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 standalone="yes"?>
<Relationships xmlns="http://schemas.openxmlformats.org/package/2006/relationships"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8" r:id="rId2"/>
    <p:sldId id="265" r:id="rId3"/>
  </p:sldIdLst>
  <p:sldSz cx="6858000" cy="10080625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04" autoAdjust="0"/>
  </p:normalViewPr>
  <p:slideViewPr>
    <p:cSldViewPr>
      <p:cViewPr varScale="1">
        <p:scale>
          <a:sx n="51" d="100"/>
          <a:sy n="51" d="100"/>
        </p:scale>
        <p:origin x="2356" y="60"/>
      </p:cViewPr>
      <p:guideLst>
        <p:guide orient="horz" pos="3175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tableStyles" Target="tableStyles.xml" />
  <Relationship Id="rId3" Type="http://schemas.openxmlformats.org/officeDocument/2006/relationships/slide" Target="slides/slide2.xml" />
  <Relationship Id="rId7" Type="http://schemas.openxmlformats.org/officeDocument/2006/relationships/theme" Target="theme/theme1.xml" />
  <Relationship Id="rId2" Type="http://schemas.openxmlformats.org/officeDocument/2006/relationships/slide" Target="slides/slide1.xml" />
  <Relationship Id="rId1" Type="http://schemas.openxmlformats.org/officeDocument/2006/relationships/slideMaster" Target="slideMasters/slideMaster1.xml" />
  <Relationship Id="rId6" Type="http://schemas.openxmlformats.org/officeDocument/2006/relationships/viewProps" Target="viewProps.xml" />
  <Relationship Id="rId5" Type="http://schemas.openxmlformats.org/officeDocument/2006/relationships/presProps" Target="presProps.xml" />
  <Relationship Id="rId4" Type="http://schemas.openxmlformats.org/officeDocument/2006/relationships/notesMaster" Target="notesMasters/notesMaster1.xml" />
</Relationships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384" y="0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/>
          <a:lstStyle>
            <a:lvl1pPr algn="r">
              <a:defRPr sz="1200"/>
            </a:lvl1pPr>
          </a:lstStyle>
          <a:p>
            <a:fld id="{50202435-082A-4342-AE41-9EB297DAC947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62188" y="1243013"/>
            <a:ext cx="22828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32" tIns="46616" rIns="93232" bIns="466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209" y="4783276"/>
            <a:ext cx="5444784" cy="3913443"/>
          </a:xfrm>
          <a:prstGeom prst="rect">
            <a:avLst/>
          </a:prstGeom>
        </p:spPr>
        <p:txBody>
          <a:bodyPr vert="horz" lIns="93232" tIns="46616" rIns="93232" bIns="466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76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384" y="9440676"/>
            <a:ext cx="2949190" cy="498662"/>
          </a:xfrm>
          <a:prstGeom prst="rect">
            <a:avLst/>
          </a:prstGeom>
        </p:spPr>
        <p:txBody>
          <a:bodyPr vert="horz" lIns="93232" tIns="46616" rIns="93232" bIns="46616" rtlCol="0" anchor="b"/>
          <a:lstStyle>
            <a:lvl1pPr algn="r">
              <a:defRPr sz="1200"/>
            </a:lvl1pPr>
          </a:lstStyle>
          <a:p>
            <a:fld id="{0762F8DE-546D-4D37-9ACC-6CF78FE2CB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888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131532"/>
            <a:ext cx="5829300" cy="216080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712354"/>
            <a:ext cx="480060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131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199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39038"/>
            <a:ext cx="1157288" cy="11466711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9" y="539038"/>
            <a:ext cx="3357563" cy="11466711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96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197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477737"/>
            <a:ext cx="5829300" cy="200212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272601"/>
            <a:ext cx="5829300" cy="22051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69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8" y="3136197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2" y="3136197"/>
            <a:ext cx="2257425" cy="88695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062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3" y="2256474"/>
            <a:ext cx="303014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3" y="3196865"/>
            <a:ext cx="303014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1" y="2256474"/>
            <a:ext cx="3031331" cy="94039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1" y="3196865"/>
            <a:ext cx="3031331" cy="58080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42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582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296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5" y="401362"/>
            <a:ext cx="2256235" cy="17081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401360"/>
            <a:ext cx="3833813" cy="860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5" y="2109465"/>
            <a:ext cx="2256235" cy="6895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7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7056439"/>
            <a:ext cx="4114800" cy="8330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900724"/>
            <a:ext cx="4114800" cy="60483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889491"/>
            <a:ext cx="4114800" cy="118307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1107F-EBC0-4318-A416-B6B65B74406C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517205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403693"/>
            <a:ext cx="6172200" cy="1680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52151"/>
            <a:ext cx="6172200" cy="66527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343249"/>
            <a:ext cx="1600200" cy="536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1107F-EBC0-4318-A416-B6B65B74406C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343249"/>
            <a:ext cx="2171700" cy="536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343249"/>
            <a:ext cx="1600200" cy="5366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D2A77-E292-45C8-A8E3-E03C7CA694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388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7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6" name="直線コネクタ 185"/>
          <p:cNvCxnSpPr/>
          <p:nvPr/>
        </p:nvCxnSpPr>
        <p:spPr>
          <a:xfrm>
            <a:off x="610008" y="7868043"/>
            <a:ext cx="5670719" cy="0"/>
          </a:xfrm>
          <a:prstGeom prst="line">
            <a:avLst/>
          </a:prstGeom>
          <a:ln w="28575">
            <a:solidFill>
              <a:schemeClr val="accent6"/>
            </a:solidFill>
            <a:prstDash val="sysDot"/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正方形/長方形 146"/>
          <p:cNvSpPr/>
          <p:nvPr/>
        </p:nvSpPr>
        <p:spPr>
          <a:xfrm rot="11881992">
            <a:off x="5395826" y="1132800"/>
            <a:ext cx="436299" cy="210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154182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「大阪ＩＲ（統合型リゾート）説明会」（第１回）　配席図</a:t>
            </a: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1318248" y="424998"/>
            <a:ext cx="4453224" cy="433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日時：</a:t>
            </a:r>
            <a:r>
              <a:rPr lang="zh-TW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lang="zh-TW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lang="zh-TW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zh-TW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zh-TW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曜日）　午後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r>
              <a:rPr lang="zh-TW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～午後４時</a:t>
            </a:r>
            <a:r>
              <a:rPr lang="en-US" altLang="ja-JP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45</a:t>
            </a: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5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場所：南河内府民センター　３階　講堂</a:t>
            </a:r>
            <a:endParaRPr lang="en-US" altLang="ja-JP" sz="105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548680" y="905404"/>
            <a:ext cx="5793376" cy="8455388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63" name="正方形/長方形 62"/>
          <p:cNvSpPr/>
          <p:nvPr/>
        </p:nvSpPr>
        <p:spPr>
          <a:xfrm rot="10800000">
            <a:off x="2720355" y="918747"/>
            <a:ext cx="1431922" cy="1105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2621805" y="1011223"/>
            <a:ext cx="1658515" cy="286945"/>
          </a:xfrm>
          <a:prstGeom prst="rect">
            <a:avLst/>
          </a:prstGeom>
          <a:noFill/>
          <a:ln w="63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prstClr val="black"/>
                </a:solidFill>
              </a:rPr>
              <a:t>スクリーン</a:t>
            </a:r>
          </a:p>
        </p:txBody>
      </p:sp>
      <p:sp>
        <p:nvSpPr>
          <p:cNvPr id="150" name="正方形/長方形 149"/>
          <p:cNvSpPr/>
          <p:nvPr/>
        </p:nvSpPr>
        <p:spPr>
          <a:xfrm rot="1125298">
            <a:off x="5127799" y="1090665"/>
            <a:ext cx="1018179" cy="286945"/>
          </a:xfrm>
          <a:prstGeom prst="rect">
            <a:avLst/>
          </a:prstGeom>
          <a:noFill/>
          <a:ln w="63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prstClr val="black"/>
                </a:solidFill>
              </a:rPr>
              <a:t>演台</a:t>
            </a:r>
          </a:p>
        </p:txBody>
      </p:sp>
      <p:grpSp>
        <p:nvGrpSpPr>
          <p:cNvPr id="187" name="グループ化 186"/>
          <p:cNvGrpSpPr/>
          <p:nvPr/>
        </p:nvGrpSpPr>
        <p:grpSpPr>
          <a:xfrm>
            <a:off x="2169533" y="8676815"/>
            <a:ext cx="2821668" cy="586838"/>
            <a:chOff x="2276872" y="8886302"/>
            <a:chExt cx="2821668" cy="810666"/>
          </a:xfrm>
        </p:grpSpPr>
        <p:sp>
          <p:nvSpPr>
            <p:cNvPr id="188" name="角丸四角形 187"/>
            <p:cNvSpPr/>
            <p:nvPr/>
          </p:nvSpPr>
          <p:spPr>
            <a:xfrm>
              <a:off x="2276872" y="8886302"/>
              <a:ext cx="2821668" cy="81066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189" name="正方形/長方形 188"/>
            <p:cNvSpPr/>
            <p:nvPr/>
          </p:nvSpPr>
          <p:spPr>
            <a:xfrm>
              <a:off x="2538995" y="8953703"/>
              <a:ext cx="2394161" cy="28803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100" dirty="0">
                  <a:solidFill>
                    <a:prstClr val="black"/>
                  </a:solidFill>
                </a:rPr>
                <a:t>スチールカメラ</a:t>
              </a:r>
            </a:p>
          </p:txBody>
        </p:sp>
        <p:sp>
          <p:nvSpPr>
            <p:cNvPr id="190" name="正方形/長方形 189"/>
            <p:cNvSpPr/>
            <p:nvPr/>
          </p:nvSpPr>
          <p:spPr>
            <a:xfrm>
              <a:off x="2538995" y="9360793"/>
              <a:ext cx="2394161" cy="288031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100" dirty="0">
                  <a:solidFill>
                    <a:prstClr val="black"/>
                  </a:solidFill>
                </a:rPr>
                <a:t>カメラ（三脚を使用するもの）</a:t>
              </a:r>
            </a:p>
          </p:txBody>
        </p:sp>
      </p:grpSp>
      <p:grpSp>
        <p:nvGrpSpPr>
          <p:cNvPr id="5" name="グループ化 4"/>
          <p:cNvGrpSpPr/>
          <p:nvPr/>
        </p:nvGrpSpPr>
        <p:grpSpPr>
          <a:xfrm rot="16200000">
            <a:off x="2112712" y="8685799"/>
            <a:ext cx="687934" cy="1361477"/>
            <a:chOff x="228935" y="3454887"/>
            <a:chExt cx="687934" cy="1361477"/>
          </a:xfrm>
        </p:grpSpPr>
        <p:sp>
          <p:nvSpPr>
            <p:cNvPr id="206" name="パイ 100"/>
            <p:cNvSpPr/>
            <p:nvPr/>
          </p:nvSpPr>
          <p:spPr>
            <a:xfrm flipH="1">
              <a:off x="228935" y="3454887"/>
              <a:ext cx="687934" cy="659622"/>
            </a:xfrm>
            <a:prstGeom prst="pie">
              <a:avLst>
                <a:gd name="adj1" fmla="val 87106"/>
                <a:gd name="adj2" fmla="val 5333502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207" name="パイ 101"/>
            <p:cNvSpPr/>
            <p:nvPr/>
          </p:nvSpPr>
          <p:spPr>
            <a:xfrm rot="5400000" flipH="1">
              <a:off x="221795" y="4169301"/>
              <a:ext cx="687934" cy="606192"/>
            </a:xfrm>
            <a:prstGeom prst="pie">
              <a:avLst>
                <a:gd name="adj1" fmla="val 21583707"/>
                <a:gd name="adj2" fmla="val 5333502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829956" y="9380921"/>
            <a:ext cx="1002010" cy="469284"/>
            <a:chOff x="6288668" y="7199343"/>
            <a:chExt cx="1002010" cy="469284"/>
          </a:xfrm>
        </p:grpSpPr>
        <p:sp>
          <p:nvSpPr>
            <p:cNvPr id="213" name="正方形/長方形 212"/>
            <p:cNvSpPr/>
            <p:nvPr/>
          </p:nvSpPr>
          <p:spPr>
            <a:xfrm rot="5400000">
              <a:off x="6808808" y="7186756"/>
              <a:ext cx="469283" cy="4944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ja-JP" altLang="en-US" sz="1400" dirty="0">
                  <a:solidFill>
                    <a:prstClr val="white"/>
                  </a:solidFill>
                </a:rPr>
                <a:t>一般受付</a:t>
              </a:r>
            </a:p>
          </p:txBody>
        </p:sp>
        <p:sp>
          <p:nvSpPr>
            <p:cNvPr id="216" name="正方形/長方形 215"/>
            <p:cNvSpPr/>
            <p:nvPr/>
          </p:nvSpPr>
          <p:spPr>
            <a:xfrm rot="5400000">
              <a:off x="6301255" y="7186757"/>
              <a:ext cx="469283" cy="49445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ja-JP" altLang="en-US" sz="1400" dirty="0">
                  <a:solidFill>
                    <a:prstClr val="white"/>
                  </a:solidFill>
                </a:rPr>
                <a:t>報道受付</a:t>
              </a:r>
            </a:p>
          </p:txBody>
        </p:sp>
      </p:grpSp>
      <p:sp>
        <p:nvSpPr>
          <p:cNvPr id="592" name="テキスト ボックス 591"/>
          <p:cNvSpPr txBox="1"/>
          <p:nvPr/>
        </p:nvSpPr>
        <p:spPr>
          <a:xfrm>
            <a:off x="2188961" y="9664797"/>
            <a:ext cx="507949" cy="25391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ja-JP" altLang="en-US" sz="1050" dirty="0">
                <a:solidFill>
                  <a:prstClr val="black"/>
                </a:solidFill>
              </a:rPr>
              <a:t>入口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926908" y="4637207"/>
            <a:ext cx="5241248" cy="4007335"/>
            <a:chOff x="457631" y="2849867"/>
            <a:chExt cx="4027141" cy="4007335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464403" y="2849867"/>
              <a:ext cx="4001973" cy="623860"/>
              <a:chOff x="464403" y="2786597"/>
              <a:chExt cx="4001973" cy="567030"/>
            </a:xfrm>
          </p:grpSpPr>
          <p:grpSp>
            <p:nvGrpSpPr>
              <p:cNvPr id="24" name="グループ化 23"/>
              <p:cNvGrpSpPr/>
              <p:nvPr/>
            </p:nvGrpSpPr>
            <p:grpSpPr>
              <a:xfrm>
                <a:off x="3817203" y="3060739"/>
                <a:ext cx="636737" cy="253774"/>
                <a:chOff x="3809618" y="3096029"/>
                <a:chExt cx="636737" cy="253774"/>
              </a:xfrm>
            </p:grpSpPr>
            <p:sp>
              <p:nvSpPr>
                <p:cNvPr id="698" name="角丸四角形 697"/>
                <p:cNvSpPr/>
                <p:nvPr/>
              </p:nvSpPr>
              <p:spPr>
                <a:xfrm>
                  <a:off x="4235750" y="3096029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99" name="角丸四角形 698"/>
                <p:cNvSpPr/>
                <p:nvPr/>
              </p:nvSpPr>
              <p:spPr>
                <a:xfrm>
                  <a:off x="3809618" y="3120273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687" name="グループ化 686"/>
              <p:cNvGrpSpPr/>
              <p:nvPr/>
            </p:nvGrpSpPr>
            <p:grpSpPr>
              <a:xfrm>
                <a:off x="464403" y="2786597"/>
                <a:ext cx="4001973" cy="319611"/>
                <a:chOff x="396893" y="2427766"/>
                <a:chExt cx="3916538" cy="413574"/>
              </a:xfrm>
            </p:grpSpPr>
            <p:sp>
              <p:nvSpPr>
                <p:cNvPr id="688" name="正方形/長方形 687"/>
                <p:cNvSpPr/>
                <p:nvPr/>
              </p:nvSpPr>
              <p:spPr>
                <a:xfrm>
                  <a:off x="396893" y="2501540"/>
                  <a:ext cx="643333" cy="3398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89" name="正方形/長方形 688"/>
                <p:cNvSpPr/>
                <p:nvPr/>
              </p:nvSpPr>
              <p:spPr>
                <a:xfrm>
                  <a:off x="1270640" y="2482784"/>
                  <a:ext cx="643333" cy="3398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90" name="正方形/長方形 689"/>
                <p:cNvSpPr/>
                <p:nvPr/>
              </p:nvSpPr>
              <p:spPr>
                <a:xfrm>
                  <a:off x="2054723" y="2470179"/>
                  <a:ext cx="643333" cy="339801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91" name="正方形/長方形 690"/>
                <p:cNvSpPr/>
                <p:nvPr/>
              </p:nvSpPr>
              <p:spPr>
                <a:xfrm>
                  <a:off x="2851642" y="2459376"/>
                  <a:ext cx="643333" cy="339801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692" name="正方形/長方形 691"/>
                <p:cNvSpPr/>
                <p:nvPr/>
              </p:nvSpPr>
              <p:spPr>
                <a:xfrm>
                  <a:off x="3670098" y="2427766"/>
                  <a:ext cx="643333" cy="339801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969" name="グループ化 968"/>
              <p:cNvGrpSpPr/>
              <p:nvPr/>
            </p:nvGrpSpPr>
            <p:grpSpPr>
              <a:xfrm>
                <a:off x="466949" y="3116151"/>
                <a:ext cx="654821" cy="237476"/>
                <a:chOff x="3789395" y="3151443"/>
                <a:chExt cx="654821" cy="237476"/>
              </a:xfrm>
            </p:grpSpPr>
            <p:sp>
              <p:nvSpPr>
                <p:cNvPr id="970" name="角丸四角形 969"/>
                <p:cNvSpPr/>
                <p:nvPr/>
              </p:nvSpPr>
              <p:spPr>
                <a:xfrm>
                  <a:off x="4233611" y="3159389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71" name="角丸四角形 970"/>
                <p:cNvSpPr/>
                <p:nvPr/>
              </p:nvSpPr>
              <p:spPr>
                <a:xfrm>
                  <a:off x="3789395" y="3151443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973" name="グループ化 972"/>
              <p:cNvGrpSpPr/>
              <p:nvPr/>
            </p:nvGrpSpPr>
            <p:grpSpPr>
              <a:xfrm>
                <a:off x="1341971" y="3097218"/>
                <a:ext cx="658495" cy="230472"/>
                <a:chOff x="3803172" y="3150213"/>
                <a:chExt cx="658495" cy="230472"/>
              </a:xfrm>
            </p:grpSpPr>
            <p:sp>
              <p:nvSpPr>
                <p:cNvPr id="974" name="角丸四角形 973"/>
                <p:cNvSpPr/>
                <p:nvPr/>
              </p:nvSpPr>
              <p:spPr>
                <a:xfrm>
                  <a:off x="4251062" y="3150213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75" name="角丸四角形 974"/>
                <p:cNvSpPr/>
                <p:nvPr/>
              </p:nvSpPr>
              <p:spPr>
                <a:xfrm>
                  <a:off x="3803172" y="3151155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977" name="グループ化 976"/>
              <p:cNvGrpSpPr/>
              <p:nvPr/>
            </p:nvGrpSpPr>
            <p:grpSpPr>
              <a:xfrm>
                <a:off x="2147877" y="3085164"/>
                <a:ext cx="626573" cy="235642"/>
                <a:chOff x="3809121" y="3120718"/>
                <a:chExt cx="626573" cy="235642"/>
              </a:xfrm>
            </p:grpSpPr>
            <p:sp>
              <p:nvSpPr>
                <p:cNvPr id="978" name="角丸四角形 977"/>
                <p:cNvSpPr/>
                <p:nvPr/>
              </p:nvSpPr>
              <p:spPr>
                <a:xfrm>
                  <a:off x="4225089" y="3126830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79" name="角丸四角形 978"/>
                <p:cNvSpPr/>
                <p:nvPr/>
              </p:nvSpPr>
              <p:spPr>
                <a:xfrm>
                  <a:off x="3809121" y="3120718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981" name="グループ化 980"/>
              <p:cNvGrpSpPr/>
              <p:nvPr/>
            </p:nvGrpSpPr>
            <p:grpSpPr>
              <a:xfrm>
                <a:off x="2972702" y="3085265"/>
                <a:ext cx="646470" cy="238311"/>
                <a:chOff x="3795638" y="3120556"/>
                <a:chExt cx="646470" cy="238311"/>
              </a:xfrm>
            </p:grpSpPr>
            <p:sp>
              <p:nvSpPr>
                <p:cNvPr id="982" name="角丸四角形 981"/>
                <p:cNvSpPr/>
                <p:nvPr/>
              </p:nvSpPr>
              <p:spPr>
                <a:xfrm>
                  <a:off x="4231503" y="3120556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983" name="角丸四角形 982"/>
                <p:cNvSpPr/>
                <p:nvPr/>
              </p:nvSpPr>
              <p:spPr>
                <a:xfrm>
                  <a:off x="3795638" y="3129337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1012" name="グループ化 1011"/>
            <p:cNvGrpSpPr/>
            <p:nvPr/>
          </p:nvGrpSpPr>
          <p:grpSpPr>
            <a:xfrm>
              <a:off x="457631" y="3498429"/>
              <a:ext cx="4015696" cy="613924"/>
              <a:chOff x="457631" y="2740313"/>
              <a:chExt cx="4015696" cy="557998"/>
            </a:xfrm>
          </p:grpSpPr>
          <p:grpSp>
            <p:nvGrpSpPr>
              <p:cNvPr id="1013" name="グループ化 1012"/>
              <p:cNvGrpSpPr/>
              <p:nvPr/>
            </p:nvGrpSpPr>
            <p:grpSpPr>
              <a:xfrm>
                <a:off x="3803346" y="3012371"/>
                <a:ext cx="662061" cy="237066"/>
                <a:chOff x="3795761" y="3047661"/>
                <a:chExt cx="662061" cy="237066"/>
              </a:xfrm>
            </p:grpSpPr>
            <p:sp>
              <p:nvSpPr>
                <p:cNvPr id="1036" name="角丸四角形 1035"/>
                <p:cNvSpPr/>
                <p:nvPr/>
              </p:nvSpPr>
              <p:spPr>
                <a:xfrm>
                  <a:off x="4247217" y="3047661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37" name="角丸四角形 1036"/>
                <p:cNvSpPr/>
                <p:nvPr/>
              </p:nvSpPr>
              <p:spPr>
                <a:xfrm>
                  <a:off x="3795761" y="3055197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14" name="グループ化 1013"/>
              <p:cNvGrpSpPr/>
              <p:nvPr/>
            </p:nvGrpSpPr>
            <p:grpSpPr>
              <a:xfrm>
                <a:off x="457631" y="2740313"/>
                <a:ext cx="4015696" cy="303868"/>
                <a:chOff x="390266" y="2367878"/>
                <a:chExt cx="3929967" cy="393203"/>
              </a:xfrm>
            </p:grpSpPr>
            <p:sp>
              <p:nvSpPr>
                <p:cNvPr id="1031" name="正方形/長方形 1030"/>
                <p:cNvSpPr/>
                <p:nvPr/>
              </p:nvSpPr>
              <p:spPr>
                <a:xfrm>
                  <a:off x="390266" y="2421281"/>
                  <a:ext cx="643333" cy="3398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32" name="正方形/長方形 1031"/>
                <p:cNvSpPr/>
                <p:nvPr/>
              </p:nvSpPr>
              <p:spPr>
                <a:xfrm>
                  <a:off x="1249950" y="2391451"/>
                  <a:ext cx="643333" cy="3398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33" name="正方形/長方形 1032"/>
                <p:cNvSpPr/>
                <p:nvPr/>
              </p:nvSpPr>
              <p:spPr>
                <a:xfrm>
                  <a:off x="2022466" y="2388577"/>
                  <a:ext cx="643333" cy="3398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34" name="正方形/長方形 1033"/>
                <p:cNvSpPr/>
                <p:nvPr/>
              </p:nvSpPr>
              <p:spPr>
                <a:xfrm>
                  <a:off x="2851643" y="2399485"/>
                  <a:ext cx="643333" cy="3398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35" name="正方形/長方形 1034"/>
                <p:cNvSpPr/>
                <p:nvPr/>
              </p:nvSpPr>
              <p:spPr>
                <a:xfrm>
                  <a:off x="3676900" y="2367878"/>
                  <a:ext cx="643333" cy="3398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015" name="グループ化 1014"/>
              <p:cNvGrpSpPr/>
              <p:nvPr/>
            </p:nvGrpSpPr>
            <p:grpSpPr>
              <a:xfrm>
                <a:off x="460059" y="3068780"/>
                <a:ext cx="654940" cy="229531"/>
                <a:chOff x="3782505" y="3104072"/>
                <a:chExt cx="654940" cy="229531"/>
              </a:xfrm>
            </p:grpSpPr>
            <p:sp>
              <p:nvSpPr>
                <p:cNvPr id="1028" name="角丸四角形 1027"/>
                <p:cNvSpPr/>
                <p:nvPr/>
              </p:nvSpPr>
              <p:spPr>
                <a:xfrm>
                  <a:off x="4226840" y="3104072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29" name="角丸四角形 1028"/>
                <p:cNvSpPr/>
                <p:nvPr/>
              </p:nvSpPr>
              <p:spPr>
                <a:xfrm>
                  <a:off x="3782505" y="3104073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16" name="グループ化 1015"/>
              <p:cNvGrpSpPr/>
              <p:nvPr/>
            </p:nvGrpSpPr>
            <p:grpSpPr>
              <a:xfrm>
                <a:off x="1335280" y="3058707"/>
                <a:ext cx="639214" cy="230922"/>
                <a:chOff x="3796481" y="3111702"/>
                <a:chExt cx="639214" cy="230922"/>
              </a:xfrm>
            </p:grpSpPr>
            <p:sp>
              <p:nvSpPr>
                <p:cNvPr id="1025" name="角丸四角形 1024"/>
                <p:cNvSpPr/>
                <p:nvPr/>
              </p:nvSpPr>
              <p:spPr>
                <a:xfrm>
                  <a:off x="4225090" y="3111702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26" name="角丸四角形 1025"/>
                <p:cNvSpPr/>
                <p:nvPr/>
              </p:nvSpPr>
              <p:spPr>
                <a:xfrm>
                  <a:off x="3796481" y="3113094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17" name="グループ化 1016"/>
              <p:cNvGrpSpPr/>
              <p:nvPr/>
            </p:nvGrpSpPr>
            <p:grpSpPr>
              <a:xfrm>
                <a:off x="2141903" y="3028957"/>
                <a:ext cx="639214" cy="236580"/>
                <a:chOff x="3803147" y="3064511"/>
                <a:chExt cx="639214" cy="236580"/>
              </a:xfrm>
            </p:grpSpPr>
            <p:sp>
              <p:nvSpPr>
                <p:cNvPr id="1022" name="角丸四角形 1021"/>
                <p:cNvSpPr/>
                <p:nvPr/>
              </p:nvSpPr>
              <p:spPr>
                <a:xfrm>
                  <a:off x="4231756" y="3064511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23" name="角丸四角形 1022"/>
                <p:cNvSpPr/>
                <p:nvPr/>
              </p:nvSpPr>
              <p:spPr>
                <a:xfrm>
                  <a:off x="3803147" y="3071561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18" name="グループ化 1017"/>
              <p:cNvGrpSpPr/>
              <p:nvPr/>
            </p:nvGrpSpPr>
            <p:grpSpPr>
              <a:xfrm>
                <a:off x="2979114" y="3028957"/>
                <a:ext cx="640058" cy="229530"/>
                <a:chOff x="3802050" y="3064248"/>
                <a:chExt cx="640058" cy="229530"/>
              </a:xfrm>
            </p:grpSpPr>
            <p:sp>
              <p:nvSpPr>
                <p:cNvPr id="1019" name="角丸四角形 1018"/>
                <p:cNvSpPr/>
                <p:nvPr/>
              </p:nvSpPr>
              <p:spPr>
                <a:xfrm>
                  <a:off x="4231503" y="3064248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20" name="角丸四角形 1019"/>
                <p:cNvSpPr/>
                <p:nvPr/>
              </p:nvSpPr>
              <p:spPr>
                <a:xfrm>
                  <a:off x="3802050" y="3064248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1039" name="グループ化 1038"/>
            <p:cNvGrpSpPr/>
            <p:nvPr/>
          </p:nvGrpSpPr>
          <p:grpSpPr>
            <a:xfrm>
              <a:off x="459501" y="4161427"/>
              <a:ext cx="4015069" cy="596515"/>
              <a:chOff x="457630" y="2684883"/>
              <a:chExt cx="4015069" cy="542176"/>
            </a:xfrm>
          </p:grpSpPr>
          <p:grpSp>
            <p:nvGrpSpPr>
              <p:cNvPr id="1040" name="グループ化 1039"/>
              <p:cNvGrpSpPr/>
              <p:nvPr/>
            </p:nvGrpSpPr>
            <p:grpSpPr>
              <a:xfrm>
                <a:off x="3825533" y="2972882"/>
                <a:ext cx="619218" cy="230469"/>
                <a:chOff x="3817948" y="3008172"/>
                <a:chExt cx="619218" cy="230469"/>
              </a:xfrm>
            </p:grpSpPr>
            <p:sp>
              <p:nvSpPr>
                <p:cNvPr id="1063" name="角丸四角形 1062"/>
                <p:cNvSpPr/>
                <p:nvPr/>
              </p:nvSpPr>
              <p:spPr>
                <a:xfrm>
                  <a:off x="4226561" y="3008172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64" name="角丸四角形 1063"/>
                <p:cNvSpPr/>
                <p:nvPr/>
              </p:nvSpPr>
              <p:spPr>
                <a:xfrm>
                  <a:off x="3817948" y="3009111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41" name="グループ化 1040"/>
              <p:cNvGrpSpPr/>
              <p:nvPr/>
            </p:nvGrpSpPr>
            <p:grpSpPr>
              <a:xfrm>
                <a:off x="457630" y="2684883"/>
                <a:ext cx="4015069" cy="288845"/>
                <a:chOff x="390265" y="2296151"/>
                <a:chExt cx="3929354" cy="373763"/>
              </a:xfrm>
            </p:grpSpPr>
            <p:sp>
              <p:nvSpPr>
                <p:cNvPr id="1058" name="正方形/長方形 1057"/>
                <p:cNvSpPr/>
                <p:nvPr/>
              </p:nvSpPr>
              <p:spPr>
                <a:xfrm>
                  <a:off x="390265" y="2330114"/>
                  <a:ext cx="643333" cy="3398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59" name="正方形/長方形 1058"/>
                <p:cNvSpPr/>
                <p:nvPr/>
              </p:nvSpPr>
              <p:spPr>
                <a:xfrm>
                  <a:off x="1250094" y="2298671"/>
                  <a:ext cx="643333" cy="3398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60" name="正方形/長方形 1059"/>
                <p:cNvSpPr/>
                <p:nvPr/>
              </p:nvSpPr>
              <p:spPr>
                <a:xfrm>
                  <a:off x="2021712" y="2296153"/>
                  <a:ext cx="643333" cy="3398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61" name="正方形/長方形 1060"/>
                <p:cNvSpPr/>
                <p:nvPr/>
              </p:nvSpPr>
              <p:spPr>
                <a:xfrm>
                  <a:off x="2864859" y="2306493"/>
                  <a:ext cx="643333" cy="3398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62" name="正方形/長方形 1061"/>
                <p:cNvSpPr/>
                <p:nvPr/>
              </p:nvSpPr>
              <p:spPr>
                <a:xfrm>
                  <a:off x="3676286" y="2296151"/>
                  <a:ext cx="643333" cy="3398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042" name="グループ化 1041"/>
              <p:cNvGrpSpPr/>
              <p:nvPr/>
            </p:nvGrpSpPr>
            <p:grpSpPr>
              <a:xfrm>
                <a:off x="462536" y="2997255"/>
                <a:ext cx="645174" cy="229804"/>
                <a:chOff x="3784982" y="3032547"/>
                <a:chExt cx="645174" cy="229804"/>
              </a:xfrm>
            </p:grpSpPr>
            <p:sp>
              <p:nvSpPr>
                <p:cNvPr id="1055" name="角丸四角形 1054"/>
                <p:cNvSpPr/>
                <p:nvPr/>
              </p:nvSpPr>
              <p:spPr>
                <a:xfrm>
                  <a:off x="4219551" y="3032821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56" name="角丸四角形 1055"/>
                <p:cNvSpPr/>
                <p:nvPr/>
              </p:nvSpPr>
              <p:spPr>
                <a:xfrm>
                  <a:off x="3784982" y="3032547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43" name="グループ化 1042"/>
              <p:cNvGrpSpPr/>
              <p:nvPr/>
            </p:nvGrpSpPr>
            <p:grpSpPr>
              <a:xfrm>
                <a:off x="1340101" y="2970902"/>
                <a:ext cx="658494" cy="238475"/>
                <a:chOff x="3801302" y="3023897"/>
                <a:chExt cx="658494" cy="238475"/>
              </a:xfrm>
            </p:grpSpPr>
            <p:sp>
              <p:nvSpPr>
                <p:cNvPr id="1052" name="角丸四角形 1051"/>
                <p:cNvSpPr/>
                <p:nvPr/>
              </p:nvSpPr>
              <p:spPr>
                <a:xfrm>
                  <a:off x="4249191" y="3023897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53" name="角丸四角形 1052"/>
                <p:cNvSpPr/>
                <p:nvPr/>
              </p:nvSpPr>
              <p:spPr>
                <a:xfrm>
                  <a:off x="3801302" y="3032842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44" name="グループ化 1043"/>
              <p:cNvGrpSpPr/>
              <p:nvPr/>
            </p:nvGrpSpPr>
            <p:grpSpPr>
              <a:xfrm>
                <a:off x="2140055" y="2966460"/>
                <a:ext cx="636107" cy="235952"/>
                <a:chOff x="3801299" y="3002014"/>
                <a:chExt cx="636107" cy="235952"/>
              </a:xfrm>
            </p:grpSpPr>
            <p:sp>
              <p:nvSpPr>
                <p:cNvPr id="1049" name="角丸四角形 1048"/>
                <p:cNvSpPr/>
                <p:nvPr/>
              </p:nvSpPr>
              <p:spPr>
                <a:xfrm>
                  <a:off x="4226801" y="3008436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50" name="角丸四角形 1049"/>
                <p:cNvSpPr/>
                <p:nvPr/>
              </p:nvSpPr>
              <p:spPr>
                <a:xfrm>
                  <a:off x="3801299" y="3002014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45" name="グループ化 1044"/>
              <p:cNvGrpSpPr/>
              <p:nvPr/>
            </p:nvGrpSpPr>
            <p:grpSpPr>
              <a:xfrm>
                <a:off x="2979795" y="2979848"/>
                <a:ext cx="648401" cy="239452"/>
                <a:chOff x="3802731" y="3015139"/>
                <a:chExt cx="648401" cy="239452"/>
              </a:xfrm>
            </p:grpSpPr>
            <p:sp>
              <p:nvSpPr>
                <p:cNvPr id="1046" name="角丸四角形 1045"/>
                <p:cNvSpPr/>
                <p:nvPr/>
              </p:nvSpPr>
              <p:spPr>
                <a:xfrm>
                  <a:off x="4240527" y="3025061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47" name="角丸四角形 1046"/>
                <p:cNvSpPr/>
                <p:nvPr/>
              </p:nvSpPr>
              <p:spPr>
                <a:xfrm>
                  <a:off x="3802731" y="3015139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1066" name="グループ化 1065"/>
            <p:cNvGrpSpPr/>
            <p:nvPr/>
          </p:nvGrpSpPr>
          <p:grpSpPr>
            <a:xfrm>
              <a:off x="459501" y="4827293"/>
              <a:ext cx="4015069" cy="576032"/>
              <a:chOff x="457630" y="2613458"/>
              <a:chExt cx="4015069" cy="523558"/>
            </a:xfrm>
          </p:grpSpPr>
          <p:grpSp>
            <p:nvGrpSpPr>
              <p:cNvPr id="1067" name="グループ化 1066"/>
              <p:cNvGrpSpPr/>
              <p:nvPr/>
            </p:nvGrpSpPr>
            <p:grpSpPr>
              <a:xfrm>
                <a:off x="3801369" y="2896312"/>
                <a:ext cx="669898" cy="229530"/>
                <a:chOff x="3793784" y="2931602"/>
                <a:chExt cx="669898" cy="229530"/>
              </a:xfrm>
            </p:grpSpPr>
            <p:sp>
              <p:nvSpPr>
                <p:cNvPr id="1090" name="角丸四角形 1089"/>
                <p:cNvSpPr/>
                <p:nvPr/>
              </p:nvSpPr>
              <p:spPr>
                <a:xfrm>
                  <a:off x="4253077" y="2931602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1" name="角丸四角形 1090"/>
                <p:cNvSpPr/>
                <p:nvPr/>
              </p:nvSpPr>
              <p:spPr>
                <a:xfrm>
                  <a:off x="3793784" y="2931602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68" name="グループ化 1067"/>
              <p:cNvGrpSpPr/>
              <p:nvPr/>
            </p:nvGrpSpPr>
            <p:grpSpPr>
              <a:xfrm>
                <a:off x="457630" y="2613458"/>
                <a:ext cx="4015069" cy="271308"/>
                <a:chOff x="390265" y="2203726"/>
                <a:chExt cx="3929354" cy="351070"/>
              </a:xfrm>
            </p:grpSpPr>
            <p:sp>
              <p:nvSpPr>
                <p:cNvPr id="1085" name="正方形/長方形 1084"/>
                <p:cNvSpPr/>
                <p:nvPr/>
              </p:nvSpPr>
              <p:spPr>
                <a:xfrm>
                  <a:off x="390265" y="2206322"/>
                  <a:ext cx="643333" cy="3398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86" name="正方形/長方形 1085"/>
                <p:cNvSpPr/>
                <p:nvPr/>
              </p:nvSpPr>
              <p:spPr>
                <a:xfrm>
                  <a:off x="1249770" y="2214996"/>
                  <a:ext cx="643333" cy="3398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87" name="正方形/長方形 1086"/>
                <p:cNvSpPr/>
                <p:nvPr/>
              </p:nvSpPr>
              <p:spPr>
                <a:xfrm>
                  <a:off x="2022645" y="2203726"/>
                  <a:ext cx="643333" cy="3398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88" name="正方形/長方形 1087"/>
                <p:cNvSpPr/>
                <p:nvPr/>
              </p:nvSpPr>
              <p:spPr>
                <a:xfrm>
                  <a:off x="2864860" y="2214996"/>
                  <a:ext cx="643333" cy="3398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089" name="正方形/長方形 1088"/>
                <p:cNvSpPr/>
                <p:nvPr/>
              </p:nvSpPr>
              <p:spPr>
                <a:xfrm>
                  <a:off x="3676286" y="2214995"/>
                  <a:ext cx="643333" cy="3398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069" name="グループ化 1068"/>
              <p:cNvGrpSpPr/>
              <p:nvPr/>
            </p:nvGrpSpPr>
            <p:grpSpPr>
              <a:xfrm>
                <a:off x="466363" y="2896485"/>
                <a:ext cx="684803" cy="235831"/>
                <a:chOff x="3788809" y="2931777"/>
                <a:chExt cx="684803" cy="235831"/>
              </a:xfrm>
            </p:grpSpPr>
            <p:sp>
              <p:nvSpPr>
                <p:cNvPr id="1082" name="角丸四角形 1081"/>
                <p:cNvSpPr/>
                <p:nvPr/>
              </p:nvSpPr>
              <p:spPr>
                <a:xfrm>
                  <a:off x="4263007" y="2938078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3" name="角丸四角形 1082"/>
                <p:cNvSpPr/>
                <p:nvPr/>
              </p:nvSpPr>
              <p:spPr>
                <a:xfrm>
                  <a:off x="3788809" y="2931777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70" name="グループ化 1069"/>
              <p:cNvGrpSpPr/>
              <p:nvPr/>
            </p:nvGrpSpPr>
            <p:grpSpPr>
              <a:xfrm>
                <a:off x="1338905" y="2902301"/>
                <a:ext cx="652658" cy="234715"/>
                <a:chOff x="3800106" y="2955296"/>
                <a:chExt cx="652658" cy="234715"/>
              </a:xfrm>
            </p:grpSpPr>
            <p:sp>
              <p:nvSpPr>
                <p:cNvPr id="1079" name="角丸四角形 1078"/>
                <p:cNvSpPr/>
                <p:nvPr/>
              </p:nvSpPr>
              <p:spPr>
                <a:xfrm>
                  <a:off x="4242159" y="2955296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0" name="角丸四角形 1079"/>
                <p:cNvSpPr/>
                <p:nvPr/>
              </p:nvSpPr>
              <p:spPr>
                <a:xfrm>
                  <a:off x="3800106" y="2960481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71" name="グループ化 1070"/>
              <p:cNvGrpSpPr/>
              <p:nvPr/>
            </p:nvGrpSpPr>
            <p:grpSpPr>
              <a:xfrm>
                <a:off x="2130790" y="2892159"/>
                <a:ext cx="657871" cy="239675"/>
                <a:chOff x="3792034" y="2927713"/>
                <a:chExt cx="657871" cy="239675"/>
              </a:xfrm>
            </p:grpSpPr>
            <p:sp>
              <p:nvSpPr>
                <p:cNvPr id="1076" name="角丸四角形 1075"/>
                <p:cNvSpPr/>
                <p:nvPr/>
              </p:nvSpPr>
              <p:spPr>
                <a:xfrm>
                  <a:off x="4239300" y="2927713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77" name="角丸四角形 1076"/>
                <p:cNvSpPr/>
                <p:nvPr/>
              </p:nvSpPr>
              <p:spPr>
                <a:xfrm>
                  <a:off x="3792034" y="2937858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72" name="グループ化 1071"/>
              <p:cNvGrpSpPr/>
              <p:nvPr/>
            </p:nvGrpSpPr>
            <p:grpSpPr>
              <a:xfrm>
                <a:off x="2984574" y="2902304"/>
                <a:ext cx="648128" cy="229530"/>
                <a:chOff x="3807510" y="2937595"/>
                <a:chExt cx="648128" cy="229530"/>
              </a:xfrm>
            </p:grpSpPr>
            <p:sp>
              <p:nvSpPr>
                <p:cNvPr id="1073" name="角丸四角形 1072"/>
                <p:cNvSpPr/>
                <p:nvPr/>
              </p:nvSpPr>
              <p:spPr>
                <a:xfrm>
                  <a:off x="4245033" y="2937595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74" name="角丸四角形 1073"/>
                <p:cNvSpPr/>
                <p:nvPr/>
              </p:nvSpPr>
              <p:spPr>
                <a:xfrm>
                  <a:off x="3807510" y="2937595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grpSp>
          <p:nvGrpSpPr>
            <p:cNvPr id="1093" name="グループ化 1092"/>
            <p:cNvGrpSpPr/>
            <p:nvPr/>
          </p:nvGrpSpPr>
          <p:grpSpPr>
            <a:xfrm>
              <a:off x="468169" y="5446450"/>
              <a:ext cx="4016603" cy="1405511"/>
              <a:chOff x="468968" y="2545602"/>
              <a:chExt cx="4016603" cy="1277476"/>
            </a:xfrm>
          </p:grpSpPr>
          <p:grpSp>
            <p:nvGrpSpPr>
              <p:cNvPr id="1095" name="グループ化 1094"/>
              <p:cNvGrpSpPr/>
              <p:nvPr/>
            </p:nvGrpSpPr>
            <p:grpSpPr>
              <a:xfrm>
                <a:off x="468968" y="2545602"/>
                <a:ext cx="4016603" cy="1027363"/>
                <a:chOff x="401361" y="2115930"/>
                <a:chExt cx="3930854" cy="1329403"/>
              </a:xfrm>
            </p:grpSpPr>
            <p:sp>
              <p:nvSpPr>
                <p:cNvPr id="1112" name="正方形/長方形 1111"/>
                <p:cNvSpPr/>
                <p:nvPr/>
              </p:nvSpPr>
              <p:spPr>
                <a:xfrm>
                  <a:off x="401361" y="2115930"/>
                  <a:ext cx="643333" cy="3398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13" name="正方形/長方形 1112"/>
                <p:cNvSpPr/>
                <p:nvPr/>
              </p:nvSpPr>
              <p:spPr>
                <a:xfrm>
                  <a:off x="1250731" y="2120391"/>
                  <a:ext cx="643333" cy="339801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14" name="正方形/長方形 1113"/>
                <p:cNvSpPr/>
                <p:nvPr/>
              </p:nvSpPr>
              <p:spPr>
                <a:xfrm>
                  <a:off x="3681506" y="3105534"/>
                  <a:ext cx="643333" cy="339799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15" name="正方形/長方形 1114"/>
                <p:cNvSpPr/>
                <p:nvPr/>
              </p:nvSpPr>
              <p:spPr>
                <a:xfrm>
                  <a:off x="3688882" y="2117311"/>
                  <a:ext cx="643333" cy="339801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096" name="グループ化 1095"/>
              <p:cNvGrpSpPr/>
              <p:nvPr/>
            </p:nvGrpSpPr>
            <p:grpSpPr>
              <a:xfrm>
                <a:off x="471617" y="2823183"/>
                <a:ext cx="662645" cy="235313"/>
                <a:chOff x="3794063" y="2858475"/>
                <a:chExt cx="662645" cy="235313"/>
              </a:xfrm>
            </p:grpSpPr>
            <p:sp>
              <p:nvSpPr>
                <p:cNvPr id="1109" name="角丸四角形 1108"/>
                <p:cNvSpPr/>
                <p:nvPr/>
              </p:nvSpPr>
              <p:spPr>
                <a:xfrm>
                  <a:off x="4246103" y="2864258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0" name="角丸四角形 1109"/>
                <p:cNvSpPr/>
                <p:nvPr/>
              </p:nvSpPr>
              <p:spPr>
                <a:xfrm>
                  <a:off x="3794063" y="2858475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97" name="グループ化 1096"/>
              <p:cNvGrpSpPr/>
              <p:nvPr/>
            </p:nvGrpSpPr>
            <p:grpSpPr>
              <a:xfrm>
                <a:off x="1341574" y="2828966"/>
                <a:ext cx="1853295" cy="236227"/>
                <a:chOff x="3802775" y="2881961"/>
                <a:chExt cx="1853295" cy="236227"/>
              </a:xfrm>
            </p:grpSpPr>
            <p:sp>
              <p:nvSpPr>
                <p:cNvPr id="1106" name="角丸四角形 1105"/>
                <p:cNvSpPr/>
                <p:nvPr/>
              </p:nvSpPr>
              <p:spPr>
                <a:xfrm>
                  <a:off x="5445465" y="2888658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07" name="角丸四角形 1106"/>
                <p:cNvSpPr/>
                <p:nvPr/>
              </p:nvSpPr>
              <p:spPr>
                <a:xfrm>
                  <a:off x="3802775" y="2881961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98" name="グループ化 1097"/>
              <p:cNvGrpSpPr/>
              <p:nvPr/>
            </p:nvGrpSpPr>
            <p:grpSpPr>
              <a:xfrm>
                <a:off x="1782732" y="2821995"/>
                <a:ext cx="2692028" cy="1001083"/>
                <a:chOff x="3443976" y="2857549"/>
                <a:chExt cx="2692028" cy="1001083"/>
              </a:xfrm>
            </p:grpSpPr>
            <p:sp>
              <p:nvSpPr>
                <p:cNvPr id="1103" name="角丸四角形 1102"/>
                <p:cNvSpPr/>
                <p:nvPr/>
              </p:nvSpPr>
              <p:spPr>
                <a:xfrm>
                  <a:off x="5925399" y="3629102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04" name="角丸四角形 1103"/>
                <p:cNvSpPr/>
                <p:nvPr/>
              </p:nvSpPr>
              <p:spPr>
                <a:xfrm>
                  <a:off x="3443976" y="2857549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100" name="角丸四角形 1099"/>
              <p:cNvSpPr/>
              <p:nvPr/>
            </p:nvSpPr>
            <p:spPr>
              <a:xfrm>
                <a:off x="3833024" y="3580091"/>
                <a:ext cx="210605" cy="229530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1147" name="グループ化 1146"/>
            <p:cNvGrpSpPr/>
            <p:nvPr/>
          </p:nvGrpSpPr>
          <p:grpSpPr>
            <a:xfrm>
              <a:off x="478282" y="5751627"/>
              <a:ext cx="3172591" cy="1105575"/>
              <a:chOff x="478282" y="1512250"/>
              <a:chExt cx="3172591" cy="1004857"/>
            </a:xfrm>
          </p:grpSpPr>
          <p:grpSp>
            <p:nvGrpSpPr>
              <p:cNvPr id="1148" name="グループ化 1147"/>
              <p:cNvGrpSpPr/>
              <p:nvPr/>
            </p:nvGrpSpPr>
            <p:grpSpPr>
              <a:xfrm>
                <a:off x="2167834" y="1512250"/>
                <a:ext cx="1483039" cy="241861"/>
                <a:chOff x="2160249" y="1547540"/>
                <a:chExt cx="1483039" cy="241861"/>
              </a:xfrm>
            </p:grpSpPr>
            <p:sp>
              <p:nvSpPr>
                <p:cNvPr id="1171" name="角丸四角形 1170"/>
                <p:cNvSpPr/>
                <p:nvPr/>
              </p:nvSpPr>
              <p:spPr>
                <a:xfrm>
                  <a:off x="3432683" y="1559871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2" name="角丸四角形 1171"/>
                <p:cNvSpPr/>
                <p:nvPr/>
              </p:nvSpPr>
              <p:spPr>
                <a:xfrm>
                  <a:off x="2160249" y="1547540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149" name="グループ化 1148"/>
              <p:cNvGrpSpPr/>
              <p:nvPr/>
            </p:nvGrpSpPr>
            <p:grpSpPr>
              <a:xfrm>
                <a:off x="478282" y="1990312"/>
                <a:ext cx="3161028" cy="279045"/>
                <a:chOff x="410476" y="1397378"/>
                <a:chExt cx="3093545" cy="361081"/>
              </a:xfrm>
            </p:grpSpPr>
            <p:sp>
              <p:nvSpPr>
                <p:cNvPr id="1166" name="正方形/長方形 1165"/>
                <p:cNvSpPr/>
                <p:nvPr/>
              </p:nvSpPr>
              <p:spPr>
                <a:xfrm>
                  <a:off x="410476" y="1397378"/>
                  <a:ext cx="643333" cy="3398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67" name="正方形/長方形 1166"/>
                <p:cNvSpPr/>
                <p:nvPr/>
              </p:nvSpPr>
              <p:spPr>
                <a:xfrm>
                  <a:off x="1249950" y="1410223"/>
                  <a:ext cx="643333" cy="3398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68" name="正方形/長方形 1167"/>
                <p:cNvSpPr/>
                <p:nvPr/>
              </p:nvSpPr>
              <p:spPr>
                <a:xfrm>
                  <a:off x="2022466" y="1409441"/>
                  <a:ext cx="643333" cy="339800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169" name="正方形/長方形 1168"/>
                <p:cNvSpPr/>
                <p:nvPr/>
              </p:nvSpPr>
              <p:spPr>
                <a:xfrm>
                  <a:off x="2860688" y="1418658"/>
                  <a:ext cx="643333" cy="339801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150" name="グループ化 1149"/>
              <p:cNvGrpSpPr/>
              <p:nvPr/>
            </p:nvGrpSpPr>
            <p:grpSpPr>
              <a:xfrm>
                <a:off x="491275" y="2277716"/>
                <a:ext cx="622177" cy="235076"/>
                <a:chOff x="3813721" y="2313008"/>
                <a:chExt cx="622177" cy="235076"/>
              </a:xfrm>
            </p:grpSpPr>
            <p:sp>
              <p:nvSpPr>
                <p:cNvPr id="1163" name="角丸四角形 1162"/>
                <p:cNvSpPr/>
                <p:nvPr/>
              </p:nvSpPr>
              <p:spPr>
                <a:xfrm>
                  <a:off x="4225293" y="2318554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4" name="角丸四角形 1163"/>
                <p:cNvSpPr/>
                <p:nvPr/>
              </p:nvSpPr>
              <p:spPr>
                <a:xfrm>
                  <a:off x="3813721" y="2313008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151" name="グループ化 1150"/>
              <p:cNvGrpSpPr/>
              <p:nvPr/>
            </p:nvGrpSpPr>
            <p:grpSpPr>
              <a:xfrm>
                <a:off x="1339685" y="2285234"/>
                <a:ext cx="666754" cy="230531"/>
                <a:chOff x="3800886" y="2338229"/>
                <a:chExt cx="666754" cy="230531"/>
              </a:xfrm>
            </p:grpSpPr>
            <p:sp>
              <p:nvSpPr>
                <p:cNvPr id="1160" name="角丸四角形 1159"/>
                <p:cNvSpPr/>
                <p:nvPr/>
              </p:nvSpPr>
              <p:spPr>
                <a:xfrm>
                  <a:off x="4257035" y="2338229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1" name="角丸四角形 1160"/>
                <p:cNvSpPr/>
                <p:nvPr/>
              </p:nvSpPr>
              <p:spPr>
                <a:xfrm>
                  <a:off x="3800886" y="2339230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152" name="グループ化 1151"/>
              <p:cNvGrpSpPr/>
              <p:nvPr/>
            </p:nvGrpSpPr>
            <p:grpSpPr>
              <a:xfrm>
                <a:off x="2114836" y="2276913"/>
                <a:ext cx="653719" cy="239056"/>
                <a:chOff x="3776080" y="2312467"/>
                <a:chExt cx="653719" cy="239056"/>
              </a:xfrm>
            </p:grpSpPr>
            <p:sp>
              <p:nvSpPr>
                <p:cNvPr id="1157" name="角丸四角形 1156"/>
                <p:cNvSpPr/>
                <p:nvPr/>
              </p:nvSpPr>
              <p:spPr>
                <a:xfrm>
                  <a:off x="4219194" y="2312467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8" name="角丸四角形 1157"/>
                <p:cNvSpPr/>
                <p:nvPr/>
              </p:nvSpPr>
              <p:spPr>
                <a:xfrm>
                  <a:off x="3776080" y="2321993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153" name="グループ化 1152"/>
              <p:cNvGrpSpPr/>
              <p:nvPr/>
            </p:nvGrpSpPr>
            <p:grpSpPr>
              <a:xfrm>
                <a:off x="2979114" y="2277716"/>
                <a:ext cx="664196" cy="239391"/>
                <a:chOff x="3802050" y="2313007"/>
                <a:chExt cx="664196" cy="239391"/>
              </a:xfrm>
            </p:grpSpPr>
            <p:sp>
              <p:nvSpPr>
                <p:cNvPr id="1154" name="角丸四角形 1153"/>
                <p:cNvSpPr/>
                <p:nvPr/>
              </p:nvSpPr>
              <p:spPr>
                <a:xfrm>
                  <a:off x="4255641" y="2313007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5" name="角丸四角形 1154"/>
                <p:cNvSpPr/>
                <p:nvPr/>
              </p:nvSpPr>
              <p:spPr>
                <a:xfrm>
                  <a:off x="3802050" y="2322868"/>
                  <a:ext cx="210605" cy="229530"/>
                </a:xfrm>
                <a:prstGeom prst="round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ja-JP" altLang="en-US">
                    <a:solidFill>
                      <a:prstClr val="white"/>
                    </a:solidFill>
                  </a:endParaRPr>
                </a:p>
              </p:txBody>
            </p:sp>
          </p:grpSp>
        </p:grpSp>
      </p:grpSp>
      <p:sp>
        <p:nvSpPr>
          <p:cNvPr id="271" name="正方形/長方形 270"/>
          <p:cNvSpPr/>
          <p:nvPr/>
        </p:nvSpPr>
        <p:spPr>
          <a:xfrm>
            <a:off x="6146726" y="57784"/>
            <a:ext cx="646572" cy="365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別 紙</a:t>
            </a:r>
          </a:p>
        </p:txBody>
      </p:sp>
      <p:sp>
        <p:nvSpPr>
          <p:cNvPr id="272" name="テキスト ボックス 271"/>
          <p:cNvSpPr txBox="1"/>
          <p:nvPr/>
        </p:nvSpPr>
        <p:spPr>
          <a:xfrm>
            <a:off x="3126872" y="7814239"/>
            <a:ext cx="807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取材位置</a:t>
            </a:r>
          </a:p>
        </p:txBody>
      </p:sp>
      <p:sp>
        <p:nvSpPr>
          <p:cNvPr id="160" name="正方形/長方形 159"/>
          <p:cNvSpPr/>
          <p:nvPr/>
        </p:nvSpPr>
        <p:spPr>
          <a:xfrm rot="9683941">
            <a:off x="811267" y="1337993"/>
            <a:ext cx="1362322" cy="19766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正方形/長方形 165"/>
          <p:cNvSpPr/>
          <p:nvPr/>
        </p:nvSpPr>
        <p:spPr>
          <a:xfrm rot="20497554">
            <a:off x="875390" y="1283767"/>
            <a:ext cx="1227280" cy="286945"/>
          </a:xfrm>
          <a:prstGeom prst="rect">
            <a:avLst/>
          </a:prstGeom>
          <a:noFill/>
          <a:ln w="63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dirty="0">
                <a:solidFill>
                  <a:schemeClr val="tx1"/>
                </a:solidFill>
              </a:rPr>
              <a:t>事務局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171" name="角丸四角形 170"/>
          <p:cNvSpPr/>
          <p:nvPr/>
        </p:nvSpPr>
        <p:spPr>
          <a:xfrm>
            <a:off x="5299328" y="7562223"/>
            <a:ext cx="274098" cy="252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72" name="正方形/長方形 171"/>
          <p:cNvSpPr/>
          <p:nvPr/>
        </p:nvSpPr>
        <p:spPr>
          <a:xfrm>
            <a:off x="929261" y="4045845"/>
            <a:ext cx="855550" cy="2889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73" name="角丸四角形 172"/>
          <p:cNvSpPr/>
          <p:nvPr/>
        </p:nvSpPr>
        <p:spPr>
          <a:xfrm>
            <a:off x="920413" y="4362600"/>
            <a:ext cx="274099" cy="2545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74" name="角丸四角形 173"/>
          <p:cNvSpPr/>
          <p:nvPr/>
        </p:nvSpPr>
        <p:spPr>
          <a:xfrm>
            <a:off x="1491593" y="4351389"/>
            <a:ext cx="274099" cy="2525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75" name="正方形/長方形 174"/>
          <p:cNvSpPr/>
          <p:nvPr/>
        </p:nvSpPr>
        <p:spPr>
          <a:xfrm>
            <a:off x="2055774" y="4045357"/>
            <a:ext cx="855550" cy="2889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76" name="正方形/長方形 175"/>
          <p:cNvSpPr/>
          <p:nvPr/>
        </p:nvSpPr>
        <p:spPr>
          <a:xfrm>
            <a:off x="3106928" y="4031123"/>
            <a:ext cx="855550" cy="2889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77" name="正方形/長方形 176"/>
          <p:cNvSpPr/>
          <p:nvPr/>
        </p:nvSpPr>
        <p:spPr>
          <a:xfrm>
            <a:off x="4168119" y="3996739"/>
            <a:ext cx="855550" cy="2889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78" name="正方形/長方形 177"/>
          <p:cNvSpPr/>
          <p:nvPr/>
        </p:nvSpPr>
        <p:spPr>
          <a:xfrm>
            <a:off x="5290902" y="3966234"/>
            <a:ext cx="855550" cy="2889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79" name="角丸四角形 178"/>
          <p:cNvSpPr/>
          <p:nvPr/>
        </p:nvSpPr>
        <p:spPr>
          <a:xfrm>
            <a:off x="3684774" y="4334548"/>
            <a:ext cx="274099" cy="2525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80" name="角丸四角形 179"/>
          <p:cNvSpPr/>
          <p:nvPr/>
        </p:nvSpPr>
        <p:spPr>
          <a:xfrm>
            <a:off x="3162217" y="4339490"/>
            <a:ext cx="274099" cy="2525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81" name="角丸四角形 180"/>
          <p:cNvSpPr/>
          <p:nvPr/>
        </p:nvSpPr>
        <p:spPr>
          <a:xfrm>
            <a:off x="2076304" y="4344825"/>
            <a:ext cx="274099" cy="2525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82" name="角丸四角形 181"/>
          <p:cNvSpPr/>
          <p:nvPr/>
        </p:nvSpPr>
        <p:spPr>
          <a:xfrm>
            <a:off x="2660780" y="4349985"/>
            <a:ext cx="274099" cy="2525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83" name="角丸四角形 182"/>
          <p:cNvSpPr/>
          <p:nvPr/>
        </p:nvSpPr>
        <p:spPr>
          <a:xfrm>
            <a:off x="4766839" y="4322396"/>
            <a:ext cx="274099" cy="2525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84" name="角丸四角形 183"/>
          <p:cNvSpPr/>
          <p:nvPr/>
        </p:nvSpPr>
        <p:spPr>
          <a:xfrm>
            <a:off x="5855030" y="4282551"/>
            <a:ext cx="274099" cy="2525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85" name="角丸四角形 184"/>
          <p:cNvSpPr/>
          <p:nvPr/>
        </p:nvSpPr>
        <p:spPr>
          <a:xfrm>
            <a:off x="5299938" y="4294274"/>
            <a:ext cx="274099" cy="2525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91" name="角丸四角形 190"/>
          <p:cNvSpPr/>
          <p:nvPr/>
        </p:nvSpPr>
        <p:spPr>
          <a:xfrm>
            <a:off x="4220235" y="4324287"/>
            <a:ext cx="274099" cy="2525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92" name="正方形/長方形 191"/>
          <p:cNvSpPr/>
          <p:nvPr/>
        </p:nvSpPr>
        <p:spPr>
          <a:xfrm>
            <a:off x="5276933" y="3283878"/>
            <a:ext cx="855550" cy="2889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93" name="正方形/長方形 192"/>
          <p:cNvSpPr/>
          <p:nvPr/>
        </p:nvSpPr>
        <p:spPr>
          <a:xfrm>
            <a:off x="4168119" y="3314411"/>
            <a:ext cx="855550" cy="2889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94" name="正方形/長方形 193"/>
          <p:cNvSpPr/>
          <p:nvPr/>
        </p:nvSpPr>
        <p:spPr>
          <a:xfrm>
            <a:off x="3098293" y="3311029"/>
            <a:ext cx="855550" cy="2889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95" name="正方形/長方形 194"/>
          <p:cNvSpPr/>
          <p:nvPr/>
        </p:nvSpPr>
        <p:spPr>
          <a:xfrm>
            <a:off x="2032609" y="3324918"/>
            <a:ext cx="855550" cy="2889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96" name="正方形/長方形 195"/>
          <p:cNvSpPr/>
          <p:nvPr/>
        </p:nvSpPr>
        <p:spPr>
          <a:xfrm>
            <a:off x="939787" y="3339271"/>
            <a:ext cx="855550" cy="2889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97" name="角丸四角形 196"/>
          <p:cNvSpPr/>
          <p:nvPr/>
        </p:nvSpPr>
        <p:spPr>
          <a:xfrm>
            <a:off x="926908" y="3671052"/>
            <a:ext cx="274099" cy="2545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98" name="角丸四角形 197"/>
          <p:cNvSpPr/>
          <p:nvPr/>
        </p:nvSpPr>
        <p:spPr>
          <a:xfrm>
            <a:off x="1501974" y="3664340"/>
            <a:ext cx="274099" cy="2545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99" name="角丸四角形 198"/>
          <p:cNvSpPr/>
          <p:nvPr/>
        </p:nvSpPr>
        <p:spPr>
          <a:xfrm>
            <a:off x="2041503" y="3686790"/>
            <a:ext cx="274099" cy="2545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0" name="角丸四角形 199"/>
          <p:cNvSpPr/>
          <p:nvPr/>
        </p:nvSpPr>
        <p:spPr>
          <a:xfrm>
            <a:off x="2606822" y="3682412"/>
            <a:ext cx="274099" cy="2545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2" name="角丸四角形 201"/>
          <p:cNvSpPr/>
          <p:nvPr/>
        </p:nvSpPr>
        <p:spPr>
          <a:xfrm>
            <a:off x="3128641" y="3685606"/>
            <a:ext cx="274099" cy="2545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3" name="角丸四角形 202"/>
          <p:cNvSpPr/>
          <p:nvPr/>
        </p:nvSpPr>
        <p:spPr>
          <a:xfrm>
            <a:off x="3651948" y="3671051"/>
            <a:ext cx="274099" cy="2545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4" name="角丸四角形 203"/>
          <p:cNvSpPr/>
          <p:nvPr/>
        </p:nvSpPr>
        <p:spPr>
          <a:xfrm>
            <a:off x="4246491" y="3647748"/>
            <a:ext cx="274099" cy="2545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5" name="角丸四角形 204"/>
          <p:cNvSpPr/>
          <p:nvPr/>
        </p:nvSpPr>
        <p:spPr>
          <a:xfrm>
            <a:off x="4756331" y="3647748"/>
            <a:ext cx="274099" cy="2545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8" name="角丸四角形 207"/>
          <p:cNvSpPr/>
          <p:nvPr/>
        </p:nvSpPr>
        <p:spPr>
          <a:xfrm>
            <a:off x="5270963" y="3613969"/>
            <a:ext cx="274099" cy="2545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09" name="角丸四角形 208"/>
          <p:cNvSpPr/>
          <p:nvPr/>
        </p:nvSpPr>
        <p:spPr>
          <a:xfrm>
            <a:off x="5816957" y="3583971"/>
            <a:ext cx="274099" cy="2545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B9E960E1-8CF2-4672-82CF-1A44E8B2C760}"/>
              </a:ext>
            </a:extLst>
          </p:cNvPr>
          <p:cNvGrpSpPr/>
          <p:nvPr/>
        </p:nvGrpSpPr>
        <p:grpSpPr>
          <a:xfrm rot="19116015">
            <a:off x="775741" y="937005"/>
            <a:ext cx="1295630" cy="589041"/>
            <a:chOff x="4910607" y="1013061"/>
            <a:chExt cx="1295630" cy="589041"/>
          </a:xfrm>
        </p:grpSpPr>
        <p:sp>
          <p:nvSpPr>
            <p:cNvPr id="162" name="角丸四角形 161"/>
            <p:cNvSpPr/>
            <p:nvPr/>
          </p:nvSpPr>
          <p:spPr>
            <a:xfrm rot="1375174">
              <a:off x="4910607" y="1013061"/>
              <a:ext cx="230418" cy="1351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角丸四角形 162"/>
            <p:cNvSpPr/>
            <p:nvPr/>
          </p:nvSpPr>
          <p:spPr>
            <a:xfrm rot="1375174">
              <a:off x="5169460" y="1127129"/>
              <a:ext cx="230418" cy="1351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角丸四角形 163"/>
            <p:cNvSpPr/>
            <p:nvPr/>
          </p:nvSpPr>
          <p:spPr>
            <a:xfrm rot="1375174">
              <a:off x="5434331" y="1240601"/>
              <a:ext cx="230418" cy="1351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5" name="角丸四角形 164"/>
            <p:cNvSpPr/>
            <p:nvPr/>
          </p:nvSpPr>
          <p:spPr>
            <a:xfrm rot="1375174">
              <a:off x="5703863" y="1354680"/>
              <a:ext cx="230418" cy="1351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1" name="角丸四角形 230"/>
            <p:cNvSpPr/>
            <p:nvPr/>
          </p:nvSpPr>
          <p:spPr>
            <a:xfrm rot="1375174">
              <a:off x="5975819" y="1466924"/>
              <a:ext cx="230418" cy="1351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32" name="角丸四角形 231"/>
          <p:cNvSpPr/>
          <p:nvPr/>
        </p:nvSpPr>
        <p:spPr>
          <a:xfrm>
            <a:off x="5894058" y="7555293"/>
            <a:ext cx="274098" cy="2525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33" name="正方形/長方形 232"/>
          <p:cNvSpPr/>
          <p:nvPr/>
        </p:nvSpPr>
        <p:spPr>
          <a:xfrm>
            <a:off x="965751" y="7961393"/>
            <a:ext cx="5035295" cy="525069"/>
          </a:xfrm>
          <a:prstGeom prst="rect">
            <a:avLst/>
          </a:prstGeom>
          <a:noFill/>
          <a:ln w="63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prstClr val="black"/>
                </a:solidFill>
              </a:rPr>
              <a:t>報　　　　　道　　　　　関　　　　　係　　　　　者</a:t>
            </a:r>
          </a:p>
        </p:txBody>
      </p:sp>
      <p:sp>
        <p:nvSpPr>
          <p:cNvPr id="234" name="角丸四角形 233"/>
          <p:cNvSpPr/>
          <p:nvPr/>
        </p:nvSpPr>
        <p:spPr>
          <a:xfrm>
            <a:off x="5567659" y="6932428"/>
            <a:ext cx="274098" cy="2525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35" name="角丸四角形 234"/>
          <p:cNvSpPr/>
          <p:nvPr/>
        </p:nvSpPr>
        <p:spPr>
          <a:xfrm>
            <a:off x="1251386" y="6921267"/>
            <a:ext cx="274098" cy="2525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36" name="角丸四角形 235"/>
          <p:cNvSpPr/>
          <p:nvPr/>
        </p:nvSpPr>
        <p:spPr>
          <a:xfrm>
            <a:off x="2359206" y="6932427"/>
            <a:ext cx="274098" cy="2525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37" name="角丸四角形 236"/>
          <p:cNvSpPr/>
          <p:nvPr/>
        </p:nvSpPr>
        <p:spPr>
          <a:xfrm>
            <a:off x="3396358" y="6932427"/>
            <a:ext cx="274098" cy="2525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38" name="角丸四角形 237"/>
          <p:cNvSpPr/>
          <p:nvPr/>
        </p:nvSpPr>
        <p:spPr>
          <a:xfrm>
            <a:off x="4510961" y="6932427"/>
            <a:ext cx="274098" cy="2525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10" name="正方形/長方形 209">
            <a:extLst>
              <a:ext uri="{FF2B5EF4-FFF2-40B4-BE49-F238E27FC236}">
                <a16:creationId xmlns:a16="http://schemas.microsoft.com/office/drawing/2014/main" id="{1384441D-6448-4A25-9C73-22BA307BE306}"/>
              </a:ext>
            </a:extLst>
          </p:cNvPr>
          <p:cNvSpPr/>
          <p:nvPr/>
        </p:nvSpPr>
        <p:spPr>
          <a:xfrm>
            <a:off x="3144144" y="7240437"/>
            <a:ext cx="855551" cy="2889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11" name="正方形/長方形 210">
            <a:extLst>
              <a:ext uri="{FF2B5EF4-FFF2-40B4-BE49-F238E27FC236}">
                <a16:creationId xmlns:a16="http://schemas.microsoft.com/office/drawing/2014/main" id="{021BE4D1-C5C3-4E36-BFD7-6A241A4B0AF0}"/>
              </a:ext>
            </a:extLst>
          </p:cNvPr>
          <p:cNvSpPr/>
          <p:nvPr/>
        </p:nvSpPr>
        <p:spPr>
          <a:xfrm>
            <a:off x="4218112" y="7249361"/>
            <a:ext cx="855551" cy="2889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212" name="角丸四角形 1103">
            <a:extLst>
              <a:ext uri="{FF2B5EF4-FFF2-40B4-BE49-F238E27FC236}">
                <a16:creationId xmlns:a16="http://schemas.microsoft.com/office/drawing/2014/main" id="{56AAF98D-6D87-4C1C-9B25-870609D63F51}"/>
              </a:ext>
            </a:extLst>
          </p:cNvPr>
          <p:cNvSpPr/>
          <p:nvPr/>
        </p:nvSpPr>
        <p:spPr>
          <a:xfrm>
            <a:off x="3709640" y="7540572"/>
            <a:ext cx="274098" cy="2525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59" name="角丸四角形 158"/>
          <p:cNvSpPr/>
          <p:nvPr/>
        </p:nvSpPr>
        <p:spPr>
          <a:xfrm>
            <a:off x="861449" y="2747496"/>
            <a:ext cx="5306707" cy="505059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</a:rPr>
              <a:t>参加者席</a:t>
            </a:r>
          </a:p>
        </p:txBody>
      </p:sp>
    </p:spTree>
    <p:extLst>
      <p:ext uri="{BB962C8B-B14F-4D97-AF65-F5344CB8AC3E}">
        <p14:creationId xmlns:p14="http://schemas.microsoft.com/office/powerpoint/2010/main" val="2621871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0" y="318234"/>
            <a:ext cx="6858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「大阪ＩＲ（統合型リゾート）説明会」（第２回）　配席図</a:t>
            </a: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1328103" y="652907"/>
            <a:ext cx="4453224" cy="433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日時：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令和６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年６月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日（木曜日）　午後２時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分～午後４時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kumimoji="1"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kumimoji="1"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場所：大阪公立大学</a:t>
            </a:r>
            <a:r>
              <a:rPr lang="en-US" altLang="ja-JP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I-site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なんば　２階　カンファレンスルーム</a:t>
            </a:r>
            <a:endParaRPr lang="en-US" altLang="ja-JP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26217" y="1121240"/>
            <a:ext cx="5743795" cy="8224746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6146726" y="57784"/>
            <a:ext cx="646572" cy="3655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別 紙</a:t>
            </a:r>
          </a:p>
        </p:txBody>
      </p:sp>
      <p:grpSp>
        <p:nvGrpSpPr>
          <p:cNvPr id="20" name="グループ化 19"/>
          <p:cNvGrpSpPr/>
          <p:nvPr/>
        </p:nvGrpSpPr>
        <p:grpSpPr>
          <a:xfrm rot="5400000">
            <a:off x="-72648" y="7854384"/>
            <a:ext cx="1355922" cy="908169"/>
            <a:chOff x="476673" y="8987760"/>
            <a:chExt cx="1355922" cy="908169"/>
          </a:xfrm>
        </p:grpSpPr>
        <p:sp>
          <p:nvSpPr>
            <p:cNvPr id="101" name="パイ 100"/>
            <p:cNvSpPr/>
            <p:nvPr/>
          </p:nvSpPr>
          <p:spPr>
            <a:xfrm rot="16200000" flipH="1">
              <a:off x="462517" y="9001916"/>
              <a:ext cx="687934" cy="659622"/>
            </a:xfrm>
            <a:prstGeom prst="pie">
              <a:avLst>
                <a:gd name="adj1" fmla="val 87106"/>
                <a:gd name="adj2" fmla="val 5399709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パイ 101"/>
            <p:cNvSpPr/>
            <p:nvPr/>
          </p:nvSpPr>
          <p:spPr>
            <a:xfrm flipH="1">
              <a:off x="1144661" y="9008770"/>
              <a:ext cx="687934" cy="641953"/>
            </a:xfrm>
            <a:prstGeom prst="pie">
              <a:avLst>
                <a:gd name="adj1" fmla="val 21583707"/>
                <a:gd name="adj2" fmla="val 5333502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778" name="正方形/長方形 777"/>
            <p:cNvSpPr/>
            <p:nvPr/>
          </p:nvSpPr>
          <p:spPr>
            <a:xfrm>
              <a:off x="635570" y="9608984"/>
              <a:ext cx="1018179" cy="286945"/>
            </a:xfrm>
            <a:prstGeom prst="rect">
              <a:avLst/>
            </a:prstGeom>
            <a:noFill/>
            <a:ln w="635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kumimoji="1" lang="ja-JP" altLang="en-US" sz="1100" dirty="0">
                  <a:solidFill>
                    <a:schemeClr val="tx1"/>
                  </a:solidFill>
                </a:rPr>
                <a:t>入口</a:t>
              </a:r>
            </a:p>
          </p:txBody>
        </p:sp>
      </p:grpSp>
      <p:sp>
        <p:nvSpPr>
          <p:cNvPr id="316" name="正方形/長方形 315"/>
          <p:cNvSpPr/>
          <p:nvPr/>
        </p:nvSpPr>
        <p:spPr>
          <a:xfrm rot="5400000">
            <a:off x="2317519" y="9051568"/>
            <a:ext cx="448292" cy="1054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ja-JP" altLang="en-US" sz="1400" dirty="0"/>
              <a:t>報道受付</a:t>
            </a:r>
            <a:endParaRPr kumimoji="1" lang="ja-JP" altLang="en-US" sz="1400" dirty="0"/>
          </a:p>
        </p:txBody>
      </p:sp>
      <p:sp>
        <p:nvSpPr>
          <p:cNvPr id="332" name="正方形/長方形 331"/>
          <p:cNvSpPr/>
          <p:nvPr/>
        </p:nvSpPr>
        <p:spPr>
          <a:xfrm rot="5400000">
            <a:off x="3649636" y="9060296"/>
            <a:ext cx="437370" cy="10545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ja-JP" altLang="en-US" sz="1400" dirty="0"/>
              <a:t>一般受付</a:t>
            </a:r>
            <a:endParaRPr kumimoji="1" lang="ja-JP" altLang="en-US" sz="1400" dirty="0"/>
          </a:p>
        </p:txBody>
      </p:sp>
      <p:sp>
        <p:nvSpPr>
          <p:cNvPr id="869" name="正方形/長方形 868"/>
          <p:cNvSpPr/>
          <p:nvPr/>
        </p:nvSpPr>
        <p:spPr>
          <a:xfrm rot="5400000">
            <a:off x="5756816" y="5917553"/>
            <a:ext cx="725826" cy="2100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77" name="グループ化 876"/>
          <p:cNvGrpSpPr/>
          <p:nvPr/>
        </p:nvGrpSpPr>
        <p:grpSpPr>
          <a:xfrm>
            <a:off x="5970158" y="6582064"/>
            <a:ext cx="479702" cy="1406601"/>
            <a:chOff x="5993152" y="2106968"/>
            <a:chExt cx="479702" cy="2121363"/>
          </a:xfrm>
        </p:grpSpPr>
        <p:sp>
          <p:nvSpPr>
            <p:cNvPr id="878" name="正方形/長方形 877"/>
            <p:cNvSpPr/>
            <p:nvPr/>
          </p:nvSpPr>
          <p:spPr>
            <a:xfrm rot="5400000">
              <a:off x="5349293" y="3104771"/>
              <a:ext cx="2121363" cy="12575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9" name="テキスト ボックス 878"/>
            <p:cNvSpPr txBox="1"/>
            <p:nvPr/>
          </p:nvSpPr>
          <p:spPr>
            <a:xfrm>
              <a:off x="5993152" y="2422981"/>
              <a:ext cx="353943" cy="125597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ja-JP" altLang="en-US" sz="1100" dirty="0"/>
                <a:t>スクリーン</a:t>
              </a: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5939098" y="5757160"/>
            <a:ext cx="353943" cy="5142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100" dirty="0"/>
              <a:t>演台</a:t>
            </a:r>
          </a:p>
        </p:txBody>
      </p:sp>
      <p:cxnSp>
        <p:nvCxnSpPr>
          <p:cNvPr id="884" name="直線コネクタ 883"/>
          <p:cNvCxnSpPr/>
          <p:nvPr/>
        </p:nvCxnSpPr>
        <p:spPr>
          <a:xfrm rot="16200000">
            <a:off x="-2183540" y="5258301"/>
            <a:ext cx="8163876" cy="0"/>
          </a:xfrm>
          <a:prstGeom prst="line">
            <a:avLst/>
          </a:prstGeom>
          <a:ln w="28575">
            <a:solidFill>
              <a:schemeClr val="accent6"/>
            </a:solidFill>
            <a:prstDash val="sysDot"/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790853" y="4576810"/>
            <a:ext cx="353943" cy="9763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100" dirty="0"/>
              <a:t>取材位置</a:t>
            </a:r>
          </a:p>
        </p:txBody>
      </p:sp>
      <p:grpSp>
        <p:nvGrpSpPr>
          <p:cNvPr id="211" name="グループ化 210"/>
          <p:cNvGrpSpPr/>
          <p:nvPr/>
        </p:nvGrpSpPr>
        <p:grpSpPr>
          <a:xfrm>
            <a:off x="857231" y="3926588"/>
            <a:ext cx="964146" cy="2840912"/>
            <a:chOff x="620689" y="3021518"/>
            <a:chExt cx="964146" cy="4147591"/>
          </a:xfrm>
        </p:grpSpPr>
        <p:sp>
          <p:nvSpPr>
            <p:cNvPr id="212" name="角丸四角形 211"/>
            <p:cNvSpPr/>
            <p:nvPr/>
          </p:nvSpPr>
          <p:spPr>
            <a:xfrm rot="16200000">
              <a:off x="-971034" y="4613241"/>
              <a:ext cx="4147591" cy="964146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3" name="正方形/長方形 212"/>
            <p:cNvSpPr/>
            <p:nvPr/>
          </p:nvSpPr>
          <p:spPr>
            <a:xfrm>
              <a:off x="733428" y="3638129"/>
              <a:ext cx="369332" cy="309250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4" name="正方形/長方形 213"/>
            <p:cNvSpPr/>
            <p:nvPr/>
          </p:nvSpPr>
          <p:spPr>
            <a:xfrm>
              <a:off x="1102760" y="3638129"/>
              <a:ext cx="369332" cy="3092508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5" name="テキスト ボックス 214"/>
            <p:cNvSpPr txBox="1"/>
            <p:nvPr/>
          </p:nvSpPr>
          <p:spPr>
            <a:xfrm>
              <a:off x="748818" y="3698271"/>
              <a:ext cx="353943" cy="308357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ja-JP" altLang="en-US" sz="1100" dirty="0"/>
                <a:t>カメラ（三脚を使用するもの）</a:t>
              </a:r>
              <a:endParaRPr kumimoji="1" lang="en-US" altLang="ja-JP" sz="1100" dirty="0"/>
            </a:p>
          </p:txBody>
        </p:sp>
        <p:sp>
          <p:nvSpPr>
            <p:cNvPr id="216" name="テキスト ボックス 215"/>
            <p:cNvSpPr txBox="1"/>
            <p:nvPr/>
          </p:nvSpPr>
          <p:spPr>
            <a:xfrm>
              <a:off x="1105886" y="4288134"/>
              <a:ext cx="353943" cy="175492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ja-JP" altLang="en-US" sz="1100" dirty="0"/>
                <a:t>スチールカメラ</a:t>
              </a:r>
              <a:endParaRPr kumimoji="1" lang="en-US" altLang="ja-JP" sz="1100" dirty="0"/>
            </a:p>
          </p:txBody>
        </p:sp>
      </p:grpSp>
      <p:grpSp>
        <p:nvGrpSpPr>
          <p:cNvPr id="262" name="グループ化 261"/>
          <p:cNvGrpSpPr/>
          <p:nvPr/>
        </p:nvGrpSpPr>
        <p:grpSpPr>
          <a:xfrm>
            <a:off x="5041222" y="1454567"/>
            <a:ext cx="225430" cy="1027777"/>
            <a:chOff x="5079505" y="8004104"/>
            <a:chExt cx="225430" cy="1027777"/>
          </a:xfrm>
        </p:grpSpPr>
        <p:sp>
          <p:nvSpPr>
            <p:cNvPr id="263" name="正方形/長方形 262"/>
            <p:cNvSpPr/>
            <p:nvPr/>
          </p:nvSpPr>
          <p:spPr>
            <a:xfrm rot="5400000">
              <a:off x="4945192" y="8138417"/>
              <a:ext cx="494054" cy="22542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4" name="正方形/長方形 263"/>
            <p:cNvSpPr/>
            <p:nvPr/>
          </p:nvSpPr>
          <p:spPr>
            <a:xfrm rot="5400000">
              <a:off x="4926195" y="8653142"/>
              <a:ext cx="532051" cy="22542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65" name="グループ化 264"/>
          <p:cNvGrpSpPr/>
          <p:nvPr/>
        </p:nvGrpSpPr>
        <p:grpSpPr>
          <a:xfrm>
            <a:off x="5041224" y="2474967"/>
            <a:ext cx="225430" cy="1027777"/>
            <a:chOff x="5079505" y="8004104"/>
            <a:chExt cx="225430" cy="1027777"/>
          </a:xfrm>
        </p:grpSpPr>
        <p:sp>
          <p:nvSpPr>
            <p:cNvPr id="266" name="正方形/長方形 265"/>
            <p:cNvSpPr/>
            <p:nvPr/>
          </p:nvSpPr>
          <p:spPr>
            <a:xfrm rot="5400000">
              <a:off x="4945192" y="8138417"/>
              <a:ext cx="494054" cy="22542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7" name="正方形/長方形 266"/>
            <p:cNvSpPr/>
            <p:nvPr/>
          </p:nvSpPr>
          <p:spPr>
            <a:xfrm rot="5400000">
              <a:off x="4926195" y="8653142"/>
              <a:ext cx="532051" cy="22542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73" name="角丸四角形 272"/>
          <p:cNvSpPr/>
          <p:nvPr/>
        </p:nvSpPr>
        <p:spPr>
          <a:xfrm rot="16200000">
            <a:off x="4861690" y="1998435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4" name="角丸四角形 273"/>
          <p:cNvSpPr/>
          <p:nvPr/>
        </p:nvSpPr>
        <p:spPr>
          <a:xfrm rot="16200000">
            <a:off x="4861348" y="1787170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5" name="角丸四角形 274"/>
          <p:cNvSpPr/>
          <p:nvPr/>
        </p:nvSpPr>
        <p:spPr>
          <a:xfrm rot="16200000">
            <a:off x="4872384" y="1613125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6" name="角丸四角形 275"/>
          <p:cNvSpPr/>
          <p:nvPr/>
        </p:nvSpPr>
        <p:spPr>
          <a:xfrm rot="16200000">
            <a:off x="4868716" y="3175624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7" name="角丸四角形 276"/>
          <p:cNvSpPr/>
          <p:nvPr/>
        </p:nvSpPr>
        <p:spPr>
          <a:xfrm rot="16200000">
            <a:off x="4868805" y="2821449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8" name="角丸四角形 277"/>
          <p:cNvSpPr/>
          <p:nvPr/>
        </p:nvSpPr>
        <p:spPr>
          <a:xfrm rot="16200000">
            <a:off x="4868374" y="2483176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5" name="グループ化 284"/>
          <p:cNvGrpSpPr/>
          <p:nvPr/>
        </p:nvGrpSpPr>
        <p:grpSpPr>
          <a:xfrm>
            <a:off x="5963859" y="3997796"/>
            <a:ext cx="479702" cy="1406601"/>
            <a:chOff x="5993152" y="2106968"/>
            <a:chExt cx="479702" cy="2121363"/>
          </a:xfrm>
        </p:grpSpPr>
        <p:sp>
          <p:nvSpPr>
            <p:cNvPr id="286" name="正方形/長方形 285"/>
            <p:cNvSpPr/>
            <p:nvPr/>
          </p:nvSpPr>
          <p:spPr>
            <a:xfrm rot="5400000">
              <a:off x="5349293" y="3104771"/>
              <a:ext cx="2121363" cy="12575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7" name="テキスト ボックス 286"/>
            <p:cNvSpPr txBox="1"/>
            <p:nvPr/>
          </p:nvSpPr>
          <p:spPr>
            <a:xfrm>
              <a:off x="5993152" y="2422981"/>
              <a:ext cx="353943" cy="125597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ja-JP" altLang="en-US" sz="1100" dirty="0"/>
                <a:t>スクリーン</a:t>
              </a:r>
            </a:p>
          </p:txBody>
        </p:sp>
      </p:grpSp>
      <p:grpSp>
        <p:nvGrpSpPr>
          <p:cNvPr id="288" name="グループ化 287"/>
          <p:cNvGrpSpPr/>
          <p:nvPr/>
        </p:nvGrpSpPr>
        <p:grpSpPr>
          <a:xfrm>
            <a:off x="5972532" y="1640878"/>
            <a:ext cx="479702" cy="1406601"/>
            <a:chOff x="5993152" y="2106968"/>
            <a:chExt cx="479702" cy="2121363"/>
          </a:xfrm>
        </p:grpSpPr>
        <p:sp>
          <p:nvSpPr>
            <p:cNvPr id="289" name="正方形/長方形 288"/>
            <p:cNvSpPr/>
            <p:nvPr/>
          </p:nvSpPr>
          <p:spPr>
            <a:xfrm rot="5400000">
              <a:off x="5349293" y="3104771"/>
              <a:ext cx="2121363" cy="12575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0" name="テキスト ボックス 289"/>
            <p:cNvSpPr txBox="1"/>
            <p:nvPr/>
          </p:nvSpPr>
          <p:spPr>
            <a:xfrm>
              <a:off x="5993152" y="2422981"/>
              <a:ext cx="353943" cy="1255973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kumimoji="1" lang="ja-JP" altLang="en-US" sz="1100" dirty="0"/>
                <a:t>スクリーン</a:t>
              </a: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4304423" y="1460453"/>
            <a:ext cx="452905" cy="7566882"/>
            <a:chOff x="7571658" y="1291979"/>
            <a:chExt cx="452905" cy="7892302"/>
          </a:xfrm>
        </p:grpSpPr>
        <p:grpSp>
          <p:nvGrpSpPr>
            <p:cNvPr id="298" name="グループ化 297"/>
            <p:cNvGrpSpPr/>
            <p:nvPr/>
          </p:nvGrpSpPr>
          <p:grpSpPr>
            <a:xfrm>
              <a:off x="7799133" y="8156504"/>
              <a:ext cx="225430" cy="1027777"/>
              <a:chOff x="5079505" y="8004104"/>
              <a:chExt cx="225430" cy="1027777"/>
            </a:xfrm>
          </p:grpSpPr>
          <p:sp>
            <p:nvSpPr>
              <p:cNvPr id="299" name="正方形/長方形 298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0" name="正方形/長方形 299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05" name="角丸四角形 304"/>
            <p:cNvSpPr/>
            <p:nvPr/>
          </p:nvSpPr>
          <p:spPr>
            <a:xfrm rot="16200000">
              <a:off x="7620886" y="884722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06" name="グループ化 305"/>
            <p:cNvGrpSpPr/>
            <p:nvPr/>
          </p:nvGrpSpPr>
          <p:grpSpPr>
            <a:xfrm>
              <a:off x="7790123" y="6759677"/>
              <a:ext cx="225430" cy="1027777"/>
              <a:chOff x="5079505" y="8004104"/>
              <a:chExt cx="225430" cy="1027777"/>
            </a:xfrm>
          </p:grpSpPr>
          <p:sp>
            <p:nvSpPr>
              <p:cNvPr id="307" name="正方形/長方形 306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08" name="正方形/長方形 307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09" name="グループ化 308"/>
            <p:cNvGrpSpPr/>
            <p:nvPr/>
          </p:nvGrpSpPr>
          <p:grpSpPr>
            <a:xfrm>
              <a:off x="7790122" y="5357833"/>
              <a:ext cx="225430" cy="1027777"/>
              <a:chOff x="5079505" y="8004104"/>
              <a:chExt cx="225430" cy="1027777"/>
            </a:xfrm>
          </p:grpSpPr>
          <p:sp>
            <p:nvSpPr>
              <p:cNvPr id="311" name="正方形/長方形 310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2" name="正方形/長方形 311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13" name="グループ化 312"/>
            <p:cNvGrpSpPr/>
            <p:nvPr/>
          </p:nvGrpSpPr>
          <p:grpSpPr>
            <a:xfrm>
              <a:off x="7776641" y="3959166"/>
              <a:ext cx="225430" cy="1027777"/>
              <a:chOff x="5079505" y="8004104"/>
              <a:chExt cx="225430" cy="1027777"/>
            </a:xfrm>
          </p:grpSpPr>
          <p:sp>
            <p:nvSpPr>
              <p:cNvPr id="314" name="正方形/長方形 313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17" name="正方形/長方形 316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18" name="グループ化 317"/>
            <p:cNvGrpSpPr/>
            <p:nvPr/>
          </p:nvGrpSpPr>
          <p:grpSpPr>
            <a:xfrm>
              <a:off x="7760853" y="1291979"/>
              <a:ext cx="225430" cy="1027777"/>
              <a:chOff x="5079505" y="8004104"/>
              <a:chExt cx="225430" cy="1027777"/>
            </a:xfrm>
          </p:grpSpPr>
          <p:sp>
            <p:nvSpPr>
              <p:cNvPr id="320" name="正方形/長方形 319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2" name="正方形/長方形 321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4" name="グループ化 323"/>
            <p:cNvGrpSpPr/>
            <p:nvPr/>
          </p:nvGrpSpPr>
          <p:grpSpPr>
            <a:xfrm>
              <a:off x="7760852" y="2627367"/>
              <a:ext cx="225430" cy="1027777"/>
              <a:chOff x="5079505" y="8004104"/>
              <a:chExt cx="225430" cy="1027777"/>
            </a:xfrm>
          </p:grpSpPr>
          <p:sp>
            <p:nvSpPr>
              <p:cNvPr id="325" name="正方形/長方形 324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27" name="正方形/長方形 326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29" name="角丸四角形 328"/>
            <p:cNvSpPr/>
            <p:nvPr/>
          </p:nvSpPr>
          <p:spPr>
            <a:xfrm rot="16200000">
              <a:off x="7620975" y="849304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0" name="角丸四角形 329"/>
            <p:cNvSpPr/>
            <p:nvPr/>
          </p:nvSpPr>
          <p:spPr>
            <a:xfrm rot="16200000">
              <a:off x="7620544" y="8154772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0" name="角丸四角形 339"/>
            <p:cNvSpPr/>
            <p:nvPr/>
          </p:nvSpPr>
          <p:spPr>
            <a:xfrm rot="16200000">
              <a:off x="7613832" y="762048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2" name="角丸四角形 341"/>
            <p:cNvSpPr/>
            <p:nvPr/>
          </p:nvSpPr>
          <p:spPr>
            <a:xfrm rot="16200000">
              <a:off x="7613921" y="726630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3" name="角丸四角形 342"/>
            <p:cNvSpPr/>
            <p:nvPr/>
          </p:nvSpPr>
          <p:spPr>
            <a:xfrm rot="16200000">
              <a:off x="7613490" y="692803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6" name="角丸四角形 345"/>
            <p:cNvSpPr/>
            <p:nvPr/>
          </p:nvSpPr>
          <p:spPr>
            <a:xfrm rot="16200000">
              <a:off x="7581318" y="215083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8" name="角丸四角形 347"/>
            <p:cNvSpPr/>
            <p:nvPr/>
          </p:nvSpPr>
          <p:spPr>
            <a:xfrm rot="16200000">
              <a:off x="7581407" y="179666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9" name="角丸四角形 348"/>
            <p:cNvSpPr/>
            <p:nvPr/>
          </p:nvSpPr>
          <p:spPr>
            <a:xfrm rot="16200000">
              <a:off x="7580976" y="1458387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2" name="角丸四角形 351"/>
            <p:cNvSpPr/>
            <p:nvPr/>
          </p:nvSpPr>
          <p:spPr>
            <a:xfrm rot="16200000">
              <a:off x="7588344" y="332802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7" name="角丸四角形 356"/>
            <p:cNvSpPr/>
            <p:nvPr/>
          </p:nvSpPr>
          <p:spPr>
            <a:xfrm rot="16200000">
              <a:off x="7588433" y="297384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8" name="角丸四角形 357"/>
            <p:cNvSpPr/>
            <p:nvPr/>
          </p:nvSpPr>
          <p:spPr>
            <a:xfrm rot="16200000">
              <a:off x="7588002" y="263557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0" name="角丸四角形 359"/>
            <p:cNvSpPr/>
            <p:nvPr/>
          </p:nvSpPr>
          <p:spPr>
            <a:xfrm rot="16200000">
              <a:off x="7608865" y="4779571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1" name="角丸四角形 360"/>
            <p:cNvSpPr/>
            <p:nvPr/>
          </p:nvSpPr>
          <p:spPr>
            <a:xfrm rot="16200000">
              <a:off x="7608954" y="442539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3" name="角丸四角形 362"/>
            <p:cNvSpPr/>
            <p:nvPr/>
          </p:nvSpPr>
          <p:spPr>
            <a:xfrm rot="16200000">
              <a:off x="7608523" y="4087123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4" name="角丸四角形 363"/>
            <p:cNvSpPr/>
            <p:nvPr/>
          </p:nvSpPr>
          <p:spPr>
            <a:xfrm rot="16200000">
              <a:off x="7610601" y="607065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8" name="角丸四角形 367"/>
            <p:cNvSpPr/>
            <p:nvPr/>
          </p:nvSpPr>
          <p:spPr>
            <a:xfrm rot="16200000">
              <a:off x="7610690" y="571648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9" name="角丸四角形 368"/>
            <p:cNvSpPr/>
            <p:nvPr/>
          </p:nvSpPr>
          <p:spPr>
            <a:xfrm rot="16200000">
              <a:off x="7610259" y="5378211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99" name="グループ化 498"/>
          <p:cNvGrpSpPr/>
          <p:nvPr/>
        </p:nvGrpSpPr>
        <p:grpSpPr>
          <a:xfrm>
            <a:off x="3720833" y="1460454"/>
            <a:ext cx="452905" cy="7566880"/>
            <a:chOff x="7571658" y="1291979"/>
            <a:chExt cx="452905" cy="7892302"/>
          </a:xfrm>
        </p:grpSpPr>
        <p:grpSp>
          <p:nvGrpSpPr>
            <p:cNvPr id="500" name="グループ化 499"/>
            <p:cNvGrpSpPr/>
            <p:nvPr/>
          </p:nvGrpSpPr>
          <p:grpSpPr>
            <a:xfrm>
              <a:off x="7799133" y="8156504"/>
              <a:ext cx="225430" cy="1027777"/>
              <a:chOff x="5079505" y="8004104"/>
              <a:chExt cx="225430" cy="1027777"/>
            </a:xfrm>
          </p:grpSpPr>
          <p:sp>
            <p:nvSpPr>
              <p:cNvPr id="534" name="正方形/長方形 533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5" name="正方形/長方形 534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01" name="角丸四角形 500"/>
            <p:cNvSpPr/>
            <p:nvPr/>
          </p:nvSpPr>
          <p:spPr>
            <a:xfrm rot="16200000">
              <a:off x="7620886" y="884722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02" name="グループ化 501"/>
            <p:cNvGrpSpPr/>
            <p:nvPr/>
          </p:nvGrpSpPr>
          <p:grpSpPr>
            <a:xfrm>
              <a:off x="7790123" y="6759677"/>
              <a:ext cx="225430" cy="1027777"/>
              <a:chOff x="5079505" y="8004104"/>
              <a:chExt cx="225430" cy="1027777"/>
            </a:xfrm>
          </p:grpSpPr>
          <p:sp>
            <p:nvSpPr>
              <p:cNvPr id="532" name="正方形/長方形 531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3" name="正方形/長方形 532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03" name="グループ化 502"/>
            <p:cNvGrpSpPr/>
            <p:nvPr/>
          </p:nvGrpSpPr>
          <p:grpSpPr>
            <a:xfrm>
              <a:off x="7790122" y="5357833"/>
              <a:ext cx="225430" cy="1027777"/>
              <a:chOff x="5079505" y="8004104"/>
              <a:chExt cx="225430" cy="1027777"/>
            </a:xfrm>
          </p:grpSpPr>
          <p:sp>
            <p:nvSpPr>
              <p:cNvPr id="530" name="正方形/長方形 529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1" name="正方形/長方形 530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04" name="グループ化 503"/>
            <p:cNvGrpSpPr/>
            <p:nvPr/>
          </p:nvGrpSpPr>
          <p:grpSpPr>
            <a:xfrm>
              <a:off x="7776641" y="3959166"/>
              <a:ext cx="225430" cy="1027777"/>
              <a:chOff x="5079505" y="8004104"/>
              <a:chExt cx="225430" cy="1027777"/>
            </a:xfrm>
          </p:grpSpPr>
          <p:sp>
            <p:nvSpPr>
              <p:cNvPr id="528" name="正方形/長方形 527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9" name="正方形/長方形 528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05" name="グループ化 504"/>
            <p:cNvGrpSpPr/>
            <p:nvPr/>
          </p:nvGrpSpPr>
          <p:grpSpPr>
            <a:xfrm>
              <a:off x="7760853" y="1291979"/>
              <a:ext cx="225430" cy="1027777"/>
              <a:chOff x="5079505" y="8004104"/>
              <a:chExt cx="225430" cy="1027777"/>
            </a:xfrm>
          </p:grpSpPr>
          <p:sp>
            <p:nvSpPr>
              <p:cNvPr id="526" name="正方形/長方形 525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7" name="正方形/長方形 526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06" name="グループ化 505"/>
            <p:cNvGrpSpPr/>
            <p:nvPr/>
          </p:nvGrpSpPr>
          <p:grpSpPr>
            <a:xfrm>
              <a:off x="7760852" y="2627367"/>
              <a:ext cx="225430" cy="1027777"/>
              <a:chOff x="5079505" y="8004104"/>
              <a:chExt cx="225430" cy="1027777"/>
            </a:xfrm>
          </p:grpSpPr>
          <p:sp>
            <p:nvSpPr>
              <p:cNvPr id="524" name="正方形/長方形 523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5" name="正方形/長方形 524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07" name="角丸四角形 506"/>
            <p:cNvSpPr/>
            <p:nvPr/>
          </p:nvSpPr>
          <p:spPr>
            <a:xfrm rot="16200000">
              <a:off x="7620975" y="849304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8" name="角丸四角形 507"/>
            <p:cNvSpPr/>
            <p:nvPr/>
          </p:nvSpPr>
          <p:spPr>
            <a:xfrm rot="16200000">
              <a:off x="7620544" y="8154772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9" name="角丸四角形 508"/>
            <p:cNvSpPr/>
            <p:nvPr/>
          </p:nvSpPr>
          <p:spPr>
            <a:xfrm rot="16200000">
              <a:off x="7613832" y="762048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0" name="角丸四角形 509"/>
            <p:cNvSpPr/>
            <p:nvPr/>
          </p:nvSpPr>
          <p:spPr>
            <a:xfrm rot="16200000">
              <a:off x="7613921" y="726630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1" name="角丸四角形 510"/>
            <p:cNvSpPr/>
            <p:nvPr/>
          </p:nvSpPr>
          <p:spPr>
            <a:xfrm rot="16200000">
              <a:off x="7613490" y="692803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2" name="角丸四角形 511"/>
            <p:cNvSpPr/>
            <p:nvPr/>
          </p:nvSpPr>
          <p:spPr>
            <a:xfrm rot="16200000">
              <a:off x="7581318" y="215083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3" name="角丸四角形 512"/>
            <p:cNvSpPr/>
            <p:nvPr/>
          </p:nvSpPr>
          <p:spPr>
            <a:xfrm rot="16200000">
              <a:off x="7581407" y="179666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4" name="角丸四角形 513"/>
            <p:cNvSpPr/>
            <p:nvPr/>
          </p:nvSpPr>
          <p:spPr>
            <a:xfrm rot="16200000">
              <a:off x="7580976" y="1458387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5" name="角丸四角形 514"/>
            <p:cNvSpPr/>
            <p:nvPr/>
          </p:nvSpPr>
          <p:spPr>
            <a:xfrm rot="16200000">
              <a:off x="7588344" y="332802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6" name="角丸四角形 515"/>
            <p:cNvSpPr/>
            <p:nvPr/>
          </p:nvSpPr>
          <p:spPr>
            <a:xfrm rot="16200000">
              <a:off x="7588433" y="297384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7" name="角丸四角形 516"/>
            <p:cNvSpPr/>
            <p:nvPr/>
          </p:nvSpPr>
          <p:spPr>
            <a:xfrm rot="16200000">
              <a:off x="7588002" y="263557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8" name="角丸四角形 517"/>
            <p:cNvSpPr/>
            <p:nvPr/>
          </p:nvSpPr>
          <p:spPr>
            <a:xfrm rot="16200000">
              <a:off x="7608865" y="4779571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9" name="角丸四角形 518"/>
            <p:cNvSpPr/>
            <p:nvPr/>
          </p:nvSpPr>
          <p:spPr>
            <a:xfrm rot="16200000">
              <a:off x="7608954" y="442539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0" name="角丸四角形 519"/>
            <p:cNvSpPr/>
            <p:nvPr/>
          </p:nvSpPr>
          <p:spPr>
            <a:xfrm rot="16200000">
              <a:off x="7608523" y="4087123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1" name="角丸四角形 520"/>
            <p:cNvSpPr/>
            <p:nvPr/>
          </p:nvSpPr>
          <p:spPr>
            <a:xfrm rot="16200000">
              <a:off x="7610601" y="607065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2" name="角丸四角形 521"/>
            <p:cNvSpPr/>
            <p:nvPr/>
          </p:nvSpPr>
          <p:spPr>
            <a:xfrm rot="16200000">
              <a:off x="7610690" y="571648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3" name="角丸四角形 522"/>
            <p:cNvSpPr/>
            <p:nvPr/>
          </p:nvSpPr>
          <p:spPr>
            <a:xfrm rot="16200000">
              <a:off x="7610259" y="5378211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36" name="グループ化 535"/>
          <p:cNvGrpSpPr/>
          <p:nvPr/>
        </p:nvGrpSpPr>
        <p:grpSpPr>
          <a:xfrm>
            <a:off x="3161535" y="1462661"/>
            <a:ext cx="452905" cy="7482183"/>
            <a:chOff x="7571658" y="1291979"/>
            <a:chExt cx="452905" cy="7892302"/>
          </a:xfrm>
        </p:grpSpPr>
        <p:grpSp>
          <p:nvGrpSpPr>
            <p:cNvPr id="537" name="グループ化 536"/>
            <p:cNvGrpSpPr/>
            <p:nvPr/>
          </p:nvGrpSpPr>
          <p:grpSpPr>
            <a:xfrm>
              <a:off x="7799133" y="8156504"/>
              <a:ext cx="225430" cy="1027777"/>
              <a:chOff x="5079505" y="8004104"/>
              <a:chExt cx="225430" cy="1027777"/>
            </a:xfrm>
          </p:grpSpPr>
          <p:sp>
            <p:nvSpPr>
              <p:cNvPr id="571" name="正方形/長方形 570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2" name="正方形/長方形 571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38" name="角丸四角形 537"/>
            <p:cNvSpPr/>
            <p:nvPr/>
          </p:nvSpPr>
          <p:spPr>
            <a:xfrm rot="16200000">
              <a:off x="7620886" y="884722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39" name="グループ化 538"/>
            <p:cNvGrpSpPr/>
            <p:nvPr/>
          </p:nvGrpSpPr>
          <p:grpSpPr>
            <a:xfrm>
              <a:off x="7790123" y="6759677"/>
              <a:ext cx="225430" cy="1027777"/>
              <a:chOff x="5079505" y="8004104"/>
              <a:chExt cx="225430" cy="1027777"/>
            </a:xfrm>
          </p:grpSpPr>
          <p:sp>
            <p:nvSpPr>
              <p:cNvPr id="569" name="正方形/長方形 568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0" name="正方形/長方形 569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40" name="グループ化 539"/>
            <p:cNvGrpSpPr/>
            <p:nvPr/>
          </p:nvGrpSpPr>
          <p:grpSpPr>
            <a:xfrm>
              <a:off x="7790122" y="5357833"/>
              <a:ext cx="225430" cy="1027777"/>
              <a:chOff x="5079505" y="8004104"/>
              <a:chExt cx="225430" cy="1027777"/>
            </a:xfrm>
          </p:grpSpPr>
          <p:sp>
            <p:nvSpPr>
              <p:cNvPr id="567" name="正方形/長方形 566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8" name="正方形/長方形 567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41" name="グループ化 540"/>
            <p:cNvGrpSpPr/>
            <p:nvPr/>
          </p:nvGrpSpPr>
          <p:grpSpPr>
            <a:xfrm>
              <a:off x="7776641" y="3959166"/>
              <a:ext cx="225430" cy="1027777"/>
              <a:chOff x="5079505" y="8004104"/>
              <a:chExt cx="225430" cy="1027777"/>
            </a:xfrm>
          </p:grpSpPr>
          <p:sp>
            <p:nvSpPr>
              <p:cNvPr id="565" name="正方形/長方形 564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6" name="正方形/長方形 565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42" name="グループ化 541"/>
            <p:cNvGrpSpPr/>
            <p:nvPr/>
          </p:nvGrpSpPr>
          <p:grpSpPr>
            <a:xfrm>
              <a:off x="7760853" y="1291979"/>
              <a:ext cx="225430" cy="1027777"/>
              <a:chOff x="5079505" y="8004104"/>
              <a:chExt cx="225430" cy="1027777"/>
            </a:xfrm>
          </p:grpSpPr>
          <p:sp>
            <p:nvSpPr>
              <p:cNvPr id="563" name="正方形/長方形 562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4" name="正方形/長方形 563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43" name="グループ化 542"/>
            <p:cNvGrpSpPr/>
            <p:nvPr/>
          </p:nvGrpSpPr>
          <p:grpSpPr>
            <a:xfrm>
              <a:off x="7760852" y="2627367"/>
              <a:ext cx="225430" cy="1027777"/>
              <a:chOff x="5079505" y="8004104"/>
              <a:chExt cx="225430" cy="1027777"/>
            </a:xfrm>
          </p:grpSpPr>
          <p:sp>
            <p:nvSpPr>
              <p:cNvPr id="561" name="正方形/長方形 560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2" name="正方形/長方形 561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44" name="角丸四角形 543"/>
            <p:cNvSpPr/>
            <p:nvPr/>
          </p:nvSpPr>
          <p:spPr>
            <a:xfrm rot="16200000">
              <a:off x="7620975" y="849304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5" name="角丸四角形 544"/>
            <p:cNvSpPr/>
            <p:nvPr/>
          </p:nvSpPr>
          <p:spPr>
            <a:xfrm rot="16200000">
              <a:off x="7620544" y="8154772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6" name="角丸四角形 545"/>
            <p:cNvSpPr/>
            <p:nvPr/>
          </p:nvSpPr>
          <p:spPr>
            <a:xfrm rot="16200000">
              <a:off x="7613832" y="762048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7" name="角丸四角形 546"/>
            <p:cNvSpPr/>
            <p:nvPr/>
          </p:nvSpPr>
          <p:spPr>
            <a:xfrm rot="16200000">
              <a:off x="7613921" y="726630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8" name="角丸四角形 547"/>
            <p:cNvSpPr/>
            <p:nvPr/>
          </p:nvSpPr>
          <p:spPr>
            <a:xfrm rot="16200000">
              <a:off x="7613490" y="692803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9" name="角丸四角形 548"/>
            <p:cNvSpPr/>
            <p:nvPr/>
          </p:nvSpPr>
          <p:spPr>
            <a:xfrm rot="16200000">
              <a:off x="7581318" y="215083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0" name="角丸四角形 549"/>
            <p:cNvSpPr/>
            <p:nvPr/>
          </p:nvSpPr>
          <p:spPr>
            <a:xfrm rot="16200000">
              <a:off x="7581407" y="179666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1" name="角丸四角形 550"/>
            <p:cNvSpPr/>
            <p:nvPr/>
          </p:nvSpPr>
          <p:spPr>
            <a:xfrm rot="16200000">
              <a:off x="7580976" y="1458387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2" name="角丸四角形 551"/>
            <p:cNvSpPr/>
            <p:nvPr/>
          </p:nvSpPr>
          <p:spPr>
            <a:xfrm rot="16200000">
              <a:off x="7588344" y="332802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3" name="角丸四角形 552"/>
            <p:cNvSpPr/>
            <p:nvPr/>
          </p:nvSpPr>
          <p:spPr>
            <a:xfrm rot="16200000">
              <a:off x="7588433" y="297384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4" name="角丸四角形 553"/>
            <p:cNvSpPr/>
            <p:nvPr/>
          </p:nvSpPr>
          <p:spPr>
            <a:xfrm rot="16200000">
              <a:off x="7588002" y="263557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5" name="角丸四角形 554"/>
            <p:cNvSpPr/>
            <p:nvPr/>
          </p:nvSpPr>
          <p:spPr>
            <a:xfrm rot="16200000">
              <a:off x="7608865" y="4779571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6" name="角丸四角形 555"/>
            <p:cNvSpPr/>
            <p:nvPr/>
          </p:nvSpPr>
          <p:spPr>
            <a:xfrm rot="16200000">
              <a:off x="7608954" y="442539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7" name="角丸四角形 556"/>
            <p:cNvSpPr/>
            <p:nvPr/>
          </p:nvSpPr>
          <p:spPr>
            <a:xfrm rot="16200000">
              <a:off x="7608523" y="4087123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8" name="角丸四角形 557"/>
            <p:cNvSpPr/>
            <p:nvPr/>
          </p:nvSpPr>
          <p:spPr>
            <a:xfrm rot="16200000">
              <a:off x="7610601" y="607065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9" name="角丸四角形 558"/>
            <p:cNvSpPr/>
            <p:nvPr/>
          </p:nvSpPr>
          <p:spPr>
            <a:xfrm rot="16200000">
              <a:off x="7610690" y="571648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0" name="角丸四角形 559"/>
            <p:cNvSpPr/>
            <p:nvPr/>
          </p:nvSpPr>
          <p:spPr>
            <a:xfrm rot="16200000">
              <a:off x="7610259" y="5378211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73" name="グループ化 572"/>
          <p:cNvGrpSpPr/>
          <p:nvPr/>
        </p:nvGrpSpPr>
        <p:grpSpPr>
          <a:xfrm>
            <a:off x="2095840" y="1460457"/>
            <a:ext cx="452905" cy="7566878"/>
            <a:chOff x="7571658" y="1291979"/>
            <a:chExt cx="452905" cy="7892302"/>
          </a:xfrm>
        </p:grpSpPr>
        <p:grpSp>
          <p:nvGrpSpPr>
            <p:cNvPr id="574" name="グループ化 573"/>
            <p:cNvGrpSpPr/>
            <p:nvPr/>
          </p:nvGrpSpPr>
          <p:grpSpPr>
            <a:xfrm>
              <a:off x="7799133" y="8156504"/>
              <a:ext cx="225430" cy="1027777"/>
              <a:chOff x="5079505" y="8004104"/>
              <a:chExt cx="225430" cy="1027777"/>
            </a:xfrm>
          </p:grpSpPr>
          <p:sp>
            <p:nvSpPr>
              <p:cNvPr id="608" name="正方形/長方形 607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9" name="正方形/長方形 608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75" name="角丸四角形 574"/>
            <p:cNvSpPr/>
            <p:nvPr/>
          </p:nvSpPr>
          <p:spPr>
            <a:xfrm rot="16200000">
              <a:off x="7620886" y="884722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576" name="グループ化 575"/>
            <p:cNvGrpSpPr/>
            <p:nvPr/>
          </p:nvGrpSpPr>
          <p:grpSpPr>
            <a:xfrm>
              <a:off x="7790123" y="6759677"/>
              <a:ext cx="225430" cy="1027777"/>
              <a:chOff x="5079505" y="8004104"/>
              <a:chExt cx="225430" cy="1027777"/>
            </a:xfrm>
          </p:grpSpPr>
          <p:sp>
            <p:nvSpPr>
              <p:cNvPr id="606" name="正方形/長方形 605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7" name="正方形/長方形 606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77" name="グループ化 576"/>
            <p:cNvGrpSpPr/>
            <p:nvPr/>
          </p:nvGrpSpPr>
          <p:grpSpPr>
            <a:xfrm>
              <a:off x="7790122" y="5357833"/>
              <a:ext cx="225430" cy="1027777"/>
              <a:chOff x="5079505" y="8004104"/>
              <a:chExt cx="225430" cy="1027777"/>
            </a:xfrm>
          </p:grpSpPr>
          <p:sp>
            <p:nvSpPr>
              <p:cNvPr id="604" name="正方形/長方形 603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5" name="正方形/長方形 604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78" name="グループ化 577"/>
            <p:cNvGrpSpPr/>
            <p:nvPr/>
          </p:nvGrpSpPr>
          <p:grpSpPr>
            <a:xfrm>
              <a:off x="7776641" y="3959166"/>
              <a:ext cx="225430" cy="1027777"/>
              <a:chOff x="5079505" y="8004104"/>
              <a:chExt cx="225430" cy="1027777"/>
            </a:xfrm>
          </p:grpSpPr>
          <p:sp>
            <p:nvSpPr>
              <p:cNvPr id="602" name="正方形/長方形 601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3" name="正方形/長方形 602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79" name="グループ化 578"/>
            <p:cNvGrpSpPr/>
            <p:nvPr/>
          </p:nvGrpSpPr>
          <p:grpSpPr>
            <a:xfrm>
              <a:off x="7760853" y="1291979"/>
              <a:ext cx="225430" cy="1027777"/>
              <a:chOff x="5079505" y="8004104"/>
              <a:chExt cx="225430" cy="1027777"/>
            </a:xfrm>
          </p:grpSpPr>
          <p:sp>
            <p:nvSpPr>
              <p:cNvPr id="600" name="正方形/長方形 599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1" name="正方形/長方形 600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580" name="グループ化 579"/>
            <p:cNvGrpSpPr/>
            <p:nvPr/>
          </p:nvGrpSpPr>
          <p:grpSpPr>
            <a:xfrm>
              <a:off x="7760852" y="2627367"/>
              <a:ext cx="225430" cy="1027777"/>
              <a:chOff x="5079505" y="8004104"/>
              <a:chExt cx="225430" cy="1027777"/>
            </a:xfrm>
          </p:grpSpPr>
          <p:sp>
            <p:nvSpPr>
              <p:cNvPr id="598" name="正方形/長方形 597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9" name="正方形/長方形 598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81" name="角丸四角形 580"/>
            <p:cNvSpPr/>
            <p:nvPr/>
          </p:nvSpPr>
          <p:spPr>
            <a:xfrm rot="16200000">
              <a:off x="7620975" y="849304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2" name="角丸四角形 581"/>
            <p:cNvSpPr/>
            <p:nvPr/>
          </p:nvSpPr>
          <p:spPr>
            <a:xfrm rot="16200000">
              <a:off x="7620544" y="8154772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3" name="角丸四角形 582"/>
            <p:cNvSpPr/>
            <p:nvPr/>
          </p:nvSpPr>
          <p:spPr>
            <a:xfrm rot="16200000">
              <a:off x="7613832" y="762048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4" name="角丸四角形 583"/>
            <p:cNvSpPr/>
            <p:nvPr/>
          </p:nvSpPr>
          <p:spPr>
            <a:xfrm rot="16200000">
              <a:off x="7613921" y="726630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5" name="角丸四角形 584"/>
            <p:cNvSpPr/>
            <p:nvPr/>
          </p:nvSpPr>
          <p:spPr>
            <a:xfrm rot="16200000">
              <a:off x="7613490" y="692803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6" name="角丸四角形 585"/>
            <p:cNvSpPr/>
            <p:nvPr/>
          </p:nvSpPr>
          <p:spPr>
            <a:xfrm rot="16200000">
              <a:off x="7581318" y="215083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7" name="角丸四角形 586"/>
            <p:cNvSpPr/>
            <p:nvPr/>
          </p:nvSpPr>
          <p:spPr>
            <a:xfrm rot="16200000">
              <a:off x="7581407" y="179666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8" name="角丸四角形 587"/>
            <p:cNvSpPr/>
            <p:nvPr/>
          </p:nvSpPr>
          <p:spPr>
            <a:xfrm rot="16200000">
              <a:off x="7580976" y="1458387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9" name="角丸四角形 588"/>
            <p:cNvSpPr/>
            <p:nvPr/>
          </p:nvSpPr>
          <p:spPr>
            <a:xfrm rot="16200000">
              <a:off x="7588344" y="332802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0" name="角丸四角形 589"/>
            <p:cNvSpPr/>
            <p:nvPr/>
          </p:nvSpPr>
          <p:spPr>
            <a:xfrm rot="16200000">
              <a:off x="7588433" y="297384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1" name="角丸四角形 590"/>
            <p:cNvSpPr/>
            <p:nvPr/>
          </p:nvSpPr>
          <p:spPr>
            <a:xfrm rot="16200000">
              <a:off x="7588002" y="263557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2" name="角丸四角形 591"/>
            <p:cNvSpPr/>
            <p:nvPr/>
          </p:nvSpPr>
          <p:spPr>
            <a:xfrm rot="16200000">
              <a:off x="7608865" y="4779571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3" name="角丸四角形 592"/>
            <p:cNvSpPr/>
            <p:nvPr/>
          </p:nvSpPr>
          <p:spPr>
            <a:xfrm rot="16200000">
              <a:off x="7608954" y="442539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4" name="角丸四角形 593"/>
            <p:cNvSpPr/>
            <p:nvPr/>
          </p:nvSpPr>
          <p:spPr>
            <a:xfrm rot="16200000">
              <a:off x="7608523" y="4087123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5" name="角丸四角形 594"/>
            <p:cNvSpPr/>
            <p:nvPr/>
          </p:nvSpPr>
          <p:spPr>
            <a:xfrm rot="16200000">
              <a:off x="7610601" y="607065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6" name="角丸四角形 595"/>
            <p:cNvSpPr/>
            <p:nvPr/>
          </p:nvSpPr>
          <p:spPr>
            <a:xfrm rot="16200000">
              <a:off x="7610690" y="571648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7" name="角丸四角形 596"/>
            <p:cNvSpPr/>
            <p:nvPr/>
          </p:nvSpPr>
          <p:spPr>
            <a:xfrm rot="16200000">
              <a:off x="7610259" y="5378211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10" name="グループ化 609"/>
          <p:cNvGrpSpPr/>
          <p:nvPr/>
        </p:nvGrpSpPr>
        <p:grpSpPr>
          <a:xfrm>
            <a:off x="2602641" y="1460455"/>
            <a:ext cx="452905" cy="7566879"/>
            <a:chOff x="7571658" y="1291979"/>
            <a:chExt cx="452905" cy="7892302"/>
          </a:xfrm>
        </p:grpSpPr>
        <p:grpSp>
          <p:nvGrpSpPr>
            <p:cNvPr id="611" name="グループ化 610"/>
            <p:cNvGrpSpPr/>
            <p:nvPr/>
          </p:nvGrpSpPr>
          <p:grpSpPr>
            <a:xfrm>
              <a:off x="7799133" y="8156504"/>
              <a:ext cx="225430" cy="1027777"/>
              <a:chOff x="5079505" y="8004104"/>
              <a:chExt cx="225430" cy="1027777"/>
            </a:xfrm>
          </p:grpSpPr>
          <p:sp>
            <p:nvSpPr>
              <p:cNvPr id="646" name="正方形/長方形 645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7" name="正方形/長方形 646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12" name="角丸四角形 611"/>
            <p:cNvSpPr/>
            <p:nvPr/>
          </p:nvSpPr>
          <p:spPr>
            <a:xfrm rot="16200000">
              <a:off x="7620886" y="884722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13" name="グループ化 612"/>
            <p:cNvGrpSpPr/>
            <p:nvPr/>
          </p:nvGrpSpPr>
          <p:grpSpPr>
            <a:xfrm>
              <a:off x="7790123" y="6759677"/>
              <a:ext cx="225430" cy="1027777"/>
              <a:chOff x="5079505" y="8004104"/>
              <a:chExt cx="225430" cy="1027777"/>
            </a:xfrm>
          </p:grpSpPr>
          <p:sp>
            <p:nvSpPr>
              <p:cNvPr id="643" name="正方形/長方形 642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4" name="正方形/長方形 643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14" name="グループ化 613"/>
            <p:cNvGrpSpPr/>
            <p:nvPr/>
          </p:nvGrpSpPr>
          <p:grpSpPr>
            <a:xfrm>
              <a:off x="7790122" y="5357833"/>
              <a:ext cx="225430" cy="1027777"/>
              <a:chOff x="5079505" y="8004104"/>
              <a:chExt cx="225430" cy="1027777"/>
            </a:xfrm>
          </p:grpSpPr>
          <p:sp>
            <p:nvSpPr>
              <p:cNvPr id="641" name="正方形/長方形 640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2" name="正方形/長方形 641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15" name="グループ化 614"/>
            <p:cNvGrpSpPr/>
            <p:nvPr/>
          </p:nvGrpSpPr>
          <p:grpSpPr>
            <a:xfrm>
              <a:off x="7776641" y="3959166"/>
              <a:ext cx="225430" cy="1027777"/>
              <a:chOff x="5079505" y="8004104"/>
              <a:chExt cx="225430" cy="1027777"/>
            </a:xfrm>
          </p:grpSpPr>
          <p:sp>
            <p:nvSpPr>
              <p:cNvPr id="639" name="正方形/長方形 638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0" name="正方形/長方形 639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16" name="グループ化 615"/>
            <p:cNvGrpSpPr/>
            <p:nvPr/>
          </p:nvGrpSpPr>
          <p:grpSpPr>
            <a:xfrm>
              <a:off x="7760853" y="1291979"/>
              <a:ext cx="225430" cy="1027777"/>
              <a:chOff x="5079505" y="8004104"/>
              <a:chExt cx="225430" cy="1027777"/>
            </a:xfrm>
          </p:grpSpPr>
          <p:sp>
            <p:nvSpPr>
              <p:cNvPr id="637" name="正方形/長方形 636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8" name="正方形/長方形 637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617" name="グループ化 616"/>
            <p:cNvGrpSpPr/>
            <p:nvPr/>
          </p:nvGrpSpPr>
          <p:grpSpPr>
            <a:xfrm>
              <a:off x="7760852" y="2627367"/>
              <a:ext cx="225430" cy="1027777"/>
              <a:chOff x="5079505" y="8004104"/>
              <a:chExt cx="225430" cy="1027777"/>
            </a:xfrm>
          </p:grpSpPr>
          <p:sp>
            <p:nvSpPr>
              <p:cNvPr id="635" name="正方形/長方形 634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6" name="正方形/長方形 635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618" name="角丸四角形 617"/>
            <p:cNvSpPr/>
            <p:nvPr/>
          </p:nvSpPr>
          <p:spPr>
            <a:xfrm rot="16200000">
              <a:off x="7620975" y="849304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9" name="角丸四角形 618"/>
            <p:cNvSpPr/>
            <p:nvPr/>
          </p:nvSpPr>
          <p:spPr>
            <a:xfrm rot="16200000">
              <a:off x="7620544" y="8154772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0" name="角丸四角形 619"/>
            <p:cNvSpPr/>
            <p:nvPr/>
          </p:nvSpPr>
          <p:spPr>
            <a:xfrm rot="16200000">
              <a:off x="7613832" y="762048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1" name="角丸四角形 620"/>
            <p:cNvSpPr/>
            <p:nvPr/>
          </p:nvSpPr>
          <p:spPr>
            <a:xfrm rot="16200000">
              <a:off x="7613921" y="726630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2" name="角丸四角形 621"/>
            <p:cNvSpPr/>
            <p:nvPr/>
          </p:nvSpPr>
          <p:spPr>
            <a:xfrm rot="16200000">
              <a:off x="7613490" y="692803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3" name="角丸四角形 622"/>
            <p:cNvSpPr/>
            <p:nvPr/>
          </p:nvSpPr>
          <p:spPr>
            <a:xfrm rot="16200000">
              <a:off x="7581318" y="215083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4" name="角丸四角形 623"/>
            <p:cNvSpPr/>
            <p:nvPr/>
          </p:nvSpPr>
          <p:spPr>
            <a:xfrm rot="16200000">
              <a:off x="7581407" y="179666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5" name="角丸四角形 624"/>
            <p:cNvSpPr/>
            <p:nvPr/>
          </p:nvSpPr>
          <p:spPr>
            <a:xfrm rot="16200000">
              <a:off x="7580976" y="1458387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6" name="角丸四角形 625"/>
            <p:cNvSpPr/>
            <p:nvPr/>
          </p:nvSpPr>
          <p:spPr>
            <a:xfrm rot="16200000">
              <a:off x="7588344" y="332802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7" name="角丸四角形 626"/>
            <p:cNvSpPr/>
            <p:nvPr/>
          </p:nvSpPr>
          <p:spPr>
            <a:xfrm rot="16200000">
              <a:off x="7588433" y="297384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8" name="角丸四角形 627"/>
            <p:cNvSpPr/>
            <p:nvPr/>
          </p:nvSpPr>
          <p:spPr>
            <a:xfrm rot="16200000">
              <a:off x="7588002" y="263557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9" name="角丸四角形 628"/>
            <p:cNvSpPr/>
            <p:nvPr/>
          </p:nvSpPr>
          <p:spPr>
            <a:xfrm rot="16200000">
              <a:off x="7608865" y="4779571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0" name="角丸四角形 629"/>
            <p:cNvSpPr/>
            <p:nvPr/>
          </p:nvSpPr>
          <p:spPr>
            <a:xfrm rot="16200000">
              <a:off x="7608954" y="442539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1" name="角丸四角形 630"/>
            <p:cNvSpPr/>
            <p:nvPr/>
          </p:nvSpPr>
          <p:spPr>
            <a:xfrm rot="16200000">
              <a:off x="7608523" y="4087123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2" name="角丸四角形 631"/>
            <p:cNvSpPr/>
            <p:nvPr/>
          </p:nvSpPr>
          <p:spPr>
            <a:xfrm rot="16200000">
              <a:off x="7610601" y="607065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3" name="角丸四角形 632"/>
            <p:cNvSpPr/>
            <p:nvPr/>
          </p:nvSpPr>
          <p:spPr>
            <a:xfrm rot="16200000">
              <a:off x="7610690" y="5716484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4" name="角丸四角形 633"/>
            <p:cNvSpPr/>
            <p:nvPr/>
          </p:nvSpPr>
          <p:spPr>
            <a:xfrm rot="16200000">
              <a:off x="7610259" y="5378211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6B00962-F9E6-45A0-824F-91838653D407}"/>
              </a:ext>
            </a:extLst>
          </p:cNvPr>
          <p:cNvGrpSpPr/>
          <p:nvPr/>
        </p:nvGrpSpPr>
        <p:grpSpPr>
          <a:xfrm>
            <a:off x="4868643" y="3790596"/>
            <a:ext cx="425016" cy="2427091"/>
            <a:chOff x="4879919" y="6604790"/>
            <a:chExt cx="425016" cy="2427091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5079505" y="8004104"/>
              <a:ext cx="225430" cy="1027777"/>
              <a:chOff x="5079505" y="8004104"/>
              <a:chExt cx="225430" cy="1027777"/>
            </a:xfrm>
          </p:grpSpPr>
          <p:sp>
            <p:nvSpPr>
              <p:cNvPr id="331" name="正方形/長方形 330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3" name="正方形/長方形 332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58" name="角丸四角形 257"/>
            <p:cNvSpPr/>
            <p:nvPr/>
          </p:nvSpPr>
          <p:spPr>
            <a:xfrm rot="16200000">
              <a:off x="4901258" y="869482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8" name="角丸四角形 267"/>
            <p:cNvSpPr/>
            <p:nvPr/>
          </p:nvSpPr>
          <p:spPr>
            <a:xfrm rot="16200000">
              <a:off x="4901347" y="8340645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9" name="角丸四角形 268"/>
            <p:cNvSpPr/>
            <p:nvPr/>
          </p:nvSpPr>
          <p:spPr>
            <a:xfrm rot="16200000">
              <a:off x="4900916" y="8002372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694" name="グループ化 693"/>
            <p:cNvGrpSpPr/>
            <p:nvPr/>
          </p:nvGrpSpPr>
          <p:grpSpPr>
            <a:xfrm>
              <a:off x="5071546" y="6604790"/>
              <a:ext cx="225430" cy="1027777"/>
              <a:chOff x="5079505" y="8004104"/>
              <a:chExt cx="225430" cy="1027777"/>
            </a:xfrm>
          </p:grpSpPr>
          <p:sp>
            <p:nvSpPr>
              <p:cNvPr id="695" name="正方形/長方形 694"/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6" name="正方形/長方形 695"/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702" name="角丸四角形 701"/>
            <p:cNvSpPr/>
            <p:nvPr/>
          </p:nvSpPr>
          <p:spPr>
            <a:xfrm rot="16200000">
              <a:off x="4889579" y="7463537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3" name="角丸四角形 702"/>
            <p:cNvSpPr/>
            <p:nvPr/>
          </p:nvSpPr>
          <p:spPr>
            <a:xfrm rot="16200000">
              <a:off x="4889668" y="7109362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4" name="角丸四角形 703"/>
            <p:cNvSpPr/>
            <p:nvPr/>
          </p:nvSpPr>
          <p:spPr>
            <a:xfrm rot="16200000">
              <a:off x="4889237" y="677108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48" name="正方形/長方形 247">
            <a:extLst>
              <a:ext uri="{FF2B5EF4-FFF2-40B4-BE49-F238E27FC236}">
                <a16:creationId xmlns:a16="http://schemas.microsoft.com/office/drawing/2014/main" id="{FF6614A3-5715-44DC-B6E2-02A06DB2DBD1}"/>
              </a:ext>
            </a:extLst>
          </p:cNvPr>
          <p:cNvSpPr/>
          <p:nvPr/>
        </p:nvSpPr>
        <p:spPr>
          <a:xfrm rot="7034181">
            <a:off x="5303191" y="8503781"/>
            <a:ext cx="1039464" cy="1912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9" name="角丸四角形 329">
            <a:extLst>
              <a:ext uri="{FF2B5EF4-FFF2-40B4-BE49-F238E27FC236}">
                <a16:creationId xmlns:a16="http://schemas.microsoft.com/office/drawing/2014/main" id="{7264B3E6-CB6D-4397-ADE4-4729854A1595}"/>
              </a:ext>
            </a:extLst>
          </p:cNvPr>
          <p:cNvSpPr/>
          <p:nvPr/>
        </p:nvSpPr>
        <p:spPr>
          <a:xfrm rot="17596780">
            <a:off x="5765685" y="8962071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0" name="角丸四角形 329">
            <a:extLst>
              <a:ext uri="{FF2B5EF4-FFF2-40B4-BE49-F238E27FC236}">
                <a16:creationId xmlns:a16="http://schemas.microsoft.com/office/drawing/2014/main" id="{E038AA5C-1645-4931-9D20-D204735A04A6}"/>
              </a:ext>
            </a:extLst>
          </p:cNvPr>
          <p:cNvSpPr/>
          <p:nvPr/>
        </p:nvSpPr>
        <p:spPr>
          <a:xfrm rot="17596780">
            <a:off x="5950035" y="8595869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1" name="角丸四角形 329">
            <a:extLst>
              <a:ext uri="{FF2B5EF4-FFF2-40B4-BE49-F238E27FC236}">
                <a16:creationId xmlns:a16="http://schemas.microsoft.com/office/drawing/2014/main" id="{C76C62D1-0DB7-495F-8659-EB06B01E40C1}"/>
              </a:ext>
            </a:extLst>
          </p:cNvPr>
          <p:cNvSpPr/>
          <p:nvPr/>
        </p:nvSpPr>
        <p:spPr>
          <a:xfrm rot="17596780">
            <a:off x="6127072" y="8247376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2" name="角丸四角形 329">
            <a:extLst>
              <a:ext uri="{FF2B5EF4-FFF2-40B4-BE49-F238E27FC236}">
                <a16:creationId xmlns:a16="http://schemas.microsoft.com/office/drawing/2014/main" id="{853B65E1-0124-4866-96DC-B60D7576D04D}"/>
              </a:ext>
            </a:extLst>
          </p:cNvPr>
          <p:cNvSpPr/>
          <p:nvPr/>
        </p:nvSpPr>
        <p:spPr>
          <a:xfrm rot="17596780">
            <a:off x="5863994" y="8778971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3" name="角丸四角形 329">
            <a:extLst>
              <a:ext uri="{FF2B5EF4-FFF2-40B4-BE49-F238E27FC236}">
                <a16:creationId xmlns:a16="http://schemas.microsoft.com/office/drawing/2014/main" id="{58B11AE3-2DBC-4819-A0CB-D465E6A95F39}"/>
              </a:ext>
            </a:extLst>
          </p:cNvPr>
          <p:cNvSpPr/>
          <p:nvPr/>
        </p:nvSpPr>
        <p:spPr>
          <a:xfrm rot="17596780">
            <a:off x="6040053" y="8419472"/>
            <a:ext cx="149699" cy="16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4" name="テキスト ボックス 253">
            <a:extLst>
              <a:ext uri="{FF2B5EF4-FFF2-40B4-BE49-F238E27FC236}">
                <a16:creationId xmlns:a16="http://schemas.microsoft.com/office/drawing/2014/main" id="{BEB19483-0FA6-447D-A3BC-EBA33B8A6548}"/>
              </a:ext>
            </a:extLst>
          </p:cNvPr>
          <p:cNvSpPr txBox="1"/>
          <p:nvPr/>
        </p:nvSpPr>
        <p:spPr>
          <a:xfrm rot="1598450">
            <a:off x="5457951" y="7924261"/>
            <a:ext cx="523220" cy="1272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100" dirty="0"/>
              <a:t>事務局</a:t>
            </a:r>
          </a:p>
        </p:txBody>
      </p:sp>
      <p:sp>
        <p:nvSpPr>
          <p:cNvPr id="310" name="角丸四角形 158">
            <a:extLst>
              <a:ext uri="{FF2B5EF4-FFF2-40B4-BE49-F238E27FC236}">
                <a16:creationId xmlns:a16="http://schemas.microsoft.com/office/drawing/2014/main" id="{AA38F130-D3BE-47F0-8A32-F40F6A35414A}"/>
              </a:ext>
            </a:extLst>
          </p:cNvPr>
          <p:cNvSpPr/>
          <p:nvPr/>
        </p:nvSpPr>
        <p:spPr>
          <a:xfrm>
            <a:off x="2060349" y="1223991"/>
            <a:ext cx="3352556" cy="792426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>
                <a:solidFill>
                  <a:schemeClr val="tx1"/>
                </a:solidFill>
              </a:rPr>
              <a:t>参加者席</a:t>
            </a:r>
          </a:p>
        </p:txBody>
      </p:sp>
      <p:grpSp>
        <p:nvGrpSpPr>
          <p:cNvPr id="321" name="グループ化 320">
            <a:extLst>
              <a:ext uri="{FF2B5EF4-FFF2-40B4-BE49-F238E27FC236}">
                <a16:creationId xmlns:a16="http://schemas.microsoft.com/office/drawing/2014/main" id="{6FFF37AD-B389-4E68-B979-5BFEBC160504}"/>
              </a:ext>
            </a:extLst>
          </p:cNvPr>
          <p:cNvGrpSpPr/>
          <p:nvPr/>
        </p:nvGrpSpPr>
        <p:grpSpPr>
          <a:xfrm>
            <a:off x="1142890" y="1225533"/>
            <a:ext cx="415646" cy="1153055"/>
            <a:chOff x="4851004" y="1136971"/>
            <a:chExt cx="415646" cy="1153055"/>
          </a:xfrm>
        </p:grpSpPr>
        <p:grpSp>
          <p:nvGrpSpPr>
            <p:cNvPr id="323" name="グループ化 322">
              <a:extLst>
                <a:ext uri="{FF2B5EF4-FFF2-40B4-BE49-F238E27FC236}">
                  <a16:creationId xmlns:a16="http://schemas.microsoft.com/office/drawing/2014/main" id="{AF45BAAA-E43A-47EE-A12B-DA78F92F9E4A}"/>
                </a:ext>
              </a:extLst>
            </p:cNvPr>
            <p:cNvGrpSpPr/>
            <p:nvPr/>
          </p:nvGrpSpPr>
          <p:grpSpPr>
            <a:xfrm>
              <a:off x="5041225" y="1139579"/>
              <a:ext cx="225425" cy="1146813"/>
              <a:chOff x="5079505" y="8004104"/>
              <a:chExt cx="225430" cy="1027777"/>
            </a:xfrm>
          </p:grpSpPr>
          <p:sp>
            <p:nvSpPr>
              <p:cNvPr id="338" name="正方形/長方形 337">
                <a:extLst>
                  <a:ext uri="{FF2B5EF4-FFF2-40B4-BE49-F238E27FC236}">
                    <a16:creationId xmlns:a16="http://schemas.microsoft.com/office/drawing/2014/main" id="{609A10A3-1043-45FB-938C-FEE21CDD99EF}"/>
                  </a:ext>
                </a:extLst>
              </p:cNvPr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39" name="正方形/長方形 338">
                <a:extLst>
                  <a:ext uri="{FF2B5EF4-FFF2-40B4-BE49-F238E27FC236}">
                    <a16:creationId xmlns:a16="http://schemas.microsoft.com/office/drawing/2014/main" id="{F4BEF900-9568-4A09-96E7-3666AC53B636}"/>
                  </a:ext>
                </a:extLst>
              </p:cNvPr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326" name="角丸四角形 272">
              <a:extLst>
                <a:ext uri="{FF2B5EF4-FFF2-40B4-BE49-F238E27FC236}">
                  <a16:creationId xmlns:a16="http://schemas.microsoft.com/office/drawing/2014/main" id="{FE1FFC6E-88EE-4CED-9DF6-7427EEA0FE0F}"/>
                </a:ext>
              </a:extLst>
            </p:cNvPr>
            <p:cNvSpPr/>
            <p:nvPr/>
          </p:nvSpPr>
          <p:spPr>
            <a:xfrm rot="16200000">
              <a:off x="4860322" y="152561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8" name="角丸四角形 273">
              <a:extLst>
                <a:ext uri="{FF2B5EF4-FFF2-40B4-BE49-F238E27FC236}">
                  <a16:creationId xmlns:a16="http://schemas.microsoft.com/office/drawing/2014/main" id="{2CD368F5-96C9-4EB2-87BF-BACFE0D9F0CF}"/>
                </a:ext>
              </a:extLst>
            </p:cNvPr>
            <p:cNvSpPr/>
            <p:nvPr/>
          </p:nvSpPr>
          <p:spPr>
            <a:xfrm rot="16200000">
              <a:off x="4860322" y="132972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4" name="角丸四角形 274">
              <a:extLst>
                <a:ext uri="{FF2B5EF4-FFF2-40B4-BE49-F238E27FC236}">
                  <a16:creationId xmlns:a16="http://schemas.microsoft.com/office/drawing/2014/main" id="{3826D758-1B8C-4805-BC11-F99A5BA01561}"/>
                </a:ext>
              </a:extLst>
            </p:cNvPr>
            <p:cNvSpPr/>
            <p:nvPr/>
          </p:nvSpPr>
          <p:spPr>
            <a:xfrm rot="16200000">
              <a:off x="4860322" y="1127653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5" name="角丸四角形 275">
              <a:extLst>
                <a:ext uri="{FF2B5EF4-FFF2-40B4-BE49-F238E27FC236}">
                  <a16:creationId xmlns:a16="http://schemas.microsoft.com/office/drawing/2014/main" id="{F3F3641C-05A3-4701-9B34-ADF4579D51B2}"/>
                </a:ext>
              </a:extLst>
            </p:cNvPr>
            <p:cNvSpPr/>
            <p:nvPr/>
          </p:nvSpPr>
          <p:spPr>
            <a:xfrm rot="16200000">
              <a:off x="4868372" y="213100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6" name="角丸四角形 276">
              <a:extLst>
                <a:ext uri="{FF2B5EF4-FFF2-40B4-BE49-F238E27FC236}">
                  <a16:creationId xmlns:a16="http://schemas.microsoft.com/office/drawing/2014/main" id="{1F4F1D35-142C-4BCE-AC66-5D61D100FD8C}"/>
                </a:ext>
              </a:extLst>
            </p:cNvPr>
            <p:cNvSpPr/>
            <p:nvPr/>
          </p:nvSpPr>
          <p:spPr>
            <a:xfrm rot="16200000">
              <a:off x="4875291" y="192598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7" name="角丸四角形 277">
              <a:extLst>
                <a:ext uri="{FF2B5EF4-FFF2-40B4-BE49-F238E27FC236}">
                  <a16:creationId xmlns:a16="http://schemas.microsoft.com/office/drawing/2014/main" id="{F13AE589-C822-4B41-A525-79D9885000D3}"/>
                </a:ext>
              </a:extLst>
            </p:cNvPr>
            <p:cNvSpPr/>
            <p:nvPr/>
          </p:nvSpPr>
          <p:spPr>
            <a:xfrm rot="16200000">
              <a:off x="4868371" y="172151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41" name="グループ化 340">
            <a:extLst>
              <a:ext uri="{FF2B5EF4-FFF2-40B4-BE49-F238E27FC236}">
                <a16:creationId xmlns:a16="http://schemas.microsoft.com/office/drawing/2014/main" id="{53DF6ECF-19A3-44F0-977C-79CFF8459A91}"/>
              </a:ext>
            </a:extLst>
          </p:cNvPr>
          <p:cNvGrpSpPr/>
          <p:nvPr/>
        </p:nvGrpSpPr>
        <p:grpSpPr>
          <a:xfrm>
            <a:off x="1160571" y="2548780"/>
            <a:ext cx="415646" cy="1153055"/>
            <a:chOff x="4851004" y="1136971"/>
            <a:chExt cx="415646" cy="1153055"/>
          </a:xfrm>
        </p:grpSpPr>
        <p:grpSp>
          <p:nvGrpSpPr>
            <p:cNvPr id="344" name="グループ化 343">
              <a:extLst>
                <a:ext uri="{FF2B5EF4-FFF2-40B4-BE49-F238E27FC236}">
                  <a16:creationId xmlns:a16="http://schemas.microsoft.com/office/drawing/2014/main" id="{76D00758-2727-416F-AE45-E1C42EDFDBE3}"/>
                </a:ext>
              </a:extLst>
            </p:cNvPr>
            <p:cNvGrpSpPr/>
            <p:nvPr/>
          </p:nvGrpSpPr>
          <p:grpSpPr>
            <a:xfrm>
              <a:off x="5041225" y="1139579"/>
              <a:ext cx="225425" cy="1146813"/>
              <a:chOff x="5079505" y="8004104"/>
              <a:chExt cx="225430" cy="1027777"/>
            </a:xfrm>
          </p:grpSpPr>
          <p:sp>
            <p:nvSpPr>
              <p:cNvPr id="355" name="正方形/長方形 354">
                <a:extLst>
                  <a:ext uri="{FF2B5EF4-FFF2-40B4-BE49-F238E27FC236}">
                    <a16:creationId xmlns:a16="http://schemas.microsoft.com/office/drawing/2014/main" id="{20AF7560-3828-4F89-87CD-7B167612FBCA}"/>
                  </a:ext>
                </a:extLst>
              </p:cNvPr>
              <p:cNvSpPr/>
              <p:nvPr/>
            </p:nvSpPr>
            <p:spPr>
              <a:xfrm rot="5400000">
                <a:off x="4945192" y="8138417"/>
                <a:ext cx="494054" cy="225427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6" name="正方形/長方形 355">
                <a:extLst>
                  <a:ext uri="{FF2B5EF4-FFF2-40B4-BE49-F238E27FC236}">
                    <a16:creationId xmlns:a16="http://schemas.microsoft.com/office/drawing/2014/main" id="{3CCE90FC-B2EF-48EC-A8C5-49D5F14D84F3}"/>
                  </a:ext>
                </a:extLst>
              </p:cNvPr>
              <p:cNvSpPr/>
              <p:nvPr/>
            </p:nvSpPr>
            <p:spPr>
              <a:xfrm rot="5400000">
                <a:off x="4926195" y="8653142"/>
                <a:ext cx="532051" cy="22542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345" name="角丸四角形 272">
              <a:extLst>
                <a:ext uri="{FF2B5EF4-FFF2-40B4-BE49-F238E27FC236}">
                  <a16:creationId xmlns:a16="http://schemas.microsoft.com/office/drawing/2014/main" id="{4683DA6D-981D-46D6-8F43-C51F45697F15}"/>
                </a:ext>
              </a:extLst>
            </p:cNvPr>
            <p:cNvSpPr/>
            <p:nvPr/>
          </p:nvSpPr>
          <p:spPr>
            <a:xfrm rot="16200000">
              <a:off x="4860322" y="152561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7" name="角丸四角形 273">
              <a:extLst>
                <a:ext uri="{FF2B5EF4-FFF2-40B4-BE49-F238E27FC236}">
                  <a16:creationId xmlns:a16="http://schemas.microsoft.com/office/drawing/2014/main" id="{52CCFD5B-5B6C-4E81-9316-F7715507378F}"/>
                </a:ext>
              </a:extLst>
            </p:cNvPr>
            <p:cNvSpPr/>
            <p:nvPr/>
          </p:nvSpPr>
          <p:spPr>
            <a:xfrm rot="16200000">
              <a:off x="4860322" y="132972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0" name="角丸四角形 274">
              <a:extLst>
                <a:ext uri="{FF2B5EF4-FFF2-40B4-BE49-F238E27FC236}">
                  <a16:creationId xmlns:a16="http://schemas.microsoft.com/office/drawing/2014/main" id="{73C65961-022F-4D97-80F4-6664D2A87F6A}"/>
                </a:ext>
              </a:extLst>
            </p:cNvPr>
            <p:cNvSpPr/>
            <p:nvPr/>
          </p:nvSpPr>
          <p:spPr>
            <a:xfrm rot="16200000">
              <a:off x="4860322" y="1127653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1" name="角丸四角形 275">
              <a:extLst>
                <a:ext uri="{FF2B5EF4-FFF2-40B4-BE49-F238E27FC236}">
                  <a16:creationId xmlns:a16="http://schemas.microsoft.com/office/drawing/2014/main" id="{774CA034-11F7-4014-B61B-75C5DF4A8C7F}"/>
                </a:ext>
              </a:extLst>
            </p:cNvPr>
            <p:cNvSpPr/>
            <p:nvPr/>
          </p:nvSpPr>
          <p:spPr>
            <a:xfrm rot="16200000">
              <a:off x="4868372" y="2131009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3" name="角丸四角形 276">
              <a:extLst>
                <a:ext uri="{FF2B5EF4-FFF2-40B4-BE49-F238E27FC236}">
                  <a16:creationId xmlns:a16="http://schemas.microsoft.com/office/drawing/2014/main" id="{9AF57FDD-A3A0-4EE5-9270-6F47D41F9BAF}"/>
                </a:ext>
              </a:extLst>
            </p:cNvPr>
            <p:cNvSpPr/>
            <p:nvPr/>
          </p:nvSpPr>
          <p:spPr>
            <a:xfrm rot="16200000">
              <a:off x="4875291" y="1925986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4" name="角丸四角形 277">
              <a:extLst>
                <a:ext uri="{FF2B5EF4-FFF2-40B4-BE49-F238E27FC236}">
                  <a16:creationId xmlns:a16="http://schemas.microsoft.com/office/drawing/2014/main" id="{9929D40D-EBD9-46BA-A222-14F9D0619821}"/>
                </a:ext>
              </a:extLst>
            </p:cNvPr>
            <p:cNvSpPr/>
            <p:nvPr/>
          </p:nvSpPr>
          <p:spPr>
            <a:xfrm rot="16200000">
              <a:off x="4868371" y="1721510"/>
              <a:ext cx="149699" cy="16833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15" name="正方形/長方形 314">
            <a:extLst>
              <a:ext uri="{FF2B5EF4-FFF2-40B4-BE49-F238E27FC236}">
                <a16:creationId xmlns:a16="http://schemas.microsoft.com/office/drawing/2014/main" id="{D9C23EDE-38DC-4882-B598-32A84F7E004A}"/>
              </a:ext>
            </a:extLst>
          </p:cNvPr>
          <p:cNvSpPr/>
          <p:nvPr/>
        </p:nvSpPr>
        <p:spPr>
          <a:xfrm>
            <a:off x="1235013" y="1101382"/>
            <a:ext cx="446724" cy="2610318"/>
          </a:xfrm>
          <a:prstGeom prst="rect">
            <a:avLst/>
          </a:prstGeom>
          <a:noFill/>
          <a:ln w="63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b="1" dirty="0">
                <a:solidFill>
                  <a:prstClr val="black"/>
                </a:solidFill>
              </a:rPr>
              <a:t>報　　道　　関　　係　　者</a:t>
            </a:r>
          </a:p>
        </p:txBody>
      </p:sp>
    </p:spTree>
    <p:extLst>
      <p:ext uri="{BB962C8B-B14F-4D97-AF65-F5344CB8AC3E}">
        <p14:creationId xmlns:p14="http://schemas.microsoft.com/office/powerpoint/2010/main" val="4166436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eaVert" wrap="square" rtlCol="0">
        <a:spAutoFit/>
      </a:bodyPr>
      <a:lstStyle>
        <a:defPPr algn="ctr">
          <a:defRPr sz="1200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