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&#65279;<?xml version="1.0" encoding="utf-8" standalone="yes"?>
<Relationships xmlns="http://schemas.openxmlformats.org/package/2006/relationships">
  <Relationship Id="rId2" Type="http://schemas.openxmlformats.org/package/2006/relationships/metadata/thumbnail" Target="docProps/thumbnail.jpeg" />
  <Relationship Id="rId1" Type="http://schemas.openxmlformats.org/officeDocument/2006/relationships/officeDocument" Target="ppt/presentation.xml" />
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1236" y="72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&#65279;<?xml version="1.0" encoding="utf-8" standalone="yes"?>
<Relationships xmlns="http://schemas.openxmlformats.org/package/2006/relationships">
  <Relationship Id="rId3" Type="http://schemas.openxmlformats.org/officeDocument/2006/relationships/presProps" Target="presProps.xml" />
  <Relationship Id="rId2" Type="http://schemas.openxmlformats.org/officeDocument/2006/relationships/slide" Target="slides/slide1.xml" />
  <Relationship Id="rId1" Type="http://schemas.openxmlformats.org/officeDocument/2006/relationships/slideMaster" Target="slideMasters/slideMaster1.xml" />
  <Relationship Id="rId6" Type="http://schemas.openxmlformats.org/officeDocument/2006/relationships/tableStyles" Target="tableStyles.xml" />
  <Relationship Id="rId5" Type="http://schemas.openxmlformats.org/officeDocument/2006/relationships/theme" Target="theme/theme1.xml" />
  <Relationship Id="rId4" Type="http://schemas.openxmlformats.org/officeDocument/2006/relationships/viewProps" Target="viewProps.xml" />
</Relationships>
</file>

<file path=ppt/slideLayouts/_rels/slideLayout1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10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11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2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3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4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5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6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7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8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9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2840573"/>
            <a:ext cx="5829300" cy="196003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8AF3B-117E-4B04-AAF9-993E7EDFEA1D}" type="datetimeFigureOut">
              <a:rPr kumimoji="1" lang="ja-JP" altLang="en-US" smtClean="0"/>
              <a:t>2023/6/23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56BEB4-7A4E-4450-A02F-3372DC40D4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87657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8AF3B-117E-4B04-AAF9-993E7EDFEA1D}" type="datetimeFigureOut">
              <a:rPr kumimoji="1" lang="ja-JP" altLang="en-US" smtClean="0"/>
              <a:t>2023/6/23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56BEB4-7A4E-4450-A02F-3372DC40D4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379430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72050" y="366190"/>
            <a:ext cx="1543050" cy="7802033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42900" y="366190"/>
            <a:ext cx="4514850" cy="7802033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8AF3B-117E-4B04-AAF9-993E7EDFEA1D}" type="datetimeFigureOut">
              <a:rPr kumimoji="1" lang="ja-JP" altLang="en-US" smtClean="0"/>
              <a:t>2023/6/23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56BEB4-7A4E-4450-A02F-3372DC40D4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194589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8AF3B-117E-4B04-AAF9-993E7EDFEA1D}" type="datetimeFigureOut">
              <a:rPr kumimoji="1" lang="ja-JP" altLang="en-US" smtClean="0"/>
              <a:t>2023/6/23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56BEB4-7A4E-4450-A02F-3372DC40D4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05485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3875624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8AF3B-117E-4B04-AAF9-993E7EDFEA1D}" type="datetimeFigureOut">
              <a:rPr kumimoji="1" lang="ja-JP" altLang="en-US" smtClean="0"/>
              <a:t>2023/6/23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56BEB4-7A4E-4450-A02F-3372DC40D4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888420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42900" y="2133606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86150" y="2133606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8AF3B-117E-4B04-AAF9-993E7EDFEA1D}" type="datetimeFigureOut">
              <a:rPr kumimoji="1" lang="ja-JP" altLang="en-US" smtClean="0"/>
              <a:t>2023/6/23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56BEB4-7A4E-4450-A02F-3372DC40D4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81294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2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2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73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73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8AF3B-117E-4B04-AAF9-993E7EDFEA1D}" type="datetimeFigureOut">
              <a:rPr kumimoji="1" lang="ja-JP" altLang="en-US" smtClean="0"/>
              <a:t>2023/6/23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56BEB4-7A4E-4450-A02F-3372DC40D4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19977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8AF3B-117E-4B04-AAF9-993E7EDFEA1D}" type="datetimeFigureOut">
              <a:rPr kumimoji="1" lang="ja-JP" altLang="en-US" smtClean="0"/>
              <a:t>2023/6/23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56BEB4-7A4E-4450-A02F-3372DC40D4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76729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8AF3B-117E-4B04-AAF9-993E7EDFEA1D}" type="datetimeFigureOut">
              <a:rPr kumimoji="1" lang="ja-JP" altLang="en-US" smtClean="0"/>
              <a:t>2023/6/23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56BEB4-7A4E-4450-A02F-3372DC40D4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56176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4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91" y="364073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4" y="1913473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8AF3B-117E-4B04-AAF9-993E7EDFEA1D}" type="datetimeFigureOut">
              <a:rPr kumimoji="1" lang="ja-JP" altLang="en-US" smtClean="0"/>
              <a:t>2023/6/23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56BEB4-7A4E-4450-A02F-3372DC40D4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593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400801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156452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8AF3B-117E-4B04-AAF9-993E7EDFEA1D}" type="datetimeFigureOut">
              <a:rPr kumimoji="1" lang="ja-JP" altLang="en-US" smtClean="0"/>
              <a:t>2023/6/23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56BEB4-7A4E-4450-A02F-3372DC40D4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84409508"/>
      </p:ext>
    </p:extLst>
  </p:cSld>
  <p:clrMapOvr>
    <a:masterClrMapping/>
  </p:clrMapOvr>
</p:sldLayout>
</file>

<file path=ppt/slideMasters/_rels/slideMaster1.xml.rels>&#65279;<?xml version="1.0" encoding="utf-8" standalone="yes"?>
<Relationships xmlns="http://schemas.openxmlformats.org/package/2006/relationships">
  <Relationship Id="rId8" Type="http://schemas.openxmlformats.org/officeDocument/2006/relationships/slideLayout" Target="../slideLayouts/slideLayout8.xml" />
  <Relationship Id="rId3" Type="http://schemas.openxmlformats.org/officeDocument/2006/relationships/slideLayout" Target="../slideLayouts/slideLayout3.xml" />
  <Relationship Id="rId7" Type="http://schemas.openxmlformats.org/officeDocument/2006/relationships/slideLayout" Target="../slideLayouts/slideLayout7.xml" />
  <Relationship Id="rId12" Type="http://schemas.openxmlformats.org/officeDocument/2006/relationships/theme" Target="../theme/theme1.xml" />
  <Relationship Id="rId2" Type="http://schemas.openxmlformats.org/officeDocument/2006/relationships/slideLayout" Target="../slideLayouts/slideLayout2.xml" />
  <Relationship Id="rId1" Type="http://schemas.openxmlformats.org/officeDocument/2006/relationships/slideLayout" Target="../slideLayouts/slideLayout1.xml" />
  <Relationship Id="rId6" Type="http://schemas.openxmlformats.org/officeDocument/2006/relationships/slideLayout" Target="../slideLayouts/slideLayout6.xml" />
  <Relationship Id="rId11" Type="http://schemas.openxmlformats.org/officeDocument/2006/relationships/slideLayout" Target="../slideLayouts/slideLayout11.xml" />
  <Relationship Id="rId5" Type="http://schemas.openxmlformats.org/officeDocument/2006/relationships/slideLayout" Target="../slideLayouts/slideLayout5.xml" />
  <Relationship Id="rId10" Type="http://schemas.openxmlformats.org/officeDocument/2006/relationships/slideLayout" Target="../slideLayouts/slideLayout10.xml" />
  <Relationship Id="rId4" Type="http://schemas.openxmlformats.org/officeDocument/2006/relationships/slideLayout" Target="../slideLayouts/slideLayout4.xml" />
  <Relationship Id="rId9" Type="http://schemas.openxmlformats.org/officeDocument/2006/relationships/slideLayout" Target="../slideLayouts/slideLayout9.xml" />
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133606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8475140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C8AF3B-117E-4B04-AAF9-993E7EDFEA1D}" type="datetimeFigureOut">
              <a:rPr kumimoji="1" lang="ja-JP" altLang="en-US" smtClean="0"/>
              <a:t>2023/6/23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8475140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8475140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56BEB4-7A4E-4450-A02F-3372DC40D4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08235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
<Relationships xmlns="http://schemas.openxmlformats.org/package/2006/relationships">
  <Relationship Id="rId2" Type="http://schemas.openxmlformats.org/officeDocument/2006/relationships/image" Target="../media/image1.png" />
  <Relationship Id="rId1" Type="http://schemas.openxmlformats.org/officeDocument/2006/relationships/slideLayout" Target="../slideLayouts/slideLayout1.xml" />
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807" t="19347" r="12171" b="12101"/>
          <a:stretch/>
        </p:blipFill>
        <p:spPr bwMode="auto">
          <a:xfrm rot="5400000">
            <a:off x="-420697" y="3093107"/>
            <a:ext cx="7815793" cy="3860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テキスト ボックス 3"/>
          <p:cNvSpPr txBox="1"/>
          <p:nvPr/>
        </p:nvSpPr>
        <p:spPr>
          <a:xfrm>
            <a:off x="1412993" y="376668"/>
            <a:ext cx="429286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0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会場「光琳の間」（３階）</a:t>
            </a:r>
            <a:endParaRPr kumimoji="1" lang="en-US" altLang="ja-JP" sz="2000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/>
            <a:r>
              <a:rPr lang="ja-JP" altLang="en-US" sz="2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開催</a:t>
            </a:r>
            <a:r>
              <a:rPr lang="ja-JP" altLang="en-US" sz="20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時間　</a:t>
            </a:r>
            <a:r>
              <a:rPr lang="en-US" altLang="ja-JP" sz="20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13</a:t>
            </a:r>
            <a:r>
              <a:rPr lang="ja-JP" altLang="en-US" sz="20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時</a:t>
            </a:r>
            <a:r>
              <a:rPr lang="en-US" altLang="ja-JP" sz="20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30</a:t>
            </a:r>
            <a:r>
              <a:rPr lang="ja-JP" altLang="en-US" sz="20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分から６０分程度</a:t>
            </a:r>
            <a:endParaRPr kumimoji="1" lang="ja-JP" altLang="en-US" sz="20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5" name="正方形/長方形 14"/>
          <p:cNvSpPr/>
          <p:nvPr/>
        </p:nvSpPr>
        <p:spPr>
          <a:xfrm>
            <a:off x="1802654" y="1331639"/>
            <a:ext cx="1555076" cy="847567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壇　上</a:t>
            </a:r>
            <a:endParaRPr kumimoji="1" lang="ja-JP" altLang="en-US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8" name="正方形/長方形 17"/>
          <p:cNvSpPr/>
          <p:nvPr/>
        </p:nvSpPr>
        <p:spPr>
          <a:xfrm>
            <a:off x="4322195" y="4355976"/>
            <a:ext cx="216024" cy="700615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四角形吹き出し 16"/>
          <p:cNvSpPr/>
          <p:nvPr/>
        </p:nvSpPr>
        <p:spPr>
          <a:xfrm>
            <a:off x="188640" y="5148064"/>
            <a:ext cx="1686022" cy="866193"/>
          </a:xfrm>
          <a:prstGeom prst="wedgeRectCallout">
            <a:avLst>
              <a:gd name="adj1" fmla="val 54647"/>
              <a:gd name="adj2" fmla="val -115253"/>
            </a:avLst>
          </a:prstGeom>
          <a:ln w="28575">
            <a:solidFill>
              <a:schemeClr val="tx2">
                <a:lumMod val="60000"/>
                <a:lumOff val="40000"/>
              </a:schemeClr>
            </a:solidFill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囲み取材会場</a:t>
            </a:r>
            <a:endParaRPr kumimoji="1" lang="en-US" altLang="ja-JP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8" name="四角形吹き出し 7"/>
          <p:cNvSpPr/>
          <p:nvPr/>
        </p:nvSpPr>
        <p:spPr>
          <a:xfrm>
            <a:off x="116632" y="1331640"/>
            <a:ext cx="1368152" cy="771257"/>
          </a:xfrm>
          <a:prstGeom prst="wedgeRectCallout">
            <a:avLst>
              <a:gd name="adj1" fmla="val 65848"/>
              <a:gd name="adj2" fmla="val 89347"/>
            </a:avLst>
          </a:prstGeom>
          <a:ln w="4445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会場</a:t>
            </a:r>
            <a:endParaRPr kumimoji="1" lang="en-US" altLang="ja-JP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/>
            <a:r>
              <a:rPr kumimoji="1" lang="ja-JP" altLang="en-US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「光琳の間」</a:t>
            </a:r>
            <a:endParaRPr kumimoji="1" lang="ja-JP" altLang="en-US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5" name="四角形吹き出し 24"/>
          <p:cNvSpPr/>
          <p:nvPr/>
        </p:nvSpPr>
        <p:spPr>
          <a:xfrm>
            <a:off x="5143492" y="4911500"/>
            <a:ext cx="1124728" cy="579407"/>
          </a:xfrm>
          <a:prstGeom prst="wedgeRectCallout">
            <a:avLst>
              <a:gd name="adj1" fmla="val -103015"/>
              <a:gd name="adj2" fmla="val -66991"/>
            </a:avLst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受　付</a:t>
            </a:r>
            <a:endParaRPr kumimoji="1" lang="ja-JP" altLang="en-US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6" name="正方形/長方形 25"/>
          <p:cNvSpPr/>
          <p:nvPr/>
        </p:nvSpPr>
        <p:spPr>
          <a:xfrm>
            <a:off x="3212976" y="2786234"/>
            <a:ext cx="216577" cy="619204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en-US" altLang="ja-JP" sz="1600" dirty="0" smtClean="0">
              <a:solidFill>
                <a:schemeClr val="tx1"/>
              </a:solidFill>
            </a:endParaRPr>
          </a:p>
        </p:txBody>
      </p:sp>
      <p:sp>
        <p:nvSpPr>
          <p:cNvPr id="27" name="四角形吹き出し 26"/>
          <p:cNvSpPr/>
          <p:nvPr/>
        </p:nvSpPr>
        <p:spPr>
          <a:xfrm>
            <a:off x="3645024" y="2555776"/>
            <a:ext cx="1575792" cy="432048"/>
          </a:xfrm>
          <a:prstGeom prst="wedgeRectCallout">
            <a:avLst>
              <a:gd name="adj1" fmla="val -5126"/>
              <a:gd name="adj2" fmla="val 45060"/>
            </a:avLst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9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TV</a:t>
            </a:r>
            <a:r>
              <a:rPr lang="ja-JP" altLang="en-US" sz="9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カメラ</a:t>
            </a:r>
            <a:endParaRPr lang="en-US" altLang="ja-JP" sz="900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/>
            <a:r>
              <a:rPr lang="ja-JP" altLang="en-US" sz="9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スチールカメラ取材位置</a:t>
            </a:r>
            <a:endParaRPr kumimoji="1" lang="ja-JP" altLang="en-US" sz="9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cxnSp>
        <p:nvCxnSpPr>
          <p:cNvPr id="23" name="直線矢印コネクタ 22"/>
          <p:cNvCxnSpPr>
            <a:stCxn id="27" idx="1"/>
          </p:cNvCxnSpPr>
          <p:nvPr/>
        </p:nvCxnSpPr>
        <p:spPr>
          <a:xfrm flipH="1">
            <a:off x="3284984" y="2771800"/>
            <a:ext cx="360040" cy="43204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正方形/長方形 48"/>
          <p:cNvSpPr/>
          <p:nvPr/>
        </p:nvSpPr>
        <p:spPr>
          <a:xfrm>
            <a:off x="2276872" y="5796136"/>
            <a:ext cx="648072" cy="35030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tx1"/>
              </a:solidFill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</p:txBody>
      </p:sp>
      <p:sp>
        <p:nvSpPr>
          <p:cNvPr id="43" name="正方形/長方形 42"/>
          <p:cNvSpPr/>
          <p:nvPr/>
        </p:nvSpPr>
        <p:spPr>
          <a:xfrm>
            <a:off x="2348880" y="3069565"/>
            <a:ext cx="792088" cy="35030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tx1"/>
              </a:solidFill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</p:txBody>
      </p:sp>
      <p:sp>
        <p:nvSpPr>
          <p:cNvPr id="50" name="正方形/長方形 49"/>
          <p:cNvSpPr/>
          <p:nvPr/>
        </p:nvSpPr>
        <p:spPr>
          <a:xfrm>
            <a:off x="4149080" y="1619672"/>
            <a:ext cx="216024" cy="57492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tx1"/>
              </a:solidFill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</p:txBody>
      </p:sp>
      <p:sp>
        <p:nvSpPr>
          <p:cNvPr id="51" name="正方形/長方形 50"/>
          <p:cNvSpPr/>
          <p:nvPr/>
        </p:nvSpPr>
        <p:spPr>
          <a:xfrm>
            <a:off x="2276872" y="7462053"/>
            <a:ext cx="648072" cy="35030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tx1"/>
              </a:solidFill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</p:txBody>
      </p:sp>
      <p:sp>
        <p:nvSpPr>
          <p:cNvPr id="52" name="正方形/長方形 51"/>
          <p:cNvSpPr/>
          <p:nvPr/>
        </p:nvSpPr>
        <p:spPr>
          <a:xfrm>
            <a:off x="3797424" y="8204886"/>
            <a:ext cx="279648" cy="32755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tx1"/>
              </a:solidFill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</p:txBody>
      </p:sp>
      <p:sp>
        <p:nvSpPr>
          <p:cNvPr id="53" name="正方形/長方形 52"/>
          <p:cNvSpPr/>
          <p:nvPr/>
        </p:nvSpPr>
        <p:spPr>
          <a:xfrm>
            <a:off x="2132856" y="4211960"/>
            <a:ext cx="792088" cy="35030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tx1"/>
              </a:solidFill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</p:txBody>
      </p:sp>
      <p:sp>
        <p:nvSpPr>
          <p:cNvPr id="48" name="正方形/長方形 47"/>
          <p:cNvSpPr/>
          <p:nvPr/>
        </p:nvSpPr>
        <p:spPr>
          <a:xfrm>
            <a:off x="4869160" y="1691681"/>
            <a:ext cx="504056" cy="21545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8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化粧室</a:t>
            </a:r>
            <a:endParaRPr kumimoji="1" lang="ja-JP" altLang="en-US" sz="8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55" name="正方形/長方形 54"/>
          <p:cNvSpPr/>
          <p:nvPr/>
        </p:nvSpPr>
        <p:spPr>
          <a:xfrm>
            <a:off x="4869160" y="1260201"/>
            <a:ext cx="504056" cy="14344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8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化粧室</a:t>
            </a:r>
            <a:endParaRPr kumimoji="1" lang="ja-JP" altLang="en-US" sz="8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56" name="正方形/長方形 55"/>
          <p:cNvSpPr/>
          <p:nvPr/>
        </p:nvSpPr>
        <p:spPr>
          <a:xfrm>
            <a:off x="4293096" y="3960217"/>
            <a:ext cx="576065" cy="42689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800" dirty="0">
              <a:solidFill>
                <a:schemeClr val="tx1"/>
              </a:solidFill>
            </a:endParaRPr>
          </a:p>
        </p:txBody>
      </p:sp>
      <p:sp>
        <p:nvSpPr>
          <p:cNvPr id="57" name="正方形/長方形 56"/>
          <p:cNvSpPr/>
          <p:nvPr/>
        </p:nvSpPr>
        <p:spPr>
          <a:xfrm>
            <a:off x="4538219" y="5130204"/>
            <a:ext cx="546965" cy="32375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800" dirty="0">
              <a:solidFill>
                <a:schemeClr val="tx1"/>
              </a:solidFill>
            </a:endParaRPr>
          </a:p>
        </p:txBody>
      </p:sp>
      <p:sp>
        <p:nvSpPr>
          <p:cNvPr id="58" name="正方形/長方形 57"/>
          <p:cNvSpPr/>
          <p:nvPr/>
        </p:nvSpPr>
        <p:spPr>
          <a:xfrm>
            <a:off x="4365105" y="6912545"/>
            <a:ext cx="504056" cy="32375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800" dirty="0">
              <a:solidFill>
                <a:schemeClr val="tx1"/>
              </a:solidFill>
            </a:endParaRPr>
          </a:p>
        </p:txBody>
      </p:sp>
      <p:sp>
        <p:nvSpPr>
          <p:cNvPr id="59" name="正方形/長方形 58"/>
          <p:cNvSpPr/>
          <p:nvPr/>
        </p:nvSpPr>
        <p:spPr>
          <a:xfrm>
            <a:off x="4797152" y="7650484"/>
            <a:ext cx="546965" cy="32375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800" dirty="0">
              <a:solidFill>
                <a:schemeClr val="tx1"/>
              </a:solidFill>
            </a:endParaRPr>
          </a:p>
        </p:txBody>
      </p:sp>
      <p:sp>
        <p:nvSpPr>
          <p:cNvPr id="61" name="正方形/長方形 60"/>
          <p:cNvSpPr/>
          <p:nvPr/>
        </p:nvSpPr>
        <p:spPr>
          <a:xfrm>
            <a:off x="4509120" y="8362181"/>
            <a:ext cx="171636" cy="3142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800" dirty="0">
              <a:solidFill>
                <a:schemeClr val="tx1"/>
              </a:solidFill>
            </a:endParaRPr>
          </a:p>
        </p:txBody>
      </p:sp>
      <p:sp>
        <p:nvSpPr>
          <p:cNvPr id="62" name="正方形/長方形 61"/>
          <p:cNvSpPr/>
          <p:nvPr/>
        </p:nvSpPr>
        <p:spPr>
          <a:xfrm>
            <a:off x="4293096" y="8362181"/>
            <a:ext cx="171636" cy="3142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800" dirty="0">
              <a:solidFill>
                <a:schemeClr val="tx1"/>
              </a:solidFill>
            </a:endParaRPr>
          </a:p>
        </p:txBody>
      </p:sp>
      <p:sp>
        <p:nvSpPr>
          <p:cNvPr id="63" name="正方形/長方形 62"/>
          <p:cNvSpPr/>
          <p:nvPr/>
        </p:nvSpPr>
        <p:spPr>
          <a:xfrm>
            <a:off x="3573016" y="5881181"/>
            <a:ext cx="885925" cy="13097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9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EV</a:t>
            </a:r>
            <a:r>
              <a:rPr kumimoji="1" lang="ja-JP" altLang="en-US" sz="9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ホール</a:t>
            </a:r>
            <a:endParaRPr kumimoji="1" lang="ja-JP" altLang="en-US" sz="9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grpSp>
        <p:nvGrpSpPr>
          <p:cNvPr id="1026" name="グループ化 1025"/>
          <p:cNvGrpSpPr/>
          <p:nvPr/>
        </p:nvGrpSpPr>
        <p:grpSpPr>
          <a:xfrm>
            <a:off x="3212977" y="2051718"/>
            <a:ext cx="482417" cy="864096"/>
            <a:chOff x="3212977" y="2051718"/>
            <a:chExt cx="482417" cy="864096"/>
          </a:xfrm>
        </p:grpSpPr>
        <p:sp>
          <p:nvSpPr>
            <p:cNvPr id="1025" name="パイ 1024"/>
            <p:cNvSpPr/>
            <p:nvPr/>
          </p:nvSpPr>
          <p:spPr>
            <a:xfrm rot="16200000">
              <a:off x="3253728" y="2010967"/>
              <a:ext cx="400914" cy="482416"/>
            </a:xfrm>
            <a:prstGeom prst="pie">
              <a:avLst>
                <a:gd name="adj1" fmla="val 10850446"/>
                <a:gd name="adj2" fmla="val 16200000"/>
              </a:avLst>
            </a:prstGeom>
            <a:solidFill>
              <a:schemeClr val="accent6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  <p:sp>
          <p:nvSpPr>
            <p:cNvPr id="68" name="パイ 67"/>
            <p:cNvSpPr/>
            <p:nvPr/>
          </p:nvSpPr>
          <p:spPr>
            <a:xfrm rot="10800000">
              <a:off x="3212977" y="2479430"/>
              <a:ext cx="482417" cy="436384"/>
            </a:xfrm>
            <a:prstGeom prst="pie">
              <a:avLst>
                <a:gd name="adj1" fmla="val 21535344"/>
                <a:gd name="adj2" fmla="val 5400006"/>
              </a:avLst>
            </a:prstGeom>
            <a:solidFill>
              <a:schemeClr val="accent6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70" name="グループ化 69"/>
          <p:cNvGrpSpPr/>
          <p:nvPr/>
        </p:nvGrpSpPr>
        <p:grpSpPr>
          <a:xfrm>
            <a:off x="3212976" y="3563888"/>
            <a:ext cx="482417" cy="864096"/>
            <a:chOff x="3212977" y="2051718"/>
            <a:chExt cx="482417" cy="864096"/>
          </a:xfrm>
        </p:grpSpPr>
        <p:sp>
          <p:nvSpPr>
            <p:cNvPr id="71" name="パイ 70"/>
            <p:cNvSpPr/>
            <p:nvPr/>
          </p:nvSpPr>
          <p:spPr>
            <a:xfrm rot="16200000">
              <a:off x="3253728" y="2010967"/>
              <a:ext cx="400914" cy="482416"/>
            </a:xfrm>
            <a:prstGeom prst="pie">
              <a:avLst>
                <a:gd name="adj1" fmla="val 10850446"/>
                <a:gd name="adj2" fmla="val 16200000"/>
              </a:avLst>
            </a:prstGeom>
            <a:solidFill>
              <a:schemeClr val="accent6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  <p:sp>
          <p:nvSpPr>
            <p:cNvPr id="72" name="パイ 71"/>
            <p:cNvSpPr/>
            <p:nvPr/>
          </p:nvSpPr>
          <p:spPr>
            <a:xfrm rot="10800000">
              <a:off x="3212977" y="2479430"/>
              <a:ext cx="482417" cy="436384"/>
            </a:xfrm>
            <a:prstGeom prst="pie">
              <a:avLst>
                <a:gd name="adj1" fmla="val 21535344"/>
                <a:gd name="adj2" fmla="val 5400006"/>
              </a:avLst>
            </a:prstGeom>
            <a:solidFill>
              <a:schemeClr val="accent6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73" name="グループ化 72"/>
          <p:cNvGrpSpPr/>
          <p:nvPr/>
        </p:nvGrpSpPr>
        <p:grpSpPr>
          <a:xfrm>
            <a:off x="3140968" y="6084168"/>
            <a:ext cx="338402" cy="743046"/>
            <a:chOff x="3212977" y="2051718"/>
            <a:chExt cx="482417" cy="864096"/>
          </a:xfrm>
        </p:grpSpPr>
        <p:sp>
          <p:nvSpPr>
            <p:cNvPr id="74" name="パイ 73"/>
            <p:cNvSpPr/>
            <p:nvPr/>
          </p:nvSpPr>
          <p:spPr>
            <a:xfrm rot="16200000">
              <a:off x="3253728" y="2010967"/>
              <a:ext cx="400914" cy="482416"/>
            </a:xfrm>
            <a:prstGeom prst="pie">
              <a:avLst>
                <a:gd name="adj1" fmla="val 10850446"/>
                <a:gd name="adj2" fmla="val 16200000"/>
              </a:avLst>
            </a:prstGeom>
            <a:solidFill>
              <a:schemeClr val="accent6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  <p:sp>
          <p:nvSpPr>
            <p:cNvPr id="75" name="パイ 74"/>
            <p:cNvSpPr/>
            <p:nvPr/>
          </p:nvSpPr>
          <p:spPr>
            <a:xfrm rot="10800000">
              <a:off x="3212977" y="2479430"/>
              <a:ext cx="482417" cy="436384"/>
            </a:xfrm>
            <a:prstGeom prst="pie">
              <a:avLst>
                <a:gd name="adj1" fmla="val 21535344"/>
                <a:gd name="adj2" fmla="val 5400006"/>
              </a:avLst>
            </a:prstGeom>
            <a:solidFill>
              <a:schemeClr val="accent6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</p:grpSp>
      <p:sp>
        <p:nvSpPr>
          <p:cNvPr id="67" name="正方形/長方形 66"/>
          <p:cNvSpPr/>
          <p:nvPr/>
        </p:nvSpPr>
        <p:spPr>
          <a:xfrm>
            <a:off x="1772816" y="3563888"/>
            <a:ext cx="1555076" cy="153749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05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取材</a:t>
            </a:r>
            <a:r>
              <a:rPr lang="ja-JP" altLang="en-US" sz="105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記者席</a:t>
            </a:r>
            <a:endParaRPr kumimoji="1" lang="ja-JP" altLang="en-US" sz="105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grpSp>
        <p:nvGrpSpPr>
          <p:cNvPr id="2" name="グループ化 1"/>
          <p:cNvGrpSpPr/>
          <p:nvPr/>
        </p:nvGrpSpPr>
        <p:grpSpPr>
          <a:xfrm>
            <a:off x="1988840" y="3923928"/>
            <a:ext cx="1154263" cy="801821"/>
            <a:chOff x="1986705" y="5364096"/>
            <a:chExt cx="1154263" cy="801821"/>
          </a:xfrm>
        </p:grpSpPr>
        <p:sp>
          <p:nvSpPr>
            <p:cNvPr id="37" name="円/楕円 36"/>
            <p:cNvSpPr/>
            <p:nvPr/>
          </p:nvSpPr>
          <p:spPr>
            <a:xfrm>
              <a:off x="2420888" y="5364096"/>
              <a:ext cx="72000" cy="720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8" name="円/楕円 37"/>
            <p:cNvSpPr/>
            <p:nvPr/>
          </p:nvSpPr>
          <p:spPr>
            <a:xfrm>
              <a:off x="2564904" y="5364096"/>
              <a:ext cx="72000" cy="720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9" name="正方形/長方形 68"/>
            <p:cNvSpPr/>
            <p:nvPr/>
          </p:nvSpPr>
          <p:spPr>
            <a:xfrm>
              <a:off x="1986705" y="6012168"/>
              <a:ext cx="1154263" cy="153749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050" dirty="0" smtClean="0">
                  <a:solidFill>
                    <a:schemeClr val="tx1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取材位置</a:t>
              </a:r>
              <a:endParaRPr kumimoji="1" lang="ja-JP" altLang="en-US" sz="105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  <p:cxnSp>
          <p:nvCxnSpPr>
            <p:cNvPr id="76" name="直線矢印コネクタ 75"/>
            <p:cNvCxnSpPr/>
            <p:nvPr/>
          </p:nvCxnSpPr>
          <p:spPr>
            <a:xfrm flipV="1">
              <a:off x="2420888" y="5580112"/>
              <a:ext cx="0" cy="360000"/>
            </a:xfrm>
            <a:prstGeom prst="straightConnector1">
              <a:avLst/>
            </a:prstGeom>
            <a:ln w="381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直線矢印コネクタ 76"/>
            <p:cNvCxnSpPr/>
            <p:nvPr/>
          </p:nvCxnSpPr>
          <p:spPr>
            <a:xfrm flipV="1">
              <a:off x="2636912" y="5580112"/>
              <a:ext cx="0" cy="360000"/>
            </a:xfrm>
            <a:prstGeom prst="straightConnector1">
              <a:avLst/>
            </a:prstGeom>
            <a:ln w="381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0" name="テキスト ボックス 2"/>
          <p:cNvSpPr txBox="1"/>
          <p:nvPr/>
        </p:nvSpPr>
        <p:spPr>
          <a:xfrm>
            <a:off x="5544103" y="233611"/>
            <a:ext cx="838200" cy="323850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ja-JP" sz="1200" kern="100" dirty="0" smtClean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/>
              </a:rPr>
              <a:t>別紙</a:t>
            </a:r>
            <a:r>
              <a:rPr lang="ja-JP" altLang="en-US" sz="1200" kern="1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/>
              </a:rPr>
              <a:t>２</a:t>
            </a:r>
            <a:endParaRPr lang="ja-JP" sz="1050" kern="100" dirty="0">
              <a:effectLst/>
              <a:latin typeface="BIZ UDPゴシック" panose="020B0400000000000000" pitchFamily="50" charset="-128"/>
              <a:ea typeface="BIZ UDPゴシック" panose="020B0400000000000000" pitchFamily="50" charset="-128"/>
              <a:cs typeface="Times New Roman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1628800" y="3851920"/>
            <a:ext cx="1800200" cy="936104"/>
          </a:xfrm>
          <a:prstGeom prst="rect">
            <a:avLst/>
          </a:prstGeom>
          <a:noFill/>
          <a:ln w="34925">
            <a:solidFill>
              <a:schemeClr val="tx2">
                <a:lumMod val="60000"/>
                <a:lumOff val="40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正方形/長方形 5"/>
          <p:cNvSpPr/>
          <p:nvPr/>
        </p:nvSpPr>
        <p:spPr>
          <a:xfrm>
            <a:off x="1628800" y="1187625"/>
            <a:ext cx="1822393" cy="2592288"/>
          </a:xfrm>
          <a:prstGeom prst="rect">
            <a:avLst/>
          </a:prstGeom>
          <a:noFill/>
          <a:ln w="5715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617180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