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DFC952-D5B1-48B6-DE2A-4F5EA06C3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8DA0B7-C262-0A14-4207-4E3C7FD94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D95577-E907-85EA-8B99-CB7ED888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293197-6718-B24B-AD3B-3C6930A5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507BF1-0C58-1836-E45D-DFE5E01C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9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F6D23-C0D8-3BF9-15D9-FF9BC725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C2EE12-8935-CD3D-482C-C02CDC46C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8FB1EC-2011-A5AF-A306-35D4861C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002721-8FDF-EC92-44B2-59A1DB89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F3394A-71ED-1ED1-DA4A-608997DD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55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07029D-2FEB-1B27-BFCC-91D6C2019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B0E83A-D0C6-3E4A-DC3A-E9C3C65CD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090B5-F711-1B87-6A45-8FA9ACF1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A4300C-0769-B49D-B36B-8C872047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3A08FF-9DE1-2702-D2A1-2AC6CE64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8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E59FE-9FA3-35AD-3C8F-5B2D5F84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1771E5-DE9F-53B5-CD13-B44D7F434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A4C65B-C154-815E-6C6D-2DAB7780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9ECDD3-95D3-468D-8D4E-A56A79E7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1EE1D3-2D98-4BC4-D35D-2339BB3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4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C823D-6CF4-068C-9F37-FF171B57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A97EC-489E-5DCE-6237-B070361D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5D5BC6-01D3-F0E3-8847-0B00A6FC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210F4F-DE1A-6C45-C362-58990220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C495FB-7360-AD78-2FF1-0AF00AEA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95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127E1-F9E0-D290-2490-C6D7E20C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90681B-6C0B-D757-62D0-976FADD2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E2910E-A657-32ED-EDB0-D4490FCDD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FD9E43-9E9A-8A2A-FCB2-BC206C20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78A20D-5F8B-2190-5B4C-7D926859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15ED3A-E80E-5EE5-C557-F94649C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6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C67C6-B08F-22AA-948E-42E9AB57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DDFB85-F7AF-254F-6871-3CFC6FDE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DDD8CF-2305-06B5-613A-CA5D578C9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0542B4-D423-902A-7638-445615808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C3E598-0BCB-BEEA-C050-45BA79266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667581-EB7E-32DD-3C56-A8EF07C5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CF181FB-6413-0968-C6AF-D2A93323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D67F22D-FBD8-60B6-125B-FEEBDA90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7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18767-583B-EDAD-7E14-13FC20E2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E031D1-D679-6CE1-32DA-35BAD692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C69D4A-C088-0281-CBEF-7A5C0E72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2F1F08-0416-A6AD-DC50-021FA4F8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0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1A36DA-9C88-FC52-294A-C24F35A9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49F552-B6D0-4DD3-769A-1084986B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DB6980-8440-3156-330B-7E98B902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13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8BCCD-AB4F-1975-1307-68774B75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128B18-F4A9-5C3B-799B-5D4854A7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76DC3C-26C0-77C5-0C75-EE8796970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1094FB-EB4C-EB55-FC6D-DD77360B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584499-243B-83BA-156C-3B95DC66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257159-AC48-E076-FF33-F2DE4494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63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D9B31-E15E-935D-F905-6A4B191D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E5B58C8-77D0-3A11-1847-73797D363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17E2ED-C76F-5FCA-62EA-804E5ECC3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9456C5-2277-FBBA-4F37-D47F9234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4E229C-1B8F-89CE-B636-16F83806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9695A6-0D67-5143-25A3-96221C71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34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FA8C32-7A46-7227-73FB-F326F1D0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9F4F6E-AE3F-F4D1-5F09-D1D0BF3A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C3533D-110C-8B5C-3D56-2DCFD64F6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3F453-FA68-455C-B23B-46F979E00198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53E4B1-C01B-06E1-EF85-87DAFEE1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CE8D34-E2DD-87F9-94E6-C4010D2D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A4D31-2143-4479-814F-32E676FC0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49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ダイアグラム, アプリケーション&#10;&#10;自動的に生成された説明">
            <a:extLst>
              <a:ext uri="{FF2B5EF4-FFF2-40B4-BE49-F238E27FC236}">
                <a16:creationId xmlns:a16="http://schemas.microsoft.com/office/drawing/2014/main" id="{C6AC0D9B-6F18-A967-4AEC-A73D1D9A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1" y="1962865"/>
            <a:ext cx="9261763" cy="40799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5A8B07-7219-EFEC-75B1-7F6E1ED73347}"/>
              </a:ext>
            </a:extLst>
          </p:cNvPr>
          <p:cNvSpPr txBox="1"/>
          <p:nvPr/>
        </p:nvSpPr>
        <p:spPr>
          <a:xfrm>
            <a:off x="1191929" y="738909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スカイロビー（</a:t>
            </a:r>
            <a:r>
              <a:rPr kumimoji="1" lang="en-US" altLang="ja-JP" b="1" dirty="0"/>
              <a:t>ITM</a:t>
            </a:r>
            <a:r>
              <a:rPr kumimoji="1" lang="ja-JP" altLang="en-US" b="1" dirty="0"/>
              <a:t>棟</a:t>
            </a:r>
            <a:r>
              <a:rPr kumimoji="1" lang="en-US" altLang="ja-JP" b="1" dirty="0"/>
              <a:t>12F</a:t>
            </a:r>
            <a:r>
              <a:rPr kumimoji="1" lang="ja-JP" altLang="en-US" b="1" dirty="0"/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AFE0E4-F768-37FB-7C98-8F7195060FD9}"/>
              </a:ext>
            </a:extLst>
          </p:cNvPr>
          <p:cNvSpPr txBox="1"/>
          <p:nvPr/>
        </p:nvSpPr>
        <p:spPr>
          <a:xfrm>
            <a:off x="1239981" y="1295346"/>
            <a:ext cx="602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ITM</a:t>
            </a:r>
            <a:r>
              <a:rPr kumimoji="1" lang="ja-JP" altLang="en-US" dirty="0"/>
              <a:t>棟</a:t>
            </a:r>
            <a:r>
              <a:rPr kumimoji="1" lang="en-US" altLang="ja-JP" dirty="0"/>
              <a:t>2F</a:t>
            </a:r>
            <a:r>
              <a:rPr lang="ja-JP" altLang="en-US" dirty="0"/>
              <a:t>　</a:t>
            </a:r>
            <a:r>
              <a:rPr lang="en-US" altLang="ja-JP" dirty="0"/>
              <a:t>No.</a:t>
            </a:r>
            <a:r>
              <a:rPr lang="ja-JP" altLang="en-US" dirty="0"/>
              <a:t>６エレベーターで</a:t>
            </a:r>
            <a:r>
              <a:rPr lang="en-US" altLang="ja-JP" dirty="0"/>
              <a:t>12F</a:t>
            </a:r>
            <a:r>
              <a:rPr lang="ja-JP" altLang="en-US" dirty="0"/>
              <a:t>へお越しください。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0CD6E4-5535-E890-EFC1-019280B353B6}"/>
              </a:ext>
            </a:extLst>
          </p:cNvPr>
          <p:cNvSpPr txBox="1"/>
          <p:nvPr/>
        </p:nvSpPr>
        <p:spPr>
          <a:xfrm>
            <a:off x="3339579" y="186910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ITM</a:t>
            </a:r>
            <a:r>
              <a:rPr kumimoji="1" lang="ja-JP" altLang="en-US" b="1" dirty="0"/>
              <a:t>棟</a:t>
            </a:r>
            <a:r>
              <a:rPr kumimoji="1" lang="en-US" altLang="ja-JP" b="1" dirty="0"/>
              <a:t>2F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B231B5-3DAB-849C-6A47-363045927A50}"/>
              </a:ext>
            </a:extLst>
          </p:cNvPr>
          <p:cNvSpPr txBox="1"/>
          <p:nvPr/>
        </p:nvSpPr>
        <p:spPr>
          <a:xfrm>
            <a:off x="7537551" y="1863346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ITM</a:t>
            </a:r>
            <a:r>
              <a:rPr kumimoji="1" lang="ja-JP" altLang="en-US" b="1" dirty="0"/>
              <a:t>棟</a:t>
            </a:r>
            <a:r>
              <a:rPr kumimoji="1" lang="en-US" altLang="ja-JP" b="1" dirty="0"/>
              <a:t>12F</a:t>
            </a:r>
            <a:endParaRPr kumimoji="1" lang="ja-JP" altLang="en-US" b="1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7B8E9CB-B286-9594-395B-DA3A0AA5ECBC}"/>
              </a:ext>
            </a:extLst>
          </p:cNvPr>
          <p:cNvSpPr/>
          <p:nvPr/>
        </p:nvSpPr>
        <p:spPr>
          <a:xfrm>
            <a:off x="3759199" y="3075594"/>
            <a:ext cx="720436" cy="706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61A39B7-8C82-8844-A6D3-2B9CD09019B9}"/>
              </a:ext>
            </a:extLst>
          </p:cNvPr>
          <p:cNvSpPr/>
          <p:nvPr/>
        </p:nvSpPr>
        <p:spPr>
          <a:xfrm>
            <a:off x="6861360" y="1941722"/>
            <a:ext cx="258209" cy="189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2F4E002-4AE7-40E3-8C3C-C762EAAD4F70}"/>
              </a:ext>
            </a:extLst>
          </p:cNvPr>
          <p:cNvSpPr/>
          <p:nvPr/>
        </p:nvSpPr>
        <p:spPr>
          <a:xfrm>
            <a:off x="6096000" y="1941722"/>
            <a:ext cx="258209" cy="189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0BCB022D-96BD-F8C3-456C-AC9DB5C0DD9E}"/>
              </a:ext>
            </a:extLst>
          </p:cNvPr>
          <p:cNvSpPr/>
          <p:nvPr/>
        </p:nvSpPr>
        <p:spPr>
          <a:xfrm>
            <a:off x="5156096" y="1941721"/>
            <a:ext cx="258209" cy="1894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0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2024-06-17T03:08:49Z</dcterms:created>
  <dcterms:modified xsi:type="dcterms:W3CDTF">2024-06-17T03:09:01Z</dcterms:modified>
</cp:coreProperties>
</file>