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6858000" cy="1008062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配席図" id="{E517120C-A9AC-4CC4-B69E-F6519E4A13F4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604" autoAdjust="0"/>
  </p:normalViewPr>
  <p:slideViewPr>
    <p:cSldViewPr>
      <p:cViewPr>
        <p:scale>
          <a:sx n="90" d="100"/>
          <a:sy n="90" d="100"/>
        </p:scale>
        <p:origin x="1814" y="47"/>
      </p:cViewPr>
      <p:guideLst>
        <p:guide orient="horz" pos="31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2"/>
            <a:ext cx="5829300" cy="216080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13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9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8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9" y="539038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9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19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9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96865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96865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2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8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9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401362"/>
            <a:ext cx="2256235" cy="1708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401360"/>
            <a:ext cx="3833813" cy="860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109465"/>
            <a:ext cx="2256235" cy="6895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4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1720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51"/>
            <a:ext cx="617220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107F-EBC0-4318-A416-B6B65B74406C}" type="datetimeFigureOut">
              <a:rPr kumimoji="1" lang="ja-JP" altLang="en-US" smtClean="0"/>
              <a:t>2024/7/1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9"/>
            <a:ext cx="21717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" name="グループ化 615"/>
          <p:cNvGrpSpPr/>
          <p:nvPr/>
        </p:nvGrpSpPr>
        <p:grpSpPr>
          <a:xfrm>
            <a:off x="775033" y="8789846"/>
            <a:ext cx="5599736" cy="435435"/>
            <a:chOff x="309921" y="2671319"/>
            <a:chExt cx="5443864" cy="555857"/>
          </a:xfrm>
        </p:grpSpPr>
        <p:grpSp>
          <p:nvGrpSpPr>
            <p:cNvPr id="617" name="グループ化 616"/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635" name="グループ化 634"/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643" name="正方形/長方形 642"/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4" name="正方形/長方形 643"/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7" name="グループ化 636"/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640" name="正方形/長方形 639"/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1" name="正方形/長方形 640"/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618" name="グループ化 617"/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619" name="グループ化 618"/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632" name="角丸四角形 631"/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4" name="角丸四角形 633"/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0" name="グループ化 619"/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630" name="角丸四角形 629"/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1" name="角丸四角形 630"/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1" name="グループ化 620"/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628" name="角丸四角形 627"/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9" name="角丸四角形 628"/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22" name="グループ化 621"/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626" name="角丸四角形 625"/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7" name="角丸四角形 626"/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147" name="正方形/長方形 146"/>
          <p:cNvSpPr/>
          <p:nvPr/>
        </p:nvSpPr>
        <p:spPr>
          <a:xfrm rot="11697115">
            <a:off x="5180001" y="1443487"/>
            <a:ext cx="634394" cy="2276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76672" y="1131231"/>
            <a:ext cx="6272084" cy="880857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4" name="正方形/長方形 283"/>
          <p:cNvSpPr/>
          <p:nvPr/>
        </p:nvSpPr>
        <p:spPr>
          <a:xfrm rot="5400000">
            <a:off x="-134828" y="4326037"/>
            <a:ext cx="891298" cy="29324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一般受付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244027" y="9314438"/>
            <a:ext cx="2821668" cy="51871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>
          <a:xfrm>
            <a:off x="2473482" y="9373364"/>
            <a:ext cx="2394161" cy="16132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スチールカメラ</a:t>
            </a:r>
          </a:p>
        </p:txBody>
      </p:sp>
      <p:sp>
        <p:nvSpPr>
          <p:cNvPr id="308" name="正方形/長方形 307"/>
          <p:cNvSpPr/>
          <p:nvPr/>
        </p:nvSpPr>
        <p:spPr>
          <a:xfrm>
            <a:off x="2457781" y="9600292"/>
            <a:ext cx="2394161" cy="16132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カメラ（三脚を使用するもの）</a:t>
            </a:r>
          </a:p>
        </p:txBody>
      </p:sp>
      <p:sp>
        <p:nvSpPr>
          <p:cNvPr id="63" name="正方形/長方形 62"/>
          <p:cNvSpPr/>
          <p:nvPr/>
        </p:nvSpPr>
        <p:spPr>
          <a:xfrm rot="10800000">
            <a:off x="2736963" y="1141175"/>
            <a:ext cx="1865486" cy="929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2825603" y="1235673"/>
            <a:ext cx="1658515" cy="280322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スクリーン</a:t>
            </a:r>
          </a:p>
        </p:txBody>
      </p:sp>
      <p:cxnSp>
        <p:nvCxnSpPr>
          <p:cNvPr id="116" name="直線コネクタ 115"/>
          <p:cNvCxnSpPr/>
          <p:nvPr/>
        </p:nvCxnSpPr>
        <p:spPr>
          <a:xfrm>
            <a:off x="782141" y="8217086"/>
            <a:ext cx="5554007" cy="0"/>
          </a:xfrm>
          <a:prstGeom prst="line">
            <a:avLst/>
          </a:prstGeom>
          <a:ln w="28575">
            <a:solidFill>
              <a:schemeClr val="accent6"/>
            </a:solidFill>
            <a:prstDash val="sysDot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3121735" y="7962572"/>
            <a:ext cx="80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取材位置</a:t>
            </a:r>
          </a:p>
        </p:txBody>
      </p:sp>
      <p:sp>
        <p:nvSpPr>
          <p:cNvPr id="148" name="正方形/長方形 147"/>
          <p:cNvSpPr/>
          <p:nvPr/>
        </p:nvSpPr>
        <p:spPr>
          <a:xfrm rot="5400000">
            <a:off x="-136416" y="5375498"/>
            <a:ext cx="891298" cy="29324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報道受付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50" name="正方形/長方形 149"/>
          <p:cNvSpPr/>
          <p:nvPr/>
        </p:nvSpPr>
        <p:spPr>
          <a:xfrm rot="881468">
            <a:off x="4981188" y="1400133"/>
            <a:ext cx="1018179" cy="286945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演台</a:t>
            </a:r>
          </a:p>
        </p:txBody>
      </p:sp>
      <p:sp>
        <p:nvSpPr>
          <p:cNvPr id="404" name="パイ 100"/>
          <p:cNvSpPr/>
          <p:nvPr/>
        </p:nvSpPr>
        <p:spPr>
          <a:xfrm flipH="1">
            <a:off x="122994" y="2687671"/>
            <a:ext cx="687934" cy="659622"/>
          </a:xfrm>
          <a:prstGeom prst="pie">
            <a:avLst>
              <a:gd name="adj1" fmla="val 87106"/>
              <a:gd name="adj2" fmla="val 5333502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5" name="パイ 101"/>
          <p:cNvSpPr/>
          <p:nvPr/>
        </p:nvSpPr>
        <p:spPr>
          <a:xfrm rot="5400000" flipH="1">
            <a:off x="120404" y="3385597"/>
            <a:ext cx="687934" cy="606192"/>
          </a:xfrm>
          <a:prstGeom prst="pie">
            <a:avLst>
              <a:gd name="adj1" fmla="val 21583707"/>
              <a:gd name="adj2" fmla="val 5333502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03" name="正方形/長方形 702"/>
          <p:cNvSpPr/>
          <p:nvPr/>
        </p:nvSpPr>
        <p:spPr>
          <a:xfrm>
            <a:off x="5289091" y="2505255"/>
            <a:ext cx="1356193" cy="376796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30" name="正方形/長方形 729"/>
          <p:cNvSpPr/>
          <p:nvPr/>
        </p:nvSpPr>
        <p:spPr>
          <a:xfrm rot="20460672">
            <a:off x="700499" y="1626637"/>
            <a:ext cx="1556108" cy="1829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9" name="グループ化 308">
            <a:extLst>
              <a:ext uri="{FF2B5EF4-FFF2-40B4-BE49-F238E27FC236}">
                <a16:creationId xmlns:a16="http://schemas.microsoft.com/office/drawing/2014/main" id="{41C22D0A-F8DF-4BD5-AC14-A90A329EEAAD}"/>
              </a:ext>
            </a:extLst>
          </p:cNvPr>
          <p:cNvGrpSpPr/>
          <p:nvPr/>
        </p:nvGrpSpPr>
        <p:grpSpPr>
          <a:xfrm>
            <a:off x="760885" y="8303226"/>
            <a:ext cx="5599736" cy="435435"/>
            <a:chOff x="309921" y="2671319"/>
            <a:chExt cx="5443864" cy="555857"/>
          </a:xfrm>
        </p:grpSpPr>
        <p:grpSp>
          <p:nvGrpSpPr>
            <p:cNvPr id="310" name="グループ化 309">
              <a:extLst>
                <a:ext uri="{FF2B5EF4-FFF2-40B4-BE49-F238E27FC236}">
                  <a16:creationId xmlns:a16="http://schemas.microsoft.com/office/drawing/2014/main" id="{AE4F65A7-2886-49FC-B731-7A7D95C3BD70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325" name="グループ化 324">
                <a:extLst>
                  <a:ext uri="{FF2B5EF4-FFF2-40B4-BE49-F238E27FC236}">
                    <a16:creationId xmlns:a16="http://schemas.microsoft.com/office/drawing/2014/main" id="{87AC706B-9F7D-4053-8923-C84AB9211AFC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330" name="正方形/長方形 329">
                  <a:extLst>
                    <a:ext uri="{FF2B5EF4-FFF2-40B4-BE49-F238E27FC236}">
                      <a16:creationId xmlns:a16="http://schemas.microsoft.com/office/drawing/2014/main" id="{AC4458DE-C8F7-44EE-BED4-822CC6800149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1" name="正方形/長方形 330">
                  <a:extLst>
                    <a:ext uri="{FF2B5EF4-FFF2-40B4-BE49-F238E27FC236}">
                      <a16:creationId xmlns:a16="http://schemas.microsoft.com/office/drawing/2014/main" id="{28A4D998-C103-490D-B84E-441316A173D1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6" name="グループ化 325">
                <a:extLst>
                  <a:ext uri="{FF2B5EF4-FFF2-40B4-BE49-F238E27FC236}">
                    <a16:creationId xmlns:a16="http://schemas.microsoft.com/office/drawing/2014/main" id="{29A55AEC-C0C5-4089-AFF7-44CA4600A23E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327" name="正方形/長方形 326">
                  <a:extLst>
                    <a:ext uri="{FF2B5EF4-FFF2-40B4-BE49-F238E27FC236}">
                      <a16:creationId xmlns:a16="http://schemas.microsoft.com/office/drawing/2014/main" id="{27A64AC3-8488-49E1-B3E4-986897C949A5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" name="正方形/長方形 327">
                  <a:extLst>
                    <a:ext uri="{FF2B5EF4-FFF2-40B4-BE49-F238E27FC236}">
                      <a16:creationId xmlns:a16="http://schemas.microsoft.com/office/drawing/2014/main" id="{13202746-9437-47AE-87B5-BA28F076E780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11" name="グループ化 310">
              <a:extLst>
                <a:ext uri="{FF2B5EF4-FFF2-40B4-BE49-F238E27FC236}">
                  <a16:creationId xmlns:a16="http://schemas.microsoft.com/office/drawing/2014/main" id="{901E7A7A-9A23-46E0-ABAC-3B60B77E5A22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313" name="グループ化 312">
                <a:extLst>
                  <a:ext uri="{FF2B5EF4-FFF2-40B4-BE49-F238E27FC236}">
                    <a16:creationId xmlns:a16="http://schemas.microsoft.com/office/drawing/2014/main" id="{B484135E-D0D0-4C3E-8650-D1C05F450ECB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323" name="角丸四角形 631">
                  <a:extLst>
                    <a:ext uri="{FF2B5EF4-FFF2-40B4-BE49-F238E27FC236}">
                      <a16:creationId xmlns:a16="http://schemas.microsoft.com/office/drawing/2014/main" id="{62BEE06C-49B6-42EE-87A8-56AACD8E1AF2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4" name="角丸四角形 633">
                  <a:extLst>
                    <a:ext uri="{FF2B5EF4-FFF2-40B4-BE49-F238E27FC236}">
                      <a16:creationId xmlns:a16="http://schemas.microsoft.com/office/drawing/2014/main" id="{AA73ACFB-C38B-4EC2-B74B-E8575256F07D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4" name="グループ化 313">
                <a:extLst>
                  <a:ext uri="{FF2B5EF4-FFF2-40B4-BE49-F238E27FC236}">
                    <a16:creationId xmlns:a16="http://schemas.microsoft.com/office/drawing/2014/main" id="{5BA5038D-E586-47FF-AB3A-B6C637C0AEDA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321" name="角丸四角形 629">
                  <a:extLst>
                    <a:ext uri="{FF2B5EF4-FFF2-40B4-BE49-F238E27FC236}">
                      <a16:creationId xmlns:a16="http://schemas.microsoft.com/office/drawing/2014/main" id="{4A69A867-6978-493B-9BE6-4E4B00BA65C2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2" name="角丸四角形 630">
                  <a:extLst>
                    <a:ext uri="{FF2B5EF4-FFF2-40B4-BE49-F238E27FC236}">
                      <a16:creationId xmlns:a16="http://schemas.microsoft.com/office/drawing/2014/main" id="{9A1AD80A-8442-49A0-9D86-5248C9F90C9C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5" name="グループ化 314">
                <a:extLst>
                  <a:ext uri="{FF2B5EF4-FFF2-40B4-BE49-F238E27FC236}">
                    <a16:creationId xmlns:a16="http://schemas.microsoft.com/office/drawing/2014/main" id="{C9885C7C-E5FB-4780-A7B8-CCE5443A4791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319" name="角丸四角形 627">
                  <a:extLst>
                    <a:ext uri="{FF2B5EF4-FFF2-40B4-BE49-F238E27FC236}">
                      <a16:creationId xmlns:a16="http://schemas.microsoft.com/office/drawing/2014/main" id="{4B08C1AF-44D2-4D58-8CC9-A17D676B476D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0" name="角丸四角形 628">
                  <a:extLst>
                    <a:ext uri="{FF2B5EF4-FFF2-40B4-BE49-F238E27FC236}">
                      <a16:creationId xmlns:a16="http://schemas.microsoft.com/office/drawing/2014/main" id="{C2EBD423-D47E-409E-BA60-E547F5732F0D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6" name="グループ化 315">
                <a:extLst>
                  <a:ext uri="{FF2B5EF4-FFF2-40B4-BE49-F238E27FC236}">
                    <a16:creationId xmlns:a16="http://schemas.microsoft.com/office/drawing/2014/main" id="{19A881CF-32E2-40B7-B25A-76AC3BC274E9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317" name="角丸四角形 625">
                  <a:extLst>
                    <a:ext uri="{FF2B5EF4-FFF2-40B4-BE49-F238E27FC236}">
                      <a16:creationId xmlns:a16="http://schemas.microsoft.com/office/drawing/2014/main" id="{1023C283-D7C0-48F3-8635-B1B3A07F5297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8" name="角丸四角形 626">
                  <a:extLst>
                    <a:ext uri="{FF2B5EF4-FFF2-40B4-BE49-F238E27FC236}">
                      <a16:creationId xmlns:a16="http://schemas.microsoft.com/office/drawing/2014/main" id="{F1899CB3-E6FF-4792-830A-2C942DD09734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332" name="グループ化 331">
            <a:extLst>
              <a:ext uri="{FF2B5EF4-FFF2-40B4-BE49-F238E27FC236}">
                <a16:creationId xmlns:a16="http://schemas.microsoft.com/office/drawing/2014/main" id="{BD0E626C-1795-486F-A7D4-D51680982609}"/>
              </a:ext>
            </a:extLst>
          </p:cNvPr>
          <p:cNvGrpSpPr/>
          <p:nvPr/>
        </p:nvGrpSpPr>
        <p:grpSpPr>
          <a:xfrm>
            <a:off x="743884" y="7571952"/>
            <a:ext cx="5599736" cy="435435"/>
            <a:chOff x="309921" y="2671319"/>
            <a:chExt cx="5443864" cy="555857"/>
          </a:xfrm>
        </p:grpSpPr>
        <p:grpSp>
          <p:nvGrpSpPr>
            <p:cNvPr id="333" name="グループ化 332">
              <a:extLst>
                <a:ext uri="{FF2B5EF4-FFF2-40B4-BE49-F238E27FC236}">
                  <a16:creationId xmlns:a16="http://schemas.microsoft.com/office/drawing/2014/main" id="{1294CAE4-9882-4226-9256-05E0482804DF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347" name="グループ化 346">
                <a:extLst>
                  <a:ext uri="{FF2B5EF4-FFF2-40B4-BE49-F238E27FC236}">
                    <a16:creationId xmlns:a16="http://schemas.microsoft.com/office/drawing/2014/main" id="{5EBDD462-5827-4955-9787-F689597AB3A9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351" name="正方形/長方形 350">
                  <a:extLst>
                    <a:ext uri="{FF2B5EF4-FFF2-40B4-BE49-F238E27FC236}">
                      <a16:creationId xmlns:a16="http://schemas.microsoft.com/office/drawing/2014/main" id="{0DEB048D-A108-4AE8-8709-71BB6B13F686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2" name="正方形/長方形 351">
                  <a:extLst>
                    <a:ext uri="{FF2B5EF4-FFF2-40B4-BE49-F238E27FC236}">
                      <a16:creationId xmlns:a16="http://schemas.microsoft.com/office/drawing/2014/main" id="{6E97BBA5-D75B-461F-934E-87B7AC3607B9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8" name="グループ化 347">
                <a:extLst>
                  <a:ext uri="{FF2B5EF4-FFF2-40B4-BE49-F238E27FC236}">
                    <a16:creationId xmlns:a16="http://schemas.microsoft.com/office/drawing/2014/main" id="{1D113DEF-89B9-4B77-A5F6-09AA63237F3A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349" name="正方形/長方形 348">
                  <a:extLst>
                    <a:ext uri="{FF2B5EF4-FFF2-40B4-BE49-F238E27FC236}">
                      <a16:creationId xmlns:a16="http://schemas.microsoft.com/office/drawing/2014/main" id="{26B649FA-A8AC-41A5-A37A-DF3DB835E528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0" name="正方形/長方形 349">
                  <a:extLst>
                    <a:ext uri="{FF2B5EF4-FFF2-40B4-BE49-F238E27FC236}">
                      <a16:creationId xmlns:a16="http://schemas.microsoft.com/office/drawing/2014/main" id="{4BF54C31-B6D2-4CB5-B21E-A1BE096404BC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34" name="グループ化 333">
              <a:extLst>
                <a:ext uri="{FF2B5EF4-FFF2-40B4-BE49-F238E27FC236}">
                  <a16:creationId xmlns:a16="http://schemas.microsoft.com/office/drawing/2014/main" id="{547ECF1F-67F3-4102-8F16-33DC447B5D7D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335" name="グループ化 334">
                <a:extLst>
                  <a:ext uri="{FF2B5EF4-FFF2-40B4-BE49-F238E27FC236}">
                    <a16:creationId xmlns:a16="http://schemas.microsoft.com/office/drawing/2014/main" id="{D3A85D81-D0BE-44DA-8A83-E03D5951E731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345" name="角丸四角形 631">
                  <a:extLst>
                    <a:ext uri="{FF2B5EF4-FFF2-40B4-BE49-F238E27FC236}">
                      <a16:creationId xmlns:a16="http://schemas.microsoft.com/office/drawing/2014/main" id="{E5185561-012D-4AAA-B300-A371A0AFF9B0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6" name="角丸四角形 633">
                  <a:extLst>
                    <a:ext uri="{FF2B5EF4-FFF2-40B4-BE49-F238E27FC236}">
                      <a16:creationId xmlns:a16="http://schemas.microsoft.com/office/drawing/2014/main" id="{1183D695-56FA-4151-A907-F2E95E4FD377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6" name="グループ化 335">
                <a:extLst>
                  <a:ext uri="{FF2B5EF4-FFF2-40B4-BE49-F238E27FC236}">
                    <a16:creationId xmlns:a16="http://schemas.microsoft.com/office/drawing/2014/main" id="{8E795DAC-B724-471B-A525-BD1834E74F42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343" name="角丸四角形 629">
                  <a:extLst>
                    <a:ext uri="{FF2B5EF4-FFF2-40B4-BE49-F238E27FC236}">
                      <a16:creationId xmlns:a16="http://schemas.microsoft.com/office/drawing/2014/main" id="{0ECB6382-01CA-48E7-976F-A8D8A962B297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" name="角丸四角形 630">
                  <a:extLst>
                    <a:ext uri="{FF2B5EF4-FFF2-40B4-BE49-F238E27FC236}">
                      <a16:creationId xmlns:a16="http://schemas.microsoft.com/office/drawing/2014/main" id="{4A84A72A-4BFE-462E-9D35-9B5401F0E403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7" name="グループ化 336">
                <a:extLst>
                  <a:ext uri="{FF2B5EF4-FFF2-40B4-BE49-F238E27FC236}">
                    <a16:creationId xmlns:a16="http://schemas.microsoft.com/office/drawing/2014/main" id="{CA67054F-E38F-41FB-9691-CB80BFEC5891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341" name="角丸四角形 627">
                  <a:extLst>
                    <a:ext uri="{FF2B5EF4-FFF2-40B4-BE49-F238E27FC236}">
                      <a16:creationId xmlns:a16="http://schemas.microsoft.com/office/drawing/2014/main" id="{44B1756B-7AC7-41F2-9F9D-C91710EE2390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2" name="角丸四角形 628">
                  <a:extLst>
                    <a:ext uri="{FF2B5EF4-FFF2-40B4-BE49-F238E27FC236}">
                      <a16:creationId xmlns:a16="http://schemas.microsoft.com/office/drawing/2014/main" id="{7FEC6AEC-757A-4180-8829-C3E7E41BB63A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8" name="グループ化 337">
                <a:extLst>
                  <a:ext uri="{FF2B5EF4-FFF2-40B4-BE49-F238E27FC236}">
                    <a16:creationId xmlns:a16="http://schemas.microsoft.com/office/drawing/2014/main" id="{B23D9DC8-4BFE-4972-A475-2F33BD02B926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339" name="角丸四角形 625">
                  <a:extLst>
                    <a:ext uri="{FF2B5EF4-FFF2-40B4-BE49-F238E27FC236}">
                      <a16:creationId xmlns:a16="http://schemas.microsoft.com/office/drawing/2014/main" id="{8C8C4548-BA58-43BA-8A4D-F006859DAC9E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0" name="角丸四角形 626">
                  <a:extLst>
                    <a:ext uri="{FF2B5EF4-FFF2-40B4-BE49-F238E27FC236}">
                      <a16:creationId xmlns:a16="http://schemas.microsoft.com/office/drawing/2014/main" id="{FD9CB261-1530-4964-81FC-F456C7B940F6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353" name="グループ化 352">
            <a:extLst>
              <a:ext uri="{FF2B5EF4-FFF2-40B4-BE49-F238E27FC236}">
                <a16:creationId xmlns:a16="http://schemas.microsoft.com/office/drawing/2014/main" id="{E5D7C2FC-0BE4-4446-A72A-9A7D355CBFCD}"/>
              </a:ext>
            </a:extLst>
          </p:cNvPr>
          <p:cNvGrpSpPr/>
          <p:nvPr/>
        </p:nvGrpSpPr>
        <p:grpSpPr>
          <a:xfrm>
            <a:off x="783286" y="3647138"/>
            <a:ext cx="5599736" cy="435435"/>
            <a:chOff x="309921" y="2671319"/>
            <a:chExt cx="5443864" cy="555857"/>
          </a:xfrm>
        </p:grpSpPr>
        <p:grpSp>
          <p:nvGrpSpPr>
            <p:cNvPr id="354" name="グループ化 353">
              <a:extLst>
                <a:ext uri="{FF2B5EF4-FFF2-40B4-BE49-F238E27FC236}">
                  <a16:creationId xmlns:a16="http://schemas.microsoft.com/office/drawing/2014/main" id="{9EE5B864-47E4-4865-BDCE-C73B740760BC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368" name="グループ化 367">
                <a:extLst>
                  <a:ext uri="{FF2B5EF4-FFF2-40B4-BE49-F238E27FC236}">
                    <a16:creationId xmlns:a16="http://schemas.microsoft.com/office/drawing/2014/main" id="{FEB4446E-C912-4335-AF65-0CAE635F3869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372" name="正方形/長方形 371">
                  <a:extLst>
                    <a:ext uri="{FF2B5EF4-FFF2-40B4-BE49-F238E27FC236}">
                      <a16:creationId xmlns:a16="http://schemas.microsoft.com/office/drawing/2014/main" id="{7F48943E-B4BB-4E14-9F91-5DD7EF0195DC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" name="正方形/長方形 372">
                  <a:extLst>
                    <a:ext uri="{FF2B5EF4-FFF2-40B4-BE49-F238E27FC236}">
                      <a16:creationId xmlns:a16="http://schemas.microsoft.com/office/drawing/2014/main" id="{B0B24C65-9647-484A-B6BF-2A410524AD1F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9" name="グループ化 368">
                <a:extLst>
                  <a:ext uri="{FF2B5EF4-FFF2-40B4-BE49-F238E27FC236}">
                    <a16:creationId xmlns:a16="http://schemas.microsoft.com/office/drawing/2014/main" id="{DDD9E00C-FEB4-4B5B-ACEB-6416282EAAF8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370" name="正方形/長方形 369">
                  <a:extLst>
                    <a:ext uri="{FF2B5EF4-FFF2-40B4-BE49-F238E27FC236}">
                      <a16:creationId xmlns:a16="http://schemas.microsoft.com/office/drawing/2014/main" id="{9CAD68F7-199C-471D-B435-38D274EE6FCA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1" name="正方形/長方形 370">
                  <a:extLst>
                    <a:ext uri="{FF2B5EF4-FFF2-40B4-BE49-F238E27FC236}">
                      <a16:creationId xmlns:a16="http://schemas.microsoft.com/office/drawing/2014/main" id="{67A5B500-4FEA-4D14-A929-B015A4692621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55" name="グループ化 354">
              <a:extLst>
                <a:ext uri="{FF2B5EF4-FFF2-40B4-BE49-F238E27FC236}">
                  <a16:creationId xmlns:a16="http://schemas.microsoft.com/office/drawing/2014/main" id="{043F606F-C70D-49C4-BF05-4E83EDDED873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356" name="グループ化 355">
                <a:extLst>
                  <a:ext uri="{FF2B5EF4-FFF2-40B4-BE49-F238E27FC236}">
                    <a16:creationId xmlns:a16="http://schemas.microsoft.com/office/drawing/2014/main" id="{2AD1D862-CEC8-4F75-8DF3-1D29AB9DD297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366" name="角丸四角形 631">
                  <a:extLst>
                    <a:ext uri="{FF2B5EF4-FFF2-40B4-BE49-F238E27FC236}">
                      <a16:creationId xmlns:a16="http://schemas.microsoft.com/office/drawing/2014/main" id="{2279DD65-AD1D-4160-B2F7-A84D36534DF9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7" name="角丸四角形 633">
                  <a:extLst>
                    <a:ext uri="{FF2B5EF4-FFF2-40B4-BE49-F238E27FC236}">
                      <a16:creationId xmlns:a16="http://schemas.microsoft.com/office/drawing/2014/main" id="{C4F2282F-2D0B-4661-9BAD-DDB7365E197F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7" name="グループ化 356">
                <a:extLst>
                  <a:ext uri="{FF2B5EF4-FFF2-40B4-BE49-F238E27FC236}">
                    <a16:creationId xmlns:a16="http://schemas.microsoft.com/office/drawing/2014/main" id="{88998AC3-D461-4FF2-8864-45D0E2C6E5C8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364" name="角丸四角形 629">
                  <a:extLst>
                    <a:ext uri="{FF2B5EF4-FFF2-40B4-BE49-F238E27FC236}">
                      <a16:creationId xmlns:a16="http://schemas.microsoft.com/office/drawing/2014/main" id="{998C12DA-3ECA-418D-B32C-E1ED20D8B5D6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5" name="角丸四角形 630">
                  <a:extLst>
                    <a:ext uri="{FF2B5EF4-FFF2-40B4-BE49-F238E27FC236}">
                      <a16:creationId xmlns:a16="http://schemas.microsoft.com/office/drawing/2014/main" id="{A2F3CDB9-275C-487A-976C-DE9EA8DFF263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8" name="グループ化 357">
                <a:extLst>
                  <a:ext uri="{FF2B5EF4-FFF2-40B4-BE49-F238E27FC236}">
                    <a16:creationId xmlns:a16="http://schemas.microsoft.com/office/drawing/2014/main" id="{9B7A14BD-1057-42EA-8530-275A0850E3D2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362" name="角丸四角形 627">
                  <a:extLst>
                    <a:ext uri="{FF2B5EF4-FFF2-40B4-BE49-F238E27FC236}">
                      <a16:creationId xmlns:a16="http://schemas.microsoft.com/office/drawing/2014/main" id="{7E462653-74EB-458C-ADF2-37D4AC034963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3" name="角丸四角形 628">
                  <a:extLst>
                    <a:ext uri="{FF2B5EF4-FFF2-40B4-BE49-F238E27FC236}">
                      <a16:creationId xmlns:a16="http://schemas.microsoft.com/office/drawing/2014/main" id="{BCA55D85-C89D-435C-A679-21979010CCD9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9" name="グループ化 358">
                <a:extLst>
                  <a:ext uri="{FF2B5EF4-FFF2-40B4-BE49-F238E27FC236}">
                    <a16:creationId xmlns:a16="http://schemas.microsoft.com/office/drawing/2014/main" id="{23DAB748-CECC-4A80-AC7C-3C4E0150D2CE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360" name="角丸四角形 625">
                  <a:extLst>
                    <a:ext uri="{FF2B5EF4-FFF2-40B4-BE49-F238E27FC236}">
                      <a16:creationId xmlns:a16="http://schemas.microsoft.com/office/drawing/2014/main" id="{0D167CC6-7373-4A87-B7AA-2CFE228FB048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1" name="角丸四角形 626">
                  <a:extLst>
                    <a:ext uri="{FF2B5EF4-FFF2-40B4-BE49-F238E27FC236}">
                      <a16:creationId xmlns:a16="http://schemas.microsoft.com/office/drawing/2014/main" id="{44303BD8-F52B-4BFD-B5D2-AC97B82E7698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374" name="グループ化 373">
            <a:extLst>
              <a:ext uri="{FF2B5EF4-FFF2-40B4-BE49-F238E27FC236}">
                <a16:creationId xmlns:a16="http://schemas.microsoft.com/office/drawing/2014/main" id="{345F6CA4-06CC-4144-8216-4847DB441692}"/>
              </a:ext>
            </a:extLst>
          </p:cNvPr>
          <p:cNvGrpSpPr/>
          <p:nvPr/>
        </p:nvGrpSpPr>
        <p:grpSpPr>
          <a:xfrm>
            <a:off x="745813" y="5138016"/>
            <a:ext cx="5599736" cy="435435"/>
            <a:chOff x="309921" y="2671319"/>
            <a:chExt cx="5443864" cy="555857"/>
          </a:xfrm>
        </p:grpSpPr>
        <p:grpSp>
          <p:nvGrpSpPr>
            <p:cNvPr id="375" name="グループ化 374">
              <a:extLst>
                <a:ext uri="{FF2B5EF4-FFF2-40B4-BE49-F238E27FC236}">
                  <a16:creationId xmlns:a16="http://schemas.microsoft.com/office/drawing/2014/main" id="{99E84D83-0C2C-426F-97FD-E5AB41230EA6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390" name="グループ化 389">
                <a:extLst>
                  <a:ext uri="{FF2B5EF4-FFF2-40B4-BE49-F238E27FC236}">
                    <a16:creationId xmlns:a16="http://schemas.microsoft.com/office/drawing/2014/main" id="{77B03AC5-59CF-4FB0-A44F-6F94D2E86387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394" name="正方形/長方形 393">
                  <a:extLst>
                    <a:ext uri="{FF2B5EF4-FFF2-40B4-BE49-F238E27FC236}">
                      <a16:creationId xmlns:a16="http://schemas.microsoft.com/office/drawing/2014/main" id="{191F965E-7B4D-4A62-BC85-B07F6FDD0AF4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" name="正方形/長方形 394">
                  <a:extLst>
                    <a:ext uri="{FF2B5EF4-FFF2-40B4-BE49-F238E27FC236}">
                      <a16:creationId xmlns:a16="http://schemas.microsoft.com/office/drawing/2014/main" id="{6FFF9EDF-BE5F-43F3-98E3-E771FD466FD7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1" name="グループ化 390">
                <a:extLst>
                  <a:ext uri="{FF2B5EF4-FFF2-40B4-BE49-F238E27FC236}">
                    <a16:creationId xmlns:a16="http://schemas.microsoft.com/office/drawing/2014/main" id="{E09FCA3D-73DB-4387-8A2A-E5D0C7F3DB90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392" name="正方形/長方形 391">
                  <a:extLst>
                    <a:ext uri="{FF2B5EF4-FFF2-40B4-BE49-F238E27FC236}">
                      <a16:creationId xmlns:a16="http://schemas.microsoft.com/office/drawing/2014/main" id="{0A18C969-84A3-42AB-BAC9-E1222DB5F1A9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3" name="正方形/長方形 392">
                  <a:extLst>
                    <a:ext uri="{FF2B5EF4-FFF2-40B4-BE49-F238E27FC236}">
                      <a16:creationId xmlns:a16="http://schemas.microsoft.com/office/drawing/2014/main" id="{88B6AF25-6A42-4153-921D-FAA365FD64CB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76" name="グループ化 375">
              <a:extLst>
                <a:ext uri="{FF2B5EF4-FFF2-40B4-BE49-F238E27FC236}">
                  <a16:creationId xmlns:a16="http://schemas.microsoft.com/office/drawing/2014/main" id="{D2E1571D-3CD7-4021-A7E5-ADC053CDCFC7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377" name="グループ化 376">
                <a:extLst>
                  <a:ext uri="{FF2B5EF4-FFF2-40B4-BE49-F238E27FC236}">
                    <a16:creationId xmlns:a16="http://schemas.microsoft.com/office/drawing/2014/main" id="{489F49C1-D9EE-47D4-A6FE-A0DFB2846A7B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387" name="角丸四角形 631">
                  <a:extLst>
                    <a:ext uri="{FF2B5EF4-FFF2-40B4-BE49-F238E27FC236}">
                      <a16:creationId xmlns:a16="http://schemas.microsoft.com/office/drawing/2014/main" id="{AAB0A6FD-7744-4C9C-AA24-9EC707967235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8" name="角丸四角形 633">
                  <a:extLst>
                    <a:ext uri="{FF2B5EF4-FFF2-40B4-BE49-F238E27FC236}">
                      <a16:creationId xmlns:a16="http://schemas.microsoft.com/office/drawing/2014/main" id="{7DE6A4E3-B069-4F09-BDB5-934C14A24497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8" name="グループ化 377">
                <a:extLst>
                  <a:ext uri="{FF2B5EF4-FFF2-40B4-BE49-F238E27FC236}">
                    <a16:creationId xmlns:a16="http://schemas.microsoft.com/office/drawing/2014/main" id="{B4C57999-EAEC-42C0-B9E7-387608784207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385" name="角丸四角形 629">
                  <a:extLst>
                    <a:ext uri="{FF2B5EF4-FFF2-40B4-BE49-F238E27FC236}">
                      <a16:creationId xmlns:a16="http://schemas.microsoft.com/office/drawing/2014/main" id="{F81A9C0B-358D-4E66-8CBB-538461B90127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角丸四角形 630">
                  <a:extLst>
                    <a:ext uri="{FF2B5EF4-FFF2-40B4-BE49-F238E27FC236}">
                      <a16:creationId xmlns:a16="http://schemas.microsoft.com/office/drawing/2014/main" id="{D698C5E9-D7FF-4979-BEA9-1F6A82587D46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9" name="グループ化 378">
                <a:extLst>
                  <a:ext uri="{FF2B5EF4-FFF2-40B4-BE49-F238E27FC236}">
                    <a16:creationId xmlns:a16="http://schemas.microsoft.com/office/drawing/2014/main" id="{C3FFCA92-6B4A-4342-9BC8-F6C74ABFDD01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383" name="角丸四角形 627">
                  <a:extLst>
                    <a:ext uri="{FF2B5EF4-FFF2-40B4-BE49-F238E27FC236}">
                      <a16:creationId xmlns:a16="http://schemas.microsoft.com/office/drawing/2014/main" id="{66600359-EAF6-48F0-9E14-665EE144A412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角丸四角形 628">
                  <a:extLst>
                    <a:ext uri="{FF2B5EF4-FFF2-40B4-BE49-F238E27FC236}">
                      <a16:creationId xmlns:a16="http://schemas.microsoft.com/office/drawing/2014/main" id="{22F85AB5-1E49-4DE1-8AD8-373568699BDE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0" name="グループ化 379">
                <a:extLst>
                  <a:ext uri="{FF2B5EF4-FFF2-40B4-BE49-F238E27FC236}">
                    <a16:creationId xmlns:a16="http://schemas.microsoft.com/office/drawing/2014/main" id="{A15CA120-DC90-4070-AC33-F05951C85F45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381" name="角丸四角形 625">
                  <a:extLst>
                    <a:ext uri="{FF2B5EF4-FFF2-40B4-BE49-F238E27FC236}">
                      <a16:creationId xmlns:a16="http://schemas.microsoft.com/office/drawing/2014/main" id="{603220DD-269D-492E-8079-AD0A49E3FF67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角丸四角形 626">
                  <a:extLst>
                    <a:ext uri="{FF2B5EF4-FFF2-40B4-BE49-F238E27FC236}">
                      <a16:creationId xmlns:a16="http://schemas.microsoft.com/office/drawing/2014/main" id="{DEAA154E-9089-4001-BB3A-2DF9A4621F36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396" name="グループ化 395">
            <a:extLst>
              <a:ext uri="{FF2B5EF4-FFF2-40B4-BE49-F238E27FC236}">
                <a16:creationId xmlns:a16="http://schemas.microsoft.com/office/drawing/2014/main" id="{B620A16E-5BEC-4951-954B-8F8AE0B1DB92}"/>
              </a:ext>
            </a:extLst>
          </p:cNvPr>
          <p:cNvGrpSpPr/>
          <p:nvPr/>
        </p:nvGrpSpPr>
        <p:grpSpPr>
          <a:xfrm>
            <a:off x="755785" y="5604946"/>
            <a:ext cx="5599736" cy="435435"/>
            <a:chOff x="309921" y="2671319"/>
            <a:chExt cx="5443864" cy="555857"/>
          </a:xfrm>
        </p:grpSpPr>
        <p:grpSp>
          <p:nvGrpSpPr>
            <p:cNvPr id="397" name="グループ化 396">
              <a:extLst>
                <a:ext uri="{FF2B5EF4-FFF2-40B4-BE49-F238E27FC236}">
                  <a16:creationId xmlns:a16="http://schemas.microsoft.com/office/drawing/2014/main" id="{F83765FC-CA67-4257-B5EC-7450D1A6F108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453" name="グループ化 452">
                <a:extLst>
                  <a:ext uri="{FF2B5EF4-FFF2-40B4-BE49-F238E27FC236}">
                    <a16:creationId xmlns:a16="http://schemas.microsoft.com/office/drawing/2014/main" id="{CA33DC56-04E9-4CA7-AD4F-1177E1ED9005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465" name="正方形/長方形 464">
                  <a:extLst>
                    <a:ext uri="{FF2B5EF4-FFF2-40B4-BE49-F238E27FC236}">
                      <a16:creationId xmlns:a16="http://schemas.microsoft.com/office/drawing/2014/main" id="{EE4ABB31-1CD9-4E00-8F02-98E97FFA06B8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8" name="正方形/長方形 467">
                  <a:extLst>
                    <a:ext uri="{FF2B5EF4-FFF2-40B4-BE49-F238E27FC236}">
                      <a16:creationId xmlns:a16="http://schemas.microsoft.com/office/drawing/2014/main" id="{153D7D92-8BC4-4A95-80E6-0ECD6A65C9AB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6" name="グループ化 455">
                <a:extLst>
                  <a:ext uri="{FF2B5EF4-FFF2-40B4-BE49-F238E27FC236}">
                    <a16:creationId xmlns:a16="http://schemas.microsoft.com/office/drawing/2014/main" id="{8377C919-29EE-4A8A-B1EC-4087194A1A8F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459" name="正方形/長方形 458">
                  <a:extLst>
                    <a:ext uri="{FF2B5EF4-FFF2-40B4-BE49-F238E27FC236}">
                      <a16:creationId xmlns:a16="http://schemas.microsoft.com/office/drawing/2014/main" id="{A3A66E22-D033-42DC-A155-A08917695FD5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2" name="正方形/長方形 461">
                  <a:extLst>
                    <a:ext uri="{FF2B5EF4-FFF2-40B4-BE49-F238E27FC236}">
                      <a16:creationId xmlns:a16="http://schemas.microsoft.com/office/drawing/2014/main" id="{BF1AEB57-6558-415B-AD3D-875DABEB99C5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8" name="グループ化 397">
              <a:extLst>
                <a:ext uri="{FF2B5EF4-FFF2-40B4-BE49-F238E27FC236}">
                  <a16:creationId xmlns:a16="http://schemas.microsoft.com/office/drawing/2014/main" id="{D3849663-7112-4B77-BBBD-1CF0E049CA97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399" name="グループ化 398">
                <a:extLst>
                  <a:ext uri="{FF2B5EF4-FFF2-40B4-BE49-F238E27FC236}">
                    <a16:creationId xmlns:a16="http://schemas.microsoft.com/office/drawing/2014/main" id="{BCCB4A99-0D66-4D34-B069-EAE0C0AB37A1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429" name="角丸四角形 631">
                  <a:extLst>
                    <a:ext uri="{FF2B5EF4-FFF2-40B4-BE49-F238E27FC236}">
                      <a16:creationId xmlns:a16="http://schemas.microsoft.com/office/drawing/2014/main" id="{3CCF0F7B-5899-4857-9B18-9F07033A426E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2" name="角丸四角形 633">
                  <a:extLst>
                    <a:ext uri="{FF2B5EF4-FFF2-40B4-BE49-F238E27FC236}">
                      <a16:creationId xmlns:a16="http://schemas.microsoft.com/office/drawing/2014/main" id="{EE868AF5-F422-4E2B-A501-AE9F776ED1CF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0" name="グループ化 399">
                <a:extLst>
                  <a:ext uri="{FF2B5EF4-FFF2-40B4-BE49-F238E27FC236}">
                    <a16:creationId xmlns:a16="http://schemas.microsoft.com/office/drawing/2014/main" id="{04A59C3F-C8C1-429B-87F7-29F33F36EF77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423" name="角丸四角形 629">
                  <a:extLst>
                    <a:ext uri="{FF2B5EF4-FFF2-40B4-BE49-F238E27FC236}">
                      <a16:creationId xmlns:a16="http://schemas.microsoft.com/office/drawing/2014/main" id="{9487F8CF-8E52-4076-A445-BA393EE180E5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6" name="角丸四角形 630">
                  <a:extLst>
                    <a:ext uri="{FF2B5EF4-FFF2-40B4-BE49-F238E27FC236}">
                      <a16:creationId xmlns:a16="http://schemas.microsoft.com/office/drawing/2014/main" id="{D528592D-325D-462B-9377-D6D532A2620E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1" name="グループ化 400">
                <a:extLst>
                  <a:ext uri="{FF2B5EF4-FFF2-40B4-BE49-F238E27FC236}">
                    <a16:creationId xmlns:a16="http://schemas.microsoft.com/office/drawing/2014/main" id="{A4B013BD-88B7-494C-9AB4-F75353D3087F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417" name="角丸四角形 627">
                  <a:extLst>
                    <a:ext uri="{FF2B5EF4-FFF2-40B4-BE49-F238E27FC236}">
                      <a16:creationId xmlns:a16="http://schemas.microsoft.com/office/drawing/2014/main" id="{62229735-DBDA-420F-A454-E12950D95986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0" name="角丸四角形 628">
                  <a:extLst>
                    <a:ext uri="{FF2B5EF4-FFF2-40B4-BE49-F238E27FC236}">
                      <a16:creationId xmlns:a16="http://schemas.microsoft.com/office/drawing/2014/main" id="{3AB01FBE-1CC5-487D-AE93-A4B4828BF205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2" name="グループ化 401">
                <a:extLst>
                  <a:ext uri="{FF2B5EF4-FFF2-40B4-BE49-F238E27FC236}">
                    <a16:creationId xmlns:a16="http://schemas.microsoft.com/office/drawing/2014/main" id="{ECC27453-CD4D-4A40-8B24-4764F08F7AF6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403" name="角丸四角形 625">
                  <a:extLst>
                    <a:ext uri="{FF2B5EF4-FFF2-40B4-BE49-F238E27FC236}">
                      <a16:creationId xmlns:a16="http://schemas.microsoft.com/office/drawing/2014/main" id="{420933EB-02B1-48B8-B137-4F3B27229934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6" name="角丸四角形 626">
                  <a:extLst>
                    <a:ext uri="{FF2B5EF4-FFF2-40B4-BE49-F238E27FC236}">
                      <a16:creationId xmlns:a16="http://schemas.microsoft.com/office/drawing/2014/main" id="{8D8D1B9B-1EC8-4B09-AF4B-67F5B0900354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489" name="グループ化 488">
            <a:extLst>
              <a:ext uri="{FF2B5EF4-FFF2-40B4-BE49-F238E27FC236}">
                <a16:creationId xmlns:a16="http://schemas.microsoft.com/office/drawing/2014/main" id="{5EE97EAC-C7F0-46E7-9B16-7CC9040077E1}"/>
              </a:ext>
            </a:extLst>
          </p:cNvPr>
          <p:cNvGrpSpPr/>
          <p:nvPr/>
        </p:nvGrpSpPr>
        <p:grpSpPr>
          <a:xfrm>
            <a:off x="757823" y="6107192"/>
            <a:ext cx="5599736" cy="435435"/>
            <a:chOff x="309921" y="2671319"/>
            <a:chExt cx="5443864" cy="555857"/>
          </a:xfrm>
        </p:grpSpPr>
        <p:grpSp>
          <p:nvGrpSpPr>
            <p:cNvPr id="492" name="グループ化 491">
              <a:extLst>
                <a:ext uri="{FF2B5EF4-FFF2-40B4-BE49-F238E27FC236}">
                  <a16:creationId xmlns:a16="http://schemas.microsoft.com/office/drawing/2014/main" id="{D62EC07F-F242-4324-A6FE-84C0307BD3A0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570" name="グループ化 569">
                <a:extLst>
                  <a:ext uri="{FF2B5EF4-FFF2-40B4-BE49-F238E27FC236}">
                    <a16:creationId xmlns:a16="http://schemas.microsoft.com/office/drawing/2014/main" id="{987E5FB6-D9B8-4F63-9887-B71627E3706E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600" name="正方形/長方形 599">
                  <a:extLst>
                    <a:ext uri="{FF2B5EF4-FFF2-40B4-BE49-F238E27FC236}">
                      <a16:creationId xmlns:a16="http://schemas.microsoft.com/office/drawing/2014/main" id="{4B97B3D0-7554-4E26-B2F3-5F7123B8796C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3" name="正方形/長方形 602">
                  <a:extLst>
                    <a:ext uri="{FF2B5EF4-FFF2-40B4-BE49-F238E27FC236}">
                      <a16:creationId xmlns:a16="http://schemas.microsoft.com/office/drawing/2014/main" id="{AA020C98-9FEC-4976-930A-7A3196A9BED3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73" name="グループ化 572">
                <a:extLst>
                  <a:ext uri="{FF2B5EF4-FFF2-40B4-BE49-F238E27FC236}">
                    <a16:creationId xmlns:a16="http://schemas.microsoft.com/office/drawing/2014/main" id="{329A5132-9F86-47F3-BD19-ED8081525B68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576" name="正方形/長方形 575">
                  <a:extLst>
                    <a:ext uri="{FF2B5EF4-FFF2-40B4-BE49-F238E27FC236}">
                      <a16:creationId xmlns:a16="http://schemas.microsoft.com/office/drawing/2014/main" id="{3DF0A92B-31AB-4FB3-B12B-1E181FF9490B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7" name="正方形/長方形 596">
                  <a:extLst>
                    <a:ext uri="{FF2B5EF4-FFF2-40B4-BE49-F238E27FC236}">
                      <a16:creationId xmlns:a16="http://schemas.microsoft.com/office/drawing/2014/main" id="{6C5A6118-4611-4607-8923-27696B5A7C42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95" name="グループ化 494">
              <a:extLst>
                <a:ext uri="{FF2B5EF4-FFF2-40B4-BE49-F238E27FC236}">
                  <a16:creationId xmlns:a16="http://schemas.microsoft.com/office/drawing/2014/main" id="{AAE56CA9-37E6-4367-A0D6-FEE3A262EE60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498" name="グループ化 497">
                <a:extLst>
                  <a:ext uri="{FF2B5EF4-FFF2-40B4-BE49-F238E27FC236}">
                    <a16:creationId xmlns:a16="http://schemas.microsoft.com/office/drawing/2014/main" id="{B1CBE881-498B-45BF-BC27-1839168AAD06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564" name="角丸四角形 631">
                  <a:extLst>
                    <a:ext uri="{FF2B5EF4-FFF2-40B4-BE49-F238E27FC236}">
                      <a16:creationId xmlns:a16="http://schemas.microsoft.com/office/drawing/2014/main" id="{F64910B0-6584-4F13-AC4F-68E3ED50972E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7" name="角丸四角形 633">
                  <a:extLst>
                    <a:ext uri="{FF2B5EF4-FFF2-40B4-BE49-F238E27FC236}">
                      <a16:creationId xmlns:a16="http://schemas.microsoft.com/office/drawing/2014/main" id="{F0A5854A-DD3B-4F4D-903B-93684EE72A83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1" name="グループ化 500">
                <a:extLst>
                  <a:ext uri="{FF2B5EF4-FFF2-40B4-BE49-F238E27FC236}">
                    <a16:creationId xmlns:a16="http://schemas.microsoft.com/office/drawing/2014/main" id="{F713B654-CCA5-4187-BC49-B092BD5B290F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540" name="角丸四角形 629">
                  <a:extLst>
                    <a:ext uri="{FF2B5EF4-FFF2-40B4-BE49-F238E27FC236}">
                      <a16:creationId xmlns:a16="http://schemas.microsoft.com/office/drawing/2014/main" id="{B2423012-BE80-4E73-AB80-DCBB69BE062F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1" name="角丸四角形 630">
                  <a:extLst>
                    <a:ext uri="{FF2B5EF4-FFF2-40B4-BE49-F238E27FC236}">
                      <a16:creationId xmlns:a16="http://schemas.microsoft.com/office/drawing/2014/main" id="{4D1DA8F3-5345-44FA-AAF8-054976ABB522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04" name="グループ化 503">
                <a:extLst>
                  <a:ext uri="{FF2B5EF4-FFF2-40B4-BE49-F238E27FC236}">
                    <a16:creationId xmlns:a16="http://schemas.microsoft.com/office/drawing/2014/main" id="{13EDD08E-1A22-4B0F-A7BB-C981BCB267A7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534" name="角丸四角形 627">
                  <a:extLst>
                    <a:ext uri="{FF2B5EF4-FFF2-40B4-BE49-F238E27FC236}">
                      <a16:creationId xmlns:a16="http://schemas.microsoft.com/office/drawing/2014/main" id="{18BE8515-AA74-41C4-8F88-8356C58F6BF6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7" name="角丸四角形 628">
                  <a:extLst>
                    <a:ext uri="{FF2B5EF4-FFF2-40B4-BE49-F238E27FC236}">
                      <a16:creationId xmlns:a16="http://schemas.microsoft.com/office/drawing/2014/main" id="{228D89D5-9F71-44E4-A579-32D9EDAC3AA4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525" name="グループ化 524">
                <a:extLst>
                  <a:ext uri="{FF2B5EF4-FFF2-40B4-BE49-F238E27FC236}">
                    <a16:creationId xmlns:a16="http://schemas.microsoft.com/office/drawing/2014/main" id="{40CEE7B8-F6F1-4EC7-AE7F-3B568D411A30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528" name="角丸四角形 625">
                  <a:extLst>
                    <a:ext uri="{FF2B5EF4-FFF2-40B4-BE49-F238E27FC236}">
                      <a16:creationId xmlns:a16="http://schemas.microsoft.com/office/drawing/2014/main" id="{E09EA05F-3186-45AD-8CA6-EA24839884D8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1" name="角丸四角形 626">
                  <a:extLst>
                    <a:ext uri="{FF2B5EF4-FFF2-40B4-BE49-F238E27FC236}">
                      <a16:creationId xmlns:a16="http://schemas.microsoft.com/office/drawing/2014/main" id="{E1AAFAAC-8F5D-43CA-BFFB-DFB029BF569D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606" name="グループ化 605">
            <a:extLst>
              <a:ext uri="{FF2B5EF4-FFF2-40B4-BE49-F238E27FC236}">
                <a16:creationId xmlns:a16="http://schemas.microsoft.com/office/drawing/2014/main" id="{0A38C725-8ADE-4358-9953-3C221BF0F642}"/>
              </a:ext>
            </a:extLst>
          </p:cNvPr>
          <p:cNvGrpSpPr/>
          <p:nvPr/>
        </p:nvGrpSpPr>
        <p:grpSpPr>
          <a:xfrm>
            <a:off x="755785" y="6603234"/>
            <a:ext cx="5599736" cy="435435"/>
            <a:chOff x="309921" y="2671319"/>
            <a:chExt cx="5443864" cy="555857"/>
          </a:xfrm>
        </p:grpSpPr>
        <p:grpSp>
          <p:nvGrpSpPr>
            <p:cNvPr id="609" name="グループ化 608">
              <a:extLst>
                <a:ext uri="{FF2B5EF4-FFF2-40B4-BE49-F238E27FC236}">
                  <a16:creationId xmlns:a16="http://schemas.microsoft.com/office/drawing/2014/main" id="{DAF88AC1-E6D4-4235-84CD-D56D6D204E9F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705" name="グループ化 704">
                <a:extLst>
                  <a:ext uri="{FF2B5EF4-FFF2-40B4-BE49-F238E27FC236}">
                    <a16:creationId xmlns:a16="http://schemas.microsoft.com/office/drawing/2014/main" id="{9402CFD8-9E0E-4383-A2D6-B398FD3DEAF4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709" name="正方形/長方形 708">
                  <a:extLst>
                    <a:ext uri="{FF2B5EF4-FFF2-40B4-BE49-F238E27FC236}">
                      <a16:creationId xmlns:a16="http://schemas.microsoft.com/office/drawing/2014/main" id="{C677E9EA-CD0F-4C8B-BB0A-5D510A2C8200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0" name="正方形/長方形 709">
                  <a:extLst>
                    <a:ext uri="{FF2B5EF4-FFF2-40B4-BE49-F238E27FC236}">
                      <a16:creationId xmlns:a16="http://schemas.microsoft.com/office/drawing/2014/main" id="{D9F56418-0A9E-4B3C-9411-83B8176B0C5B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06" name="グループ化 705">
                <a:extLst>
                  <a:ext uri="{FF2B5EF4-FFF2-40B4-BE49-F238E27FC236}">
                    <a16:creationId xmlns:a16="http://schemas.microsoft.com/office/drawing/2014/main" id="{C69780B3-52EA-4BF2-A9D0-D6D4EF845232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707" name="正方形/長方形 706">
                  <a:extLst>
                    <a:ext uri="{FF2B5EF4-FFF2-40B4-BE49-F238E27FC236}">
                      <a16:creationId xmlns:a16="http://schemas.microsoft.com/office/drawing/2014/main" id="{1EC98587-19AD-43F2-AB07-7A900FFE3589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8" name="正方形/長方形 707">
                  <a:extLst>
                    <a:ext uri="{FF2B5EF4-FFF2-40B4-BE49-F238E27FC236}">
                      <a16:creationId xmlns:a16="http://schemas.microsoft.com/office/drawing/2014/main" id="{2EFF7BB1-1DC1-42AF-84FF-A6FABBC32EE5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612" name="グループ化 611">
              <a:extLst>
                <a:ext uri="{FF2B5EF4-FFF2-40B4-BE49-F238E27FC236}">
                  <a16:creationId xmlns:a16="http://schemas.microsoft.com/office/drawing/2014/main" id="{8D8FDFBB-BA14-4B84-B848-4DCCAB9DFF0A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633" name="グループ化 632">
                <a:extLst>
                  <a:ext uri="{FF2B5EF4-FFF2-40B4-BE49-F238E27FC236}">
                    <a16:creationId xmlns:a16="http://schemas.microsoft.com/office/drawing/2014/main" id="{8EF6E515-B057-4566-A653-97A9B30C5BA6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681" name="角丸四角形 631">
                  <a:extLst>
                    <a:ext uri="{FF2B5EF4-FFF2-40B4-BE49-F238E27FC236}">
                      <a16:creationId xmlns:a16="http://schemas.microsoft.com/office/drawing/2014/main" id="{4C67B6E1-45C3-408E-8FBE-9C9A60AA4DB1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4" name="角丸四角形 633">
                  <a:extLst>
                    <a:ext uri="{FF2B5EF4-FFF2-40B4-BE49-F238E27FC236}">
                      <a16:creationId xmlns:a16="http://schemas.microsoft.com/office/drawing/2014/main" id="{3384C5DC-6A3F-4193-A18A-7D0D875B3F47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6" name="グループ化 635">
                <a:extLst>
                  <a:ext uri="{FF2B5EF4-FFF2-40B4-BE49-F238E27FC236}">
                    <a16:creationId xmlns:a16="http://schemas.microsoft.com/office/drawing/2014/main" id="{AFA138D2-F7F3-4723-ABDA-9D1FF2554A04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675" name="角丸四角形 629">
                  <a:extLst>
                    <a:ext uri="{FF2B5EF4-FFF2-40B4-BE49-F238E27FC236}">
                      <a16:creationId xmlns:a16="http://schemas.microsoft.com/office/drawing/2014/main" id="{9B5F4913-808A-44DB-AE46-D8FF654FBCD4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8" name="角丸四角形 630">
                  <a:extLst>
                    <a:ext uri="{FF2B5EF4-FFF2-40B4-BE49-F238E27FC236}">
                      <a16:creationId xmlns:a16="http://schemas.microsoft.com/office/drawing/2014/main" id="{1FC36AB5-B3B7-4F08-94A7-A29C4151804F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9" name="グループ化 638">
                <a:extLst>
                  <a:ext uri="{FF2B5EF4-FFF2-40B4-BE49-F238E27FC236}">
                    <a16:creationId xmlns:a16="http://schemas.microsoft.com/office/drawing/2014/main" id="{EE6DA76A-D0ED-41A4-9792-8F1C47085C49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669" name="角丸四角形 627">
                  <a:extLst>
                    <a:ext uri="{FF2B5EF4-FFF2-40B4-BE49-F238E27FC236}">
                      <a16:creationId xmlns:a16="http://schemas.microsoft.com/office/drawing/2014/main" id="{84B4094C-F57A-4AA9-B2D0-3465803510E3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2" name="角丸四角形 628">
                  <a:extLst>
                    <a:ext uri="{FF2B5EF4-FFF2-40B4-BE49-F238E27FC236}">
                      <a16:creationId xmlns:a16="http://schemas.microsoft.com/office/drawing/2014/main" id="{03AC1B63-88E3-43E3-9372-557B856E7E87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42" name="グループ化 641">
                <a:extLst>
                  <a:ext uri="{FF2B5EF4-FFF2-40B4-BE49-F238E27FC236}">
                    <a16:creationId xmlns:a16="http://schemas.microsoft.com/office/drawing/2014/main" id="{5E87113C-7397-4588-9DA7-467AD01884A0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645" name="角丸四角形 625">
                  <a:extLst>
                    <a:ext uri="{FF2B5EF4-FFF2-40B4-BE49-F238E27FC236}">
                      <a16:creationId xmlns:a16="http://schemas.microsoft.com/office/drawing/2014/main" id="{4A971A78-761D-4231-B9B6-5EB341A2A0EA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8" name="角丸四角形 626">
                  <a:extLst>
                    <a:ext uri="{FF2B5EF4-FFF2-40B4-BE49-F238E27FC236}">
                      <a16:creationId xmlns:a16="http://schemas.microsoft.com/office/drawing/2014/main" id="{C9B05F9F-4296-404E-8AD3-5CD1FA1A4394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711" name="グループ化 710">
            <a:extLst>
              <a:ext uri="{FF2B5EF4-FFF2-40B4-BE49-F238E27FC236}">
                <a16:creationId xmlns:a16="http://schemas.microsoft.com/office/drawing/2014/main" id="{D397D73D-9F4E-4702-A6E2-71B24F8F7EB7}"/>
              </a:ext>
            </a:extLst>
          </p:cNvPr>
          <p:cNvGrpSpPr/>
          <p:nvPr/>
        </p:nvGrpSpPr>
        <p:grpSpPr>
          <a:xfrm>
            <a:off x="743884" y="7095708"/>
            <a:ext cx="5599736" cy="435435"/>
            <a:chOff x="309921" y="2671319"/>
            <a:chExt cx="5443864" cy="555857"/>
          </a:xfrm>
        </p:grpSpPr>
        <p:grpSp>
          <p:nvGrpSpPr>
            <p:cNvPr id="712" name="グループ化 711">
              <a:extLst>
                <a:ext uri="{FF2B5EF4-FFF2-40B4-BE49-F238E27FC236}">
                  <a16:creationId xmlns:a16="http://schemas.microsoft.com/office/drawing/2014/main" id="{20FCCB8B-559B-40C6-A209-C6C4C02A9517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729" name="グループ化 728">
                <a:extLst>
                  <a:ext uri="{FF2B5EF4-FFF2-40B4-BE49-F238E27FC236}">
                    <a16:creationId xmlns:a16="http://schemas.microsoft.com/office/drawing/2014/main" id="{991353DB-44A6-418C-9054-5D6EE74D28C2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734" name="正方形/長方形 733">
                  <a:extLst>
                    <a:ext uri="{FF2B5EF4-FFF2-40B4-BE49-F238E27FC236}">
                      <a16:creationId xmlns:a16="http://schemas.microsoft.com/office/drawing/2014/main" id="{46007E38-99B3-4C59-B8A6-12394B7DB680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5" name="正方形/長方形 734">
                  <a:extLst>
                    <a:ext uri="{FF2B5EF4-FFF2-40B4-BE49-F238E27FC236}">
                      <a16:creationId xmlns:a16="http://schemas.microsoft.com/office/drawing/2014/main" id="{164CBD89-E9CA-401F-8D7D-EB6D17B998FB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31" name="グループ化 730">
                <a:extLst>
                  <a:ext uri="{FF2B5EF4-FFF2-40B4-BE49-F238E27FC236}">
                    <a16:creationId xmlns:a16="http://schemas.microsoft.com/office/drawing/2014/main" id="{A5093FDB-A21D-44C0-A235-7A1BF2E89490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732" name="正方形/長方形 731">
                  <a:extLst>
                    <a:ext uri="{FF2B5EF4-FFF2-40B4-BE49-F238E27FC236}">
                      <a16:creationId xmlns:a16="http://schemas.microsoft.com/office/drawing/2014/main" id="{0428B66D-09C0-4C79-8283-75C774E4CA51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3" name="正方形/長方形 732">
                  <a:extLst>
                    <a:ext uri="{FF2B5EF4-FFF2-40B4-BE49-F238E27FC236}">
                      <a16:creationId xmlns:a16="http://schemas.microsoft.com/office/drawing/2014/main" id="{F5286B65-9361-486F-B646-65763A26D7AD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713" name="グループ化 712">
              <a:extLst>
                <a:ext uri="{FF2B5EF4-FFF2-40B4-BE49-F238E27FC236}">
                  <a16:creationId xmlns:a16="http://schemas.microsoft.com/office/drawing/2014/main" id="{E167E874-45DE-4DC4-A45B-66AA8B31FA0E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714" name="グループ化 713">
                <a:extLst>
                  <a:ext uri="{FF2B5EF4-FFF2-40B4-BE49-F238E27FC236}">
                    <a16:creationId xmlns:a16="http://schemas.microsoft.com/office/drawing/2014/main" id="{2C58ECCC-2A48-4957-BD50-31D340879234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727" name="角丸四角形 631">
                  <a:extLst>
                    <a:ext uri="{FF2B5EF4-FFF2-40B4-BE49-F238E27FC236}">
                      <a16:creationId xmlns:a16="http://schemas.microsoft.com/office/drawing/2014/main" id="{EEA1D830-7E9F-41E5-8C27-D72F2F699C6F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8" name="角丸四角形 633">
                  <a:extLst>
                    <a:ext uri="{FF2B5EF4-FFF2-40B4-BE49-F238E27FC236}">
                      <a16:creationId xmlns:a16="http://schemas.microsoft.com/office/drawing/2014/main" id="{F4E6C4F6-9C6E-4184-A689-86CB83DFA1EB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7" name="グループ化 716">
                <a:extLst>
                  <a:ext uri="{FF2B5EF4-FFF2-40B4-BE49-F238E27FC236}">
                    <a16:creationId xmlns:a16="http://schemas.microsoft.com/office/drawing/2014/main" id="{CAC5DF1F-CD6E-4632-B81C-C7993B447808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725" name="角丸四角形 629">
                  <a:extLst>
                    <a:ext uri="{FF2B5EF4-FFF2-40B4-BE49-F238E27FC236}">
                      <a16:creationId xmlns:a16="http://schemas.microsoft.com/office/drawing/2014/main" id="{6246422C-3394-484C-84EE-D9AB47915208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6" name="角丸四角形 630">
                  <a:extLst>
                    <a:ext uri="{FF2B5EF4-FFF2-40B4-BE49-F238E27FC236}">
                      <a16:creationId xmlns:a16="http://schemas.microsoft.com/office/drawing/2014/main" id="{C7824E40-93E9-4C9C-B00F-E7F22D1DEC1F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19" name="グループ化 718">
                <a:extLst>
                  <a:ext uri="{FF2B5EF4-FFF2-40B4-BE49-F238E27FC236}">
                    <a16:creationId xmlns:a16="http://schemas.microsoft.com/office/drawing/2014/main" id="{7DCBE2E2-3E03-4083-91CD-2AE1ADB93CEF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723" name="角丸四角形 627">
                  <a:extLst>
                    <a:ext uri="{FF2B5EF4-FFF2-40B4-BE49-F238E27FC236}">
                      <a16:creationId xmlns:a16="http://schemas.microsoft.com/office/drawing/2014/main" id="{BE177236-44AF-41F4-A45F-F50E3DC6BB34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4" name="角丸四角形 628">
                  <a:extLst>
                    <a:ext uri="{FF2B5EF4-FFF2-40B4-BE49-F238E27FC236}">
                      <a16:creationId xmlns:a16="http://schemas.microsoft.com/office/drawing/2014/main" id="{707FAB44-D83F-4450-8311-4C6113D46282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20" name="グループ化 719">
                <a:extLst>
                  <a:ext uri="{FF2B5EF4-FFF2-40B4-BE49-F238E27FC236}">
                    <a16:creationId xmlns:a16="http://schemas.microsoft.com/office/drawing/2014/main" id="{F32BAEE0-099E-44B1-B17D-1D48DD17C755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721" name="角丸四角形 625">
                  <a:extLst>
                    <a:ext uri="{FF2B5EF4-FFF2-40B4-BE49-F238E27FC236}">
                      <a16:creationId xmlns:a16="http://schemas.microsoft.com/office/drawing/2014/main" id="{9FF9886B-2066-477E-9E41-830CC547B741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2" name="角丸四角形 626">
                  <a:extLst>
                    <a:ext uri="{FF2B5EF4-FFF2-40B4-BE49-F238E27FC236}">
                      <a16:creationId xmlns:a16="http://schemas.microsoft.com/office/drawing/2014/main" id="{DFFDE9F0-7E3A-4241-A88B-09A94772DC3B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69" name="正方形/長方形 68"/>
          <p:cNvSpPr/>
          <p:nvPr/>
        </p:nvSpPr>
        <p:spPr>
          <a:xfrm>
            <a:off x="831593" y="8217086"/>
            <a:ext cx="5424318" cy="376796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報　　　道　　　関　　　係　　　者　　　席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736" name="正方形/長方形 735">
            <a:extLst>
              <a:ext uri="{FF2B5EF4-FFF2-40B4-BE49-F238E27FC236}">
                <a16:creationId xmlns:a16="http://schemas.microsoft.com/office/drawing/2014/main" id="{75597AC5-DF1C-4DDD-8DEC-6C4C0750226F}"/>
              </a:ext>
            </a:extLst>
          </p:cNvPr>
          <p:cNvSpPr/>
          <p:nvPr/>
        </p:nvSpPr>
        <p:spPr>
          <a:xfrm>
            <a:off x="852755" y="8749992"/>
            <a:ext cx="5424318" cy="376796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報　　　道　　　関　　　係　　　者　　　席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pSp>
        <p:nvGrpSpPr>
          <p:cNvPr id="737" name="グループ化 736">
            <a:extLst>
              <a:ext uri="{FF2B5EF4-FFF2-40B4-BE49-F238E27FC236}">
                <a16:creationId xmlns:a16="http://schemas.microsoft.com/office/drawing/2014/main" id="{86037962-7AE8-4D59-8706-810446BAC04E}"/>
              </a:ext>
            </a:extLst>
          </p:cNvPr>
          <p:cNvGrpSpPr/>
          <p:nvPr/>
        </p:nvGrpSpPr>
        <p:grpSpPr>
          <a:xfrm>
            <a:off x="769430" y="4156058"/>
            <a:ext cx="5599736" cy="435435"/>
            <a:chOff x="309921" y="2671319"/>
            <a:chExt cx="5443864" cy="555857"/>
          </a:xfrm>
        </p:grpSpPr>
        <p:grpSp>
          <p:nvGrpSpPr>
            <p:cNvPr id="738" name="グループ化 737">
              <a:extLst>
                <a:ext uri="{FF2B5EF4-FFF2-40B4-BE49-F238E27FC236}">
                  <a16:creationId xmlns:a16="http://schemas.microsoft.com/office/drawing/2014/main" id="{C636B820-CF60-432E-A659-5D8FA4E06884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752" name="グループ化 751">
                <a:extLst>
                  <a:ext uri="{FF2B5EF4-FFF2-40B4-BE49-F238E27FC236}">
                    <a16:creationId xmlns:a16="http://schemas.microsoft.com/office/drawing/2014/main" id="{84FCBD1C-B665-4B6A-8C29-940850FC5B4F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756" name="正方形/長方形 755">
                  <a:extLst>
                    <a:ext uri="{FF2B5EF4-FFF2-40B4-BE49-F238E27FC236}">
                      <a16:creationId xmlns:a16="http://schemas.microsoft.com/office/drawing/2014/main" id="{A63DC63B-C50F-45B9-9222-3B4F750CE378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7" name="正方形/長方形 756">
                  <a:extLst>
                    <a:ext uri="{FF2B5EF4-FFF2-40B4-BE49-F238E27FC236}">
                      <a16:creationId xmlns:a16="http://schemas.microsoft.com/office/drawing/2014/main" id="{FFEBD5A7-0872-4681-945F-1C756E385F35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53" name="グループ化 752">
                <a:extLst>
                  <a:ext uri="{FF2B5EF4-FFF2-40B4-BE49-F238E27FC236}">
                    <a16:creationId xmlns:a16="http://schemas.microsoft.com/office/drawing/2014/main" id="{A0F63C4A-58EF-4BBB-82C1-21842571ABAE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754" name="正方形/長方形 753">
                  <a:extLst>
                    <a:ext uri="{FF2B5EF4-FFF2-40B4-BE49-F238E27FC236}">
                      <a16:creationId xmlns:a16="http://schemas.microsoft.com/office/drawing/2014/main" id="{98B0E481-BD88-4BAB-9349-755C04D021F4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5" name="正方形/長方形 754">
                  <a:extLst>
                    <a:ext uri="{FF2B5EF4-FFF2-40B4-BE49-F238E27FC236}">
                      <a16:creationId xmlns:a16="http://schemas.microsoft.com/office/drawing/2014/main" id="{6CCB5E96-D7DE-425C-8D50-5B83B765F8D1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739" name="グループ化 738">
              <a:extLst>
                <a:ext uri="{FF2B5EF4-FFF2-40B4-BE49-F238E27FC236}">
                  <a16:creationId xmlns:a16="http://schemas.microsoft.com/office/drawing/2014/main" id="{06CE32A6-2C20-4D66-9DDE-F500114A7C63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740" name="グループ化 739">
                <a:extLst>
                  <a:ext uri="{FF2B5EF4-FFF2-40B4-BE49-F238E27FC236}">
                    <a16:creationId xmlns:a16="http://schemas.microsoft.com/office/drawing/2014/main" id="{7A2D4913-3947-4D2B-80F4-3FBFA1640B9E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750" name="角丸四角形 631">
                  <a:extLst>
                    <a:ext uri="{FF2B5EF4-FFF2-40B4-BE49-F238E27FC236}">
                      <a16:creationId xmlns:a16="http://schemas.microsoft.com/office/drawing/2014/main" id="{EC16A6C8-6797-422D-8DF5-1DAA2FF0B15B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1" name="角丸四角形 633">
                  <a:extLst>
                    <a:ext uri="{FF2B5EF4-FFF2-40B4-BE49-F238E27FC236}">
                      <a16:creationId xmlns:a16="http://schemas.microsoft.com/office/drawing/2014/main" id="{ADF93CBF-3DBB-48DF-9AC1-4EB439B0B942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1" name="グループ化 740">
                <a:extLst>
                  <a:ext uri="{FF2B5EF4-FFF2-40B4-BE49-F238E27FC236}">
                    <a16:creationId xmlns:a16="http://schemas.microsoft.com/office/drawing/2014/main" id="{C926790F-E87C-4FAA-A89D-06E4D3022C52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748" name="角丸四角形 629">
                  <a:extLst>
                    <a:ext uri="{FF2B5EF4-FFF2-40B4-BE49-F238E27FC236}">
                      <a16:creationId xmlns:a16="http://schemas.microsoft.com/office/drawing/2014/main" id="{C5923BD9-0E22-45C6-B6D3-D500F14EA954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9" name="角丸四角形 630">
                  <a:extLst>
                    <a:ext uri="{FF2B5EF4-FFF2-40B4-BE49-F238E27FC236}">
                      <a16:creationId xmlns:a16="http://schemas.microsoft.com/office/drawing/2014/main" id="{FF148C57-8EE0-4D8A-872A-3A2AEB0111E7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2" name="グループ化 741">
                <a:extLst>
                  <a:ext uri="{FF2B5EF4-FFF2-40B4-BE49-F238E27FC236}">
                    <a16:creationId xmlns:a16="http://schemas.microsoft.com/office/drawing/2014/main" id="{B73E2C72-41DB-432B-88EB-D671ABEAF587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746" name="角丸四角形 627">
                  <a:extLst>
                    <a:ext uri="{FF2B5EF4-FFF2-40B4-BE49-F238E27FC236}">
                      <a16:creationId xmlns:a16="http://schemas.microsoft.com/office/drawing/2014/main" id="{EE260222-A632-44F5-B9E0-7A4B94BAD87A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7" name="角丸四角形 628">
                  <a:extLst>
                    <a:ext uri="{FF2B5EF4-FFF2-40B4-BE49-F238E27FC236}">
                      <a16:creationId xmlns:a16="http://schemas.microsoft.com/office/drawing/2014/main" id="{8B4B71DA-4339-4952-BF47-715D3EE71A85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43" name="グループ化 742">
                <a:extLst>
                  <a:ext uri="{FF2B5EF4-FFF2-40B4-BE49-F238E27FC236}">
                    <a16:creationId xmlns:a16="http://schemas.microsoft.com/office/drawing/2014/main" id="{9EA8ECCB-C42A-4D4F-95AA-906599B46E35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744" name="角丸四角形 625">
                  <a:extLst>
                    <a:ext uri="{FF2B5EF4-FFF2-40B4-BE49-F238E27FC236}">
                      <a16:creationId xmlns:a16="http://schemas.microsoft.com/office/drawing/2014/main" id="{676B7F74-04BB-41CD-A0A0-16B81FB314C6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5" name="角丸四角形 626">
                  <a:extLst>
                    <a:ext uri="{FF2B5EF4-FFF2-40B4-BE49-F238E27FC236}">
                      <a16:creationId xmlns:a16="http://schemas.microsoft.com/office/drawing/2014/main" id="{AF72CDB6-5883-4839-94FA-D56A5D501030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758" name="グループ化 757">
            <a:extLst>
              <a:ext uri="{FF2B5EF4-FFF2-40B4-BE49-F238E27FC236}">
                <a16:creationId xmlns:a16="http://schemas.microsoft.com/office/drawing/2014/main" id="{8AD8C9E4-3108-4917-9010-DC15943BDF15}"/>
              </a:ext>
            </a:extLst>
          </p:cNvPr>
          <p:cNvGrpSpPr/>
          <p:nvPr/>
        </p:nvGrpSpPr>
        <p:grpSpPr>
          <a:xfrm>
            <a:off x="777008" y="3126978"/>
            <a:ext cx="5599736" cy="435435"/>
            <a:chOff x="309921" y="2671319"/>
            <a:chExt cx="5443864" cy="555857"/>
          </a:xfrm>
        </p:grpSpPr>
        <p:grpSp>
          <p:nvGrpSpPr>
            <p:cNvPr id="759" name="グループ化 758">
              <a:extLst>
                <a:ext uri="{FF2B5EF4-FFF2-40B4-BE49-F238E27FC236}">
                  <a16:creationId xmlns:a16="http://schemas.microsoft.com/office/drawing/2014/main" id="{55827D6D-0BB1-4FCE-9471-EE30367051C3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786" name="グループ化 785">
                <a:extLst>
                  <a:ext uri="{FF2B5EF4-FFF2-40B4-BE49-F238E27FC236}">
                    <a16:creationId xmlns:a16="http://schemas.microsoft.com/office/drawing/2014/main" id="{7565022C-B78E-4CF0-97C7-8EE0C53D69A2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797" name="正方形/長方形 796">
                  <a:extLst>
                    <a:ext uri="{FF2B5EF4-FFF2-40B4-BE49-F238E27FC236}">
                      <a16:creationId xmlns:a16="http://schemas.microsoft.com/office/drawing/2014/main" id="{F67AB803-5F19-4624-AF84-1BCAED8B3CE1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4" name="正方形/長方形 803">
                  <a:extLst>
                    <a:ext uri="{FF2B5EF4-FFF2-40B4-BE49-F238E27FC236}">
                      <a16:creationId xmlns:a16="http://schemas.microsoft.com/office/drawing/2014/main" id="{CC67B3F1-CC0F-47C3-8B3B-99E48B65FCAE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89" name="グループ化 788">
                <a:extLst>
                  <a:ext uri="{FF2B5EF4-FFF2-40B4-BE49-F238E27FC236}">
                    <a16:creationId xmlns:a16="http://schemas.microsoft.com/office/drawing/2014/main" id="{FEC9EDCA-33BA-444F-BA91-CF6F4C1B9995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792" name="正方形/長方形 791">
                  <a:extLst>
                    <a:ext uri="{FF2B5EF4-FFF2-40B4-BE49-F238E27FC236}">
                      <a16:creationId xmlns:a16="http://schemas.microsoft.com/office/drawing/2014/main" id="{BB10E6F3-22A6-4002-8861-F5CD5BEE0A44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6" name="正方形/長方形 795">
                  <a:extLst>
                    <a:ext uri="{FF2B5EF4-FFF2-40B4-BE49-F238E27FC236}">
                      <a16:creationId xmlns:a16="http://schemas.microsoft.com/office/drawing/2014/main" id="{0B46DCE6-6FE9-47A4-B61B-B0D954E3A092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760" name="グループ化 759">
              <a:extLst>
                <a:ext uri="{FF2B5EF4-FFF2-40B4-BE49-F238E27FC236}">
                  <a16:creationId xmlns:a16="http://schemas.microsoft.com/office/drawing/2014/main" id="{ED57CD5F-A424-471E-9895-852E53642998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761" name="グループ化 760">
                <a:extLst>
                  <a:ext uri="{FF2B5EF4-FFF2-40B4-BE49-F238E27FC236}">
                    <a16:creationId xmlns:a16="http://schemas.microsoft.com/office/drawing/2014/main" id="{DE5B9642-DAB6-4C2E-B662-B284F0FBE372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780" name="角丸四角形 631">
                  <a:extLst>
                    <a:ext uri="{FF2B5EF4-FFF2-40B4-BE49-F238E27FC236}">
                      <a16:creationId xmlns:a16="http://schemas.microsoft.com/office/drawing/2014/main" id="{FDEA381D-A5A8-479C-A077-CAAAC2029DEE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83" name="角丸四角形 633">
                  <a:extLst>
                    <a:ext uri="{FF2B5EF4-FFF2-40B4-BE49-F238E27FC236}">
                      <a16:creationId xmlns:a16="http://schemas.microsoft.com/office/drawing/2014/main" id="{8AC8013D-F3A4-4C06-B6E2-18D9FC86B615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62" name="グループ化 761">
                <a:extLst>
                  <a:ext uri="{FF2B5EF4-FFF2-40B4-BE49-F238E27FC236}">
                    <a16:creationId xmlns:a16="http://schemas.microsoft.com/office/drawing/2014/main" id="{9282FFD4-CD1E-43AB-BB79-F622FC99A311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777" name="角丸四角形 629">
                  <a:extLst>
                    <a:ext uri="{FF2B5EF4-FFF2-40B4-BE49-F238E27FC236}">
                      <a16:creationId xmlns:a16="http://schemas.microsoft.com/office/drawing/2014/main" id="{73C4B51B-DED2-4467-8345-B0860753F613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8" name="角丸四角形 630">
                  <a:extLst>
                    <a:ext uri="{FF2B5EF4-FFF2-40B4-BE49-F238E27FC236}">
                      <a16:creationId xmlns:a16="http://schemas.microsoft.com/office/drawing/2014/main" id="{A0519043-C25D-4DC9-AF45-8F6C8C20AF70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63" name="グループ化 762">
                <a:extLst>
                  <a:ext uri="{FF2B5EF4-FFF2-40B4-BE49-F238E27FC236}">
                    <a16:creationId xmlns:a16="http://schemas.microsoft.com/office/drawing/2014/main" id="{681677F5-FC7F-4191-97C2-8977F2CB4B92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775" name="角丸四角形 627">
                  <a:extLst>
                    <a:ext uri="{FF2B5EF4-FFF2-40B4-BE49-F238E27FC236}">
                      <a16:creationId xmlns:a16="http://schemas.microsoft.com/office/drawing/2014/main" id="{C05B24DE-F7A3-4A89-AE6E-24E5FB5F2403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76" name="角丸四角形 628">
                  <a:extLst>
                    <a:ext uri="{FF2B5EF4-FFF2-40B4-BE49-F238E27FC236}">
                      <a16:creationId xmlns:a16="http://schemas.microsoft.com/office/drawing/2014/main" id="{018AE876-55FB-4ECF-9037-1A537B52DB06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64" name="グループ化 763">
                <a:extLst>
                  <a:ext uri="{FF2B5EF4-FFF2-40B4-BE49-F238E27FC236}">
                    <a16:creationId xmlns:a16="http://schemas.microsoft.com/office/drawing/2014/main" id="{2087A8BB-B507-4DC4-B7C5-01DC18184174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765" name="角丸四角形 625">
                  <a:extLst>
                    <a:ext uri="{FF2B5EF4-FFF2-40B4-BE49-F238E27FC236}">
                      <a16:creationId xmlns:a16="http://schemas.microsoft.com/office/drawing/2014/main" id="{C0C3637E-257F-4073-A32A-2E785420BD93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6" name="角丸四角形 626">
                  <a:extLst>
                    <a:ext uri="{FF2B5EF4-FFF2-40B4-BE49-F238E27FC236}">
                      <a16:creationId xmlns:a16="http://schemas.microsoft.com/office/drawing/2014/main" id="{D68EEBE6-3F52-4C0C-8536-024589E62358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826" name="グループ化 825">
            <a:extLst>
              <a:ext uri="{FF2B5EF4-FFF2-40B4-BE49-F238E27FC236}">
                <a16:creationId xmlns:a16="http://schemas.microsoft.com/office/drawing/2014/main" id="{3199342A-B466-41E0-9F65-558DB18DF703}"/>
              </a:ext>
            </a:extLst>
          </p:cNvPr>
          <p:cNvGrpSpPr/>
          <p:nvPr/>
        </p:nvGrpSpPr>
        <p:grpSpPr>
          <a:xfrm>
            <a:off x="746907" y="4660286"/>
            <a:ext cx="5599736" cy="435435"/>
            <a:chOff x="309921" y="2671319"/>
            <a:chExt cx="5443864" cy="555857"/>
          </a:xfrm>
        </p:grpSpPr>
        <p:grpSp>
          <p:nvGrpSpPr>
            <p:cNvPr id="827" name="グループ化 826">
              <a:extLst>
                <a:ext uri="{FF2B5EF4-FFF2-40B4-BE49-F238E27FC236}">
                  <a16:creationId xmlns:a16="http://schemas.microsoft.com/office/drawing/2014/main" id="{51614C89-4901-44A9-8669-61D8C05DF708}"/>
                </a:ext>
              </a:extLst>
            </p:cNvPr>
            <p:cNvGrpSpPr/>
            <p:nvPr/>
          </p:nvGrpSpPr>
          <p:grpSpPr>
            <a:xfrm>
              <a:off x="309921" y="2671319"/>
              <a:ext cx="5443864" cy="284657"/>
              <a:chOff x="-5939" y="2453608"/>
              <a:chExt cx="5443864" cy="284657"/>
            </a:xfrm>
          </p:grpSpPr>
          <p:grpSp>
            <p:nvGrpSpPr>
              <p:cNvPr id="841" name="グループ化 840">
                <a:extLst>
                  <a:ext uri="{FF2B5EF4-FFF2-40B4-BE49-F238E27FC236}">
                    <a16:creationId xmlns:a16="http://schemas.microsoft.com/office/drawing/2014/main" id="{24C33047-05DD-4980-9937-1EC07704604D}"/>
                  </a:ext>
                </a:extLst>
              </p:cNvPr>
              <p:cNvGrpSpPr/>
              <p:nvPr/>
            </p:nvGrpSpPr>
            <p:grpSpPr>
              <a:xfrm>
                <a:off x="-5939" y="2458134"/>
                <a:ext cx="2379414" cy="280131"/>
                <a:chOff x="-5939" y="2458134"/>
                <a:chExt cx="2379414" cy="280131"/>
              </a:xfrm>
            </p:grpSpPr>
            <p:sp>
              <p:nvSpPr>
                <p:cNvPr id="845" name="正方形/長方形 844">
                  <a:extLst>
                    <a:ext uri="{FF2B5EF4-FFF2-40B4-BE49-F238E27FC236}">
                      <a16:creationId xmlns:a16="http://schemas.microsoft.com/office/drawing/2014/main" id="{E803D333-C56F-460F-B67D-8211D9EA0436}"/>
                    </a:ext>
                  </a:extLst>
                </p:cNvPr>
                <p:cNvSpPr/>
                <p:nvPr/>
              </p:nvSpPr>
              <p:spPr>
                <a:xfrm rot="10800000">
                  <a:off x="1511685" y="2458134"/>
                  <a:ext cx="861790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6" name="正方形/長方形 845">
                  <a:extLst>
                    <a:ext uri="{FF2B5EF4-FFF2-40B4-BE49-F238E27FC236}">
                      <a16:creationId xmlns:a16="http://schemas.microsoft.com/office/drawing/2014/main" id="{E6D08CD6-589B-4780-B956-85D2FAD967D2}"/>
                    </a:ext>
                  </a:extLst>
                </p:cNvPr>
                <p:cNvSpPr/>
                <p:nvPr/>
              </p:nvSpPr>
              <p:spPr>
                <a:xfrm rot="10800000">
                  <a:off x="-5939" y="2467880"/>
                  <a:ext cx="864338" cy="270385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42" name="グループ化 841">
                <a:extLst>
                  <a:ext uri="{FF2B5EF4-FFF2-40B4-BE49-F238E27FC236}">
                    <a16:creationId xmlns:a16="http://schemas.microsoft.com/office/drawing/2014/main" id="{202836DC-244D-400A-A375-E986B7D6CAA1}"/>
                  </a:ext>
                </a:extLst>
              </p:cNvPr>
              <p:cNvGrpSpPr/>
              <p:nvPr/>
            </p:nvGrpSpPr>
            <p:grpSpPr>
              <a:xfrm>
                <a:off x="3071945" y="2453608"/>
                <a:ext cx="2365980" cy="281656"/>
                <a:chOff x="3071945" y="2453608"/>
                <a:chExt cx="2365980" cy="281656"/>
              </a:xfrm>
            </p:grpSpPr>
            <p:sp>
              <p:nvSpPr>
                <p:cNvPr id="843" name="正方形/長方形 842">
                  <a:extLst>
                    <a:ext uri="{FF2B5EF4-FFF2-40B4-BE49-F238E27FC236}">
                      <a16:creationId xmlns:a16="http://schemas.microsoft.com/office/drawing/2014/main" id="{1C867F33-87A6-402C-9D0C-5D43DC904865}"/>
                    </a:ext>
                  </a:extLst>
                </p:cNvPr>
                <p:cNvSpPr/>
                <p:nvPr/>
              </p:nvSpPr>
              <p:spPr>
                <a:xfrm rot="10800000">
                  <a:off x="4576135" y="2453608"/>
                  <a:ext cx="861790" cy="264382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4" name="正方形/長方形 843">
                  <a:extLst>
                    <a:ext uri="{FF2B5EF4-FFF2-40B4-BE49-F238E27FC236}">
                      <a16:creationId xmlns:a16="http://schemas.microsoft.com/office/drawing/2014/main" id="{73A76E6C-60C5-41DB-AF82-E0AFC37CBCC6}"/>
                    </a:ext>
                  </a:extLst>
                </p:cNvPr>
                <p:cNvSpPr/>
                <p:nvPr/>
              </p:nvSpPr>
              <p:spPr>
                <a:xfrm rot="10800000">
                  <a:off x="3071945" y="2470881"/>
                  <a:ext cx="864338" cy="264383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828" name="グループ化 827">
              <a:extLst>
                <a:ext uri="{FF2B5EF4-FFF2-40B4-BE49-F238E27FC236}">
                  <a16:creationId xmlns:a16="http://schemas.microsoft.com/office/drawing/2014/main" id="{48903E06-9FB2-46BB-BF42-234B505D9C65}"/>
                </a:ext>
              </a:extLst>
            </p:cNvPr>
            <p:cNvGrpSpPr/>
            <p:nvPr/>
          </p:nvGrpSpPr>
          <p:grpSpPr>
            <a:xfrm>
              <a:off x="330585" y="2979511"/>
              <a:ext cx="5397079" cy="247665"/>
              <a:chOff x="330585" y="2979511"/>
              <a:chExt cx="5397079" cy="247665"/>
            </a:xfrm>
          </p:grpSpPr>
          <p:grpSp>
            <p:nvGrpSpPr>
              <p:cNvPr id="829" name="グループ化 828">
                <a:extLst>
                  <a:ext uri="{FF2B5EF4-FFF2-40B4-BE49-F238E27FC236}">
                    <a16:creationId xmlns:a16="http://schemas.microsoft.com/office/drawing/2014/main" id="{BEFC7ACB-7318-4330-9E8C-80F33E1146C4}"/>
                  </a:ext>
                </a:extLst>
              </p:cNvPr>
              <p:cNvGrpSpPr/>
              <p:nvPr/>
            </p:nvGrpSpPr>
            <p:grpSpPr>
              <a:xfrm>
                <a:off x="330585" y="3000702"/>
                <a:ext cx="820508" cy="226474"/>
                <a:chOff x="330585" y="3000702"/>
                <a:chExt cx="820508" cy="226474"/>
              </a:xfrm>
            </p:grpSpPr>
            <p:sp>
              <p:nvSpPr>
                <p:cNvPr id="839" name="角丸四角形 631">
                  <a:extLst>
                    <a:ext uri="{FF2B5EF4-FFF2-40B4-BE49-F238E27FC236}">
                      <a16:creationId xmlns:a16="http://schemas.microsoft.com/office/drawing/2014/main" id="{38974934-F199-4209-A00F-B30D768E70C7}"/>
                    </a:ext>
                  </a:extLst>
                </p:cNvPr>
                <p:cNvSpPr/>
                <p:nvPr/>
              </p:nvSpPr>
              <p:spPr>
                <a:xfrm>
                  <a:off x="330585" y="301115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0" name="角丸四角形 633">
                  <a:extLst>
                    <a:ext uri="{FF2B5EF4-FFF2-40B4-BE49-F238E27FC236}">
                      <a16:creationId xmlns:a16="http://schemas.microsoft.com/office/drawing/2014/main" id="{65A75B5B-A221-41A2-A6F1-A243AD84D19B}"/>
                    </a:ext>
                  </a:extLst>
                </p:cNvPr>
                <p:cNvSpPr/>
                <p:nvPr/>
              </p:nvSpPr>
              <p:spPr>
                <a:xfrm>
                  <a:off x="907240" y="3000702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30" name="グループ化 829">
                <a:extLst>
                  <a:ext uri="{FF2B5EF4-FFF2-40B4-BE49-F238E27FC236}">
                    <a16:creationId xmlns:a16="http://schemas.microsoft.com/office/drawing/2014/main" id="{3C3A2C2B-8BFB-47DE-8A47-CA7E8C08D1B5}"/>
                  </a:ext>
                </a:extLst>
              </p:cNvPr>
              <p:cNvGrpSpPr/>
              <p:nvPr/>
            </p:nvGrpSpPr>
            <p:grpSpPr>
              <a:xfrm>
                <a:off x="1866278" y="2979511"/>
                <a:ext cx="799949" cy="219238"/>
                <a:chOff x="954948" y="2979511"/>
                <a:chExt cx="799949" cy="219238"/>
              </a:xfrm>
            </p:grpSpPr>
            <p:sp>
              <p:nvSpPr>
                <p:cNvPr id="837" name="角丸四角形 629">
                  <a:extLst>
                    <a:ext uri="{FF2B5EF4-FFF2-40B4-BE49-F238E27FC236}">
                      <a16:creationId xmlns:a16="http://schemas.microsoft.com/office/drawing/2014/main" id="{5F9B13A5-F091-4420-86D2-C39E7365AC59}"/>
                    </a:ext>
                  </a:extLst>
                </p:cNvPr>
                <p:cNvSpPr/>
                <p:nvPr/>
              </p:nvSpPr>
              <p:spPr>
                <a:xfrm>
                  <a:off x="954948" y="2979511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8" name="角丸四角形 630">
                  <a:extLst>
                    <a:ext uri="{FF2B5EF4-FFF2-40B4-BE49-F238E27FC236}">
                      <a16:creationId xmlns:a16="http://schemas.microsoft.com/office/drawing/2014/main" id="{8FA70EC1-B267-40BF-B088-853B364D231A}"/>
                    </a:ext>
                  </a:extLst>
                </p:cNvPr>
                <p:cNvSpPr/>
                <p:nvPr/>
              </p:nvSpPr>
              <p:spPr>
                <a:xfrm>
                  <a:off x="1511044" y="29827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31" name="グループ化 830">
                <a:extLst>
                  <a:ext uri="{FF2B5EF4-FFF2-40B4-BE49-F238E27FC236}">
                    <a16:creationId xmlns:a16="http://schemas.microsoft.com/office/drawing/2014/main" id="{D7A098E7-35C5-4700-9FD1-3063889CA19E}"/>
                  </a:ext>
                </a:extLst>
              </p:cNvPr>
              <p:cNvGrpSpPr/>
              <p:nvPr/>
            </p:nvGrpSpPr>
            <p:grpSpPr>
              <a:xfrm>
                <a:off x="3398892" y="2991203"/>
                <a:ext cx="852553" cy="225523"/>
                <a:chOff x="1396546" y="2981699"/>
                <a:chExt cx="852553" cy="225523"/>
              </a:xfrm>
            </p:grpSpPr>
            <p:sp>
              <p:nvSpPr>
                <p:cNvPr id="835" name="角丸四角形 627">
                  <a:extLst>
                    <a:ext uri="{FF2B5EF4-FFF2-40B4-BE49-F238E27FC236}">
                      <a16:creationId xmlns:a16="http://schemas.microsoft.com/office/drawing/2014/main" id="{6690871B-DDAB-4659-BC76-FB168B001E85}"/>
                    </a:ext>
                  </a:extLst>
                </p:cNvPr>
                <p:cNvSpPr/>
                <p:nvPr/>
              </p:nvSpPr>
              <p:spPr>
                <a:xfrm>
                  <a:off x="1396546" y="2991196"/>
                  <a:ext cx="243853" cy="216026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6" name="角丸四角形 628">
                  <a:extLst>
                    <a:ext uri="{FF2B5EF4-FFF2-40B4-BE49-F238E27FC236}">
                      <a16:creationId xmlns:a16="http://schemas.microsoft.com/office/drawing/2014/main" id="{0466CFC8-2015-4FAB-A312-DE6CA5D42728}"/>
                    </a:ext>
                  </a:extLst>
                </p:cNvPr>
                <p:cNvSpPr/>
                <p:nvPr/>
              </p:nvSpPr>
              <p:spPr>
                <a:xfrm>
                  <a:off x="2005246" y="2981699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32" name="グループ化 831">
                <a:extLst>
                  <a:ext uri="{FF2B5EF4-FFF2-40B4-BE49-F238E27FC236}">
                    <a16:creationId xmlns:a16="http://schemas.microsoft.com/office/drawing/2014/main" id="{3341704F-BB58-45EC-B932-B21898EFDA5A}"/>
                  </a:ext>
                </a:extLst>
              </p:cNvPr>
              <p:cNvGrpSpPr/>
              <p:nvPr/>
            </p:nvGrpSpPr>
            <p:grpSpPr>
              <a:xfrm>
                <a:off x="4900643" y="2994108"/>
                <a:ext cx="827021" cy="219645"/>
                <a:chOff x="1986967" y="2984604"/>
                <a:chExt cx="827021" cy="219645"/>
              </a:xfrm>
            </p:grpSpPr>
            <p:sp>
              <p:nvSpPr>
                <p:cNvPr id="833" name="角丸四角形 625">
                  <a:extLst>
                    <a:ext uri="{FF2B5EF4-FFF2-40B4-BE49-F238E27FC236}">
                      <a16:creationId xmlns:a16="http://schemas.microsoft.com/office/drawing/2014/main" id="{32A5322A-A965-4CDE-A3EB-47880114909E}"/>
                    </a:ext>
                  </a:extLst>
                </p:cNvPr>
                <p:cNvSpPr/>
                <p:nvPr/>
              </p:nvSpPr>
              <p:spPr>
                <a:xfrm>
                  <a:off x="1986967" y="2984604"/>
                  <a:ext cx="243853" cy="216024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4" name="角丸四角形 626">
                  <a:extLst>
                    <a:ext uri="{FF2B5EF4-FFF2-40B4-BE49-F238E27FC236}">
                      <a16:creationId xmlns:a16="http://schemas.microsoft.com/office/drawing/2014/main" id="{A8F1D94A-1496-45D6-BC3A-6C9CE5BB53ED}"/>
                    </a:ext>
                  </a:extLst>
                </p:cNvPr>
                <p:cNvSpPr/>
                <p:nvPr/>
              </p:nvSpPr>
              <p:spPr>
                <a:xfrm>
                  <a:off x="2570135" y="2988224"/>
                  <a:ext cx="243853" cy="216025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869" name="角丸四角形 633">
            <a:extLst>
              <a:ext uri="{FF2B5EF4-FFF2-40B4-BE49-F238E27FC236}">
                <a16:creationId xmlns:a16="http://schemas.microsoft.com/office/drawing/2014/main" id="{BE919FC6-2CF0-4221-9F57-59DFE4C881A5}"/>
              </a:ext>
            </a:extLst>
          </p:cNvPr>
          <p:cNvSpPr/>
          <p:nvPr/>
        </p:nvSpPr>
        <p:spPr>
          <a:xfrm rot="20534726">
            <a:off x="665268" y="1633491"/>
            <a:ext cx="250835" cy="169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0" name="角丸四角形 633">
            <a:extLst>
              <a:ext uri="{FF2B5EF4-FFF2-40B4-BE49-F238E27FC236}">
                <a16:creationId xmlns:a16="http://schemas.microsoft.com/office/drawing/2014/main" id="{AE9C9D28-E04A-4701-B76D-0F713BF71C64}"/>
              </a:ext>
            </a:extLst>
          </p:cNvPr>
          <p:cNvSpPr/>
          <p:nvPr/>
        </p:nvSpPr>
        <p:spPr>
          <a:xfrm rot="20534726">
            <a:off x="1252463" y="1432817"/>
            <a:ext cx="250835" cy="169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1" name="角丸四角形 633">
            <a:extLst>
              <a:ext uri="{FF2B5EF4-FFF2-40B4-BE49-F238E27FC236}">
                <a16:creationId xmlns:a16="http://schemas.microsoft.com/office/drawing/2014/main" id="{5DB9C623-2CB6-4EEE-927E-DE183AC1B8DE}"/>
              </a:ext>
            </a:extLst>
          </p:cNvPr>
          <p:cNvSpPr/>
          <p:nvPr/>
        </p:nvSpPr>
        <p:spPr>
          <a:xfrm rot="20534726">
            <a:off x="1556559" y="1328666"/>
            <a:ext cx="250835" cy="169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2" name="角丸四角形 633">
            <a:extLst>
              <a:ext uri="{FF2B5EF4-FFF2-40B4-BE49-F238E27FC236}">
                <a16:creationId xmlns:a16="http://schemas.microsoft.com/office/drawing/2014/main" id="{08FB196B-4B93-4901-9999-5466B89BEC0B}"/>
              </a:ext>
            </a:extLst>
          </p:cNvPr>
          <p:cNvSpPr/>
          <p:nvPr/>
        </p:nvSpPr>
        <p:spPr>
          <a:xfrm rot="20534726">
            <a:off x="1859504" y="1221773"/>
            <a:ext cx="250835" cy="169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3" name="角丸四角形 633">
            <a:extLst>
              <a:ext uri="{FF2B5EF4-FFF2-40B4-BE49-F238E27FC236}">
                <a16:creationId xmlns:a16="http://schemas.microsoft.com/office/drawing/2014/main" id="{D9207341-8B6A-4A03-A55A-19D7E8D779A9}"/>
              </a:ext>
            </a:extLst>
          </p:cNvPr>
          <p:cNvSpPr/>
          <p:nvPr/>
        </p:nvSpPr>
        <p:spPr>
          <a:xfrm rot="20534726">
            <a:off x="943863" y="1539653"/>
            <a:ext cx="250835" cy="1692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4" name="正方形/長方形 873">
            <a:extLst>
              <a:ext uri="{FF2B5EF4-FFF2-40B4-BE49-F238E27FC236}">
                <a16:creationId xmlns:a16="http://schemas.microsoft.com/office/drawing/2014/main" id="{410829B2-389A-488D-A2C4-B120F45C44EE}"/>
              </a:ext>
            </a:extLst>
          </p:cNvPr>
          <p:cNvSpPr/>
          <p:nvPr/>
        </p:nvSpPr>
        <p:spPr>
          <a:xfrm rot="20447986">
            <a:off x="954574" y="1577562"/>
            <a:ext cx="1018179" cy="286945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事務局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75" name="パイ 100">
            <a:extLst>
              <a:ext uri="{FF2B5EF4-FFF2-40B4-BE49-F238E27FC236}">
                <a16:creationId xmlns:a16="http://schemas.microsoft.com/office/drawing/2014/main" id="{6B4BD85B-8B45-4408-9595-770D3948A570}"/>
              </a:ext>
            </a:extLst>
          </p:cNvPr>
          <p:cNvSpPr/>
          <p:nvPr/>
        </p:nvSpPr>
        <p:spPr>
          <a:xfrm flipH="1">
            <a:off x="120404" y="6040038"/>
            <a:ext cx="687934" cy="659622"/>
          </a:xfrm>
          <a:prstGeom prst="pie">
            <a:avLst>
              <a:gd name="adj1" fmla="val 87106"/>
              <a:gd name="adj2" fmla="val 5333502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76" name="パイ 100">
            <a:extLst>
              <a:ext uri="{FF2B5EF4-FFF2-40B4-BE49-F238E27FC236}">
                <a16:creationId xmlns:a16="http://schemas.microsoft.com/office/drawing/2014/main" id="{0236D9AC-D9C6-4D69-9AEC-A30091A92E7F}"/>
              </a:ext>
            </a:extLst>
          </p:cNvPr>
          <p:cNvSpPr/>
          <p:nvPr/>
        </p:nvSpPr>
        <p:spPr>
          <a:xfrm rot="5400000" flipH="1">
            <a:off x="125730" y="6705569"/>
            <a:ext cx="687934" cy="659622"/>
          </a:xfrm>
          <a:prstGeom prst="pie">
            <a:avLst>
              <a:gd name="adj1" fmla="val 87106"/>
              <a:gd name="adj2" fmla="val 5333502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9" name="テキスト ボックス 328">
            <a:extLst>
              <a:ext uri="{FF2B5EF4-FFF2-40B4-BE49-F238E27FC236}">
                <a16:creationId xmlns:a16="http://schemas.microsoft.com/office/drawing/2014/main" id="{E4519DCC-D7FD-42DC-8FDD-A9185D0DDAB3}"/>
              </a:ext>
            </a:extLst>
          </p:cNvPr>
          <p:cNvSpPr txBox="1"/>
          <p:nvPr/>
        </p:nvSpPr>
        <p:spPr>
          <a:xfrm>
            <a:off x="1480287" y="505693"/>
            <a:ext cx="4453224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令和６年８月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（火曜日） 午後２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分～午後４時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場所：大阪商工会議所　６階　白鳳の間・桜の間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9" name="テキスト ボックス 388">
            <a:extLst>
              <a:ext uri="{FF2B5EF4-FFF2-40B4-BE49-F238E27FC236}">
                <a16:creationId xmlns:a16="http://schemas.microsoft.com/office/drawing/2014/main" id="{25A6BE3C-C091-4335-A5FD-832217F98A6E}"/>
              </a:ext>
            </a:extLst>
          </p:cNvPr>
          <p:cNvSpPr txBox="1"/>
          <p:nvPr/>
        </p:nvSpPr>
        <p:spPr>
          <a:xfrm>
            <a:off x="184491" y="167565"/>
            <a:ext cx="6752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令和６年度「ＩＲビジネスセミナー」（第１回）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配席図</a:t>
            </a:r>
          </a:p>
        </p:txBody>
      </p:sp>
      <p:sp>
        <p:nvSpPr>
          <p:cNvPr id="407" name="正方形/長方形 406">
            <a:extLst>
              <a:ext uri="{FF2B5EF4-FFF2-40B4-BE49-F238E27FC236}">
                <a16:creationId xmlns:a16="http://schemas.microsoft.com/office/drawing/2014/main" id="{60DA906A-9F25-4EEB-B0C3-D95E83421385}"/>
              </a:ext>
            </a:extLst>
          </p:cNvPr>
          <p:cNvSpPr/>
          <p:nvPr/>
        </p:nvSpPr>
        <p:spPr>
          <a:xfrm>
            <a:off x="6033651" y="106781"/>
            <a:ext cx="646572" cy="365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別 紙</a:t>
            </a:r>
          </a:p>
        </p:txBody>
      </p:sp>
      <p:sp>
        <p:nvSpPr>
          <p:cNvPr id="408" name="角丸四角形 233">
            <a:extLst>
              <a:ext uri="{FF2B5EF4-FFF2-40B4-BE49-F238E27FC236}">
                <a16:creationId xmlns:a16="http://schemas.microsoft.com/office/drawing/2014/main" id="{73BB867F-DCA4-4D5B-9065-53D4BE92B976}"/>
              </a:ext>
            </a:extLst>
          </p:cNvPr>
          <p:cNvSpPr/>
          <p:nvPr/>
        </p:nvSpPr>
        <p:spPr>
          <a:xfrm>
            <a:off x="710530" y="3072435"/>
            <a:ext cx="5691719" cy="491932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</a:rPr>
              <a:t>参加者席</a:t>
            </a:r>
          </a:p>
        </p:txBody>
      </p:sp>
    </p:spTree>
    <p:extLst>
      <p:ext uri="{BB962C8B-B14F-4D97-AF65-F5344CB8AC3E}">
        <p14:creationId xmlns:p14="http://schemas.microsoft.com/office/powerpoint/2010/main" val="185544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 algn="ctr">
          <a:defRPr sz="1200" dirty="0"/>
        </a:defPPr>
      </a:lstStyle>
    </a:txDef>
  </a:objectDefaults>
  <a:extraClrSchemeLst/>
</a:theme>
</file>