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配席図" id="{E517120C-A9AC-4CC4-B69E-F6519E4A13F4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604" autoAdjust="0"/>
  </p:normalViewPr>
  <p:slideViewPr>
    <p:cSldViewPr>
      <p:cViewPr varScale="1">
        <p:scale>
          <a:sx n="49" d="100"/>
          <a:sy n="49" d="100"/>
        </p:scale>
        <p:origin x="2699" y="43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154182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令和６年度「ＩＲビジネスセミナー」（第２回）　配席図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318248" y="424998"/>
            <a:ext cx="4453224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日時：令和６年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日（水曜日）　午後２時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分から午後４時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CIVI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北梅田研修センター　５階　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Hall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890634" y="883841"/>
            <a:ext cx="5778726" cy="84553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39899" y="3830500"/>
            <a:ext cx="687934" cy="1361477"/>
            <a:chOff x="228935" y="3454887"/>
            <a:chExt cx="687934" cy="1361477"/>
          </a:xfrm>
        </p:grpSpPr>
        <p:sp>
          <p:nvSpPr>
            <p:cNvPr id="206" name="パイ 100"/>
            <p:cNvSpPr/>
            <p:nvPr/>
          </p:nvSpPr>
          <p:spPr>
            <a:xfrm flipH="1">
              <a:off x="228935" y="3454887"/>
              <a:ext cx="687934" cy="659622"/>
            </a:xfrm>
            <a:prstGeom prst="pie">
              <a:avLst>
                <a:gd name="adj1" fmla="val 87106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7" name="パイ 101"/>
            <p:cNvSpPr/>
            <p:nvPr/>
          </p:nvSpPr>
          <p:spPr>
            <a:xfrm rot="5400000" flipH="1">
              <a:off x="221795" y="4169301"/>
              <a:ext cx="687934" cy="606192"/>
            </a:xfrm>
            <a:prstGeom prst="pie">
              <a:avLst>
                <a:gd name="adj1" fmla="val 21583707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13" name="正方形/長方形 212"/>
          <p:cNvSpPr/>
          <p:nvPr/>
        </p:nvSpPr>
        <p:spPr>
          <a:xfrm rot="5400000">
            <a:off x="236732" y="5399006"/>
            <a:ext cx="930596" cy="339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一般受付</a:t>
            </a:r>
          </a:p>
        </p:txBody>
      </p:sp>
      <p:sp>
        <p:nvSpPr>
          <p:cNvPr id="216" name="正方形/長方形 215"/>
          <p:cNvSpPr/>
          <p:nvPr/>
        </p:nvSpPr>
        <p:spPr>
          <a:xfrm rot="5400000">
            <a:off x="-152396" y="5402579"/>
            <a:ext cx="930597" cy="329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報道受付</a:t>
            </a:r>
          </a:p>
        </p:txBody>
      </p:sp>
      <p:sp>
        <p:nvSpPr>
          <p:cNvPr id="592" name="テキスト ボックス 591"/>
          <p:cNvSpPr txBox="1"/>
          <p:nvPr/>
        </p:nvSpPr>
        <p:spPr>
          <a:xfrm>
            <a:off x="130619" y="4385298"/>
            <a:ext cx="507949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入口</a:t>
            </a:r>
          </a:p>
        </p:txBody>
      </p:sp>
      <p:sp>
        <p:nvSpPr>
          <p:cNvPr id="271" name="正方形/長方形 270"/>
          <p:cNvSpPr/>
          <p:nvPr/>
        </p:nvSpPr>
        <p:spPr>
          <a:xfrm>
            <a:off x="6146726" y="57784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別 紙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9E960E1-8CF2-4672-82CF-1A44E8B2C760}"/>
              </a:ext>
            </a:extLst>
          </p:cNvPr>
          <p:cNvGrpSpPr/>
          <p:nvPr/>
        </p:nvGrpSpPr>
        <p:grpSpPr>
          <a:xfrm rot="19116015">
            <a:off x="1124571" y="982892"/>
            <a:ext cx="1295630" cy="589041"/>
            <a:chOff x="4910607" y="1013061"/>
            <a:chExt cx="1295630" cy="589041"/>
          </a:xfrm>
        </p:grpSpPr>
        <p:sp>
          <p:nvSpPr>
            <p:cNvPr id="162" name="角丸四角形 161"/>
            <p:cNvSpPr/>
            <p:nvPr/>
          </p:nvSpPr>
          <p:spPr>
            <a:xfrm rot="1375174">
              <a:off x="4910607" y="1013061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3" name="角丸四角形 162"/>
            <p:cNvSpPr/>
            <p:nvPr/>
          </p:nvSpPr>
          <p:spPr>
            <a:xfrm rot="1375174">
              <a:off x="5169460" y="1127129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4" name="角丸四角形 163"/>
            <p:cNvSpPr/>
            <p:nvPr/>
          </p:nvSpPr>
          <p:spPr>
            <a:xfrm rot="1375174">
              <a:off x="5434331" y="1240601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 rot="1375174">
              <a:off x="5703863" y="1354680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1" name="角丸四角形 230"/>
            <p:cNvSpPr/>
            <p:nvPr/>
          </p:nvSpPr>
          <p:spPr>
            <a:xfrm rot="1375174">
              <a:off x="5975819" y="1466924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20C48D0-A263-4EB9-98DC-3B4DD3337DA0}"/>
              </a:ext>
            </a:extLst>
          </p:cNvPr>
          <p:cNvGrpSpPr/>
          <p:nvPr/>
        </p:nvGrpSpPr>
        <p:grpSpPr>
          <a:xfrm>
            <a:off x="980728" y="885767"/>
            <a:ext cx="5580626" cy="8366432"/>
            <a:chOff x="700101" y="918747"/>
            <a:chExt cx="5580626" cy="8366432"/>
          </a:xfrm>
        </p:grpSpPr>
        <p:cxnSp>
          <p:nvCxnSpPr>
            <p:cNvPr id="186" name="直線コネクタ 185"/>
            <p:cNvCxnSpPr>
              <a:cxnSpLocks/>
            </p:cNvCxnSpPr>
            <p:nvPr/>
          </p:nvCxnSpPr>
          <p:spPr>
            <a:xfrm>
              <a:off x="700101" y="7868043"/>
              <a:ext cx="5580626" cy="0"/>
            </a:xfrm>
            <a:prstGeom prst="line">
              <a:avLst/>
            </a:prstGeom>
            <a:ln w="28575">
              <a:solidFill>
                <a:schemeClr val="accent6"/>
              </a:solidFill>
              <a:prstDash val="sysDot"/>
              <a:headEnd type="diamond" w="lg" len="lg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正方形/長方形 146"/>
            <p:cNvSpPr/>
            <p:nvPr/>
          </p:nvSpPr>
          <p:spPr>
            <a:xfrm rot="11881992">
              <a:off x="5395826" y="1132800"/>
              <a:ext cx="436299" cy="21011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 rot="10800000">
              <a:off x="2720355" y="918747"/>
              <a:ext cx="1431922" cy="1105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2621805" y="1011223"/>
              <a:ext cx="1658515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スクリーン</a:t>
              </a:r>
            </a:p>
          </p:txBody>
        </p:sp>
        <p:sp>
          <p:nvSpPr>
            <p:cNvPr id="150" name="正方形/長方形 149"/>
            <p:cNvSpPr/>
            <p:nvPr/>
          </p:nvSpPr>
          <p:spPr>
            <a:xfrm rot="1125298">
              <a:off x="5127799" y="1090665"/>
              <a:ext cx="1018179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演台</a:t>
              </a:r>
            </a:p>
          </p:txBody>
        </p:sp>
        <p:grpSp>
          <p:nvGrpSpPr>
            <p:cNvPr id="187" name="グループ化 186"/>
            <p:cNvGrpSpPr/>
            <p:nvPr/>
          </p:nvGrpSpPr>
          <p:grpSpPr>
            <a:xfrm>
              <a:off x="2144189" y="8698341"/>
              <a:ext cx="2821668" cy="586838"/>
              <a:chOff x="2251528" y="8916038"/>
              <a:chExt cx="2821668" cy="810666"/>
            </a:xfrm>
          </p:grpSpPr>
          <p:sp>
            <p:nvSpPr>
              <p:cNvPr id="188" name="角丸四角形 187"/>
              <p:cNvSpPr/>
              <p:nvPr/>
            </p:nvSpPr>
            <p:spPr>
              <a:xfrm>
                <a:off x="2251528" y="8916038"/>
                <a:ext cx="2821668" cy="81066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89" name="正方形/長方形 188"/>
              <p:cNvSpPr/>
              <p:nvPr/>
            </p:nvSpPr>
            <p:spPr>
              <a:xfrm>
                <a:off x="2478455" y="8972299"/>
                <a:ext cx="2394161" cy="28803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スチールカメラ</a:t>
                </a:r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2478455" y="9349107"/>
                <a:ext cx="2394161" cy="28803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カメラ（三脚を使用するもの）</a:t>
                </a: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926908" y="4637207"/>
              <a:ext cx="5231440" cy="4007335"/>
              <a:chOff x="457631" y="2849867"/>
              <a:chExt cx="4019605" cy="4007335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464403" y="2849867"/>
                <a:ext cx="4001973" cy="623860"/>
                <a:chOff x="464403" y="2786597"/>
                <a:chExt cx="4001973" cy="567030"/>
              </a:xfrm>
            </p:grpSpPr>
            <p:grpSp>
              <p:nvGrpSpPr>
                <p:cNvPr id="24" name="グループ化 23"/>
                <p:cNvGrpSpPr/>
                <p:nvPr/>
              </p:nvGrpSpPr>
              <p:grpSpPr>
                <a:xfrm>
                  <a:off x="3817203" y="3060739"/>
                  <a:ext cx="636737" cy="253774"/>
                  <a:chOff x="3809618" y="3096029"/>
                  <a:chExt cx="636737" cy="253774"/>
                </a:xfrm>
              </p:grpSpPr>
              <p:sp>
                <p:nvSpPr>
                  <p:cNvPr id="698" name="角丸四角形 697"/>
                  <p:cNvSpPr/>
                  <p:nvPr/>
                </p:nvSpPr>
                <p:spPr>
                  <a:xfrm>
                    <a:off x="4235750" y="3096029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699" name="角丸四角形 698"/>
                  <p:cNvSpPr/>
                  <p:nvPr/>
                </p:nvSpPr>
                <p:spPr>
                  <a:xfrm>
                    <a:off x="3809618" y="312027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87" name="グループ化 686"/>
                <p:cNvGrpSpPr/>
                <p:nvPr/>
              </p:nvGrpSpPr>
              <p:grpSpPr>
                <a:xfrm>
                  <a:off x="464403" y="2786597"/>
                  <a:ext cx="4001973" cy="319611"/>
                  <a:chOff x="396893" y="2427766"/>
                  <a:chExt cx="3916538" cy="413574"/>
                </a:xfrm>
              </p:grpSpPr>
              <p:sp>
                <p:nvSpPr>
                  <p:cNvPr id="688" name="正方形/長方形 687"/>
                  <p:cNvSpPr/>
                  <p:nvPr/>
                </p:nvSpPr>
                <p:spPr>
                  <a:xfrm>
                    <a:off x="396893" y="2501540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689" name="正方形/長方形 688"/>
                  <p:cNvSpPr/>
                  <p:nvPr/>
                </p:nvSpPr>
                <p:spPr>
                  <a:xfrm>
                    <a:off x="1270640" y="2482784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690" name="正方形/長方形 689"/>
                  <p:cNvSpPr/>
                  <p:nvPr/>
                </p:nvSpPr>
                <p:spPr>
                  <a:xfrm>
                    <a:off x="2054723" y="2470179"/>
                    <a:ext cx="643333" cy="33980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691" name="正方形/長方形 690"/>
                  <p:cNvSpPr/>
                  <p:nvPr/>
                </p:nvSpPr>
                <p:spPr>
                  <a:xfrm>
                    <a:off x="2851642" y="2459376"/>
                    <a:ext cx="643333" cy="33980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692" name="正方形/長方形 691"/>
                  <p:cNvSpPr/>
                  <p:nvPr/>
                </p:nvSpPr>
                <p:spPr>
                  <a:xfrm>
                    <a:off x="3670098" y="2427766"/>
                    <a:ext cx="643333" cy="33980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69" name="グループ化 968"/>
                <p:cNvGrpSpPr/>
                <p:nvPr/>
              </p:nvGrpSpPr>
              <p:grpSpPr>
                <a:xfrm>
                  <a:off x="466949" y="3116151"/>
                  <a:ext cx="654821" cy="237476"/>
                  <a:chOff x="3789395" y="3151443"/>
                  <a:chExt cx="654821" cy="237476"/>
                </a:xfrm>
              </p:grpSpPr>
              <p:sp>
                <p:nvSpPr>
                  <p:cNvPr id="970" name="角丸四角形 969"/>
                  <p:cNvSpPr/>
                  <p:nvPr/>
                </p:nvSpPr>
                <p:spPr>
                  <a:xfrm>
                    <a:off x="4233611" y="3159389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71" name="角丸四角形 970"/>
                  <p:cNvSpPr/>
                  <p:nvPr/>
                </p:nvSpPr>
                <p:spPr>
                  <a:xfrm>
                    <a:off x="3789395" y="315144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73" name="グループ化 972"/>
                <p:cNvGrpSpPr/>
                <p:nvPr/>
              </p:nvGrpSpPr>
              <p:grpSpPr>
                <a:xfrm>
                  <a:off x="1341971" y="3097218"/>
                  <a:ext cx="658495" cy="230472"/>
                  <a:chOff x="3803172" y="3150213"/>
                  <a:chExt cx="658495" cy="230472"/>
                </a:xfrm>
              </p:grpSpPr>
              <p:sp>
                <p:nvSpPr>
                  <p:cNvPr id="974" name="角丸四角形 973"/>
                  <p:cNvSpPr/>
                  <p:nvPr/>
                </p:nvSpPr>
                <p:spPr>
                  <a:xfrm>
                    <a:off x="4251062" y="315021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75" name="角丸四角形 974"/>
                  <p:cNvSpPr/>
                  <p:nvPr/>
                </p:nvSpPr>
                <p:spPr>
                  <a:xfrm>
                    <a:off x="3803172" y="3151155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77" name="グループ化 976"/>
                <p:cNvGrpSpPr/>
                <p:nvPr/>
              </p:nvGrpSpPr>
              <p:grpSpPr>
                <a:xfrm>
                  <a:off x="2147877" y="3085164"/>
                  <a:ext cx="626573" cy="235642"/>
                  <a:chOff x="3809121" y="3120718"/>
                  <a:chExt cx="626573" cy="235642"/>
                </a:xfrm>
              </p:grpSpPr>
              <p:sp>
                <p:nvSpPr>
                  <p:cNvPr id="978" name="角丸四角形 977"/>
                  <p:cNvSpPr/>
                  <p:nvPr/>
                </p:nvSpPr>
                <p:spPr>
                  <a:xfrm>
                    <a:off x="4225089" y="3126830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79" name="角丸四角形 978"/>
                  <p:cNvSpPr/>
                  <p:nvPr/>
                </p:nvSpPr>
                <p:spPr>
                  <a:xfrm>
                    <a:off x="3809121" y="312071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81" name="グループ化 980"/>
                <p:cNvGrpSpPr/>
                <p:nvPr/>
              </p:nvGrpSpPr>
              <p:grpSpPr>
                <a:xfrm>
                  <a:off x="2972702" y="3085265"/>
                  <a:ext cx="646470" cy="238311"/>
                  <a:chOff x="3795638" y="3120556"/>
                  <a:chExt cx="646470" cy="238311"/>
                </a:xfrm>
              </p:grpSpPr>
              <p:sp>
                <p:nvSpPr>
                  <p:cNvPr id="982" name="角丸四角形 981"/>
                  <p:cNvSpPr/>
                  <p:nvPr/>
                </p:nvSpPr>
                <p:spPr>
                  <a:xfrm>
                    <a:off x="4231503" y="3120556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83" name="角丸四角形 982"/>
                  <p:cNvSpPr/>
                  <p:nvPr/>
                </p:nvSpPr>
                <p:spPr>
                  <a:xfrm>
                    <a:off x="3795638" y="312933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12" name="グループ化 1011"/>
              <p:cNvGrpSpPr/>
              <p:nvPr/>
            </p:nvGrpSpPr>
            <p:grpSpPr>
              <a:xfrm>
                <a:off x="457631" y="3498429"/>
                <a:ext cx="4015696" cy="613924"/>
                <a:chOff x="457631" y="2740313"/>
                <a:chExt cx="4015696" cy="557998"/>
              </a:xfrm>
            </p:grpSpPr>
            <p:grpSp>
              <p:nvGrpSpPr>
                <p:cNvPr id="1013" name="グループ化 1012"/>
                <p:cNvGrpSpPr/>
                <p:nvPr/>
              </p:nvGrpSpPr>
              <p:grpSpPr>
                <a:xfrm>
                  <a:off x="3803346" y="3012371"/>
                  <a:ext cx="662061" cy="237066"/>
                  <a:chOff x="3795761" y="3047661"/>
                  <a:chExt cx="662061" cy="237066"/>
                </a:xfrm>
              </p:grpSpPr>
              <p:sp>
                <p:nvSpPr>
                  <p:cNvPr id="1036" name="角丸四角形 1035"/>
                  <p:cNvSpPr/>
                  <p:nvPr/>
                </p:nvSpPr>
                <p:spPr>
                  <a:xfrm>
                    <a:off x="4247217" y="304766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7" name="角丸四角形 1036"/>
                  <p:cNvSpPr/>
                  <p:nvPr/>
                </p:nvSpPr>
                <p:spPr>
                  <a:xfrm>
                    <a:off x="3795761" y="305519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14" name="グループ化 1013"/>
                <p:cNvGrpSpPr/>
                <p:nvPr/>
              </p:nvGrpSpPr>
              <p:grpSpPr>
                <a:xfrm>
                  <a:off x="457631" y="2740313"/>
                  <a:ext cx="4015696" cy="303868"/>
                  <a:chOff x="390266" y="2367878"/>
                  <a:chExt cx="3929967" cy="393203"/>
                </a:xfrm>
              </p:grpSpPr>
              <p:sp>
                <p:nvSpPr>
                  <p:cNvPr id="1031" name="正方形/長方形 1030"/>
                  <p:cNvSpPr/>
                  <p:nvPr/>
                </p:nvSpPr>
                <p:spPr>
                  <a:xfrm>
                    <a:off x="390266" y="2421281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2" name="正方形/長方形 1031"/>
                  <p:cNvSpPr/>
                  <p:nvPr/>
                </p:nvSpPr>
                <p:spPr>
                  <a:xfrm>
                    <a:off x="1249950" y="2391451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3" name="正方形/長方形 1032"/>
                  <p:cNvSpPr/>
                  <p:nvPr/>
                </p:nvSpPr>
                <p:spPr>
                  <a:xfrm>
                    <a:off x="2022466" y="2388577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4" name="正方形/長方形 1033"/>
                  <p:cNvSpPr/>
                  <p:nvPr/>
                </p:nvSpPr>
                <p:spPr>
                  <a:xfrm>
                    <a:off x="2851643" y="2399485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35" name="正方形/長方形 1034"/>
                  <p:cNvSpPr/>
                  <p:nvPr/>
                </p:nvSpPr>
                <p:spPr>
                  <a:xfrm>
                    <a:off x="3676900" y="2367878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15" name="グループ化 1014"/>
                <p:cNvGrpSpPr/>
                <p:nvPr/>
              </p:nvGrpSpPr>
              <p:grpSpPr>
                <a:xfrm>
                  <a:off x="460059" y="3068780"/>
                  <a:ext cx="654940" cy="229531"/>
                  <a:chOff x="3782505" y="3104072"/>
                  <a:chExt cx="654940" cy="229531"/>
                </a:xfrm>
              </p:grpSpPr>
              <p:sp>
                <p:nvSpPr>
                  <p:cNvPr id="1028" name="角丸四角形 1027"/>
                  <p:cNvSpPr/>
                  <p:nvPr/>
                </p:nvSpPr>
                <p:spPr>
                  <a:xfrm>
                    <a:off x="4226840" y="310407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29" name="角丸四角形 1028"/>
                  <p:cNvSpPr/>
                  <p:nvPr/>
                </p:nvSpPr>
                <p:spPr>
                  <a:xfrm>
                    <a:off x="3782505" y="310407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16" name="グループ化 1015"/>
                <p:cNvGrpSpPr/>
                <p:nvPr/>
              </p:nvGrpSpPr>
              <p:grpSpPr>
                <a:xfrm>
                  <a:off x="1335280" y="3058707"/>
                  <a:ext cx="639214" cy="230922"/>
                  <a:chOff x="3796481" y="3111702"/>
                  <a:chExt cx="639214" cy="230922"/>
                </a:xfrm>
              </p:grpSpPr>
              <p:sp>
                <p:nvSpPr>
                  <p:cNvPr id="1025" name="角丸四角形 1024"/>
                  <p:cNvSpPr/>
                  <p:nvPr/>
                </p:nvSpPr>
                <p:spPr>
                  <a:xfrm>
                    <a:off x="4225090" y="311170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26" name="角丸四角形 1025"/>
                  <p:cNvSpPr/>
                  <p:nvPr/>
                </p:nvSpPr>
                <p:spPr>
                  <a:xfrm>
                    <a:off x="3796481" y="3113094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17" name="グループ化 1016"/>
                <p:cNvGrpSpPr/>
                <p:nvPr/>
              </p:nvGrpSpPr>
              <p:grpSpPr>
                <a:xfrm>
                  <a:off x="2141903" y="3028957"/>
                  <a:ext cx="639214" cy="236580"/>
                  <a:chOff x="3803147" y="3064511"/>
                  <a:chExt cx="639214" cy="236580"/>
                </a:xfrm>
              </p:grpSpPr>
              <p:sp>
                <p:nvSpPr>
                  <p:cNvPr id="1022" name="角丸四角形 1021"/>
                  <p:cNvSpPr/>
                  <p:nvPr/>
                </p:nvSpPr>
                <p:spPr>
                  <a:xfrm>
                    <a:off x="4231756" y="306451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23" name="角丸四角形 1022"/>
                  <p:cNvSpPr/>
                  <p:nvPr/>
                </p:nvSpPr>
                <p:spPr>
                  <a:xfrm>
                    <a:off x="3803147" y="307156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18" name="グループ化 1017"/>
                <p:cNvGrpSpPr/>
                <p:nvPr/>
              </p:nvGrpSpPr>
              <p:grpSpPr>
                <a:xfrm>
                  <a:off x="2979114" y="3028957"/>
                  <a:ext cx="640058" cy="229530"/>
                  <a:chOff x="3802050" y="3064248"/>
                  <a:chExt cx="640058" cy="229530"/>
                </a:xfrm>
              </p:grpSpPr>
              <p:sp>
                <p:nvSpPr>
                  <p:cNvPr id="1019" name="角丸四角形 1018"/>
                  <p:cNvSpPr/>
                  <p:nvPr/>
                </p:nvSpPr>
                <p:spPr>
                  <a:xfrm>
                    <a:off x="4231503" y="306424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20" name="角丸四角形 1019"/>
                  <p:cNvSpPr/>
                  <p:nvPr/>
                </p:nvSpPr>
                <p:spPr>
                  <a:xfrm>
                    <a:off x="3802050" y="306424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39" name="グループ化 1038"/>
              <p:cNvGrpSpPr/>
              <p:nvPr/>
            </p:nvGrpSpPr>
            <p:grpSpPr>
              <a:xfrm>
                <a:off x="459501" y="4161427"/>
                <a:ext cx="4015069" cy="596515"/>
                <a:chOff x="457630" y="2684883"/>
                <a:chExt cx="4015069" cy="542176"/>
              </a:xfrm>
            </p:grpSpPr>
            <p:grpSp>
              <p:nvGrpSpPr>
                <p:cNvPr id="1040" name="グループ化 1039"/>
                <p:cNvGrpSpPr/>
                <p:nvPr/>
              </p:nvGrpSpPr>
              <p:grpSpPr>
                <a:xfrm>
                  <a:off x="3825533" y="2972882"/>
                  <a:ext cx="619218" cy="230469"/>
                  <a:chOff x="3817948" y="3008172"/>
                  <a:chExt cx="619218" cy="230469"/>
                </a:xfrm>
              </p:grpSpPr>
              <p:sp>
                <p:nvSpPr>
                  <p:cNvPr id="1063" name="角丸四角形 1062"/>
                  <p:cNvSpPr/>
                  <p:nvPr/>
                </p:nvSpPr>
                <p:spPr>
                  <a:xfrm>
                    <a:off x="4226561" y="300817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64" name="角丸四角形 1063"/>
                  <p:cNvSpPr/>
                  <p:nvPr/>
                </p:nvSpPr>
                <p:spPr>
                  <a:xfrm>
                    <a:off x="3817948" y="300911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1" name="グループ化 1040"/>
                <p:cNvGrpSpPr/>
                <p:nvPr/>
              </p:nvGrpSpPr>
              <p:grpSpPr>
                <a:xfrm>
                  <a:off x="457630" y="2684883"/>
                  <a:ext cx="4015069" cy="288845"/>
                  <a:chOff x="390265" y="2296151"/>
                  <a:chExt cx="3929354" cy="373763"/>
                </a:xfrm>
              </p:grpSpPr>
              <p:sp>
                <p:nvSpPr>
                  <p:cNvPr id="1058" name="正方形/長方形 1057"/>
                  <p:cNvSpPr/>
                  <p:nvPr/>
                </p:nvSpPr>
                <p:spPr>
                  <a:xfrm>
                    <a:off x="390265" y="2330114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59" name="正方形/長方形 1058"/>
                  <p:cNvSpPr/>
                  <p:nvPr/>
                </p:nvSpPr>
                <p:spPr>
                  <a:xfrm>
                    <a:off x="1250094" y="2298671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60" name="正方形/長方形 1059"/>
                  <p:cNvSpPr/>
                  <p:nvPr/>
                </p:nvSpPr>
                <p:spPr>
                  <a:xfrm>
                    <a:off x="2021712" y="2296153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61" name="正方形/長方形 1060"/>
                  <p:cNvSpPr/>
                  <p:nvPr/>
                </p:nvSpPr>
                <p:spPr>
                  <a:xfrm>
                    <a:off x="2864859" y="2306493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62" name="正方形/長方形 1061"/>
                  <p:cNvSpPr/>
                  <p:nvPr/>
                </p:nvSpPr>
                <p:spPr>
                  <a:xfrm>
                    <a:off x="3676286" y="2296151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2" name="グループ化 1041"/>
                <p:cNvGrpSpPr/>
                <p:nvPr/>
              </p:nvGrpSpPr>
              <p:grpSpPr>
                <a:xfrm>
                  <a:off x="462536" y="2997255"/>
                  <a:ext cx="645174" cy="229804"/>
                  <a:chOff x="3784982" y="3032547"/>
                  <a:chExt cx="645174" cy="229804"/>
                </a:xfrm>
              </p:grpSpPr>
              <p:sp>
                <p:nvSpPr>
                  <p:cNvPr id="1055" name="角丸四角形 1054"/>
                  <p:cNvSpPr/>
                  <p:nvPr/>
                </p:nvSpPr>
                <p:spPr>
                  <a:xfrm>
                    <a:off x="4219551" y="303282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56" name="角丸四角形 1055"/>
                  <p:cNvSpPr/>
                  <p:nvPr/>
                </p:nvSpPr>
                <p:spPr>
                  <a:xfrm>
                    <a:off x="3784982" y="303254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3" name="グループ化 1042"/>
                <p:cNvGrpSpPr/>
                <p:nvPr/>
              </p:nvGrpSpPr>
              <p:grpSpPr>
                <a:xfrm>
                  <a:off x="1340101" y="2970902"/>
                  <a:ext cx="658494" cy="238475"/>
                  <a:chOff x="3801302" y="3023897"/>
                  <a:chExt cx="658494" cy="238475"/>
                </a:xfrm>
              </p:grpSpPr>
              <p:sp>
                <p:nvSpPr>
                  <p:cNvPr id="1052" name="角丸四角形 1051"/>
                  <p:cNvSpPr/>
                  <p:nvPr/>
                </p:nvSpPr>
                <p:spPr>
                  <a:xfrm>
                    <a:off x="4249191" y="302389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53" name="角丸四角形 1052"/>
                  <p:cNvSpPr/>
                  <p:nvPr/>
                </p:nvSpPr>
                <p:spPr>
                  <a:xfrm>
                    <a:off x="3801302" y="303284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4" name="グループ化 1043"/>
                <p:cNvGrpSpPr/>
                <p:nvPr/>
              </p:nvGrpSpPr>
              <p:grpSpPr>
                <a:xfrm>
                  <a:off x="2140055" y="2966460"/>
                  <a:ext cx="636107" cy="235952"/>
                  <a:chOff x="3801299" y="3002014"/>
                  <a:chExt cx="636107" cy="235952"/>
                </a:xfrm>
              </p:grpSpPr>
              <p:sp>
                <p:nvSpPr>
                  <p:cNvPr id="1049" name="角丸四角形 1048"/>
                  <p:cNvSpPr/>
                  <p:nvPr/>
                </p:nvSpPr>
                <p:spPr>
                  <a:xfrm>
                    <a:off x="4226801" y="3008436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50" name="角丸四角形 1049"/>
                  <p:cNvSpPr/>
                  <p:nvPr/>
                </p:nvSpPr>
                <p:spPr>
                  <a:xfrm>
                    <a:off x="3801299" y="3002014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5" name="グループ化 1044"/>
                <p:cNvGrpSpPr/>
                <p:nvPr/>
              </p:nvGrpSpPr>
              <p:grpSpPr>
                <a:xfrm>
                  <a:off x="2979795" y="2979848"/>
                  <a:ext cx="648401" cy="239452"/>
                  <a:chOff x="3802731" y="3015139"/>
                  <a:chExt cx="648401" cy="239452"/>
                </a:xfrm>
              </p:grpSpPr>
              <p:sp>
                <p:nvSpPr>
                  <p:cNvPr id="1046" name="角丸四角形 1045"/>
                  <p:cNvSpPr/>
                  <p:nvPr/>
                </p:nvSpPr>
                <p:spPr>
                  <a:xfrm>
                    <a:off x="4240527" y="302506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47" name="角丸四角形 1046"/>
                  <p:cNvSpPr/>
                  <p:nvPr/>
                </p:nvSpPr>
                <p:spPr>
                  <a:xfrm>
                    <a:off x="3802731" y="3015139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66" name="グループ化 1065"/>
              <p:cNvGrpSpPr/>
              <p:nvPr/>
            </p:nvGrpSpPr>
            <p:grpSpPr>
              <a:xfrm>
                <a:off x="459501" y="4827293"/>
                <a:ext cx="4015069" cy="576032"/>
                <a:chOff x="457630" y="2613458"/>
                <a:chExt cx="4015069" cy="523558"/>
              </a:xfrm>
            </p:grpSpPr>
            <p:grpSp>
              <p:nvGrpSpPr>
                <p:cNvPr id="1067" name="グループ化 1066"/>
                <p:cNvGrpSpPr/>
                <p:nvPr/>
              </p:nvGrpSpPr>
              <p:grpSpPr>
                <a:xfrm>
                  <a:off x="3801369" y="2896312"/>
                  <a:ext cx="669898" cy="229530"/>
                  <a:chOff x="3793784" y="2931602"/>
                  <a:chExt cx="669898" cy="229530"/>
                </a:xfrm>
              </p:grpSpPr>
              <p:sp>
                <p:nvSpPr>
                  <p:cNvPr id="1090" name="角丸四角形 1089"/>
                  <p:cNvSpPr/>
                  <p:nvPr/>
                </p:nvSpPr>
                <p:spPr>
                  <a:xfrm>
                    <a:off x="4253077" y="293160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91" name="角丸四角形 1090"/>
                  <p:cNvSpPr/>
                  <p:nvPr/>
                </p:nvSpPr>
                <p:spPr>
                  <a:xfrm>
                    <a:off x="3793784" y="293160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68" name="グループ化 1067"/>
                <p:cNvGrpSpPr/>
                <p:nvPr/>
              </p:nvGrpSpPr>
              <p:grpSpPr>
                <a:xfrm>
                  <a:off x="457630" y="2613458"/>
                  <a:ext cx="4015069" cy="271308"/>
                  <a:chOff x="390265" y="2203726"/>
                  <a:chExt cx="3929354" cy="351070"/>
                </a:xfrm>
              </p:grpSpPr>
              <p:sp>
                <p:nvSpPr>
                  <p:cNvPr id="1085" name="正方形/長方形 1084"/>
                  <p:cNvSpPr/>
                  <p:nvPr/>
                </p:nvSpPr>
                <p:spPr>
                  <a:xfrm>
                    <a:off x="390265" y="2206322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6" name="正方形/長方形 1085"/>
                  <p:cNvSpPr/>
                  <p:nvPr/>
                </p:nvSpPr>
                <p:spPr>
                  <a:xfrm>
                    <a:off x="1249770" y="2214996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7" name="正方形/長方形 1086"/>
                  <p:cNvSpPr/>
                  <p:nvPr/>
                </p:nvSpPr>
                <p:spPr>
                  <a:xfrm>
                    <a:off x="2022645" y="2203726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8" name="正方形/長方形 1087"/>
                  <p:cNvSpPr/>
                  <p:nvPr/>
                </p:nvSpPr>
                <p:spPr>
                  <a:xfrm>
                    <a:off x="2864860" y="2214996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9" name="正方形/長方形 1088"/>
                  <p:cNvSpPr/>
                  <p:nvPr/>
                </p:nvSpPr>
                <p:spPr>
                  <a:xfrm>
                    <a:off x="3676286" y="2214995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69" name="グループ化 1068"/>
                <p:cNvGrpSpPr/>
                <p:nvPr/>
              </p:nvGrpSpPr>
              <p:grpSpPr>
                <a:xfrm>
                  <a:off x="466363" y="2896485"/>
                  <a:ext cx="684803" cy="235831"/>
                  <a:chOff x="3788809" y="2931777"/>
                  <a:chExt cx="684803" cy="235831"/>
                </a:xfrm>
              </p:grpSpPr>
              <p:sp>
                <p:nvSpPr>
                  <p:cNvPr id="1082" name="角丸四角形 1081"/>
                  <p:cNvSpPr/>
                  <p:nvPr/>
                </p:nvSpPr>
                <p:spPr>
                  <a:xfrm>
                    <a:off x="4263007" y="293807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3" name="角丸四角形 1082"/>
                  <p:cNvSpPr/>
                  <p:nvPr/>
                </p:nvSpPr>
                <p:spPr>
                  <a:xfrm>
                    <a:off x="3788809" y="293177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70" name="グループ化 1069"/>
                <p:cNvGrpSpPr/>
                <p:nvPr/>
              </p:nvGrpSpPr>
              <p:grpSpPr>
                <a:xfrm>
                  <a:off x="1338905" y="2902301"/>
                  <a:ext cx="652658" cy="234715"/>
                  <a:chOff x="3800106" y="2955296"/>
                  <a:chExt cx="652658" cy="234715"/>
                </a:xfrm>
              </p:grpSpPr>
              <p:sp>
                <p:nvSpPr>
                  <p:cNvPr id="1079" name="角丸四角形 1078"/>
                  <p:cNvSpPr/>
                  <p:nvPr/>
                </p:nvSpPr>
                <p:spPr>
                  <a:xfrm>
                    <a:off x="4242159" y="2955296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80" name="角丸四角形 1079"/>
                  <p:cNvSpPr/>
                  <p:nvPr/>
                </p:nvSpPr>
                <p:spPr>
                  <a:xfrm>
                    <a:off x="3800106" y="296048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71" name="グループ化 1070"/>
                <p:cNvGrpSpPr/>
                <p:nvPr/>
              </p:nvGrpSpPr>
              <p:grpSpPr>
                <a:xfrm>
                  <a:off x="2130790" y="2892159"/>
                  <a:ext cx="657871" cy="239675"/>
                  <a:chOff x="3792034" y="2927713"/>
                  <a:chExt cx="657871" cy="239675"/>
                </a:xfrm>
              </p:grpSpPr>
              <p:sp>
                <p:nvSpPr>
                  <p:cNvPr id="1076" name="角丸四角形 1075"/>
                  <p:cNvSpPr/>
                  <p:nvPr/>
                </p:nvSpPr>
                <p:spPr>
                  <a:xfrm>
                    <a:off x="4239300" y="292771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77" name="角丸四角形 1076"/>
                  <p:cNvSpPr/>
                  <p:nvPr/>
                </p:nvSpPr>
                <p:spPr>
                  <a:xfrm>
                    <a:off x="3792034" y="293785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72" name="グループ化 1071"/>
                <p:cNvGrpSpPr/>
                <p:nvPr/>
              </p:nvGrpSpPr>
              <p:grpSpPr>
                <a:xfrm>
                  <a:off x="2984574" y="2902304"/>
                  <a:ext cx="648128" cy="229530"/>
                  <a:chOff x="3807510" y="2937595"/>
                  <a:chExt cx="648128" cy="229530"/>
                </a:xfrm>
              </p:grpSpPr>
              <p:sp>
                <p:nvSpPr>
                  <p:cNvPr id="1073" name="角丸四角形 1072"/>
                  <p:cNvSpPr/>
                  <p:nvPr/>
                </p:nvSpPr>
                <p:spPr>
                  <a:xfrm>
                    <a:off x="4245033" y="2937595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074" name="角丸四角形 1073"/>
                  <p:cNvSpPr/>
                  <p:nvPr/>
                </p:nvSpPr>
                <p:spPr>
                  <a:xfrm>
                    <a:off x="3807510" y="2937595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93" name="グループ化 1092"/>
              <p:cNvGrpSpPr/>
              <p:nvPr/>
            </p:nvGrpSpPr>
            <p:grpSpPr>
              <a:xfrm>
                <a:off x="1336068" y="5450244"/>
                <a:ext cx="3141168" cy="1401716"/>
                <a:chOff x="1336867" y="2549051"/>
                <a:chExt cx="3141168" cy="1274027"/>
              </a:xfrm>
            </p:grpSpPr>
            <p:grpSp>
              <p:nvGrpSpPr>
                <p:cNvPr id="1095" name="グループ化 1094"/>
                <p:cNvGrpSpPr/>
                <p:nvPr/>
              </p:nvGrpSpPr>
              <p:grpSpPr>
                <a:xfrm>
                  <a:off x="1336867" y="2549051"/>
                  <a:ext cx="3141168" cy="1023916"/>
                  <a:chOff x="1250731" y="2120391"/>
                  <a:chExt cx="3074108" cy="1324942"/>
                </a:xfrm>
              </p:grpSpPr>
              <p:sp>
                <p:nvSpPr>
                  <p:cNvPr id="1113" name="正方形/長方形 1112"/>
                  <p:cNvSpPr/>
                  <p:nvPr/>
                </p:nvSpPr>
                <p:spPr>
                  <a:xfrm>
                    <a:off x="1250731" y="2120391"/>
                    <a:ext cx="643333" cy="33980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14" name="正方形/長方形 1113"/>
                  <p:cNvSpPr/>
                  <p:nvPr/>
                </p:nvSpPr>
                <p:spPr>
                  <a:xfrm>
                    <a:off x="3681506" y="3105534"/>
                    <a:ext cx="643333" cy="339799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97" name="グループ化 1096"/>
                <p:cNvGrpSpPr/>
                <p:nvPr/>
              </p:nvGrpSpPr>
              <p:grpSpPr>
                <a:xfrm>
                  <a:off x="1341571" y="2828966"/>
                  <a:ext cx="1853298" cy="236227"/>
                  <a:chOff x="3802772" y="2881961"/>
                  <a:chExt cx="1853298" cy="236227"/>
                </a:xfrm>
              </p:grpSpPr>
              <p:sp>
                <p:nvSpPr>
                  <p:cNvPr id="1106" name="角丸四角形 1105"/>
                  <p:cNvSpPr/>
                  <p:nvPr/>
                </p:nvSpPr>
                <p:spPr>
                  <a:xfrm>
                    <a:off x="5445465" y="288865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07" name="角丸四角形 1106"/>
                  <p:cNvSpPr/>
                  <p:nvPr/>
                </p:nvSpPr>
                <p:spPr>
                  <a:xfrm>
                    <a:off x="3802775" y="288196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98" name="グループ化 1097"/>
                <p:cNvGrpSpPr/>
                <p:nvPr/>
              </p:nvGrpSpPr>
              <p:grpSpPr>
                <a:xfrm>
                  <a:off x="1782732" y="2821995"/>
                  <a:ext cx="2692028" cy="1001083"/>
                  <a:chOff x="3443976" y="2857549"/>
                  <a:chExt cx="2692028" cy="1001083"/>
                </a:xfrm>
              </p:grpSpPr>
              <p:sp>
                <p:nvSpPr>
                  <p:cNvPr id="1103" name="角丸四角形 1102"/>
                  <p:cNvSpPr/>
                  <p:nvPr/>
                </p:nvSpPr>
                <p:spPr>
                  <a:xfrm>
                    <a:off x="5925399" y="3629102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04" name="角丸四角形 1103"/>
                  <p:cNvSpPr/>
                  <p:nvPr/>
                </p:nvSpPr>
                <p:spPr>
                  <a:xfrm>
                    <a:off x="3443976" y="2857549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1100" name="角丸四角形 1099"/>
                <p:cNvSpPr/>
                <p:nvPr/>
              </p:nvSpPr>
              <p:spPr>
                <a:xfrm>
                  <a:off x="3833024" y="358009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1147" name="グループ化 1146"/>
              <p:cNvGrpSpPr/>
              <p:nvPr/>
            </p:nvGrpSpPr>
            <p:grpSpPr>
              <a:xfrm>
                <a:off x="478282" y="5751627"/>
                <a:ext cx="3172591" cy="1105575"/>
                <a:chOff x="478282" y="1512250"/>
                <a:chExt cx="3172591" cy="1004857"/>
              </a:xfrm>
            </p:grpSpPr>
            <p:grpSp>
              <p:nvGrpSpPr>
                <p:cNvPr id="1148" name="グループ化 1147"/>
                <p:cNvGrpSpPr/>
                <p:nvPr/>
              </p:nvGrpSpPr>
              <p:grpSpPr>
                <a:xfrm>
                  <a:off x="2167834" y="1512250"/>
                  <a:ext cx="1483039" cy="241861"/>
                  <a:chOff x="2160249" y="1547540"/>
                  <a:chExt cx="1483039" cy="241861"/>
                </a:xfrm>
              </p:grpSpPr>
              <p:sp>
                <p:nvSpPr>
                  <p:cNvPr id="1171" name="角丸四角形 1170"/>
                  <p:cNvSpPr/>
                  <p:nvPr/>
                </p:nvSpPr>
                <p:spPr>
                  <a:xfrm>
                    <a:off x="3432683" y="1559871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72" name="角丸四角形 1171"/>
                  <p:cNvSpPr/>
                  <p:nvPr/>
                </p:nvSpPr>
                <p:spPr>
                  <a:xfrm>
                    <a:off x="2160249" y="1547540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49" name="グループ化 1148"/>
                <p:cNvGrpSpPr/>
                <p:nvPr/>
              </p:nvGrpSpPr>
              <p:grpSpPr>
                <a:xfrm>
                  <a:off x="478282" y="1990312"/>
                  <a:ext cx="3161028" cy="279045"/>
                  <a:chOff x="410476" y="1397378"/>
                  <a:chExt cx="3093545" cy="361081"/>
                </a:xfrm>
              </p:grpSpPr>
              <p:sp>
                <p:nvSpPr>
                  <p:cNvPr id="1166" name="正方形/長方形 1165"/>
                  <p:cNvSpPr/>
                  <p:nvPr/>
                </p:nvSpPr>
                <p:spPr>
                  <a:xfrm>
                    <a:off x="410476" y="1397378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67" name="正方形/長方形 1166"/>
                  <p:cNvSpPr/>
                  <p:nvPr/>
                </p:nvSpPr>
                <p:spPr>
                  <a:xfrm>
                    <a:off x="1249950" y="1410223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68" name="正方形/長方形 1167"/>
                  <p:cNvSpPr/>
                  <p:nvPr/>
                </p:nvSpPr>
                <p:spPr>
                  <a:xfrm>
                    <a:off x="2022466" y="1409441"/>
                    <a:ext cx="643333" cy="3398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69" name="正方形/長方形 1168"/>
                  <p:cNvSpPr/>
                  <p:nvPr/>
                </p:nvSpPr>
                <p:spPr>
                  <a:xfrm>
                    <a:off x="2860688" y="1418658"/>
                    <a:ext cx="643333" cy="33980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50" name="グループ化 1149"/>
                <p:cNvGrpSpPr/>
                <p:nvPr/>
              </p:nvGrpSpPr>
              <p:grpSpPr>
                <a:xfrm>
                  <a:off x="491275" y="2277716"/>
                  <a:ext cx="622177" cy="235076"/>
                  <a:chOff x="3813721" y="2313008"/>
                  <a:chExt cx="622177" cy="235076"/>
                </a:xfrm>
              </p:grpSpPr>
              <p:sp>
                <p:nvSpPr>
                  <p:cNvPr id="1163" name="角丸四角形 1162"/>
                  <p:cNvSpPr/>
                  <p:nvPr/>
                </p:nvSpPr>
                <p:spPr>
                  <a:xfrm>
                    <a:off x="4225293" y="2318554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64" name="角丸四角形 1163"/>
                  <p:cNvSpPr/>
                  <p:nvPr/>
                </p:nvSpPr>
                <p:spPr>
                  <a:xfrm>
                    <a:off x="3813721" y="231300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51" name="グループ化 1150"/>
                <p:cNvGrpSpPr/>
                <p:nvPr/>
              </p:nvGrpSpPr>
              <p:grpSpPr>
                <a:xfrm>
                  <a:off x="1339685" y="2285234"/>
                  <a:ext cx="666754" cy="230531"/>
                  <a:chOff x="3800886" y="2338229"/>
                  <a:chExt cx="666754" cy="230531"/>
                </a:xfrm>
              </p:grpSpPr>
              <p:sp>
                <p:nvSpPr>
                  <p:cNvPr id="1160" name="角丸四角形 1159"/>
                  <p:cNvSpPr/>
                  <p:nvPr/>
                </p:nvSpPr>
                <p:spPr>
                  <a:xfrm>
                    <a:off x="4257035" y="2338229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61" name="角丸四角形 1160"/>
                  <p:cNvSpPr/>
                  <p:nvPr/>
                </p:nvSpPr>
                <p:spPr>
                  <a:xfrm>
                    <a:off x="3800886" y="2339230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52" name="グループ化 1151"/>
                <p:cNvGrpSpPr/>
                <p:nvPr/>
              </p:nvGrpSpPr>
              <p:grpSpPr>
                <a:xfrm>
                  <a:off x="2114836" y="2276913"/>
                  <a:ext cx="653719" cy="239056"/>
                  <a:chOff x="3776080" y="2312467"/>
                  <a:chExt cx="653719" cy="239056"/>
                </a:xfrm>
              </p:grpSpPr>
              <p:sp>
                <p:nvSpPr>
                  <p:cNvPr id="1157" name="角丸四角形 1156"/>
                  <p:cNvSpPr/>
                  <p:nvPr/>
                </p:nvSpPr>
                <p:spPr>
                  <a:xfrm>
                    <a:off x="4219194" y="231246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58" name="角丸四角形 1157"/>
                  <p:cNvSpPr/>
                  <p:nvPr/>
                </p:nvSpPr>
                <p:spPr>
                  <a:xfrm>
                    <a:off x="3776080" y="2321993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53" name="グループ化 1152"/>
                <p:cNvGrpSpPr/>
                <p:nvPr/>
              </p:nvGrpSpPr>
              <p:grpSpPr>
                <a:xfrm>
                  <a:off x="2979114" y="2277716"/>
                  <a:ext cx="664196" cy="239391"/>
                  <a:chOff x="3802050" y="2313007"/>
                  <a:chExt cx="664196" cy="239391"/>
                </a:xfrm>
              </p:grpSpPr>
              <p:sp>
                <p:nvSpPr>
                  <p:cNvPr id="1154" name="角丸四角形 1153"/>
                  <p:cNvSpPr/>
                  <p:nvPr/>
                </p:nvSpPr>
                <p:spPr>
                  <a:xfrm>
                    <a:off x="4255641" y="2313007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55" name="角丸四角形 1154"/>
                  <p:cNvSpPr/>
                  <p:nvPr/>
                </p:nvSpPr>
                <p:spPr>
                  <a:xfrm>
                    <a:off x="3802050" y="2322868"/>
                    <a:ext cx="210605" cy="229530"/>
                  </a:xfrm>
                  <a:prstGeom prst="round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272" name="テキスト ボックス 271"/>
            <p:cNvSpPr txBox="1"/>
            <p:nvPr/>
          </p:nvSpPr>
          <p:spPr>
            <a:xfrm>
              <a:off x="3126872" y="7814239"/>
              <a:ext cx="8076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取材位置</a:t>
              </a:r>
            </a:p>
          </p:txBody>
        </p:sp>
        <p:sp>
          <p:nvSpPr>
            <p:cNvPr id="160" name="正方形/長方形 159"/>
            <p:cNvSpPr/>
            <p:nvPr/>
          </p:nvSpPr>
          <p:spPr>
            <a:xfrm rot="9683941">
              <a:off x="900204" y="1407177"/>
              <a:ext cx="1362322" cy="19766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6" name="正方形/長方形 165"/>
            <p:cNvSpPr/>
            <p:nvPr/>
          </p:nvSpPr>
          <p:spPr>
            <a:xfrm rot="20497554">
              <a:off x="962327" y="1348912"/>
              <a:ext cx="1227280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事務局</a:t>
              </a:r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929261" y="4045845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3" name="角丸四角形 172"/>
            <p:cNvSpPr/>
            <p:nvPr/>
          </p:nvSpPr>
          <p:spPr>
            <a:xfrm>
              <a:off x="920413" y="4362600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4" name="角丸四角形 173"/>
            <p:cNvSpPr/>
            <p:nvPr/>
          </p:nvSpPr>
          <p:spPr>
            <a:xfrm>
              <a:off x="1491593" y="4351389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2055774" y="4045357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3106928" y="4031123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4168119" y="3996739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5290902" y="3966234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9" name="角丸四角形 178"/>
            <p:cNvSpPr/>
            <p:nvPr/>
          </p:nvSpPr>
          <p:spPr>
            <a:xfrm>
              <a:off x="3684774" y="4334548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0" name="角丸四角形 179"/>
            <p:cNvSpPr/>
            <p:nvPr/>
          </p:nvSpPr>
          <p:spPr>
            <a:xfrm>
              <a:off x="3162217" y="4339490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076304" y="4344825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2" name="角丸四角形 181"/>
            <p:cNvSpPr/>
            <p:nvPr/>
          </p:nvSpPr>
          <p:spPr>
            <a:xfrm>
              <a:off x="2660780" y="4349985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3" name="角丸四角形 182"/>
            <p:cNvSpPr/>
            <p:nvPr/>
          </p:nvSpPr>
          <p:spPr>
            <a:xfrm>
              <a:off x="4766839" y="4322396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4" name="角丸四角形 183"/>
            <p:cNvSpPr/>
            <p:nvPr/>
          </p:nvSpPr>
          <p:spPr>
            <a:xfrm>
              <a:off x="5855030" y="4282551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5" name="角丸四角形 184"/>
            <p:cNvSpPr/>
            <p:nvPr/>
          </p:nvSpPr>
          <p:spPr>
            <a:xfrm>
              <a:off x="5299938" y="4294274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1" name="角丸四角形 190"/>
            <p:cNvSpPr/>
            <p:nvPr/>
          </p:nvSpPr>
          <p:spPr>
            <a:xfrm>
              <a:off x="4220235" y="4324287"/>
              <a:ext cx="274099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5276933" y="3283878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4168119" y="3314411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3098293" y="3311029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2032609" y="3324918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939787" y="3339271"/>
              <a:ext cx="855550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7" name="角丸四角形 196"/>
            <p:cNvSpPr/>
            <p:nvPr/>
          </p:nvSpPr>
          <p:spPr>
            <a:xfrm>
              <a:off x="926908" y="3671052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8" name="角丸四角形 197"/>
            <p:cNvSpPr/>
            <p:nvPr/>
          </p:nvSpPr>
          <p:spPr>
            <a:xfrm>
              <a:off x="1501974" y="3664340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9" name="角丸四角形 198"/>
            <p:cNvSpPr/>
            <p:nvPr/>
          </p:nvSpPr>
          <p:spPr>
            <a:xfrm>
              <a:off x="2041503" y="3686790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0" name="角丸四角形 199"/>
            <p:cNvSpPr/>
            <p:nvPr/>
          </p:nvSpPr>
          <p:spPr>
            <a:xfrm>
              <a:off x="2606822" y="3682412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2" name="角丸四角形 201"/>
            <p:cNvSpPr/>
            <p:nvPr/>
          </p:nvSpPr>
          <p:spPr>
            <a:xfrm>
              <a:off x="3128641" y="3685606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3" name="角丸四角形 202"/>
            <p:cNvSpPr/>
            <p:nvPr/>
          </p:nvSpPr>
          <p:spPr>
            <a:xfrm>
              <a:off x="3651948" y="3671051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4" name="角丸四角形 203"/>
            <p:cNvSpPr/>
            <p:nvPr/>
          </p:nvSpPr>
          <p:spPr>
            <a:xfrm>
              <a:off x="4246491" y="3647748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5" name="角丸四角形 204"/>
            <p:cNvSpPr/>
            <p:nvPr/>
          </p:nvSpPr>
          <p:spPr>
            <a:xfrm>
              <a:off x="4756331" y="3647748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8" name="角丸四角形 207"/>
            <p:cNvSpPr/>
            <p:nvPr/>
          </p:nvSpPr>
          <p:spPr>
            <a:xfrm>
              <a:off x="5270963" y="3613969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9" name="角丸四角形 208"/>
            <p:cNvSpPr/>
            <p:nvPr/>
          </p:nvSpPr>
          <p:spPr>
            <a:xfrm>
              <a:off x="5816957" y="3583971"/>
              <a:ext cx="274099" cy="2545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965751" y="7961393"/>
              <a:ext cx="5035295" cy="525069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報　　　　　道　　　　　関　　　　　係　　　　　者</a:t>
              </a:r>
            </a:p>
          </p:txBody>
        </p:sp>
        <p:sp>
          <p:nvSpPr>
            <p:cNvPr id="234" name="角丸四角形 233"/>
            <p:cNvSpPr/>
            <p:nvPr/>
          </p:nvSpPr>
          <p:spPr>
            <a:xfrm>
              <a:off x="5567659" y="6932428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5" name="角丸四角形 234"/>
            <p:cNvSpPr/>
            <p:nvPr/>
          </p:nvSpPr>
          <p:spPr>
            <a:xfrm>
              <a:off x="1251386" y="6921267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6" name="角丸四角形 235"/>
            <p:cNvSpPr/>
            <p:nvPr/>
          </p:nvSpPr>
          <p:spPr>
            <a:xfrm>
              <a:off x="2359206" y="6932427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7" name="角丸四角形 236"/>
            <p:cNvSpPr/>
            <p:nvPr/>
          </p:nvSpPr>
          <p:spPr>
            <a:xfrm>
              <a:off x="3396358" y="6932427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8" name="角丸四角形 237"/>
            <p:cNvSpPr/>
            <p:nvPr/>
          </p:nvSpPr>
          <p:spPr>
            <a:xfrm>
              <a:off x="4510961" y="6932427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0" name="正方形/長方形 209">
              <a:extLst>
                <a:ext uri="{FF2B5EF4-FFF2-40B4-BE49-F238E27FC236}">
                  <a16:creationId xmlns:a16="http://schemas.microsoft.com/office/drawing/2014/main" id="{1384441D-6448-4A25-9C73-22BA307BE306}"/>
                </a:ext>
              </a:extLst>
            </p:cNvPr>
            <p:cNvSpPr/>
            <p:nvPr/>
          </p:nvSpPr>
          <p:spPr>
            <a:xfrm>
              <a:off x="3144144" y="7240437"/>
              <a:ext cx="855551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1" name="正方形/長方形 210">
              <a:extLst>
                <a:ext uri="{FF2B5EF4-FFF2-40B4-BE49-F238E27FC236}">
                  <a16:creationId xmlns:a16="http://schemas.microsoft.com/office/drawing/2014/main" id="{021BE4D1-C5C3-4E36-BFD7-6A241A4B0AF0}"/>
                </a:ext>
              </a:extLst>
            </p:cNvPr>
            <p:cNvSpPr/>
            <p:nvPr/>
          </p:nvSpPr>
          <p:spPr>
            <a:xfrm>
              <a:off x="4218112" y="7249361"/>
              <a:ext cx="855551" cy="2889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2" name="角丸四角形 1103">
              <a:extLst>
                <a:ext uri="{FF2B5EF4-FFF2-40B4-BE49-F238E27FC236}">
                  <a16:creationId xmlns:a16="http://schemas.microsoft.com/office/drawing/2014/main" id="{56AAF98D-6D87-4C1C-9B25-870609D63F51}"/>
                </a:ext>
              </a:extLst>
            </p:cNvPr>
            <p:cNvSpPr/>
            <p:nvPr/>
          </p:nvSpPr>
          <p:spPr>
            <a:xfrm>
              <a:off x="3709640" y="7540572"/>
              <a:ext cx="274098" cy="2525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9" name="角丸四角形 158"/>
            <p:cNvSpPr/>
            <p:nvPr/>
          </p:nvSpPr>
          <p:spPr>
            <a:xfrm>
              <a:off x="767221" y="2763569"/>
              <a:ext cx="5513506" cy="5050593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参加者席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1871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