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2" r:id="rId2"/>
    <p:sldId id="271" r:id="rId3"/>
  </p:sldIdLst>
  <p:sldSz cx="6858000" cy="1008062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04" autoAdjust="0"/>
  </p:normalViewPr>
  <p:slideViewPr>
    <p:cSldViewPr>
      <p:cViewPr varScale="1">
        <p:scale>
          <a:sx n="43" d="100"/>
          <a:sy n="43" d="100"/>
        </p:scale>
        <p:origin x="1472" y="68"/>
      </p:cViewPr>
      <p:guideLst>
        <p:guide orient="horz" pos="31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slide" Target="slides/slide2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notesMaster" Target="notesMasters/notesMaster1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84" y="0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/>
          <a:lstStyle>
            <a:lvl1pPr algn="r">
              <a:defRPr sz="1200"/>
            </a:lvl1pPr>
          </a:lstStyle>
          <a:p>
            <a:fld id="{50202435-082A-4342-AE41-9EB297DAC947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62188" y="1243013"/>
            <a:ext cx="22828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32" tIns="46616" rIns="93232" bIns="466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09" y="4783276"/>
            <a:ext cx="5444784" cy="3913443"/>
          </a:xfrm>
          <a:prstGeom prst="rect">
            <a:avLst/>
          </a:prstGeom>
        </p:spPr>
        <p:txBody>
          <a:bodyPr vert="horz" lIns="93232" tIns="46616" rIns="93232" bIns="466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76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84" y="9440676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 anchor="b"/>
          <a:lstStyle>
            <a:lvl1pPr algn="r">
              <a:defRPr sz="1200"/>
            </a:lvl1pPr>
          </a:lstStyle>
          <a:p>
            <a:fld id="{0762F8DE-546D-4D37-9ACC-6CF78FE2CB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88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2"/>
            <a:ext cx="5829300" cy="216080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13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9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8"/>
            <a:ext cx="1157288" cy="1146671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9" y="539038"/>
            <a:ext cx="3357563" cy="1146671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96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19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7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1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69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8" y="3136197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136197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06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96865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96865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42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58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29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401362"/>
            <a:ext cx="2256235" cy="1708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401360"/>
            <a:ext cx="3833813" cy="860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5" y="2109465"/>
            <a:ext cx="2256235" cy="6895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7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9"/>
            <a:ext cx="4114800" cy="8330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4"/>
            <a:ext cx="411480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51720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52151"/>
            <a:ext cx="6172200" cy="6652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3249"/>
            <a:ext cx="16002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107F-EBC0-4318-A416-B6B65B74406C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3249"/>
            <a:ext cx="21717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3249"/>
            <a:ext cx="16002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38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7" name="グループ化 1526">
            <a:extLst>
              <a:ext uri="{FF2B5EF4-FFF2-40B4-BE49-F238E27FC236}">
                <a16:creationId xmlns:a16="http://schemas.microsoft.com/office/drawing/2014/main" id="{03CC7CC6-19AA-4058-BF9B-54228EEE9F13}"/>
              </a:ext>
            </a:extLst>
          </p:cNvPr>
          <p:cNvGrpSpPr/>
          <p:nvPr/>
        </p:nvGrpSpPr>
        <p:grpSpPr>
          <a:xfrm>
            <a:off x="1464106" y="8633290"/>
            <a:ext cx="3744989" cy="324194"/>
            <a:chOff x="1525693" y="2404780"/>
            <a:chExt cx="3744989" cy="312579"/>
          </a:xfrm>
        </p:grpSpPr>
        <p:grpSp>
          <p:nvGrpSpPr>
            <p:cNvPr id="1528" name="グループ化 1527">
              <a:extLst>
                <a:ext uri="{FF2B5EF4-FFF2-40B4-BE49-F238E27FC236}">
                  <a16:creationId xmlns:a16="http://schemas.microsoft.com/office/drawing/2014/main" id="{866D0613-DFF4-4DC7-BCE2-0A5F2B87CA29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539" name="正方形/長方形 1538">
                <a:extLst>
                  <a:ext uri="{FF2B5EF4-FFF2-40B4-BE49-F238E27FC236}">
                    <a16:creationId xmlns:a16="http://schemas.microsoft.com/office/drawing/2014/main" id="{167E8CA0-0F4E-4446-A368-F206FA016A4F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40" name="角丸四角形 303">
                <a:extLst>
                  <a:ext uri="{FF2B5EF4-FFF2-40B4-BE49-F238E27FC236}">
                    <a16:creationId xmlns:a16="http://schemas.microsoft.com/office/drawing/2014/main" id="{158CB3EA-1AF6-48DE-BE19-7CB50A74858E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41" name="角丸四角形 304">
                <a:extLst>
                  <a:ext uri="{FF2B5EF4-FFF2-40B4-BE49-F238E27FC236}">
                    <a16:creationId xmlns:a16="http://schemas.microsoft.com/office/drawing/2014/main" id="{F92AB7B6-E113-40D0-96EE-A3926C4AC13C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42" name="角丸四角形 305">
                <a:extLst>
                  <a:ext uri="{FF2B5EF4-FFF2-40B4-BE49-F238E27FC236}">
                    <a16:creationId xmlns:a16="http://schemas.microsoft.com/office/drawing/2014/main" id="{FF29288E-66F9-4234-ACD3-FFD3D0F47E10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529" name="グループ化 1528">
              <a:extLst>
                <a:ext uri="{FF2B5EF4-FFF2-40B4-BE49-F238E27FC236}">
                  <a16:creationId xmlns:a16="http://schemas.microsoft.com/office/drawing/2014/main" id="{827F12E6-C46C-4410-92E4-FDD853F54826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535" name="正方形/長方形 1534">
                <a:extLst>
                  <a:ext uri="{FF2B5EF4-FFF2-40B4-BE49-F238E27FC236}">
                    <a16:creationId xmlns:a16="http://schemas.microsoft.com/office/drawing/2014/main" id="{2F3247AD-8F1A-4D11-B1F5-3E54240FF956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36" name="角丸四角形 303">
                <a:extLst>
                  <a:ext uri="{FF2B5EF4-FFF2-40B4-BE49-F238E27FC236}">
                    <a16:creationId xmlns:a16="http://schemas.microsoft.com/office/drawing/2014/main" id="{FA62C49D-8121-4F21-AB03-C46A2573A5CF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37" name="角丸四角形 304">
                <a:extLst>
                  <a:ext uri="{FF2B5EF4-FFF2-40B4-BE49-F238E27FC236}">
                    <a16:creationId xmlns:a16="http://schemas.microsoft.com/office/drawing/2014/main" id="{020BF92A-2F78-4C5B-AA36-A7EA7C5431E1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38" name="角丸四角形 305">
                <a:extLst>
                  <a:ext uri="{FF2B5EF4-FFF2-40B4-BE49-F238E27FC236}">
                    <a16:creationId xmlns:a16="http://schemas.microsoft.com/office/drawing/2014/main" id="{362782F2-59D7-4AA1-95DC-D0D1131B9B39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530" name="グループ化 1529">
              <a:extLst>
                <a:ext uri="{FF2B5EF4-FFF2-40B4-BE49-F238E27FC236}">
                  <a16:creationId xmlns:a16="http://schemas.microsoft.com/office/drawing/2014/main" id="{66CD5A90-2C0A-4CA6-B9F0-485587E08CB7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531" name="正方形/長方形 1530">
                <a:extLst>
                  <a:ext uri="{FF2B5EF4-FFF2-40B4-BE49-F238E27FC236}">
                    <a16:creationId xmlns:a16="http://schemas.microsoft.com/office/drawing/2014/main" id="{8D756399-412F-4B21-A636-6D1B1E5DEF9F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32" name="角丸四角形 303">
                <a:extLst>
                  <a:ext uri="{FF2B5EF4-FFF2-40B4-BE49-F238E27FC236}">
                    <a16:creationId xmlns:a16="http://schemas.microsoft.com/office/drawing/2014/main" id="{3A10266A-55DF-4652-A944-C258F38416E2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33" name="角丸四角形 304">
                <a:extLst>
                  <a:ext uri="{FF2B5EF4-FFF2-40B4-BE49-F238E27FC236}">
                    <a16:creationId xmlns:a16="http://schemas.microsoft.com/office/drawing/2014/main" id="{02CD155B-E9B6-4397-92AC-608C398E4D03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34" name="角丸四角形 305">
                <a:extLst>
                  <a:ext uri="{FF2B5EF4-FFF2-40B4-BE49-F238E27FC236}">
                    <a16:creationId xmlns:a16="http://schemas.microsoft.com/office/drawing/2014/main" id="{17F5CB26-1EA3-4EE7-9EBB-6E5473663DDD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495" name="グループ化 1494">
            <a:extLst>
              <a:ext uri="{FF2B5EF4-FFF2-40B4-BE49-F238E27FC236}">
                <a16:creationId xmlns:a16="http://schemas.microsoft.com/office/drawing/2014/main" id="{7C654138-3BE4-4D87-B6D6-95210C4D7FCF}"/>
              </a:ext>
            </a:extLst>
          </p:cNvPr>
          <p:cNvGrpSpPr/>
          <p:nvPr/>
        </p:nvGrpSpPr>
        <p:grpSpPr>
          <a:xfrm>
            <a:off x="1471110" y="8267112"/>
            <a:ext cx="3744989" cy="324194"/>
            <a:chOff x="1525693" y="2404780"/>
            <a:chExt cx="3744989" cy="312579"/>
          </a:xfrm>
        </p:grpSpPr>
        <p:grpSp>
          <p:nvGrpSpPr>
            <p:cNvPr id="1496" name="グループ化 1495">
              <a:extLst>
                <a:ext uri="{FF2B5EF4-FFF2-40B4-BE49-F238E27FC236}">
                  <a16:creationId xmlns:a16="http://schemas.microsoft.com/office/drawing/2014/main" id="{A6F9A3E4-6714-4CD3-80F6-18FC4E0533DD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507" name="正方形/長方形 1506">
                <a:extLst>
                  <a:ext uri="{FF2B5EF4-FFF2-40B4-BE49-F238E27FC236}">
                    <a16:creationId xmlns:a16="http://schemas.microsoft.com/office/drawing/2014/main" id="{07E67C41-B156-4FC8-8E0F-B5D0DF92EE95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08" name="角丸四角形 303">
                <a:extLst>
                  <a:ext uri="{FF2B5EF4-FFF2-40B4-BE49-F238E27FC236}">
                    <a16:creationId xmlns:a16="http://schemas.microsoft.com/office/drawing/2014/main" id="{87986DCE-C6B5-4882-808F-A291BC0FD3C8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09" name="角丸四角形 304">
                <a:extLst>
                  <a:ext uri="{FF2B5EF4-FFF2-40B4-BE49-F238E27FC236}">
                    <a16:creationId xmlns:a16="http://schemas.microsoft.com/office/drawing/2014/main" id="{1AAEEABC-7160-46F6-952E-688D4BD1F0F1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10" name="角丸四角形 305">
                <a:extLst>
                  <a:ext uri="{FF2B5EF4-FFF2-40B4-BE49-F238E27FC236}">
                    <a16:creationId xmlns:a16="http://schemas.microsoft.com/office/drawing/2014/main" id="{BF897B92-FF42-43A8-AF9A-03905D848E5D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97" name="グループ化 1496">
              <a:extLst>
                <a:ext uri="{FF2B5EF4-FFF2-40B4-BE49-F238E27FC236}">
                  <a16:creationId xmlns:a16="http://schemas.microsoft.com/office/drawing/2014/main" id="{1A747480-5A5A-4332-8089-878DFB12DA8E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503" name="正方形/長方形 1502">
                <a:extLst>
                  <a:ext uri="{FF2B5EF4-FFF2-40B4-BE49-F238E27FC236}">
                    <a16:creationId xmlns:a16="http://schemas.microsoft.com/office/drawing/2014/main" id="{193E2839-F16D-4F94-9F5D-E9487AABC309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04" name="角丸四角形 303">
                <a:extLst>
                  <a:ext uri="{FF2B5EF4-FFF2-40B4-BE49-F238E27FC236}">
                    <a16:creationId xmlns:a16="http://schemas.microsoft.com/office/drawing/2014/main" id="{298C15A3-E91E-4C50-AEB0-7C79A1E8D41E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05" name="角丸四角形 304">
                <a:extLst>
                  <a:ext uri="{FF2B5EF4-FFF2-40B4-BE49-F238E27FC236}">
                    <a16:creationId xmlns:a16="http://schemas.microsoft.com/office/drawing/2014/main" id="{35362200-EF05-4F9E-96C8-4B3556D63F71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06" name="角丸四角形 305">
                <a:extLst>
                  <a:ext uri="{FF2B5EF4-FFF2-40B4-BE49-F238E27FC236}">
                    <a16:creationId xmlns:a16="http://schemas.microsoft.com/office/drawing/2014/main" id="{F7125F40-4599-439B-8E3E-1B85DA0BA8EC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98" name="グループ化 1497">
              <a:extLst>
                <a:ext uri="{FF2B5EF4-FFF2-40B4-BE49-F238E27FC236}">
                  <a16:creationId xmlns:a16="http://schemas.microsoft.com/office/drawing/2014/main" id="{B0681043-3B81-4574-BEFF-A53DF5E217A3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499" name="正方形/長方形 1498">
                <a:extLst>
                  <a:ext uri="{FF2B5EF4-FFF2-40B4-BE49-F238E27FC236}">
                    <a16:creationId xmlns:a16="http://schemas.microsoft.com/office/drawing/2014/main" id="{9436862C-463B-40A0-9F61-14B4DC95D3B8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00" name="角丸四角形 303">
                <a:extLst>
                  <a:ext uri="{FF2B5EF4-FFF2-40B4-BE49-F238E27FC236}">
                    <a16:creationId xmlns:a16="http://schemas.microsoft.com/office/drawing/2014/main" id="{818F9588-33CE-4DA5-8BFB-8EDEFD2C410A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01" name="角丸四角形 304">
                <a:extLst>
                  <a:ext uri="{FF2B5EF4-FFF2-40B4-BE49-F238E27FC236}">
                    <a16:creationId xmlns:a16="http://schemas.microsoft.com/office/drawing/2014/main" id="{F260C33C-A7F0-434A-9B87-8EF0DF3ACC5B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02" name="角丸四角形 305">
                <a:extLst>
                  <a:ext uri="{FF2B5EF4-FFF2-40B4-BE49-F238E27FC236}">
                    <a16:creationId xmlns:a16="http://schemas.microsoft.com/office/drawing/2014/main" id="{54AFD150-9704-4CD8-A424-B298FD2416B4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" name="テキスト ボックス 2"/>
          <p:cNvSpPr txBox="1"/>
          <p:nvPr/>
        </p:nvSpPr>
        <p:spPr>
          <a:xfrm>
            <a:off x="-57401" y="211150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「大阪ＩＲ（統合型リゾート）説明会」（第３回）配席図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944762" y="1431317"/>
            <a:ext cx="4889122" cy="83436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 rot="10800000">
            <a:off x="2588522" y="1525739"/>
            <a:ext cx="1431922" cy="1146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475225" y="1431317"/>
            <a:ext cx="1658515" cy="297606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prstClr val="black"/>
                </a:solidFill>
              </a:rPr>
              <a:t>スクリーン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5776DC05-F77D-4B46-992E-B2F07F75C517}"/>
              </a:ext>
            </a:extLst>
          </p:cNvPr>
          <p:cNvGrpSpPr/>
          <p:nvPr/>
        </p:nvGrpSpPr>
        <p:grpSpPr>
          <a:xfrm rot="20940756">
            <a:off x="1017178" y="1750019"/>
            <a:ext cx="1018179" cy="321490"/>
            <a:chOff x="1225950" y="1445536"/>
            <a:chExt cx="1018179" cy="309974"/>
          </a:xfrm>
        </p:grpSpPr>
        <p:sp>
          <p:nvSpPr>
            <p:cNvPr id="149" name="正方形/長方形 148"/>
            <p:cNvSpPr/>
            <p:nvPr/>
          </p:nvSpPr>
          <p:spPr>
            <a:xfrm rot="10800000">
              <a:off x="1497447" y="1464230"/>
              <a:ext cx="503673" cy="29128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1225950" y="1445536"/>
              <a:ext cx="1018179" cy="286945"/>
            </a:xfrm>
            <a:prstGeom prst="rect">
              <a:avLst/>
            </a:prstGeom>
            <a:noFill/>
            <a:ln w="63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prstClr val="black"/>
                  </a:solidFill>
                </a:rPr>
                <a:t>司会</a:t>
              </a:r>
            </a:p>
          </p:txBody>
        </p:sp>
      </p:grpSp>
      <p:sp>
        <p:nvSpPr>
          <p:cNvPr id="188" name="角丸四角形 187"/>
          <p:cNvSpPr/>
          <p:nvPr/>
        </p:nvSpPr>
        <p:spPr>
          <a:xfrm>
            <a:off x="1962359" y="9045886"/>
            <a:ext cx="2821668" cy="60864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89" name="正方形/長方形 188"/>
          <p:cNvSpPr/>
          <p:nvPr/>
        </p:nvSpPr>
        <p:spPr>
          <a:xfrm>
            <a:off x="2174519" y="9107838"/>
            <a:ext cx="2394161" cy="21625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prstClr val="black"/>
                </a:solidFill>
              </a:rPr>
              <a:t>スチールカメラ</a:t>
            </a:r>
          </a:p>
        </p:txBody>
      </p:sp>
      <p:sp>
        <p:nvSpPr>
          <p:cNvPr id="190" name="正方形/長方形 189"/>
          <p:cNvSpPr/>
          <p:nvPr/>
        </p:nvSpPr>
        <p:spPr>
          <a:xfrm>
            <a:off x="2174519" y="9316343"/>
            <a:ext cx="2394161" cy="21625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prstClr val="black"/>
                </a:solidFill>
              </a:rPr>
              <a:t>カメラ（三脚を使用するもの）</a:t>
            </a:r>
          </a:p>
        </p:txBody>
      </p:sp>
      <p:sp>
        <p:nvSpPr>
          <p:cNvPr id="271" name="正方形/長方形 270"/>
          <p:cNvSpPr/>
          <p:nvPr/>
        </p:nvSpPr>
        <p:spPr>
          <a:xfrm>
            <a:off x="6146726" y="57784"/>
            <a:ext cx="646572" cy="365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別 紙</a:t>
            </a:r>
          </a:p>
        </p:txBody>
      </p:sp>
      <p:sp>
        <p:nvSpPr>
          <p:cNvPr id="410" name="正方形/長方形 409"/>
          <p:cNvSpPr/>
          <p:nvPr/>
        </p:nvSpPr>
        <p:spPr>
          <a:xfrm rot="5400000">
            <a:off x="5883028" y="4494253"/>
            <a:ext cx="376715" cy="449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sz="1200" dirty="0">
                <a:solidFill>
                  <a:prstClr val="white"/>
                </a:solidFill>
              </a:rPr>
              <a:t>一般</a:t>
            </a:r>
            <a:endParaRPr lang="en-US" altLang="ja-JP" sz="1200" dirty="0">
              <a:solidFill>
                <a:prstClr val="white"/>
              </a:solidFill>
            </a:endParaRPr>
          </a:p>
          <a:p>
            <a:pPr algn="ctr"/>
            <a:r>
              <a:rPr lang="ja-JP" altLang="en-US" sz="1200" dirty="0">
                <a:solidFill>
                  <a:prstClr val="white"/>
                </a:solidFill>
              </a:rPr>
              <a:t>受付</a:t>
            </a:r>
          </a:p>
        </p:txBody>
      </p:sp>
      <p:sp>
        <p:nvSpPr>
          <p:cNvPr id="411" name="正方形/長方形 410"/>
          <p:cNvSpPr/>
          <p:nvPr/>
        </p:nvSpPr>
        <p:spPr>
          <a:xfrm rot="5400000">
            <a:off x="5886684" y="4899357"/>
            <a:ext cx="369402" cy="4496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sz="1200" dirty="0">
                <a:solidFill>
                  <a:prstClr val="white"/>
                </a:solidFill>
              </a:rPr>
              <a:t>報道</a:t>
            </a:r>
            <a:endParaRPr lang="en-US" altLang="ja-JP" sz="1200" dirty="0">
              <a:solidFill>
                <a:prstClr val="white"/>
              </a:solidFill>
            </a:endParaRPr>
          </a:p>
          <a:p>
            <a:pPr algn="ctr"/>
            <a:r>
              <a:rPr lang="ja-JP" altLang="en-US" sz="1200" dirty="0">
                <a:solidFill>
                  <a:prstClr val="white"/>
                </a:solidFill>
              </a:rPr>
              <a:t>受付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447D09F1-8A8B-4304-905E-E099A9B8F30C}"/>
              </a:ext>
            </a:extLst>
          </p:cNvPr>
          <p:cNvGrpSpPr/>
          <p:nvPr/>
        </p:nvGrpSpPr>
        <p:grpSpPr>
          <a:xfrm rot="20937756">
            <a:off x="1394413" y="1682086"/>
            <a:ext cx="1515630" cy="302101"/>
            <a:chOff x="3499321" y="1834212"/>
            <a:chExt cx="1515630" cy="291280"/>
          </a:xfrm>
        </p:grpSpPr>
        <p:sp>
          <p:nvSpPr>
            <p:cNvPr id="294" name="正方形/長方形 293"/>
            <p:cNvSpPr/>
            <p:nvPr/>
          </p:nvSpPr>
          <p:spPr>
            <a:xfrm rot="10800000">
              <a:off x="4002020" y="1834212"/>
              <a:ext cx="503673" cy="29128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92" name="正方形/長方形 291"/>
            <p:cNvSpPr/>
            <p:nvPr/>
          </p:nvSpPr>
          <p:spPr>
            <a:xfrm>
              <a:off x="3499321" y="1873000"/>
              <a:ext cx="1515630" cy="181929"/>
            </a:xfrm>
            <a:prstGeom prst="rect">
              <a:avLst/>
            </a:prstGeom>
            <a:noFill/>
            <a:ln w="63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prstClr val="black"/>
                  </a:solidFill>
                </a:rPr>
                <a:t>演台</a:t>
              </a:r>
            </a:p>
          </p:txBody>
        </p:sp>
      </p:grpSp>
      <p:sp>
        <p:nvSpPr>
          <p:cNvPr id="272" name="テキスト ボックス 271"/>
          <p:cNvSpPr txBox="1"/>
          <p:nvPr/>
        </p:nvSpPr>
        <p:spPr>
          <a:xfrm>
            <a:off x="2956296" y="7860551"/>
            <a:ext cx="807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取材位置</a:t>
            </a:r>
          </a:p>
        </p:txBody>
      </p:sp>
      <p:sp>
        <p:nvSpPr>
          <p:cNvPr id="595" name="テキスト ボックス 594"/>
          <p:cNvSpPr txBox="1"/>
          <p:nvPr/>
        </p:nvSpPr>
        <p:spPr>
          <a:xfrm>
            <a:off x="5959314" y="5705433"/>
            <a:ext cx="346249" cy="5160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1050" dirty="0">
                <a:solidFill>
                  <a:prstClr val="black"/>
                </a:solidFill>
              </a:rPr>
              <a:t>入口</a:t>
            </a:r>
          </a:p>
        </p:txBody>
      </p:sp>
      <p:grpSp>
        <p:nvGrpSpPr>
          <p:cNvPr id="1271" name="グループ化 1270">
            <a:extLst>
              <a:ext uri="{FF2B5EF4-FFF2-40B4-BE49-F238E27FC236}">
                <a16:creationId xmlns:a16="http://schemas.microsoft.com/office/drawing/2014/main" id="{8CC90638-BB6A-4D58-BD7F-6BBB8C23E6FE}"/>
              </a:ext>
            </a:extLst>
          </p:cNvPr>
          <p:cNvGrpSpPr/>
          <p:nvPr/>
        </p:nvGrpSpPr>
        <p:grpSpPr>
          <a:xfrm>
            <a:off x="1454752" y="3380777"/>
            <a:ext cx="3744989" cy="324194"/>
            <a:chOff x="1525693" y="2404780"/>
            <a:chExt cx="3744989" cy="312579"/>
          </a:xfrm>
        </p:grpSpPr>
        <p:grpSp>
          <p:nvGrpSpPr>
            <p:cNvPr id="1272" name="グループ化 1271">
              <a:extLst>
                <a:ext uri="{FF2B5EF4-FFF2-40B4-BE49-F238E27FC236}">
                  <a16:creationId xmlns:a16="http://schemas.microsoft.com/office/drawing/2014/main" id="{DD9B7F1E-0502-4DC9-BBC6-135497942544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283" name="正方形/長方形 1282">
                <a:extLst>
                  <a:ext uri="{FF2B5EF4-FFF2-40B4-BE49-F238E27FC236}">
                    <a16:creationId xmlns:a16="http://schemas.microsoft.com/office/drawing/2014/main" id="{C75D8E84-1EF9-4E1C-9DC5-C776E0604723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84" name="角丸四角形 303">
                <a:extLst>
                  <a:ext uri="{FF2B5EF4-FFF2-40B4-BE49-F238E27FC236}">
                    <a16:creationId xmlns:a16="http://schemas.microsoft.com/office/drawing/2014/main" id="{F3C516C7-E8C7-46AE-B8E7-AC3EC963CE8B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85" name="角丸四角形 304">
                <a:extLst>
                  <a:ext uri="{FF2B5EF4-FFF2-40B4-BE49-F238E27FC236}">
                    <a16:creationId xmlns:a16="http://schemas.microsoft.com/office/drawing/2014/main" id="{8A425E00-9B54-494D-ADB6-06449042C40C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86" name="角丸四角形 305">
                <a:extLst>
                  <a:ext uri="{FF2B5EF4-FFF2-40B4-BE49-F238E27FC236}">
                    <a16:creationId xmlns:a16="http://schemas.microsoft.com/office/drawing/2014/main" id="{99D649BF-C835-43C4-A535-DE0554AA5FB5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73" name="グループ化 1272">
              <a:extLst>
                <a:ext uri="{FF2B5EF4-FFF2-40B4-BE49-F238E27FC236}">
                  <a16:creationId xmlns:a16="http://schemas.microsoft.com/office/drawing/2014/main" id="{48BD2F95-B691-4918-B98C-66097E50DD33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279" name="正方形/長方形 1278">
                <a:extLst>
                  <a:ext uri="{FF2B5EF4-FFF2-40B4-BE49-F238E27FC236}">
                    <a16:creationId xmlns:a16="http://schemas.microsoft.com/office/drawing/2014/main" id="{F691D4B7-06B0-4442-8B0B-067F5EA480EF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80" name="角丸四角形 303">
                <a:extLst>
                  <a:ext uri="{FF2B5EF4-FFF2-40B4-BE49-F238E27FC236}">
                    <a16:creationId xmlns:a16="http://schemas.microsoft.com/office/drawing/2014/main" id="{772A4C56-598F-4EF8-B3CF-2327E8E7765E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81" name="角丸四角形 304">
                <a:extLst>
                  <a:ext uri="{FF2B5EF4-FFF2-40B4-BE49-F238E27FC236}">
                    <a16:creationId xmlns:a16="http://schemas.microsoft.com/office/drawing/2014/main" id="{A8B49B78-5541-4056-A894-A9115D9E2A10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82" name="角丸四角形 305">
                <a:extLst>
                  <a:ext uri="{FF2B5EF4-FFF2-40B4-BE49-F238E27FC236}">
                    <a16:creationId xmlns:a16="http://schemas.microsoft.com/office/drawing/2014/main" id="{CEF36BD4-E7DA-48B1-93A9-603DFED29720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74" name="グループ化 1273">
              <a:extLst>
                <a:ext uri="{FF2B5EF4-FFF2-40B4-BE49-F238E27FC236}">
                  <a16:creationId xmlns:a16="http://schemas.microsoft.com/office/drawing/2014/main" id="{ECAE8C21-FB69-48DB-9E0B-DA2E7D0323C4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275" name="正方形/長方形 1274">
                <a:extLst>
                  <a:ext uri="{FF2B5EF4-FFF2-40B4-BE49-F238E27FC236}">
                    <a16:creationId xmlns:a16="http://schemas.microsoft.com/office/drawing/2014/main" id="{20260434-519F-48AE-A97E-1549428A17A7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76" name="角丸四角形 303">
                <a:extLst>
                  <a:ext uri="{FF2B5EF4-FFF2-40B4-BE49-F238E27FC236}">
                    <a16:creationId xmlns:a16="http://schemas.microsoft.com/office/drawing/2014/main" id="{40672BDB-FF8E-43C1-840D-A289BA3C1E34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77" name="角丸四角形 304">
                <a:extLst>
                  <a:ext uri="{FF2B5EF4-FFF2-40B4-BE49-F238E27FC236}">
                    <a16:creationId xmlns:a16="http://schemas.microsoft.com/office/drawing/2014/main" id="{45E7B987-469B-4E09-BCAD-B39D9A17A264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78" name="角丸四角形 305">
                <a:extLst>
                  <a:ext uri="{FF2B5EF4-FFF2-40B4-BE49-F238E27FC236}">
                    <a16:creationId xmlns:a16="http://schemas.microsoft.com/office/drawing/2014/main" id="{409CB714-1651-48B4-9BA1-DBFF05742180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287" name="グループ化 1286">
            <a:extLst>
              <a:ext uri="{FF2B5EF4-FFF2-40B4-BE49-F238E27FC236}">
                <a16:creationId xmlns:a16="http://schemas.microsoft.com/office/drawing/2014/main" id="{38C012BB-978E-4094-AA91-F5FA6D44DC70}"/>
              </a:ext>
            </a:extLst>
          </p:cNvPr>
          <p:cNvGrpSpPr/>
          <p:nvPr/>
        </p:nvGrpSpPr>
        <p:grpSpPr>
          <a:xfrm>
            <a:off x="1454752" y="3720129"/>
            <a:ext cx="3744989" cy="324194"/>
            <a:chOff x="1525693" y="2404780"/>
            <a:chExt cx="3744989" cy="312579"/>
          </a:xfrm>
        </p:grpSpPr>
        <p:grpSp>
          <p:nvGrpSpPr>
            <p:cNvPr id="1288" name="グループ化 1287">
              <a:extLst>
                <a:ext uri="{FF2B5EF4-FFF2-40B4-BE49-F238E27FC236}">
                  <a16:creationId xmlns:a16="http://schemas.microsoft.com/office/drawing/2014/main" id="{E5BA20AA-AC01-486E-808B-EB03F1731E71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299" name="正方形/長方形 1298">
                <a:extLst>
                  <a:ext uri="{FF2B5EF4-FFF2-40B4-BE49-F238E27FC236}">
                    <a16:creationId xmlns:a16="http://schemas.microsoft.com/office/drawing/2014/main" id="{EC606903-B895-43E5-894E-A19DEE4F5E4B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00" name="角丸四角形 303">
                <a:extLst>
                  <a:ext uri="{FF2B5EF4-FFF2-40B4-BE49-F238E27FC236}">
                    <a16:creationId xmlns:a16="http://schemas.microsoft.com/office/drawing/2014/main" id="{BFF0B62C-4121-45D9-A183-D7ABB80B66F9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01" name="角丸四角形 304">
                <a:extLst>
                  <a:ext uri="{FF2B5EF4-FFF2-40B4-BE49-F238E27FC236}">
                    <a16:creationId xmlns:a16="http://schemas.microsoft.com/office/drawing/2014/main" id="{ED11C81F-69B2-45D6-A559-C023CC7D8015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02" name="角丸四角形 305">
                <a:extLst>
                  <a:ext uri="{FF2B5EF4-FFF2-40B4-BE49-F238E27FC236}">
                    <a16:creationId xmlns:a16="http://schemas.microsoft.com/office/drawing/2014/main" id="{2FBAB5DE-6C7A-407E-8058-09AB5FA414B3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89" name="グループ化 1288">
              <a:extLst>
                <a:ext uri="{FF2B5EF4-FFF2-40B4-BE49-F238E27FC236}">
                  <a16:creationId xmlns:a16="http://schemas.microsoft.com/office/drawing/2014/main" id="{A5E1BBB9-70CC-4DCF-8AD0-12F44A37FFBC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295" name="正方形/長方形 1294">
                <a:extLst>
                  <a:ext uri="{FF2B5EF4-FFF2-40B4-BE49-F238E27FC236}">
                    <a16:creationId xmlns:a16="http://schemas.microsoft.com/office/drawing/2014/main" id="{6874BE5B-8BA0-4AFD-AD9D-4B3F0C55D0BB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96" name="角丸四角形 303">
                <a:extLst>
                  <a:ext uri="{FF2B5EF4-FFF2-40B4-BE49-F238E27FC236}">
                    <a16:creationId xmlns:a16="http://schemas.microsoft.com/office/drawing/2014/main" id="{B7E34859-7B54-4564-AA39-66EE3C88A14F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97" name="角丸四角形 304">
                <a:extLst>
                  <a:ext uri="{FF2B5EF4-FFF2-40B4-BE49-F238E27FC236}">
                    <a16:creationId xmlns:a16="http://schemas.microsoft.com/office/drawing/2014/main" id="{D346D542-E633-46C0-BA6A-015D2F656A72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98" name="角丸四角形 305">
                <a:extLst>
                  <a:ext uri="{FF2B5EF4-FFF2-40B4-BE49-F238E27FC236}">
                    <a16:creationId xmlns:a16="http://schemas.microsoft.com/office/drawing/2014/main" id="{D10932BE-EF88-4963-A36D-A7792A767290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90" name="グループ化 1289">
              <a:extLst>
                <a:ext uri="{FF2B5EF4-FFF2-40B4-BE49-F238E27FC236}">
                  <a16:creationId xmlns:a16="http://schemas.microsoft.com/office/drawing/2014/main" id="{5384EDC8-814E-471B-8901-6A4415F44E6F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291" name="正方形/長方形 1290">
                <a:extLst>
                  <a:ext uri="{FF2B5EF4-FFF2-40B4-BE49-F238E27FC236}">
                    <a16:creationId xmlns:a16="http://schemas.microsoft.com/office/drawing/2014/main" id="{90F5D511-BF0F-418E-BFAF-9BA141C53767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92" name="角丸四角形 303">
                <a:extLst>
                  <a:ext uri="{FF2B5EF4-FFF2-40B4-BE49-F238E27FC236}">
                    <a16:creationId xmlns:a16="http://schemas.microsoft.com/office/drawing/2014/main" id="{71E54B46-5D83-40C2-B58D-EDE3545C4BCA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93" name="角丸四角形 304">
                <a:extLst>
                  <a:ext uri="{FF2B5EF4-FFF2-40B4-BE49-F238E27FC236}">
                    <a16:creationId xmlns:a16="http://schemas.microsoft.com/office/drawing/2014/main" id="{95C3B929-DAFC-4DDA-AB5C-D63AD68B5CEE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94" name="角丸四角形 305">
                <a:extLst>
                  <a:ext uri="{FF2B5EF4-FFF2-40B4-BE49-F238E27FC236}">
                    <a16:creationId xmlns:a16="http://schemas.microsoft.com/office/drawing/2014/main" id="{5291D073-1687-49A2-80E1-E434D26E8000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303" name="グループ化 1302">
            <a:extLst>
              <a:ext uri="{FF2B5EF4-FFF2-40B4-BE49-F238E27FC236}">
                <a16:creationId xmlns:a16="http://schemas.microsoft.com/office/drawing/2014/main" id="{2EBFC112-418D-4D6A-BFC4-11361B73456D}"/>
              </a:ext>
            </a:extLst>
          </p:cNvPr>
          <p:cNvGrpSpPr/>
          <p:nvPr/>
        </p:nvGrpSpPr>
        <p:grpSpPr>
          <a:xfrm>
            <a:off x="1454752" y="4059481"/>
            <a:ext cx="3744989" cy="324194"/>
            <a:chOff x="1525693" y="2404780"/>
            <a:chExt cx="3744989" cy="312579"/>
          </a:xfrm>
        </p:grpSpPr>
        <p:grpSp>
          <p:nvGrpSpPr>
            <p:cNvPr id="1304" name="グループ化 1303">
              <a:extLst>
                <a:ext uri="{FF2B5EF4-FFF2-40B4-BE49-F238E27FC236}">
                  <a16:creationId xmlns:a16="http://schemas.microsoft.com/office/drawing/2014/main" id="{8106FA0B-18F2-439F-917A-FACB0B7ECE6D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315" name="正方形/長方形 1314">
                <a:extLst>
                  <a:ext uri="{FF2B5EF4-FFF2-40B4-BE49-F238E27FC236}">
                    <a16:creationId xmlns:a16="http://schemas.microsoft.com/office/drawing/2014/main" id="{8E7B2CDB-BDB9-4A6F-8501-162C12EA862A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16" name="角丸四角形 303">
                <a:extLst>
                  <a:ext uri="{FF2B5EF4-FFF2-40B4-BE49-F238E27FC236}">
                    <a16:creationId xmlns:a16="http://schemas.microsoft.com/office/drawing/2014/main" id="{FBBB056B-7C3E-485C-A0F8-B3228F2E6B41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17" name="角丸四角形 304">
                <a:extLst>
                  <a:ext uri="{FF2B5EF4-FFF2-40B4-BE49-F238E27FC236}">
                    <a16:creationId xmlns:a16="http://schemas.microsoft.com/office/drawing/2014/main" id="{4BC95A20-9CCD-4935-98F2-51B52B11AD29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18" name="角丸四角形 305">
                <a:extLst>
                  <a:ext uri="{FF2B5EF4-FFF2-40B4-BE49-F238E27FC236}">
                    <a16:creationId xmlns:a16="http://schemas.microsoft.com/office/drawing/2014/main" id="{A5D9A406-5799-4017-9AD2-9367908CC14C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05" name="グループ化 1304">
              <a:extLst>
                <a:ext uri="{FF2B5EF4-FFF2-40B4-BE49-F238E27FC236}">
                  <a16:creationId xmlns:a16="http://schemas.microsoft.com/office/drawing/2014/main" id="{4146F395-03E3-422B-8755-B4C4D6B24098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311" name="正方形/長方形 1310">
                <a:extLst>
                  <a:ext uri="{FF2B5EF4-FFF2-40B4-BE49-F238E27FC236}">
                    <a16:creationId xmlns:a16="http://schemas.microsoft.com/office/drawing/2014/main" id="{05A09B87-15A6-4097-8704-849C8E97E563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12" name="角丸四角形 303">
                <a:extLst>
                  <a:ext uri="{FF2B5EF4-FFF2-40B4-BE49-F238E27FC236}">
                    <a16:creationId xmlns:a16="http://schemas.microsoft.com/office/drawing/2014/main" id="{DFA9E400-69E3-48C6-ACE7-B99256754514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13" name="角丸四角形 304">
                <a:extLst>
                  <a:ext uri="{FF2B5EF4-FFF2-40B4-BE49-F238E27FC236}">
                    <a16:creationId xmlns:a16="http://schemas.microsoft.com/office/drawing/2014/main" id="{184C7315-A7E7-4728-B10C-55E7FF4721CA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14" name="角丸四角形 305">
                <a:extLst>
                  <a:ext uri="{FF2B5EF4-FFF2-40B4-BE49-F238E27FC236}">
                    <a16:creationId xmlns:a16="http://schemas.microsoft.com/office/drawing/2014/main" id="{8A7E7460-C3B8-4C08-AC94-7D815D16DB7D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06" name="グループ化 1305">
              <a:extLst>
                <a:ext uri="{FF2B5EF4-FFF2-40B4-BE49-F238E27FC236}">
                  <a16:creationId xmlns:a16="http://schemas.microsoft.com/office/drawing/2014/main" id="{93F3440E-E27C-4A55-9B05-AA0D7635F568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307" name="正方形/長方形 1306">
                <a:extLst>
                  <a:ext uri="{FF2B5EF4-FFF2-40B4-BE49-F238E27FC236}">
                    <a16:creationId xmlns:a16="http://schemas.microsoft.com/office/drawing/2014/main" id="{5BEDFC86-E419-452D-BDE4-309DD7BEFE4C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08" name="角丸四角形 303">
                <a:extLst>
                  <a:ext uri="{FF2B5EF4-FFF2-40B4-BE49-F238E27FC236}">
                    <a16:creationId xmlns:a16="http://schemas.microsoft.com/office/drawing/2014/main" id="{C7C0ED61-9A9F-4EA9-A915-76FE8B74D7C4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09" name="角丸四角形 304">
                <a:extLst>
                  <a:ext uri="{FF2B5EF4-FFF2-40B4-BE49-F238E27FC236}">
                    <a16:creationId xmlns:a16="http://schemas.microsoft.com/office/drawing/2014/main" id="{5392B3B2-05AC-4895-9443-34F660E17B57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10" name="角丸四角形 305">
                <a:extLst>
                  <a:ext uri="{FF2B5EF4-FFF2-40B4-BE49-F238E27FC236}">
                    <a16:creationId xmlns:a16="http://schemas.microsoft.com/office/drawing/2014/main" id="{0D211CB6-4D02-4374-8802-3FB56B2B3802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319" name="グループ化 1318">
            <a:extLst>
              <a:ext uri="{FF2B5EF4-FFF2-40B4-BE49-F238E27FC236}">
                <a16:creationId xmlns:a16="http://schemas.microsoft.com/office/drawing/2014/main" id="{EA425CA1-7DB1-4D8A-8B5A-6A53040704DA}"/>
              </a:ext>
            </a:extLst>
          </p:cNvPr>
          <p:cNvGrpSpPr/>
          <p:nvPr/>
        </p:nvGrpSpPr>
        <p:grpSpPr>
          <a:xfrm>
            <a:off x="1454752" y="4398833"/>
            <a:ext cx="3744989" cy="324194"/>
            <a:chOff x="1525693" y="2404780"/>
            <a:chExt cx="3744989" cy="312579"/>
          </a:xfrm>
        </p:grpSpPr>
        <p:grpSp>
          <p:nvGrpSpPr>
            <p:cNvPr id="1320" name="グループ化 1319">
              <a:extLst>
                <a:ext uri="{FF2B5EF4-FFF2-40B4-BE49-F238E27FC236}">
                  <a16:creationId xmlns:a16="http://schemas.microsoft.com/office/drawing/2014/main" id="{3C83A037-8AF2-4A12-8C51-2ACA321D6E05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331" name="正方形/長方形 1330">
                <a:extLst>
                  <a:ext uri="{FF2B5EF4-FFF2-40B4-BE49-F238E27FC236}">
                    <a16:creationId xmlns:a16="http://schemas.microsoft.com/office/drawing/2014/main" id="{19DB19E3-C87F-4C2F-B94F-E7CA785C37E0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32" name="角丸四角形 303">
                <a:extLst>
                  <a:ext uri="{FF2B5EF4-FFF2-40B4-BE49-F238E27FC236}">
                    <a16:creationId xmlns:a16="http://schemas.microsoft.com/office/drawing/2014/main" id="{D8078553-AF19-4949-8FF7-ACA824EB534F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33" name="角丸四角形 304">
                <a:extLst>
                  <a:ext uri="{FF2B5EF4-FFF2-40B4-BE49-F238E27FC236}">
                    <a16:creationId xmlns:a16="http://schemas.microsoft.com/office/drawing/2014/main" id="{B0377191-74D3-43A8-9726-517844F72096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34" name="角丸四角形 305">
                <a:extLst>
                  <a:ext uri="{FF2B5EF4-FFF2-40B4-BE49-F238E27FC236}">
                    <a16:creationId xmlns:a16="http://schemas.microsoft.com/office/drawing/2014/main" id="{3FD3AC73-5702-4F22-B92B-67C190716F95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21" name="グループ化 1320">
              <a:extLst>
                <a:ext uri="{FF2B5EF4-FFF2-40B4-BE49-F238E27FC236}">
                  <a16:creationId xmlns:a16="http://schemas.microsoft.com/office/drawing/2014/main" id="{87A5893F-1A87-4366-B8BF-11B3FC283E41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327" name="正方形/長方形 1326">
                <a:extLst>
                  <a:ext uri="{FF2B5EF4-FFF2-40B4-BE49-F238E27FC236}">
                    <a16:creationId xmlns:a16="http://schemas.microsoft.com/office/drawing/2014/main" id="{993EABE6-38A4-4D77-893E-31CE6AFA458C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28" name="角丸四角形 303">
                <a:extLst>
                  <a:ext uri="{FF2B5EF4-FFF2-40B4-BE49-F238E27FC236}">
                    <a16:creationId xmlns:a16="http://schemas.microsoft.com/office/drawing/2014/main" id="{15322603-57C7-4C4E-A2E9-5CEAF5EF3E07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29" name="角丸四角形 304">
                <a:extLst>
                  <a:ext uri="{FF2B5EF4-FFF2-40B4-BE49-F238E27FC236}">
                    <a16:creationId xmlns:a16="http://schemas.microsoft.com/office/drawing/2014/main" id="{68AD8EF8-3047-439D-9726-48A39D53432A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30" name="角丸四角形 305">
                <a:extLst>
                  <a:ext uri="{FF2B5EF4-FFF2-40B4-BE49-F238E27FC236}">
                    <a16:creationId xmlns:a16="http://schemas.microsoft.com/office/drawing/2014/main" id="{793C8E28-07A9-450B-9DAE-6CF0F2492E12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22" name="グループ化 1321">
              <a:extLst>
                <a:ext uri="{FF2B5EF4-FFF2-40B4-BE49-F238E27FC236}">
                  <a16:creationId xmlns:a16="http://schemas.microsoft.com/office/drawing/2014/main" id="{5AEA7B10-ACF0-4C11-93D4-359AB3E099BC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323" name="正方形/長方形 1322">
                <a:extLst>
                  <a:ext uri="{FF2B5EF4-FFF2-40B4-BE49-F238E27FC236}">
                    <a16:creationId xmlns:a16="http://schemas.microsoft.com/office/drawing/2014/main" id="{6D909FAF-26CA-45E2-A349-1123A1530EF9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24" name="角丸四角形 303">
                <a:extLst>
                  <a:ext uri="{FF2B5EF4-FFF2-40B4-BE49-F238E27FC236}">
                    <a16:creationId xmlns:a16="http://schemas.microsoft.com/office/drawing/2014/main" id="{2A3F89C0-CC97-4A51-A7FF-E3A413DBD396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25" name="角丸四角形 304">
                <a:extLst>
                  <a:ext uri="{FF2B5EF4-FFF2-40B4-BE49-F238E27FC236}">
                    <a16:creationId xmlns:a16="http://schemas.microsoft.com/office/drawing/2014/main" id="{30F3992D-6E40-4541-8861-9615DEF3406D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26" name="角丸四角形 305">
                <a:extLst>
                  <a:ext uri="{FF2B5EF4-FFF2-40B4-BE49-F238E27FC236}">
                    <a16:creationId xmlns:a16="http://schemas.microsoft.com/office/drawing/2014/main" id="{026F518E-B81A-4CC4-9CB2-1BCAB0F43D8B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335" name="グループ化 1334">
            <a:extLst>
              <a:ext uri="{FF2B5EF4-FFF2-40B4-BE49-F238E27FC236}">
                <a16:creationId xmlns:a16="http://schemas.microsoft.com/office/drawing/2014/main" id="{8AC39730-6BB8-4F16-B797-938196FC14E3}"/>
              </a:ext>
            </a:extLst>
          </p:cNvPr>
          <p:cNvGrpSpPr/>
          <p:nvPr/>
        </p:nvGrpSpPr>
        <p:grpSpPr>
          <a:xfrm>
            <a:off x="1454752" y="4738185"/>
            <a:ext cx="3744989" cy="324194"/>
            <a:chOff x="1525693" y="2404780"/>
            <a:chExt cx="3744989" cy="312579"/>
          </a:xfrm>
        </p:grpSpPr>
        <p:grpSp>
          <p:nvGrpSpPr>
            <p:cNvPr id="1336" name="グループ化 1335">
              <a:extLst>
                <a:ext uri="{FF2B5EF4-FFF2-40B4-BE49-F238E27FC236}">
                  <a16:creationId xmlns:a16="http://schemas.microsoft.com/office/drawing/2014/main" id="{B079C63D-7631-44D7-95AF-0BA96D488175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347" name="正方形/長方形 1346">
                <a:extLst>
                  <a:ext uri="{FF2B5EF4-FFF2-40B4-BE49-F238E27FC236}">
                    <a16:creationId xmlns:a16="http://schemas.microsoft.com/office/drawing/2014/main" id="{9A4E8C25-7767-4E6E-B018-54FF02DCC497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48" name="角丸四角形 303">
                <a:extLst>
                  <a:ext uri="{FF2B5EF4-FFF2-40B4-BE49-F238E27FC236}">
                    <a16:creationId xmlns:a16="http://schemas.microsoft.com/office/drawing/2014/main" id="{1470A03A-539B-4F69-BB6C-FE03008E99CA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49" name="角丸四角形 304">
                <a:extLst>
                  <a:ext uri="{FF2B5EF4-FFF2-40B4-BE49-F238E27FC236}">
                    <a16:creationId xmlns:a16="http://schemas.microsoft.com/office/drawing/2014/main" id="{DBE0C5EC-EF34-4274-991A-927EE97C23B9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50" name="角丸四角形 305">
                <a:extLst>
                  <a:ext uri="{FF2B5EF4-FFF2-40B4-BE49-F238E27FC236}">
                    <a16:creationId xmlns:a16="http://schemas.microsoft.com/office/drawing/2014/main" id="{4C8129CF-7550-4BF1-9585-39BD861D2197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37" name="グループ化 1336">
              <a:extLst>
                <a:ext uri="{FF2B5EF4-FFF2-40B4-BE49-F238E27FC236}">
                  <a16:creationId xmlns:a16="http://schemas.microsoft.com/office/drawing/2014/main" id="{FD2B1514-EC94-459A-9096-EA15A1DEEE32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343" name="正方形/長方形 1342">
                <a:extLst>
                  <a:ext uri="{FF2B5EF4-FFF2-40B4-BE49-F238E27FC236}">
                    <a16:creationId xmlns:a16="http://schemas.microsoft.com/office/drawing/2014/main" id="{D31E01B4-7F85-45D3-B157-FABD23BCB3D4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44" name="角丸四角形 303">
                <a:extLst>
                  <a:ext uri="{FF2B5EF4-FFF2-40B4-BE49-F238E27FC236}">
                    <a16:creationId xmlns:a16="http://schemas.microsoft.com/office/drawing/2014/main" id="{568C055D-7097-4390-BB34-3C80FBA867A8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45" name="角丸四角形 304">
                <a:extLst>
                  <a:ext uri="{FF2B5EF4-FFF2-40B4-BE49-F238E27FC236}">
                    <a16:creationId xmlns:a16="http://schemas.microsoft.com/office/drawing/2014/main" id="{371B3B53-3F64-488C-B0BC-1A30AFC18E0F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46" name="角丸四角形 305">
                <a:extLst>
                  <a:ext uri="{FF2B5EF4-FFF2-40B4-BE49-F238E27FC236}">
                    <a16:creationId xmlns:a16="http://schemas.microsoft.com/office/drawing/2014/main" id="{A5D6DD51-AA5A-4EDD-A048-D4D436B49133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38" name="グループ化 1337">
              <a:extLst>
                <a:ext uri="{FF2B5EF4-FFF2-40B4-BE49-F238E27FC236}">
                  <a16:creationId xmlns:a16="http://schemas.microsoft.com/office/drawing/2014/main" id="{318A2E24-1C62-482D-A2B6-9EACB4D78509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339" name="正方形/長方形 1338">
                <a:extLst>
                  <a:ext uri="{FF2B5EF4-FFF2-40B4-BE49-F238E27FC236}">
                    <a16:creationId xmlns:a16="http://schemas.microsoft.com/office/drawing/2014/main" id="{BE0ED53B-5A68-44A0-A73E-1F660607EE0F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40" name="角丸四角形 303">
                <a:extLst>
                  <a:ext uri="{FF2B5EF4-FFF2-40B4-BE49-F238E27FC236}">
                    <a16:creationId xmlns:a16="http://schemas.microsoft.com/office/drawing/2014/main" id="{5514D9B6-D68B-4919-AA53-3107B3FBB494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41" name="角丸四角形 304">
                <a:extLst>
                  <a:ext uri="{FF2B5EF4-FFF2-40B4-BE49-F238E27FC236}">
                    <a16:creationId xmlns:a16="http://schemas.microsoft.com/office/drawing/2014/main" id="{F174E15B-9E6D-463F-8539-4EC20EF4FA60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42" name="角丸四角形 305">
                <a:extLst>
                  <a:ext uri="{FF2B5EF4-FFF2-40B4-BE49-F238E27FC236}">
                    <a16:creationId xmlns:a16="http://schemas.microsoft.com/office/drawing/2014/main" id="{56AC1188-03AB-42D8-AFCF-E684139E21BF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351" name="グループ化 1350">
            <a:extLst>
              <a:ext uri="{FF2B5EF4-FFF2-40B4-BE49-F238E27FC236}">
                <a16:creationId xmlns:a16="http://schemas.microsoft.com/office/drawing/2014/main" id="{2CFAD60F-F137-487E-A173-76A408CC702A}"/>
              </a:ext>
            </a:extLst>
          </p:cNvPr>
          <p:cNvGrpSpPr/>
          <p:nvPr/>
        </p:nvGrpSpPr>
        <p:grpSpPr>
          <a:xfrm>
            <a:off x="1454752" y="5077537"/>
            <a:ext cx="3744989" cy="324194"/>
            <a:chOff x="1525693" y="2404780"/>
            <a:chExt cx="3744989" cy="312579"/>
          </a:xfrm>
        </p:grpSpPr>
        <p:grpSp>
          <p:nvGrpSpPr>
            <p:cNvPr id="1352" name="グループ化 1351">
              <a:extLst>
                <a:ext uri="{FF2B5EF4-FFF2-40B4-BE49-F238E27FC236}">
                  <a16:creationId xmlns:a16="http://schemas.microsoft.com/office/drawing/2014/main" id="{A4435B34-B6C9-4C83-97C2-CA8C5B202925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363" name="正方形/長方形 1362">
                <a:extLst>
                  <a:ext uri="{FF2B5EF4-FFF2-40B4-BE49-F238E27FC236}">
                    <a16:creationId xmlns:a16="http://schemas.microsoft.com/office/drawing/2014/main" id="{0F4D7066-7BEF-4246-969D-124ED97C0524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64" name="角丸四角形 303">
                <a:extLst>
                  <a:ext uri="{FF2B5EF4-FFF2-40B4-BE49-F238E27FC236}">
                    <a16:creationId xmlns:a16="http://schemas.microsoft.com/office/drawing/2014/main" id="{77C36F2F-93E5-480F-8D88-E0249470F454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65" name="角丸四角形 304">
                <a:extLst>
                  <a:ext uri="{FF2B5EF4-FFF2-40B4-BE49-F238E27FC236}">
                    <a16:creationId xmlns:a16="http://schemas.microsoft.com/office/drawing/2014/main" id="{0E9F3423-3EC8-450E-8844-02CFF33C42EE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66" name="角丸四角形 305">
                <a:extLst>
                  <a:ext uri="{FF2B5EF4-FFF2-40B4-BE49-F238E27FC236}">
                    <a16:creationId xmlns:a16="http://schemas.microsoft.com/office/drawing/2014/main" id="{708F42C9-4957-4E08-8DA6-F873B1B669F7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53" name="グループ化 1352">
              <a:extLst>
                <a:ext uri="{FF2B5EF4-FFF2-40B4-BE49-F238E27FC236}">
                  <a16:creationId xmlns:a16="http://schemas.microsoft.com/office/drawing/2014/main" id="{4F8C8C17-529E-4513-AB33-9B909E4D0769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359" name="正方形/長方形 1358">
                <a:extLst>
                  <a:ext uri="{FF2B5EF4-FFF2-40B4-BE49-F238E27FC236}">
                    <a16:creationId xmlns:a16="http://schemas.microsoft.com/office/drawing/2014/main" id="{AAD6AB58-E63E-4687-93AF-43F057AA1F16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60" name="角丸四角形 303">
                <a:extLst>
                  <a:ext uri="{FF2B5EF4-FFF2-40B4-BE49-F238E27FC236}">
                    <a16:creationId xmlns:a16="http://schemas.microsoft.com/office/drawing/2014/main" id="{7F17E516-811B-4400-8DDB-C33938B67DDB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61" name="角丸四角形 304">
                <a:extLst>
                  <a:ext uri="{FF2B5EF4-FFF2-40B4-BE49-F238E27FC236}">
                    <a16:creationId xmlns:a16="http://schemas.microsoft.com/office/drawing/2014/main" id="{A5DCFA19-6C1C-45FA-9C4F-A13CC5B18323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62" name="角丸四角形 305">
                <a:extLst>
                  <a:ext uri="{FF2B5EF4-FFF2-40B4-BE49-F238E27FC236}">
                    <a16:creationId xmlns:a16="http://schemas.microsoft.com/office/drawing/2014/main" id="{C945F77B-E245-4FD6-99AC-9D6E74C24FFA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54" name="グループ化 1353">
              <a:extLst>
                <a:ext uri="{FF2B5EF4-FFF2-40B4-BE49-F238E27FC236}">
                  <a16:creationId xmlns:a16="http://schemas.microsoft.com/office/drawing/2014/main" id="{1C9A43CD-BEFE-4831-847C-11C2C2EF5C83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355" name="正方形/長方形 1354">
                <a:extLst>
                  <a:ext uri="{FF2B5EF4-FFF2-40B4-BE49-F238E27FC236}">
                    <a16:creationId xmlns:a16="http://schemas.microsoft.com/office/drawing/2014/main" id="{A608BCED-8F41-486A-AB5C-A0718B3711A5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56" name="角丸四角形 303">
                <a:extLst>
                  <a:ext uri="{FF2B5EF4-FFF2-40B4-BE49-F238E27FC236}">
                    <a16:creationId xmlns:a16="http://schemas.microsoft.com/office/drawing/2014/main" id="{25705A78-296F-4565-BB61-3386686EF3CF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57" name="角丸四角形 304">
                <a:extLst>
                  <a:ext uri="{FF2B5EF4-FFF2-40B4-BE49-F238E27FC236}">
                    <a16:creationId xmlns:a16="http://schemas.microsoft.com/office/drawing/2014/main" id="{6BC5E269-537B-46EA-A4E4-577E9C89CF12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58" name="角丸四角形 305">
                <a:extLst>
                  <a:ext uri="{FF2B5EF4-FFF2-40B4-BE49-F238E27FC236}">
                    <a16:creationId xmlns:a16="http://schemas.microsoft.com/office/drawing/2014/main" id="{7DD31594-9879-4DFC-9003-FE9BF136A5CD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367" name="グループ化 1366">
            <a:extLst>
              <a:ext uri="{FF2B5EF4-FFF2-40B4-BE49-F238E27FC236}">
                <a16:creationId xmlns:a16="http://schemas.microsoft.com/office/drawing/2014/main" id="{2764137F-0C8B-4B84-829F-4EC5E5F9A6D5}"/>
              </a:ext>
            </a:extLst>
          </p:cNvPr>
          <p:cNvGrpSpPr/>
          <p:nvPr/>
        </p:nvGrpSpPr>
        <p:grpSpPr>
          <a:xfrm>
            <a:off x="1454752" y="5416889"/>
            <a:ext cx="3744989" cy="324194"/>
            <a:chOff x="1525693" y="2404780"/>
            <a:chExt cx="3744989" cy="312579"/>
          </a:xfrm>
        </p:grpSpPr>
        <p:grpSp>
          <p:nvGrpSpPr>
            <p:cNvPr id="1368" name="グループ化 1367">
              <a:extLst>
                <a:ext uri="{FF2B5EF4-FFF2-40B4-BE49-F238E27FC236}">
                  <a16:creationId xmlns:a16="http://schemas.microsoft.com/office/drawing/2014/main" id="{2E62B01E-7743-4832-99A3-BCC5794701B4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379" name="正方形/長方形 1378">
                <a:extLst>
                  <a:ext uri="{FF2B5EF4-FFF2-40B4-BE49-F238E27FC236}">
                    <a16:creationId xmlns:a16="http://schemas.microsoft.com/office/drawing/2014/main" id="{C7818567-3DEA-405D-8CDA-CE1C7E3F9FCB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80" name="角丸四角形 303">
                <a:extLst>
                  <a:ext uri="{FF2B5EF4-FFF2-40B4-BE49-F238E27FC236}">
                    <a16:creationId xmlns:a16="http://schemas.microsoft.com/office/drawing/2014/main" id="{CAEAE05F-182A-45E3-8154-B15CC438087C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81" name="角丸四角形 304">
                <a:extLst>
                  <a:ext uri="{FF2B5EF4-FFF2-40B4-BE49-F238E27FC236}">
                    <a16:creationId xmlns:a16="http://schemas.microsoft.com/office/drawing/2014/main" id="{B2F6E63F-4A9D-4756-B1D5-FA7DDB45EB73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82" name="角丸四角形 305">
                <a:extLst>
                  <a:ext uri="{FF2B5EF4-FFF2-40B4-BE49-F238E27FC236}">
                    <a16:creationId xmlns:a16="http://schemas.microsoft.com/office/drawing/2014/main" id="{B81D2F8F-E928-4635-B497-1BD354E1C763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69" name="グループ化 1368">
              <a:extLst>
                <a:ext uri="{FF2B5EF4-FFF2-40B4-BE49-F238E27FC236}">
                  <a16:creationId xmlns:a16="http://schemas.microsoft.com/office/drawing/2014/main" id="{86F1BE5D-C5F0-4626-A5CF-0DC4D0247171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375" name="正方形/長方形 1374">
                <a:extLst>
                  <a:ext uri="{FF2B5EF4-FFF2-40B4-BE49-F238E27FC236}">
                    <a16:creationId xmlns:a16="http://schemas.microsoft.com/office/drawing/2014/main" id="{F8E606B3-54F7-4769-A201-0F682BFA45A1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76" name="角丸四角形 303">
                <a:extLst>
                  <a:ext uri="{FF2B5EF4-FFF2-40B4-BE49-F238E27FC236}">
                    <a16:creationId xmlns:a16="http://schemas.microsoft.com/office/drawing/2014/main" id="{C4109E80-0741-47A4-AA13-7F95B6E662E5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7" name="角丸四角形 304">
                <a:extLst>
                  <a:ext uri="{FF2B5EF4-FFF2-40B4-BE49-F238E27FC236}">
                    <a16:creationId xmlns:a16="http://schemas.microsoft.com/office/drawing/2014/main" id="{C775EC63-0703-4F9B-85B8-19AE36BF2855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8" name="角丸四角形 305">
                <a:extLst>
                  <a:ext uri="{FF2B5EF4-FFF2-40B4-BE49-F238E27FC236}">
                    <a16:creationId xmlns:a16="http://schemas.microsoft.com/office/drawing/2014/main" id="{0BD0A575-7929-4944-8027-2B9F3FE69601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70" name="グループ化 1369">
              <a:extLst>
                <a:ext uri="{FF2B5EF4-FFF2-40B4-BE49-F238E27FC236}">
                  <a16:creationId xmlns:a16="http://schemas.microsoft.com/office/drawing/2014/main" id="{495432B2-DAF4-40E8-8A73-0D5FC9EC7BC5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371" name="正方形/長方形 1370">
                <a:extLst>
                  <a:ext uri="{FF2B5EF4-FFF2-40B4-BE49-F238E27FC236}">
                    <a16:creationId xmlns:a16="http://schemas.microsoft.com/office/drawing/2014/main" id="{08D0F2F4-C867-4586-8652-51E73CD0C3B3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72" name="角丸四角形 303">
                <a:extLst>
                  <a:ext uri="{FF2B5EF4-FFF2-40B4-BE49-F238E27FC236}">
                    <a16:creationId xmlns:a16="http://schemas.microsoft.com/office/drawing/2014/main" id="{90D54407-A0DE-4319-80A0-D77650A7400A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3" name="角丸四角形 304">
                <a:extLst>
                  <a:ext uri="{FF2B5EF4-FFF2-40B4-BE49-F238E27FC236}">
                    <a16:creationId xmlns:a16="http://schemas.microsoft.com/office/drawing/2014/main" id="{0BC61BF9-B987-400B-8A8D-B3D4FCBB475D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4" name="角丸四角形 305">
                <a:extLst>
                  <a:ext uri="{FF2B5EF4-FFF2-40B4-BE49-F238E27FC236}">
                    <a16:creationId xmlns:a16="http://schemas.microsoft.com/office/drawing/2014/main" id="{CB29E966-CB8B-43E5-AD94-9DDE978E281D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383" name="グループ化 1382">
            <a:extLst>
              <a:ext uri="{FF2B5EF4-FFF2-40B4-BE49-F238E27FC236}">
                <a16:creationId xmlns:a16="http://schemas.microsoft.com/office/drawing/2014/main" id="{35C26088-7193-4E62-BE29-7DEA91B3FD00}"/>
              </a:ext>
            </a:extLst>
          </p:cNvPr>
          <p:cNvGrpSpPr/>
          <p:nvPr/>
        </p:nvGrpSpPr>
        <p:grpSpPr>
          <a:xfrm>
            <a:off x="1454752" y="5756241"/>
            <a:ext cx="3744989" cy="324194"/>
            <a:chOff x="1525693" y="2404780"/>
            <a:chExt cx="3744989" cy="312579"/>
          </a:xfrm>
        </p:grpSpPr>
        <p:grpSp>
          <p:nvGrpSpPr>
            <p:cNvPr id="1384" name="グループ化 1383">
              <a:extLst>
                <a:ext uri="{FF2B5EF4-FFF2-40B4-BE49-F238E27FC236}">
                  <a16:creationId xmlns:a16="http://schemas.microsoft.com/office/drawing/2014/main" id="{7BA50A39-7F2E-43F6-A5D2-BA3E9B215CE0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395" name="正方形/長方形 1394">
                <a:extLst>
                  <a:ext uri="{FF2B5EF4-FFF2-40B4-BE49-F238E27FC236}">
                    <a16:creationId xmlns:a16="http://schemas.microsoft.com/office/drawing/2014/main" id="{E586242E-0731-49F0-9A51-D291D0180109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6" name="角丸四角形 303">
                <a:extLst>
                  <a:ext uri="{FF2B5EF4-FFF2-40B4-BE49-F238E27FC236}">
                    <a16:creationId xmlns:a16="http://schemas.microsoft.com/office/drawing/2014/main" id="{93B9719B-65BC-46BF-9B9D-384F1EDDA592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97" name="角丸四角形 304">
                <a:extLst>
                  <a:ext uri="{FF2B5EF4-FFF2-40B4-BE49-F238E27FC236}">
                    <a16:creationId xmlns:a16="http://schemas.microsoft.com/office/drawing/2014/main" id="{1FD8E79D-38E1-430C-BE34-6DB96BB3161F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98" name="角丸四角形 305">
                <a:extLst>
                  <a:ext uri="{FF2B5EF4-FFF2-40B4-BE49-F238E27FC236}">
                    <a16:creationId xmlns:a16="http://schemas.microsoft.com/office/drawing/2014/main" id="{B7AE6140-C1BC-4197-BE7E-428BF5869CF6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85" name="グループ化 1384">
              <a:extLst>
                <a:ext uri="{FF2B5EF4-FFF2-40B4-BE49-F238E27FC236}">
                  <a16:creationId xmlns:a16="http://schemas.microsoft.com/office/drawing/2014/main" id="{9265825C-6EB4-4C41-ABD1-B45776D61171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391" name="正方形/長方形 1390">
                <a:extLst>
                  <a:ext uri="{FF2B5EF4-FFF2-40B4-BE49-F238E27FC236}">
                    <a16:creationId xmlns:a16="http://schemas.microsoft.com/office/drawing/2014/main" id="{46627803-E571-4317-9DC9-200CD4C50028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2" name="角丸四角形 303">
                <a:extLst>
                  <a:ext uri="{FF2B5EF4-FFF2-40B4-BE49-F238E27FC236}">
                    <a16:creationId xmlns:a16="http://schemas.microsoft.com/office/drawing/2014/main" id="{80A82EED-8234-45C1-A86C-9BFFD61E09F1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93" name="角丸四角形 304">
                <a:extLst>
                  <a:ext uri="{FF2B5EF4-FFF2-40B4-BE49-F238E27FC236}">
                    <a16:creationId xmlns:a16="http://schemas.microsoft.com/office/drawing/2014/main" id="{5875A8B7-D06B-4132-9467-DE349E711C96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94" name="角丸四角形 305">
                <a:extLst>
                  <a:ext uri="{FF2B5EF4-FFF2-40B4-BE49-F238E27FC236}">
                    <a16:creationId xmlns:a16="http://schemas.microsoft.com/office/drawing/2014/main" id="{A7AE40FD-8D77-4E88-9946-B706B44806AF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86" name="グループ化 1385">
              <a:extLst>
                <a:ext uri="{FF2B5EF4-FFF2-40B4-BE49-F238E27FC236}">
                  <a16:creationId xmlns:a16="http://schemas.microsoft.com/office/drawing/2014/main" id="{53B86710-5CF1-43D1-B32E-F99A6FE9DC24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387" name="正方形/長方形 1386">
                <a:extLst>
                  <a:ext uri="{FF2B5EF4-FFF2-40B4-BE49-F238E27FC236}">
                    <a16:creationId xmlns:a16="http://schemas.microsoft.com/office/drawing/2014/main" id="{D7D1FD78-3950-4207-9ACC-86CA02FE375E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88" name="角丸四角形 303">
                <a:extLst>
                  <a:ext uri="{FF2B5EF4-FFF2-40B4-BE49-F238E27FC236}">
                    <a16:creationId xmlns:a16="http://schemas.microsoft.com/office/drawing/2014/main" id="{53106656-9534-46B8-A224-00B5E342CEB5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89" name="角丸四角形 304">
                <a:extLst>
                  <a:ext uri="{FF2B5EF4-FFF2-40B4-BE49-F238E27FC236}">
                    <a16:creationId xmlns:a16="http://schemas.microsoft.com/office/drawing/2014/main" id="{F3A0EDCC-BAC5-4516-A53C-ACE24EB0D7C4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90" name="角丸四角形 305">
                <a:extLst>
                  <a:ext uri="{FF2B5EF4-FFF2-40B4-BE49-F238E27FC236}">
                    <a16:creationId xmlns:a16="http://schemas.microsoft.com/office/drawing/2014/main" id="{AE0D42C2-A05E-4D64-B5AF-D00147BE1D5A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399" name="グループ化 1398">
            <a:extLst>
              <a:ext uri="{FF2B5EF4-FFF2-40B4-BE49-F238E27FC236}">
                <a16:creationId xmlns:a16="http://schemas.microsoft.com/office/drawing/2014/main" id="{2EACB598-7E7A-4C87-A1C3-3FE33F45B10E}"/>
              </a:ext>
            </a:extLst>
          </p:cNvPr>
          <p:cNvGrpSpPr/>
          <p:nvPr/>
        </p:nvGrpSpPr>
        <p:grpSpPr>
          <a:xfrm>
            <a:off x="1454752" y="6095593"/>
            <a:ext cx="3744989" cy="324194"/>
            <a:chOff x="1525693" y="2404780"/>
            <a:chExt cx="3744989" cy="312579"/>
          </a:xfrm>
        </p:grpSpPr>
        <p:grpSp>
          <p:nvGrpSpPr>
            <p:cNvPr id="1400" name="グループ化 1399">
              <a:extLst>
                <a:ext uri="{FF2B5EF4-FFF2-40B4-BE49-F238E27FC236}">
                  <a16:creationId xmlns:a16="http://schemas.microsoft.com/office/drawing/2014/main" id="{0E889373-31CE-49A3-B138-F9F1EF0FB7C5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411" name="正方形/長方形 1410">
                <a:extLst>
                  <a:ext uri="{FF2B5EF4-FFF2-40B4-BE49-F238E27FC236}">
                    <a16:creationId xmlns:a16="http://schemas.microsoft.com/office/drawing/2014/main" id="{5EA917A7-22E8-4EC0-94E7-4C0FF2AACE8B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2" name="角丸四角形 303">
                <a:extLst>
                  <a:ext uri="{FF2B5EF4-FFF2-40B4-BE49-F238E27FC236}">
                    <a16:creationId xmlns:a16="http://schemas.microsoft.com/office/drawing/2014/main" id="{AB486223-FB07-4E12-87DC-3A39546CC8E5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13" name="角丸四角形 304">
                <a:extLst>
                  <a:ext uri="{FF2B5EF4-FFF2-40B4-BE49-F238E27FC236}">
                    <a16:creationId xmlns:a16="http://schemas.microsoft.com/office/drawing/2014/main" id="{1D458BA8-CFCA-47C7-B732-3289E49BD4B3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14" name="角丸四角形 305">
                <a:extLst>
                  <a:ext uri="{FF2B5EF4-FFF2-40B4-BE49-F238E27FC236}">
                    <a16:creationId xmlns:a16="http://schemas.microsoft.com/office/drawing/2014/main" id="{94DAF8D2-A91B-43AA-9E73-8BB354448F34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01" name="グループ化 1400">
              <a:extLst>
                <a:ext uri="{FF2B5EF4-FFF2-40B4-BE49-F238E27FC236}">
                  <a16:creationId xmlns:a16="http://schemas.microsoft.com/office/drawing/2014/main" id="{3BA003B2-FFD5-4F6D-9DA7-5703FE6FD144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407" name="正方形/長方形 1406">
                <a:extLst>
                  <a:ext uri="{FF2B5EF4-FFF2-40B4-BE49-F238E27FC236}">
                    <a16:creationId xmlns:a16="http://schemas.microsoft.com/office/drawing/2014/main" id="{9465105C-F6E0-49DD-B5F2-4A3231764730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08" name="角丸四角形 303">
                <a:extLst>
                  <a:ext uri="{FF2B5EF4-FFF2-40B4-BE49-F238E27FC236}">
                    <a16:creationId xmlns:a16="http://schemas.microsoft.com/office/drawing/2014/main" id="{71127701-82B4-4D68-A1B5-219854AE25BB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09" name="角丸四角形 304">
                <a:extLst>
                  <a:ext uri="{FF2B5EF4-FFF2-40B4-BE49-F238E27FC236}">
                    <a16:creationId xmlns:a16="http://schemas.microsoft.com/office/drawing/2014/main" id="{D94CFCB3-D2B6-4B16-8E84-1F619A9B1DD4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10" name="角丸四角形 305">
                <a:extLst>
                  <a:ext uri="{FF2B5EF4-FFF2-40B4-BE49-F238E27FC236}">
                    <a16:creationId xmlns:a16="http://schemas.microsoft.com/office/drawing/2014/main" id="{4A110270-8B24-4F0C-AF0A-7FB6BB196ECE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02" name="グループ化 1401">
              <a:extLst>
                <a:ext uri="{FF2B5EF4-FFF2-40B4-BE49-F238E27FC236}">
                  <a16:creationId xmlns:a16="http://schemas.microsoft.com/office/drawing/2014/main" id="{220F91C3-BA9E-49A3-8BC0-290D96DCECC3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403" name="正方形/長方形 1402">
                <a:extLst>
                  <a:ext uri="{FF2B5EF4-FFF2-40B4-BE49-F238E27FC236}">
                    <a16:creationId xmlns:a16="http://schemas.microsoft.com/office/drawing/2014/main" id="{ECA37F46-6346-46F1-9348-166395CA8B43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04" name="角丸四角形 303">
                <a:extLst>
                  <a:ext uri="{FF2B5EF4-FFF2-40B4-BE49-F238E27FC236}">
                    <a16:creationId xmlns:a16="http://schemas.microsoft.com/office/drawing/2014/main" id="{55186A79-8043-4B3D-9751-308C2DA9EEBD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05" name="角丸四角形 304">
                <a:extLst>
                  <a:ext uri="{FF2B5EF4-FFF2-40B4-BE49-F238E27FC236}">
                    <a16:creationId xmlns:a16="http://schemas.microsoft.com/office/drawing/2014/main" id="{80F8B561-0BD9-4C39-865D-C03C5159FED3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06" name="角丸四角形 305">
                <a:extLst>
                  <a:ext uri="{FF2B5EF4-FFF2-40B4-BE49-F238E27FC236}">
                    <a16:creationId xmlns:a16="http://schemas.microsoft.com/office/drawing/2014/main" id="{FCD14A7F-A926-4EB4-8D33-DCEF8F83D27F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415" name="グループ化 1414">
            <a:extLst>
              <a:ext uri="{FF2B5EF4-FFF2-40B4-BE49-F238E27FC236}">
                <a16:creationId xmlns:a16="http://schemas.microsoft.com/office/drawing/2014/main" id="{CC3627B0-1333-4C6F-90B0-1314ED69F905}"/>
              </a:ext>
            </a:extLst>
          </p:cNvPr>
          <p:cNvGrpSpPr/>
          <p:nvPr/>
        </p:nvGrpSpPr>
        <p:grpSpPr>
          <a:xfrm>
            <a:off x="1454752" y="6434945"/>
            <a:ext cx="3744989" cy="324194"/>
            <a:chOff x="1525693" y="2404780"/>
            <a:chExt cx="3744989" cy="312579"/>
          </a:xfrm>
        </p:grpSpPr>
        <p:grpSp>
          <p:nvGrpSpPr>
            <p:cNvPr id="1416" name="グループ化 1415">
              <a:extLst>
                <a:ext uri="{FF2B5EF4-FFF2-40B4-BE49-F238E27FC236}">
                  <a16:creationId xmlns:a16="http://schemas.microsoft.com/office/drawing/2014/main" id="{2F4190FD-BB16-4746-BAE6-78D1F27BEE0B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427" name="正方形/長方形 1426">
                <a:extLst>
                  <a:ext uri="{FF2B5EF4-FFF2-40B4-BE49-F238E27FC236}">
                    <a16:creationId xmlns:a16="http://schemas.microsoft.com/office/drawing/2014/main" id="{094AD8C0-4937-4371-895E-B8880244DC55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8" name="角丸四角形 303">
                <a:extLst>
                  <a:ext uri="{FF2B5EF4-FFF2-40B4-BE49-F238E27FC236}">
                    <a16:creationId xmlns:a16="http://schemas.microsoft.com/office/drawing/2014/main" id="{C616640C-E6BD-4092-B96B-D6EA3282811E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29" name="角丸四角形 304">
                <a:extLst>
                  <a:ext uri="{FF2B5EF4-FFF2-40B4-BE49-F238E27FC236}">
                    <a16:creationId xmlns:a16="http://schemas.microsoft.com/office/drawing/2014/main" id="{0C818F27-6D1A-44E7-B8FF-51D93631B6BE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30" name="角丸四角形 305">
                <a:extLst>
                  <a:ext uri="{FF2B5EF4-FFF2-40B4-BE49-F238E27FC236}">
                    <a16:creationId xmlns:a16="http://schemas.microsoft.com/office/drawing/2014/main" id="{A5B50C72-E934-48B6-BD88-6831BC491742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17" name="グループ化 1416">
              <a:extLst>
                <a:ext uri="{FF2B5EF4-FFF2-40B4-BE49-F238E27FC236}">
                  <a16:creationId xmlns:a16="http://schemas.microsoft.com/office/drawing/2014/main" id="{C9C28992-E757-47AC-8A92-C6628FA08964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423" name="正方形/長方形 1422">
                <a:extLst>
                  <a:ext uri="{FF2B5EF4-FFF2-40B4-BE49-F238E27FC236}">
                    <a16:creationId xmlns:a16="http://schemas.microsoft.com/office/drawing/2014/main" id="{C5E25F26-E340-4CDE-B19A-7269FE32CF0E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4" name="角丸四角形 303">
                <a:extLst>
                  <a:ext uri="{FF2B5EF4-FFF2-40B4-BE49-F238E27FC236}">
                    <a16:creationId xmlns:a16="http://schemas.microsoft.com/office/drawing/2014/main" id="{2AC6844A-D066-4D16-8DAD-F62C511B6FFF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25" name="角丸四角形 304">
                <a:extLst>
                  <a:ext uri="{FF2B5EF4-FFF2-40B4-BE49-F238E27FC236}">
                    <a16:creationId xmlns:a16="http://schemas.microsoft.com/office/drawing/2014/main" id="{941B4687-F4AC-4098-B5C2-BBE0E74194AA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26" name="角丸四角形 305">
                <a:extLst>
                  <a:ext uri="{FF2B5EF4-FFF2-40B4-BE49-F238E27FC236}">
                    <a16:creationId xmlns:a16="http://schemas.microsoft.com/office/drawing/2014/main" id="{C11C3047-05FC-4841-9836-F1E8A7BA2649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18" name="グループ化 1417">
              <a:extLst>
                <a:ext uri="{FF2B5EF4-FFF2-40B4-BE49-F238E27FC236}">
                  <a16:creationId xmlns:a16="http://schemas.microsoft.com/office/drawing/2014/main" id="{CD2D99DE-42EC-4A19-ABB3-DFA1E50A7DB8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419" name="正方形/長方形 1418">
                <a:extLst>
                  <a:ext uri="{FF2B5EF4-FFF2-40B4-BE49-F238E27FC236}">
                    <a16:creationId xmlns:a16="http://schemas.microsoft.com/office/drawing/2014/main" id="{1E2E44B6-A339-416E-88D2-C8A7FC6B25DA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0" name="角丸四角形 303">
                <a:extLst>
                  <a:ext uri="{FF2B5EF4-FFF2-40B4-BE49-F238E27FC236}">
                    <a16:creationId xmlns:a16="http://schemas.microsoft.com/office/drawing/2014/main" id="{325CEE3E-FBEF-46A1-94D1-226F7026F21B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21" name="角丸四角形 304">
                <a:extLst>
                  <a:ext uri="{FF2B5EF4-FFF2-40B4-BE49-F238E27FC236}">
                    <a16:creationId xmlns:a16="http://schemas.microsoft.com/office/drawing/2014/main" id="{6E54CE08-DA7D-48AE-A528-DF52F1EEA777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22" name="角丸四角形 305">
                <a:extLst>
                  <a:ext uri="{FF2B5EF4-FFF2-40B4-BE49-F238E27FC236}">
                    <a16:creationId xmlns:a16="http://schemas.microsoft.com/office/drawing/2014/main" id="{05E59F80-CF75-46F0-BC41-05F10CD7019E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431" name="グループ化 1430">
            <a:extLst>
              <a:ext uri="{FF2B5EF4-FFF2-40B4-BE49-F238E27FC236}">
                <a16:creationId xmlns:a16="http://schemas.microsoft.com/office/drawing/2014/main" id="{81145AFA-3266-4E59-B319-CD287684F1C6}"/>
              </a:ext>
            </a:extLst>
          </p:cNvPr>
          <p:cNvGrpSpPr/>
          <p:nvPr/>
        </p:nvGrpSpPr>
        <p:grpSpPr>
          <a:xfrm>
            <a:off x="1454752" y="6774297"/>
            <a:ext cx="3744989" cy="324194"/>
            <a:chOff x="1525693" y="2404780"/>
            <a:chExt cx="3744989" cy="312579"/>
          </a:xfrm>
        </p:grpSpPr>
        <p:grpSp>
          <p:nvGrpSpPr>
            <p:cNvPr id="1432" name="グループ化 1431">
              <a:extLst>
                <a:ext uri="{FF2B5EF4-FFF2-40B4-BE49-F238E27FC236}">
                  <a16:creationId xmlns:a16="http://schemas.microsoft.com/office/drawing/2014/main" id="{B6D46D7D-9548-448E-AB9B-33525FBF7A24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443" name="正方形/長方形 1442">
                <a:extLst>
                  <a:ext uri="{FF2B5EF4-FFF2-40B4-BE49-F238E27FC236}">
                    <a16:creationId xmlns:a16="http://schemas.microsoft.com/office/drawing/2014/main" id="{77F7B509-53D5-4A03-A830-C1A36664857C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44" name="角丸四角形 303">
                <a:extLst>
                  <a:ext uri="{FF2B5EF4-FFF2-40B4-BE49-F238E27FC236}">
                    <a16:creationId xmlns:a16="http://schemas.microsoft.com/office/drawing/2014/main" id="{93BD8268-3122-4333-89EC-F9BCC7A6D886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45" name="角丸四角形 304">
                <a:extLst>
                  <a:ext uri="{FF2B5EF4-FFF2-40B4-BE49-F238E27FC236}">
                    <a16:creationId xmlns:a16="http://schemas.microsoft.com/office/drawing/2014/main" id="{9F2C3A9A-DC4B-42DA-8BF0-61AA140C7652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46" name="角丸四角形 305">
                <a:extLst>
                  <a:ext uri="{FF2B5EF4-FFF2-40B4-BE49-F238E27FC236}">
                    <a16:creationId xmlns:a16="http://schemas.microsoft.com/office/drawing/2014/main" id="{B43ECD79-0562-4CA6-8B16-1681F9136975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33" name="グループ化 1432">
              <a:extLst>
                <a:ext uri="{FF2B5EF4-FFF2-40B4-BE49-F238E27FC236}">
                  <a16:creationId xmlns:a16="http://schemas.microsoft.com/office/drawing/2014/main" id="{B5813AA7-1F50-440A-9E6A-292CB761B131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439" name="正方形/長方形 1438">
                <a:extLst>
                  <a:ext uri="{FF2B5EF4-FFF2-40B4-BE49-F238E27FC236}">
                    <a16:creationId xmlns:a16="http://schemas.microsoft.com/office/drawing/2014/main" id="{3C2D5BA5-BA98-431A-944A-08B98C5F00B9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40" name="角丸四角形 303">
                <a:extLst>
                  <a:ext uri="{FF2B5EF4-FFF2-40B4-BE49-F238E27FC236}">
                    <a16:creationId xmlns:a16="http://schemas.microsoft.com/office/drawing/2014/main" id="{E16D0B7F-9948-4E9E-844E-5B35ED257DDA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41" name="角丸四角形 304">
                <a:extLst>
                  <a:ext uri="{FF2B5EF4-FFF2-40B4-BE49-F238E27FC236}">
                    <a16:creationId xmlns:a16="http://schemas.microsoft.com/office/drawing/2014/main" id="{515B493A-6F3A-44FE-B831-C9D97992E751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42" name="角丸四角形 305">
                <a:extLst>
                  <a:ext uri="{FF2B5EF4-FFF2-40B4-BE49-F238E27FC236}">
                    <a16:creationId xmlns:a16="http://schemas.microsoft.com/office/drawing/2014/main" id="{DBFF54D0-DF8D-45C4-9B81-6314373608D3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34" name="グループ化 1433">
              <a:extLst>
                <a:ext uri="{FF2B5EF4-FFF2-40B4-BE49-F238E27FC236}">
                  <a16:creationId xmlns:a16="http://schemas.microsoft.com/office/drawing/2014/main" id="{291840B9-3793-4F90-95E1-C9D64B54B75F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435" name="正方形/長方形 1434">
                <a:extLst>
                  <a:ext uri="{FF2B5EF4-FFF2-40B4-BE49-F238E27FC236}">
                    <a16:creationId xmlns:a16="http://schemas.microsoft.com/office/drawing/2014/main" id="{9D78D05D-D783-4BD2-A079-8A290EEB3504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6" name="角丸四角形 303">
                <a:extLst>
                  <a:ext uri="{FF2B5EF4-FFF2-40B4-BE49-F238E27FC236}">
                    <a16:creationId xmlns:a16="http://schemas.microsoft.com/office/drawing/2014/main" id="{330AE8A3-C2EB-4B11-955E-82DCDB35E2A2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37" name="角丸四角形 304">
                <a:extLst>
                  <a:ext uri="{FF2B5EF4-FFF2-40B4-BE49-F238E27FC236}">
                    <a16:creationId xmlns:a16="http://schemas.microsoft.com/office/drawing/2014/main" id="{5EE4E490-B556-4315-A17D-6EEC8A6929F1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38" name="角丸四角形 305">
                <a:extLst>
                  <a:ext uri="{FF2B5EF4-FFF2-40B4-BE49-F238E27FC236}">
                    <a16:creationId xmlns:a16="http://schemas.microsoft.com/office/drawing/2014/main" id="{07408130-7F8A-4B46-9909-14C08B6FA2A3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447" name="グループ化 1446">
            <a:extLst>
              <a:ext uri="{FF2B5EF4-FFF2-40B4-BE49-F238E27FC236}">
                <a16:creationId xmlns:a16="http://schemas.microsoft.com/office/drawing/2014/main" id="{1671DCB9-4794-43C8-9CFB-41452190226A}"/>
              </a:ext>
            </a:extLst>
          </p:cNvPr>
          <p:cNvGrpSpPr/>
          <p:nvPr/>
        </p:nvGrpSpPr>
        <p:grpSpPr>
          <a:xfrm>
            <a:off x="1449031" y="7128544"/>
            <a:ext cx="3744989" cy="324194"/>
            <a:chOff x="1525693" y="2404780"/>
            <a:chExt cx="3744989" cy="312579"/>
          </a:xfrm>
        </p:grpSpPr>
        <p:grpSp>
          <p:nvGrpSpPr>
            <p:cNvPr id="1448" name="グループ化 1447">
              <a:extLst>
                <a:ext uri="{FF2B5EF4-FFF2-40B4-BE49-F238E27FC236}">
                  <a16:creationId xmlns:a16="http://schemas.microsoft.com/office/drawing/2014/main" id="{710FE29A-CD32-453F-9819-49169270A529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459" name="正方形/長方形 1458">
                <a:extLst>
                  <a:ext uri="{FF2B5EF4-FFF2-40B4-BE49-F238E27FC236}">
                    <a16:creationId xmlns:a16="http://schemas.microsoft.com/office/drawing/2014/main" id="{9CF3B18D-E9B7-4AC4-B4F2-82167A79F2CF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60" name="角丸四角形 303">
                <a:extLst>
                  <a:ext uri="{FF2B5EF4-FFF2-40B4-BE49-F238E27FC236}">
                    <a16:creationId xmlns:a16="http://schemas.microsoft.com/office/drawing/2014/main" id="{C0E95FC1-6EF0-4E83-9E86-6CB08F04996F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61" name="角丸四角形 304">
                <a:extLst>
                  <a:ext uri="{FF2B5EF4-FFF2-40B4-BE49-F238E27FC236}">
                    <a16:creationId xmlns:a16="http://schemas.microsoft.com/office/drawing/2014/main" id="{CBC0EE76-A5C6-44CC-B82B-BC9C11E9A7C9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62" name="角丸四角形 305">
                <a:extLst>
                  <a:ext uri="{FF2B5EF4-FFF2-40B4-BE49-F238E27FC236}">
                    <a16:creationId xmlns:a16="http://schemas.microsoft.com/office/drawing/2014/main" id="{AF35146C-EDA9-472A-A083-9BCE0B8B2F26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49" name="グループ化 1448">
              <a:extLst>
                <a:ext uri="{FF2B5EF4-FFF2-40B4-BE49-F238E27FC236}">
                  <a16:creationId xmlns:a16="http://schemas.microsoft.com/office/drawing/2014/main" id="{46E92167-03F7-49DE-AC56-E29CE7826BB7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455" name="正方形/長方形 1454">
                <a:extLst>
                  <a:ext uri="{FF2B5EF4-FFF2-40B4-BE49-F238E27FC236}">
                    <a16:creationId xmlns:a16="http://schemas.microsoft.com/office/drawing/2014/main" id="{090D8477-24C8-4418-A702-DE055E566752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56" name="角丸四角形 303">
                <a:extLst>
                  <a:ext uri="{FF2B5EF4-FFF2-40B4-BE49-F238E27FC236}">
                    <a16:creationId xmlns:a16="http://schemas.microsoft.com/office/drawing/2014/main" id="{E28D4845-25D3-40E3-AE00-C2D2D47C50C4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57" name="角丸四角形 304">
                <a:extLst>
                  <a:ext uri="{FF2B5EF4-FFF2-40B4-BE49-F238E27FC236}">
                    <a16:creationId xmlns:a16="http://schemas.microsoft.com/office/drawing/2014/main" id="{119C5AA1-2990-4FC2-996C-7CDCD2DED908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58" name="角丸四角形 305">
                <a:extLst>
                  <a:ext uri="{FF2B5EF4-FFF2-40B4-BE49-F238E27FC236}">
                    <a16:creationId xmlns:a16="http://schemas.microsoft.com/office/drawing/2014/main" id="{B7ACC1BA-4102-48BD-AE10-1D45CFED28D0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50" name="グループ化 1449">
              <a:extLst>
                <a:ext uri="{FF2B5EF4-FFF2-40B4-BE49-F238E27FC236}">
                  <a16:creationId xmlns:a16="http://schemas.microsoft.com/office/drawing/2014/main" id="{553AED6F-228E-4504-B826-06FABD2DDB93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451" name="正方形/長方形 1450">
                <a:extLst>
                  <a:ext uri="{FF2B5EF4-FFF2-40B4-BE49-F238E27FC236}">
                    <a16:creationId xmlns:a16="http://schemas.microsoft.com/office/drawing/2014/main" id="{568A6F3F-48FD-44F0-BC46-06B5DD8E6232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52" name="角丸四角形 303">
                <a:extLst>
                  <a:ext uri="{FF2B5EF4-FFF2-40B4-BE49-F238E27FC236}">
                    <a16:creationId xmlns:a16="http://schemas.microsoft.com/office/drawing/2014/main" id="{2D380171-C46F-4B86-B712-7A18B1285617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53" name="角丸四角形 304">
                <a:extLst>
                  <a:ext uri="{FF2B5EF4-FFF2-40B4-BE49-F238E27FC236}">
                    <a16:creationId xmlns:a16="http://schemas.microsoft.com/office/drawing/2014/main" id="{28CAF9CF-2F10-4654-AF79-D4B0CBDF8D8E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54" name="角丸四角形 305">
                <a:extLst>
                  <a:ext uri="{FF2B5EF4-FFF2-40B4-BE49-F238E27FC236}">
                    <a16:creationId xmlns:a16="http://schemas.microsoft.com/office/drawing/2014/main" id="{3DFE673C-E459-4C7B-B2E6-454797C1A27C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463" name="グループ化 1462">
            <a:extLst>
              <a:ext uri="{FF2B5EF4-FFF2-40B4-BE49-F238E27FC236}">
                <a16:creationId xmlns:a16="http://schemas.microsoft.com/office/drawing/2014/main" id="{55472751-C067-44F4-9757-F1DC778AB9D9}"/>
              </a:ext>
            </a:extLst>
          </p:cNvPr>
          <p:cNvGrpSpPr/>
          <p:nvPr/>
        </p:nvGrpSpPr>
        <p:grpSpPr>
          <a:xfrm>
            <a:off x="1449031" y="7467896"/>
            <a:ext cx="3744989" cy="324194"/>
            <a:chOff x="1525693" y="2404780"/>
            <a:chExt cx="3744989" cy="312579"/>
          </a:xfrm>
        </p:grpSpPr>
        <p:grpSp>
          <p:nvGrpSpPr>
            <p:cNvPr id="1464" name="グループ化 1463">
              <a:extLst>
                <a:ext uri="{FF2B5EF4-FFF2-40B4-BE49-F238E27FC236}">
                  <a16:creationId xmlns:a16="http://schemas.microsoft.com/office/drawing/2014/main" id="{081CB0E0-137F-476E-931D-79ED36D99745}"/>
                </a:ext>
              </a:extLst>
            </p:cNvPr>
            <p:cNvGrpSpPr/>
            <p:nvPr/>
          </p:nvGrpSpPr>
          <p:grpSpPr>
            <a:xfrm>
              <a:off x="4307926" y="2436466"/>
              <a:ext cx="962756" cy="280893"/>
              <a:chOff x="4534191" y="2557346"/>
              <a:chExt cx="962756" cy="403366"/>
            </a:xfrm>
          </p:grpSpPr>
          <p:sp>
            <p:nvSpPr>
              <p:cNvPr id="1475" name="正方形/長方形 1474">
                <a:extLst>
                  <a:ext uri="{FF2B5EF4-FFF2-40B4-BE49-F238E27FC236}">
                    <a16:creationId xmlns:a16="http://schemas.microsoft.com/office/drawing/2014/main" id="{015C3E7A-CB76-4B66-8BEE-2F91DE3B3E85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76" name="角丸四角形 303">
                <a:extLst>
                  <a:ext uri="{FF2B5EF4-FFF2-40B4-BE49-F238E27FC236}">
                    <a16:creationId xmlns:a16="http://schemas.microsoft.com/office/drawing/2014/main" id="{9DB83691-E400-44C1-B70C-C9DD3CA452C7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77" name="角丸四角形 304">
                <a:extLst>
                  <a:ext uri="{FF2B5EF4-FFF2-40B4-BE49-F238E27FC236}">
                    <a16:creationId xmlns:a16="http://schemas.microsoft.com/office/drawing/2014/main" id="{68736403-1BC5-44D3-B355-1AB93FA5CC2A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78" name="角丸四角形 305">
                <a:extLst>
                  <a:ext uri="{FF2B5EF4-FFF2-40B4-BE49-F238E27FC236}">
                    <a16:creationId xmlns:a16="http://schemas.microsoft.com/office/drawing/2014/main" id="{07164A7E-F31D-4642-841E-8594E6EA9511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65" name="グループ化 1464">
              <a:extLst>
                <a:ext uri="{FF2B5EF4-FFF2-40B4-BE49-F238E27FC236}">
                  <a16:creationId xmlns:a16="http://schemas.microsoft.com/office/drawing/2014/main" id="{18306877-B2B4-46A9-8EF3-8A3C04EC7B60}"/>
                </a:ext>
              </a:extLst>
            </p:cNvPr>
            <p:cNvGrpSpPr/>
            <p:nvPr/>
          </p:nvGrpSpPr>
          <p:grpSpPr>
            <a:xfrm>
              <a:off x="1525693" y="2404780"/>
              <a:ext cx="962756" cy="280893"/>
              <a:chOff x="4534191" y="2557346"/>
              <a:chExt cx="962756" cy="403366"/>
            </a:xfrm>
          </p:grpSpPr>
          <p:sp>
            <p:nvSpPr>
              <p:cNvPr id="1471" name="正方形/長方形 1470">
                <a:extLst>
                  <a:ext uri="{FF2B5EF4-FFF2-40B4-BE49-F238E27FC236}">
                    <a16:creationId xmlns:a16="http://schemas.microsoft.com/office/drawing/2014/main" id="{B6963E3A-34DB-4973-8A4A-879A167D7D56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72" name="角丸四角形 303">
                <a:extLst>
                  <a:ext uri="{FF2B5EF4-FFF2-40B4-BE49-F238E27FC236}">
                    <a16:creationId xmlns:a16="http://schemas.microsoft.com/office/drawing/2014/main" id="{D1355432-05AA-4B12-815A-0FC021DE9BCD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73" name="角丸四角形 304">
                <a:extLst>
                  <a:ext uri="{FF2B5EF4-FFF2-40B4-BE49-F238E27FC236}">
                    <a16:creationId xmlns:a16="http://schemas.microsoft.com/office/drawing/2014/main" id="{77DB096B-207D-4F68-918E-E9BF7A860A62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74" name="角丸四角形 305">
                <a:extLst>
                  <a:ext uri="{FF2B5EF4-FFF2-40B4-BE49-F238E27FC236}">
                    <a16:creationId xmlns:a16="http://schemas.microsoft.com/office/drawing/2014/main" id="{AA4ED6B3-CB41-46F7-A9D5-252D98DC962C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466" name="グループ化 1465">
              <a:extLst>
                <a:ext uri="{FF2B5EF4-FFF2-40B4-BE49-F238E27FC236}">
                  <a16:creationId xmlns:a16="http://schemas.microsoft.com/office/drawing/2014/main" id="{C3D28621-66C1-4202-8BFE-A28763231D04}"/>
                </a:ext>
              </a:extLst>
            </p:cNvPr>
            <p:cNvGrpSpPr/>
            <p:nvPr/>
          </p:nvGrpSpPr>
          <p:grpSpPr>
            <a:xfrm>
              <a:off x="2916809" y="2420623"/>
              <a:ext cx="962756" cy="280893"/>
              <a:chOff x="4534191" y="2557346"/>
              <a:chExt cx="962756" cy="403366"/>
            </a:xfrm>
          </p:grpSpPr>
          <p:sp>
            <p:nvSpPr>
              <p:cNvPr id="1467" name="正方形/長方形 1466">
                <a:extLst>
                  <a:ext uri="{FF2B5EF4-FFF2-40B4-BE49-F238E27FC236}">
                    <a16:creationId xmlns:a16="http://schemas.microsoft.com/office/drawing/2014/main" id="{B2576C3A-C331-4801-9F90-9A099C2CA605}"/>
                  </a:ext>
                </a:extLst>
              </p:cNvPr>
              <p:cNvSpPr/>
              <p:nvPr/>
            </p:nvSpPr>
            <p:spPr>
              <a:xfrm>
                <a:off x="4534191" y="2557346"/>
                <a:ext cx="962756" cy="19195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68" name="角丸四角形 303">
                <a:extLst>
                  <a:ext uri="{FF2B5EF4-FFF2-40B4-BE49-F238E27FC236}">
                    <a16:creationId xmlns:a16="http://schemas.microsoft.com/office/drawing/2014/main" id="{D83507EF-5117-46EE-BE7E-FBF5803E585F}"/>
                  </a:ext>
                </a:extLst>
              </p:cNvPr>
              <p:cNvSpPr/>
              <p:nvPr/>
            </p:nvSpPr>
            <p:spPr>
              <a:xfrm>
                <a:off x="5195877" y="2768901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69" name="角丸四角形 304">
                <a:extLst>
                  <a:ext uri="{FF2B5EF4-FFF2-40B4-BE49-F238E27FC236}">
                    <a16:creationId xmlns:a16="http://schemas.microsoft.com/office/drawing/2014/main" id="{6DAD1326-F3AE-4BDF-9FD7-C32819F5F368}"/>
                  </a:ext>
                </a:extLst>
              </p:cNvPr>
              <p:cNvSpPr/>
              <p:nvPr/>
            </p:nvSpPr>
            <p:spPr>
              <a:xfrm>
                <a:off x="4595816" y="2768905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70" name="角丸四角形 305">
                <a:extLst>
                  <a:ext uri="{FF2B5EF4-FFF2-40B4-BE49-F238E27FC236}">
                    <a16:creationId xmlns:a16="http://schemas.microsoft.com/office/drawing/2014/main" id="{82E2A7F7-1218-444C-AD91-EAF4F6107814}"/>
                  </a:ext>
                </a:extLst>
              </p:cNvPr>
              <p:cNvSpPr/>
              <p:nvPr/>
            </p:nvSpPr>
            <p:spPr>
              <a:xfrm>
                <a:off x="4895847" y="2768909"/>
                <a:ext cx="236260" cy="19180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01" name="正方形/長方形 200"/>
          <p:cNvSpPr/>
          <p:nvPr/>
        </p:nvSpPr>
        <p:spPr>
          <a:xfrm>
            <a:off x="946613" y="8076140"/>
            <a:ext cx="4808436" cy="544578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prstClr val="black"/>
                </a:solidFill>
              </a:rPr>
              <a:t>報　　　　道　　　　関　　　　係　　　　者　　　　席</a:t>
            </a:r>
          </a:p>
        </p:txBody>
      </p:sp>
      <p:grpSp>
        <p:nvGrpSpPr>
          <p:cNvPr id="323" name="グループ化 322">
            <a:extLst>
              <a:ext uri="{FF2B5EF4-FFF2-40B4-BE49-F238E27FC236}">
                <a16:creationId xmlns:a16="http://schemas.microsoft.com/office/drawing/2014/main" id="{B8A05C78-A2CD-423E-A245-131A35A5ED53}"/>
              </a:ext>
            </a:extLst>
          </p:cNvPr>
          <p:cNvGrpSpPr/>
          <p:nvPr/>
        </p:nvGrpSpPr>
        <p:grpSpPr>
          <a:xfrm>
            <a:off x="5502734" y="5280189"/>
            <a:ext cx="607480" cy="1426449"/>
            <a:chOff x="7062392" y="1705833"/>
            <a:chExt cx="607480" cy="1426449"/>
          </a:xfrm>
        </p:grpSpPr>
        <p:sp>
          <p:nvSpPr>
            <p:cNvPr id="324" name="パイ 101">
              <a:extLst>
                <a:ext uri="{FF2B5EF4-FFF2-40B4-BE49-F238E27FC236}">
                  <a16:creationId xmlns:a16="http://schemas.microsoft.com/office/drawing/2014/main" id="{ED575F3F-EE6D-4FDE-A95F-0466411E8EBA}"/>
                </a:ext>
              </a:extLst>
            </p:cNvPr>
            <p:cNvSpPr/>
            <p:nvPr/>
          </p:nvSpPr>
          <p:spPr>
            <a:xfrm rot="16200000" flipH="1">
              <a:off x="7010030" y="1759483"/>
              <a:ext cx="713492" cy="606192"/>
            </a:xfrm>
            <a:prstGeom prst="pie">
              <a:avLst>
                <a:gd name="adj1" fmla="val 23588"/>
                <a:gd name="adj2" fmla="val 533864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25" name="パイ 101">
              <a:extLst>
                <a:ext uri="{FF2B5EF4-FFF2-40B4-BE49-F238E27FC236}">
                  <a16:creationId xmlns:a16="http://schemas.microsoft.com/office/drawing/2014/main" id="{B0F2A26E-B54C-4FBB-9BDF-32DA5C947931}"/>
                </a:ext>
              </a:extLst>
            </p:cNvPr>
            <p:cNvSpPr/>
            <p:nvPr/>
          </p:nvSpPr>
          <p:spPr>
            <a:xfrm rot="5400000" flipH="1" flipV="1">
              <a:off x="7008742" y="2472440"/>
              <a:ext cx="713492" cy="606192"/>
            </a:xfrm>
            <a:prstGeom prst="pie">
              <a:avLst>
                <a:gd name="adj1" fmla="val 23588"/>
                <a:gd name="adj2" fmla="val 533864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6" name="グループ化 325">
            <a:extLst>
              <a:ext uri="{FF2B5EF4-FFF2-40B4-BE49-F238E27FC236}">
                <a16:creationId xmlns:a16="http://schemas.microsoft.com/office/drawing/2014/main" id="{27AAAD92-24B4-4B4B-B3B1-7D93163E00CA}"/>
              </a:ext>
            </a:extLst>
          </p:cNvPr>
          <p:cNvGrpSpPr/>
          <p:nvPr/>
        </p:nvGrpSpPr>
        <p:grpSpPr>
          <a:xfrm>
            <a:off x="5515208" y="8044363"/>
            <a:ext cx="607480" cy="1426449"/>
            <a:chOff x="7062392" y="1705833"/>
            <a:chExt cx="607480" cy="1426449"/>
          </a:xfrm>
        </p:grpSpPr>
        <p:sp>
          <p:nvSpPr>
            <p:cNvPr id="327" name="パイ 101">
              <a:extLst>
                <a:ext uri="{FF2B5EF4-FFF2-40B4-BE49-F238E27FC236}">
                  <a16:creationId xmlns:a16="http://schemas.microsoft.com/office/drawing/2014/main" id="{D797E865-B9A0-47A4-BD12-53E212516E09}"/>
                </a:ext>
              </a:extLst>
            </p:cNvPr>
            <p:cNvSpPr/>
            <p:nvPr/>
          </p:nvSpPr>
          <p:spPr>
            <a:xfrm rot="16200000" flipH="1">
              <a:off x="7010030" y="1759483"/>
              <a:ext cx="713492" cy="606192"/>
            </a:xfrm>
            <a:prstGeom prst="pie">
              <a:avLst>
                <a:gd name="adj1" fmla="val 23588"/>
                <a:gd name="adj2" fmla="val 533864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328" name="パイ 101">
              <a:extLst>
                <a:ext uri="{FF2B5EF4-FFF2-40B4-BE49-F238E27FC236}">
                  <a16:creationId xmlns:a16="http://schemas.microsoft.com/office/drawing/2014/main" id="{23A43BA4-7688-4EF6-AD0F-090F90EF4A04}"/>
                </a:ext>
              </a:extLst>
            </p:cNvPr>
            <p:cNvSpPr/>
            <p:nvPr/>
          </p:nvSpPr>
          <p:spPr>
            <a:xfrm rot="5400000" flipH="1" flipV="1">
              <a:off x="7008742" y="2472440"/>
              <a:ext cx="713492" cy="606192"/>
            </a:xfrm>
            <a:prstGeom prst="pie">
              <a:avLst>
                <a:gd name="adj1" fmla="val 23588"/>
                <a:gd name="adj2" fmla="val 533864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329" name="テキスト ボックス 328">
            <a:extLst>
              <a:ext uri="{FF2B5EF4-FFF2-40B4-BE49-F238E27FC236}">
                <a16:creationId xmlns:a16="http://schemas.microsoft.com/office/drawing/2014/main" id="{62606B92-9B86-4E11-89DE-2BFB9C703EBB}"/>
              </a:ext>
            </a:extLst>
          </p:cNvPr>
          <p:cNvSpPr txBox="1"/>
          <p:nvPr/>
        </p:nvSpPr>
        <p:spPr>
          <a:xfrm>
            <a:off x="5959314" y="8484737"/>
            <a:ext cx="346249" cy="5160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1050" dirty="0">
                <a:solidFill>
                  <a:prstClr val="black"/>
                </a:solidFill>
              </a:rPr>
              <a:t>入口</a:t>
            </a:r>
          </a:p>
        </p:txBody>
      </p:sp>
      <p:cxnSp>
        <p:nvCxnSpPr>
          <p:cNvPr id="534" name="直線コネクタ 533"/>
          <p:cNvCxnSpPr>
            <a:cxnSpLocks/>
          </p:cNvCxnSpPr>
          <p:nvPr/>
        </p:nvCxnSpPr>
        <p:spPr>
          <a:xfrm>
            <a:off x="942655" y="8112205"/>
            <a:ext cx="4889122" cy="0"/>
          </a:xfrm>
          <a:prstGeom prst="line">
            <a:avLst/>
          </a:prstGeom>
          <a:ln w="28575">
            <a:solidFill>
              <a:schemeClr val="accent6"/>
            </a:solidFill>
            <a:prstDash val="sysDot"/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正方形/長方形 272">
            <a:extLst>
              <a:ext uri="{FF2B5EF4-FFF2-40B4-BE49-F238E27FC236}">
                <a16:creationId xmlns:a16="http://schemas.microsoft.com/office/drawing/2014/main" id="{F3351954-4255-4DF7-9BF3-9C0857C26352}"/>
              </a:ext>
            </a:extLst>
          </p:cNvPr>
          <p:cNvSpPr/>
          <p:nvPr/>
        </p:nvSpPr>
        <p:spPr>
          <a:xfrm rot="705070">
            <a:off x="4131476" y="1819439"/>
            <a:ext cx="1588736" cy="1340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74" name="角丸四角形 221">
            <a:extLst>
              <a:ext uri="{FF2B5EF4-FFF2-40B4-BE49-F238E27FC236}">
                <a16:creationId xmlns:a16="http://schemas.microsoft.com/office/drawing/2014/main" id="{D1F30D93-F7C4-4A73-8128-36FB7A6E6C8D}"/>
              </a:ext>
            </a:extLst>
          </p:cNvPr>
          <p:cNvSpPr/>
          <p:nvPr/>
        </p:nvSpPr>
        <p:spPr>
          <a:xfrm rot="678904">
            <a:off x="4212885" y="1538168"/>
            <a:ext cx="278425" cy="109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75" name="正方形/長方形 274">
            <a:extLst>
              <a:ext uri="{FF2B5EF4-FFF2-40B4-BE49-F238E27FC236}">
                <a16:creationId xmlns:a16="http://schemas.microsoft.com/office/drawing/2014/main" id="{CABBE1D7-303C-48FD-BFAE-EB74A4DABE8C}"/>
              </a:ext>
            </a:extLst>
          </p:cNvPr>
          <p:cNvSpPr/>
          <p:nvPr/>
        </p:nvSpPr>
        <p:spPr>
          <a:xfrm rot="704870">
            <a:off x="4143953" y="1783469"/>
            <a:ext cx="1515630" cy="181929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prstClr val="black"/>
                </a:solidFill>
              </a:rPr>
              <a:t>事務局</a:t>
            </a:r>
          </a:p>
        </p:txBody>
      </p:sp>
      <p:sp>
        <p:nvSpPr>
          <p:cNvPr id="276" name="角丸四角形 221">
            <a:extLst>
              <a:ext uri="{FF2B5EF4-FFF2-40B4-BE49-F238E27FC236}">
                <a16:creationId xmlns:a16="http://schemas.microsoft.com/office/drawing/2014/main" id="{4A1AC9ED-B5FD-405A-B4F1-4F08139D4576}"/>
              </a:ext>
            </a:extLst>
          </p:cNvPr>
          <p:cNvSpPr/>
          <p:nvPr/>
        </p:nvSpPr>
        <p:spPr>
          <a:xfrm rot="678904">
            <a:off x="4830773" y="1662706"/>
            <a:ext cx="278425" cy="109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77" name="角丸四角形 221">
            <a:extLst>
              <a:ext uri="{FF2B5EF4-FFF2-40B4-BE49-F238E27FC236}">
                <a16:creationId xmlns:a16="http://schemas.microsoft.com/office/drawing/2014/main" id="{E4FA9F76-FA2E-48C0-B2EE-7E49B3BCB67D}"/>
              </a:ext>
            </a:extLst>
          </p:cNvPr>
          <p:cNvSpPr/>
          <p:nvPr/>
        </p:nvSpPr>
        <p:spPr>
          <a:xfrm rot="678904">
            <a:off x="5135110" y="1730947"/>
            <a:ext cx="278425" cy="109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78" name="角丸四角形 221">
            <a:extLst>
              <a:ext uri="{FF2B5EF4-FFF2-40B4-BE49-F238E27FC236}">
                <a16:creationId xmlns:a16="http://schemas.microsoft.com/office/drawing/2014/main" id="{1344E369-CC78-4559-ADF5-8030C526F090}"/>
              </a:ext>
            </a:extLst>
          </p:cNvPr>
          <p:cNvSpPr/>
          <p:nvPr/>
        </p:nvSpPr>
        <p:spPr>
          <a:xfrm rot="678904">
            <a:off x="5446769" y="1800435"/>
            <a:ext cx="278425" cy="109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79" name="角丸四角形 221">
            <a:extLst>
              <a:ext uri="{FF2B5EF4-FFF2-40B4-BE49-F238E27FC236}">
                <a16:creationId xmlns:a16="http://schemas.microsoft.com/office/drawing/2014/main" id="{C2C748A5-9A68-45EA-AA93-A9BCCAA930B9}"/>
              </a:ext>
            </a:extLst>
          </p:cNvPr>
          <p:cNvSpPr/>
          <p:nvPr/>
        </p:nvSpPr>
        <p:spPr>
          <a:xfrm rot="678904">
            <a:off x="4524140" y="1600998"/>
            <a:ext cx="278425" cy="109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80" name="角丸四角形 233">
            <a:extLst>
              <a:ext uri="{FF2B5EF4-FFF2-40B4-BE49-F238E27FC236}">
                <a16:creationId xmlns:a16="http://schemas.microsoft.com/office/drawing/2014/main" id="{40943AE0-9988-4F05-ABFD-68F283F15C18}"/>
              </a:ext>
            </a:extLst>
          </p:cNvPr>
          <p:cNvSpPr/>
          <p:nvPr/>
        </p:nvSpPr>
        <p:spPr>
          <a:xfrm>
            <a:off x="1032400" y="3227831"/>
            <a:ext cx="4636862" cy="46398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</a:rPr>
              <a:t>参加者席</a:t>
            </a:r>
          </a:p>
        </p:txBody>
      </p:sp>
      <p:sp>
        <p:nvSpPr>
          <p:cNvPr id="281" name="テキスト ボックス 280">
            <a:extLst>
              <a:ext uri="{FF2B5EF4-FFF2-40B4-BE49-F238E27FC236}">
                <a16:creationId xmlns:a16="http://schemas.microsoft.com/office/drawing/2014/main" id="{3948F978-C2AE-4B71-B782-D8FAD97C2AC3}"/>
              </a:ext>
            </a:extLst>
          </p:cNvPr>
          <p:cNvSpPr txBox="1"/>
          <p:nvPr/>
        </p:nvSpPr>
        <p:spPr>
          <a:xfrm>
            <a:off x="1223916" y="665297"/>
            <a:ext cx="4496838" cy="43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日時：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令和７年１月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日（月曜日）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午後６時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分～午後８時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場所：枚方ビオルネ　５階　ビィーゴ枚方本店　イベントルーム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50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正方形/長方形 270"/>
          <p:cNvSpPr/>
          <p:nvPr/>
        </p:nvSpPr>
        <p:spPr>
          <a:xfrm>
            <a:off x="5916908" y="149830"/>
            <a:ext cx="646572" cy="365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別 紙</a:t>
            </a:r>
          </a:p>
        </p:txBody>
      </p:sp>
      <p:sp>
        <p:nvSpPr>
          <p:cNvPr id="410" name="正方形/長方形 409"/>
          <p:cNvSpPr/>
          <p:nvPr/>
        </p:nvSpPr>
        <p:spPr>
          <a:xfrm>
            <a:off x="1850377" y="9435600"/>
            <a:ext cx="630198" cy="465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200" dirty="0">
                <a:solidFill>
                  <a:prstClr val="white"/>
                </a:solidFill>
              </a:rPr>
              <a:t>一般受付</a:t>
            </a:r>
            <a:endParaRPr lang="en-US" altLang="ja-JP" sz="1200" dirty="0">
              <a:solidFill>
                <a:prstClr val="white"/>
              </a:solidFill>
            </a:endParaRPr>
          </a:p>
        </p:txBody>
      </p:sp>
      <p:sp>
        <p:nvSpPr>
          <p:cNvPr id="411" name="正方形/長方形 410"/>
          <p:cNvSpPr/>
          <p:nvPr/>
        </p:nvSpPr>
        <p:spPr>
          <a:xfrm>
            <a:off x="992591" y="9433916"/>
            <a:ext cx="630197" cy="465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200" dirty="0">
                <a:solidFill>
                  <a:prstClr val="white"/>
                </a:solidFill>
              </a:rPr>
              <a:t>報道受付</a:t>
            </a:r>
            <a:endParaRPr lang="en-US" altLang="ja-JP" sz="1200" dirty="0">
              <a:solidFill>
                <a:prstClr val="white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 rot="16200000">
            <a:off x="2628436" y="8870976"/>
            <a:ext cx="946709" cy="1360652"/>
            <a:chOff x="391557" y="2999311"/>
            <a:chExt cx="946709" cy="1360652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650332" y="2999311"/>
              <a:ext cx="687934" cy="1360652"/>
              <a:chOff x="220786" y="3455712"/>
              <a:chExt cx="687934" cy="1360652"/>
            </a:xfrm>
          </p:grpSpPr>
          <p:sp>
            <p:nvSpPr>
              <p:cNvPr id="206" name="パイ 100"/>
              <p:cNvSpPr/>
              <p:nvPr/>
            </p:nvSpPr>
            <p:spPr>
              <a:xfrm flipH="1">
                <a:off x="220786" y="3455712"/>
                <a:ext cx="687934" cy="659622"/>
              </a:xfrm>
              <a:prstGeom prst="pie">
                <a:avLst>
                  <a:gd name="adj1" fmla="val 87106"/>
                  <a:gd name="adj2" fmla="val 5399692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7" name="パイ 101"/>
              <p:cNvSpPr/>
              <p:nvPr/>
            </p:nvSpPr>
            <p:spPr>
              <a:xfrm rot="5400000" flipH="1">
                <a:off x="221795" y="4169301"/>
                <a:ext cx="687934" cy="606192"/>
              </a:xfrm>
              <a:prstGeom prst="pie">
                <a:avLst>
                  <a:gd name="adj1" fmla="val 21583707"/>
                  <a:gd name="adj2" fmla="val 5333502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12" name="テキスト ボックス 211"/>
            <p:cNvSpPr txBox="1"/>
            <p:nvPr/>
          </p:nvSpPr>
          <p:spPr>
            <a:xfrm>
              <a:off x="391557" y="3443971"/>
              <a:ext cx="353943" cy="51601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ja-JP" altLang="en-US" sz="1100" dirty="0">
                  <a:solidFill>
                    <a:prstClr val="black"/>
                  </a:solidFill>
                </a:rPr>
                <a:t>入口</a:t>
              </a:r>
            </a:p>
          </p:txBody>
        </p:sp>
      </p:grpSp>
      <p:grpSp>
        <p:nvGrpSpPr>
          <p:cNvPr id="213" name="グループ化 212"/>
          <p:cNvGrpSpPr/>
          <p:nvPr/>
        </p:nvGrpSpPr>
        <p:grpSpPr>
          <a:xfrm rot="16200000">
            <a:off x="3429238" y="8877098"/>
            <a:ext cx="946154" cy="1360652"/>
            <a:chOff x="392112" y="2999311"/>
            <a:chExt cx="946154" cy="1360652"/>
          </a:xfrm>
        </p:grpSpPr>
        <p:grpSp>
          <p:nvGrpSpPr>
            <p:cNvPr id="214" name="グループ化 213"/>
            <p:cNvGrpSpPr/>
            <p:nvPr/>
          </p:nvGrpSpPr>
          <p:grpSpPr>
            <a:xfrm>
              <a:off x="650332" y="2999311"/>
              <a:ext cx="687934" cy="1360652"/>
              <a:chOff x="220786" y="3455712"/>
              <a:chExt cx="687934" cy="1360652"/>
            </a:xfrm>
          </p:grpSpPr>
          <p:sp>
            <p:nvSpPr>
              <p:cNvPr id="216" name="パイ 100"/>
              <p:cNvSpPr/>
              <p:nvPr/>
            </p:nvSpPr>
            <p:spPr>
              <a:xfrm flipH="1">
                <a:off x="220786" y="3455712"/>
                <a:ext cx="687934" cy="659622"/>
              </a:xfrm>
              <a:prstGeom prst="pie">
                <a:avLst>
                  <a:gd name="adj1" fmla="val 87106"/>
                  <a:gd name="adj2" fmla="val 5399692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7" name="パイ 101"/>
              <p:cNvSpPr/>
              <p:nvPr/>
            </p:nvSpPr>
            <p:spPr>
              <a:xfrm rot="5400000" flipH="1">
                <a:off x="221795" y="4169301"/>
                <a:ext cx="687934" cy="606192"/>
              </a:xfrm>
              <a:prstGeom prst="pie">
                <a:avLst>
                  <a:gd name="adj1" fmla="val 21583707"/>
                  <a:gd name="adj2" fmla="val 5333502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15" name="テキスト ボックス 214"/>
            <p:cNvSpPr txBox="1"/>
            <p:nvPr/>
          </p:nvSpPr>
          <p:spPr>
            <a:xfrm>
              <a:off x="392112" y="3381754"/>
              <a:ext cx="353943" cy="51601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ja-JP" altLang="en-US" sz="1100" dirty="0">
                  <a:solidFill>
                    <a:prstClr val="black"/>
                  </a:solidFill>
                </a:rPr>
                <a:t>入口</a:t>
              </a: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116632" y="1634284"/>
            <a:ext cx="6624736" cy="7788237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2560724" y="1647980"/>
            <a:ext cx="1658515" cy="362108"/>
            <a:chOff x="2577052" y="1298400"/>
            <a:chExt cx="1658515" cy="362108"/>
          </a:xfrm>
        </p:grpSpPr>
        <p:sp>
          <p:nvSpPr>
            <p:cNvPr id="63" name="正方形/長方形 62"/>
            <p:cNvSpPr/>
            <p:nvPr/>
          </p:nvSpPr>
          <p:spPr>
            <a:xfrm rot="10800000">
              <a:off x="2695996" y="1298400"/>
              <a:ext cx="1431922" cy="1105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2577052" y="1373563"/>
              <a:ext cx="1658515" cy="286945"/>
            </a:xfrm>
            <a:prstGeom prst="rect">
              <a:avLst/>
            </a:prstGeom>
            <a:noFill/>
            <a:ln w="63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prstClr val="black"/>
                  </a:solidFill>
                </a:rPr>
                <a:t>スクリーン</a:t>
              </a:r>
            </a:p>
          </p:txBody>
        </p:sp>
      </p:grpSp>
      <p:grpSp>
        <p:nvGrpSpPr>
          <p:cNvPr id="187" name="グループ化 186"/>
          <p:cNvGrpSpPr/>
          <p:nvPr/>
        </p:nvGrpSpPr>
        <p:grpSpPr>
          <a:xfrm>
            <a:off x="2112720" y="8790928"/>
            <a:ext cx="2821668" cy="586838"/>
            <a:chOff x="2276872" y="8886302"/>
            <a:chExt cx="2821668" cy="810666"/>
          </a:xfrm>
        </p:grpSpPr>
        <p:sp>
          <p:nvSpPr>
            <p:cNvPr id="188" name="角丸四角形 187"/>
            <p:cNvSpPr/>
            <p:nvPr/>
          </p:nvSpPr>
          <p:spPr>
            <a:xfrm>
              <a:off x="2276872" y="8886302"/>
              <a:ext cx="2821668" cy="81066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89" name="正方形/長方形 188"/>
            <p:cNvSpPr/>
            <p:nvPr/>
          </p:nvSpPr>
          <p:spPr>
            <a:xfrm>
              <a:off x="2490625" y="9003603"/>
              <a:ext cx="2394161" cy="28803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prstClr val="black"/>
                  </a:solidFill>
                </a:rPr>
                <a:t>スチールカメラ</a:t>
              </a:r>
            </a:p>
          </p:txBody>
        </p:sp>
        <p:sp>
          <p:nvSpPr>
            <p:cNvPr id="190" name="正方形/長方形 189"/>
            <p:cNvSpPr/>
            <p:nvPr/>
          </p:nvSpPr>
          <p:spPr>
            <a:xfrm>
              <a:off x="2490625" y="9291635"/>
              <a:ext cx="2394161" cy="28803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prstClr val="black"/>
                  </a:solidFill>
                </a:rPr>
                <a:t>カメラ（三脚を使用するもの）</a:t>
              </a: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1089531" y="1906135"/>
            <a:ext cx="1515630" cy="291280"/>
            <a:chOff x="2717490" y="1833900"/>
            <a:chExt cx="1515630" cy="291280"/>
          </a:xfrm>
        </p:grpSpPr>
        <p:sp>
          <p:nvSpPr>
            <p:cNvPr id="294" name="正方形/長方形 293"/>
            <p:cNvSpPr/>
            <p:nvPr/>
          </p:nvSpPr>
          <p:spPr>
            <a:xfrm rot="10800000">
              <a:off x="3223469" y="1833900"/>
              <a:ext cx="503673" cy="29128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92" name="正方形/長方形 291"/>
            <p:cNvSpPr/>
            <p:nvPr/>
          </p:nvSpPr>
          <p:spPr>
            <a:xfrm>
              <a:off x="2717490" y="1888575"/>
              <a:ext cx="1515630" cy="181929"/>
            </a:xfrm>
            <a:prstGeom prst="rect">
              <a:avLst/>
            </a:prstGeom>
            <a:noFill/>
            <a:ln w="63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prstClr val="black"/>
                  </a:solidFill>
                </a:rPr>
                <a:t>演台</a:t>
              </a:r>
            </a:p>
          </p:txBody>
        </p:sp>
      </p:grpSp>
      <p:cxnSp>
        <p:nvCxnSpPr>
          <p:cNvPr id="534" name="直線コネクタ 533"/>
          <p:cNvCxnSpPr>
            <a:cxnSpLocks/>
          </p:cNvCxnSpPr>
          <p:nvPr/>
        </p:nvCxnSpPr>
        <p:spPr>
          <a:xfrm>
            <a:off x="692268" y="8340518"/>
            <a:ext cx="5392499" cy="0"/>
          </a:xfrm>
          <a:prstGeom prst="line">
            <a:avLst/>
          </a:prstGeom>
          <a:ln w="28575">
            <a:solidFill>
              <a:schemeClr val="accent6"/>
            </a:solidFill>
            <a:prstDash val="sysDot"/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テキスト ボックス 271"/>
          <p:cNvSpPr txBox="1"/>
          <p:nvPr/>
        </p:nvSpPr>
        <p:spPr>
          <a:xfrm>
            <a:off x="3069672" y="8108491"/>
            <a:ext cx="807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取材位置</a:t>
            </a:r>
          </a:p>
        </p:txBody>
      </p:sp>
      <p:grpSp>
        <p:nvGrpSpPr>
          <p:cNvPr id="209" name="グループ化 208"/>
          <p:cNvGrpSpPr/>
          <p:nvPr/>
        </p:nvGrpSpPr>
        <p:grpSpPr>
          <a:xfrm>
            <a:off x="675786" y="4494928"/>
            <a:ext cx="5638060" cy="290225"/>
            <a:chOff x="2813458" y="2174100"/>
            <a:chExt cx="3711886" cy="410220"/>
          </a:xfrm>
        </p:grpSpPr>
        <p:sp>
          <p:nvSpPr>
            <p:cNvPr id="210" name="正方形/長方形 209"/>
            <p:cNvSpPr/>
            <p:nvPr/>
          </p:nvSpPr>
          <p:spPr>
            <a:xfrm>
              <a:off x="2813458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19" name="正方形/長方形 218"/>
            <p:cNvSpPr/>
            <p:nvPr/>
          </p:nvSpPr>
          <p:spPr>
            <a:xfrm>
              <a:off x="377419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20" name="正方形/長方形 219"/>
            <p:cNvSpPr/>
            <p:nvPr/>
          </p:nvSpPr>
          <p:spPr>
            <a:xfrm>
              <a:off x="4736999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21" name="正方形/長方形 220"/>
            <p:cNvSpPr/>
            <p:nvPr/>
          </p:nvSpPr>
          <p:spPr>
            <a:xfrm>
              <a:off x="569378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22" name="角丸四角形 221"/>
            <p:cNvSpPr/>
            <p:nvPr/>
          </p:nvSpPr>
          <p:spPr>
            <a:xfrm>
              <a:off x="2841235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23" name="角丸四角形 222"/>
            <p:cNvSpPr/>
            <p:nvPr/>
          </p:nvSpPr>
          <p:spPr>
            <a:xfrm>
              <a:off x="3374848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25" name="角丸四角形 224"/>
            <p:cNvSpPr/>
            <p:nvPr/>
          </p:nvSpPr>
          <p:spPr>
            <a:xfrm>
              <a:off x="3802253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26" name="角丸四角形 225"/>
            <p:cNvSpPr/>
            <p:nvPr/>
          </p:nvSpPr>
          <p:spPr>
            <a:xfrm>
              <a:off x="4335866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27" name="角丸四角形 226"/>
            <p:cNvSpPr/>
            <p:nvPr/>
          </p:nvSpPr>
          <p:spPr>
            <a:xfrm>
              <a:off x="4763271" y="239251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28" name="角丸四角形 227"/>
            <p:cNvSpPr/>
            <p:nvPr/>
          </p:nvSpPr>
          <p:spPr>
            <a:xfrm>
              <a:off x="5296884" y="2389661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29" name="角丸四角形 228"/>
            <p:cNvSpPr/>
            <p:nvPr/>
          </p:nvSpPr>
          <p:spPr>
            <a:xfrm>
              <a:off x="5724289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30" name="角丸四角形 229"/>
            <p:cNvSpPr/>
            <p:nvPr/>
          </p:nvSpPr>
          <p:spPr>
            <a:xfrm>
              <a:off x="6257902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31" name="グループ化 230"/>
          <p:cNvGrpSpPr/>
          <p:nvPr/>
        </p:nvGrpSpPr>
        <p:grpSpPr>
          <a:xfrm>
            <a:off x="685071" y="5265317"/>
            <a:ext cx="5638060" cy="290225"/>
            <a:chOff x="2813458" y="2174100"/>
            <a:chExt cx="3711886" cy="410220"/>
          </a:xfrm>
        </p:grpSpPr>
        <p:sp>
          <p:nvSpPr>
            <p:cNvPr id="232" name="正方形/長方形 231"/>
            <p:cNvSpPr/>
            <p:nvPr/>
          </p:nvSpPr>
          <p:spPr>
            <a:xfrm>
              <a:off x="2813458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33" name="正方形/長方形 232"/>
            <p:cNvSpPr/>
            <p:nvPr/>
          </p:nvSpPr>
          <p:spPr>
            <a:xfrm>
              <a:off x="377419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38" name="正方形/長方形 237"/>
            <p:cNvSpPr/>
            <p:nvPr/>
          </p:nvSpPr>
          <p:spPr>
            <a:xfrm>
              <a:off x="4736999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39" name="正方形/長方形 238"/>
            <p:cNvSpPr/>
            <p:nvPr/>
          </p:nvSpPr>
          <p:spPr>
            <a:xfrm>
              <a:off x="569378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50" name="角丸四角形 249"/>
            <p:cNvSpPr/>
            <p:nvPr/>
          </p:nvSpPr>
          <p:spPr>
            <a:xfrm>
              <a:off x="2841235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1" name="角丸四角形 250"/>
            <p:cNvSpPr/>
            <p:nvPr/>
          </p:nvSpPr>
          <p:spPr>
            <a:xfrm>
              <a:off x="3374848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2" name="角丸四角形 251"/>
            <p:cNvSpPr/>
            <p:nvPr/>
          </p:nvSpPr>
          <p:spPr>
            <a:xfrm>
              <a:off x="3802253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3" name="角丸四角形 252"/>
            <p:cNvSpPr/>
            <p:nvPr/>
          </p:nvSpPr>
          <p:spPr>
            <a:xfrm>
              <a:off x="4335866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4" name="角丸四角形 253"/>
            <p:cNvSpPr/>
            <p:nvPr/>
          </p:nvSpPr>
          <p:spPr>
            <a:xfrm>
              <a:off x="4763271" y="239251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5" name="角丸四角形 254"/>
            <p:cNvSpPr/>
            <p:nvPr/>
          </p:nvSpPr>
          <p:spPr>
            <a:xfrm>
              <a:off x="5296884" y="2389661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6" name="角丸四角形 255"/>
            <p:cNvSpPr/>
            <p:nvPr/>
          </p:nvSpPr>
          <p:spPr>
            <a:xfrm>
              <a:off x="5724289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57" name="角丸四角形 256"/>
            <p:cNvSpPr/>
            <p:nvPr/>
          </p:nvSpPr>
          <p:spPr>
            <a:xfrm>
              <a:off x="6257902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63" name="グループ化 262"/>
          <p:cNvGrpSpPr/>
          <p:nvPr/>
        </p:nvGrpSpPr>
        <p:grpSpPr>
          <a:xfrm>
            <a:off x="673817" y="4889873"/>
            <a:ext cx="5638060" cy="290225"/>
            <a:chOff x="2813458" y="2174100"/>
            <a:chExt cx="3711886" cy="410220"/>
          </a:xfrm>
        </p:grpSpPr>
        <p:sp>
          <p:nvSpPr>
            <p:cNvPr id="265" name="正方形/長方形 264"/>
            <p:cNvSpPr/>
            <p:nvPr/>
          </p:nvSpPr>
          <p:spPr>
            <a:xfrm>
              <a:off x="2813458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66" name="正方形/長方形 265"/>
            <p:cNvSpPr/>
            <p:nvPr/>
          </p:nvSpPr>
          <p:spPr>
            <a:xfrm>
              <a:off x="377419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77" name="正方形/長方形 276"/>
            <p:cNvSpPr/>
            <p:nvPr/>
          </p:nvSpPr>
          <p:spPr>
            <a:xfrm>
              <a:off x="4736999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78" name="正方形/長方形 277"/>
            <p:cNvSpPr/>
            <p:nvPr/>
          </p:nvSpPr>
          <p:spPr>
            <a:xfrm>
              <a:off x="569378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79" name="角丸四角形 278"/>
            <p:cNvSpPr/>
            <p:nvPr/>
          </p:nvSpPr>
          <p:spPr>
            <a:xfrm>
              <a:off x="2841235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80" name="角丸四角形 279"/>
            <p:cNvSpPr/>
            <p:nvPr/>
          </p:nvSpPr>
          <p:spPr>
            <a:xfrm>
              <a:off x="3374848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03" name="角丸四角形 302"/>
            <p:cNvSpPr/>
            <p:nvPr/>
          </p:nvSpPr>
          <p:spPr>
            <a:xfrm>
              <a:off x="3802253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04" name="角丸四角形 303"/>
            <p:cNvSpPr/>
            <p:nvPr/>
          </p:nvSpPr>
          <p:spPr>
            <a:xfrm>
              <a:off x="4335866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07" name="角丸四角形 306"/>
            <p:cNvSpPr/>
            <p:nvPr/>
          </p:nvSpPr>
          <p:spPr>
            <a:xfrm>
              <a:off x="4763271" y="239251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09" name="角丸四角形 308"/>
            <p:cNvSpPr/>
            <p:nvPr/>
          </p:nvSpPr>
          <p:spPr>
            <a:xfrm>
              <a:off x="5296884" y="2389661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15" name="角丸四角形 314"/>
            <p:cNvSpPr/>
            <p:nvPr/>
          </p:nvSpPr>
          <p:spPr>
            <a:xfrm>
              <a:off x="5724289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17" name="角丸四角形 316"/>
            <p:cNvSpPr/>
            <p:nvPr/>
          </p:nvSpPr>
          <p:spPr>
            <a:xfrm>
              <a:off x="6257902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54" name="グループ化 353"/>
          <p:cNvGrpSpPr/>
          <p:nvPr/>
        </p:nvGrpSpPr>
        <p:grpSpPr>
          <a:xfrm>
            <a:off x="673804" y="5619972"/>
            <a:ext cx="5638060" cy="290225"/>
            <a:chOff x="2813458" y="2174100"/>
            <a:chExt cx="3711886" cy="410220"/>
          </a:xfrm>
        </p:grpSpPr>
        <p:sp>
          <p:nvSpPr>
            <p:cNvPr id="355" name="正方形/長方形 354"/>
            <p:cNvSpPr/>
            <p:nvPr/>
          </p:nvSpPr>
          <p:spPr>
            <a:xfrm>
              <a:off x="2813458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60" name="正方形/長方形 359"/>
            <p:cNvSpPr/>
            <p:nvPr/>
          </p:nvSpPr>
          <p:spPr>
            <a:xfrm>
              <a:off x="377419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61" name="正方形/長方形 360"/>
            <p:cNvSpPr/>
            <p:nvPr/>
          </p:nvSpPr>
          <p:spPr>
            <a:xfrm>
              <a:off x="4736999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62" name="正方形/長方形 361"/>
            <p:cNvSpPr/>
            <p:nvPr/>
          </p:nvSpPr>
          <p:spPr>
            <a:xfrm>
              <a:off x="569378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63" name="角丸四角形 362"/>
            <p:cNvSpPr/>
            <p:nvPr/>
          </p:nvSpPr>
          <p:spPr>
            <a:xfrm>
              <a:off x="2841235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64" name="角丸四角形 363"/>
            <p:cNvSpPr/>
            <p:nvPr/>
          </p:nvSpPr>
          <p:spPr>
            <a:xfrm>
              <a:off x="3374848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65" name="角丸四角形 364"/>
            <p:cNvSpPr/>
            <p:nvPr/>
          </p:nvSpPr>
          <p:spPr>
            <a:xfrm>
              <a:off x="3802253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66" name="角丸四角形 365"/>
            <p:cNvSpPr/>
            <p:nvPr/>
          </p:nvSpPr>
          <p:spPr>
            <a:xfrm>
              <a:off x="4335866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67" name="角丸四角形 366"/>
            <p:cNvSpPr/>
            <p:nvPr/>
          </p:nvSpPr>
          <p:spPr>
            <a:xfrm>
              <a:off x="4763271" y="239251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68" name="角丸四角形 367"/>
            <p:cNvSpPr/>
            <p:nvPr/>
          </p:nvSpPr>
          <p:spPr>
            <a:xfrm>
              <a:off x="5296884" y="2389661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69" name="角丸四角形 368"/>
            <p:cNvSpPr/>
            <p:nvPr/>
          </p:nvSpPr>
          <p:spPr>
            <a:xfrm>
              <a:off x="5724289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71" name="角丸四角形 370"/>
            <p:cNvSpPr/>
            <p:nvPr/>
          </p:nvSpPr>
          <p:spPr>
            <a:xfrm>
              <a:off x="6257902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72" name="グループ化 371"/>
          <p:cNvGrpSpPr/>
          <p:nvPr/>
        </p:nvGrpSpPr>
        <p:grpSpPr>
          <a:xfrm>
            <a:off x="659165" y="5982162"/>
            <a:ext cx="5638060" cy="290225"/>
            <a:chOff x="2813458" y="2174100"/>
            <a:chExt cx="3711886" cy="410220"/>
          </a:xfrm>
        </p:grpSpPr>
        <p:sp>
          <p:nvSpPr>
            <p:cNvPr id="373" name="正方形/長方形 372"/>
            <p:cNvSpPr/>
            <p:nvPr/>
          </p:nvSpPr>
          <p:spPr>
            <a:xfrm>
              <a:off x="2813458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74" name="正方形/長方形 373"/>
            <p:cNvSpPr/>
            <p:nvPr/>
          </p:nvSpPr>
          <p:spPr>
            <a:xfrm>
              <a:off x="377419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75" name="正方形/長方形 374"/>
            <p:cNvSpPr/>
            <p:nvPr/>
          </p:nvSpPr>
          <p:spPr>
            <a:xfrm>
              <a:off x="4736999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76" name="正方形/長方形 375"/>
            <p:cNvSpPr/>
            <p:nvPr/>
          </p:nvSpPr>
          <p:spPr>
            <a:xfrm>
              <a:off x="569378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77" name="角丸四角形 376"/>
            <p:cNvSpPr/>
            <p:nvPr/>
          </p:nvSpPr>
          <p:spPr>
            <a:xfrm>
              <a:off x="2841235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78" name="角丸四角形 377"/>
            <p:cNvSpPr/>
            <p:nvPr/>
          </p:nvSpPr>
          <p:spPr>
            <a:xfrm>
              <a:off x="3374848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79" name="角丸四角形 378"/>
            <p:cNvSpPr/>
            <p:nvPr/>
          </p:nvSpPr>
          <p:spPr>
            <a:xfrm>
              <a:off x="3802253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80" name="角丸四角形 379"/>
            <p:cNvSpPr/>
            <p:nvPr/>
          </p:nvSpPr>
          <p:spPr>
            <a:xfrm>
              <a:off x="4335866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81" name="角丸四角形 380"/>
            <p:cNvSpPr/>
            <p:nvPr/>
          </p:nvSpPr>
          <p:spPr>
            <a:xfrm>
              <a:off x="4763271" y="239251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82" name="角丸四角形 381"/>
            <p:cNvSpPr/>
            <p:nvPr/>
          </p:nvSpPr>
          <p:spPr>
            <a:xfrm>
              <a:off x="5296884" y="2389661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83" name="角丸四角形 382"/>
            <p:cNvSpPr/>
            <p:nvPr/>
          </p:nvSpPr>
          <p:spPr>
            <a:xfrm>
              <a:off x="5724289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84" name="角丸四角形 383"/>
            <p:cNvSpPr/>
            <p:nvPr/>
          </p:nvSpPr>
          <p:spPr>
            <a:xfrm>
              <a:off x="6257902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85" name="グループ化 384"/>
          <p:cNvGrpSpPr/>
          <p:nvPr/>
        </p:nvGrpSpPr>
        <p:grpSpPr>
          <a:xfrm>
            <a:off x="660928" y="6348588"/>
            <a:ext cx="5638060" cy="290225"/>
            <a:chOff x="2813458" y="2174100"/>
            <a:chExt cx="3711886" cy="410220"/>
          </a:xfrm>
        </p:grpSpPr>
        <p:sp>
          <p:nvSpPr>
            <p:cNvPr id="386" name="正方形/長方形 385"/>
            <p:cNvSpPr/>
            <p:nvPr/>
          </p:nvSpPr>
          <p:spPr>
            <a:xfrm>
              <a:off x="2813458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87" name="正方形/長方形 386"/>
            <p:cNvSpPr/>
            <p:nvPr/>
          </p:nvSpPr>
          <p:spPr>
            <a:xfrm>
              <a:off x="377419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88" name="正方形/長方形 387"/>
            <p:cNvSpPr/>
            <p:nvPr/>
          </p:nvSpPr>
          <p:spPr>
            <a:xfrm>
              <a:off x="4736999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89" name="正方形/長方形 388"/>
            <p:cNvSpPr/>
            <p:nvPr/>
          </p:nvSpPr>
          <p:spPr>
            <a:xfrm>
              <a:off x="569378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90" name="角丸四角形 389"/>
            <p:cNvSpPr/>
            <p:nvPr/>
          </p:nvSpPr>
          <p:spPr>
            <a:xfrm>
              <a:off x="2841235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91" name="角丸四角形 390"/>
            <p:cNvSpPr/>
            <p:nvPr/>
          </p:nvSpPr>
          <p:spPr>
            <a:xfrm>
              <a:off x="3374848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92" name="角丸四角形 391"/>
            <p:cNvSpPr/>
            <p:nvPr/>
          </p:nvSpPr>
          <p:spPr>
            <a:xfrm>
              <a:off x="3802253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93" name="角丸四角形 392"/>
            <p:cNvSpPr/>
            <p:nvPr/>
          </p:nvSpPr>
          <p:spPr>
            <a:xfrm>
              <a:off x="4335866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94" name="角丸四角形 393"/>
            <p:cNvSpPr/>
            <p:nvPr/>
          </p:nvSpPr>
          <p:spPr>
            <a:xfrm>
              <a:off x="4763271" y="239251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95" name="角丸四角形 394"/>
            <p:cNvSpPr/>
            <p:nvPr/>
          </p:nvSpPr>
          <p:spPr>
            <a:xfrm>
              <a:off x="5296884" y="2389661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96" name="角丸四角形 395"/>
            <p:cNvSpPr/>
            <p:nvPr/>
          </p:nvSpPr>
          <p:spPr>
            <a:xfrm>
              <a:off x="5724289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97" name="角丸四角形 396"/>
            <p:cNvSpPr/>
            <p:nvPr/>
          </p:nvSpPr>
          <p:spPr>
            <a:xfrm>
              <a:off x="6257902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98" name="グループ化 397"/>
          <p:cNvGrpSpPr/>
          <p:nvPr/>
        </p:nvGrpSpPr>
        <p:grpSpPr>
          <a:xfrm>
            <a:off x="661838" y="6728638"/>
            <a:ext cx="5638060" cy="290225"/>
            <a:chOff x="2813458" y="2174100"/>
            <a:chExt cx="3711886" cy="410220"/>
          </a:xfrm>
        </p:grpSpPr>
        <p:sp>
          <p:nvSpPr>
            <p:cNvPr id="399" name="正方形/長方形 398"/>
            <p:cNvSpPr/>
            <p:nvPr/>
          </p:nvSpPr>
          <p:spPr>
            <a:xfrm>
              <a:off x="2813458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00" name="正方形/長方形 399"/>
            <p:cNvSpPr/>
            <p:nvPr/>
          </p:nvSpPr>
          <p:spPr>
            <a:xfrm>
              <a:off x="377419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01" name="正方形/長方形 400"/>
            <p:cNvSpPr/>
            <p:nvPr/>
          </p:nvSpPr>
          <p:spPr>
            <a:xfrm>
              <a:off x="4736999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02" name="正方形/長方形 401"/>
            <p:cNvSpPr/>
            <p:nvPr/>
          </p:nvSpPr>
          <p:spPr>
            <a:xfrm>
              <a:off x="569378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03" name="角丸四角形 402"/>
            <p:cNvSpPr/>
            <p:nvPr/>
          </p:nvSpPr>
          <p:spPr>
            <a:xfrm>
              <a:off x="2841235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04" name="角丸四角形 403"/>
            <p:cNvSpPr/>
            <p:nvPr/>
          </p:nvSpPr>
          <p:spPr>
            <a:xfrm>
              <a:off x="3374848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05" name="角丸四角形 404"/>
            <p:cNvSpPr/>
            <p:nvPr/>
          </p:nvSpPr>
          <p:spPr>
            <a:xfrm>
              <a:off x="3802253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06" name="角丸四角形 405"/>
            <p:cNvSpPr/>
            <p:nvPr/>
          </p:nvSpPr>
          <p:spPr>
            <a:xfrm>
              <a:off x="4335866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07" name="角丸四角形 406"/>
            <p:cNvSpPr/>
            <p:nvPr/>
          </p:nvSpPr>
          <p:spPr>
            <a:xfrm>
              <a:off x="4763271" y="239251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08" name="角丸四角形 407"/>
            <p:cNvSpPr/>
            <p:nvPr/>
          </p:nvSpPr>
          <p:spPr>
            <a:xfrm>
              <a:off x="5296884" y="2389661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09" name="角丸四角形 408"/>
            <p:cNvSpPr/>
            <p:nvPr/>
          </p:nvSpPr>
          <p:spPr>
            <a:xfrm>
              <a:off x="5724289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13" name="角丸四角形 412"/>
            <p:cNvSpPr/>
            <p:nvPr/>
          </p:nvSpPr>
          <p:spPr>
            <a:xfrm>
              <a:off x="6257902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14" name="グループ化 413"/>
          <p:cNvGrpSpPr/>
          <p:nvPr/>
        </p:nvGrpSpPr>
        <p:grpSpPr>
          <a:xfrm>
            <a:off x="659165" y="7099092"/>
            <a:ext cx="5638060" cy="290225"/>
            <a:chOff x="2813458" y="2174100"/>
            <a:chExt cx="3711886" cy="410220"/>
          </a:xfrm>
        </p:grpSpPr>
        <p:sp>
          <p:nvSpPr>
            <p:cNvPr id="415" name="正方形/長方形 414"/>
            <p:cNvSpPr/>
            <p:nvPr/>
          </p:nvSpPr>
          <p:spPr>
            <a:xfrm>
              <a:off x="2813458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16" name="正方形/長方形 415"/>
            <p:cNvSpPr/>
            <p:nvPr/>
          </p:nvSpPr>
          <p:spPr>
            <a:xfrm>
              <a:off x="377419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17" name="正方形/長方形 416"/>
            <p:cNvSpPr/>
            <p:nvPr/>
          </p:nvSpPr>
          <p:spPr>
            <a:xfrm>
              <a:off x="4736999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18" name="正方形/長方形 417"/>
            <p:cNvSpPr/>
            <p:nvPr/>
          </p:nvSpPr>
          <p:spPr>
            <a:xfrm>
              <a:off x="569378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19" name="角丸四角形 418"/>
            <p:cNvSpPr/>
            <p:nvPr/>
          </p:nvSpPr>
          <p:spPr>
            <a:xfrm>
              <a:off x="2841235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20" name="角丸四角形 419"/>
            <p:cNvSpPr/>
            <p:nvPr/>
          </p:nvSpPr>
          <p:spPr>
            <a:xfrm>
              <a:off x="3374848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21" name="角丸四角形 420"/>
            <p:cNvSpPr/>
            <p:nvPr/>
          </p:nvSpPr>
          <p:spPr>
            <a:xfrm>
              <a:off x="3802253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22" name="角丸四角形 421"/>
            <p:cNvSpPr/>
            <p:nvPr/>
          </p:nvSpPr>
          <p:spPr>
            <a:xfrm>
              <a:off x="4335866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23" name="角丸四角形 422"/>
            <p:cNvSpPr/>
            <p:nvPr/>
          </p:nvSpPr>
          <p:spPr>
            <a:xfrm>
              <a:off x="4763271" y="239251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24" name="角丸四角形 423"/>
            <p:cNvSpPr/>
            <p:nvPr/>
          </p:nvSpPr>
          <p:spPr>
            <a:xfrm>
              <a:off x="5296884" y="2389661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25" name="角丸四角形 424"/>
            <p:cNvSpPr/>
            <p:nvPr/>
          </p:nvSpPr>
          <p:spPr>
            <a:xfrm>
              <a:off x="5724289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26" name="角丸四角形 425"/>
            <p:cNvSpPr/>
            <p:nvPr/>
          </p:nvSpPr>
          <p:spPr>
            <a:xfrm>
              <a:off x="6257902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53" name="グループ化 452"/>
          <p:cNvGrpSpPr/>
          <p:nvPr/>
        </p:nvGrpSpPr>
        <p:grpSpPr>
          <a:xfrm>
            <a:off x="675590" y="7820287"/>
            <a:ext cx="5638060" cy="290225"/>
            <a:chOff x="2813458" y="2174100"/>
            <a:chExt cx="3711886" cy="410220"/>
          </a:xfrm>
        </p:grpSpPr>
        <p:sp>
          <p:nvSpPr>
            <p:cNvPr id="454" name="正方形/長方形 453"/>
            <p:cNvSpPr/>
            <p:nvPr/>
          </p:nvSpPr>
          <p:spPr>
            <a:xfrm>
              <a:off x="2813458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55" name="正方形/長方形 454"/>
            <p:cNvSpPr/>
            <p:nvPr/>
          </p:nvSpPr>
          <p:spPr>
            <a:xfrm>
              <a:off x="377419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56" name="正方形/長方形 455"/>
            <p:cNvSpPr/>
            <p:nvPr/>
          </p:nvSpPr>
          <p:spPr>
            <a:xfrm>
              <a:off x="4736999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57" name="正方形/長方形 456"/>
            <p:cNvSpPr/>
            <p:nvPr/>
          </p:nvSpPr>
          <p:spPr>
            <a:xfrm>
              <a:off x="569378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59" name="角丸四角形 458"/>
            <p:cNvSpPr/>
            <p:nvPr/>
          </p:nvSpPr>
          <p:spPr>
            <a:xfrm>
              <a:off x="3374848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60" name="角丸四角形 459"/>
            <p:cNvSpPr/>
            <p:nvPr/>
          </p:nvSpPr>
          <p:spPr>
            <a:xfrm>
              <a:off x="3802253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61" name="角丸四角形 460"/>
            <p:cNvSpPr/>
            <p:nvPr/>
          </p:nvSpPr>
          <p:spPr>
            <a:xfrm>
              <a:off x="4335866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62" name="角丸四角形 461"/>
            <p:cNvSpPr/>
            <p:nvPr/>
          </p:nvSpPr>
          <p:spPr>
            <a:xfrm>
              <a:off x="4763271" y="239251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63" name="角丸四角形 462"/>
            <p:cNvSpPr/>
            <p:nvPr/>
          </p:nvSpPr>
          <p:spPr>
            <a:xfrm>
              <a:off x="5296884" y="2389661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64" name="角丸四角形 463"/>
            <p:cNvSpPr/>
            <p:nvPr/>
          </p:nvSpPr>
          <p:spPr>
            <a:xfrm>
              <a:off x="5724289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67" name="グループ化 466"/>
          <p:cNvGrpSpPr/>
          <p:nvPr/>
        </p:nvGrpSpPr>
        <p:grpSpPr>
          <a:xfrm>
            <a:off x="673500" y="7485330"/>
            <a:ext cx="5638060" cy="290225"/>
            <a:chOff x="2813458" y="2174100"/>
            <a:chExt cx="3711886" cy="410220"/>
          </a:xfrm>
        </p:grpSpPr>
        <p:sp>
          <p:nvSpPr>
            <p:cNvPr id="468" name="正方形/長方形 467"/>
            <p:cNvSpPr/>
            <p:nvPr/>
          </p:nvSpPr>
          <p:spPr>
            <a:xfrm>
              <a:off x="2813458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69" name="正方形/長方形 468"/>
            <p:cNvSpPr/>
            <p:nvPr/>
          </p:nvSpPr>
          <p:spPr>
            <a:xfrm>
              <a:off x="377419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70" name="正方形/長方形 469"/>
            <p:cNvSpPr/>
            <p:nvPr/>
          </p:nvSpPr>
          <p:spPr>
            <a:xfrm>
              <a:off x="4736999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71" name="正方形/長方形 470"/>
            <p:cNvSpPr/>
            <p:nvPr/>
          </p:nvSpPr>
          <p:spPr>
            <a:xfrm>
              <a:off x="569378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472" name="角丸四角形 471"/>
            <p:cNvSpPr/>
            <p:nvPr/>
          </p:nvSpPr>
          <p:spPr>
            <a:xfrm>
              <a:off x="2841235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73" name="角丸四角形 472"/>
            <p:cNvSpPr/>
            <p:nvPr/>
          </p:nvSpPr>
          <p:spPr>
            <a:xfrm>
              <a:off x="3374848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74" name="角丸四角形 473"/>
            <p:cNvSpPr/>
            <p:nvPr/>
          </p:nvSpPr>
          <p:spPr>
            <a:xfrm>
              <a:off x="3802253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75" name="角丸四角形 474"/>
            <p:cNvSpPr/>
            <p:nvPr/>
          </p:nvSpPr>
          <p:spPr>
            <a:xfrm>
              <a:off x="4335866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76" name="角丸四角形 475"/>
            <p:cNvSpPr/>
            <p:nvPr/>
          </p:nvSpPr>
          <p:spPr>
            <a:xfrm>
              <a:off x="4763271" y="239251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77" name="角丸四角形 476"/>
            <p:cNvSpPr/>
            <p:nvPr/>
          </p:nvSpPr>
          <p:spPr>
            <a:xfrm>
              <a:off x="5296884" y="2389661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78" name="角丸四角形 477"/>
            <p:cNvSpPr/>
            <p:nvPr/>
          </p:nvSpPr>
          <p:spPr>
            <a:xfrm>
              <a:off x="5724289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479" name="角丸四角形 478"/>
            <p:cNvSpPr/>
            <p:nvPr/>
          </p:nvSpPr>
          <p:spPr>
            <a:xfrm>
              <a:off x="6257902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03" name="グループ化 202"/>
          <p:cNvGrpSpPr/>
          <p:nvPr/>
        </p:nvGrpSpPr>
        <p:grpSpPr>
          <a:xfrm>
            <a:off x="256257" y="8439649"/>
            <a:ext cx="910394" cy="294816"/>
            <a:chOff x="2676429" y="2163191"/>
            <a:chExt cx="599369" cy="416710"/>
          </a:xfrm>
        </p:grpSpPr>
        <p:sp>
          <p:nvSpPr>
            <p:cNvPr id="234" name="正方形/長方形 233"/>
            <p:cNvSpPr/>
            <p:nvPr/>
          </p:nvSpPr>
          <p:spPr>
            <a:xfrm>
              <a:off x="2676429" y="2163191"/>
              <a:ext cx="599369" cy="21165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48" name="角丸四角形 247"/>
            <p:cNvSpPr/>
            <p:nvPr/>
          </p:nvSpPr>
          <p:spPr>
            <a:xfrm>
              <a:off x="2690164" y="2390953"/>
              <a:ext cx="145287" cy="1889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77" name="テキスト ボックス 176"/>
          <p:cNvSpPr txBox="1"/>
          <p:nvPr/>
        </p:nvSpPr>
        <p:spPr>
          <a:xfrm>
            <a:off x="63848" y="330336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「大阪ＩＲ（統合型リゾート）説明会」（第４回）配席図</a:t>
            </a:r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C6B1C660-4044-41CD-8364-3D9A5D7DD7B6}"/>
              </a:ext>
            </a:extLst>
          </p:cNvPr>
          <p:cNvSpPr/>
          <p:nvPr/>
        </p:nvSpPr>
        <p:spPr>
          <a:xfrm rot="705070">
            <a:off x="4871316" y="1975957"/>
            <a:ext cx="1588736" cy="1340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82" name="角丸四角形 221">
            <a:extLst>
              <a:ext uri="{FF2B5EF4-FFF2-40B4-BE49-F238E27FC236}">
                <a16:creationId xmlns:a16="http://schemas.microsoft.com/office/drawing/2014/main" id="{BA434362-67D3-4E35-A097-5AF4F3896C2E}"/>
              </a:ext>
            </a:extLst>
          </p:cNvPr>
          <p:cNvSpPr/>
          <p:nvPr/>
        </p:nvSpPr>
        <p:spPr>
          <a:xfrm rot="678904">
            <a:off x="4938009" y="1704425"/>
            <a:ext cx="278425" cy="109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184" name="グループ化 183">
            <a:extLst>
              <a:ext uri="{FF2B5EF4-FFF2-40B4-BE49-F238E27FC236}">
                <a16:creationId xmlns:a16="http://schemas.microsoft.com/office/drawing/2014/main" id="{E9BED946-29D8-4262-9F6C-4608C7737017}"/>
              </a:ext>
            </a:extLst>
          </p:cNvPr>
          <p:cNvGrpSpPr/>
          <p:nvPr/>
        </p:nvGrpSpPr>
        <p:grpSpPr>
          <a:xfrm>
            <a:off x="673804" y="4114528"/>
            <a:ext cx="5638060" cy="290225"/>
            <a:chOff x="2813458" y="2174100"/>
            <a:chExt cx="3711886" cy="410220"/>
          </a:xfrm>
        </p:grpSpPr>
        <p:sp>
          <p:nvSpPr>
            <p:cNvPr id="185" name="正方形/長方形 184">
              <a:extLst>
                <a:ext uri="{FF2B5EF4-FFF2-40B4-BE49-F238E27FC236}">
                  <a16:creationId xmlns:a16="http://schemas.microsoft.com/office/drawing/2014/main" id="{FB1A57EF-83A1-4FCA-8E9C-7059A8D05AA2}"/>
                </a:ext>
              </a:extLst>
            </p:cNvPr>
            <p:cNvSpPr/>
            <p:nvPr/>
          </p:nvSpPr>
          <p:spPr>
            <a:xfrm>
              <a:off x="2813458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86" name="正方形/長方形 185">
              <a:extLst>
                <a:ext uri="{FF2B5EF4-FFF2-40B4-BE49-F238E27FC236}">
                  <a16:creationId xmlns:a16="http://schemas.microsoft.com/office/drawing/2014/main" id="{CD18E8A8-B698-4729-9BD5-13705F5CC354}"/>
                </a:ext>
              </a:extLst>
            </p:cNvPr>
            <p:cNvSpPr/>
            <p:nvPr/>
          </p:nvSpPr>
          <p:spPr>
            <a:xfrm>
              <a:off x="377419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91" name="正方形/長方形 190">
              <a:extLst>
                <a:ext uri="{FF2B5EF4-FFF2-40B4-BE49-F238E27FC236}">
                  <a16:creationId xmlns:a16="http://schemas.microsoft.com/office/drawing/2014/main" id="{16327D7C-4483-4182-BB71-2B9340FF5490}"/>
                </a:ext>
              </a:extLst>
            </p:cNvPr>
            <p:cNvSpPr/>
            <p:nvPr/>
          </p:nvSpPr>
          <p:spPr>
            <a:xfrm>
              <a:off x="4736999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92" name="正方形/長方形 191">
              <a:extLst>
                <a:ext uri="{FF2B5EF4-FFF2-40B4-BE49-F238E27FC236}">
                  <a16:creationId xmlns:a16="http://schemas.microsoft.com/office/drawing/2014/main" id="{8B33D340-48E3-4490-BE0A-8826CBCF32DF}"/>
                </a:ext>
              </a:extLst>
            </p:cNvPr>
            <p:cNvSpPr/>
            <p:nvPr/>
          </p:nvSpPr>
          <p:spPr>
            <a:xfrm>
              <a:off x="569378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93" name="角丸四角形 221">
              <a:extLst>
                <a:ext uri="{FF2B5EF4-FFF2-40B4-BE49-F238E27FC236}">
                  <a16:creationId xmlns:a16="http://schemas.microsoft.com/office/drawing/2014/main" id="{5CB02F47-3F98-4F84-B782-7DD6910E7E00}"/>
                </a:ext>
              </a:extLst>
            </p:cNvPr>
            <p:cNvSpPr/>
            <p:nvPr/>
          </p:nvSpPr>
          <p:spPr>
            <a:xfrm>
              <a:off x="2841235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94" name="角丸四角形 222">
              <a:extLst>
                <a:ext uri="{FF2B5EF4-FFF2-40B4-BE49-F238E27FC236}">
                  <a16:creationId xmlns:a16="http://schemas.microsoft.com/office/drawing/2014/main" id="{75B9B8A7-D4EF-4B87-BA91-41DCB9190DD2}"/>
                </a:ext>
              </a:extLst>
            </p:cNvPr>
            <p:cNvSpPr/>
            <p:nvPr/>
          </p:nvSpPr>
          <p:spPr>
            <a:xfrm>
              <a:off x="3374848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95" name="角丸四角形 224">
              <a:extLst>
                <a:ext uri="{FF2B5EF4-FFF2-40B4-BE49-F238E27FC236}">
                  <a16:creationId xmlns:a16="http://schemas.microsoft.com/office/drawing/2014/main" id="{687BB0AE-9561-4B57-97ED-9F1261D48E40}"/>
                </a:ext>
              </a:extLst>
            </p:cNvPr>
            <p:cNvSpPr/>
            <p:nvPr/>
          </p:nvSpPr>
          <p:spPr>
            <a:xfrm>
              <a:off x="3802253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96" name="角丸四角形 225">
              <a:extLst>
                <a:ext uri="{FF2B5EF4-FFF2-40B4-BE49-F238E27FC236}">
                  <a16:creationId xmlns:a16="http://schemas.microsoft.com/office/drawing/2014/main" id="{20F3B7C3-A572-473B-B245-30873E1DA98F}"/>
                </a:ext>
              </a:extLst>
            </p:cNvPr>
            <p:cNvSpPr/>
            <p:nvPr/>
          </p:nvSpPr>
          <p:spPr>
            <a:xfrm>
              <a:off x="4335866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97" name="角丸四角形 226">
              <a:extLst>
                <a:ext uri="{FF2B5EF4-FFF2-40B4-BE49-F238E27FC236}">
                  <a16:creationId xmlns:a16="http://schemas.microsoft.com/office/drawing/2014/main" id="{67D26A22-0C15-45EB-B263-2DCCD0EF76CE}"/>
                </a:ext>
              </a:extLst>
            </p:cNvPr>
            <p:cNvSpPr/>
            <p:nvPr/>
          </p:nvSpPr>
          <p:spPr>
            <a:xfrm>
              <a:off x="4763271" y="239251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98" name="角丸四角形 227">
              <a:extLst>
                <a:ext uri="{FF2B5EF4-FFF2-40B4-BE49-F238E27FC236}">
                  <a16:creationId xmlns:a16="http://schemas.microsoft.com/office/drawing/2014/main" id="{F42E0CA1-9AA9-446D-BC0E-EDED07C37A80}"/>
                </a:ext>
              </a:extLst>
            </p:cNvPr>
            <p:cNvSpPr/>
            <p:nvPr/>
          </p:nvSpPr>
          <p:spPr>
            <a:xfrm>
              <a:off x="5296884" y="2389661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99" name="角丸四角形 228">
              <a:extLst>
                <a:ext uri="{FF2B5EF4-FFF2-40B4-BE49-F238E27FC236}">
                  <a16:creationId xmlns:a16="http://schemas.microsoft.com/office/drawing/2014/main" id="{222754E7-593E-4232-8ED1-861A0F670584}"/>
                </a:ext>
              </a:extLst>
            </p:cNvPr>
            <p:cNvSpPr/>
            <p:nvPr/>
          </p:nvSpPr>
          <p:spPr>
            <a:xfrm>
              <a:off x="5724289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00" name="角丸四角形 229">
              <a:extLst>
                <a:ext uri="{FF2B5EF4-FFF2-40B4-BE49-F238E27FC236}">
                  <a16:creationId xmlns:a16="http://schemas.microsoft.com/office/drawing/2014/main" id="{ADA1ECF7-5DF3-4FF6-A9C4-AD4D005FE608}"/>
                </a:ext>
              </a:extLst>
            </p:cNvPr>
            <p:cNvSpPr/>
            <p:nvPr/>
          </p:nvSpPr>
          <p:spPr>
            <a:xfrm>
              <a:off x="6257902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01" name="グループ化 200">
            <a:extLst>
              <a:ext uri="{FF2B5EF4-FFF2-40B4-BE49-F238E27FC236}">
                <a16:creationId xmlns:a16="http://schemas.microsoft.com/office/drawing/2014/main" id="{F2CFE07A-E71D-4DBB-AFB9-92F0DB8C755A}"/>
              </a:ext>
            </a:extLst>
          </p:cNvPr>
          <p:cNvGrpSpPr/>
          <p:nvPr/>
        </p:nvGrpSpPr>
        <p:grpSpPr>
          <a:xfrm>
            <a:off x="716077" y="3732754"/>
            <a:ext cx="5548506" cy="290225"/>
            <a:chOff x="2841235" y="2174100"/>
            <a:chExt cx="3652927" cy="410220"/>
          </a:xfrm>
        </p:grpSpPr>
        <p:sp>
          <p:nvSpPr>
            <p:cNvPr id="204" name="正方形/長方形 203">
              <a:extLst>
                <a:ext uri="{FF2B5EF4-FFF2-40B4-BE49-F238E27FC236}">
                  <a16:creationId xmlns:a16="http://schemas.microsoft.com/office/drawing/2014/main" id="{1260C139-9803-42B2-B1D0-ACD80EFA8371}"/>
                </a:ext>
              </a:extLst>
            </p:cNvPr>
            <p:cNvSpPr/>
            <p:nvPr/>
          </p:nvSpPr>
          <p:spPr>
            <a:xfrm>
              <a:off x="3774190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05" name="正方形/長方形 204">
              <a:extLst>
                <a:ext uri="{FF2B5EF4-FFF2-40B4-BE49-F238E27FC236}">
                  <a16:creationId xmlns:a16="http://schemas.microsoft.com/office/drawing/2014/main" id="{07528703-564C-4BE4-A7BF-AC72A19EB189}"/>
                </a:ext>
              </a:extLst>
            </p:cNvPr>
            <p:cNvSpPr/>
            <p:nvPr/>
          </p:nvSpPr>
          <p:spPr>
            <a:xfrm>
              <a:off x="4736999" y="2174100"/>
              <a:ext cx="831564" cy="20191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18" name="角丸四角形 221">
              <a:extLst>
                <a:ext uri="{FF2B5EF4-FFF2-40B4-BE49-F238E27FC236}">
                  <a16:creationId xmlns:a16="http://schemas.microsoft.com/office/drawing/2014/main" id="{43DA8CC0-51F2-43C1-9E50-ED428EB8C86B}"/>
                </a:ext>
              </a:extLst>
            </p:cNvPr>
            <p:cNvSpPr/>
            <p:nvPr/>
          </p:nvSpPr>
          <p:spPr>
            <a:xfrm>
              <a:off x="2841235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36" name="角丸四角形 222">
              <a:extLst>
                <a:ext uri="{FF2B5EF4-FFF2-40B4-BE49-F238E27FC236}">
                  <a16:creationId xmlns:a16="http://schemas.microsoft.com/office/drawing/2014/main" id="{BA54C268-5592-4C00-B138-57367DADC6E3}"/>
                </a:ext>
              </a:extLst>
            </p:cNvPr>
            <p:cNvSpPr/>
            <p:nvPr/>
          </p:nvSpPr>
          <p:spPr>
            <a:xfrm>
              <a:off x="3374848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37" name="角丸四角形 224">
              <a:extLst>
                <a:ext uri="{FF2B5EF4-FFF2-40B4-BE49-F238E27FC236}">
                  <a16:creationId xmlns:a16="http://schemas.microsoft.com/office/drawing/2014/main" id="{49A9787A-9051-4608-9413-06D4BC71AD42}"/>
                </a:ext>
              </a:extLst>
            </p:cNvPr>
            <p:cNvSpPr/>
            <p:nvPr/>
          </p:nvSpPr>
          <p:spPr>
            <a:xfrm>
              <a:off x="3802253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40" name="角丸四角形 225">
              <a:extLst>
                <a:ext uri="{FF2B5EF4-FFF2-40B4-BE49-F238E27FC236}">
                  <a16:creationId xmlns:a16="http://schemas.microsoft.com/office/drawing/2014/main" id="{582F0613-1F57-42A6-9DE6-182CBF64D2A9}"/>
                </a:ext>
              </a:extLst>
            </p:cNvPr>
            <p:cNvSpPr/>
            <p:nvPr/>
          </p:nvSpPr>
          <p:spPr>
            <a:xfrm>
              <a:off x="4335866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41" name="角丸四角形 226">
              <a:extLst>
                <a:ext uri="{FF2B5EF4-FFF2-40B4-BE49-F238E27FC236}">
                  <a16:creationId xmlns:a16="http://schemas.microsoft.com/office/drawing/2014/main" id="{E69CFF0F-CD0A-4831-B5E4-E8AB25AED87A}"/>
                </a:ext>
              </a:extLst>
            </p:cNvPr>
            <p:cNvSpPr/>
            <p:nvPr/>
          </p:nvSpPr>
          <p:spPr>
            <a:xfrm>
              <a:off x="4763271" y="239251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42" name="角丸四角形 227">
              <a:extLst>
                <a:ext uri="{FF2B5EF4-FFF2-40B4-BE49-F238E27FC236}">
                  <a16:creationId xmlns:a16="http://schemas.microsoft.com/office/drawing/2014/main" id="{701F58D6-BF5D-4424-B460-3C678DECE9FB}"/>
                </a:ext>
              </a:extLst>
            </p:cNvPr>
            <p:cNvSpPr/>
            <p:nvPr/>
          </p:nvSpPr>
          <p:spPr>
            <a:xfrm>
              <a:off x="5296884" y="2389661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43" name="角丸四角形 228">
              <a:extLst>
                <a:ext uri="{FF2B5EF4-FFF2-40B4-BE49-F238E27FC236}">
                  <a16:creationId xmlns:a16="http://schemas.microsoft.com/office/drawing/2014/main" id="{4377E44A-CED3-4B3F-8D63-00166D88A5BC}"/>
                </a:ext>
              </a:extLst>
            </p:cNvPr>
            <p:cNvSpPr/>
            <p:nvPr/>
          </p:nvSpPr>
          <p:spPr>
            <a:xfrm>
              <a:off x="5724289" y="2390953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44" name="角丸四角形 229">
              <a:extLst>
                <a:ext uri="{FF2B5EF4-FFF2-40B4-BE49-F238E27FC236}">
                  <a16:creationId xmlns:a16="http://schemas.microsoft.com/office/drawing/2014/main" id="{2FCBED78-676B-42CC-91B4-0242B6296796}"/>
                </a:ext>
              </a:extLst>
            </p:cNvPr>
            <p:cNvSpPr/>
            <p:nvPr/>
          </p:nvSpPr>
          <p:spPr>
            <a:xfrm>
              <a:off x="6257902" y="2388097"/>
              <a:ext cx="236260" cy="19180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45" name="角丸四角形 233">
            <a:extLst>
              <a:ext uri="{FF2B5EF4-FFF2-40B4-BE49-F238E27FC236}">
                <a16:creationId xmlns:a16="http://schemas.microsoft.com/office/drawing/2014/main" id="{50E4CE42-A090-4FA9-A88C-989A4B444CD7}"/>
              </a:ext>
            </a:extLst>
          </p:cNvPr>
          <p:cNvSpPr/>
          <p:nvPr/>
        </p:nvSpPr>
        <p:spPr>
          <a:xfrm>
            <a:off x="256257" y="3481291"/>
            <a:ext cx="6330251" cy="46398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</a:rPr>
              <a:t>参加者席</a:t>
            </a:r>
          </a:p>
        </p:txBody>
      </p:sp>
      <p:sp>
        <p:nvSpPr>
          <p:cNvPr id="268" name="テキスト ボックス 267">
            <a:extLst>
              <a:ext uri="{FF2B5EF4-FFF2-40B4-BE49-F238E27FC236}">
                <a16:creationId xmlns:a16="http://schemas.microsoft.com/office/drawing/2014/main" id="{2F9D9BBF-781C-45F5-8057-A32FF23EE610}"/>
              </a:ext>
            </a:extLst>
          </p:cNvPr>
          <p:cNvSpPr txBox="1"/>
          <p:nvPr/>
        </p:nvSpPr>
        <p:spPr>
          <a:xfrm>
            <a:off x="1445362" y="756219"/>
            <a:ext cx="4496838" cy="43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日時：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令和７年１月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（木曜日）午後３時～午後４時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45</a:t>
            </a:r>
            <a:r>
              <a:rPr kumimoji="1" lang="ja-JP" altLang="en-US" sz="105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場所：南海浪切ホール　４階　特別会議室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5" name="正方形/長方形 274">
            <a:extLst>
              <a:ext uri="{FF2B5EF4-FFF2-40B4-BE49-F238E27FC236}">
                <a16:creationId xmlns:a16="http://schemas.microsoft.com/office/drawing/2014/main" id="{9DC59D6F-088B-43B1-BB91-345897D7E803}"/>
              </a:ext>
            </a:extLst>
          </p:cNvPr>
          <p:cNvSpPr/>
          <p:nvPr/>
        </p:nvSpPr>
        <p:spPr>
          <a:xfrm rot="704870">
            <a:off x="4896538" y="1952065"/>
            <a:ext cx="1515630" cy="181929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prstClr val="black"/>
                </a:solidFill>
              </a:rPr>
              <a:t>事務局</a:t>
            </a:r>
          </a:p>
        </p:txBody>
      </p:sp>
      <p:sp>
        <p:nvSpPr>
          <p:cNvPr id="285" name="角丸四角形 247">
            <a:extLst>
              <a:ext uri="{FF2B5EF4-FFF2-40B4-BE49-F238E27FC236}">
                <a16:creationId xmlns:a16="http://schemas.microsoft.com/office/drawing/2014/main" id="{B049E41B-4DB8-4BAD-96EA-CF378AD127D1}"/>
              </a:ext>
            </a:extLst>
          </p:cNvPr>
          <p:cNvSpPr/>
          <p:nvPr/>
        </p:nvSpPr>
        <p:spPr>
          <a:xfrm>
            <a:off x="581929" y="8607213"/>
            <a:ext cx="220679" cy="13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86" name="角丸四角形 247">
            <a:extLst>
              <a:ext uri="{FF2B5EF4-FFF2-40B4-BE49-F238E27FC236}">
                <a16:creationId xmlns:a16="http://schemas.microsoft.com/office/drawing/2014/main" id="{109AD6F1-6D36-40F1-8CE1-6EB87D548CC0}"/>
              </a:ext>
            </a:extLst>
          </p:cNvPr>
          <p:cNvSpPr/>
          <p:nvPr/>
        </p:nvSpPr>
        <p:spPr>
          <a:xfrm>
            <a:off x="906692" y="8600787"/>
            <a:ext cx="220679" cy="13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87" name="グループ化 286">
            <a:extLst>
              <a:ext uri="{FF2B5EF4-FFF2-40B4-BE49-F238E27FC236}">
                <a16:creationId xmlns:a16="http://schemas.microsoft.com/office/drawing/2014/main" id="{089F6B2C-1418-44CF-B149-57B900296FAC}"/>
              </a:ext>
            </a:extLst>
          </p:cNvPr>
          <p:cNvGrpSpPr/>
          <p:nvPr/>
        </p:nvGrpSpPr>
        <p:grpSpPr>
          <a:xfrm>
            <a:off x="2450478" y="8439649"/>
            <a:ext cx="910394" cy="294816"/>
            <a:chOff x="2676429" y="2163191"/>
            <a:chExt cx="599369" cy="416710"/>
          </a:xfrm>
        </p:grpSpPr>
        <p:sp>
          <p:nvSpPr>
            <p:cNvPr id="288" name="正方形/長方形 287">
              <a:extLst>
                <a:ext uri="{FF2B5EF4-FFF2-40B4-BE49-F238E27FC236}">
                  <a16:creationId xmlns:a16="http://schemas.microsoft.com/office/drawing/2014/main" id="{43387298-9A0D-40B2-8DB8-4558DEEF5CDF}"/>
                </a:ext>
              </a:extLst>
            </p:cNvPr>
            <p:cNvSpPr/>
            <p:nvPr/>
          </p:nvSpPr>
          <p:spPr>
            <a:xfrm>
              <a:off x="2676429" y="2163191"/>
              <a:ext cx="599369" cy="21165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89" name="角丸四角形 247">
              <a:extLst>
                <a:ext uri="{FF2B5EF4-FFF2-40B4-BE49-F238E27FC236}">
                  <a16:creationId xmlns:a16="http://schemas.microsoft.com/office/drawing/2014/main" id="{C4889EF9-2B85-4288-9B89-BA3727261496}"/>
                </a:ext>
              </a:extLst>
            </p:cNvPr>
            <p:cNvSpPr/>
            <p:nvPr/>
          </p:nvSpPr>
          <p:spPr>
            <a:xfrm>
              <a:off x="2690164" y="2390953"/>
              <a:ext cx="145287" cy="1889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90" name="グループ化 289">
            <a:extLst>
              <a:ext uri="{FF2B5EF4-FFF2-40B4-BE49-F238E27FC236}">
                <a16:creationId xmlns:a16="http://schemas.microsoft.com/office/drawing/2014/main" id="{525004D3-7ACE-4342-95A5-5CE49105819A}"/>
              </a:ext>
            </a:extLst>
          </p:cNvPr>
          <p:cNvGrpSpPr/>
          <p:nvPr/>
        </p:nvGrpSpPr>
        <p:grpSpPr>
          <a:xfrm>
            <a:off x="3562580" y="8432632"/>
            <a:ext cx="910394" cy="294816"/>
            <a:chOff x="2676429" y="2163191"/>
            <a:chExt cx="599369" cy="416710"/>
          </a:xfrm>
        </p:grpSpPr>
        <p:sp>
          <p:nvSpPr>
            <p:cNvPr id="291" name="正方形/長方形 290">
              <a:extLst>
                <a:ext uri="{FF2B5EF4-FFF2-40B4-BE49-F238E27FC236}">
                  <a16:creationId xmlns:a16="http://schemas.microsoft.com/office/drawing/2014/main" id="{0ECA4BD3-894D-4B24-A34B-A5CBF2D2EBAF}"/>
                </a:ext>
              </a:extLst>
            </p:cNvPr>
            <p:cNvSpPr/>
            <p:nvPr/>
          </p:nvSpPr>
          <p:spPr>
            <a:xfrm>
              <a:off x="2676429" y="2163191"/>
              <a:ext cx="599369" cy="21165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93" name="角丸四角形 247">
              <a:extLst>
                <a:ext uri="{FF2B5EF4-FFF2-40B4-BE49-F238E27FC236}">
                  <a16:creationId xmlns:a16="http://schemas.microsoft.com/office/drawing/2014/main" id="{B6180D1E-5487-4EB3-A1E0-37820909E155}"/>
                </a:ext>
              </a:extLst>
            </p:cNvPr>
            <p:cNvSpPr/>
            <p:nvPr/>
          </p:nvSpPr>
          <p:spPr>
            <a:xfrm>
              <a:off x="2690164" y="2390953"/>
              <a:ext cx="145287" cy="1889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95" name="グループ化 294">
            <a:extLst>
              <a:ext uri="{FF2B5EF4-FFF2-40B4-BE49-F238E27FC236}">
                <a16:creationId xmlns:a16="http://schemas.microsoft.com/office/drawing/2014/main" id="{7D5D4140-3DB1-4CD6-9BBB-3B607BEF0647}"/>
              </a:ext>
            </a:extLst>
          </p:cNvPr>
          <p:cNvGrpSpPr/>
          <p:nvPr/>
        </p:nvGrpSpPr>
        <p:grpSpPr>
          <a:xfrm>
            <a:off x="4619347" y="8432632"/>
            <a:ext cx="910394" cy="294816"/>
            <a:chOff x="2676429" y="2163191"/>
            <a:chExt cx="599369" cy="416710"/>
          </a:xfrm>
        </p:grpSpPr>
        <p:sp>
          <p:nvSpPr>
            <p:cNvPr id="296" name="正方形/長方形 295">
              <a:extLst>
                <a:ext uri="{FF2B5EF4-FFF2-40B4-BE49-F238E27FC236}">
                  <a16:creationId xmlns:a16="http://schemas.microsoft.com/office/drawing/2014/main" id="{A731A21F-FE36-49CD-8F29-B794F679E77E}"/>
                </a:ext>
              </a:extLst>
            </p:cNvPr>
            <p:cNvSpPr/>
            <p:nvPr/>
          </p:nvSpPr>
          <p:spPr>
            <a:xfrm>
              <a:off x="2676429" y="2163191"/>
              <a:ext cx="599369" cy="21165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97" name="角丸四角形 247">
              <a:extLst>
                <a:ext uri="{FF2B5EF4-FFF2-40B4-BE49-F238E27FC236}">
                  <a16:creationId xmlns:a16="http://schemas.microsoft.com/office/drawing/2014/main" id="{1E0A953F-4C5A-412F-9ACD-74F55F772EF7}"/>
                </a:ext>
              </a:extLst>
            </p:cNvPr>
            <p:cNvSpPr/>
            <p:nvPr/>
          </p:nvSpPr>
          <p:spPr>
            <a:xfrm>
              <a:off x="2690164" y="2390953"/>
              <a:ext cx="145287" cy="1889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98" name="グループ化 297">
            <a:extLst>
              <a:ext uri="{FF2B5EF4-FFF2-40B4-BE49-F238E27FC236}">
                <a16:creationId xmlns:a16="http://schemas.microsoft.com/office/drawing/2014/main" id="{D534BB18-7963-4DB5-887C-113DC7455A76}"/>
              </a:ext>
            </a:extLst>
          </p:cNvPr>
          <p:cNvGrpSpPr/>
          <p:nvPr/>
        </p:nvGrpSpPr>
        <p:grpSpPr>
          <a:xfrm>
            <a:off x="1382378" y="8446075"/>
            <a:ext cx="910394" cy="294816"/>
            <a:chOff x="2676429" y="2163191"/>
            <a:chExt cx="599369" cy="416710"/>
          </a:xfrm>
        </p:grpSpPr>
        <p:sp>
          <p:nvSpPr>
            <p:cNvPr id="299" name="正方形/長方形 298">
              <a:extLst>
                <a:ext uri="{FF2B5EF4-FFF2-40B4-BE49-F238E27FC236}">
                  <a16:creationId xmlns:a16="http://schemas.microsoft.com/office/drawing/2014/main" id="{183A9146-061A-4256-89E1-E4D332D80767}"/>
                </a:ext>
              </a:extLst>
            </p:cNvPr>
            <p:cNvSpPr/>
            <p:nvPr/>
          </p:nvSpPr>
          <p:spPr>
            <a:xfrm>
              <a:off x="2676429" y="2163191"/>
              <a:ext cx="599369" cy="21165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00" name="角丸四角形 247">
              <a:extLst>
                <a:ext uri="{FF2B5EF4-FFF2-40B4-BE49-F238E27FC236}">
                  <a16:creationId xmlns:a16="http://schemas.microsoft.com/office/drawing/2014/main" id="{29516A03-E285-4B85-8C78-CAA0E223A8E2}"/>
                </a:ext>
              </a:extLst>
            </p:cNvPr>
            <p:cNvSpPr/>
            <p:nvPr/>
          </p:nvSpPr>
          <p:spPr>
            <a:xfrm>
              <a:off x="2690164" y="2390953"/>
              <a:ext cx="145287" cy="1889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01" name="グループ化 300">
            <a:extLst>
              <a:ext uri="{FF2B5EF4-FFF2-40B4-BE49-F238E27FC236}">
                <a16:creationId xmlns:a16="http://schemas.microsoft.com/office/drawing/2014/main" id="{FAF32BC8-A682-4211-8582-9F9F43CB5C44}"/>
              </a:ext>
            </a:extLst>
          </p:cNvPr>
          <p:cNvGrpSpPr/>
          <p:nvPr/>
        </p:nvGrpSpPr>
        <p:grpSpPr>
          <a:xfrm>
            <a:off x="5676114" y="8432632"/>
            <a:ext cx="910394" cy="294816"/>
            <a:chOff x="2676429" y="2163191"/>
            <a:chExt cx="599369" cy="416710"/>
          </a:xfrm>
        </p:grpSpPr>
        <p:sp>
          <p:nvSpPr>
            <p:cNvPr id="302" name="正方形/長方形 301">
              <a:extLst>
                <a:ext uri="{FF2B5EF4-FFF2-40B4-BE49-F238E27FC236}">
                  <a16:creationId xmlns:a16="http://schemas.microsoft.com/office/drawing/2014/main" id="{0864C4C7-8F3D-49D2-84C0-4FF67DBFCC69}"/>
                </a:ext>
              </a:extLst>
            </p:cNvPr>
            <p:cNvSpPr/>
            <p:nvPr/>
          </p:nvSpPr>
          <p:spPr>
            <a:xfrm>
              <a:off x="2676429" y="2163191"/>
              <a:ext cx="599369" cy="21165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305" name="角丸四角形 247">
              <a:extLst>
                <a:ext uri="{FF2B5EF4-FFF2-40B4-BE49-F238E27FC236}">
                  <a16:creationId xmlns:a16="http://schemas.microsoft.com/office/drawing/2014/main" id="{FBC9A5B3-B0AF-40D7-86B3-06EF8E47FC28}"/>
                </a:ext>
              </a:extLst>
            </p:cNvPr>
            <p:cNvSpPr/>
            <p:nvPr/>
          </p:nvSpPr>
          <p:spPr>
            <a:xfrm>
              <a:off x="2690164" y="2390953"/>
              <a:ext cx="145287" cy="1889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06" name="角丸四角形 247">
            <a:extLst>
              <a:ext uri="{FF2B5EF4-FFF2-40B4-BE49-F238E27FC236}">
                <a16:creationId xmlns:a16="http://schemas.microsoft.com/office/drawing/2014/main" id="{0437F4F2-6241-4A99-A76E-1DC24CAA5562}"/>
              </a:ext>
            </a:extLst>
          </p:cNvPr>
          <p:cNvSpPr/>
          <p:nvPr/>
        </p:nvSpPr>
        <p:spPr>
          <a:xfrm>
            <a:off x="2043422" y="8600787"/>
            <a:ext cx="220679" cy="13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08" name="角丸四角形 247">
            <a:extLst>
              <a:ext uri="{FF2B5EF4-FFF2-40B4-BE49-F238E27FC236}">
                <a16:creationId xmlns:a16="http://schemas.microsoft.com/office/drawing/2014/main" id="{772D6A89-8021-477E-AC2B-F79A8CC23121}"/>
              </a:ext>
            </a:extLst>
          </p:cNvPr>
          <p:cNvSpPr/>
          <p:nvPr/>
        </p:nvSpPr>
        <p:spPr>
          <a:xfrm>
            <a:off x="1715666" y="8607213"/>
            <a:ext cx="220679" cy="13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10" name="角丸四角形 247">
            <a:extLst>
              <a:ext uri="{FF2B5EF4-FFF2-40B4-BE49-F238E27FC236}">
                <a16:creationId xmlns:a16="http://schemas.microsoft.com/office/drawing/2014/main" id="{747F4D80-124C-405E-A206-B55198001BC8}"/>
              </a:ext>
            </a:extLst>
          </p:cNvPr>
          <p:cNvSpPr/>
          <p:nvPr/>
        </p:nvSpPr>
        <p:spPr>
          <a:xfrm>
            <a:off x="4232607" y="8593350"/>
            <a:ext cx="220679" cy="13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11" name="角丸四角形 247">
            <a:extLst>
              <a:ext uri="{FF2B5EF4-FFF2-40B4-BE49-F238E27FC236}">
                <a16:creationId xmlns:a16="http://schemas.microsoft.com/office/drawing/2014/main" id="{ADF46214-C4D9-4D7F-A80E-17D865199531}"/>
              </a:ext>
            </a:extLst>
          </p:cNvPr>
          <p:cNvSpPr/>
          <p:nvPr/>
        </p:nvSpPr>
        <p:spPr>
          <a:xfrm>
            <a:off x="3117975" y="8600787"/>
            <a:ext cx="220679" cy="13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12" name="角丸四角形 247">
            <a:extLst>
              <a:ext uri="{FF2B5EF4-FFF2-40B4-BE49-F238E27FC236}">
                <a16:creationId xmlns:a16="http://schemas.microsoft.com/office/drawing/2014/main" id="{EBEA7510-0073-4BC9-8DEB-35CCCFD6FA50}"/>
              </a:ext>
            </a:extLst>
          </p:cNvPr>
          <p:cNvSpPr/>
          <p:nvPr/>
        </p:nvSpPr>
        <p:spPr>
          <a:xfrm>
            <a:off x="2775597" y="8600787"/>
            <a:ext cx="220679" cy="13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13" name="角丸四角形 247">
            <a:extLst>
              <a:ext uri="{FF2B5EF4-FFF2-40B4-BE49-F238E27FC236}">
                <a16:creationId xmlns:a16="http://schemas.microsoft.com/office/drawing/2014/main" id="{7AD23B99-56B0-4B73-B284-B726EE2D1BD9}"/>
              </a:ext>
            </a:extLst>
          </p:cNvPr>
          <p:cNvSpPr/>
          <p:nvPr/>
        </p:nvSpPr>
        <p:spPr>
          <a:xfrm>
            <a:off x="3895202" y="8588293"/>
            <a:ext cx="220679" cy="13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14" name="角丸四角形 247">
            <a:extLst>
              <a:ext uri="{FF2B5EF4-FFF2-40B4-BE49-F238E27FC236}">
                <a16:creationId xmlns:a16="http://schemas.microsoft.com/office/drawing/2014/main" id="{0F852895-676F-449A-95D3-E30A40381366}"/>
              </a:ext>
            </a:extLst>
          </p:cNvPr>
          <p:cNvSpPr/>
          <p:nvPr/>
        </p:nvSpPr>
        <p:spPr>
          <a:xfrm>
            <a:off x="5280200" y="8593266"/>
            <a:ext cx="220679" cy="13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16" name="角丸四角形 247">
            <a:extLst>
              <a:ext uri="{FF2B5EF4-FFF2-40B4-BE49-F238E27FC236}">
                <a16:creationId xmlns:a16="http://schemas.microsoft.com/office/drawing/2014/main" id="{AD1D3D14-0B78-481A-8D93-110447F95089}"/>
              </a:ext>
            </a:extLst>
          </p:cNvPr>
          <p:cNvSpPr/>
          <p:nvPr/>
        </p:nvSpPr>
        <p:spPr>
          <a:xfrm>
            <a:off x="6327792" y="8600787"/>
            <a:ext cx="220679" cy="13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18" name="角丸四角形 247">
            <a:extLst>
              <a:ext uri="{FF2B5EF4-FFF2-40B4-BE49-F238E27FC236}">
                <a16:creationId xmlns:a16="http://schemas.microsoft.com/office/drawing/2014/main" id="{D729E29A-124F-48DC-B7BB-F8CBB580EE4B}"/>
              </a:ext>
            </a:extLst>
          </p:cNvPr>
          <p:cNvSpPr/>
          <p:nvPr/>
        </p:nvSpPr>
        <p:spPr>
          <a:xfrm>
            <a:off x="4959865" y="8593266"/>
            <a:ext cx="220679" cy="13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19" name="角丸四角形 247">
            <a:extLst>
              <a:ext uri="{FF2B5EF4-FFF2-40B4-BE49-F238E27FC236}">
                <a16:creationId xmlns:a16="http://schemas.microsoft.com/office/drawing/2014/main" id="{5B534504-F07E-46E1-A10C-3DD92A216A9B}"/>
              </a:ext>
            </a:extLst>
          </p:cNvPr>
          <p:cNvSpPr/>
          <p:nvPr/>
        </p:nvSpPr>
        <p:spPr>
          <a:xfrm>
            <a:off x="6019515" y="8584620"/>
            <a:ext cx="220679" cy="13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67" name="角丸四角形 210">
            <a:extLst>
              <a:ext uri="{FF2B5EF4-FFF2-40B4-BE49-F238E27FC236}">
                <a16:creationId xmlns:a16="http://schemas.microsoft.com/office/drawing/2014/main" id="{8254DF9F-B84C-4183-88D4-9467D5CA5D7F}"/>
              </a:ext>
            </a:extLst>
          </p:cNvPr>
          <p:cNvSpPr/>
          <p:nvPr/>
        </p:nvSpPr>
        <p:spPr>
          <a:xfrm>
            <a:off x="1557774" y="8271650"/>
            <a:ext cx="3742451" cy="435687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2000" b="1" dirty="0">
                <a:solidFill>
                  <a:schemeClr val="tx1"/>
                </a:solidFill>
              </a:rPr>
              <a:t>報道関係者席</a:t>
            </a:r>
          </a:p>
        </p:txBody>
      </p:sp>
      <p:sp>
        <p:nvSpPr>
          <p:cNvPr id="320" name="角丸四角形 221">
            <a:extLst>
              <a:ext uri="{FF2B5EF4-FFF2-40B4-BE49-F238E27FC236}">
                <a16:creationId xmlns:a16="http://schemas.microsoft.com/office/drawing/2014/main" id="{E04B721A-4EDF-47C2-B4C9-916CA4A1F68D}"/>
              </a:ext>
            </a:extLst>
          </p:cNvPr>
          <p:cNvSpPr/>
          <p:nvPr/>
        </p:nvSpPr>
        <p:spPr>
          <a:xfrm rot="678904">
            <a:off x="5549172" y="1824834"/>
            <a:ext cx="278425" cy="109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21" name="角丸四角形 221">
            <a:extLst>
              <a:ext uri="{FF2B5EF4-FFF2-40B4-BE49-F238E27FC236}">
                <a16:creationId xmlns:a16="http://schemas.microsoft.com/office/drawing/2014/main" id="{C8E9EB74-E6B7-490C-96F8-A13C710AD281}"/>
              </a:ext>
            </a:extLst>
          </p:cNvPr>
          <p:cNvSpPr/>
          <p:nvPr/>
        </p:nvSpPr>
        <p:spPr>
          <a:xfrm rot="678904">
            <a:off x="5859871" y="1887641"/>
            <a:ext cx="278425" cy="109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22" name="角丸四角形 221">
            <a:extLst>
              <a:ext uri="{FF2B5EF4-FFF2-40B4-BE49-F238E27FC236}">
                <a16:creationId xmlns:a16="http://schemas.microsoft.com/office/drawing/2014/main" id="{C09E106E-2BE4-46E8-97EC-848AF9D9C692}"/>
              </a:ext>
            </a:extLst>
          </p:cNvPr>
          <p:cNvSpPr/>
          <p:nvPr/>
        </p:nvSpPr>
        <p:spPr>
          <a:xfrm rot="678904">
            <a:off x="6165452" y="1955212"/>
            <a:ext cx="278425" cy="109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23" name="角丸四角形 221">
            <a:extLst>
              <a:ext uri="{FF2B5EF4-FFF2-40B4-BE49-F238E27FC236}">
                <a16:creationId xmlns:a16="http://schemas.microsoft.com/office/drawing/2014/main" id="{EFC79753-F87E-44CF-9926-CC00B1478775}"/>
              </a:ext>
            </a:extLst>
          </p:cNvPr>
          <p:cNvSpPr/>
          <p:nvPr/>
        </p:nvSpPr>
        <p:spPr>
          <a:xfrm rot="678904">
            <a:off x="5250197" y="1764217"/>
            <a:ext cx="278425" cy="109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224" name="グループ化 223">
            <a:extLst>
              <a:ext uri="{FF2B5EF4-FFF2-40B4-BE49-F238E27FC236}">
                <a16:creationId xmlns:a16="http://schemas.microsoft.com/office/drawing/2014/main" id="{213E0128-0B56-495E-A388-39B472B9CB15}"/>
              </a:ext>
            </a:extLst>
          </p:cNvPr>
          <p:cNvGrpSpPr/>
          <p:nvPr/>
        </p:nvGrpSpPr>
        <p:grpSpPr>
          <a:xfrm>
            <a:off x="116632" y="1899509"/>
            <a:ext cx="1515630" cy="291280"/>
            <a:chOff x="2717490" y="1833900"/>
            <a:chExt cx="1515630" cy="291280"/>
          </a:xfrm>
        </p:grpSpPr>
        <p:sp>
          <p:nvSpPr>
            <p:cNvPr id="235" name="正方形/長方形 234">
              <a:extLst>
                <a:ext uri="{FF2B5EF4-FFF2-40B4-BE49-F238E27FC236}">
                  <a16:creationId xmlns:a16="http://schemas.microsoft.com/office/drawing/2014/main" id="{7194D090-B913-48C5-AE0A-F4C6C5D9956D}"/>
                </a:ext>
              </a:extLst>
            </p:cNvPr>
            <p:cNvSpPr/>
            <p:nvPr/>
          </p:nvSpPr>
          <p:spPr>
            <a:xfrm rot="10800000">
              <a:off x="3223469" y="1833900"/>
              <a:ext cx="503673" cy="29128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246" name="正方形/長方形 245">
              <a:extLst>
                <a:ext uri="{FF2B5EF4-FFF2-40B4-BE49-F238E27FC236}">
                  <a16:creationId xmlns:a16="http://schemas.microsoft.com/office/drawing/2014/main" id="{30CB887F-B2E4-4406-B8B8-C627484039EE}"/>
                </a:ext>
              </a:extLst>
            </p:cNvPr>
            <p:cNvSpPr/>
            <p:nvPr/>
          </p:nvSpPr>
          <p:spPr>
            <a:xfrm>
              <a:off x="2717490" y="1888575"/>
              <a:ext cx="1515630" cy="181929"/>
            </a:xfrm>
            <a:prstGeom prst="rect">
              <a:avLst/>
            </a:prstGeom>
            <a:noFill/>
            <a:ln w="63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prstClr val="black"/>
                  </a:solidFill>
                </a:rPr>
                <a:t>司会台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2550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 algn="ctr">
          <a:defRPr sz="12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