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E2"/>
    <a:srgbClr val="2C3434"/>
    <a:srgbClr val="F8F8E8"/>
    <a:srgbClr val="F8FAF9"/>
    <a:srgbClr val="F4F4D7"/>
    <a:srgbClr val="F4F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5896" autoAdjust="0"/>
  </p:normalViewPr>
  <p:slideViewPr>
    <p:cSldViewPr>
      <p:cViewPr varScale="1">
        <p:scale>
          <a:sx n="75" d="100"/>
          <a:sy n="75" d="100"/>
        </p:scale>
        <p:origin x="2342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notesMaster" Target="notesMasters/notesMaster1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6E16-AC39-4B04-97AC-612E4C6FA21F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0711-D7BD-4335-B20B-4CD52234E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4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0711-D7BD-4335-B20B-4CD52234E39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154599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76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94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90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45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5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84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29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9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1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409508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AF3B-117E-4B04-AAF9-993E7EDFEA1D}" type="datetimeFigureOut">
              <a:rPr kumimoji="1" lang="ja-JP" altLang="en-US" smtClean="0"/>
              <a:t>2024/11/6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BEB4-7A4E-4450-A02F-3372DC4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82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1" y="395608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大会会場「山楽」（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階）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分程度を予定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囲み取材会場「楓」（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階）大会終了後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分間</a:t>
            </a:r>
            <a:endParaRPr lang="en-US" altLang="zh-TW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251"/>
          <p:cNvSpPr txBox="1">
            <a:spLocks noChangeArrowheads="1"/>
          </p:cNvSpPr>
          <p:nvPr/>
        </p:nvSpPr>
        <p:spPr bwMode="auto">
          <a:xfrm>
            <a:off x="5829300" y="483016"/>
            <a:ext cx="825330" cy="37849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lnSpc>
                <a:spcPts val="1435"/>
              </a:lnSpc>
              <a:spcAft>
                <a:spcPts val="0"/>
              </a:spcAft>
            </a:pPr>
            <a:r>
              <a:rPr lang="ja-JP" altLang="en-US" sz="1050" dirty="0">
                <a:latin typeface="ＭＳ 明朝" panose="02020609040205080304" pitchFamily="17" charset="-128"/>
                <a:ea typeface="Meiryo UI" panose="020B0604030504040204" pitchFamily="50" charset="-128"/>
                <a:cs typeface="Times New Roman" panose="02020603050405020304" pitchFamily="18" charset="0"/>
              </a:rPr>
              <a:t>別紙２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endParaRPr lang="en-US" altLang="ja-JP" sz="1050" dirty="0">
              <a:effectLst/>
              <a:latin typeface="ＭＳ 明朝" panose="02020609040205080304" pitchFamily="17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9F02FBA-8603-4431-A533-08518FA4A512}"/>
              </a:ext>
            </a:extLst>
          </p:cNvPr>
          <p:cNvGrpSpPr/>
          <p:nvPr/>
        </p:nvGrpSpPr>
        <p:grpSpPr>
          <a:xfrm>
            <a:off x="1262422" y="1179939"/>
            <a:ext cx="5095714" cy="7578117"/>
            <a:chOff x="1052736" y="1156640"/>
            <a:chExt cx="4951698" cy="737580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46021247-9DF9-4F29-B859-49FC2D28C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58" t="24249" r="21650" b="10947"/>
            <a:stretch/>
          </p:blipFill>
          <p:spPr>
            <a:xfrm flipH="1" flipV="1">
              <a:off x="1052736" y="1156640"/>
              <a:ext cx="4951698" cy="7375800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66C1C2F-2708-4A2A-9831-D02C5843EAAE}"/>
                </a:ext>
              </a:extLst>
            </p:cNvPr>
            <p:cNvSpPr/>
            <p:nvPr/>
          </p:nvSpPr>
          <p:spPr>
            <a:xfrm>
              <a:off x="4077072" y="2843808"/>
              <a:ext cx="1080120" cy="648072"/>
            </a:xfrm>
            <a:prstGeom prst="rect">
              <a:avLst/>
            </a:prstGeom>
            <a:solidFill>
              <a:srgbClr val="F6F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6524697C-5E16-4450-9333-22D1A07D3B40}"/>
                </a:ext>
              </a:extLst>
            </p:cNvPr>
            <p:cNvSpPr/>
            <p:nvPr/>
          </p:nvSpPr>
          <p:spPr>
            <a:xfrm>
              <a:off x="4077072" y="1547664"/>
              <a:ext cx="1080120" cy="648072"/>
            </a:xfrm>
            <a:prstGeom prst="rect">
              <a:avLst/>
            </a:prstGeom>
            <a:solidFill>
              <a:srgbClr val="F6F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A4BC19E9-3A3B-4A32-88AB-B80C8F6E7A7D}"/>
                </a:ext>
              </a:extLst>
            </p:cNvPr>
            <p:cNvSpPr/>
            <p:nvPr/>
          </p:nvSpPr>
          <p:spPr>
            <a:xfrm>
              <a:off x="1340768" y="1979712"/>
              <a:ext cx="720080" cy="648072"/>
            </a:xfrm>
            <a:prstGeom prst="rect">
              <a:avLst/>
            </a:prstGeom>
            <a:solidFill>
              <a:srgbClr val="F6F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B0863973-6A9F-455B-9519-AF9AC3697F24}"/>
                </a:ext>
              </a:extLst>
            </p:cNvPr>
            <p:cNvSpPr/>
            <p:nvPr/>
          </p:nvSpPr>
          <p:spPr>
            <a:xfrm>
              <a:off x="1628800" y="5370486"/>
              <a:ext cx="792088" cy="497658"/>
            </a:xfrm>
            <a:prstGeom prst="rect">
              <a:avLst/>
            </a:prstGeom>
            <a:solidFill>
              <a:srgbClr val="F6F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45EE7093-3683-42CC-8B93-2E9439660B6F}"/>
                </a:ext>
              </a:extLst>
            </p:cNvPr>
            <p:cNvSpPr/>
            <p:nvPr/>
          </p:nvSpPr>
          <p:spPr>
            <a:xfrm>
              <a:off x="1628800" y="6044402"/>
              <a:ext cx="792088" cy="586158"/>
            </a:xfrm>
            <a:prstGeom prst="rect">
              <a:avLst/>
            </a:prstGeom>
            <a:solidFill>
              <a:srgbClr val="F6F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FC49D68-3225-41E2-A244-BE970B6E429A}"/>
                </a:ext>
              </a:extLst>
            </p:cNvPr>
            <p:cNvSpPr/>
            <p:nvPr/>
          </p:nvSpPr>
          <p:spPr>
            <a:xfrm>
              <a:off x="1628800" y="6733414"/>
              <a:ext cx="792088" cy="497658"/>
            </a:xfrm>
            <a:prstGeom prst="rect">
              <a:avLst/>
            </a:prstGeom>
            <a:solidFill>
              <a:srgbClr val="F6F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0A8DFE61-5925-4779-887E-BE6729B78110}"/>
                </a:ext>
              </a:extLst>
            </p:cNvPr>
            <p:cNvSpPr/>
            <p:nvPr/>
          </p:nvSpPr>
          <p:spPr>
            <a:xfrm>
              <a:off x="3212976" y="4808984"/>
              <a:ext cx="576064" cy="699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8402CC0-D802-424B-9534-9398E3E3C966}"/>
                </a:ext>
              </a:extLst>
            </p:cNvPr>
            <p:cNvGrpSpPr/>
            <p:nvPr/>
          </p:nvGrpSpPr>
          <p:grpSpPr>
            <a:xfrm>
              <a:off x="1268760" y="4111388"/>
              <a:ext cx="1224136" cy="964668"/>
              <a:chOff x="1268760" y="4111388"/>
              <a:chExt cx="1224136" cy="964668"/>
            </a:xfrm>
          </p:grpSpPr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D4333C7D-4E46-45F7-9B03-5EBE3804D3AE}"/>
                  </a:ext>
                </a:extLst>
              </p:cNvPr>
              <p:cNvSpPr/>
              <p:nvPr/>
            </p:nvSpPr>
            <p:spPr>
              <a:xfrm>
                <a:off x="1268760" y="4145420"/>
                <a:ext cx="720080" cy="930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D32C2412-CB88-4CF7-9F85-251E50FC4E87}"/>
                  </a:ext>
                </a:extLst>
              </p:cNvPr>
              <p:cNvSpPr/>
              <p:nvPr/>
            </p:nvSpPr>
            <p:spPr>
              <a:xfrm>
                <a:off x="1916832" y="4111388"/>
                <a:ext cx="576064" cy="4123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39C0C5D6-4587-48C8-BCB6-9601D5B98189}"/>
                </a:ext>
              </a:extLst>
            </p:cNvPr>
            <p:cNvSpPr/>
            <p:nvPr/>
          </p:nvSpPr>
          <p:spPr>
            <a:xfrm>
              <a:off x="2334787" y="7987360"/>
              <a:ext cx="576064" cy="412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663CE500-3638-4772-BA8A-0972E475ADA6}"/>
                </a:ext>
              </a:extLst>
            </p:cNvPr>
            <p:cNvSpPr/>
            <p:nvPr/>
          </p:nvSpPr>
          <p:spPr>
            <a:xfrm>
              <a:off x="3140968" y="7854589"/>
              <a:ext cx="576064" cy="389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E45FA34D-BBAC-4E0D-98D4-0C26B60E8A38}"/>
                </a:ext>
              </a:extLst>
            </p:cNvPr>
            <p:cNvGrpSpPr/>
            <p:nvPr/>
          </p:nvGrpSpPr>
          <p:grpSpPr>
            <a:xfrm>
              <a:off x="3140968" y="6228184"/>
              <a:ext cx="1034401" cy="318988"/>
              <a:chOff x="3140968" y="6228184"/>
              <a:chExt cx="1034401" cy="318988"/>
            </a:xfrm>
          </p:grpSpPr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5FABC2D4-45D8-461C-A6B3-1C6F9C8DB428}"/>
                  </a:ext>
                </a:extLst>
              </p:cNvPr>
              <p:cNvSpPr/>
              <p:nvPr/>
            </p:nvSpPr>
            <p:spPr>
              <a:xfrm>
                <a:off x="3140968" y="6228184"/>
                <a:ext cx="1034401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120F142A-A3FC-4F89-8512-C250A0776F7A}"/>
                  </a:ext>
                </a:extLst>
              </p:cNvPr>
              <p:cNvSpPr/>
              <p:nvPr/>
            </p:nvSpPr>
            <p:spPr>
              <a:xfrm>
                <a:off x="3320988" y="6372200"/>
                <a:ext cx="792088" cy="1749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6608BE59-D14C-4FC2-B6E4-603C5D614841}"/>
                </a:ext>
              </a:extLst>
            </p:cNvPr>
            <p:cNvSpPr/>
            <p:nvPr/>
          </p:nvSpPr>
          <p:spPr>
            <a:xfrm>
              <a:off x="2276872" y="7491938"/>
              <a:ext cx="288032" cy="38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62DD55A6-69F4-485D-93C3-7C73280BC737}"/>
                </a:ext>
              </a:extLst>
            </p:cNvPr>
            <p:cNvSpPr/>
            <p:nvPr/>
          </p:nvSpPr>
          <p:spPr>
            <a:xfrm flipH="1">
              <a:off x="2750720" y="4572000"/>
              <a:ext cx="24623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900CFFB7-62FE-4FEB-83CA-AD6AEA2C4014}"/>
                </a:ext>
              </a:extLst>
            </p:cNvPr>
            <p:cNvSpPr/>
            <p:nvPr/>
          </p:nvSpPr>
          <p:spPr>
            <a:xfrm>
              <a:off x="2168860" y="4672306"/>
              <a:ext cx="504056" cy="540098"/>
            </a:xfrm>
            <a:prstGeom prst="rect">
              <a:avLst/>
            </a:prstGeom>
            <a:solidFill>
              <a:srgbClr val="F8FA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D294122-E51E-4E02-96F8-1401DC699E8B}"/>
                </a:ext>
              </a:extLst>
            </p:cNvPr>
            <p:cNvSpPr/>
            <p:nvPr/>
          </p:nvSpPr>
          <p:spPr>
            <a:xfrm>
              <a:off x="2672916" y="4610738"/>
              <a:ext cx="92328" cy="403750"/>
            </a:xfrm>
            <a:prstGeom prst="rect">
              <a:avLst/>
            </a:prstGeom>
            <a:solidFill>
              <a:srgbClr val="2C3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5BDA09C0-0AFA-4B97-9B93-9E68108147A9}"/>
                </a:ext>
              </a:extLst>
            </p:cNvPr>
            <p:cNvSpPr/>
            <p:nvPr/>
          </p:nvSpPr>
          <p:spPr>
            <a:xfrm>
              <a:off x="2656062" y="5016428"/>
              <a:ext cx="232878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29F43D6-8041-4B2D-B38B-3DC49B0B5BBF}"/>
              </a:ext>
            </a:extLst>
          </p:cNvPr>
          <p:cNvSpPr/>
          <p:nvPr/>
        </p:nvSpPr>
        <p:spPr>
          <a:xfrm>
            <a:off x="2982376" y="2477689"/>
            <a:ext cx="285770" cy="16715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A7BD5528-558A-497F-9CD2-9F814F4A5DE4}"/>
              </a:ext>
            </a:extLst>
          </p:cNvPr>
          <p:cNvSpPr/>
          <p:nvPr/>
        </p:nvSpPr>
        <p:spPr>
          <a:xfrm>
            <a:off x="2487232" y="3376017"/>
            <a:ext cx="308637" cy="731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吹き出し: 線 23">
            <a:extLst>
              <a:ext uri="{FF2B5EF4-FFF2-40B4-BE49-F238E27FC236}">
                <a16:creationId xmlns:a16="http://schemas.microsoft.com/office/drawing/2014/main" id="{2D322C52-2E02-4A26-8BDC-9E58A14012BC}"/>
              </a:ext>
            </a:extLst>
          </p:cNvPr>
          <p:cNvSpPr/>
          <p:nvPr/>
        </p:nvSpPr>
        <p:spPr>
          <a:xfrm>
            <a:off x="164693" y="4646423"/>
            <a:ext cx="1866991" cy="484256"/>
          </a:xfrm>
          <a:prstGeom prst="borderCallout1">
            <a:avLst>
              <a:gd name="adj1" fmla="val 35655"/>
              <a:gd name="adj2" fmla="val 99439"/>
              <a:gd name="adj3" fmla="val -155616"/>
              <a:gd name="adj4" fmla="val 1326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報道受付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1DA822C-3BBC-46BB-AA41-3DAD00EB9CD4}"/>
              </a:ext>
            </a:extLst>
          </p:cNvPr>
          <p:cNvSpPr/>
          <p:nvPr/>
        </p:nvSpPr>
        <p:spPr>
          <a:xfrm>
            <a:off x="3301096" y="1165616"/>
            <a:ext cx="3057039" cy="298360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F7A925F7-15B9-40A9-8EE1-0CBA858E5AAD}"/>
              </a:ext>
            </a:extLst>
          </p:cNvPr>
          <p:cNvSpPr/>
          <p:nvPr/>
        </p:nvSpPr>
        <p:spPr>
          <a:xfrm>
            <a:off x="5110924" y="4734120"/>
            <a:ext cx="1512168" cy="818973"/>
          </a:xfrm>
          <a:prstGeom prst="wedgeRectCallout">
            <a:avLst>
              <a:gd name="adj1" fmla="val -24865"/>
              <a:gd name="adj2" fmla="val -179132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大会会場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「山楽」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2AFCC7CC-8047-4B56-B511-0A469BD24960}"/>
              </a:ext>
            </a:extLst>
          </p:cNvPr>
          <p:cNvSpPr/>
          <p:nvPr/>
        </p:nvSpPr>
        <p:spPr>
          <a:xfrm>
            <a:off x="1368221" y="2130548"/>
            <a:ext cx="1153940" cy="1314933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吹き出し: 四角形 91">
            <a:extLst>
              <a:ext uri="{FF2B5EF4-FFF2-40B4-BE49-F238E27FC236}">
                <a16:creationId xmlns:a16="http://schemas.microsoft.com/office/drawing/2014/main" id="{7AB902D0-E20D-4332-A476-65FAA0D59A2E}"/>
              </a:ext>
            </a:extLst>
          </p:cNvPr>
          <p:cNvSpPr/>
          <p:nvPr/>
        </p:nvSpPr>
        <p:spPr>
          <a:xfrm>
            <a:off x="110748" y="1194851"/>
            <a:ext cx="1168982" cy="1036833"/>
          </a:xfrm>
          <a:prstGeom prst="wedgeRectCallout">
            <a:avLst>
              <a:gd name="adj1" fmla="val 74709"/>
              <a:gd name="adj2" fmla="val 89228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囲み取材</a:t>
            </a:r>
            <a:endParaRPr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会場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「楓」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52533882-0A66-4578-AF06-A5E6EDDC6C49}"/>
              </a:ext>
            </a:extLst>
          </p:cNvPr>
          <p:cNvSpPr/>
          <p:nvPr/>
        </p:nvSpPr>
        <p:spPr>
          <a:xfrm>
            <a:off x="5768488" y="1284493"/>
            <a:ext cx="428792" cy="27362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壇上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52535609-E38A-4AF3-A1B6-B3B72E25175E}"/>
              </a:ext>
            </a:extLst>
          </p:cNvPr>
          <p:cNvSpPr/>
          <p:nvPr/>
        </p:nvSpPr>
        <p:spPr>
          <a:xfrm>
            <a:off x="3647937" y="1758923"/>
            <a:ext cx="255899" cy="17507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</a:rPr>
              <a:t>取材記者席</a:t>
            </a:r>
            <a:endParaRPr kumimoji="1" lang="ja-JP" altLang="en-US" sz="1200" dirty="0">
              <a:solidFill>
                <a:sysClr val="windowText" lastClr="000000"/>
              </a:solidFill>
            </a:endParaRP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FDFB8DF8-A0E4-42E6-BB5E-D8E70EAC5B9E}"/>
              </a:ext>
            </a:extLst>
          </p:cNvPr>
          <p:cNvGrpSpPr/>
          <p:nvPr/>
        </p:nvGrpSpPr>
        <p:grpSpPr>
          <a:xfrm>
            <a:off x="3095883" y="1877219"/>
            <a:ext cx="482416" cy="801828"/>
            <a:chOff x="7251295" y="2691437"/>
            <a:chExt cx="482416" cy="801828"/>
          </a:xfrm>
        </p:grpSpPr>
        <p:sp>
          <p:nvSpPr>
            <p:cNvPr id="96" name="パイ 1024">
              <a:extLst>
                <a:ext uri="{FF2B5EF4-FFF2-40B4-BE49-F238E27FC236}">
                  <a16:creationId xmlns:a16="http://schemas.microsoft.com/office/drawing/2014/main" id="{7AED3817-B92B-43E5-B832-BA9A9004A36D}"/>
                </a:ext>
              </a:extLst>
            </p:cNvPr>
            <p:cNvSpPr/>
            <p:nvPr/>
          </p:nvSpPr>
          <p:spPr>
            <a:xfrm rot="5400000" flipH="1">
              <a:off x="7292046" y="2650686"/>
              <a:ext cx="400914" cy="482416"/>
            </a:xfrm>
            <a:prstGeom prst="pie">
              <a:avLst>
                <a:gd name="adj1" fmla="val 10850446"/>
                <a:gd name="adj2" fmla="val 16200000"/>
              </a:avLst>
            </a:prstGeom>
            <a:solidFill>
              <a:srgbClr val="F6F6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パイ 1024">
              <a:extLst>
                <a:ext uri="{FF2B5EF4-FFF2-40B4-BE49-F238E27FC236}">
                  <a16:creationId xmlns:a16="http://schemas.microsoft.com/office/drawing/2014/main" id="{5E8E0509-21C8-4105-BDA3-D7F9D3495A1E}"/>
                </a:ext>
              </a:extLst>
            </p:cNvPr>
            <p:cNvSpPr/>
            <p:nvPr/>
          </p:nvSpPr>
          <p:spPr>
            <a:xfrm rot="16200000" flipH="1" flipV="1">
              <a:off x="7292046" y="3051600"/>
              <a:ext cx="400914" cy="482416"/>
            </a:xfrm>
            <a:prstGeom prst="pie">
              <a:avLst>
                <a:gd name="adj1" fmla="val 10850446"/>
                <a:gd name="adj2" fmla="val 16200000"/>
              </a:avLst>
            </a:prstGeom>
            <a:solidFill>
              <a:srgbClr val="F6F6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A3F89311-09C4-4FEB-AF78-81590CAA864C}"/>
              </a:ext>
            </a:extLst>
          </p:cNvPr>
          <p:cNvSpPr/>
          <p:nvPr/>
        </p:nvSpPr>
        <p:spPr>
          <a:xfrm>
            <a:off x="3429000" y="1333127"/>
            <a:ext cx="482416" cy="3801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97209766-E13B-45D3-8116-21EEA23D9F24}"/>
              </a:ext>
            </a:extLst>
          </p:cNvPr>
          <p:cNvSpPr/>
          <p:nvPr/>
        </p:nvSpPr>
        <p:spPr>
          <a:xfrm>
            <a:off x="3429000" y="3566999"/>
            <a:ext cx="482416" cy="3801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3" name="吹き出し: 線 102">
            <a:extLst>
              <a:ext uri="{FF2B5EF4-FFF2-40B4-BE49-F238E27FC236}">
                <a16:creationId xmlns:a16="http://schemas.microsoft.com/office/drawing/2014/main" id="{3DC53D6D-AA0D-4604-A70E-D5796587FDB3}"/>
              </a:ext>
            </a:extLst>
          </p:cNvPr>
          <p:cNvSpPr/>
          <p:nvPr/>
        </p:nvSpPr>
        <p:spPr>
          <a:xfrm>
            <a:off x="4099997" y="1327979"/>
            <a:ext cx="998431" cy="484256"/>
          </a:xfrm>
          <a:prstGeom prst="borderCallout1">
            <a:avLst>
              <a:gd name="adj1" fmla="val 48243"/>
              <a:gd name="adj2" fmla="val 732"/>
              <a:gd name="adj3" fmla="val 35308"/>
              <a:gd name="adj4" fmla="val -3567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ysClr val="windowText" lastClr="000000"/>
                </a:solidFill>
                <a:latin typeface="+mj-ea"/>
                <a:ea typeface="+mj-ea"/>
              </a:rPr>
              <a:t>TV</a:t>
            </a:r>
            <a:r>
              <a:rPr lang="ja-JP" altLang="en-US" sz="1200" dirty="0">
                <a:solidFill>
                  <a:sysClr val="windowText" lastClr="000000"/>
                </a:solidFill>
              </a:rPr>
              <a:t>カメラ</a:t>
            </a:r>
            <a:endParaRPr lang="en-US" altLang="ja-JP" sz="1200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</a:rPr>
              <a:t>取材位置</a:t>
            </a:r>
          </a:p>
        </p:txBody>
      </p:sp>
      <p:sp>
        <p:nvSpPr>
          <p:cNvPr id="105" name="吹き出し: 線 104">
            <a:extLst>
              <a:ext uri="{FF2B5EF4-FFF2-40B4-BE49-F238E27FC236}">
                <a16:creationId xmlns:a16="http://schemas.microsoft.com/office/drawing/2014/main" id="{9536B8CE-DE69-4334-BEBC-C51BBB8A8E6B}"/>
              </a:ext>
            </a:extLst>
          </p:cNvPr>
          <p:cNvSpPr/>
          <p:nvPr/>
        </p:nvSpPr>
        <p:spPr>
          <a:xfrm>
            <a:off x="4099997" y="3462884"/>
            <a:ext cx="1136864" cy="484256"/>
          </a:xfrm>
          <a:prstGeom prst="borderCallout1">
            <a:avLst>
              <a:gd name="adj1" fmla="val 48243"/>
              <a:gd name="adj2" fmla="val 732"/>
              <a:gd name="adj3" fmla="val 70975"/>
              <a:gd name="adj4" fmla="val -3031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+mj-ea"/>
                <a:ea typeface="+mj-ea"/>
              </a:rPr>
              <a:t>スチール</a:t>
            </a:r>
            <a:r>
              <a:rPr lang="ja-JP" altLang="en-US" sz="1200" dirty="0">
                <a:solidFill>
                  <a:sysClr val="windowText" lastClr="000000"/>
                </a:solidFill>
              </a:rPr>
              <a:t>カメラ</a:t>
            </a:r>
            <a:endParaRPr lang="en-US" altLang="ja-JP" sz="1200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ysClr val="windowText" lastClr="000000"/>
                </a:solidFill>
              </a:rPr>
              <a:t>取材位置</a:t>
            </a:r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67C94367-EE06-427E-AAC6-24DF685CC519}"/>
              </a:ext>
            </a:extLst>
          </p:cNvPr>
          <p:cNvGrpSpPr/>
          <p:nvPr/>
        </p:nvGrpSpPr>
        <p:grpSpPr>
          <a:xfrm flipH="1">
            <a:off x="2204997" y="2699728"/>
            <a:ext cx="482416" cy="801828"/>
            <a:chOff x="7251295" y="2691437"/>
            <a:chExt cx="482416" cy="801828"/>
          </a:xfrm>
        </p:grpSpPr>
        <p:sp>
          <p:nvSpPr>
            <p:cNvPr id="107" name="パイ 1024">
              <a:extLst>
                <a:ext uri="{FF2B5EF4-FFF2-40B4-BE49-F238E27FC236}">
                  <a16:creationId xmlns:a16="http://schemas.microsoft.com/office/drawing/2014/main" id="{2E93547D-BD97-402A-907A-CBD77ADE4CA9}"/>
                </a:ext>
              </a:extLst>
            </p:cNvPr>
            <p:cNvSpPr/>
            <p:nvPr/>
          </p:nvSpPr>
          <p:spPr>
            <a:xfrm rot="5400000" flipH="1">
              <a:off x="7292046" y="2650686"/>
              <a:ext cx="400914" cy="482416"/>
            </a:xfrm>
            <a:prstGeom prst="pie">
              <a:avLst>
                <a:gd name="adj1" fmla="val 10850446"/>
                <a:gd name="adj2" fmla="val 16200000"/>
              </a:avLst>
            </a:prstGeom>
            <a:solidFill>
              <a:srgbClr val="F6F6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パイ 1024">
              <a:extLst>
                <a:ext uri="{FF2B5EF4-FFF2-40B4-BE49-F238E27FC236}">
                  <a16:creationId xmlns:a16="http://schemas.microsoft.com/office/drawing/2014/main" id="{49FB5ED4-8964-4EF0-B3CC-C2577A305C7A}"/>
                </a:ext>
              </a:extLst>
            </p:cNvPr>
            <p:cNvSpPr/>
            <p:nvPr/>
          </p:nvSpPr>
          <p:spPr>
            <a:xfrm rot="16200000" flipH="1" flipV="1">
              <a:off x="7292046" y="3051600"/>
              <a:ext cx="400914" cy="482416"/>
            </a:xfrm>
            <a:prstGeom prst="pie">
              <a:avLst>
                <a:gd name="adj1" fmla="val 10850446"/>
                <a:gd name="adj2" fmla="val 16200000"/>
              </a:avLst>
            </a:prstGeom>
            <a:solidFill>
              <a:srgbClr val="F6F6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521A0CF9-90E5-46D8-9020-DE12ADB71BB5}"/>
              </a:ext>
            </a:extLst>
          </p:cNvPr>
          <p:cNvSpPr/>
          <p:nvPr/>
        </p:nvSpPr>
        <p:spPr>
          <a:xfrm rot="5400000">
            <a:off x="1861998" y="1688650"/>
            <a:ext cx="77907" cy="1039872"/>
          </a:xfrm>
          <a:prstGeom prst="rect">
            <a:avLst/>
          </a:prstGeom>
          <a:solidFill>
            <a:srgbClr val="2C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154F9D38-10E1-4E88-B156-D6AC04A94A1F}"/>
              </a:ext>
            </a:extLst>
          </p:cNvPr>
          <p:cNvSpPr/>
          <p:nvPr/>
        </p:nvSpPr>
        <p:spPr>
          <a:xfrm>
            <a:off x="1496503" y="3068981"/>
            <a:ext cx="698306" cy="1951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ysClr val="windowText" lastClr="000000"/>
                </a:solidFill>
              </a:rPr>
              <a:t>取材位置</a:t>
            </a:r>
            <a:endParaRPr kumimoji="1" lang="ja-JP" altLang="en-US" sz="1000" dirty="0">
              <a:solidFill>
                <a:sysClr val="windowText" lastClr="000000"/>
              </a:solidFill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CA05B73E-F9BE-40E9-8A0E-9C3E9E98A30D}"/>
              </a:ext>
            </a:extLst>
          </p:cNvPr>
          <p:cNvGrpSpPr/>
          <p:nvPr/>
        </p:nvGrpSpPr>
        <p:grpSpPr>
          <a:xfrm>
            <a:off x="1757564" y="2614260"/>
            <a:ext cx="209078" cy="400915"/>
            <a:chOff x="-2043608" y="1523197"/>
            <a:chExt cx="216024" cy="554479"/>
          </a:xfrm>
        </p:grpSpPr>
        <p:cxnSp>
          <p:nvCxnSpPr>
            <p:cNvPr id="113" name="直線矢印コネクタ 112">
              <a:extLst>
                <a:ext uri="{FF2B5EF4-FFF2-40B4-BE49-F238E27FC236}">
                  <a16:creationId xmlns:a16="http://schemas.microsoft.com/office/drawing/2014/main" id="{E036280A-0884-430C-8A3E-CAB549040C0E}"/>
                </a:ext>
              </a:extLst>
            </p:cNvPr>
            <p:cNvCxnSpPr/>
            <p:nvPr/>
          </p:nvCxnSpPr>
          <p:spPr>
            <a:xfrm flipV="1">
              <a:off x="-2043608" y="1523197"/>
              <a:ext cx="0" cy="55447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>
              <a:extLst>
                <a:ext uri="{FF2B5EF4-FFF2-40B4-BE49-F238E27FC236}">
                  <a16:creationId xmlns:a16="http://schemas.microsoft.com/office/drawing/2014/main" id="{B5D72E6C-1C7B-4C4E-8C06-829337D08A2B}"/>
                </a:ext>
              </a:extLst>
            </p:cNvPr>
            <p:cNvCxnSpPr/>
            <p:nvPr/>
          </p:nvCxnSpPr>
          <p:spPr>
            <a:xfrm flipV="1">
              <a:off x="-1827584" y="1523197"/>
              <a:ext cx="0" cy="55447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B312B7BD-1EE9-42C9-AC86-F259FB8FFD51}"/>
              </a:ext>
            </a:extLst>
          </p:cNvPr>
          <p:cNvSpPr txBox="1"/>
          <p:nvPr/>
        </p:nvSpPr>
        <p:spPr>
          <a:xfrm>
            <a:off x="1792470" y="5580358"/>
            <a:ext cx="82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梅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5EB5033B-D5F2-4E28-B1A2-5122EB68F51C}"/>
              </a:ext>
            </a:extLst>
          </p:cNvPr>
          <p:cNvSpPr txBox="1"/>
          <p:nvPr/>
        </p:nvSpPr>
        <p:spPr>
          <a:xfrm>
            <a:off x="1792470" y="6303537"/>
            <a:ext cx="82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松</a:t>
            </a:r>
            <a:endParaRPr kumimoji="1" lang="ja-JP" altLang="en-US" dirty="0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A76BA41-A070-4421-8202-340BC073FB6B}"/>
              </a:ext>
            </a:extLst>
          </p:cNvPr>
          <p:cNvSpPr txBox="1"/>
          <p:nvPr/>
        </p:nvSpPr>
        <p:spPr>
          <a:xfrm>
            <a:off x="1803297" y="7001005"/>
            <a:ext cx="82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桜</a:t>
            </a:r>
            <a:endParaRPr kumimoji="1" lang="ja-JP" altLang="en-US" dirty="0"/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9E3ACEBE-D37E-4833-A571-6596A5DD8AFD}"/>
              </a:ext>
            </a:extLst>
          </p:cNvPr>
          <p:cNvSpPr txBox="1"/>
          <p:nvPr/>
        </p:nvSpPr>
        <p:spPr>
          <a:xfrm>
            <a:off x="3543803" y="6424917"/>
            <a:ext cx="825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latin typeface="+mj-ea"/>
                <a:ea typeface="+mj-ea"/>
              </a:rPr>
              <a:t>EV</a:t>
            </a:r>
            <a:r>
              <a:rPr lang="ja-JP" altLang="en-US" sz="1100" dirty="0">
                <a:latin typeface="+mj-ea"/>
                <a:ea typeface="+mj-ea"/>
              </a:rPr>
              <a:t>ホール</a:t>
            </a:r>
            <a:endParaRPr kumimoji="1" lang="ja-JP" altLang="en-US" sz="1100" dirty="0">
              <a:latin typeface="+mj-ea"/>
              <a:ea typeface="+mj-ea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EDFAF45-29D9-4A8F-B10A-9BEE4626C081}"/>
              </a:ext>
            </a:extLst>
          </p:cNvPr>
          <p:cNvSpPr txBox="1"/>
          <p:nvPr/>
        </p:nvSpPr>
        <p:spPr>
          <a:xfrm>
            <a:off x="3378920" y="8109748"/>
            <a:ext cx="657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+mj-ea"/>
                <a:ea typeface="+mj-ea"/>
              </a:rPr>
              <a:t>化粧室</a:t>
            </a:r>
            <a:endParaRPr kumimoji="1" lang="ja-JP" altLang="en-US" sz="1100" dirty="0">
              <a:latin typeface="+mj-ea"/>
              <a:ea typeface="+mj-ea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BE8AA172-38F5-40E7-B7A5-AF3E56FC814D}"/>
              </a:ext>
            </a:extLst>
          </p:cNvPr>
          <p:cNvSpPr txBox="1"/>
          <p:nvPr/>
        </p:nvSpPr>
        <p:spPr>
          <a:xfrm>
            <a:off x="2341488" y="7726192"/>
            <a:ext cx="657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+mj-ea"/>
                <a:ea typeface="+mj-ea"/>
              </a:rPr>
              <a:t>化粧室</a:t>
            </a:r>
            <a:endParaRPr kumimoji="1" lang="ja-JP" altLang="en-US" sz="1100" dirty="0">
              <a:latin typeface="+mj-ea"/>
              <a:ea typeface="+mj-ea"/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03D03A08-4D96-4793-AB13-33201064395F}"/>
              </a:ext>
            </a:extLst>
          </p:cNvPr>
          <p:cNvSpPr/>
          <p:nvPr/>
        </p:nvSpPr>
        <p:spPr>
          <a:xfrm>
            <a:off x="1537855" y="2336714"/>
            <a:ext cx="698306" cy="1951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</a:rPr>
              <a:t>知 事 </a:t>
            </a:r>
            <a:r>
              <a:rPr lang="ja-JP" altLang="en-US" sz="1000" b="1" dirty="0">
                <a:solidFill>
                  <a:schemeClr val="bg1"/>
                </a:solidFill>
              </a:rPr>
              <a:t>等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1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