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5" r:id="rId2"/>
  </p:sldIdLst>
  <p:sldSz cx="6858000" cy="1008062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配席図" id="{E517120C-A9AC-4CC4-B69E-F6519E4A13F4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 autoAdjust="0"/>
    <p:restoredTop sz="94604" autoAdjust="0"/>
  </p:normalViewPr>
  <p:slideViewPr>
    <p:cSldViewPr>
      <p:cViewPr varScale="1">
        <p:scale>
          <a:sx n="49" d="100"/>
          <a:sy n="49" d="100"/>
        </p:scale>
        <p:origin x="2699" y="43"/>
      </p:cViewPr>
      <p:guideLst>
        <p:guide orient="horz" pos="31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2"/>
            <a:ext cx="5829300" cy="216080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13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9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8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9" y="539038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9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19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7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9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96865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96865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2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8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29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401362"/>
            <a:ext cx="2256235" cy="1708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401360"/>
            <a:ext cx="3833813" cy="860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109465"/>
            <a:ext cx="2256235" cy="6895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7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9"/>
            <a:ext cx="411480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4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1720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51"/>
            <a:ext cx="617220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107F-EBC0-4318-A416-B6B65B74406C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9"/>
            <a:ext cx="21717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3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318234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令和６年度「ＩＲビジネスセミナー」（第３回）　配席図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1387826" y="618153"/>
            <a:ext cx="4453224" cy="43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日時：令和７年３月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日（月曜日）　午後２時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分～午後４時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場所：大阪公立大学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I-site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なんば　２階　カンファレンスルーム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26217" y="1121240"/>
            <a:ext cx="5743795" cy="822474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146726" y="57784"/>
            <a:ext cx="646572" cy="365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別 紙</a:t>
            </a:r>
          </a:p>
        </p:txBody>
      </p:sp>
      <p:grpSp>
        <p:nvGrpSpPr>
          <p:cNvPr id="20" name="グループ化 19"/>
          <p:cNvGrpSpPr/>
          <p:nvPr/>
        </p:nvGrpSpPr>
        <p:grpSpPr>
          <a:xfrm rot="5400000">
            <a:off x="-73088" y="8016213"/>
            <a:ext cx="1355922" cy="908169"/>
            <a:chOff x="476673" y="8987760"/>
            <a:chExt cx="1355922" cy="908169"/>
          </a:xfrm>
        </p:grpSpPr>
        <p:sp>
          <p:nvSpPr>
            <p:cNvPr id="101" name="パイ 100"/>
            <p:cNvSpPr/>
            <p:nvPr/>
          </p:nvSpPr>
          <p:spPr>
            <a:xfrm rot="16200000" flipH="1">
              <a:off x="462517" y="9001916"/>
              <a:ext cx="687934" cy="659622"/>
            </a:xfrm>
            <a:prstGeom prst="pie">
              <a:avLst>
                <a:gd name="adj1" fmla="val 87106"/>
                <a:gd name="adj2" fmla="val 539970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2" name="パイ 101"/>
            <p:cNvSpPr/>
            <p:nvPr/>
          </p:nvSpPr>
          <p:spPr>
            <a:xfrm flipH="1">
              <a:off x="1144661" y="9008770"/>
              <a:ext cx="687934" cy="641953"/>
            </a:xfrm>
            <a:prstGeom prst="pie">
              <a:avLst>
                <a:gd name="adj1" fmla="val 21583707"/>
                <a:gd name="adj2" fmla="val 533350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78" name="正方形/長方形 777"/>
            <p:cNvSpPr/>
            <p:nvPr/>
          </p:nvSpPr>
          <p:spPr>
            <a:xfrm>
              <a:off x="635570" y="9608984"/>
              <a:ext cx="1018179" cy="286945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入口</a:t>
              </a:r>
            </a:p>
          </p:txBody>
        </p:sp>
      </p:grpSp>
      <p:sp>
        <p:nvSpPr>
          <p:cNvPr id="316" name="正方形/長方形 315"/>
          <p:cNvSpPr/>
          <p:nvPr/>
        </p:nvSpPr>
        <p:spPr>
          <a:xfrm rot="5400000">
            <a:off x="3780458" y="9058095"/>
            <a:ext cx="448292" cy="1054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報道受付</a:t>
            </a:r>
          </a:p>
        </p:txBody>
      </p:sp>
      <p:sp>
        <p:nvSpPr>
          <p:cNvPr id="332" name="正方形/長方形 331"/>
          <p:cNvSpPr/>
          <p:nvPr/>
        </p:nvSpPr>
        <p:spPr>
          <a:xfrm rot="5400000">
            <a:off x="2330058" y="9052878"/>
            <a:ext cx="437370" cy="1054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一般受付</a:t>
            </a:r>
          </a:p>
        </p:txBody>
      </p:sp>
      <p:sp>
        <p:nvSpPr>
          <p:cNvPr id="869" name="正方形/長方形 868"/>
          <p:cNvSpPr/>
          <p:nvPr/>
        </p:nvSpPr>
        <p:spPr>
          <a:xfrm rot="5400000">
            <a:off x="5741812" y="5223509"/>
            <a:ext cx="725826" cy="2100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30349" y="5059263"/>
            <a:ext cx="353943" cy="5142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演台</a:t>
            </a:r>
          </a:p>
        </p:txBody>
      </p:sp>
      <p:cxnSp>
        <p:nvCxnSpPr>
          <p:cNvPr id="884" name="直線コネクタ 883"/>
          <p:cNvCxnSpPr/>
          <p:nvPr/>
        </p:nvCxnSpPr>
        <p:spPr>
          <a:xfrm rot="16200000">
            <a:off x="-2183540" y="5258301"/>
            <a:ext cx="8163876" cy="0"/>
          </a:xfrm>
          <a:prstGeom prst="line">
            <a:avLst/>
          </a:prstGeom>
          <a:ln w="28575">
            <a:solidFill>
              <a:schemeClr val="accent6"/>
            </a:solidFill>
            <a:prstDash val="sysDot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790853" y="4576810"/>
            <a:ext cx="353943" cy="9763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取材位置</a:t>
            </a:r>
          </a:p>
        </p:txBody>
      </p:sp>
      <p:grpSp>
        <p:nvGrpSpPr>
          <p:cNvPr id="211" name="グループ化 210"/>
          <p:cNvGrpSpPr/>
          <p:nvPr/>
        </p:nvGrpSpPr>
        <p:grpSpPr>
          <a:xfrm>
            <a:off x="826705" y="4279548"/>
            <a:ext cx="964146" cy="3603318"/>
            <a:chOff x="620689" y="3021518"/>
            <a:chExt cx="964146" cy="4147591"/>
          </a:xfrm>
        </p:grpSpPr>
        <p:sp>
          <p:nvSpPr>
            <p:cNvPr id="212" name="角丸四角形 211"/>
            <p:cNvSpPr/>
            <p:nvPr/>
          </p:nvSpPr>
          <p:spPr>
            <a:xfrm rot="16200000">
              <a:off x="-971034" y="4613241"/>
              <a:ext cx="4147591" cy="96414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3" name="正方形/長方形 212"/>
            <p:cNvSpPr/>
            <p:nvPr/>
          </p:nvSpPr>
          <p:spPr>
            <a:xfrm>
              <a:off x="733428" y="3638129"/>
              <a:ext cx="369332" cy="309250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4" name="正方形/長方形 213"/>
            <p:cNvSpPr/>
            <p:nvPr/>
          </p:nvSpPr>
          <p:spPr>
            <a:xfrm>
              <a:off x="1102760" y="3638129"/>
              <a:ext cx="369332" cy="309250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5" name="テキスト ボックス 214"/>
            <p:cNvSpPr txBox="1"/>
            <p:nvPr/>
          </p:nvSpPr>
          <p:spPr>
            <a:xfrm>
              <a:off x="748818" y="3698271"/>
              <a:ext cx="353943" cy="308357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カメラ（三脚を使用するもの）</a:t>
              </a:r>
              <a:endPara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6" name="テキスト ボックス 215"/>
            <p:cNvSpPr txBox="1"/>
            <p:nvPr/>
          </p:nvSpPr>
          <p:spPr>
            <a:xfrm>
              <a:off x="1105886" y="4288134"/>
              <a:ext cx="353943" cy="175492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スチールカメラ</a:t>
              </a:r>
              <a:endPara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62" name="グループ化 261"/>
          <p:cNvGrpSpPr/>
          <p:nvPr/>
        </p:nvGrpSpPr>
        <p:grpSpPr>
          <a:xfrm>
            <a:off x="5041222" y="1454567"/>
            <a:ext cx="225430" cy="1027777"/>
            <a:chOff x="5079505" y="8004104"/>
            <a:chExt cx="225430" cy="1027777"/>
          </a:xfrm>
        </p:grpSpPr>
        <p:sp>
          <p:nvSpPr>
            <p:cNvPr id="263" name="正方形/長方形 262"/>
            <p:cNvSpPr/>
            <p:nvPr/>
          </p:nvSpPr>
          <p:spPr>
            <a:xfrm rot="5400000">
              <a:off x="4945192" y="8138417"/>
              <a:ext cx="494054" cy="22542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4" name="正方形/長方形 263"/>
            <p:cNvSpPr/>
            <p:nvPr/>
          </p:nvSpPr>
          <p:spPr>
            <a:xfrm rot="5400000">
              <a:off x="4926195" y="8653142"/>
              <a:ext cx="532051" cy="2254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65" name="グループ化 264"/>
          <p:cNvGrpSpPr/>
          <p:nvPr/>
        </p:nvGrpSpPr>
        <p:grpSpPr>
          <a:xfrm>
            <a:off x="5041224" y="2474967"/>
            <a:ext cx="225430" cy="1027777"/>
            <a:chOff x="5079505" y="8004104"/>
            <a:chExt cx="225430" cy="1027777"/>
          </a:xfrm>
        </p:grpSpPr>
        <p:sp>
          <p:nvSpPr>
            <p:cNvPr id="266" name="正方形/長方形 265"/>
            <p:cNvSpPr/>
            <p:nvPr/>
          </p:nvSpPr>
          <p:spPr>
            <a:xfrm rot="5400000">
              <a:off x="4945192" y="8138417"/>
              <a:ext cx="494054" cy="22542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7" name="正方形/長方形 266"/>
            <p:cNvSpPr/>
            <p:nvPr/>
          </p:nvSpPr>
          <p:spPr>
            <a:xfrm rot="5400000">
              <a:off x="4926195" y="8653142"/>
              <a:ext cx="532051" cy="2254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73" name="角丸四角形 272"/>
          <p:cNvSpPr/>
          <p:nvPr/>
        </p:nvSpPr>
        <p:spPr>
          <a:xfrm rot="16200000">
            <a:off x="4861690" y="1998435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4" name="角丸四角形 273"/>
          <p:cNvSpPr/>
          <p:nvPr/>
        </p:nvSpPr>
        <p:spPr>
          <a:xfrm rot="16200000">
            <a:off x="4861348" y="1787170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5" name="角丸四角形 274"/>
          <p:cNvSpPr/>
          <p:nvPr/>
        </p:nvSpPr>
        <p:spPr>
          <a:xfrm rot="16200000">
            <a:off x="4872384" y="1613125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6" name="角丸四角形 275"/>
          <p:cNvSpPr/>
          <p:nvPr/>
        </p:nvSpPr>
        <p:spPr>
          <a:xfrm rot="16200000">
            <a:off x="4868716" y="3175624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7" name="角丸四角形 276"/>
          <p:cNvSpPr/>
          <p:nvPr/>
        </p:nvSpPr>
        <p:spPr>
          <a:xfrm rot="16200000">
            <a:off x="4868805" y="2821449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8" name="角丸四角形 277"/>
          <p:cNvSpPr/>
          <p:nvPr/>
        </p:nvSpPr>
        <p:spPr>
          <a:xfrm rot="16200000">
            <a:off x="4868374" y="2483176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85" name="グループ化 284"/>
          <p:cNvGrpSpPr/>
          <p:nvPr/>
        </p:nvGrpSpPr>
        <p:grpSpPr>
          <a:xfrm>
            <a:off x="5962070" y="6192171"/>
            <a:ext cx="479702" cy="1406601"/>
            <a:chOff x="5993152" y="2106968"/>
            <a:chExt cx="479702" cy="2121363"/>
          </a:xfrm>
        </p:grpSpPr>
        <p:sp>
          <p:nvSpPr>
            <p:cNvPr id="286" name="正方形/長方形 285"/>
            <p:cNvSpPr/>
            <p:nvPr/>
          </p:nvSpPr>
          <p:spPr>
            <a:xfrm rot="5400000">
              <a:off x="5349293" y="3104771"/>
              <a:ext cx="2121363" cy="12575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87" name="テキスト ボックス 286"/>
            <p:cNvSpPr txBox="1"/>
            <p:nvPr/>
          </p:nvSpPr>
          <p:spPr>
            <a:xfrm>
              <a:off x="5993152" y="2422981"/>
              <a:ext cx="353943" cy="125597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スクリーン</a:t>
              </a:r>
            </a:p>
          </p:txBody>
        </p:sp>
      </p:grpSp>
      <p:grpSp>
        <p:nvGrpSpPr>
          <p:cNvPr id="288" name="グループ化 287"/>
          <p:cNvGrpSpPr/>
          <p:nvPr/>
        </p:nvGrpSpPr>
        <p:grpSpPr>
          <a:xfrm>
            <a:off x="5958087" y="2296425"/>
            <a:ext cx="479702" cy="1406601"/>
            <a:chOff x="5993152" y="2106968"/>
            <a:chExt cx="479702" cy="2121363"/>
          </a:xfrm>
        </p:grpSpPr>
        <p:sp>
          <p:nvSpPr>
            <p:cNvPr id="289" name="正方形/長方形 288"/>
            <p:cNvSpPr/>
            <p:nvPr/>
          </p:nvSpPr>
          <p:spPr>
            <a:xfrm rot="5400000">
              <a:off x="5349293" y="3104771"/>
              <a:ext cx="2121363" cy="12575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90" name="テキスト ボックス 289"/>
            <p:cNvSpPr txBox="1"/>
            <p:nvPr/>
          </p:nvSpPr>
          <p:spPr>
            <a:xfrm>
              <a:off x="5993152" y="2422981"/>
              <a:ext cx="353943" cy="125597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スクリーン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304423" y="1460453"/>
            <a:ext cx="452905" cy="7566882"/>
            <a:chOff x="7571658" y="1291979"/>
            <a:chExt cx="452905" cy="7892302"/>
          </a:xfrm>
        </p:grpSpPr>
        <p:grpSp>
          <p:nvGrpSpPr>
            <p:cNvPr id="298" name="グループ化 297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299" name="正方形/長方形 298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00" name="正方形/長方形 299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305" name="角丸四角形 304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306" name="グループ化 305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307" name="正方形/長方形 306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08" name="正方形/長方形 307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309" name="グループ化 308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311" name="正方形/長方形 31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12" name="正方形/長方形 31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313" name="グループ化 312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314" name="正方形/長方形 313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17" name="正方形/長方形 31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318" name="グループ化 317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320" name="正方形/長方形 319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22" name="正方形/長方形 32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324" name="グループ化 323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325" name="正方形/長方形 324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27" name="正方形/長方形 32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329" name="角丸四角形 328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30" name="角丸四角形 329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0" name="角丸四角形 339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2" name="角丸四角形 341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3" name="角丸四角形 342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6" name="角丸四角形 345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8" name="角丸四角形 347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9" name="角丸四角形 348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2" name="角丸四角形 351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7" name="角丸四角形 356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8" name="角丸四角形 357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60" name="角丸四角形 359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61" name="角丸四角形 360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63" name="角丸四角形 362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64" name="角丸四角形 363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68" name="角丸四角形 367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69" name="角丸四角形 368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499" name="グループ化 498"/>
          <p:cNvGrpSpPr/>
          <p:nvPr/>
        </p:nvGrpSpPr>
        <p:grpSpPr>
          <a:xfrm>
            <a:off x="3720833" y="1460454"/>
            <a:ext cx="452905" cy="7566880"/>
            <a:chOff x="7571658" y="1291979"/>
            <a:chExt cx="452905" cy="7892302"/>
          </a:xfrm>
        </p:grpSpPr>
        <p:grpSp>
          <p:nvGrpSpPr>
            <p:cNvPr id="500" name="グループ化 499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534" name="正方形/長方形 533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35" name="正方形/長方形 534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01" name="角丸四角形 500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502" name="グループ化 501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532" name="正方形/長方形 531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33" name="正方形/長方形 532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03" name="グループ化 502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530" name="正方形/長方形 529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31" name="正方形/長方形 530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04" name="グループ化 503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528" name="正方形/長方形 527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29" name="正方形/長方形 528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05" name="グループ化 504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526" name="正方形/長方形 525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27" name="正方形/長方形 52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06" name="グループ化 505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524" name="正方形/長方形 523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25" name="正方形/長方形 524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07" name="角丸四角形 506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08" name="角丸四角形 507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09" name="角丸四角形 508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0" name="角丸四角形 509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1" name="角丸四角形 510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2" name="角丸四角形 511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3" name="角丸四角形 512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4" name="角丸四角形 513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5" name="角丸四角形 514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6" name="角丸四角形 515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7" name="角丸四角形 516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8" name="角丸四角形 517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9" name="角丸四角形 518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20" name="角丸四角形 519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21" name="角丸四角形 520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22" name="角丸四角形 521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23" name="角丸四角形 522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536" name="グループ化 535"/>
          <p:cNvGrpSpPr/>
          <p:nvPr/>
        </p:nvGrpSpPr>
        <p:grpSpPr>
          <a:xfrm>
            <a:off x="3161535" y="1462661"/>
            <a:ext cx="452905" cy="7482183"/>
            <a:chOff x="7571658" y="1291979"/>
            <a:chExt cx="452905" cy="7892302"/>
          </a:xfrm>
        </p:grpSpPr>
        <p:grpSp>
          <p:nvGrpSpPr>
            <p:cNvPr id="537" name="グループ化 536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571" name="正方形/長方形 57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72" name="正方形/長方形 57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38" name="角丸四角形 537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539" name="グループ化 538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569" name="正方形/長方形 568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70" name="正方形/長方形 569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40" name="グループ化 539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567" name="正方形/長方形 566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68" name="正方形/長方形 567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41" name="グループ化 540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565" name="正方形/長方形 564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66" name="正方形/長方形 565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42" name="グループ化 541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563" name="正方形/長方形 562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64" name="正方形/長方形 563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43" name="グループ化 542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561" name="正方形/長方形 56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62" name="正方形/長方形 56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44" name="角丸四角形 543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45" name="角丸四角形 544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46" name="角丸四角形 545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47" name="角丸四角形 546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48" name="角丸四角形 547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49" name="角丸四角形 548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0" name="角丸四角形 549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1" name="角丸四角形 550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2" name="角丸四角形 551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3" name="角丸四角形 552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4" name="角丸四角形 553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5" name="角丸四角形 554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6" name="角丸四角形 555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7" name="角丸四角形 556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8" name="角丸四角形 557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9" name="角丸四角形 558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60" name="角丸四角形 559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573" name="グループ化 572"/>
          <p:cNvGrpSpPr/>
          <p:nvPr/>
        </p:nvGrpSpPr>
        <p:grpSpPr>
          <a:xfrm>
            <a:off x="2095840" y="1460457"/>
            <a:ext cx="452905" cy="7566878"/>
            <a:chOff x="7571658" y="1291979"/>
            <a:chExt cx="452905" cy="7892302"/>
          </a:xfrm>
        </p:grpSpPr>
        <p:grpSp>
          <p:nvGrpSpPr>
            <p:cNvPr id="574" name="グループ化 573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608" name="正方形/長方形 607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9" name="正方形/長方形 608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75" name="角丸四角形 574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576" name="グループ化 575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606" name="正方形/長方形 605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7" name="正方形/長方形 60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77" name="グループ化 576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604" name="正方形/長方形 603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5" name="正方形/長方形 604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78" name="グループ化 577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602" name="正方形/長方形 601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3" name="正方形/長方形 602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79" name="グループ化 578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600" name="正方形/長方形 599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1" name="正方形/長方形 600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580" name="グループ化 579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598" name="正方形/長方形 597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99" name="正方形/長方形 598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81" name="角丸四角形 580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2" name="角丸四角形 581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3" name="角丸四角形 582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4" name="角丸四角形 583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5" name="角丸四角形 584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6" name="角丸四角形 585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7" name="角丸四角形 586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8" name="角丸四角形 587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9" name="角丸四角形 588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0" name="角丸四角形 589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1" name="角丸四角形 590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2" name="角丸四角形 591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3" name="角丸四角形 592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4" name="角丸四角形 593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5" name="角丸四角形 594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6" name="角丸四角形 595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7" name="角丸四角形 596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610" name="グループ化 609"/>
          <p:cNvGrpSpPr/>
          <p:nvPr/>
        </p:nvGrpSpPr>
        <p:grpSpPr>
          <a:xfrm>
            <a:off x="2602641" y="1460455"/>
            <a:ext cx="452905" cy="7566879"/>
            <a:chOff x="7571658" y="1291979"/>
            <a:chExt cx="452905" cy="7892302"/>
          </a:xfrm>
        </p:grpSpPr>
        <p:grpSp>
          <p:nvGrpSpPr>
            <p:cNvPr id="611" name="グループ化 610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646" name="正方形/長方形 645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47" name="正方形/長方形 64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612" name="角丸四角形 611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613" name="グループ化 612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643" name="正方形/長方形 642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44" name="正方形/長方形 643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614" name="グループ化 613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641" name="正方形/長方形 64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42" name="正方形/長方形 64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615" name="グループ化 614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639" name="正方形/長方形 638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40" name="正方形/長方形 639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616" name="グループ化 615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637" name="正方形/長方形 636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38" name="正方形/長方形 637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617" name="グループ化 616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635" name="正方形/長方形 634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36" name="正方形/長方形 635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618" name="角丸四角形 617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9" name="角丸四角形 618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0" name="角丸四角形 619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1" name="角丸四角形 620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2" name="角丸四角形 621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3" name="角丸四角形 622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4" name="角丸四角形 623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5" name="角丸四角形 624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6" name="角丸四角形 625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7" name="角丸四角形 626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8" name="角丸四角形 627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9" name="角丸四角形 628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30" name="角丸四角形 629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31" name="角丸四角形 630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32" name="角丸四角形 631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33" name="角丸四角形 632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34" name="角丸四角形 633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6B00962-F9E6-45A0-824F-91838653D407}"/>
              </a:ext>
            </a:extLst>
          </p:cNvPr>
          <p:cNvGrpSpPr/>
          <p:nvPr/>
        </p:nvGrpSpPr>
        <p:grpSpPr>
          <a:xfrm>
            <a:off x="4868643" y="3790596"/>
            <a:ext cx="425016" cy="2427091"/>
            <a:chOff x="4879919" y="6604790"/>
            <a:chExt cx="425016" cy="2427091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5079505" y="8004104"/>
              <a:ext cx="225430" cy="1027777"/>
              <a:chOff x="5079505" y="8004104"/>
              <a:chExt cx="225430" cy="1027777"/>
            </a:xfrm>
          </p:grpSpPr>
          <p:sp>
            <p:nvSpPr>
              <p:cNvPr id="331" name="正方形/長方形 33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33" name="正方形/長方形 332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258" name="角丸四角形 257"/>
            <p:cNvSpPr/>
            <p:nvPr/>
          </p:nvSpPr>
          <p:spPr>
            <a:xfrm rot="16200000">
              <a:off x="4901258" y="86948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8" name="角丸四角形 267"/>
            <p:cNvSpPr/>
            <p:nvPr/>
          </p:nvSpPr>
          <p:spPr>
            <a:xfrm rot="16200000">
              <a:off x="4901347" y="83406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9" name="角丸四角形 268"/>
            <p:cNvSpPr/>
            <p:nvPr/>
          </p:nvSpPr>
          <p:spPr>
            <a:xfrm rot="16200000">
              <a:off x="4900916" y="80023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694" name="グループ化 693"/>
            <p:cNvGrpSpPr/>
            <p:nvPr/>
          </p:nvGrpSpPr>
          <p:grpSpPr>
            <a:xfrm>
              <a:off x="5071546" y="6604790"/>
              <a:ext cx="225430" cy="1027777"/>
              <a:chOff x="5079505" y="8004104"/>
              <a:chExt cx="225430" cy="1027777"/>
            </a:xfrm>
          </p:grpSpPr>
          <p:sp>
            <p:nvSpPr>
              <p:cNvPr id="695" name="正方形/長方形 694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96" name="正方形/長方形 695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702" name="角丸四角形 701"/>
            <p:cNvSpPr/>
            <p:nvPr/>
          </p:nvSpPr>
          <p:spPr>
            <a:xfrm rot="16200000">
              <a:off x="4889579" y="746353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03" name="角丸四角形 702"/>
            <p:cNvSpPr/>
            <p:nvPr/>
          </p:nvSpPr>
          <p:spPr>
            <a:xfrm rot="16200000">
              <a:off x="4889668" y="710936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04" name="角丸四角形 703"/>
            <p:cNvSpPr/>
            <p:nvPr/>
          </p:nvSpPr>
          <p:spPr>
            <a:xfrm rot="16200000">
              <a:off x="4889237" y="677108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48" name="正方形/長方形 247">
            <a:extLst>
              <a:ext uri="{FF2B5EF4-FFF2-40B4-BE49-F238E27FC236}">
                <a16:creationId xmlns:a16="http://schemas.microsoft.com/office/drawing/2014/main" id="{FF6614A3-5715-44DC-B6E2-02A06DB2DBD1}"/>
              </a:ext>
            </a:extLst>
          </p:cNvPr>
          <p:cNvSpPr/>
          <p:nvPr/>
        </p:nvSpPr>
        <p:spPr>
          <a:xfrm rot="7034181">
            <a:off x="5303191" y="8503781"/>
            <a:ext cx="1039464" cy="1912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9" name="角丸四角形 329">
            <a:extLst>
              <a:ext uri="{FF2B5EF4-FFF2-40B4-BE49-F238E27FC236}">
                <a16:creationId xmlns:a16="http://schemas.microsoft.com/office/drawing/2014/main" id="{7264B3E6-CB6D-4397-ADE4-4729854A1595}"/>
              </a:ext>
            </a:extLst>
          </p:cNvPr>
          <p:cNvSpPr/>
          <p:nvPr/>
        </p:nvSpPr>
        <p:spPr>
          <a:xfrm rot="17596780">
            <a:off x="5765685" y="8962071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0" name="角丸四角形 329">
            <a:extLst>
              <a:ext uri="{FF2B5EF4-FFF2-40B4-BE49-F238E27FC236}">
                <a16:creationId xmlns:a16="http://schemas.microsoft.com/office/drawing/2014/main" id="{E038AA5C-1645-4931-9D20-D204735A04A6}"/>
              </a:ext>
            </a:extLst>
          </p:cNvPr>
          <p:cNvSpPr/>
          <p:nvPr/>
        </p:nvSpPr>
        <p:spPr>
          <a:xfrm rot="17596780">
            <a:off x="5950035" y="8595869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1" name="角丸四角形 329">
            <a:extLst>
              <a:ext uri="{FF2B5EF4-FFF2-40B4-BE49-F238E27FC236}">
                <a16:creationId xmlns:a16="http://schemas.microsoft.com/office/drawing/2014/main" id="{C76C62D1-0DB7-495F-8659-EB06B01E40C1}"/>
              </a:ext>
            </a:extLst>
          </p:cNvPr>
          <p:cNvSpPr/>
          <p:nvPr/>
        </p:nvSpPr>
        <p:spPr>
          <a:xfrm rot="17596780">
            <a:off x="6127072" y="8247376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2" name="角丸四角形 329">
            <a:extLst>
              <a:ext uri="{FF2B5EF4-FFF2-40B4-BE49-F238E27FC236}">
                <a16:creationId xmlns:a16="http://schemas.microsoft.com/office/drawing/2014/main" id="{853B65E1-0124-4866-96DC-B60D7576D04D}"/>
              </a:ext>
            </a:extLst>
          </p:cNvPr>
          <p:cNvSpPr/>
          <p:nvPr/>
        </p:nvSpPr>
        <p:spPr>
          <a:xfrm rot="17596780">
            <a:off x="5863994" y="8778971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3" name="角丸四角形 329">
            <a:extLst>
              <a:ext uri="{FF2B5EF4-FFF2-40B4-BE49-F238E27FC236}">
                <a16:creationId xmlns:a16="http://schemas.microsoft.com/office/drawing/2014/main" id="{58B11AE3-2DBC-4819-A0CB-D465E6A95F39}"/>
              </a:ext>
            </a:extLst>
          </p:cNvPr>
          <p:cNvSpPr/>
          <p:nvPr/>
        </p:nvSpPr>
        <p:spPr>
          <a:xfrm rot="17596780">
            <a:off x="6040053" y="8419472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4" name="テキスト ボックス 253">
            <a:extLst>
              <a:ext uri="{FF2B5EF4-FFF2-40B4-BE49-F238E27FC236}">
                <a16:creationId xmlns:a16="http://schemas.microsoft.com/office/drawing/2014/main" id="{BEB19483-0FA6-447D-A3BC-EBA33B8A6548}"/>
              </a:ext>
            </a:extLst>
          </p:cNvPr>
          <p:cNvSpPr txBox="1"/>
          <p:nvPr/>
        </p:nvSpPr>
        <p:spPr>
          <a:xfrm rot="1598450">
            <a:off x="5480227" y="7932620"/>
            <a:ext cx="523220" cy="1272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事務局</a:t>
            </a:r>
          </a:p>
        </p:txBody>
      </p:sp>
      <p:sp>
        <p:nvSpPr>
          <p:cNvPr id="310" name="角丸四角形 158">
            <a:extLst>
              <a:ext uri="{FF2B5EF4-FFF2-40B4-BE49-F238E27FC236}">
                <a16:creationId xmlns:a16="http://schemas.microsoft.com/office/drawing/2014/main" id="{AA38F130-D3BE-47F0-8A32-F40F6A35414A}"/>
              </a:ext>
            </a:extLst>
          </p:cNvPr>
          <p:cNvSpPr/>
          <p:nvPr/>
        </p:nvSpPr>
        <p:spPr>
          <a:xfrm>
            <a:off x="2060349" y="1176363"/>
            <a:ext cx="3271794" cy="79718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参加者席</a:t>
            </a:r>
          </a:p>
        </p:txBody>
      </p:sp>
      <p:grpSp>
        <p:nvGrpSpPr>
          <p:cNvPr id="321" name="グループ化 320">
            <a:extLst>
              <a:ext uri="{FF2B5EF4-FFF2-40B4-BE49-F238E27FC236}">
                <a16:creationId xmlns:a16="http://schemas.microsoft.com/office/drawing/2014/main" id="{6FFF37AD-B389-4E68-B979-5BFEBC160504}"/>
              </a:ext>
            </a:extLst>
          </p:cNvPr>
          <p:cNvGrpSpPr/>
          <p:nvPr/>
        </p:nvGrpSpPr>
        <p:grpSpPr>
          <a:xfrm>
            <a:off x="1094834" y="1357102"/>
            <a:ext cx="428316" cy="1149421"/>
            <a:chOff x="4838334" y="1136971"/>
            <a:chExt cx="428316" cy="1149421"/>
          </a:xfrm>
        </p:grpSpPr>
        <p:grpSp>
          <p:nvGrpSpPr>
            <p:cNvPr id="323" name="グループ化 322">
              <a:extLst>
                <a:ext uri="{FF2B5EF4-FFF2-40B4-BE49-F238E27FC236}">
                  <a16:creationId xmlns:a16="http://schemas.microsoft.com/office/drawing/2014/main" id="{AF45BAAA-E43A-47EE-A12B-DA78F92F9E4A}"/>
                </a:ext>
              </a:extLst>
            </p:cNvPr>
            <p:cNvGrpSpPr/>
            <p:nvPr/>
          </p:nvGrpSpPr>
          <p:grpSpPr>
            <a:xfrm>
              <a:off x="5041225" y="1139579"/>
              <a:ext cx="225425" cy="1146813"/>
              <a:chOff x="5079505" y="8004104"/>
              <a:chExt cx="225430" cy="1027777"/>
            </a:xfrm>
          </p:grpSpPr>
          <p:sp>
            <p:nvSpPr>
              <p:cNvPr id="338" name="正方形/長方形 337">
                <a:extLst>
                  <a:ext uri="{FF2B5EF4-FFF2-40B4-BE49-F238E27FC236}">
                    <a16:creationId xmlns:a16="http://schemas.microsoft.com/office/drawing/2014/main" id="{609A10A3-1043-45FB-938C-FEE21CDD99EF}"/>
                  </a:ext>
                </a:extLst>
              </p:cNvPr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39" name="正方形/長方形 338">
                <a:extLst>
                  <a:ext uri="{FF2B5EF4-FFF2-40B4-BE49-F238E27FC236}">
                    <a16:creationId xmlns:a16="http://schemas.microsoft.com/office/drawing/2014/main" id="{F4BEF900-9568-4A09-96E7-3666AC53B636}"/>
                  </a:ext>
                </a:extLst>
              </p:cNvPr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326" name="角丸四角形 272">
              <a:extLst>
                <a:ext uri="{FF2B5EF4-FFF2-40B4-BE49-F238E27FC236}">
                  <a16:creationId xmlns:a16="http://schemas.microsoft.com/office/drawing/2014/main" id="{FE1FFC6E-88EE-4CED-9DF6-7427EEA0FE0F}"/>
                </a:ext>
              </a:extLst>
            </p:cNvPr>
            <p:cNvSpPr/>
            <p:nvPr/>
          </p:nvSpPr>
          <p:spPr>
            <a:xfrm rot="16200000">
              <a:off x="4854033" y="151943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28" name="角丸四角形 273">
              <a:extLst>
                <a:ext uri="{FF2B5EF4-FFF2-40B4-BE49-F238E27FC236}">
                  <a16:creationId xmlns:a16="http://schemas.microsoft.com/office/drawing/2014/main" id="{2CD368F5-96C9-4EB2-87BF-BACFE0D9F0CF}"/>
                </a:ext>
              </a:extLst>
            </p:cNvPr>
            <p:cNvSpPr/>
            <p:nvPr/>
          </p:nvSpPr>
          <p:spPr>
            <a:xfrm rot="16200000">
              <a:off x="4860322" y="132972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34" name="角丸四角形 274">
              <a:extLst>
                <a:ext uri="{FF2B5EF4-FFF2-40B4-BE49-F238E27FC236}">
                  <a16:creationId xmlns:a16="http://schemas.microsoft.com/office/drawing/2014/main" id="{3826D758-1B8C-4805-BC11-F99A5BA01561}"/>
                </a:ext>
              </a:extLst>
            </p:cNvPr>
            <p:cNvSpPr/>
            <p:nvPr/>
          </p:nvSpPr>
          <p:spPr>
            <a:xfrm rot="16200000">
              <a:off x="4860322" y="112765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35" name="角丸四角形 275">
              <a:extLst>
                <a:ext uri="{FF2B5EF4-FFF2-40B4-BE49-F238E27FC236}">
                  <a16:creationId xmlns:a16="http://schemas.microsoft.com/office/drawing/2014/main" id="{F3F3641C-05A3-4701-9B34-ADF4579D51B2}"/>
                </a:ext>
              </a:extLst>
            </p:cNvPr>
            <p:cNvSpPr/>
            <p:nvPr/>
          </p:nvSpPr>
          <p:spPr>
            <a:xfrm rot="16200000">
              <a:off x="4847652" y="212528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36" name="角丸四角形 276">
              <a:extLst>
                <a:ext uri="{FF2B5EF4-FFF2-40B4-BE49-F238E27FC236}">
                  <a16:creationId xmlns:a16="http://schemas.microsoft.com/office/drawing/2014/main" id="{1F4F1D35-142C-4BCE-AC66-5D61D100FD8C}"/>
                </a:ext>
              </a:extLst>
            </p:cNvPr>
            <p:cNvSpPr/>
            <p:nvPr/>
          </p:nvSpPr>
          <p:spPr>
            <a:xfrm rot="16200000">
              <a:off x="4847652" y="191865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37" name="角丸四角形 277">
              <a:extLst>
                <a:ext uri="{FF2B5EF4-FFF2-40B4-BE49-F238E27FC236}">
                  <a16:creationId xmlns:a16="http://schemas.microsoft.com/office/drawing/2014/main" id="{F13AE589-C822-4B41-A525-79D9885000D3}"/>
                </a:ext>
              </a:extLst>
            </p:cNvPr>
            <p:cNvSpPr/>
            <p:nvPr/>
          </p:nvSpPr>
          <p:spPr>
            <a:xfrm rot="16200000">
              <a:off x="4854034" y="17217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341" name="グループ化 340">
            <a:extLst>
              <a:ext uri="{FF2B5EF4-FFF2-40B4-BE49-F238E27FC236}">
                <a16:creationId xmlns:a16="http://schemas.microsoft.com/office/drawing/2014/main" id="{53DF6ECF-19A3-44F0-977C-79CFF8459A91}"/>
              </a:ext>
            </a:extLst>
          </p:cNvPr>
          <p:cNvGrpSpPr/>
          <p:nvPr/>
        </p:nvGrpSpPr>
        <p:grpSpPr>
          <a:xfrm>
            <a:off x="1094818" y="2863906"/>
            <a:ext cx="415646" cy="1154654"/>
            <a:chOff x="4851004" y="1136971"/>
            <a:chExt cx="415646" cy="1154654"/>
          </a:xfrm>
        </p:grpSpPr>
        <p:grpSp>
          <p:nvGrpSpPr>
            <p:cNvPr id="344" name="グループ化 343">
              <a:extLst>
                <a:ext uri="{FF2B5EF4-FFF2-40B4-BE49-F238E27FC236}">
                  <a16:creationId xmlns:a16="http://schemas.microsoft.com/office/drawing/2014/main" id="{76D00758-2727-416F-AE45-E1C42EDFDBE3}"/>
                </a:ext>
              </a:extLst>
            </p:cNvPr>
            <p:cNvGrpSpPr/>
            <p:nvPr/>
          </p:nvGrpSpPr>
          <p:grpSpPr>
            <a:xfrm>
              <a:off x="5041225" y="1139579"/>
              <a:ext cx="225425" cy="1146813"/>
              <a:chOff x="5079505" y="8004104"/>
              <a:chExt cx="225430" cy="1027777"/>
            </a:xfrm>
          </p:grpSpPr>
          <p:sp>
            <p:nvSpPr>
              <p:cNvPr id="355" name="正方形/長方形 354">
                <a:extLst>
                  <a:ext uri="{FF2B5EF4-FFF2-40B4-BE49-F238E27FC236}">
                    <a16:creationId xmlns:a16="http://schemas.microsoft.com/office/drawing/2014/main" id="{20AF7560-3828-4F89-87CD-7B167612FBCA}"/>
                  </a:ext>
                </a:extLst>
              </p:cNvPr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56" name="正方形/長方形 355">
                <a:extLst>
                  <a:ext uri="{FF2B5EF4-FFF2-40B4-BE49-F238E27FC236}">
                    <a16:creationId xmlns:a16="http://schemas.microsoft.com/office/drawing/2014/main" id="{3CCE90FC-B2EF-48EC-A8C5-49D5F14D84F3}"/>
                  </a:ext>
                </a:extLst>
              </p:cNvPr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345" name="角丸四角形 272">
              <a:extLst>
                <a:ext uri="{FF2B5EF4-FFF2-40B4-BE49-F238E27FC236}">
                  <a16:creationId xmlns:a16="http://schemas.microsoft.com/office/drawing/2014/main" id="{4683DA6D-981D-46D6-8F43-C51F45697F15}"/>
                </a:ext>
              </a:extLst>
            </p:cNvPr>
            <p:cNvSpPr/>
            <p:nvPr/>
          </p:nvSpPr>
          <p:spPr>
            <a:xfrm rot="16200000">
              <a:off x="4860322" y="152561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7" name="角丸四角形 273">
              <a:extLst>
                <a:ext uri="{FF2B5EF4-FFF2-40B4-BE49-F238E27FC236}">
                  <a16:creationId xmlns:a16="http://schemas.microsoft.com/office/drawing/2014/main" id="{52CCFD5B-5B6C-4E81-9316-F7715507378F}"/>
                </a:ext>
              </a:extLst>
            </p:cNvPr>
            <p:cNvSpPr/>
            <p:nvPr/>
          </p:nvSpPr>
          <p:spPr>
            <a:xfrm rot="16200000">
              <a:off x="4860322" y="132972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0" name="角丸四角形 274">
              <a:extLst>
                <a:ext uri="{FF2B5EF4-FFF2-40B4-BE49-F238E27FC236}">
                  <a16:creationId xmlns:a16="http://schemas.microsoft.com/office/drawing/2014/main" id="{73C65961-022F-4D97-80F4-6664D2A87F6A}"/>
                </a:ext>
              </a:extLst>
            </p:cNvPr>
            <p:cNvSpPr/>
            <p:nvPr/>
          </p:nvSpPr>
          <p:spPr>
            <a:xfrm rot="16200000">
              <a:off x="4860322" y="112765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1" name="角丸四角形 275">
              <a:extLst>
                <a:ext uri="{FF2B5EF4-FFF2-40B4-BE49-F238E27FC236}">
                  <a16:creationId xmlns:a16="http://schemas.microsoft.com/office/drawing/2014/main" id="{774CA034-11F7-4014-B61B-75C5DF4A8C7F}"/>
                </a:ext>
              </a:extLst>
            </p:cNvPr>
            <p:cNvSpPr/>
            <p:nvPr/>
          </p:nvSpPr>
          <p:spPr>
            <a:xfrm rot="16200000">
              <a:off x="4864732" y="2132608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3" name="角丸四角形 276">
              <a:extLst>
                <a:ext uri="{FF2B5EF4-FFF2-40B4-BE49-F238E27FC236}">
                  <a16:creationId xmlns:a16="http://schemas.microsoft.com/office/drawing/2014/main" id="{9AF57FDD-A3A0-4EE5-9270-6F47D41F9BAF}"/>
                </a:ext>
              </a:extLst>
            </p:cNvPr>
            <p:cNvSpPr/>
            <p:nvPr/>
          </p:nvSpPr>
          <p:spPr>
            <a:xfrm rot="16200000">
              <a:off x="4860600" y="1925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4" name="角丸四角形 277">
              <a:extLst>
                <a:ext uri="{FF2B5EF4-FFF2-40B4-BE49-F238E27FC236}">
                  <a16:creationId xmlns:a16="http://schemas.microsoft.com/office/drawing/2014/main" id="{9929D40D-EBD9-46BA-A222-14F9D0619821}"/>
                </a:ext>
              </a:extLst>
            </p:cNvPr>
            <p:cNvSpPr/>
            <p:nvPr/>
          </p:nvSpPr>
          <p:spPr>
            <a:xfrm rot="16200000">
              <a:off x="4860322" y="172192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315" name="正方形/長方形 314">
            <a:extLst>
              <a:ext uri="{FF2B5EF4-FFF2-40B4-BE49-F238E27FC236}">
                <a16:creationId xmlns:a16="http://schemas.microsoft.com/office/drawing/2014/main" id="{D9C23EDE-38DC-4882-B598-32A84F7E004A}"/>
              </a:ext>
            </a:extLst>
          </p:cNvPr>
          <p:cNvSpPr/>
          <p:nvPr/>
        </p:nvSpPr>
        <p:spPr>
          <a:xfrm>
            <a:off x="1176320" y="1403010"/>
            <a:ext cx="446724" cy="2610318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報　　道　　関　　係　　者</a:t>
            </a:r>
          </a:p>
        </p:txBody>
      </p:sp>
      <p:sp>
        <p:nvSpPr>
          <p:cNvPr id="270" name="正方形/長方形 269">
            <a:extLst>
              <a:ext uri="{FF2B5EF4-FFF2-40B4-BE49-F238E27FC236}">
                <a16:creationId xmlns:a16="http://schemas.microsoft.com/office/drawing/2014/main" id="{8018A132-D5AF-4C7E-B872-C3FD54E98FFB}"/>
              </a:ext>
            </a:extLst>
          </p:cNvPr>
          <p:cNvSpPr/>
          <p:nvPr/>
        </p:nvSpPr>
        <p:spPr>
          <a:xfrm rot="5400000">
            <a:off x="5741812" y="4237399"/>
            <a:ext cx="725826" cy="2100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1" name="テキスト ボックス 270">
            <a:extLst>
              <a:ext uri="{FF2B5EF4-FFF2-40B4-BE49-F238E27FC236}">
                <a16:creationId xmlns:a16="http://schemas.microsoft.com/office/drawing/2014/main" id="{0C8EC657-0998-44E5-B661-778D411C7B10}"/>
              </a:ext>
            </a:extLst>
          </p:cNvPr>
          <p:cNvSpPr txBox="1"/>
          <p:nvPr/>
        </p:nvSpPr>
        <p:spPr>
          <a:xfrm>
            <a:off x="5940353" y="4085276"/>
            <a:ext cx="353943" cy="5142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司会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43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 algn="ctr">
          <a:defRPr sz="1200" dirty="0"/>
        </a:defPPr>
      </a:lstStyle>
    </a:txDef>
  </a:objectDefaults>
  <a:extraClrSchemeLst/>
</a:theme>
</file>