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97" r:id="rId1"/>
  </p:sldMasterIdLst>
  <p:notesMasterIdLst>
    <p:notesMasterId r:id="rId3"/>
  </p:notesMasterIdLst>
  <p:sldIdLst>
    <p:sldId id="295" r:id="rId2"/>
  </p:sldIdLst>
  <p:sldSz cx="7559675" cy="10691813"/>
  <p:notesSz cx="6735763" cy="9866313"/>
  <p:custDataLst>
    <p:tags r:id="rId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3" pos="4581" userDrawn="1">
          <p15:clr>
            <a:srgbClr val="A4A3A4"/>
          </p15:clr>
        </p15:guide>
        <p15:guide id="4" orient="horz" pos="28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0D0"/>
    <a:srgbClr val="5A5A5A"/>
    <a:srgbClr val="0267B2"/>
    <a:srgbClr val="E20212"/>
    <a:srgbClr val="828282"/>
    <a:srgbClr val="D0D0D2"/>
    <a:srgbClr val="FFFFFF"/>
    <a:srgbClr val="5A5A5C"/>
    <a:srgbClr val="5A5A5D"/>
    <a:srgbClr val="8282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01" autoAdjust="0"/>
    <p:restoredTop sz="95785" autoAdjust="0"/>
  </p:normalViewPr>
  <p:slideViewPr>
    <p:cSldViewPr showGuides="1">
      <p:cViewPr varScale="1">
        <p:scale>
          <a:sx n="59" d="100"/>
          <a:sy n="59" d="100"/>
        </p:scale>
        <p:origin x="2736" y="34"/>
      </p:cViewPr>
      <p:guideLst>
        <p:guide orient="horz" pos="3368"/>
        <p:guide pos="4581"/>
        <p:guide orient="horz" pos="2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3714" y="108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2918830" cy="495030"/>
          </a:xfrm>
          <a:prstGeom prst="rect">
            <a:avLst/>
          </a:prstGeom>
        </p:spPr>
        <p:txBody>
          <a:bodyPr vert="horz" lIns="90719" tIns="45359" rIns="90719" bIns="4535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8" y="2"/>
            <a:ext cx="2918830" cy="495030"/>
          </a:xfrm>
          <a:prstGeom prst="rect">
            <a:avLst/>
          </a:prstGeom>
        </p:spPr>
        <p:txBody>
          <a:bodyPr vert="horz" lIns="90719" tIns="45359" rIns="90719" bIns="45359" rtlCol="0"/>
          <a:lstStyle>
            <a:lvl1pPr algn="r">
              <a:defRPr sz="1200"/>
            </a:lvl1pPr>
          </a:lstStyle>
          <a:p>
            <a:fld id="{BEEEBA04-D48B-4B0A-B87A-99171D1599C4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2338" y="1233488"/>
            <a:ext cx="235108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19" tIns="45359" rIns="90719" bIns="4535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6"/>
            <a:ext cx="5388610" cy="3884861"/>
          </a:xfrm>
          <a:prstGeom prst="rect">
            <a:avLst/>
          </a:prstGeom>
        </p:spPr>
        <p:txBody>
          <a:bodyPr vert="horz" lIns="90719" tIns="45359" rIns="90719" bIns="4535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371285"/>
            <a:ext cx="2918830" cy="495029"/>
          </a:xfrm>
          <a:prstGeom prst="rect">
            <a:avLst/>
          </a:prstGeom>
        </p:spPr>
        <p:txBody>
          <a:bodyPr vert="horz" lIns="90719" tIns="45359" rIns="90719" bIns="4535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8" y="9371285"/>
            <a:ext cx="2918830" cy="495029"/>
          </a:xfrm>
          <a:prstGeom prst="rect">
            <a:avLst/>
          </a:prstGeom>
        </p:spPr>
        <p:txBody>
          <a:bodyPr vert="horz" lIns="90719" tIns="45359" rIns="90719" bIns="45359" rtlCol="0" anchor="b"/>
          <a:lstStyle>
            <a:lvl1pPr algn="r">
              <a:defRPr sz="1200"/>
            </a:lvl1pPr>
          </a:lstStyle>
          <a:p>
            <a:fld id="{6214EEE4-7DFC-4DF5-894C-F421D9D81C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5545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271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637" algn="l" defTabSz="995271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271" algn="l" defTabSz="995271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2909" algn="l" defTabSz="995271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0545" algn="l" defTabSz="995271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180" algn="l" defTabSz="995271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5817" algn="l" defTabSz="995271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3452" algn="l" defTabSz="995271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1089" algn="l" defTabSz="995271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表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グループ化 51"/>
          <p:cNvGrpSpPr/>
          <p:nvPr userDrawn="1"/>
        </p:nvGrpSpPr>
        <p:grpSpPr>
          <a:xfrm>
            <a:off x="-1" y="360000"/>
            <a:ext cx="7200218" cy="4949886"/>
            <a:chOff x="-1" y="360000"/>
            <a:chExt cx="7200218" cy="4949886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359417" y="360000"/>
              <a:ext cx="6660673" cy="4841250"/>
              <a:chOff x="359417" y="360000"/>
              <a:chExt cx="6660673" cy="4841250"/>
            </a:xfrm>
          </p:grpSpPr>
          <p:sp>
            <p:nvSpPr>
              <p:cNvPr id="5" name="フリーフォーム 4"/>
              <p:cNvSpPr>
                <a:spLocks noChangeAspect="1"/>
              </p:cNvSpPr>
              <p:nvPr/>
            </p:nvSpPr>
            <p:spPr>
              <a:xfrm>
                <a:off x="359417" y="360000"/>
                <a:ext cx="4967952" cy="4841250"/>
              </a:xfrm>
              <a:custGeom>
                <a:avLst/>
                <a:gdLst>
                  <a:gd name="connsiteX0" fmla="*/ 0 w 4967952"/>
                  <a:gd name="connsiteY0" fmla="*/ 0 h 4841250"/>
                  <a:gd name="connsiteX1" fmla="*/ 4192782 w 4967952"/>
                  <a:gd name="connsiteY1" fmla="*/ 0 h 4841250"/>
                  <a:gd name="connsiteX2" fmla="*/ 4310300 w 4967952"/>
                  <a:gd name="connsiteY2" fmla="*/ 129303 h 4841250"/>
                  <a:gd name="connsiteX3" fmla="*/ 4967952 w 4967952"/>
                  <a:gd name="connsiteY3" fmla="*/ 1961250 h 4841250"/>
                  <a:gd name="connsiteX4" fmla="*/ 2087952 w 4967952"/>
                  <a:gd name="connsiteY4" fmla="*/ 4841250 h 4841250"/>
                  <a:gd name="connsiteX5" fmla="*/ 51485 w 4967952"/>
                  <a:gd name="connsiteY5" fmla="*/ 3997718 h 4841250"/>
                  <a:gd name="connsiteX6" fmla="*/ 0 w 4967952"/>
                  <a:gd name="connsiteY6" fmla="*/ 3941071 h 4841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967952" h="4841250">
                    <a:moveTo>
                      <a:pt x="0" y="0"/>
                    </a:moveTo>
                    <a:lnTo>
                      <a:pt x="4192782" y="0"/>
                    </a:lnTo>
                    <a:lnTo>
                      <a:pt x="4310300" y="129303"/>
                    </a:lnTo>
                    <a:cubicBezTo>
                      <a:pt x="4721149" y="627136"/>
                      <a:pt x="4967952" y="1265371"/>
                      <a:pt x="4967952" y="1961250"/>
                    </a:cubicBezTo>
                    <a:cubicBezTo>
                      <a:pt x="4967952" y="3551830"/>
                      <a:pt x="3678532" y="4841250"/>
                      <a:pt x="2087952" y="4841250"/>
                    </a:cubicBezTo>
                    <a:cubicBezTo>
                      <a:pt x="1292662" y="4841250"/>
                      <a:pt x="572662" y="4518895"/>
                      <a:pt x="51485" y="3997718"/>
                    </a:cubicBezTo>
                    <a:lnTo>
                      <a:pt x="0" y="3941071"/>
                    </a:lnTo>
                    <a:close/>
                  </a:path>
                </a:pathLst>
              </a:custGeom>
              <a:solidFill>
                <a:srgbClr val="0267B2"/>
              </a:solidFill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フリーフォーム 7"/>
              <p:cNvSpPr>
                <a:spLocks/>
              </p:cNvSpPr>
              <p:nvPr/>
            </p:nvSpPr>
            <p:spPr bwMode="auto">
              <a:xfrm>
                <a:off x="359455" y="1269207"/>
                <a:ext cx="5481752" cy="3031200"/>
              </a:xfrm>
              <a:custGeom>
                <a:avLst/>
                <a:gdLst>
                  <a:gd name="connsiteX0" fmla="*/ 5900938 w 5919692"/>
                  <a:gd name="connsiteY0" fmla="*/ 0 h 3372791"/>
                  <a:gd name="connsiteX1" fmla="*/ 5919692 w 5919692"/>
                  <a:gd name="connsiteY1" fmla="*/ 19510 h 3372791"/>
                  <a:gd name="connsiteX2" fmla="*/ 0 w 5919692"/>
                  <a:gd name="connsiteY2" fmla="*/ 3372791 h 3372791"/>
                  <a:gd name="connsiteX3" fmla="*/ 0 w 5919692"/>
                  <a:gd name="connsiteY3" fmla="*/ 2367562 h 3372791"/>
                  <a:gd name="connsiteX4" fmla="*/ 326069 w 5919692"/>
                  <a:gd name="connsiteY4" fmla="*/ 2289930 h 3372791"/>
                  <a:gd name="connsiteX5" fmla="*/ 5900938 w 5919692"/>
                  <a:gd name="connsiteY5" fmla="*/ 0 h 3372791"/>
                  <a:gd name="connsiteX0" fmla="*/ 5788546 w 5919692"/>
                  <a:gd name="connsiteY0" fmla="*/ 10388 h 3354460"/>
                  <a:gd name="connsiteX1" fmla="*/ 5919692 w 5919692"/>
                  <a:gd name="connsiteY1" fmla="*/ 1179 h 3354460"/>
                  <a:gd name="connsiteX2" fmla="*/ 0 w 5919692"/>
                  <a:gd name="connsiteY2" fmla="*/ 3354460 h 3354460"/>
                  <a:gd name="connsiteX3" fmla="*/ 0 w 5919692"/>
                  <a:gd name="connsiteY3" fmla="*/ 2349231 h 3354460"/>
                  <a:gd name="connsiteX4" fmla="*/ 326069 w 5919692"/>
                  <a:gd name="connsiteY4" fmla="*/ 2271599 h 3354460"/>
                  <a:gd name="connsiteX5" fmla="*/ 5788546 w 5919692"/>
                  <a:gd name="connsiteY5" fmla="*/ 10388 h 3354460"/>
                  <a:gd name="connsiteX0" fmla="*/ 5788546 w 5913081"/>
                  <a:gd name="connsiteY0" fmla="*/ -1 h 3344071"/>
                  <a:gd name="connsiteX1" fmla="*/ 5913081 w 5913081"/>
                  <a:gd name="connsiteY1" fmla="*/ 41048 h 3344071"/>
                  <a:gd name="connsiteX2" fmla="*/ 0 w 5913081"/>
                  <a:gd name="connsiteY2" fmla="*/ 3344071 h 3344071"/>
                  <a:gd name="connsiteX3" fmla="*/ 0 w 5913081"/>
                  <a:gd name="connsiteY3" fmla="*/ 2338842 h 3344071"/>
                  <a:gd name="connsiteX4" fmla="*/ 326069 w 5913081"/>
                  <a:gd name="connsiteY4" fmla="*/ 2261210 h 3344071"/>
                  <a:gd name="connsiteX5" fmla="*/ 5788546 w 5913081"/>
                  <a:gd name="connsiteY5" fmla="*/ -1 h 3344071"/>
                  <a:gd name="connsiteX0" fmla="*/ 5821603 w 5913081"/>
                  <a:gd name="connsiteY0" fmla="*/ 0 h 3344072"/>
                  <a:gd name="connsiteX1" fmla="*/ 5913081 w 5913081"/>
                  <a:gd name="connsiteY1" fmla="*/ 41049 h 3344072"/>
                  <a:gd name="connsiteX2" fmla="*/ 0 w 5913081"/>
                  <a:gd name="connsiteY2" fmla="*/ 3344072 h 3344072"/>
                  <a:gd name="connsiteX3" fmla="*/ 0 w 5913081"/>
                  <a:gd name="connsiteY3" fmla="*/ 2338843 h 3344072"/>
                  <a:gd name="connsiteX4" fmla="*/ 326069 w 5913081"/>
                  <a:gd name="connsiteY4" fmla="*/ 2261211 h 3344072"/>
                  <a:gd name="connsiteX5" fmla="*/ 5821603 w 5913081"/>
                  <a:gd name="connsiteY5" fmla="*/ 0 h 3344072"/>
                  <a:gd name="connsiteX0" fmla="*/ 5821603 w 5880025"/>
                  <a:gd name="connsiteY0" fmla="*/ 0 h 3344072"/>
                  <a:gd name="connsiteX1" fmla="*/ 5880025 w 5880025"/>
                  <a:gd name="connsiteY1" fmla="*/ 41049 h 3344072"/>
                  <a:gd name="connsiteX2" fmla="*/ 0 w 5880025"/>
                  <a:gd name="connsiteY2" fmla="*/ 3344072 h 3344072"/>
                  <a:gd name="connsiteX3" fmla="*/ 0 w 5880025"/>
                  <a:gd name="connsiteY3" fmla="*/ 2338843 h 3344072"/>
                  <a:gd name="connsiteX4" fmla="*/ 326069 w 5880025"/>
                  <a:gd name="connsiteY4" fmla="*/ 2261211 h 3344072"/>
                  <a:gd name="connsiteX5" fmla="*/ 5821603 w 5880025"/>
                  <a:gd name="connsiteY5" fmla="*/ 0 h 3344072"/>
                  <a:gd name="connsiteX0" fmla="*/ 5780503 w 5880025"/>
                  <a:gd name="connsiteY0" fmla="*/ 0 h 3336880"/>
                  <a:gd name="connsiteX1" fmla="*/ 5880025 w 5880025"/>
                  <a:gd name="connsiteY1" fmla="*/ 33857 h 3336880"/>
                  <a:gd name="connsiteX2" fmla="*/ 0 w 5880025"/>
                  <a:gd name="connsiteY2" fmla="*/ 3336880 h 3336880"/>
                  <a:gd name="connsiteX3" fmla="*/ 0 w 5880025"/>
                  <a:gd name="connsiteY3" fmla="*/ 2331651 h 3336880"/>
                  <a:gd name="connsiteX4" fmla="*/ 326069 w 5880025"/>
                  <a:gd name="connsiteY4" fmla="*/ 2254019 h 3336880"/>
                  <a:gd name="connsiteX5" fmla="*/ 5780503 w 5880025"/>
                  <a:gd name="connsiteY5" fmla="*/ 0 h 3336880"/>
                  <a:gd name="connsiteX0" fmla="*/ 5780503 w 5866325"/>
                  <a:gd name="connsiteY0" fmla="*/ 0 h 3336880"/>
                  <a:gd name="connsiteX1" fmla="*/ 5866325 w 5866325"/>
                  <a:gd name="connsiteY1" fmla="*/ 19473 h 3336880"/>
                  <a:gd name="connsiteX2" fmla="*/ 0 w 5866325"/>
                  <a:gd name="connsiteY2" fmla="*/ 3336880 h 3336880"/>
                  <a:gd name="connsiteX3" fmla="*/ 0 w 5866325"/>
                  <a:gd name="connsiteY3" fmla="*/ 2331651 h 3336880"/>
                  <a:gd name="connsiteX4" fmla="*/ 326069 w 5866325"/>
                  <a:gd name="connsiteY4" fmla="*/ 2254019 h 3336880"/>
                  <a:gd name="connsiteX5" fmla="*/ 5780503 w 5866325"/>
                  <a:gd name="connsiteY5" fmla="*/ 0 h 3336880"/>
                  <a:gd name="connsiteX0" fmla="*/ 5821603 w 5866325"/>
                  <a:gd name="connsiteY0" fmla="*/ 0 h 3362052"/>
                  <a:gd name="connsiteX1" fmla="*/ 5866325 w 5866325"/>
                  <a:gd name="connsiteY1" fmla="*/ 44645 h 3362052"/>
                  <a:gd name="connsiteX2" fmla="*/ 0 w 5866325"/>
                  <a:gd name="connsiteY2" fmla="*/ 3362052 h 3362052"/>
                  <a:gd name="connsiteX3" fmla="*/ 0 w 5866325"/>
                  <a:gd name="connsiteY3" fmla="*/ 2356823 h 3362052"/>
                  <a:gd name="connsiteX4" fmla="*/ 326069 w 5866325"/>
                  <a:gd name="connsiteY4" fmla="*/ 2279191 h 3362052"/>
                  <a:gd name="connsiteX5" fmla="*/ 5821603 w 5866325"/>
                  <a:gd name="connsiteY5" fmla="*/ 0 h 3362052"/>
                  <a:gd name="connsiteX0" fmla="*/ 5821603 w 5850912"/>
                  <a:gd name="connsiteY0" fmla="*/ 0 h 3362052"/>
                  <a:gd name="connsiteX1" fmla="*/ 5850912 w 5850912"/>
                  <a:gd name="connsiteY1" fmla="*/ 41900 h 3362052"/>
                  <a:gd name="connsiteX2" fmla="*/ 0 w 5850912"/>
                  <a:gd name="connsiteY2" fmla="*/ 3362052 h 3362052"/>
                  <a:gd name="connsiteX3" fmla="*/ 0 w 5850912"/>
                  <a:gd name="connsiteY3" fmla="*/ 2356823 h 3362052"/>
                  <a:gd name="connsiteX4" fmla="*/ 326069 w 5850912"/>
                  <a:gd name="connsiteY4" fmla="*/ 2279191 h 3362052"/>
                  <a:gd name="connsiteX5" fmla="*/ 5821603 w 5850912"/>
                  <a:gd name="connsiteY5" fmla="*/ 0 h 3362052"/>
                  <a:gd name="connsiteX0" fmla="*/ 5834447 w 5850912"/>
                  <a:gd name="connsiteY0" fmla="*/ 0 h 3364797"/>
                  <a:gd name="connsiteX1" fmla="*/ 5850912 w 5850912"/>
                  <a:gd name="connsiteY1" fmla="*/ 44645 h 3364797"/>
                  <a:gd name="connsiteX2" fmla="*/ 0 w 5850912"/>
                  <a:gd name="connsiteY2" fmla="*/ 3364797 h 3364797"/>
                  <a:gd name="connsiteX3" fmla="*/ 0 w 5850912"/>
                  <a:gd name="connsiteY3" fmla="*/ 2359568 h 3364797"/>
                  <a:gd name="connsiteX4" fmla="*/ 326069 w 5850912"/>
                  <a:gd name="connsiteY4" fmla="*/ 2281936 h 3364797"/>
                  <a:gd name="connsiteX5" fmla="*/ 5834447 w 5850912"/>
                  <a:gd name="connsiteY5" fmla="*/ 0 h 3364797"/>
                  <a:gd name="connsiteX0" fmla="*/ 5834447 w 5876373"/>
                  <a:gd name="connsiteY0" fmla="*/ 0 h 3364797"/>
                  <a:gd name="connsiteX1" fmla="*/ 5876373 w 5876373"/>
                  <a:gd name="connsiteY1" fmla="*/ 28109 h 3364797"/>
                  <a:gd name="connsiteX2" fmla="*/ 0 w 5876373"/>
                  <a:gd name="connsiteY2" fmla="*/ 3364797 h 3364797"/>
                  <a:gd name="connsiteX3" fmla="*/ 0 w 5876373"/>
                  <a:gd name="connsiteY3" fmla="*/ 2359568 h 3364797"/>
                  <a:gd name="connsiteX4" fmla="*/ 326069 w 5876373"/>
                  <a:gd name="connsiteY4" fmla="*/ 2281936 h 3364797"/>
                  <a:gd name="connsiteX5" fmla="*/ 5834447 w 5876373"/>
                  <a:gd name="connsiteY5" fmla="*/ 0 h 3364797"/>
                  <a:gd name="connsiteX0" fmla="*/ 5826809 w 5876373"/>
                  <a:gd name="connsiteY0" fmla="*/ 0 h 3356530"/>
                  <a:gd name="connsiteX1" fmla="*/ 5876373 w 5876373"/>
                  <a:gd name="connsiteY1" fmla="*/ 19842 h 3356530"/>
                  <a:gd name="connsiteX2" fmla="*/ 0 w 5876373"/>
                  <a:gd name="connsiteY2" fmla="*/ 3356530 h 3356530"/>
                  <a:gd name="connsiteX3" fmla="*/ 0 w 5876373"/>
                  <a:gd name="connsiteY3" fmla="*/ 2351301 h 3356530"/>
                  <a:gd name="connsiteX4" fmla="*/ 326069 w 5876373"/>
                  <a:gd name="connsiteY4" fmla="*/ 2273669 h 3356530"/>
                  <a:gd name="connsiteX5" fmla="*/ 5826809 w 5876373"/>
                  <a:gd name="connsiteY5" fmla="*/ 0 h 3356530"/>
                  <a:gd name="connsiteX0" fmla="*/ 5826809 w 5861097"/>
                  <a:gd name="connsiteY0" fmla="*/ 0 h 3356530"/>
                  <a:gd name="connsiteX1" fmla="*/ 5861097 w 5861097"/>
                  <a:gd name="connsiteY1" fmla="*/ 17086 h 3356530"/>
                  <a:gd name="connsiteX2" fmla="*/ 0 w 5861097"/>
                  <a:gd name="connsiteY2" fmla="*/ 3356530 h 3356530"/>
                  <a:gd name="connsiteX3" fmla="*/ 0 w 5861097"/>
                  <a:gd name="connsiteY3" fmla="*/ 2351301 h 3356530"/>
                  <a:gd name="connsiteX4" fmla="*/ 326069 w 5861097"/>
                  <a:gd name="connsiteY4" fmla="*/ 2273669 h 3356530"/>
                  <a:gd name="connsiteX5" fmla="*/ 5826809 w 5861097"/>
                  <a:gd name="connsiteY5" fmla="*/ 0 h 33565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861097" h="3356530">
                    <a:moveTo>
                      <a:pt x="5826809" y="0"/>
                    </a:moveTo>
                    <a:lnTo>
                      <a:pt x="5861097" y="17086"/>
                    </a:lnTo>
                    <a:lnTo>
                      <a:pt x="0" y="3356530"/>
                    </a:lnTo>
                    <a:lnTo>
                      <a:pt x="0" y="2351301"/>
                    </a:lnTo>
                    <a:lnTo>
                      <a:pt x="326069" y="2273669"/>
                    </a:lnTo>
                    <a:cubicBezTo>
                      <a:pt x="2151071" y="1815385"/>
                      <a:pt x="3910925" y="1018262"/>
                      <a:pt x="5826809" y="0"/>
                    </a:cubicBezTo>
                    <a:close/>
                  </a:path>
                </a:pathLst>
              </a:custGeom>
              <a:solidFill>
                <a:srgbClr val="83C6F7"/>
              </a:solidFill>
              <a:ln>
                <a:noFill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grpSp>
            <p:nvGrpSpPr>
              <p:cNvPr id="9" name="グループ化 8"/>
              <p:cNvGrpSpPr/>
              <p:nvPr/>
            </p:nvGrpSpPr>
            <p:grpSpPr>
              <a:xfrm>
                <a:off x="5076089" y="1475064"/>
                <a:ext cx="1944001" cy="810502"/>
                <a:chOff x="5076089" y="1475064"/>
                <a:chExt cx="1944001" cy="810502"/>
              </a:xfrm>
            </p:grpSpPr>
            <p:grpSp>
              <p:nvGrpSpPr>
                <p:cNvPr id="21" name="グループ化 20"/>
                <p:cNvGrpSpPr/>
                <p:nvPr/>
              </p:nvGrpSpPr>
              <p:grpSpPr>
                <a:xfrm>
                  <a:off x="5076089" y="1475064"/>
                  <a:ext cx="1944000" cy="810501"/>
                  <a:chOff x="5076089" y="1475064"/>
                  <a:chExt cx="1944000" cy="810501"/>
                </a:xfrm>
              </p:grpSpPr>
              <p:sp>
                <p:nvSpPr>
                  <p:cNvPr id="46" name="Freeform 199"/>
                  <p:cNvSpPr>
                    <a:spLocks noEditPoints="1"/>
                  </p:cNvSpPr>
                  <p:nvPr/>
                </p:nvSpPr>
                <p:spPr bwMode="auto">
                  <a:xfrm>
                    <a:off x="6746695" y="1475064"/>
                    <a:ext cx="143956" cy="577029"/>
                  </a:xfrm>
                  <a:custGeom>
                    <a:avLst/>
                    <a:gdLst>
                      <a:gd name="T0" fmla="*/ 89 w 248"/>
                      <a:gd name="T1" fmla="*/ 35 h 995"/>
                      <a:gd name="T2" fmla="*/ 90 w 248"/>
                      <a:gd name="T3" fmla="*/ 97 h 995"/>
                      <a:gd name="T4" fmla="*/ 40 w 248"/>
                      <a:gd name="T5" fmla="*/ 177 h 995"/>
                      <a:gd name="T6" fmla="*/ 0 w 248"/>
                      <a:gd name="T7" fmla="*/ 995 h 995"/>
                      <a:gd name="T8" fmla="*/ 248 w 248"/>
                      <a:gd name="T9" fmla="*/ 240 h 995"/>
                      <a:gd name="T10" fmla="*/ 233 w 248"/>
                      <a:gd name="T11" fmla="*/ 97 h 995"/>
                      <a:gd name="T12" fmla="*/ 148 w 248"/>
                      <a:gd name="T13" fmla="*/ 61 h 995"/>
                      <a:gd name="T14" fmla="*/ 124 w 248"/>
                      <a:gd name="T15" fmla="*/ 0 h 995"/>
                      <a:gd name="T16" fmla="*/ 41 w 248"/>
                      <a:gd name="T17" fmla="*/ 293 h 995"/>
                      <a:gd name="T18" fmla="*/ 19 w 248"/>
                      <a:gd name="T19" fmla="*/ 368 h 995"/>
                      <a:gd name="T20" fmla="*/ 207 w 248"/>
                      <a:gd name="T21" fmla="*/ 293 h 995"/>
                      <a:gd name="T22" fmla="*/ 229 w 248"/>
                      <a:gd name="T23" fmla="*/ 368 h 995"/>
                      <a:gd name="T24" fmla="*/ 207 w 248"/>
                      <a:gd name="T25" fmla="*/ 293 h 995"/>
                      <a:gd name="T26" fmla="*/ 41 w 248"/>
                      <a:gd name="T27" fmla="*/ 387 h 995"/>
                      <a:gd name="T28" fmla="*/ 19 w 248"/>
                      <a:gd name="T29" fmla="*/ 461 h 995"/>
                      <a:gd name="T30" fmla="*/ 207 w 248"/>
                      <a:gd name="T31" fmla="*/ 387 h 995"/>
                      <a:gd name="T32" fmla="*/ 229 w 248"/>
                      <a:gd name="T33" fmla="*/ 461 h 995"/>
                      <a:gd name="T34" fmla="*/ 207 w 248"/>
                      <a:gd name="T35" fmla="*/ 387 h 995"/>
                      <a:gd name="T36" fmla="*/ 41 w 248"/>
                      <a:gd name="T37" fmla="*/ 481 h 995"/>
                      <a:gd name="T38" fmla="*/ 19 w 248"/>
                      <a:gd name="T39" fmla="*/ 555 h 995"/>
                      <a:gd name="T40" fmla="*/ 207 w 248"/>
                      <a:gd name="T41" fmla="*/ 481 h 995"/>
                      <a:gd name="T42" fmla="*/ 229 w 248"/>
                      <a:gd name="T43" fmla="*/ 555 h 995"/>
                      <a:gd name="T44" fmla="*/ 207 w 248"/>
                      <a:gd name="T45" fmla="*/ 481 h 995"/>
                      <a:gd name="T46" fmla="*/ 41 w 248"/>
                      <a:gd name="T47" fmla="*/ 574 h 995"/>
                      <a:gd name="T48" fmla="*/ 19 w 248"/>
                      <a:gd name="T49" fmla="*/ 648 h 995"/>
                      <a:gd name="T50" fmla="*/ 207 w 248"/>
                      <a:gd name="T51" fmla="*/ 574 h 995"/>
                      <a:gd name="T52" fmla="*/ 229 w 248"/>
                      <a:gd name="T53" fmla="*/ 648 h 995"/>
                      <a:gd name="T54" fmla="*/ 207 w 248"/>
                      <a:gd name="T55" fmla="*/ 574 h 995"/>
                      <a:gd name="T56" fmla="*/ 41 w 248"/>
                      <a:gd name="T57" fmla="*/ 668 h 995"/>
                      <a:gd name="T58" fmla="*/ 19 w 248"/>
                      <a:gd name="T59" fmla="*/ 742 h 995"/>
                      <a:gd name="T60" fmla="*/ 207 w 248"/>
                      <a:gd name="T61" fmla="*/ 668 h 995"/>
                      <a:gd name="T62" fmla="*/ 229 w 248"/>
                      <a:gd name="T63" fmla="*/ 742 h 995"/>
                      <a:gd name="T64" fmla="*/ 207 w 248"/>
                      <a:gd name="T65" fmla="*/ 668 h 995"/>
                      <a:gd name="T66" fmla="*/ 41 w 248"/>
                      <a:gd name="T67" fmla="*/ 761 h 995"/>
                      <a:gd name="T68" fmla="*/ 19 w 248"/>
                      <a:gd name="T69" fmla="*/ 836 h 995"/>
                      <a:gd name="T70" fmla="*/ 207 w 248"/>
                      <a:gd name="T71" fmla="*/ 761 h 995"/>
                      <a:gd name="T72" fmla="*/ 229 w 248"/>
                      <a:gd name="T73" fmla="*/ 836 h 995"/>
                      <a:gd name="T74" fmla="*/ 207 w 248"/>
                      <a:gd name="T75" fmla="*/ 761 h 9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</a:cxnLst>
                    <a:rect l="0" t="0" r="r" b="b"/>
                    <a:pathLst>
                      <a:path w="248" h="995">
                        <a:moveTo>
                          <a:pt x="124" y="0"/>
                        </a:moveTo>
                        <a:cubicBezTo>
                          <a:pt x="104" y="0"/>
                          <a:pt x="89" y="16"/>
                          <a:pt x="89" y="35"/>
                        </a:cubicBezTo>
                        <a:cubicBezTo>
                          <a:pt x="89" y="45"/>
                          <a:pt x="93" y="54"/>
                          <a:pt x="100" y="61"/>
                        </a:cubicBezTo>
                        <a:lnTo>
                          <a:pt x="90" y="97"/>
                        </a:lnTo>
                        <a:lnTo>
                          <a:pt x="15" y="97"/>
                        </a:lnTo>
                        <a:lnTo>
                          <a:pt x="40" y="177"/>
                        </a:lnTo>
                        <a:lnTo>
                          <a:pt x="0" y="240"/>
                        </a:lnTo>
                        <a:lnTo>
                          <a:pt x="0" y="995"/>
                        </a:lnTo>
                        <a:lnTo>
                          <a:pt x="248" y="995"/>
                        </a:lnTo>
                        <a:lnTo>
                          <a:pt x="248" y="240"/>
                        </a:lnTo>
                        <a:lnTo>
                          <a:pt x="208" y="177"/>
                        </a:lnTo>
                        <a:lnTo>
                          <a:pt x="233" y="97"/>
                        </a:lnTo>
                        <a:lnTo>
                          <a:pt x="158" y="97"/>
                        </a:lnTo>
                        <a:lnTo>
                          <a:pt x="148" y="61"/>
                        </a:lnTo>
                        <a:cubicBezTo>
                          <a:pt x="155" y="54"/>
                          <a:pt x="159" y="45"/>
                          <a:pt x="159" y="35"/>
                        </a:cubicBezTo>
                        <a:cubicBezTo>
                          <a:pt x="159" y="16"/>
                          <a:pt x="144" y="0"/>
                          <a:pt x="124" y="0"/>
                        </a:cubicBezTo>
                        <a:close/>
                        <a:moveTo>
                          <a:pt x="19" y="293"/>
                        </a:moveTo>
                        <a:lnTo>
                          <a:pt x="41" y="293"/>
                        </a:lnTo>
                        <a:lnTo>
                          <a:pt x="41" y="368"/>
                        </a:lnTo>
                        <a:lnTo>
                          <a:pt x="19" y="368"/>
                        </a:lnTo>
                        <a:lnTo>
                          <a:pt x="19" y="293"/>
                        </a:lnTo>
                        <a:close/>
                        <a:moveTo>
                          <a:pt x="207" y="293"/>
                        </a:moveTo>
                        <a:lnTo>
                          <a:pt x="229" y="293"/>
                        </a:lnTo>
                        <a:lnTo>
                          <a:pt x="229" y="368"/>
                        </a:lnTo>
                        <a:lnTo>
                          <a:pt x="207" y="368"/>
                        </a:lnTo>
                        <a:lnTo>
                          <a:pt x="207" y="293"/>
                        </a:lnTo>
                        <a:close/>
                        <a:moveTo>
                          <a:pt x="19" y="387"/>
                        </a:moveTo>
                        <a:lnTo>
                          <a:pt x="41" y="387"/>
                        </a:lnTo>
                        <a:lnTo>
                          <a:pt x="41" y="461"/>
                        </a:lnTo>
                        <a:lnTo>
                          <a:pt x="19" y="461"/>
                        </a:lnTo>
                        <a:lnTo>
                          <a:pt x="19" y="387"/>
                        </a:lnTo>
                        <a:close/>
                        <a:moveTo>
                          <a:pt x="207" y="387"/>
                        </a:moveTo>
                        <a:lnTo>
                          <a:pt x="229" y="387"/>
                        </a:lnTo>
                        <a:lnTo>
                          <a:pt x="229" y="461"/>
                        </a:lnTo>
                        <a:lnTo>
                          <a:pt x="207" y="461"/>
                        </a:lnTo>
                        <a:lnTo>
                          <a:pt x="207" y="387"/>
                        </a:lnTo>
                        <a:close/>
                        <a:moveTo>
                          <a:pt x="19" y="481"/>
                        </a:moveTo>
                        <a:lnTo>
                          <a:pt x="41" y="481"/>
                        </a:lnTo>
                        <a:lnTo>
                          <a:pt x="41" y="555"/>
                        </a:lnTo>
                        <a:lnTo>
                          <a:pt x="19" y="555"/>
                        </a:lnTo>
                        <a:lnTo>
                          <a:pt x="19" y="481"/>
                        </a:lnTo>
                        <a:close/>
                        <a:moveTo>
                          <a:pt x="207" y="481"/>
                        </a:moveTo>
                        <a:lnTo>
                          <a:pt x="229" y="481"/>
                        </a:lnTo>
                        <a:lnTo>
                          <a:pt x="229" y="555"/>
                        </a:lnTo>
                        <a:lnTo>
                          <a:pt x="207" y="555"/>
                        </a:lnTo>
                        <a:lnTo>
                          <a:pt x="207" y="481"/>
                        </a:lnTo>
                        <a:close/>
                        <a:moveTo>
                          <a:pt x="19" y="574"/>
                        </a:moveTo>
                        <a:lnTo>
                          <a:pt x="41" y="574"/>
                        </a:lnTo>
                        <a:lnTo>
                          <a:pt x="41" y="648"/>
                        </a:lnTo>
                        <a:lnTo>
                          <a:pt x="19" y="648"/>
                        </a:lnTo>
                        <a:lnTo>
                          <a:pt x="19" y="574"/>
                        </a:lnTo>
                        <a:close/>
                        <a:moveTo>
                          <a:pt x="207" y="574"/>
                        </a:moveTo>
                        <a:lnTo>
                          <a:pt x="229" y="574"/>
                        </a:lnTo>
                        <a:lnTo>
                          <a:pt x="229" y="648"/>
                        </a:lnTo>
                        <a:lnTo>
                          <a:pt x="207" y="648"/>
                        </a:lnTo>
                        <a:lnTo>
                          <a:pt x="207" y="574"/>
                        </a:lnTo>
                        <a:close/>
                        <a:moveTo>
                          <a:pt x="19" y="668"/>
                        </a:moveTo>
                        <a:lnTo>
                          <a:pt x="41" y="668"/>
                        </a:lnTo>
                        <a:lnTo>
                          <a:pt x="41" y="742"/>
                        </a:lnTo>
                        <a:lnTo>
                          <a:pt x="19" y="742"/>
                        </a:lnTo>
                        <a:lnTo>
                          <a:pt x="19" y="668"/>
                        </a:lnTo>
                        <a:close/>
                        <a:moveTo>
                          <a:pt x="207" y="668"/>
                        </a:moveTo>
                        <a:lnTo>
                          <a:pt x="229" y="668"/>
                        </a:lnTo>
                        <a:lnTo>
                          <a:pt x="229" y="742"/>
                        </a:lnTo>
                        <a:lnTo>
                          <a:pt x="207" y="742"/>
                        </a:lnTo>
                        <a:lnTo>
                          <a:pt x="207" y="668"/>
                        </a:lnTo>
                        <a:close/>
                        <a:moveTo>
                          <a:pt x="19" y="761"/>
                        </a:moveTo>
                        <a:lnTo>
                          <a:pt x="41" y="761"/>
                        </a:lnTo>
                        <a:lnTo>
                          <a:pt x="41" y="836"/>
                        </a:lnTo>
                        <a:lnTo>
                          <a:pt x="19" y="836"/>
                        </a:lnTo>
                        <a:lnTo>
                          <a:pt x="19" y="761"/>
                        </a:lnTo>
                        <a:close/>
                        <a:moveTo>
                          <a:pt x="207" y="761"/>
                        </a:moveTo>
                        <a:lnTo>
                          <a:pt x="229" y="761"/>
                        </a:lnTo>
                        <a:lnTo>
                          <a:pt x="229" y="836"/>
                        </a:lnTo>
                        <a:lnTo>
                          <a:pt x="207" y="836"/>
                        </a:lnTo>
                        <a:lnTo>
                          <a:pt x="207" y="761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905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47" name="Freeform 202"/>
                  <p:cNvSpPr>
                    <a:spLocks/>
                  </p:cNvSpPr>
                  <p:nvPr/>
                </p:nvSpPr>
                <p:spPr bwMode="auto">
                  <a:xfrm>
                    <a:off x="5076089" y="1789587"/>
                    <a:ext cx="1944000" cy="495978"/>
                  </a:xfrm>
                  <a:custGeom>
                    <a:avLst/>
                    <a:gdLst>
                      <a:gd name="T0" fmla="*/ 838 w 3347"/>
                      <a:gd name="T1" fmla="*/ 6 h 855"/>
                      <a:gd name="T2" fmla="*/ 0 w 3347"/>
                      <a:gd name="T3" fmla="*/ 284 h 855"/>
                      <a:gd name="T4" fmla="*/ 0 w 3347"/>
                      <a:gd name="T5" fmla="*/ 855 h 855"/>
                      <a:gd name="T6" fmla="*/ 3347 w 3347"/>
                      <a:gd name="T7" fmla="*/ 855 h 855"/>
                      <a:gd name="T8" fmla="*/ 3347 w 3347"/>
                      <a:gd name="T9" fmla="*/ 303 h 855"/>
                      <a:gd name="T10" fmla="*/ 2825 w 3347"/>
                      <a:gd name="T11" fmla="*/ 303 h 855"/>
                      <a:gd name="T12" fmla="*/ 1657 w 3347"/>
                      <a:gd name="T13" fmla="*/ 122 h 855"/>
                      <a:gd name="T14" fmla="*/ 838 w 3347"/>
                      <a:gd name="T15" fmla="*/ 6 h 8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3347" h="855">
                        <a:moveTo>
                          <a:pt x="838" y="6"/>
                        </a:moveTo>
                        <a:cubicBezTo>
                          <a:pt x="516" y="13"/>
                          <a:pt x="233" y="93"/>
                          <a:pt x="0" y="284"/>
                        </a:cubicBezTo>
                        <a:lnTo>
                          <a:pt x="0" y="855"/>
                        </a:lnTo>
                        <a:lnTo>
                          <a:pt x="3347" y="855"/>
                        </a:lnTo>
                        <a:lnTo>
                          <a:pt x="3347" y="303"/>
                        </a:lnTo>
                        <a:lnTo>
                          <a:pt x="2825" y="303"/>
                        </a:lnTo>
                        <a:cubicBezTo>
                          <a:pt x="2825" y="303"/>
                          <a:pt x="2328" y="303"/>
                          <a:pt x="1657" y="122"/>
                        </a:cubicBezTo>
                        <a:cubicBezTo>
                          <a:pt x="1364" y="42"/>
                          <a:pt x="1089" y="0"/>
                          <a:pt x="838" y="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905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</p:grpSp>
            <p:sp>
              <p:nvSpPr>
                <p:cNvPr id="22" name="Freeform 199"/>
                <p:cNvSpPr>
                  <a:spLocks noEditPoints="1"/>
                </p:cNvSpPr>
                <p:nvPr/>
              </p:nvSpPr>
              <p:spPr bwMode="auto">
                <a:xfrm>
                  <a:off x="6746696" y="1475064"/>
                  <a:ext cx="143956" cy="577029"/>
                </a:xfrm>
                <a:custGeom>
                  <a:avLst/>
                  <a:gdLst>
                    <a:gd name="T0" fmla="*/ 89 w 248"/>
                    <a:gd name="T1" fmla="*/ 35 h 995"/>
                    <a:gd name="T2" fmla="*/ 90 w 248"/>
                    <a:gd name="T3" fmla="*/ 97 h 995"/>
                    <a:gd name="T4" fmla="*/ 40 w 248"/>
                    <a:gd name="T5" fmla="*/ 177 h 995"/>
                    <a:gd name="T6" fmla="*/ 0 w 248"/>
                    <a:gd name="T7" fmla="*/ 995 h 995"/>
                    <a:gd name="T8" fmla="*/ 248 w 248"/>
                    <a:gd name="T9" fmla="*/ 240 h 995"/>
                    <a:gd name="T10" fmla="*/ 233 w 248"/>
                    <a:gd name="T11" fmla="*/ 97 h 995"/>
                    <a:gd name="T12" fmla="*/ 148 w 248"/>
                    <a:gd name="T13" fmla="*/ 61 h 995"/>
                    <a:gd name="T14" fmla="*/ 124 w 248"/>
                    <a:gd name="T15" fmla="*/ 0 h 995"/>
                    <a:gd name="T16" fmla="*/ 41 w 248"/>
                    <a:gd name="T17" fmla="*/ 293 h 995"/>
                    <a:gd name="T18" fmla="*/ 19 w 248"/>
                    <a:gd name="T19" fmla="*/ 368 h 995"/>
                    <a:gd name="T20" fmla="*/ 207 w 248"/>
                    <a:gd name="T21" fmla="*/ 293 h 995"/>
                    <a:gd name="T22" fmla="*/ 229 w 248"/>
                    <a:gd name="T23" fmla="*/ 368 h 995"/>
                    <a:gd name="T24" fmla="*/ 207 w 248"/>
                    <a:gd name="T25" fmla="*/ 293 h 995"/>
                    <a:gd name="T26" fmla="*/ 41 w 248"/>
                    <a:gd name="T27" fmla="*/ 387 h 995"/>
                    <a:gd name="T28" fmla="*/ 19 w 248"/>
                    <a:gd name="T29" fmla="*/ 461 h 995"/>
                    <a:gd name="T30" fmla="*/ 207 w 248"/>
                    <a:gd name="T31" fmla="*/ 387 h 995"/>
                    <a:gd name="T32" fmla="*/ 229 w 248"/>
                    <a:gd name="T33" fmla="*/ 461 h 995"/>
                    <a:gd name="T34" fmla="*/ 207 w 248"/>
                    <a:gd name="T35" fmla="*/ 387 h 995"/>
                    <a:gd name="T36" fmla="*/ 41 w 248"/>
                    <a:gd name="T37" fmla="*/ 481 h 995"/>
                    <a:gd name="T38" fmla="*/ 19 w 248"/>
                    <a:gd name="T39" fmla="*/ 555 h 995"/>
                    <a:gd name="T40" fmla="*/ 207 w 248"/>
                    <a:gd name="T41" fmla="*/ 481 h 995"/>
                    <a:gd name="T42" fmla="*/ 229 w 248"/>
                    <a:gd name="T43" fmla="*/ 555 h 995"/>
                    <a:gd name="T44" fmla="*/ 207 w 248"/>
                    <a:gd name="T45" fmla="*/ 481 h 995"/>
                    <a:gd name="T46" fmla="*/ 41 w 248"/>
                    <a:gd name="T47" fmla="*/ 574 h 995"/>
                    <a:gd name="T48" fmla="*/ 19 w 248"/>
                    <a:gd name="T49" fmla="*/ 648 h 995"/>
                    <a:gd name="T50" fmla="*/ 207 w 248"/>
                    <a:gd name="T51" fmla="*/ 574 h 995"/>
                    <a:gd name="T52" fmla="*/ 229 w 248"/>
                    <a:gd name="T53" fmla="*/ 648 h 995"/>
                    <a:gd name="T54" fmla="*/ 207 w 248"/>
                    <a:gd name="T55" fmla="*/ 574 h 995"/>
                    <a:gd name="T56" fmla="*/ 41 w 248"/>
                    <a:gd name="T57" fmla="*/ 668 h 995"/>
                    <a:gd name="T58" fmla="*/ 19 w 248"/>
                    <a:gd name="T59" fmla="*/ 742 h 995"/>
                    <a:gd name="T60" fmla="*/ 207 w 248"/>
                    <a:gd name="T61" fmla="*/ 668 h 995"/>
                    <a:gd name="T62" fmla="*/ 229 w 248"/>
                    <a:gd name="T63" fmla="*/ 742 h 995"/>
                    <a:gd name="T64" fmla="*/ 207 w 248"/>
                    <a:gd name="T65" fmla="*/ 668 h 995"/>
                    <a:gd name="T66" fmla="*/ 41 w 248"/>
                    <a:gd name="T67" fmla="*/ 761 h 995"/>
                    <a:gd name="T68" fmla="*/ 19 w 248"/>
                    <a:gd name="T69" fmla="*/ 836 h 995"/>
                    <a:gd name="T70" fmla="*/ 207 w 248"/>
                    <a:gd name="T71" fmla="*/ 761 h 995"/>
                    <a:gd name="T72" fmla="*/ 229 w 248"/>
                    <a:gd name="T73" fmla="*/ 836 h 995"/>
                    <a:gd name="T74" fmla="*/ 207 w 248"/>
                    <a:gd name="T75" fmla="*/ 761 h 9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248" h="995">
                      <a:moveTo>
                        <a:pt x="124" y="0"/>
                      </a:moveTo>
                      <a:cubicBezTo>
                        <a:pt x="104" y="0"/>
                        <a:pt x="89" y="16"/>
                        <a:pt x="89" y="35"/>
                      </a:cubicBezTo>
                      <a:cubicBezTo>
                        <a:pt x="89" y="45"/>
                        <a:pt x="93" y="54"/>
                        <a:pt x="100" y="61"/>
                      </a:cubicBezTo>
                      <a:lnTo>
                        <a:pt x="90" y="97"/>
                      </a:lnTo>
                      <a:lnTo>
                        <a:pt x="15" y="97"/>
                      </a:lnTo>
                      <a:lnTo>
                        <a:pt x="40" y="177"/>
                      </a:lnTo>
                      <a:lnTo>
                        <a:pt x="0" y="240"/>
                      </a:lnTo>
                      <a:lnTo>
                        <a:pt x="0" y="995"/>
                      </a:lnTo>
                      <a:lnTo>
                        <a:pt x="248" y="995"/>
                      </a:lnTo>
                      <a:lnTo>
                        <a:pt x="248" y="240"/>
                      </a:lnTo>
                      <a:lnTo>
                        <a:pt x="208" y="177"/>
                      </a:lnTo>
                      <a:lnTo>
                        <a:pt x="233" y="97"/>
                      </a:lnTo>
                      <a:lnTo>
                        <a:pt x="158" y="97"/>
                      </a:lnTo>
                      <a:lnTo>
                        <a:pt x="148" y="61"/>
                      </a:lnTo>
                      <a:cubicBezTo>
                        <a:pt x="155" y="54"/>
                        <a:pt x="159" y="45"/>
                        <a:pt x="159" y="35"/>
                      </a:cubicBezTo>
                      <a:cubicBezTo>
                        <a:pt x="159" y="16"/>
                        <a:pt x="144" y="0"/>
                        <a:pt x="124" y="0"/>
                      </a:cubicBezTo>
                      <a:close/>
                      <a:moveTo>
                        <a:pt x="19" y="293"/>
                      </a:moveTo>
                      <a:lnTo>
                        <a:pt x="41" y="293"/>
                      </a:lnTo>
                      <a:lnTo>
                        <a:pt x="41" y="368"/>
                      </a:lnTo>
                      <a:lnTo>
                        <a:pt x="19" y="368"/>
                      </a:lnTo>
                      <a:lnTo>
                        <a:pt x="19" y="293"/>
                      </a:lnTo>
                      <a:close/>
                      <a:moveTo>
                        <a:pt x="207" y="293"/>
                      </a:moveTo>
                      <a:lnTo>
                        <a:pt x="229" y="293"/>
                      </a:lnTo>
                      <a:lnTo>
                        <a:pt x="229" y="368"/>
                      </a:lnTo>
                      <a:lnTo>
                        <a:pt x="207" y="368"/>
                      </a:lnTo>
                      <a:lnTo>
                        <a:pt x="207" y="293"/>
                      </a:lnTo>
                      <a:close/>
                      <a:moveTo>
                        <a:pt x="19" y="387"/>
                      </a:moveTo>
                      <a:lnTo>
                        <a:pt x="41" y="387"/>
                      </a:lnTo>
                      <a:lnTo>
                        <a:pt x="41" y="461"/>
                      </a:lnTo>
                      <a:lnTo>
                        <a:pt x="19" y="461"/>
                      </a:lnTo>
                      <a:lnTo>
                        <a:pt x="19" y="387"/>
                      </a:lnTo>
                      <a:close/>
                      <a:moveTo>
                        <a:pt x="207" y="387"/>
                      </a:moveTo>
                      <a:lnTo>
                        <a:pt x="229" y="387"/>
                      </a:lnTo>
                      <a:lnTo>
                        <a:pt x="229" y="461"/>
                      </a:lnTo>
                      <a:lnTo>
                        <a:pt x="207" y="461"/>
                      </a:lnTo>
                      <a:lnTo>
                        <a:pt x="207" y="387"/>
                      </a:lnTo>
                      <a:close/>
                      <a:moveTo>
                        <a:pt x="19" y="481"/>
                      </a:moveTo>
                      <a:lnTo>
                        <a:pt x="41" y="481"/>
                      </a:lnTo>
                      <a:lnTo>
                        <a:pt x="41" y="555"/>
                      </a:lnTo>
                      <a:lnTo>
                        <a:pt x="19" y="555"/>
                      </a:lnTo>
                      <a:lnTo>
                        <a:pt x="19" y="481"/>
                      </a:lnTo>
                      <a:close/>
                      <a:moveTo>
                        <a:pt x="207" y="481"/>
                      </a:moveTo>
                      <a:lnTo>
                        <a:pt x="229" y="481"/>
                      </a:lnTo>
                      <a:lnTo>
                        <a:pt x="229" y="555"/>
                      </a:lnTo>
                      <a:lnTo>
                        <a:pt x="207" y="555"/>
                      </a:lnTo>
                      <a:lnTo>
                        <a:pt x="207" y="481"/>
                      </a:lnTo>
                      <a:close/>
                      <a:moveTo>
                        <a:pt x="19" y="574"/>
                      </a:moveTo>
                      <a:lnTo>
                        <a:pt x="41" y="574"/>
                      </a:lnTo>
                      <a:lnTo>
                        <a:pt x="41" y="648"/>
                      </a:lnTo>
                      <a:lnTo>
                        <a:pt x="19" y="648"/>
                      </a:lnTo>
                      <a:lnTo>
                        <a:pt x="19" y="574"/>
                      </a:lnTo>
                      <a:close/>
                      <a:moveTo>
                        <a:pt x="207" y="574"/>
                      </a:moveTo>
                      <a:lnTo>
                        <a:pt x="229" y="574"/>
                      </a:lnTo>
                      <a:lnTo>
                        <a:pt x="229" y="648"/>
                      </a:lnTo>
                      <a:lnTo>
                        <a:pt x="207" y="648"/>
                      </a:lnTo>
                      <a:lnTo>
                        <a:pt x="207" y="574"/>
                      </a:lnTo>
                      <a:close/>
                      <a:moveTo>
                        <a:pt x="19" y="668"/>
                      </a:moveTo>
                      <a:lnTo>
                        <a:pt x="41" y="668"/>
                      </a:lnTo>
                      <a:lnTo>
                        <a:pt x="41" y="742"/>
                      </a:lnTo>
                      <a:lnTo>
                        <a:pt x="19" y="742"/>
                      </a:lnTo>
                      <a:lnTo>
                        <a:pt x="19" y="668"/>
                      </a:lnTo>
                      <a:close/>
                      <a:moveTo>
                        <a:pt x="207" y="668"/>
                      </a:moveTo>
                      <a:lnTo>
                        <a:pt x="229" y="668"/>
                      </a:lnTo>
                      <a:lnTo>
                        <a:pt x="229" y="742"/>
                      </a:lnTo>
                      <a:lnTo>
                        <a:pt x="207" y="742"/>
                      </a:lnTo>
                      <a:lnTo>
                        <a:pt x="207" y="668"/>
                      </a:lnTo>
                      <a:close/>
                      <a:moveTo>
                        <a:pt x="19" y="761"/>
                      </a:moveTo>
                      <a:lnTo>
                        <a:pt x="41" y="761"/>
                      </a:lnTo>
                      <a:lnTo>
                        <a:pt x="41" y="836"/>
                      </a:lnTo>
                      <a:lnTo>
                        <a:pt x="19" y="836"/>
                      </a:lnTo>
                      <a:lnTo>
                        <a:pt x="19" y="761"/>
                      </a:lnTo>
                      <a:close/>
                      <a:moveTo>
                        <a:pt x="207" y="761"/>
                      </a:moveTo>
                      <a:lnTo>
                        <a:pt x="229" y="761"/>
                      </a:lnTo>
                      <a:lnTo>
                        <a:pt x="229" y="836"/>
                      </a:lnTo>
                      <a:lnTo>
                        <a:pt x="207" y="836"/>
                      </a:lnTo>
                      <a:lnTo>
                        <a:pt x="207" y="761"/>
                      </a:lnTo>
                      <a:close/>
                    </a:path>
                  </a:pathLst>
                </a:custGeom>
                <a:solidFill>
                  <a:srgbClr val="0267B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3" name="Rectangle 200"/>
                <p:cNvSpPr>
                  <a:spLocks noChangeArrowheads="1"/>
                </p:cNvSpPr>
                <p:nvPr/>
              </p:nvSpPr>
              <p:spPr bwMode="auto">
                <a:xfrm>
                  <a:off x="6757583" y="1971042"/>
                  <a:ext cx="122181" cy="43549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4" name="Freeform 201"/>
                <p:cNvSpPr>
                  <a:spLocks/>
                </p:cNvSpPr>
                <p:nvPr/>
              </p:nvSpPr>
              <p:spPr bwMode="auto">
                <a:xfrm>
                  <a:off x="5076090" y="1789587"/>
                  <a:ext cx="1944000" cy="495978"/>
                </a:xfrm>
                <a:custGeom>
                  <a:avLst/>
                  <a:gdLst>
                    <a:gd name="T0" fmla="*/ 838 w 3347"/>
                    <a:gd name="T1" fmla="*/ 6 h 855"/>
                    <a:gd name="T2" fmla="*/ 0 w 3347"/>
                    <a:gd name="T3" fmla="*/ 284 h 855"/>
                    <a:gd name="T4" fmla="*/ 0 w 3347"/>
                    <a:gd name="T5" fmla="*/ 855 h 855"/>
                    <a:gd name="T6" fmla="*/ 3347 w 3347"/>
                    <a:gd name="T7" fmla="*/ 855 h 855"/>
                    <a:gd name="T8" fmla="*/ 3347 w 3347"/>
                    <a:gd name="T9" fmla="*/ 303 h 855"/>
                    <a:gd name="T10" fmla="*/ 2825 w 3347"/>
                    <a:gd name="T11" fmla="*/ 303 h 855"/>
                    <a:gd name="T12" fmla="*/ 1657 w 3347"/>
                    <a:gd name="T13" fmla="*/ 122 h 855"/>
                    <a:gd name="T14" fmla="*/ 838 w 3347"/>
                    <a:gd name="T15" fmla="*/ 6 h 8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347" h="855">
                      <a:moveTo>
                        <a:pt x="838" y="6"/>
                      </a:moveTo>
                      <a:cubicBezTo>
                        <a:pt x="516" y="13"/>
                        <a:pt x="233" y="93"/>
                        <a:pt x="0" y="284"/>
                      </a:cubicBezTo>
                      <a:lnTo>
                        <a:pt x="0" y="855"/>
                      </a:lnTo>
                      <a:lnTo>
                        <a:pt x="3347" y="855"/>
                      </a:lnTo>
                      <a:lnTo>
                        <a:pt x="3347" y="303"/>
                      </a:lnTo>
                      <a:lnTo>
                        <a:pt x="2825" y="303"/>
                      </a:lnTo>
                      <a:cubicBezTo>
                        <a:pt x="2825" y="303"/>
                        <a:pt x="2328" y="303"/>
                        <a:pt x="1657" y="122"/>
                      </a:cubicBezTo>
                      <a:cubicBezTo>
                        <a:pt x="1364" y="42"/>
                        <a:pt x="1089" y="0"/>
                        <a:pt x="838" y="6"/>
                      </a:cubicBezTo>
                      <a:close/>
                    </a:path>
                  </a:pathLst>
                </a:custGeom>
                <a:solidFill>
                  <a:srgbClr val="0267B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5" name="Freeform 202"/>
                <p:cNvSpPr>
                  <a:spLocks/>
                </p:cNvSpPr>
                <p:nvPr/>
              </p:nvSpPr>
              <p:spPr bwMode="auto">
                <a:xfrm>
                  <a:off x="5076090" y="1789587"/>
                  <a:ext cx="1944000" cy="495978"/>
                </a:xfrm>
                <a:custGeom>
                  <a:avLst/>
                  <a:gdLst>
                    <a:gd name="T0" fmla="*/ 838 w 3347"/>
                    <a:gd name="T1" fmla="*/ 6 h 855"/>
                    <a:gd name="T2" fmla="*/ 0 w 3347"/>
                    <a:gd name="T3" fmla="*/ 284 h 855"/>
                    <a:gd name="T4" fmla="*/ 0 w 3347"/>
                    <a:gd name="T5" fmla="*/ 855 h 855"/>
                    <a:gd name="T6" fmla="*/ 3347 w 3347"/>
                    <a:gd name="T7" fmla="*/ 855 h 855"/>
                    <a:gd name="T8" fmla="*/ 3347 w 3347"/>
                    <a:gd name="T9" fmla="*/ 303 h 855"/>
                    <a:gd name="T10" fmla="*/ 2825 w 3347"/>
                    <a:gd name="T11" fmla="*/ 303 h 855"/>
                    <a:gd name="T12" fmla="*/ 1657 w 3347"/>
                    <a:gd name="T13" fmla="*/ 122 h 855"/>
                    <a:gd name="T14" fmla="*/ 838 w 3347"/>
                    <a:gd name="T15" fmla="*/ 6 h 8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347" h="855">
                      <a:moveTo>
                        <a:pt x="838" y="6"/>
                      </a:moveTo>
                      <a:cubicBezTo>
                        <a:pt x="516" y="13"/>
                        <a:pt x="233" y="93"/>
                        <a:pt x="0" y="284"/>
                      </a:cubicBezTo>
                      <a:lnTo>
                        <a:pt x="0" y="855"/>
                      </a:lnTo>
                      <a:lnTo>
                        <a:pt x="3347" y="855"/>
                      </a:lnTo>
                      <a:lnTo>
                        <a:pt x="3347" y="303"/>
                      </a:lnTo>
                      <a:lnTo>
                        <a:pt x="2825" y="303"/>
                      </a:lnTo>
                      <a:cubicBezTo>
                        <a:pt x="2825" y="303"/>
                        <a:pt x="2328" y="303"/>
                        <a:pt x="1657" y="122"/>
                      </a:cubicBezTo>
                      <a:cubicBezTo>
                        <a:pt x="1364" y="42"/>
                        <a:pt x="1089" y="0"/>
                        <a:pt x="838" y="6"/>
                      </a:cubicBezTo>
                      <a:close/>
                    </a:path>
                  </a:pathLst>
                </a:custGeom>
                <a:solidFill>
                  <a:srgbClr val="0267B2"/>
                </a:solidFill>
                <a:ln w="12700" cap="rnd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6" name="Line 203"/>
                <p:cNvSpPr>
                  <a:spLocks noChangeShapeType="1"/>
                </p:cNvSpPr>
                <p:nvPr/>
              </p:nvSpPr>
              <p:spPr bwMode="auto">
                <a:xfrm>
                  <a:off x="6839843" y="1992817"/>
                  <a:ext cx="0" cy="292748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7" name="Line 204"/>
                <p:cNvSpPr>
                  <a:spLocks noChangeShapeType="1"/>
                </p:cNvSpPr>
                <p:nvPr/>
              </p:nvSpPr>
              <p:spPr bwMode="auto">
                <a:xfrm>
                  <a:off x="6663226" y="1992817"/>
                  <a:ext cx="0" cy="292748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8" name="Line 205"/>
                <p:cNvSpPr>
                  <a:spLocks noChangeShapeType="1"/>
                </p:cNvSpPr>
                <p:nvPr/>
              </p:nvSpPr>
              <p:spPr bwMode="auto">
                <a:xfrm>
                  <a:off x="6487819" y="1992817"/>
                  <a:ext cx="0" cy="292748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9" name="Line 206"/>
                <p:cNvSpPr>
                  <a:spLocks noChangeShapeType="1"/>
                </p:cNvSpPr>
                <p:nvPr/>
              </p:nvSpPr>
              <p:spPr bwMode="auto">
                <a:xfrm>
                  <a:off x="6312411" y="1950478"/>
                  <a:ext cx="0" cy="335088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0" name="Line 207"/>
                <p:cNvSpPr>
                  <a:spLocks noChangeShapeType="1"/>
                </p:cNvSpPr>
                <p:nvPr/>
              </p:nvSpPr>
              <p:spPr bwMode="auto">
                <a:xfrm>
                  <a:off x="6135793" y="1929912"/>
                  <a:ext cx="0" cy="355653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1" name="Line 208"/>
                <p:cNvSpPr>
                  <a:spLocks noChangeShapeType="1"/>
                </p:cNvSpPr>
                <p:nvPr/>
              </p:nvSpPr>
              <p:spPr bwMode="auto">
                <a:xfrm>
                  <a:off x="5783769" y="1867008"/>
                  <a:ext cx="0" cy="418557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2" name="Line 209"/>
                <p:cNvSpPr>
                  <a:spLocks noChangeShapeType="1"/>
                </p:cNvSpPr>
                <p:nvPr/>
              </p:nvSpPr>
              <p:spPr bwMode="auto">
                <a:xfrm>
                  <a:off x="5431744" y="1845233"/>
                  <a:ext cx="0" cy="440332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3" name="Line 210"/>
                <p:cNvSpPr>
                  <a:spLocks noChangeShapeType="1"/>
                </p:cNvSpPr>
                <p:nvPr/>
              </p:nvSpPr>
              <p:spPr bwMode="auto">
                <a:xfrm>
                  <a:off x="5256337" y="1909348"/>
                  <a:ext cx="0" cy="376218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4" name="Line 211"/>
                <p:cNvSpPr>
                  <a:spLocks noChangeShapeType="1"/>
                </p:cNvSpPr>
                <p:nvPr/>
              </p:nvSpPr>
              <p:spPr bwMode="auto">
                <a:xfrm>
                  <a:off x="5608361" y="1845233"/>
                  <a:ext cx="0" cy="440332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5" name="Line 212"/>
                <p:cNvSpPr>
                  <a:spLocks noChangeShapeType="1"/>
                </p:cNvSpPr>
                <p:nvPr/>
              </p:nvSpPr>
              <p:spPr bwMode="auto">
                <a:xfrm>
                  <a:off x="5960386" y="1887573"/>
                  <a:ext cx="0" cy="397993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6" name="Line 213"/>
                <p:cNvSpPr>
                  <a:spLocks noChangeShapeType="1"/>
                </p:cNvSpPr>
                <p:nvPr/>
              </p:nvSpPr>
              <p:spPr bwMode="auto">
                <a:xfrm flipH="1">
                  <a:off x="5076090" y="2204515"/>
                  <a:ext cx="194400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7" name="Line 214"/>
                <p:cNvSpPr>
                  <a:spLocks noChangeShapeType="1"/>
                </p:cNvSpPr>
                <p:nvPr/>
              </p:nvSpPr>
              <p:spPr bwMode="auto">
                <a:xfrm flipH="1">
                  <a:off x="5076090" y="2204515"/>
                  <a:ext cx="1944000" cy="0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8" name="Line 215"/>
                <p:cNvSpPr>
                  <a:spLocks noChangeShapeType="1"/>
                </p:cNvSpPr>
                <p:nvPr/>
              </p:nvSpPr>
              <p:spPr bwMode="auto">
                <a:xfrm flipH="1">
                  <a:off x="5076090" y="2125884"/>
                  <a:ext cx="194400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9" name="Line 216"/>
                <p:cNvSpPr>
                  <a:spLocks noChangeShapeType="1"/>
                </p:cNvSpPr>
                <p:nvPr/>
              </p:nvSpPr>
              <p:spPr bwMode="auto">
                <a:xfrm flipH="1">
                  <a:off x="5076090" y="2125884"/>
                  <a:ext cx="1944000" cy="0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0" name="Line 217"/>
                <p:cNvSpPr>
                  <a:spLocks noChangeShapeType="1"/>
                </p:cNvSpPr>
                <p:nvPr/>
              </p:nvSpPr>
              <p:spPr bwMode="auto">
                <a:xfrm flipH="1">
                  <a:off x="5076090" y="2046044"/>
                  <a:ext cx="194400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1" name="Line 218"/>
                <p:cNvSpPr>
                  <a:spLocks noChangeShapeType="1"/>
                </p:cNvSpPr>
                <p:nvPr/>
              </p:nvSpPr>
              <p:spPr bwMode="auto">
                <a:xfrm flipH="1">
                  <a:off x="5076090" y="2046044"/>
                  <a:ext cx="1944000" cy="0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2" name="Line 219"/>
                <p:cNvSpPr>
                  <a:spLocks noChangeShapeType="1"/>
                </p:cNvSpPr>
                <p:nvPr/>
              </p:nvSpPr>
              <p:spPr bwMode="auto">
                <a:xfrm flipH="1">
                  <a:off x="5076090" y="1968623"/>
                  <a:ext cx="1148013" cy="0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3" name="Freeform 220"/>
                <p:cNvSpPr>
                  <a:spLocks/>
                </p:cNvSpPr>
                <p:nvPr/>
              </p:nvSpPr>
              <p:spPr bwMode="auto">
                <a:xfrm>
                  <a:off x="5076090" y="1789587"/>
                  <a:ext cx="1944000" cy="273393"/>
                </a:xfrm>
                <a:custGeom>
                  <a:avLst/>
                  <a:gdLst>
                    <a:gd name="T0" fmla="*/ 838 w 3347"/>
                    <a:gd name="T1" fmla="*/ 6 h 472"/>
                    <a:gd name="T2" fmla="*/ 1657 w 3347"/>
                    <a:gd name="T3" fmla="*/ 122 h 472"/>
                    <a:gd name="T4" fmla="*/ 2825 w 3347"/>
                    <a:gd name="T5" fmla="*/ 303 h 472"/>
                    <a:gd name="T6" fmla="*/ 3347 w 3347"/>
                    <a:gd name="T7" fmla="*/ 303 h 472"/>
                    <a:gd name="T8" fmla="*/ 3347 w 3347"/>
                    <a:gd name="T9" fmla="*/ 471 h 472"/>
                    <a:gd name="T10" fmla="*/ 2825 w 3347"/>
                    <a:gd name="T11" fmla="*/ 471 h 472"/>
                    <a:gd name="T12" fmla="*/ 1657 w 3347"/>
                    <a:gd name="T13" fmla="*/ 290 h 472"/>
                    <a:gd name="T14" fmla="*/ 838 w 3347"/>
                    <a:gd name="T15" fmla="*/ 174 h 472"/>
                    <a:gd name="T16" fmla="*/ 0 w 3347"/>
                    <a:gd name="T17" fmla="*/ 470 h 472"/>
                    <a:gd name="T18" fmla="*/ 0 w 3347"/>
                    <a:gd name="T19" fmla="*/ 284 h 472"/>
                    <a:gd name="T20" fmla="*/ 838 w 3347"/>
                    <a:gd name="T21" fmla="*/ 6 h 4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347" h="472">
                      <a:moveTo>
                        <a:pt x="838" y="6"/>
                      </a:moveTo>
                      <a:cubicBezTo>
                        <a:pt x="1089" y="0"/>
                        <a:pt x="1364" y="42"/>
                        <a:pt x="1657" y="122"/>
                      </a:cubicBezTo>
                      <a:cubicBezTo>
                        <a:pt x="2328" y="303"/>
                        <a:pt x="2825" y="303"/>
                        <a:pt x="2825" y="303"/>
                      </a:cubicBezTo>
                      <a:lnTo>
                        <a:pt x="3347" y="303"/>
                      </a:lnTo>
                      <a:lnTo>
                        <a:pt x="3347" y="471"/>
                      </a:lnTo>
                      <a:lnTo>
                        <a:pt x="2825" y="471"/>
                      </a:lnTo>
                      <a:cubicBezTo>
                        <a:pt x="2825" y="471"/>
                        <a:pt x="2328" y="472"/>
                        <a:pt x="1657" y="290"/>
                      </a:cubicBezTo>
                      <a:cubicBezTo>
                        <a:pt x="1364" y="210"/>
                        <a:pt x="1089" y="168"/>
                        <a:pt x="838" y="174"/>
                      </a:cubicBezTo>
                      <a:cubicBezTo>
                        <a:pt x="516" y="181"/>
                        <a:pt x="306" y="251"/>
                        <a:pt x="0" y="470"/>
                      </a:cubicBezTo>
                      <a:lnTo>
                        <a:pt x="0" y="284"/>
                      </a:lnTo>
                      <a:cubicBezTo>
                        <a:pt x="233" y="93"/>
                        <a:pt x="516" y="13"/>
                        <a:pt x="838" y="6"/>
                      </a:cubicBezTo>
                      <a:close/>
                    </a:path>
                  </a:pathLst>
                </a:custGeom>
                <a:solidFill>
                  <a:srgbClr val="0267B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4" name="Freeform 221"/>
                <p:cNvSpPr>
                  <a:spLocks/>
                </p:cNvSpPr>
                <p:nvPr/>
              </p:nvSpPr>
              <p:spPr bwMode="auto">
                <a:xfrm>
                  <a:off x="5076089" y="1812572"/>
                  <a:ext cx="1944000" cy="176617"/>
                </a:xfrm>
                <a:custGeom>
                  <a:avLst/>
                  <a:gdLst>
                    <a:gd name="T0" fmla="*/ 3347 w 3347"/>
                    <a:gd name="T1" fmla="*/ 303 h 303"/>
                    <a:gd name="T2" fmla="*/ 2825 w 3347"/>
                    <a:gd name="T3" fmla="*/ 303 h 303"/>
                    <a:gd name="T4" fmla="*/ 1657 w 3347"/>
                    <a:gd name="T5" fmla="*/ 122 h 303"/>
                    <a:gd name="T6" fmla="*/ 838 w 3347"/>
                    <a:gd name="T7" fmla="*/ 6 h 303"/>
                    <a:gd name="T8" fmla="*/ 0 w 3347"/>
                    <a:gd name="T9" fmla="*/ 290 h 3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347" h="303">
                      <a:moveTo>
                        <a:pt x="3347" y="303"/>
                      </a:moveTo>
                      <a:lnTo>
                        <a:pt x="2825" y="303"/>
                      </a:lnTo>
                      <a:cubicBezTo>
                        <a:pt x="2825" y="303"/>
                        <a:pt x="2328" y="303"/>
                        <a:pt x="1657" y="122"/>
                      </a:cubicBezTo>
                      <a:cubicBezTo>
                        <a:pt x="1364" y="42"/>
                        <a:pt x="1089" y="0"/>
                        <a:pt x="838" y="6"/>
                      </a:cubicBezTo>
                      <a:cubicBezTo>
                        <a:pt x="516" y="13"/>
                        <a:pt x="233" y="100"/>
                        <a:pt x="0" y="290"/>
                      </a:cubicBezTo>
                    </a:path>
                  </a:pathLst>
                </a:custGeom>
                <a:noFill/>
                <a:ln w="6350" cap="sq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5" name="Freeform 222"/>
                <p:cNvSpPr>
                  <a:spLocks/>
                </p:cNvSpPr>
                <p:nvPr/>
              </p:nvSpPr>
              <p:spPr bwMode="auto">
                <a:xfrm>
                  <a:off x="5076090" y="1886363"/>
                  <a:ext cx="1944000" cy="176617"/>
                </a:xfrm>
                <a:custGeom>
                  <a:avLst/>
                  <a:gdLst>
                    <a:gd name="T0" fmla="*/ 3347 w 3347"/>
                    <a:gd name="T1" fmla="*/ 303 h 304"/>
                    <a:gd name="T2" fmla="*/ 2825 w 3347"/>
                    <a:gd name="T3" fmla="*/ 303 h 304"/>
                    <a:gd name="T4" fmla="*/ 1657 w 3347"/>
                    <a:gd name="T5" fmla="*/ 122 h 304"/>
                    <a:gd name="T6" fmla="*/ 838 w 3347"/>
                    <a:gd name="T7" fmla="*/ 6 h 304"/>
                    <a:gd name="T8" fmla="*/ 0 w 3347"/>
                    <a:gd name="T9" fmla="*/ 302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347" h="304">
                      <a:moveTo>
                        <a:pt x="3347" y="303"/>
                      </a:moveTo>
                      <a:lnTo>
                        <a:pt x="2825" y="303"/>
                      </a:lnTo>
                      <a:cubicBezTo>
                        <a:pt x="2825" y="303"/>
                        <a:pt x="2328" y="304"/>
                        <a:pt x="1657" y="122"/>
                      </a:cubicBezTo>
                      <a:cubicBezTo>
                        <a:pt x="1364" y="42"/>
                        <a:pt x="1089" y="0"/>
                        <a:pt x="838" y="6"/>
                      </a:cubicBezTo>
                      <a:cubicBezTo>
                        <a:pt x="516" y="13"/>
                        <a:pt x="306" y="83"/>
                        <a:pt x="0" y="302"/>
                      </a:cubicBezTo>
                    </a:path>
                  </a:pathLst>
                </a:custGeom>
                <a:noFill/>
                <a:ln w="635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0" name="グループ化 9"/>
              <p:cNvGrpSpPr>
                <a:grpSpLocks noChangeAspect="1"/>
              </p:cNvGrpSpPr>
              <p:nvPr/>
            </p:nvGrpSpPr>
            <p:grpSpPr>
              <a:xfrm>
                <a:off x="5381253" y="739489"/>
                <a:ext cx="1440000" cy="656203"/>
                <a:chOff x="7633742" y="2496009"/>
                <a:chExt cx="1379537" cy="628650"/>
              </a:xfrm>
            </p:grpSpPr>
            <p:sp>
              <p:nvSpPr>
                <p:cNvPr id="11" name="Freeform 58"/>
                <p:cNvSpPr>
                  <a:spLocks/>
                </p:cNvSpPr>
                <p:nvPr/>
              </p:nvSpPr>
              <p:spPr bwMode="auto">
                <a:xfrm>
                  <a:off x="8192542" y="2615072"/>
                  <a:ext cx="217488" cy="147638"/>
                </a:xfrm>
                <a:custGeom>
                  <a:avLst/>
                  <a:gdLst>
                    <a:gd name="T0" fmla="*/ 262 w 285"/>
                    <a:gd name="T1" fmla="*/ 0 h 193"/>
                    <a:gd name="T2" fmla="*/ 191 w 285"/>
                    <a:gd name="T3" fmla="*/ 27 h 193"/>
                    <a:gd name="T4" fmla="*/ 108 w 285"/>
                    <a:gd name="T5" fmla="*/ 74 h 193"/>
                    <a:gd name="T6" fmla="*/ 7 w 285"/>
                    <a:gd name="T7" fmla="*/ 145 h 193"/>
                    <a:gd name="T8" fmla="*/ 0 w 285"/>
                    <a:gd name="T9" fmla="*/ 193 h 193"/>
                    <a:gd name="T10" fmla="*/ 202 w 285"/>
                    <a:gd name="T11" fmla="*/ 139 h 193"/>
                    <a:gd name="T12" fmla="*/ 285 w 285"/>
                    <a:gd name="T13" fmla="*/ 36 h 193"/>
                    <a:gd name="T14" fmla="*/ 262 w 285"/>
                    <a:gd name="T15" fmla="*/ 0 h 1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85" h="193">
                      <a:moveTo>
                        <a:pt x="262" y="0"/>
                      </a:moveTo>
                      <a:cubicBezTo>
                        <a:pt x="247" y="2"/>
                        <a:pt x="226" y="7"/>
                        <a:pt x="191" y="27"/>
                      </a:cubicBezTo>
                      <a:cubicBezTo>
                        <a:pt x="156" y="46"/>
                        <a:pt x="108" y="74"/>
                        <a:pt x="108" y="74"/>
                      </a:cubicBezTo>
                      <a:lnTo>
                        <a:pt x="7" y="145"/>
                      </a:lnTo>
                      <a:lnTo>
                        <a:pt x="0" y="193"/>
                      </a:lnTo>
                      <a:lnTo>
                        <a:pt x="202" y="139"/>
                      </a:lnTo>
                      <a:lnTo>
                        <a:pt x="285" y="36"/>
                      </a:lnTo>
                      <a:lnTo>
                        <a:pt x="26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2" name="Freeform 59"/>
                <p:cNvSpPr>
                  <a:spLocks/>
                </p:cNvSpPr>
                <p:nvPr/>
              </p:nvSpPr>
              <p:spPr bwMode="auto">
                <a:xfrm>
                  <a:off x="7975054" y="2834147"/>
                  <a:ext cx="182563" cy="160338"/>
                </a:xfrm>
                <a:custGeom>
                  <a:avLst/>
                  <a:gdLst>
                    <a:gd name="T0" fmla="*/ 239 w 239"/>
                    <a:gd name="T1" fmla="*/ 123 h 210"/>
                    <a:gd name="T2" fmla="*/ 30 w 239"/>
                    <a:gd name="T3" fmla="*/ 0 h 210"/>
                    <a:gd name="T4" fmla="*/ 0 w 239"/>
                    <a:gd name="T5" fmla="*/ 15 h 210"/>
                    <a:gd name="T6" fmla="*/ 91 w 239"/>
                    <a:gd name="T7" fmla="*/ 210 h 210"/>
                    <a:gd name="T8" fmla="*/ 239 w 239"/>
                    <a:gd name="T9" fmla="*/ 123 h 2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39" h="210">
                      <a:moveTo>
                        <a:pt x="239" y="123"/>
                      </a:moveTo>
                      <a:lnTo>
                        <a:pt x="30" y="0"/>
                      </a:lnTo>
                      <a:lnTo>
                        <a:pt x="0" y="15"/>
                      </a:lnTo>
                      <a:lnTo>
                        <a:pt x="91" y="210"/>
                      </a:lnTo>
                      <a:lnTo>
                        <a:pt x="239" y="123"/>
                      </a:lnTo>
                      <a:close/>
                    </a:path>
                  </a:pathLst>
                </a:custGeom>
                <a:solidFill>
                  <a:srgbClr val="0267B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3" name="Freeform 60"/>
                <p:cNvSpPr>
                  <a:spLocks/>
                </p:cNvSpPr>
                <p:nvPr/>
              </p:nvSpPr>
              <p:spPr bwMode="auto">
                <a:xfrm>
                  <a:off x="7971879" y="2500772"/>
                  <a:ext cx="1041400" cy="538163"/>
                </a:xfrm>
                <a:custGeom>
                  <a:avLst/>
                  <a:gdLst>
                    <a:gd name="T0" fmla="*/ 1037 w 1367"/>
                    <a:gd name="T1" fmla="*/ 40 h 705"/>
                    <a:gd name="T2" fmla="*/ 1228 w 1367"/>
                    <a:gd name="T3" fmla="*/ 10 h 705"/>
                    <a:gd name="T4" fmla="*/ 1318 w 1367"/>
                    <a:gd name="T5" fmla="*/ 7 h 705"/>
                    <a:gd name="T6" fmla="*/ 1357 w 1367"/>
                    <a:gd name="T7" fmla="*/ 82 h 705"/>
                    <a:gd name="T8" fmla="*/ 1268 w 1367"/>
                    <a:gd name="T9" fmla="*/ 181 h 705"/>
                    <a:gd name="T10" fmla="*/ 620 w 1367"/>
                    <a:gd name="T11" fmla="*/ 557 h 705"/>
                    <a:gd name="T12" fmla="*/ 0 w 1367"/>
                    <a:gd name="T13" fmla="*/ 705 h 705"/>
                    <a:gd name="T14" fmla="*/ 594 w 1367"/>
                    <a:gd name="T15" fmla="*/ 314 h 705"/>
                    <a:gd name="T16" fmla="*/ 1037 w 1367"/>
                    <a:gd name="T17" fmla="*/ 40 h 7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367" h="705">
                      <a:moveTo>
                        <a:pt x="1037" y="40"/>
                      </a:moveTo>
                      <a:cubicBezTo>
                        <a:pt x="1118" y="3"/>
                        <a:pt x="1175" y="0"/>
                        <a:pt x="1228" y="10"/>
                      </a:cubicBezTo>
                      <a:cubicBezTo>
                        <a:pt x="1228" y="10"/>
                        <a:pt x="1278" y="4"/>
                        <a:pt x="1318" y="7"/>
                      </a:cubicBezTo>
                      <a:cubicBezTo>
                        <a:pt x="1367" y="11"/>
                        <a:pt x="1367" y="38"/>
                        <a:pt x="1357" y="82"/>
                      </a:cubicBezTo>
                      <a:cubicBezTo>
                        <a:pt x="1348" y="121"/>
                        <a:pt x="1325" y="145"/>
                        <a:pt x="1268" y="181"/>
                      </a:cubicBezTo>
                      <a:cubicBezTo>
                        <a:pt x="1111" y="282"/>
                        <a:pt x="830" y="440"/>
                        <a:pt x="620" y="557"/>
                      </a:cubicBezTo>
                      <a:cubicBezTo>
                        <a:pt x="465" y="644"/>
                        <a:pt x="202" y="696"/>
                        <a:pt x="0" y="705"/>
                      </a:cubicBezTo>
                      <a:cubicBezTo>
                        <a:pt x="51" y="652"/>
                        <a:pt x="498" y="373"/>
                        <a:pt x="594" y="314"/>
                      </a:cubicBezTo>
                      <a:cubicBezTo>
                        <a:pt x="690" y="256"/>
                        <a:pt x="915" y="95"/>
                        <a:pt x="1037" y="4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4" name="Freeform 61"/>
                <p:cNvSpPr>
                  <a:spLocks/>
                </p:cNvSpPr>
                <p:nvPr/>
              </p:nvSpPr>
              <p:spPr bwMode="auto">
                <a:xfrm>
                  <a:off x="8052842" y="3005597"/>
                  <a:ext cx="142875" cy="87313"/>
                </a:xfrm>
                <a:custGeom>
                  <a:avLst/>
                  <a:gdLst>
                    <a:gd name="T0" fmla="*/ 135 w 187"/>
                    <a:gd name="T1" fmla="*/ 0 h 115"/>
                    <a:gd name="T2" fmla="*/ 187 w 187"/>
                    <a:gd name="T3" fmla="*/ 113 h 115"/>
                    <a:gd name="T4" fmla="*/ 171 w 187"/>
                    <a:gd name="T5" fmla="*/ 115 h 115"/>
                    <a:gd name="T6" fmla="*/ 0 w 187"/>
                    <a:gd name="T7" fmla="*/ 25 h 115"/>
                    <a:gd name="T8" fmla="*/ 135 w 187"/>
                    <a:gd name="T9" fmla="*/ 0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7" h="115">
                      <a:moveTo>
                        <a:pt x="135" y="0"/>
                      </a:moveTo>
                      <a:lnTo>
                        <a:pt x="187" y="113"/>
                      </a:lnTo>
                      <a:lnTo>
                        <a:pt x="171" y="115"/>
                      </a:lnTo>
                      <a:lnTo>
                        <a:pt x="0" y="25"/>
                      </a:lnTo>
                      <a:lnTo>
                        <a:pt x="135" y="0"/>
                      </a:lnTo>
                      <a:close/>
                    </a:path>
                  </a:pathLst>
                </a:custGeom>
                <a:solidFill>
                  <a:srgbClr val="0267B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5" name="Freeform 62"/>
                <p:cNvSpPr>
                  <a:spLocks/>
                </p:cNvSpPr>
                <p:nvPr/>
              </p:nvSpPr>
              <p:spPr bwMode="auto">
                <a:xfrm>
                  <a:off x="8462417" y="2496009"/>
                  <a:ext cx="446088" cy="231775"/>
                </a:xfrm>
                <a:custGeom>
                  <a:avLst/>
                  <a:gdLst>
                    <a:gd name="T0" fmla="*/ 543 w 584"/>
                    <a:gd name="T1" fmla="*/ 11 h 304"/>
                    <a:gd name="T2" fmla="*/ 393 w 584"/>
                    <a:gd name="T3" fmla="*/ 46 h 304"/>
                    <a:gd name="T4" fmla="*/ 0 w 584"/>
                    <a:gd name="T5" fmla="*/ 288 h 304"/>
                    <a:gd name="T6" fmla="*/ 46 w 584"/>
                    <a:gd name="T7" fmla="*/ 304 h 304"/>
                    <a:gd name="T8" fmla="*/ 584 w 584"/>
                    <a:gd name="T9" fmla="*/ 16 h 304"/>
                    <a:gd name="T10" fmla="*/ 543 w 584"/>
                    <a:gd name="T11" fmla="*/ 11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84" h="304">
                      <a:moveTo>
                        <a:pt x="543" y="11"/>
                      </a:moveTo>
                      <a:cubicBezTo>
                        <a:pt x="501" y="9"/>
                        <a:pt x="454" y="18"/>
                        <a:pt x="393" y="46"/>
                      </a:cubicBezTo>
                      <a:cubicBezTo>
                        <a:pt x="289" y="93"/>
                        <a:pt x="110" y="217"/>
                        <a:pt x="0" y="288"/>
                      </a:cubicBezTo>
                      <a:lnTo>
                        <a:pt x="46" y="304"/>
                      </a:lnTo>
                      <a:cubicBezTo>
                        <a:pt x="267" y="151"/>
                        <a:pt x="458" y="0"/>
                        <a:pt x="584" y="16"/>
                      </a:cubicBezTo>
                      <a:cubicBezTo>
                        <a:pt x="570" y="13"/>
                        <a:pt x="557" y="12"/>
                        <a:pt x="543" y="11"/>
                      </a:cubicBezTo>
                      <a:close/>
                    </a:path>
                  </a:pathLst>
                </a:custGeom>
                <a:solidFill>
                  <a:srgbClr val="AACC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6" name="Freeform 63"/>
                <p:cNvSpPr>
                  <a:spLocks/>
                </p:cNvSpPr>
                <p:nvPr/>
              </p:nvSpPr>
              <p:spPr bwMode="auto">
                <a:xfrm>
                  <a:off x="8759279" y="2503947"/>
                  <a:ext cx="149225" cy="34925"/>
                </a:xfrm>
                <a:custGeom>
                  <a:avLst/>
                  <a:gdLst>
                    <a:gd name="T0" fmla="*/ 155 w 196"/>
                    <a:gd name="T1" fmla="*/ 2 h 47"/>
                    <a:gd name="T2" fmla="*/ 5 w 196"/>
                    <a:gd name="T3" fmla="*/ 37 h 47"/>
                    <a:gd name="T4" fmla="*/ 0 w 196"/>
                    <a:gd name="T5" fmla="*/ 39 h 47"/>
                    <a:gd name="T6" fmla="*/ 54 w 196"/>
                    <a:gd name="T7" fmla="*/ 47 h 47"/>
                    <a:gd name="T8" fmla="*/ 196 w 196"/>
                    <a:gd name="T9" fmla="*/ 7 h 47"/>
                    <a:gd name="T10" fmla="*/ 155 w 196"/>
                    <a:gd name="T11" fmla="*/ 2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96" h="47">
                      <a:moveTo>
                        <a:pt x="155" y="2"/>
                      </a:moveTo>
                      <a:cubicBezTo>
                        <a:pt x="113" y="0"/>
                        <a:pt x="66" y="9"/>
                        <a:pt x="5" y="37"/>
                      </a:cubicBezTo>
                      <a:cubicBezTo>
                        <a:pt x="3" y="38"/>
                        <a:pt x="1" y="38"/>
                        <a:pt x="0" y="39"/>
                      </a:cubicBezTo>
                      <a:cubicBezTo>
                        <a:pt x="19" y="40"/>
                        <a:pt x="38" y="43"/>
                        <a:pt x="54" y="47"/>
                      </a:cubicBezTo>
                      <a:cubicBezTo>
                        <a:pt x="104" y="24"/>
                        <a:pt x="150" y="10"/>
                        <a:pt x="196" y="7"/>
                      </a:cubicBezTo>
                      <a:cubicBezTo>
                        <a:pt x="182" y="4"/>
                        <a:pt x="169" y="3"/>
                        <a:pt x="155" y="2"/>
                      </a:cubicBezTo>
                      <a:close/>
                    </a:path>
                  </a:pathLst>
                </a:custGeom>
                <a:solidFill>
                  <a:srgbClr val="0267B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7" name="Freeform 64"/>
                <p:cNvSpPr>
                  <a:spLocks/>
                </p:cNvSpPr>
                <p:nvPr/>
              </p:nvSpPr>
              <p:spPr bwMode="auto">
                <a:xfrm>
                  <a:off x="7971879" y="2549984"/>
                  <a:ext cx="1038225" cy="488950"/>
                </a:xfrm>
                <a:custGeom>
                  <a:avLst/>
                  <a:gdLst>
                    <a:gd name="T0" fmla="*/ 1361 w 1361"/>
                    <a:gd name="T1" fmla="*/ 0 h 641"/>
                    <a:gd name="T2" fmla="*/ 1191 w 1361"/>
                    <a:gd name="T3" fmla="*/ 75 h 641"/>
                    <a:gd name="T4" fmla="*/ 1043 w 1361"/>
                    <a:gd name="T5" fmla="*/ 117 h 641"/>
                    <a:gd name="T6" fmla="*/ 706 w 1361"/>
                    <a:gd name="T7" fmla="*/ 327 h 641"/>
                    <a:gd name="T8" fmla="*/ 0 w 1361"/>
                    <a:gd name="T9" fmla="*/ 641 h 641"/>
                    <a:gd name="T10" fmla="*/ 620 w 1361"/>
                    <a:gd name="T11" fmla="*/ 493 h 641"/>
                    <a:gd name="T12" fmla="*/ 1268 w 1361"/>
                    <a:gd name="T13" fmla="*/ 117 h 641"/>
                    <a:gd name="T14" fmla="*/ 1357 w 1361"/>
                    <a:gd name="T15" fmla="*/ 18 h 641"/>
                    <a:gd name="T16" fmla="*/ 1361 w 1361"/>
                    <a:gd name="T17" fmla="*/ 0 h 6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361" h="641">
                      <a:moveTo>
                        <a:pt x="1361" y="0"/>
                      </a:moveTo>
                      <a:cubicBezTo>
                        <a:pt x="1346" y="41"/>
                        <a:pt x="1312" y="81"/>
                        <a:pt x="1191" y="75"/>
                      </a:cubicBezTo>
                      <a:cubicBezTo>
                        <a:pt x="1129" y="72"/>
                        <a:pt x="1085" y="88"/>
                        <a:pt x="1043" y="117"/>
                      </a:cubicBezTo>
                      <a:cubicBezTo>
                        <a:pt x="983" y="158"/>
                        <a:pt x="817" y="260"/>
                        <a:pt x="706" y="327"/>
                      </a:cubicBezTo>
                      <a:cubicBezTo>
                        <a:pt x="554" y="417"/>
                        <a:pt x="178" y="604"/>
                        <a:pt x="0" y="641"/>
                      </a:cubicBezTo>
                      <a:cubicBezTo>
                        <a:pt x="202" y="632"/>
                        <a:pt x="465" y="580"/>
                        <a:pt x="620" y="493"/>
                      </a:cubicBezTo>
                      <a:cubicBezTo>
                        <a:pt x="830" y="376"/>
                        <a:pt x="1111" y="218"/>
                        <a:pt x="1268" y="117"/>
                      </a:cubicBezTo>
                      <a:cubicBezTo>
                        <a:pt x="1325" y="81"/>
                        <a:pt x="1348" y="57"/>
                        <a:pt x="1357" y="18"/>
                      </a:cubicBezTo>
                      <a:cubicBezTo>
                        <a:pt x="1359" y="11"/>
                        <a:pt x="1360" y="5"/>
                        <a:pt x="1361" y="0"/>
                      </a:cubicBezTo>
                      <a:close/>
                    </a:path>
                  </a:pathLst>
                </a:custGeom>
                <a:solidFill>
                  <a:srgbClr val="0267B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8" name="Freeform 65"/>
                <p:cNvSpPr>
                  <a:spLocks/>
                </p:cNvSpPr>
                <p:nvPr/>
              </p:nvSpPr>
              <p:spPr bwMode="auto">
                <a:xfrm>
                  <a:off x="7778204" y="2932572"/>
                  <a:ext cx="327025" cy="80963"/>
                </a:xfrm>
                <a:custGeom>
                  <a:avLst/>
                  <a:gdLst>
                    <a:gd name="T0" fmla="*/ 429 w 429"/>
                    <a:gd name="T1" fmla="*/ 39 h 107"/>
                    <a:gd name="T2" fmla="*/ 31 w 429"/>
                    <a:gd name="T3" fmla="*/ 0 h 107"/>
                    <a:gd name="T4" fmla="*/ 0 w 429"/>
                    <a:gd name="T5" fmla="*/ 18 h 107"/>
                    <a:gd name="T6" fmla="*/ 311 w 429"/>
                    <a:gd name="T7" fmla="*/ 107 h 107"/>
                    <a:gd name="T8" fmla="*/ 429 w 429"/>
                    <a:gd name="T9" fmla="*/ 39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9" h="107">
                      <a:moveTo>
                        <a:pt x="429" y="39"/>
                      </a:moveTo>
                      <a:lnTo>
                        <a:pt x="31" y="0"/>
                      </a:lnTo>
                      <a:lnTo>
                        <a:pt x="0" y="18"/>
                      </a:lnTo>
                      <a:lnTo>
                        <a:pt x="311" y="107"/>
                      </a:lnTo>
                      <a:lnTo>
                        <a:pt x="429" y="39"/>
                      </a:lnTo>
                      <a:close/>
                    </a:path>
                  </a:pathLst>
                </a:custGeom>
                <a:solidFill>
                  <a:srgbClr val="0267B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9" name="Freeform 66"/>
                <p:cNvSpPr>
                  <a:spLocks/>
                </p:cNvSpPr>
                <p:nvPr/>
              </p:nvSpPr>
              <p:spPr bwMode="auto">
                <a:xfrm>
                  <a:off x="7633742" y="2600784"/>
                  <a:ext cx="1144588" cy="523875"/>
                </a:xfrm>
                <a:custGeom>
                  <a:avLst/>
                  <a:gdLst>
                    <a:gd name="T0" fmla="*/ 51 w 1502"/>
                    <a:gd name="T1" fmla="*/ 0 h 688"/>
                    <a:gd name="T2" fmla="*/ 0 w 1502"/>
                    <a:gd name="T3" fmla="*/ 40 h 688"/>
                    <a:gd name="T4" fmla="*/ 1033 w 1502"/>
                    <a:gd name="T5" fmla="*/ 382 h 688"/>
                    <a:gd name="T6" fmla="*/ 1464 w 1502"/>
                    <a:gd name="T7" fmla="*/ 688 h 688"/>
                    <a:gd name="T8" fmla="*/ 1502 w 1502"/>
                    <a:gd name="T9" fmla="*/ 675 h 688"/>
                    <a:gd name="T10" fmla="*/ 1421 w 1502"/>
                    <a:gd name="T11" fmla="*/ 216 h 688"/>
                    <a:gd name="T12" fmla="*/ 1349 w 1502"/>
                    <a:gd name="T13" fmla="*/ 154 h 688"/>
                    <a:gd name="T14" fmla="*/ 1060 w 1502"/>
                    <a:gd name="T15" fmla="*/ 120 h 688"/>
                    <a:gd name="T16" fmla="*/ 1054 w 1502"/>
                    <a:gd name="T17" fmla="*/ 54 h 688"/>
                    <a:gd name="T18" fmla="*/ 996 w 1502"/>
                    <a:gd name="T19" fmla="*/ 20 h 688"/>
                    <a:gd name="T20" fmla="*/ 960 w 1502"/>
                    <a:gd name="T21" fmla="*/ 59 h 688"/>
                    <a:gd name="T22" fmla="*/ 775 w 1502"/>
                    <a:gd name="T23" fmla="*/ 169 h 688"/>
                    <a:gd name="T24" fmla="*/ 842 w 1502"/>
                    <a:gd name="T25" fmla="*/ 94 h 688"/>
                    <a:gd name="T26" fmla="*/ 51 w 1502"/>
                    <a:gd name="T27" fmla="*/ 0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502" h="688">
                      <a:moveTo>
                        <a:pt x="51" y="0"/>
                      </a:moveTo>
                      <a:lnTo>
                        <a:pt x="0" y="40"/>
                      </a:lnTo>
                      <a:lnTo>
                        <a:pt x="1033" y="382"/>
                      </a:lnTo>
                      <a:lnTo>
                        <a:pt x="1464" y="688"/>
                      </a:lnTo>
                      <a:lnTo>
                        <a:pt x="1502" y="675"/>
                      </a:lnTo>
                      <a:lnTo>
                        <a:pt x="1421" y="216"/>
                      </a:lnTo>
                      <a:lnTo>
                        <a:pt x="1349" y="154"/>
                      </a:lnTo>
                      <a:lnTo>
                        <a:pt x="1060" y="120"/>
                      </a:lnTo>
                      <a:cubicBezTo>
                        <a:pt x="1070" y="97"/>
                        <a:pt x="1063" y="69"/>
                        <a:pt x="1054" y="54"/>
                      </a:cubicBezTo>
                      <a:cubicBezTo>
                        <a:pt x="1041" y="32"/>
                        <a:pt x="1019" y="19"/>
                        <a:pt x="996" y="20"/>
                      </a:cubicBezTo>
                      <a:cubicBezTo>
                        <a:pt x="975" y="25"/>
                        <a:pt x="965" y="38"/>
                        <a:pt x="960" y="59"/>
                      </a:cubicBezTo>
                      <a:cubicBezTo>
                        <a:pt x="882" y="91"/>
                        <a:pt x="827" y="134"/>
                        <a:pt x="775" y="169"/>
                      </a:cubicBezTo>
                      <a:cubicBezTo>
                        <a:pt x="775" y="169"/>
                        <a:pt x="814" y="118"/>
                        <a:pt x="842" y="94"/>
                      </a:cubicBezTo>
                      <a:lnTo>
                        <a:pt x="51" y="0"/>
                      </a:lnTo>
                      <a:close/>
                    </a:path>
                  </a:pathLst>
                </a:custGeom>
                <a:solidFill>
                  <a:srgbClr val="0267B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0" name="Freeform 67"/>
                <p:cNvSpPr>
                  <a:spLocks/>
                </p:cNvSpPr>
                <p:nvPr/>
              </p:nvSpPr>
              <p:spPr bwMode="auto">
                <a:xfrm>
                  <a:off x="8705304" y="2797634"/>
                  <a:ext cx="95250" cy="125413"/>
                </a:xfrm>
                <a:custGeom>
                  <a:avLst/>
                  <a:gdLst>
                    <a:gd name="T0" fmla="*/ 0 w 126"/>
                    <a:gd name="T1" fmla="*/ 34 h 165"/>
                    <a:gd name="T2" fmla="*/ 44 w 126"/>
                    <a:gd name="T3" fmla="*/ 10 h 165"/>
                    <a:gd name="T4" fmla="*/ 109 w 126"/>
                    <a:gd name="T5" fmla="*/ 40 h 165"/>
                    <a:gd name="T6" fmla="*/ 88 w 126"/>
                    <a:gd name="T7" fmla="*/ 126 h 165"/>
                    <a:gd name="T8" fmla="*/ 3 w 126"/>
                    <a:gd name="T9" fmla="*/ 165 h 165"/>
                    <a:gd name="T10" fmla="*/ 0 w 126"/>
                    <a:gd name="T11" fmla="*/ 34 h 1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6" h="165">
                      <a:moveTo>
                        <a:pt x="0" y="34"/>
                      </a:moveTo>
                      <a:cubicBezTo>
                        <a:pt x="0" y="34"/>
                        <a:pt x="30" y="16"/>
                        <a:pt x="44" y="10"/>
                      </a:cubicBezTo>
                      <a:cubicBezTo>
                        <a:pt x="67" y="0"/>
                        <a:pt x="95" y="14"/>
                        <a:pt x="109" y="40"/>
                      </a:cubicBezTo>
                      <a:cubicBezTo>
                        <a:pt x="126" y="71"/>
                        <a:pt x="123" y="108"/>
                        <a:pt x="88" y="126"/>
                      </a:cubicBezTo>
                      <a:cubicBezTo>
                        <a:pt x="33" y="154"/>
                        <a:pt x="3" y="165"/>
                        <a:pt x="3" y="165"/>
                      </a:cubicBez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267B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</p:grpSp>
        </p:grpSp>
        <p:sp>
          <p:nvSpPr>
            <p:cNvPr id="48" name="楕円 47"/>
            <p:cNvSpPr/>
            <p:nvPr userDrawn="1"/>
          </p:nvSpPr>
          <p:spPr>
            <a:xfrm>
              <a:off x="4895961" y="2501590"/>
              <a:ext cx="2304256" cy="2304256"/>
            </a:xfrm>
            <a:prstGeom prst="ellipse">
              <a:avLst/>
            </a:prstGeom>
            <a:gradFill>
              <a:gsLst>
                <a:gs pos="81000">
                  <a:srgbClr val="D0D0D0"/>
                </a:gs>
                <a:gs pos="89000">
                  <a:srgbClr val="FFFFFF"/>
                </a:gs>
              </a:gsLst>
              <a:lin ang="5400000" scaled="1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9" name="グループ化 48"/>
            <p:cNvGrpSpPr/>
            <p:nvPr userDrawn="1"/>
          </p:nvGrpSpPr>
          <p:grpSpPr>
            <a:xfrm>
              <a:off x="-1" y="4373862"/>
              <a:ext cx="4895962" cy="936024"/>
              <a:chOff x="-1" y="4373862"/>
              <a:chExt cx="7559676" cy="936024"/>
            </a:xfrm>
          </p:grpSpPr>
          <p:sp>
            <p:nvSpPr>
              <p:cNvPr id="50" name="正方形/長方形 49"/>
              <p:cNvSpPr/>
              <p:nvPr/>
            </p:nvSpPr>
            <p:spPr>
              <a:xfrm>
                <a:off x="-1" y="4373862"/>
                <a:ext cx="7559676" cy="576000"/>
              </a:xfrm>
              <a:prstGeom prst="rect">
                <a:avLst/>
              </a:prstGeom>
              <a:gradFill flip="none" rotWithShape="1">
                <a:gsLst>
                  <a:gs pos="70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" name="正方形/長方形 50"/>
              <p:cNvSpPr/>
              <p:nvPr/>
            </p:nvSpPr>
            <p:spPr>
              <a:xfrm>
                <a:off x="-1" y="4589886"/>
                <a:ext cx="7559676" cy="720000"/>
              </a:xfrm>
              <a:prstGeom prst="rect">
                <a:avLst/>
              </a:prstGeom>
              <a:gradFill flip="none" rotWithShape="1">
                <a:gsLst>
                  <a:gs pos="70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91661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 userDrawn="1"/>
        </p:nvGrpSpPr>
        <p:grpSpPr>
          <a:xfrm>
            <a:off x="-583" y="0"/>
            <a:ext cx="7560258" cy="10692000"/>
            <a:chOff x="-583" y="0"/>
            <a:chExt cx="7560258" cy="10692000"/>
          </a:xfrm>
        </p:grpSpPr>
        <p:sp>
          <p:nvSpPr>
            <p:cNvPr id="71" name="角丸四角形 50"/>
            <p:cNvSpPr/>
            <p:nvPr/>
          </p:nvSpPr>
          <p:spPr>
            <a:xfrm>
              <a:off x="359837" y="359906"/>
              <a:ext cx="6840000" cy="9576000"/>
            </a:xfrm>
            <a:prstGeom prst="rect">
              <a:avLst/>
            </a:prstGeom>
            <a:gradFill flip="none" rotWithShape="1">
              <a:gsLst>
                <a:gs pos="35000">
                  <a:srgbClr val="83C6F7"/>
                </a:gs>
                <a:gs pos="90000">
                  <a:srgbClr val="FFFFFF"/>
                </a:gs>
              </a:gsLst>
              <a:lin ang="5400000" scaled="1"/>
              <a:tileRect/>
            </a:gradFill>
            <a:ln w="1905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角丸四角形 151"/>
            <p:cNvSpPr/>
            <p:nvPr userDrawn="1"/>
          </p:nvSpPr>
          <p:spPr>
            <a:xfrm>
              <a:off x="647489" y="629382"/>
              <a:ext cx="6264000" cy="9144000"/>
            </a:xfrm>
            <a:prstGeom prst="roundRect">
              <a:avLst>
                <a:gd name="adj" fmla="val 1149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フリーフォーム 155"/>
            <p:cNvSpPr/>
            <p:nvPr userDrawn="1"/>
          </p:nvSpPr>
          <p:spPr>
            <a:xfrm>
              <a:off x="359837" y="9903462"/>
              <a:ext cx="6840000" cy="428351"/>
            </a:xfrm>
            <a:custGeom>
              <a:avLst/>
              <a:gdLst>
                <a:gd name="connsiteX0" fmla="*/ 0 w 7632848"/>
                <a:gd name="connsiteY0" fmla="*/ 0 h 428351"/>
                <a:gd name="connsiteX1" fmla="*/ 7632848 w 7632848"/>
                <a:gd name="connsiteY1" fmla="*/ 0 h 428351"/>
                <a:gd name="connsiteX2" fmla="*/ 7632848 w 7632848"/>
                <a:gd name="connsiteY2" fmla="*/ 428351 h 428351"/>
                <a:gd name="connsiteX3" fmla="*/ 0 w 7632848"/>
                <a:gd name="connsiteY3" fmla="*/ 428351 h 428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32848" h="428351">
                  <a:moveTo>
                    <a:pt x="0" y="0"/>
                  </a:moveTo>
                  <a:lnTo>
                    <a:pt x="7632848" y="0"/>
                  </a:lnTo>
                  <a:lnTo>
                    <a:pt x="7632848" y="428351"/>
                  </a:lnTo>
                  <a:lnTo>
                    <a:pt x="0" y="428351"/>
                  </a:lnTo>
                  <a:close/>
                </a:path>
              </a:pathLst>
            </a:custGeom>
            <a:solidFill>
              <a:srgbClr val="0267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57" name="グループ化 156"/>
            <p:cNvGrpSpPr>
              <a:grpSpLocks noChangeAspect="1"/>
            </p:cNvGrpSpPr>
            <p:nvPr userDrawn="1"/>
          </p:nvGrpSpPr>
          <p:grpSpPr>
            <a:xfrm>
              <a:off x="935521" y="9212951"/>
              <a:ext cx="1656000" cy="690430"/>
              <a:chOff x="12350750" y="2414811"/>
              <a:chExt cx="2551113" cy="1063626"/>
            </a:xfrm>
          </p:grpSpPr>
          <p:sp>
            <p:nvSpPr>
              <p:cNvPr id="158" name="Freeform 199"/>
              <p:cNvSpPr>
                <a:spLocks noEditPoints="1"/>
              </p:cNvSpPr>
              <p:nvPr/>
            </p:nvSpPr>
            <p:spPr bwMode="auto">
              <a:xfrm>
                <a:off x="14543088" y="2414811"/>
                <a:ext cx="188913" cy="757238"/>
              </a:xfrm>
              <a:custGeom>
                <a:avLst/>
                <a:gdLst>
                  <a:gd name="T0" fmla="*/ 89 w 248"/>
                  <a:gd name="T1" fmla="*/ 35 h 995"/>
                  <a:gd name="T2" fmla="*/ 90 w 248"/>
                  <a:gd name="T3" fmla="*/ 97 h 995"/>
                  <a:gd name="T4" fmla="*/ 40 w 248"/>
                  <a:gd name="T5" fmla="*/ 177 h 995"/>
                  <a:gd name="T6" fmla="*/ 0 w 248"/>
                  <a:gd name="T7" fmla="*/ 995 h 995"/>
                  <a:gd name="T8" fmla="*/ 248 w 248"/>
                  <a:gd name="T9" fmla="*/ 240 h 995"/>
                  <a:gd name="T10" fmla="*/ 233 w 248"/>
                  <a:gd name="T11" fmla="*/ 97 h 995"/>
                  <a:gd name="T12" fmla="*/ 148 w 248"/>
                  <a:gd name="T13" fmla="*/ 61 h 995"/>
                  <a:gd name="T14" fmla="*/ 124 w 248"/>
                  <a:gd name="T15" fmla="*/ 0 h 995"/>
                  <a:gd name="T16" fmla="*/ 41 w 248"/>
                  <a:gd name="T17" fmla="*/ 293 h 995"/>
                  <a:gd name="T18" fmla="*/ 19 w 248"/>
                  <a:gd name="T19" fmla="*/ 368 h 995"/>
                  <a:gd name="T20" fmla="*/ 207 w 248"/>
                  <a:gd name="T21" fmla="*/ 293 h 995"/>
                  <a:gd name="T22" fmla="*/ 229 w 248"/>
                  <a:gd name="T23" fmla="*/ 368 h 995"/>
                  <a:gd name="T24" fmla="*/ 207 w 248"/>
                  <a:gd name="T25" fmla="*/ 293 h 995"/>
                  <a:gd name="T26" fmla="*/ 41 w 248"/>
                  <a:gd name="T27" fmla="*/ 387 h 995"/>
                  <a:gd name="T28" fmla="*/ 19 w 248"/>
                  <a:gd name="T29" fmla="*/ 461 h 995"/>
                  <a:gd name="T30" fmla="*/ 207 w 248"/>
                  <a:gd name="T31" fmla="*/ 387 h 995"/>
                  <a:gd name="T32" fmla="*/ 229 w 248"/>
                  <a:gd name="T33" fmla="*/ 461 h 995"/>
                  <a:gd name="T34" fmla="*/ 207 w 248"/>
                  <a:gd name="T35" fmla="*/ 387 h 995"/>
                  <a:gd name="T36" fmla="*/ 41 w 248"/>
                  <a:gd name="T37" fmla="*/ 481 h 995"/>
                  <a:gd name="T38" fmla="*/ 19 w 248"/>
                  <a:gd name="T39" fmla="*/ 555 h 995"/>
                  <a:gd name="T40" fmla="*/ 207 w 248"/>
                  <a:gd name="T41" fmla="*/ 481 h 995"/>
                  <a:gd name="T42" fmla="*/ 229 w 248"/>
                  <a:gd name="T43" fmla="*/ 555 h 995"/>
                  <a:gd name="T44" fmla="*/ 207 w 248"/>
                  <a:gd name="T45" fmla="*/ 481 h 995"/>
                  <a:gd name="T46" fmla="*/ 41 w 248"/>
                  <a:gd name="T47" fmla="*/ 574 h 995"/>
                  <a:gd name="T48" fmla="*/ 19 w 248"/>
                  <a:gd name="T49" fmla="*/ 648 h 995"/>
                  <a:gd name="T50" fmla="*/ 207 w 248"/>
                  <a:gd name="T51" fmla="*/ 574 h 995"/>
                  <a:gd name="T52" fmla="*/ 229 w 248"/>
                  <a:gd name="T53" fmla="*/ 648 h 995"/>
                  <a:gd name="T54" fmla="*/ 207 w 248"/>
                  <a:gd name="T55" fmla="*/ 574 h 995"/>
                  <a:gd name="T56" fmla="*/ 41 w 248"/>
                  <a:gd name="T57" fmla="*/ 668 h 995"/>
                  <a:gd name="T58" fmla="*/ 19 w 248"/>
                  <a:gd name="T59" fmla="*/ 742 h 995"/>
                  <a:gd name="T60" fmla="*/ 207 w 248"/>
                  <a:gd name="T61" fmla="*/ 668 h 995"/>
                  <a:gd name="T62" fmla="*/ 229 w 248"/>
                  <a:gd name="T63" fmla="*/ 742 h 995"/>
                  <a:gd name="T64" fmla="*/ 207 w 248"/>
                  <a:gd name="T65" fmla="*/ 668 h 995"/>
                  <a:gd name="T66" fmla="*/ 41 w 248"/>
                  <a:gd name="T67" fmla="*/ 761 h 995"/>
                  <a:gd name="T68" fmla="*/ 19 w 248"/>
                  <a:gd name="T69" fmla="*/ 836 h 995"/>
                  <a:gd name="T70" fmla="*/ 207 w 248"/>
                  <a:gd name="T71" fmla="*/ 761 h 995"/>
                  <a:gd name="T72" fmla="*/ 229 w 248"/>
                  <a:gd name="T73" fmla="*/ 836 h 995"/>
                  <a:gd name="T74" fmla="*/ 207 w 248"/>
                  <a:gd name="T75" fmla="*/ 761 h 9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48" h="995">
                    <a:moveTo>
                      <a:pt x="124" y="0"/>
                    </a:moveTo>
                    <a:cubicBezTo>
                      <a:pt x="104" y="0"/>
                      <a:pt x="89" y="16"/>
                      <a:pt x="89" y="35"/>
                    </a:cubicBezTo>
                    <a:cubicBezTo>
                      <a:pt x="89" y="45"/>
                      <a:pt x="93" y="54"/>
                      <a:pt x="100" y="61"/>
                    </a:cubicBezTo>
                    <a:lnTo>
                      <a:pt x="90" y="97"/>
                    </a:lnTo>
                    <a:lnTo>
                      <a:pt x="15" y="97"/>
                    </a:lnTo>
                    <a:lnTo>
                      <a:pt x="40" y="177"/>
                    </a:lnTo>
                    <a:lnTo>
                      <a:pt x="0" y="240"/>
                    </a:lnTo>
                    <a:lnTo>
                      <a:pt x="0" y="995"/>
                    </a:lnTo>
                    <a:lnTo>
                      <a:pt x="248" y="995"/>
                    </a:lnTo>
                    <a:lnTo>
                      <a:pt x="248" y="240"/>
                    </a:lnTo>
                    <a:lnTo>
                      <a:pt x="208" y="177"/>
                    </a:lnTo>
                    <a:lnTo>
                      <a:pt x="233" y="97"/>
                    </a:lnTo>
                    <a:lnTo>
                      <a:pt x="158" y="97"/>
                    </a:lnTo>
                    <a:lnTo>
                      <a:pt x="148" y="61"/>
                    </a:lnTo>
                    <a:cubicBezTo>
                      <a:pt x="155" y="54"/>
                      <a:pt x="159" y="45"/>
                      <a:pt x="159" y="35"/>
                    </a:cubicBezTo>
                    <a:cubicBezTo>
                      <a:pt x="159" y="16"/>
                      <a:pt x="144" y="0"/>
                      <a:pt x="124" y="0"/>
                    </a:cubicBezTo>
                    <a:close/>
                    <a:moveTo>
                      <a:pt x="19" y="293"/>
                    </a:moveTo>
                    <a:lnTo>
                      <a:pt x="41" y="293"/>
                    </a:lnTo>
                    <a:lnTo>
                      <a:pt x="41" y="368"/>
                    </a:lnTo>
                    <a:lnTo>
                      <a:pt x="19" y="368"/>
                    </a:lnTo>
                    <a:lnTo>
                      <a:pt x="19" y="293"/>
                    </a:lnTo>
                    <a:close/>
                    <a:moveTo>
                      <a:pt x="207" y="293"/>
                    </a:moveTo>
                    <a:lnTo>
                      <a:pt x="229" y="293"/>
                    </a:lnTo>
                    <a:lnTo>
                      <a:pt x="229" y="368"/>
                    </a:lnTo>
                    <a:lnTo>
                      <a:pt x="207" y="368"/>
                    </a:lnTo>
                    <a:lnTo>
                      <a:pt x="207" y="293"/>
                    </a:lnTo>
                    <a:close/>
                    <a:moveTo>
                      <a:pt x="19" y="387"/>
                    </a:moveTo>
                    <a:lnTo>
                      <a:pt x="41" y="387"/>
                    </a:lnTo>
                    <a:lnTo>
                      <a:pt x="41" y="461"/>
                    </a:lnTo>
                    <a:lnTo>
                      <a:pt x="19" y="461"/>
                    </a:lnTo>
                    <a:lnTo>
                      <a:pt x="19" y="387"/>
                    </a:lnTo>
                    <a:close/>
                    <a:moveTo>
                      <a:pt x="207" y="387"/>
                    </a:moveTo>
                    <a:lnTo>
                      <a:pt x="229" y="387"/>
                    </a:lnTo>
                    <a:lnTo>
                      <a:pt x="229" y="461"/>
                    </a:lnTo>
                    <a:lnTo>
                      <a:pt x="207" y="461"/>
                    </a:lnTo>
                    <a:lnTo>
                      <a:pt x="207" y="387"/>
                    </a:lnTo>
                    <a:close/>
                    <a:moveTo>
                      <a:pt x="19" y="481"/>
                    </a:moveTo>
                    <a:lnTo>
                      <a:pt x="41" y="481"/>
                    </a:lnTo>
                    <a:lnTo>
                      <a:pt x="41" y="555"/>
                    </a:lnTo>
                    <a:lnTo>
                      <a:pt x="19" y="555"/>
                    </a:lnTo>
                    <a:lnTo>
                      <a:pt x="19" y="481"/>
                    </a:lnTo>
                    <a:close/>
                    <a:moveTo>
                      <a:pt x="207" y="481"/>
                    </a:moveTo>
                    <a:lnTo>
                      <a:pt x="229" y="481"/>
                    </a:lnTo>
                    <a:lnTo>
                      <a:pt x="229" y="555"/>
                    </a:lnTo>
                    <a:lnTo>
                      <a:pt x="207" y="555"/>
                    </a:lnTo>
                    <a:lnTo>
                      <a:pt x="207" y="481"/>
                    </a:lnTo>
                    <a:close/>
                    <a:moveTo>
                      <a:pt x="19" y="574"/>
                    </a:moveTo>
                    <a:lnTo>
                      <a:pt x="41" y="574"/>
                    </a:lnTo>
                    <a:lnTo>
                      <a:pt x="41" y="648"/>
                    </a:lnTo>
                    <a:lnTo>
                      <a:pt x="19" y="648"/>
                    </a:lnTo>
                    <a:lnTo>
                      <a:pt x="19" y="574"/>
                    </a:lnTo>
                    <a:close/>
                    <a:moveTo>
                      <a:pt x="207" y="574"/>
                    </a:moveTo>
                    <a:lnTo>
                      <a:pt x="229" y="574"/>
                    </a:lnTo>
                    <a:lnTo>
                      <a:pt x="229" y="648"/>
                    </a:lnTo>
                    <a:lnTo>
                      <a:pt x="207" y="648"/>
                    </a:lnTo>
                    <a:lnTo>
                      <a:pt x="207" y="574"/>
                    </a:lnTo>
                    <a:close/>
                    <a:moveTo>
                      <a:pt x="19" y="668"/>
                    </a:moveTo>
                    <a:lnTo>
                      <a:pt x="41" y="668"/>
                    </a:lnTo>
                    <a:lnTo>
                      <a:pt x="41" y="742"/>
                    </a:lnTo>
                    <a:lnTo>
                      <a:pt x="19" y="742"/>
                    </a:lnTo>
                    <a:lnTo>
                      <a:pt x="19" y="668"/>
                    </a:lnTo>
                    <a:close/>
                    <a:moveTo>
                      <a:pt x="207" y="668"/>
                    </a:moveTo>
                    <a:lnTo>
                      <a:pt x="229" y="668"/>
                    </a:lnTo>
                    <a:lnTo>
                      <a:pt x="229" y="742"/>
                    </a:lnTo>
                    <a:lnTo>
                      <a:pt x="207" y="742"/>
                    </a:lnTo>
                    <a:lnTo>
                      <a:pt x="207" y="668"/>
                    </a:lnTo>
                    <a:close/>
                    <a:moveTo>
                      <a:pt x="19" y="761"/>
                    </a:moveTo>
                    <a:lnTo>
                      <a:pt x="41" y="761"/>
                    </a:lnTo>
                    <a:lnTo>
                      <a:pt x="41" y="836"/>
                    </a:lnTo>
                    <a:lnTo>
                      <a:pt x="19" y="836"/>
                    </a:lnTo>
                    <a:lnTo>
                      <a:pt x="19" y="761"/>
                    </a:lnTo>
                    <a:close/>
                    <a:moveTo>
                      <a:pt x="207" y="761"/>
                    </a:moveTo>
                    <a:lnTo>
                      <a:pt x="229" y="761"/>
                    </a:lnTo>
                    <a:lnTo>
                      <a:pt x="229" y="836"/>
                    </a:lnTo>
                    <a:lnTo>
                      <a:pt x="207" y="836"/>
                    </a:lnTo>
                    <a:lnTo>
                      <a:pt x="207" y="761"/>
                    </a:lnTo>
                    <a:close/>
                  </a:path>
                </a:pathLst>
              </a:custGeom>
              <a:solidFill>
                <a:srgbClr val="0267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59" name="Rectangle 200"/>
              <p:cNvSpPr>
                <a:spLocks noChangeArrowheads="1"/>
              </p:cNvSpPr>
              <p:nvPr/>
            </p:nvSpPr>
            <p:spPr bwMode="auto">
              <a:xfrm>
                <a:off x="14557375" y="3065686"/>
                <a:ext cx="160338" cy="5715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60" name="Freeform 201"/>
              <p:cNvSpPr>
                <a:spLocks/>
              </p:cNvSpPr>
              <p:nvPr/>
            </p:nvSpPr>
            <p:spPr bwMode="auto">
              <a:xfrm>
                <a:off x="12350750" y="2827561"/>
                <a:ext cx="2551113" cy="650875"/>
              </a:xfrm>
              <a:custGeom>
                <a:avLst/>
                <a:gdLst>
                  <a:gd name="T0" fmla="*/ 838 w 3347"/>
                  <a:gd name="T1" fmla="*/ 6 h 855"/>
                  <a:gd name="T2" fmla="*/ 0 w 3347"/>
                  <a:gd name="T3" fmla="*/ 284 h 855"/>
                  <a:gd name="T4" fmla="*/ 0 w 3347"/>
                  <a:gd name="T5" fmla="*/ 855 h 855"/>
                  <a:gd name="T6" fmla="*/ 3347 w 3347"/>
                  <a:gd name="T7" fmla="*/ 855 h 855"/>
                  <a:gd name="T8" fmla="*/ 3347 w 3347"/>
                  <a:gd name="T9" fmla="*/ 303 h 855"/>
                  <a:gd name="T10" fmla="*/ 2825 w 3347"/>
                  <a:gd name="T11" fmla="*/ 303 h 855"/>
                  <a:gd name="T12" fmla="*/ 1657 w 3347"/>
                  <a:gd name="T13" fmla="*/ 122 h 855"/>
                  <a:gd name="T14" fmla="*/ 838 w 3347"/>
                  <a:gd name="T15" fmla="*/ 6 h 8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47" h="855">
                    <a:moveTo>
                      <a:pt x="838" y="6"/>
                    </a:moveTo>
                    <a:cubicBezTo>
                      <a:pt x="516" y="13"/>
                      <a:pt x="233" y="93"/>
                      <a:pt x="0" y="284"/>
                    </a:cubicBezTo>
                    <a:lnTo>
                      <a:pt x="0" y="855"/>
                    </a:lnTo>
                    <a:lnTo>
                      <a:pt x="3347" y="855"/>
                    </a:lnTo>
                    <a:lnTo>
                      <a:pt x="3347" y="303"/>
                    </a:lnTo>
                    <a:lnTo>
                      <a:pt x="2825" y="303"/>
                    </a:lnTo>
                    <a:cubicBezTo>
                      <a:pt x="2825" y="303"/>
                      <a:pt x="2328" y="303"/>
                      <a:pt x="1657" y="122"/>
                    </a:cubicBezTo>
                    <a:cubicBezTo>
                      <a:pt x="1364" y="42"/>
                      <a:pt x="1089" y="0"/>
                      <a:pt x="838" y="6"/>
                    </a:cubicBezTo>
                    <a:close/>
                  </a:path>
                </a:pathLst>
              </a:custGeom>
              <a:solidFill>
                <a:srgbClr val="0267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61" name="Freeform 202"/>
              <p:cNvSpPr>
                <a:spLocks/>
              </p:cNvSpPr>
              <p:nvPr/>
            </p:nvSpPr>
            <p:spPr bwMode="auto">
              <a:xfrm>
                <a:off x="12350750" y="2827561"/>
                <a:ext cx="2551113" cy="650875"/>
              </a:xfrm>
              <a:custGeom>
                <a:avLst/>
                <a:gdLst>
                  <a:gd name="T0" fmla="*/ 838 w 3347"/>
                  <a:gd name="T1" fmla="*/ 6 h 855"/>
                  <a:gd name="T2" fmla="*/ 0 w 3347"/>
                  <a:gd name="T3" fmla="*/ 284 h 855"/>
                  <a:gd name="T4" fmla="*/ 0 w 3347"/>
                  <a:gd name="T5" fmla="*/ 855 h 855"/>
                  <a:gd name="T6" fmla="*/ 3347 w 3347"/>
                  <a:gd name="T7" fmla="*/ 855 h 855"/>
                  <a:gd name="T8" fmla="*/ 3347 w 3347"/>
                  <a:gd name="T9" fmla="*/ 303 h 855"/>
                  <a:gd name="T10" fmla="*/ 2825 w 3347"/>
                  <a:gd name="T11" fmla="*/ 303 h 855"/>
                  <a:gd name="T12" fmla="*/ 1657 w 3347"/>
                  <a:gd name="T13" fmla="*/ 122 h 855"/>
                  <a:gd name="T14" fmla="*/ 838 w 3347"/>
                  <a:gd name="T15" fmla="*/ 6 h 8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47" h="855">
                    <a:moveTo>
                      <a:pt x="838" y="6"/>
                    </a:moveTo>
                    <a:cubicBezTo>
                      <a:pt x="516" y="13"/>
                      <a:pt x="233" y="93"/>
                      <a:pt x="0" y="284"/>
                    </a:cubicBezTo>
                    <a:lnTo>
                      <a:pt x="0" y="855"/>
                    </a:lnTo>
                    <a:lnTo>
                      <a:pt x="3347" y="855"/>
                    </a:lnTo>
                    <a:lnTo>
                      <a:pt x="3347" y="303"/>
                    </a:lnTo>
                    <a:lnTo>
                      <a:pt x="2825" y="303"/>
                    </a:lnTo>
                    <a:cubicBezTo>
                      <a:pt x="2825" y="303"/>
                      <a:pt x="2328" y="303"/>
                      <a:pt x="1657" y="122"/>
                    </a:cubicBezTo>
                    <a:cubicBezTo>
                      <a:pt x="1364" y="42"/>
                      <a:pt x="1089" y="0"/>
                      <a:pt x="838" y="6"/>
                    </a:cubicBezTo>
                    <a:close/>
                  </a:path>
                </a:pathLst>
              </a:custGeom>
              <a:solidFill>
                <a:srgbClr val="0267B2"/>
              </a:solidFill>
              <a:ln w="12700" cap="rnd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62" name="Line 203"/>
              <p:cNvSpPr>
                <a:spLocks noChangeShapeType="1"/>
              </p:cNvSpPr>
              <p:nvPr/>
            </p:nvSpPr>
            <p:spPr bwMode="auto">
              <a:xfrm>
                <a:off x="14665325" y="3094261"/>
                <a:ext cx="0" cy="384175"/>
              </a:xfrm>
              <a:prstGeom prst="line">
                <a:avLst/>
              </a:prstGeom>
              <a:noFill/>
              <a:ln w="63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63" name="Line 204"/>
              <p:cNvSpPr>
                <a:spLocks noChangeShapeType="1"/>
              </p:cNvSpPr>
              <p:nvPr/>
            </p:nvSpPr>
            <p:spPr bwMode="auto">
              <a:xfrm>
                <a:off x="14433550" y="3094261"/>
                <a:ext cx="0" cy="384175"/>
              </a:xfrm>
              <a:prstGeom prst="line">
                <a:avLst/>
              </a:prstGeom>
              <a:noFill/>
              <a:ln w="63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64" name="Line 205"/>
              <p:cNvSpPr>
                <a:spLocks noChangeShapeType="1"/>
              </p:cNvSpPr>
              <p:nvPr/>
            </p:nvSpPr>
            <p:spPr bwMode="auto">
              <a:xfrm>
                <a:off x="14203363" y="3094261"/>
                <a:ext cx="0" cy="384175"/>
              </a:xfrm>
              <a:prstGeom prst="line">
                <a:avLst/>
              </a:prstGeom>
              <a:noFill/>
              <a:ln w="63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65" name="Line 206"/>
              <p:cNvSpPr>
                <a:spLocks noChangeShapeType="1"/>
              </p:cNvSpPr>
              <p:nvPr/>
            </p:nvSpPr>
            <p:spPr bwMode="auto">
              <a:xfrm>
                <a:off x="13973175" y="3038699"/>
                <a:ext cx="0" cy="439738"/>
              </a:xfrm>
              <a:prstGeom prst="line">
                <a:avLst/>
              </a:prstGeom>
              <a:noFill/>
              <a:ln w="63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66" name="Line 207"/>
              <p:cNvSpPr>
                <a:spLocks noChangeShapeType="1"/>
              </p:cNvSpPr>
              <p:nvPr/>
            </p:nvSpPr>
            <p:spPr bwMode="auto">
              <a:xfrm>
                <a:off x="13741400" y="3011711"/>
                <a:ext cx="0" cy="466725"/>
              </a:xfrm>
              <a:prstGeom prst="line">
                <a:avLst/>
              </a:prstGeom>
              <a:noFill/>
              <a:ln w="63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67" name="Line 208"/>
              <p:cNvSpPr>
                <a:spLocks noChangeShapeType="1"/>
              </p:cNvSpPr>
              <p:nvPr/>
            </p:nvSpPr>
            <p:spPr bwMode="auto">
              <a:xfrm>
                <a:off x="13279438" y="2929161"/>
                <a:ext cx="0" cy="549275"/>
              </a:xfrm>
              <a:prstGeom prst="line">
                <a:avLst/>
              </a:prstGeom>
              <a:noFill/>
              <a:ln w="63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68" name="Line 209"/>
              <p:cNvSpPr>
                <a:spLocks noChangeShapeType="1"/>
              </p:cNvSpPr>
              <p:nvPr/>
            </p:nvSpPr>
            <p:spPr bwMode="auto">
              <a:xfrm>
                <a:off x="12817475" y="2900586"/>
                <a:ext cx="0" cy="577850"/>
              </a:xfrm>
              <a:prstGeom prst="line">
                <a:avLst/>
              </a:prstGeom>
              <a:noFill/>
              <a:ln w="63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69" name="Line 210"/>
              <p:cNvSpPr>
                <a:spLocks noChangeShapeType="1"/>
              </p:cNvSpPr>
              <p:nvPr/>
            </p:nvSpPr>
            <p:spPr bwMode="auto">
              <a:xfrm>
                <a:off x="12587288" y="2984724"/>
                <a:ext cx="0" cy="493713"/>
              </a:xfrm>
              <a:prstGeom prst="line">
                <a:avLst/>
              </a:prstGeom>
              <a:noFill/>
              <a:ln w="63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70" name="Line 211"/>
              <p:cNvSpPr>
                <a:spLocks noChangeShapeType="1"/>
              </p:cNvSpPr>
              <p:nvPr/>
            </p:nvSpPr>
            <p:spPr bwMode="auto">
              <a:xfrm>
                <a:off x="13049250" y="2900586"/>
                <a:ext cx="0" cy="577850"/>
              </a:xfrm>
              <a:prstGeom prst="line">
                <a:avLst/>
              </a:prstGeom>
              <a:noFill/>
              <a:ln w="63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71" name="Line 212"/>
              <p:cNvSpPr>
                <a:spLocks noChangeShapeType="1"/>
              </p:cNvSpPr>
              <p:nvPr/>
            </p:nvSpPr>
            <p:spPr bwMode="auto">
              <a:xfrm>
                <a:off x="13511213" y="2956149"/>
                <a:ext cx="0" cy="522288"/>
              </a:xfrm>
              <a:prstGeom prst="line">
                <a:avLst/>
              </a:prstGeom>
              <a:noFill/>
              <a:ln w="63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72" name="Line 213"/>
              <p:cNvSpPr>
                <a:spLocks noChangeShapeType="1"/>
              </p:cNvSpPr>
              <p:nvPr/>
            </p:nvSpPr>
            <p:spPr bwMode="auto">
              <a:xfrm flipH="1">
                <a:off x="12350750" y="3372074"/>
                <a:ext cx="2551113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73" name="Line 214"/>
              <p:cNvSpPr>
                <a:spLocks noChangeShapeType="1"/>
              </p:cNvSpPr>
              <p:nvPr/>
            </p:nvSpPr>
            <p:spPr bwMode="auto">
              <a:xfrm flipH="1">
                <a:off x="12350750" y="3372074"/>
                <a:ext cx="2551113" cy="0"/>
              </a:xfrm>
              <a:prstGeom prst="line">
                <a:avLst/>
              </a:prstGeom>
              <a:noFill/>
              <a:ln w="63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74" name="Line 215"/>
              <p:cNvSpPr>
                <a:spLocks noChangeShapeType="1"/>
              </p:cNvSpPr>
              <p:nvPr/>
            </p:nvSpPr>
            <p:spPr bwMode="auto">
              <a:xfrm flipH="1">
                <a:off x="12350750" y="3268886"/>
                <a:ext cx="2551113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75" name="Line 216"/>
              <p:cNvSpPr>
                <a:spLocks noChangeShapeType="1"/>
              </p:cNvSpPr>
              <p:nvPr/>
            </p:nvSpPr>
            <p:spPr bwMode="auto">
              <a:xfrm flipH="1">
                <a:off x="12350750" y="3268886"/>
                <a:ext cx="2551113" cy="0"/>
              </a:xfrm>
              <a:prstGeom prst="line">
                <a:avLst/>
              </a:prstGeom>
              <a:noFill/>
              <a:ln w="63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76" name="Line 217"/>
              <p:cNvSpPr>
                <a:spLocks noChangeShapeType="1"/>
              </p:cNvSpPr>
              <p:nvPr/>
            </p:nvSpPr>
            <p:spPr bwMode="auto">
              <a:xfrm flipH="1">
                <a:off x="12350750" y="3164111"/>
                <a:ext cx="2551113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77" name="Line 218"/>
              <p:cNvSpPr>
                <a:spLocks noChangeShapeType="1"/>
              </p:cNvSpPr>
              <p:nvPr/>
            </p:nvSpPr>
            <p:spPr bwMode="auto">
              <a:xfrm flipH="1">
                <a:off x="12350750" y="3164111"/>
                <a:ext cx="2551113" cy="0"/>
              </a:xfrm>
              <a:prstGeom prst="line">
                <a:avLst/>
              </a:prstGeom>
              <a:noFill/>
              <a:ln w="63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78" name="Line 219"/>
              <p:cNvSpPr>
                <a:spLocks noChangeShapeType="1"/>
              </p:cNvSpPr>
              <p:nvPr/>
            </p:nvSpPr>
            <p:spPr bwMode="auto">
              <a:xfrm flipH="1">
                <a:off x="12350750" y="3062511"/>
                <a:ext cx="1506538" cy="0"/>
              </a:xfrm>
              <a:prstGeom prst="line">
                <a:avLst/>
              </a:prstGeom>
              <a:noFill/>
              <a:ln w="63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79" name="Freeform 220"/>
              <p:cNvSpPr>
                <a:spLocks/>
              </p:cNvSpPr>
              <p:nvPr/>
            </p:nvSpPr>
            <p:spPr bwMode="auto">
              <a:xfrm>
                <a:off x="12350750" y="2827561"/>
                <a:ext cx="2551113" cy="358775"/>
              </a:xfrm>
              <a:custGeom>
                <a:avLst/>
                <a:gdLst>
                  <a:gd name="T0" fmla="*/ 838 w 3347"/>
                  <a:gd name="T1" fmla="*/ 6 h 472"/>
                  <a:gd name="T2" fmla="*/ 1657 w 3347"/>
                  <a:gd name="T3" fmla="*/ 122 h 472"/>
                  <a:gd name="T4" fmla="*/ 2825 w 3347"/>
                  <a:gd name="T5" fmla="*/ 303 h 472"/>
                  <a:gd name="T6" fmla="*/ 3347 w 3347"/>
                  <a:gd name="T7" fmla="*/ 303 h 472"/>
                  <a:gd name="T8" fmla="*/ 3347 w 3347"/>
                  <a:gd name="T9" fmla="*/ 471 h 472"/>
                  <a:gd name="T10" fmla="*/ 2825 w 3347"/>
                  <a:gd name="T11" fmla="*/ 471 h 472"/>
                  <a:gd name="T12" fmla="*/ 1657 w 3347"/>
                  <a:gd name="T13" fmla="*/ 290 h 472"/>
                  <a:gd name="T14" fmla="*/ 838 w 3347"/>
                  <a:gd name="T15" fmla="*/ 174 h 472"/>
                  <a:gd name="T16" fmla="*/ 0 w 3347"/>
                  <a:gd name="T17" fmla="*/ 470 h 472"/>
                  <a:gd name="T18" fmla="*/ 0 w 3347"/>
                  <a:gd name="T19" fmla="*/ 284 h 472"/>
                  <a:gd name="T20" fmla="*/ 838 w 3347"/>
                  <a:gd name="T21" fmla="*/ 6 h 4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347" h="472">
                    <a:moveTo>
                      <a:pt x="838" y="6"/>
                    </a:moveTo>
                    <a:cubicBezTo>
                      <a:pt x="1089" y="0"/>
                      <a:pt x="1364" y="42"/>
                      <a:pt x="1657" y="122"/>
                    </a:cubicBezTo>
                    <a:cubicBezTo>
                      <a:pt x="2328" y="303"/>
                      <a:pt x="2825" y="303"/>
                      <a:pt x="2825" y="303"/>
                    </a:cubicBezTo>
                    <a:lnTo>
                      <a:pt x="3347" y="303"/>
                    </a:lnTo>
                    <a:lnTo>
                      <a:pt x="3347" y="471"/>
                    </a:lnTo>
                    <a:lnTo>
                      <a:pt x="2825" y="471"/>
                    </a:lnTo>
                    <a:cubicBezTo>
                      <a:pt x="2825" y="471"/>
                      <a:pt x="2328" y="472"/>
                      <a:pt x="1657" y="290"/>
                    </a:cubicBezTo>
                    <a:cubicBezTo>
                      <a:pt x="1364" y="210"/>
                      <a:pt x="1089" y="168"/>
                      <a:pt x="838" y="174"/>
                    </a:cubicBezTo>
                    <a:cubicBezTo>
                      <a:pt x="516" y="181"/>
                      <a:pt x="306" y="251"/>
                      <a:pt x="0" y="470"/>
                    </a:cubicBezTo>
                    <a:lnTo>
                      <a:pt x="0" y="284"/>
                    </a:lnTo>
                    <a:cubicBezTo>
                      <a:pt x="233" y="93"/>
                      <a:pt x="516" y="13"/>
                      <a:pt x="838" y="6"/>
                    </a:cubicBezTo>
                    <a:close/>
                  </a:path>
                </a:pathLst>
              </a:custGeom>
              <a:solidFill>
                <a:srgbClr val="0267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80" name="Freeform 221"/>
              <p:cNvSpPr>
                <a:spLocks/>
              </p:cNvSpPr>
              <p:nvPr/>
            </p:nvSpPr>
            <p:spPr bwMode="auto">
              <a:xfrm>
                <a:off x="12350750" y="2857724"/>
                <a:ext cx="2551113" cy="231775"/>
              </a:xfrm>
              <a:custGeom>
                <a:avLst/>
                <a:gdLst>
                  <a:gd name="T0" fmla="*/ 3347 w 3347"/>
                  <a:gd name="T1" fmla="*/ 303 h 303"/>
                  <a:gd name="T2" fmla="*/ 2825 w 3347"/>
                  <a:gd name="T3" fmla="*/ 303 h 303"/>
                  <a:gd name="T4" fmla="*/ 1657 w 3347"/>
                  <a:gd name="T5" fmla="*/ 122 h 303"/>
                  <a:gd name="T6" fmla="*/ 838 w 3347"/>
                  <a:gd name="T7" fmla="*/ 6 h 303"/>
                  <a:gd name="T8" fmla="*/ 0 w 3347"/>
                  <a:gd name="T9" fmla="*/ 290 h 3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47" h="303">
                    <a:moveTo>
                      <a:pt x="3347" y="303"/>
                    </a:moveTo>
                    <a:lnTo>
                      <a:pt x="2825" y="303"/>
                    </a:lnTo>
                    <a:cubicBezTo>
                      <a:pt x="2825" y="303"/>
                      <a:pt x="2328" y="303"/>
                      <a:pt x="1657" y="122"/>
                    </a:cubicBezTo>
                    <a:cubicBezTo>
                      <a:pt x="1364" y="42"/>
                      <a:pt x="1089" y="0"/>
                      <a:pt x="838" y="6"/>
                    </a:cubicBezTo>
                    <a:cubicBezTo>
                      <a:pt x="516" y="13"/>
                      <a:pt x="233" y="100"/>
                      <a:pt x="0" y="290"/>
                    </a:cubicBezTo>
                  </a:path>
                </a:pathLst>
              </a:custGeom>
              <a:noFill/>
              <a:ln w="6350" cap="sq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81" name="Freeform 222"/>
              <p:cNvSpPr>
                <a:spLocks/>
              </p:cNvSpPr>
              <p:nvPr/>
            </p:nvSpPr>
            <p:spPr bwMode="auto">
              <a:xfrm>
                <a:off x="12350750" y="2954561"/>
                <a:ext cx="2551113" cy="231775"/>
              </a:xfrm>
              <a:custGeom>
                <a:avLst/>
                <a:gdLst>
                  <a:gd name="T0" fmla="*/ 3347 w 3347"/>
                  <a:gd name="T1" fmla="*/ 303 h 304"/>
                  <a:gd name="T2" fmla="*/ 2825 w 3347"/>
                  <a:gd name="T3" fmla="*/ 303 h 304"/>
                  <a:gd name="T4" fmla="*/ 1657 w 3347"/>
                  <a:gd name="T5" fmla="*/ 122 h 304"/>
                  <a:gd name="T6" fmla="*/ 838 w 3347"/>
                  <a:gd name="T7" fmla="*/ 6 h 304"/>
                  <a:gd name="T8" fmla="*/ 0 w 3347"/>
                  <a:gd name="T9" fmla="*/ 302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47" h="304">
                    <a:moveTo>
                      <a:pt x="3347" y="303"/>
                    </a:moveTo>
                    <a:lnTo>
                      <a:pt x="2825" y="303"/>
                    </a:lnTo>
                    <a:cubicBezTo>
                      <a:pt x="2825" y="303"/>
                      <a:pt x="2328" y="304"/>
                      <a:pt x="1657" y="122"/>
                    </a:cubicBezTo>
                    <a:cubicBezTo>
                      <a:pt x="1364" y="42"/>
                      <a:pt x="1089" y="0"/>
                      <a:pt x="838" y="6"/>
                    </a:cubicBezTo>
                    <a:cubicBezTo>
                      <a:pt x="516" y="13"/>
                      <a:pt x="306" y="83"/>
                      <a:pt x="0" y="302"/>
                    </a:cubicBezTo>
                  </a:path>
                </a:pathLst>
              </a:custGeom>
              <a:noFill/>
              <a:ln w="635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182" name="フリーフォーム 181"/>
            <p:cNvSpPr>
              <a:spLocks/>
            </p:cNvSpPr>
            <p:nvPr userDrawn="1"/>
          </p:nvSpPr>
          <p:spPr bwMode="auto">
            <a:xfrm>
              <a:off x="359417" y="10026426"/>
              <a:ext cx="6840258" cy="305386"/>
            </a:xfrm>
            <a:custGeom>
              <a:avLst/>
              <a:gdLst>
                <a:gd name="connsiteX0" fmla="*/ 538799 w 6840258"/>
                <a:gd name="connsiteY0" fmla="*/ 0 h 305386"/>
                <a:gd name="connsiteX1" fmla="*/ 983016 w 6840258"/>
                <a:gd name="connsiteY1" fmla="*/ 74064 h 305386"/>
                <a:gd name="connsiteX2" fmla="*/ 1421127 w 6840258"/>
                <a:gd name="connsiteY2" fmla="*/ 0 h 305386"/>
                <a:gd name="connsiteX3" fmla="*/ 1865344 w 6840258"/>
                <a:gd name="connsiteY3" fmla="*/ 74064 h 305386"/>
                <a:gd name="connsiteX4" fmla="*/ 2309561 w 6840258"/>
                <a:gd name="connsiteY4" fmla="*/ 0 h 305386"/>
                <a:gd name="connsiteX5" fmla="*/ 2753778 w 6840258"/>
                <a:gd name="connsiteY5" fmla="*/ 74064 h 305386"/>
                <a:gd name="connsiteX6" fmla="*/ 3197995 w 6840258"/>
                <a:gd name="connsiteY6" fmla="*/ 0 h 305386"/>
                <a:gd name="connsiteX7" fmla="*/ 3641449 w 6840258"/>
                <a:gd name="connsiteY7" fmla="*/ 74064 h 305386"/>
                <a:gd name="connsiteX8" fmla="*/ 4085666 w 6840258"/>
                <a:gd name="connsiteY8" fmla="*/ 0 h 305386"/>
                <a:gd name="connsiteX9" fmla="*/ 4529884 w 6840258"/>
                <a:gd name="connsiteY9" fmla="*/ 74064 h 305386"/>
                <a:gd name="connsiteX10" fmla="*/ 4973337 w 6840258"/>
                <a:gd name="connsiteY10" fmla="*/ 0 h 305386"/>
                <a:gd name="connsiteX11" fmla="*/ 5417554 w 6840258"/>
                <a:gd name="connsiteY11" fmla="*/ 74064 h 305386"/>
                <a:gd name="connsiteX12" fmla="*/ 5861771 w 6840258"/>
                <a:gd name="connsiteY12" fmla="*/ 0 h 305386"/>
                <a:gd name="connsiteX13" fmla="*/ 6305989 w 6840258"/>
                <a:gd name="connsiteY13" fmla="*/ 74064 h 305386"/>
                <a:gd name="connsiteX14" fmla="*/ 6744098 w 6840258"/>
                <a:gd name="connsiteY14" fmla="*/ 0 h 305386"/>
                <a:gd name="connsiteX15" fmla="*/ 6817844 w 6840258"/>
                <a:gd name="connsiteY15" fmla="*/ 3182 h 305386"/>
                <a:gd name="connsiteX16" fmla="*/ 6840258 w 6840258"/>
                <a:gd name="connsiteY16" fmla="*/ 6418 h 305386"/>
                <a:gd name="connsiteX17" fmla="*/ 6840258 w 6840258"/>
                <a:gd name="connsiteY17" fmla="*/ 305386 h 305386"/>
                <a:gd name="connsiteX18" fmla="*/ 0 w 6840258"/>
                <a:gd name="connsiteY18" fmla="*/ 305386 h 305386"/>
                <a:gd name="connsiteX19" fmla="*/ 0 w 6840258"/>
                <a:gd name="connsiteY19" fmla="*/ 67828 h 305386"/>
                <a:gd name="connsiteX20" fmla="*/ 21087 w 6840258"/>
                <a:gd name="connsiteY20" fmla="*/ 70881 h 305386"/>
                <a:gd name="connsiteX21" fmla="*/ 94582 w 6840258"/>
                <a:gd name="connsiteY21" fmla="*/ 74064 h 305386"/>
                <a:gd name="connsiteX22" fmla="*/ 538799 w 6840258"/>
                <a:gd name="connsiteY22" fmla="*/ 0 h 305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6840258" h="305386">
                  <a:moveTo>
                    <a:pt x="538799" y="0"/>
                  </a:moveTo>
                  <a:cubicBezTo>
                    <a:pt x="761671" y="0"/>
                    <a:pt x="761671" y="74064"/>
                    <a:pt x="983016" y="74064"/>
                  </a:cubicBezTo>
                  <a:cubicBezTo>
                    <a:pt x="1205888" y="74064"/>
                    <a:pt x="1205888" y="0"/>
                    <a:pt x="1421127" y="0"/>
                  </a:cubicBezTo>
                  <a:cubicBezTo>
                    <a:pt x="1643236" y="0"/>
                    <a:pt x="1643236" y="74064"/>
                    <a:pt x="1865344" y="74064"/>
                  </a:cubicBezTo>
                  <a:cubicBezTo>
                    <a:pt x="2087453" y="74064"/>
                    <a:pt x="2087453" y="0"/>
                    <a:pt x="2309561" y="0"/>
                  </a:cubicBezTo>
                  <a:cubicBezTo>
                    <a:pt x="2531669" y="0"/>
                    <a:pt x="2531669" y="74064"/>
                    <a:pt x="2753778" y="74064"/>
                  </a:cubicBezTo>
                  <a:cubicBezTo>
                    <a:pt x="2975886" y="74064"/>
                    <a:pt x="2975886" y="0"/>
                    <a:pt x="3197995" y="0"/>
                  </a:cubicBezTo>
                  <a:cubicBezTo>
                    <a:pt x="3419340" y="0"/>
                    <a:pt x="3419340" y="74064"/>
                    <a:pt x="3641449" y="74064"/>
                  </a:cubicBezTo>
                  <a:cubicBezTo>
                    <a:pt x="3863558" y="74064"/>
                    <a:pt x="3863558" y="0"/>
                    <a:pt x="4085666" y="0"/>
                  </a:cubicBezTo>
                  <a:cubicBezTo>
                    <a:pt x="4307774" y="0"/>
                    <a:pt x="4307774" y="74064"/>
                    <a:pt x="4529884" y="74064"/>
                  </a:cubicBezTo>
                  <a:cubicBezTo>
                    <a:pt x="4751991" y="74064"/>
                    <a:pt x="4751991" y="0"/>
                    <a:pt x="4973337" y="0"/>
                  </a:cubicBezTo>
                  <a:cubicBezTo>
                    <a:pt x="5196208" y="0"/>
                    <a:pt x="5196208" y="74064"/>
                    <a:pt x="5417554" y="74064"/>
                  </a:cubicBezTo>
                  <a:cubicBezTo>
                    <a:pt x="5639663" y="74064"/>
                    <a:pt x="5639663" y="0"/>
                    <a:pt x="5861771" y="0"/>
                  </a:cubicBezTo>
                  <a:cubicBezTo>
                    <a:pt x="6083879" y="0"/>
                    <a:pt x="6083879" y="74064"/>
                    <a:pt x="6305989" y="74064"/>
                  </a:cubicBezTo>
                  <a:cubicBezTo>
                    <a:pt x="6528097" y="74064"/>
                    <a:pt x="6528097" y="0"/>
                    <a:pt x="6744098" y="0"/>
                  </a:cubicBezTo>
                  <a:cubicBezTo>
                    <a:pt x="6771862" y="0"/>
                    <a:pt x="6796155" y="1157"/>
                    <a:pt x="6817844" y="3182"/>
                  </a:cubicBezTo>
                  <a:lnTo>
                    <a:pt x="6840258" y="6418"/>
                  </a:lnTo>
                  <a:lnTo>
                    <a:pt x="6840258" y="305386"/>
                  </a:lnTo>
                  <a:lnTo>
                    <a:pt x="0" y="305386"/>
                  </a:lnTo>
                  <a:lnTo>
                    <a:pt x="0" y="67828"/>
                  </a:lnTo>
                  <a:lnTo>
                    <a:pt x="21087" y="70881"/>
                  </a:lnTo>
                  <a:cubicBezTo>
                    <a:pt x="42704" y="72907"/>
                    <a:pt x="66914" y="74064"/>
                    <a:pt x="94582" y="74064"/>
                  </a:cubicBezTo>
                  <a:cubicBezTo>
                    <a:pt x="317454" y="74064"/>
                    <a:pt x="317454" y="0"/>
                    <a:pt x="538799" y="0"/>
                  </a:cubicBezTo>
                  <a:close/>
                </a:path>
              </a:pathLst>
            </a:custGeom>
            <a:solidFill>
              <a:srgbClr val="45A9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83" name="フリーフォーム 182"/>
            <p:cNvSpPr>
              <a:spLocks/>
            </p:cNvSpPr>
            <p:nvPr userDrawn="1"/>
          </p:nvSpPr>
          <p:spPr bwMode="auto">
            <a:xfrm>
              <a:off x="359417" y="10159997"/>
              <a:ext cx="6840258" cy="171815"/>
            </a:xfrm>
            <a:custGeom>
              <a:avLst/>
              <a:gdLst>
                <a:gd name="connsiteX0" fmla="*/ 96570 w 6840258"/>
                <a:gd name="connsiteY0" fmla="*/ 0 h 171815"/>
                <a:gd name="connsiteX1" fmla="*/ 540752 w 6840258"/>
                <a:gd name="connsiteY1" fmla="*/ 73920 h 171815"/>
                <a:gd name="connsiteX2" fmla="*/ 978829 w 6840258"/>
                <a:gd name="connsiteY2" fmla="*/ 0 h 171815"/>
                <a:gd name="connsiteX3" fmla="*/ 1423011 w 6840258"/>
                <a:gd name="connsiteY3" fmla="*/ 73920 h 171815"/>
                <a:gd name="connsiteX4" fmla="*/ 1866431 w 6840258"/>
                <a:gd name="connsiteY4" fmla="*/ 0 h 171815"/>
                <a:gd name="connsiteX5" fmla="*/ 2310613 w 6840258"/>
                <a:gd name="connsiteY5" fmla="*/ 73920 h 171815"/>
                <a:gd name="connsiteX6" fmla="*/ 2754795 w 6840258"/>
                <a:gd name="connsiteY6" fmla="*/ 0 h 171815"/>
                <a:gd name="connsiteX7" fmla="*/ 3198978 w 6840258"/>
                <a:gd name="connsiteY7" fmla="*/ 73920 h 171815"/>
                <a:gd name="connsiteX8" fmla="*/ 3643160 w 6840258"/>
                <a:gd name="connsiteY8" fmla="*/ 0 h 171815"/>
                <a:gd name="connsiteX9" fmla="*/ 4086581 w 6840258"/>
                <a:gd name="connsiteY9" fmla="*/ 73920 h 171815"/>
                <a:gd name="connsiteX10" fmla="*/ 4530762 w 6840258"/>
                <a:gd name="connsiteY10" fmla="*/ 0 h 171815"/>
                <a:gd name="connsiteX11" fmla="*/ 4974945 w 6840258"/>
                <a:gd name="connsiteY11" fmla="*/ 73920 h 171815"/>
                <a:gd name="connsiteX12" fmla="*/ 5418365 w 6840258"/>
                <a:gd name="connsiteY12" fmla="*/ 0 h 171815"/>
                <a:gd name="connsiteX13" fmla="*/ 5863310 w 6840258"/>
                <a:gd name="connsiteY13" fmla="*/ 73920 h 171815"/>
                <a:gd name="connsiteX14" fmla="*/ 6300624 w 6840258"/>
                <a:gd name="connsiteY14" fmla="*/ 0 h 171815"/>
                <a:gd name="connsiteX15" fmla="*/ 6744805 w 6840258"/>
                <a:gd name="connsiteY15" fmla="*/ 73920 h 171815"/>
                <a:gd name="connsiteX16" fmla="*/ 6818328 w 6840258"/>
                <a:gd name="connsiteY16" fmla="*/ 70744 h 171815"/>
                <a:gd name="connsiteX17" fmla="*/ 6840258 w 6840258"/>
                <a:gd name="connsiteY17" fmla="*/ 67579 h 171815"/>
                <a:gd name="connsiteX18" fmla="*/ 6840258 w 6840258"/>
                <a:gd name="connsiteY18" fmla="*/ 171815 h 171815"/>
                <a:gd name="connsiteX19" fmla="*/ 0 w 6840258"/>
                <a:gd name="connsiteY19" fmla="*/ 171815 h 171815"/>
                <a:gd name="connsiteX20" fmla="*/ 0 w 6840258"/>
                <a:gd name="connsiteY20" fmla="*/ 6465 h 171815"/>
                <a:gd name="connsiteX21" fmla="*/ 22829 w 6840258"/>
                <a:gd name="connsiteY21" fmla="*/ 3176 h 171815"/>
                <a:gd name="connsiteX22" fmla="*/ 96570 w 6840258"/>
                <a:gd name="connsiteY22" fmla="*/ 0 h 171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6840258" h="171815">
                  <a:moveTo>
                    <a:pt x="96570" y="0"/>
                  </a:moveTo>
                  <a:cubicBezTo>
                    <a:pt x="318660" y="0"/>
                    <a:pt x="318660" y="73920"/>
                    <a:pt x="540752" y="73920"/>
                  </a:cubicBezTo>
                  <a:cubicBezTo>
                    <a:pt x="762843" y="73920"/>
                    <a:pt x="762843" y="0"/>
                    <a:pt x="978829" y="0"/>
                  </a:cubicBezTo>
                  <a:cubicBezTo>
                    <a:pt x="1200920" y="0"/>
                    <a:pt x="1200920" y="73920"/>
                    <a:pt x="1423011" y="73920"/>
                  </a:cubicBezTo>
                  <a:cubicBezTo>
                    <a:pt x="1644339" y="73920"/>
                    <a:pt x="1645103" y="0"/>
                    <a:pt x="1866431" y="0"/>
                  </a:cubicBezTo>
                  <a:cubicBezTo>
                    <a:pt x="2088522" y="0"/>
                    <a:pt x="2088522" y="73920"/>
                    <a:pt x="2310613" y="73920"/>
                  </a:cubicBezTo>
                  <a:cubicBezTo>
                    <a:pt x="2533467" y="73920"/>
                    <a:pt x="2533467" y="0"/>
                    <a:pt x="2754795" y="0"/>
                  </a:cubicBezTo>
                  <a:cubicBezTo>
                    <a:pt x="2976887" y="0"/>
                    <a:pt x="2976887" y="73920"/>
                    <a:pt x="3198978" y="73920"/>
                  </a:cubicBezTo>
                  <a:cubicBezTo>
                    <a:pt x="3421069" y="73920"/>
                    <a:pt x="3421069" y="0"/>
                    <a:pt x="3643160" y="0"/>
                  </a:cubicBezTo>
                  <a:cubicBezTo>
                    <a:pt x="3864488" y="0"/>
                    <a:pt x="3864488" y="73920"/>
                    <a:pt x="4086581" y="73920"/>
                  </a:cubicBezTo>
                  <a:cubicBezTo>
                    <a:pt x="4309435" y="73920"/>
                    <a:pt x="4309435" y="0"/>
                    <a:pt x="4530762" y="0"/>
                  </a:cubicBezTo>
                  <a:cubicBezTo>
                    <a:pt x="4752854" y="0"/>
                    <a:pt x="4752854" y="73920"/>
                    <a:pt x="4974945" y="73920"/>
                  </a:cubicBezTo>
                  <a:cubicBezTo>
                    <a:pt x="5196273" y="73920"/>
                    <a:pt x="5196273" y="0"/>
                    <a:pt x="5418365" y="0"/>
                  </a:cubicBezTo>
                  <a:cubicBezTo>
                    <a:pt x="5640455" y="0"/>
                    <a:pt x="5640455" y="73920"/>
                    <a:pt x="5863310" y="73920"/>
                  </a:cubicBezTo>
                  <a:cubicBezTo>
                    <a:pt x="6084638" y="73920"/>
                    <a:pt x="6084638" y="0"/>
                    <a:pt x="6300624" y="0"/>
                  </a:cubicBezTo>
                  <a:cubicBezTo>
                    <a:pt x="6522714" y="0"/>
                    <a:pt x="6522714" y="73920"/>
                    <a:pt x="6744805" y="73920"/>
                  </a:cubicBezTo>
                  <a:cubicBezTo>
                    <a:pt x="6772471" y="73920"/>
                    <a:pt x="6796691" y="72765"/>
                    <a:pt x="6818328" y="70744"/>
                  </a:cubicBezTo>
                  <a:lnTo>
                    <a:pt x="6840258" y="67579"/>
                  </a:lnTo>
                  <a:lnTo>
                    <a:pt x="6840258" y="171815"/>
                  </a:lnTo>
                  <a:lnTo>
                    <a:pt x="0" y="171815"/>
                  </a:lnTo>
                  <a:lnTo>
                    <a:pt x="0" y="6465"/>
                  </a:lnTo>
                  <a:lnTo>
                    <a:pt x="22829" y="3176"/>
                  </a:lnTo>
                  <a:cubicBezTo>
                    <a:pt x="44517" y="1155"/>
                    <a:pt x="68809" y="0"/>
                    <a:pt x="96570" y="0"/>
                  </a:cubicBezTo>
                  <a:close/>
                </a:path>
              </a:pathLst>
            </a:custGeom>
            <a:solidFill>
              <a:srgbClr val="83C6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grpSp>
          <p:nvGrpSpPr>
            <p:cNvPr id="184" name="グループ化 183"/>
            <p:cNvGrpSpPr>
              <a:grpSpLocks noChangeAspect="1"/>
            </p:cNvGrpSpPr>
            <p:nvPr userDrawn="1"/>
          </p:nvGrpSpPr>
          <p:grpSpPr>
            <a:xfrm>
              <a:off x="4823953" y="9471333"/>
              <a:ext cx="612000" cy="171251"/>
              <a:chOff x="508757" y="1547274"/>
              <a:chExt cx="1080697" cy="302405"/>
            </a:xfrm>
          </p:grpSpPr>
          <p:sp>
            <p:nvSpPr>
              <p:cNvPr id="185" name="Freeform 640"/>
              <p:cNvSpPr>
                <a:spLocks/>
              </p:cNvSpPr>
              <p:nvPr/>
            </p:nvSpPr>
            <p:spPr bwMode="auto">
              <a:xfrm>
                <a:off x="1094466" y="1547274"/>
                <a:ext cx="494988" cy="302404"/>
              </a:xfrm>
              <a:custGeom>
                <a:avLst/>
                <a:gdLst>
                  <a:gd name="T0" fmla="*/ 325 w 649"/>
                  <a:gd name="T1" fmla="*/ 0 h 396"/>
                  <a:gd name="T2" fmla="*/ 0 w 649"/>
                  <a:gd name="T3" fmla="*/ 396 h 396"/>
                  <a:gd name="T4" fmla="*/ 649 w 649"/>
                  <a:gd name="T5" fmla="*/ 396 h 396"/>
                  <a:gd name="T6" fmla="*/ 325 w 649"/>
                  <a:gd name="T7" fmla="*/ 0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49" h="396">
                    <a:moveTo>
                      <a:pt x="325" y="0"/>
                    </a:moveTo>
                    <a:cubicBezTo>
                      <a:pt x="146" y="0"/>
                      <a:pt x="0" y="177"/>
                      <a:pt x="0" y="396"/>
                    </a:cubicBezTo>
                    <a:lnTo>
                      <a:pt x="649" y="396"/>
                    </a:lnTo>
                    <a:cubicBezTo>
                      <a:pt x="649" y="177"/>
                      <a:pt x="504" y="0"/>
                      <a:pt x="325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86" name="Freeform 641"/>
              <p:cNvSpPr>
                <a:spLocks/>
              </p:cNvSpPr>
              <p:nvPr/>
            </p:nvSpPr>
            <p:spPr bwMode="auto">
              <a:xfrm>
                <a:off x="745906" y="1604572"/>
                <a:ext cx="383576" cy="203725"/>
              </a:xfrm>
              <a:custGeom>
                <a:avLst/>
                <a:gdLst>
                  <a:gd name="T0" fmla="*/ 252 w 504"/>
                  <a:gd name="T1" fmla="*/ 0 h 268"/>
                  <a:gd name="T2" fmla="*/ 0 w 504"/>
                  <a:gd name="T3" fmla="*/ 252 h 268"/>
                  <a:gd name="T4" fmla="*/ 0 w 504"/>
                  <a:gd name="T5" fmla="*/ 268 h 268"/>
                  <a:gd name="T6" fmla="*/ 503 w 504"/>
                  <a:gd name="T7" fmla="*/ 268 h 268"/>
                  <a:gd name="T8" fmla="*/ 504 w 504"/>
                  <a:gd name="T9" fmla="*/ 252 h 268"/>
                  <a:gd name="T10" fmla="*/ 252 w 504"/>
                  <a:gd name="T11" fmla="*/ 0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04" h="268">
                    <a:moveTo>
                      <a:pt x="252" y="0"/>
                    </a:moveTo>
                    <a:cubicBezTo>
                      <a:pt x="113" y="0"/>
                      <a:pt x="0" y="112"/>
                      <a:pt x="0" y="252"/>
                    </a:cubicBezTo>
                    <a:cubicBezTo>
                      <a:pt x="0" y="257"/>
                      <a:pt x="0" y="262"/>
                      <a:pt x="0" y="268"/>
                    </a:cubicBezTo>
                    <a:lnTo>
                      <a:pt x="503" y="268"/>
                    </a:lnTo>
                    <a:cubicBezTo>
                      <a:pt x="503" y="262"/>
                      <a:pt x="504" y="257"/>
                      <a:pt x="504" y="252"/>
                    </a:cubicBezTo>
                    <a:cubicBezTo>
                      <a:pt x="504" y="112"/>
                      <a:pt x="391" y="0"/>
                      <a:pt x="252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87" name="Freeform 642"/>
              <p:cNvSpPr>
                <a:spLocks/>
              </p:cNvSpPr>
              <p:nvPr/>
            </p:nvSpPr>
            <p:spPr bwMode="auto">
              <a:xfrm>
                <a:off x="508757" y="1757365"/>
                <a:ext cx="367660" cy="92313"/>
              </a:xfrm>
              <a:custGeom>
                <a:avLst/>
                <a:gdLst>
                  <a:gd name="T0" fmla="*/ 242 w 483"/>
                  <a:gd name="T1" fmla="*/ 0 h 120"/>
                  <a:gd name="T2" fmla="*/ 0 w 483"/>
                  <a:gd name="T3" fmla="*/ 120 h 120"/>
                  <a:gd name="T4" fmla="*/ 483 w 483"/>
                  <a:gd name="T5" fmla="*/ 120 h 120"/>
                  <a:gd name="T6" fmla="*/ 242 w 483"/>
                  <a:gd name="T7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3" h="120">
                    <a:moveTo>
                      <a:pt x="242" y="0"/>
                    </a:moveTo>
                    <a:cubicBezTo>
                      <a:pt x="151" y="0"/>
                      <a:pt x="63" y="43"/>
                      <a:pt x="0" y="120"/>
                    </a:cubicBezTo>
                    <a:lnTo>
                      <a:pt x="483" y="120"/>
                    </a:lnTo>
                    <a:cubicBezTo>
                      <a:pt x="421" y="43"/>
                      <a:pt x="333" y="0"/>
                      <a:pt x="242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88" name="Rectangle 643"/>
              <p:cNvSpPr>
                <a:spLocks noChangeArrowheads="1"/>
              </p:cNvSpPr>
              <p:nvPr/>
            </p:nvSpPr>
            <p:spPr bwMode="auto">
              <a:xfrm>
                <a:off x="817527" y="1704843"/>
                <a:ext cx="385167" cy="144836"/>
              </a:xfrm>
              <a:prstGeom prst="rect">
                <a:avLst/>
              </a:pr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89" name="Oval 644"/>
              <p:cNvSpPr>
                <a:spLocks noChangeArrowheads="1"/>
              </p:cNvSpPr>
              <p:nvPr/>
            </p:nvSpPr>
            <p:spPr bwMode="auto">
              <a:xfrm>
                <a:off x="1008519" y="1556824"/>
                <a:ext cx="208500" cy="210091"/>
              </a:xfrm>
              <a:prstGeom prst="ellipse">
                <a:avLst/>
              </a:pr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90" name="グループ化 189"/>
            <p:cNvGrpSpPr>
              <a:grpSpLocks noChangeAspect="1"/>
            </p:cNvGrpSpPr>
            <p:nvPr userDrawn="1"/>
          </p:nvGrpSpPr>
          <p:grpSpPr>
            <a:xfrm>
              <a:off x="882563" y="9029760"/>
              <a:ext cx="777785" cy="244303"/>
              <a:chOff x="3224026" y="1886285"/>
              <a:chExt cx="1241449" cy="389942"/>
            </a:xfrm>
          </p:grpSpPr>
          <p:sp>
            <p:nvSpPr>
              <p:cNvPr id="191" name="Freeform 645"/>
              <p:cNvSpPr>
                <a:spLocks/>
              </p:cNvSpPr>
              <p:nvPr/>
            </p:nvSpPr>
            <p:spPr bwMode="auto">
              <a:xfrm>
                <a:off x="3731747" y="1886285"/>
                <a:ext cx="733728" cy="389942"/>
              </a:xfrm>
              <a:custGeom>
                <a:avLst/>
                <a:gdLst>
                  <a:gd name="T0" fmla="*/ 482 w 964"/>
                  <a:gd name="T1" fmla="*/ 0 h 513"/>
                  <a:gd name="T2" fmla="*/ 0 w 964"/>
                  <a:gd name="T3" fmla="*/ 482 h 513"/>
                  <a:gd name="T4" fmla="*/ 1 w 964"/>
                  <a:gd name="T5" fmla="*/ 513 h 513"/>
                  <a:gd name="T6" fmla="*/ 963 w 964"/>
                  <a:gd name="T7" fmla="*/ 513 h 513"/>
                  <a:gd name="T8" fmla="*/ 964 w 964"/>
                  <a:gd name="T9" fmla="*/ 482 h 513"/>
                  <a:gd name="T10" fmla="*/ 482 w 964"/>
                  <a:gd name="T11" fmla="*/ 0 h 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4" h="513">
                    <a:moveTo>
                      <a:pt x="482" y="0"/>
                    </a:moveTo>
                    <a:cubicBezTo>
                      <a:pt x="216" y="0"/>
                      <a:pt x="0" y="216"/>
                      <a:pt x="0" y="482"/>
                    </a:cubicBezTo>
                    <a:cubicBezTo>
                      <a:pt x="0" y="492"/>
                      <a:pt x="1" y="503"/>
                      <a:pt x="1" y="513"/>
                    </a:cubicBezTo>
                    <a:lnTo>
                      <a:pt x="963" y="513"/>
                    </a:lnTo>
                    <a:cubicBezTo>
                      <a:pt x="964" y="503"/>
                      <a:pt x="964" y="492"/>
                      <a:pt x="964" y="482"/>
                    </a:cubicBezTo>
                    <a:cubicBezTo>
                      <a:pt x="964" y="216"/>
                      <a:pt x="749" y="0"/>
                      <a:pt x="482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92" name="Freeform 646"/>
              <p:cNvSpPr>
                <a:spLocks/>
              </p:cNvSpPr>
              <p:nvPr/>
            </p:nvSpPr>
            <p:spPr bwMode="auto">
              <a:xfrm>
                <a:off x="3518473" y="2012021"/>
                <a:ext cx="326278" cy="241923"/>
              </a:xfrm>
              <a:custGeom>
                <a:avLst/>
                <a:gdLst>
                  <a:gd name="T0" fmla="*/ 214 w 429"/>
                  <a:gd name="T1" fmla="*/ 0 h 318"/>
                  <a:gd name="T2" fmla="*/ 0 w 429"/>
                  <a:gd name="T3" fmla="*/ 215 h 318"/>
                  <a:gd name="T4" fmla="*/ 27 w 429"/>
                  <a:gd name="T5" fmla="*/ 318 h 318"/>
                  <a:gd name="T6" fmla="*/ 402 w 429"/>
                  <a:gd name="T7" fmla="*/ 318 h 318"/>
                  <a:gd name="T8" fmla="*/ 429 w 429"/>
                  <a:gd name="T9" fmla="*/ 215 h 318"/>
                  <a:gd name="T10" fmla="*/ 214 w 429"/>
                  <a:gd name="T11" fmla="*/ 0 h 318"/>
                  <a:gd name="T12" fmla="*/ 214 w 429"/>
                  <a:gd name="T13" fmla="*/ 0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9" h="318">
                    <a:moveTo>
                      <a:pt x="214" y="0"/>
                    </a:moveTo>
                    <a:cubicBezTo>
                      <a:pt x="96" y="1"/>
                      <a:pt x="0" y="96"/>
                      <a:pt x="0" y="215"/>
                    </a:cubicBezTo>
                    <a:cubicBezTo>
                      <a:pt x="0" y="251"/>
                      <a:pt x="9" y="287"/>
                      <a:pt x="27" y="318"/>
                    </a:cubicBezTo>
                    <a:lnTo>
                      <a:pt x="402" y="318"/>
                    </a:lnTo>
                    <a:cubicBezTo>
                      <a:pt x="419" y="287"/>
                      <a:pt x="429" y="251"/>
                      <a:pt x="429" y="215"/>
                    </a:cubicBezTo>
                    <a:cubicBezTo>
                      <a:pt x="429" y="96"/>
                      <a:pt x="333" y="0"/>
                      <a:pt x="214" y="0"/>
                    </a:cubicBezTo>
                    <a:lnTo>
                      <a:pt x="214" y="0"/>
                    </a:ln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93" name="Freeform 647"/>
              <p:cNvSpPr>
                <a:spLocks/>
              </p:cNvSpPr>
              <p:nvPr/>
            </p:nvSpPr>
            <p:spPr bwMode="auto">
              <a:xfrm>
                <a:off x="3224026" y="2140941"/>
                <a:ext cx="542736" cy="135286"/>
              </a:xfrm>
              <a:custGeom>
                <a:avLst/>
                <a:gdLst>
                  <a:gd name="T0" fmla="*/ 357 w 713"/>
                  <a:gd name="T1" fmla="*/ 0 h 178"/>
                  <a:gd name="T2" fmla="*/ 0 w 713"/>
                  <a:gd name="T3" fmla="*/ 178 h 178"/>
                  <a:gd name="T4" fmla="*/ 713 w 713"/>
                  <a:gd name="T5" fmla="*/ 178 h 178"/>
                  <a:gd name="T6" fmla="*/ 357 w 713"/>
                  <a:gd name="T7" fmla="*/ 0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13" h="178">
                    <a:moveTo>
                      <a:pt x="357" y="0"/>
                    </a:moveTo>
                    <a:cubicBezTo>
                      <a:pt x="222" y="0"/>
                      <a:pt x="92" y="64"/>
                      <a:pt x="0" y="178"/>
                    </a:cubicBezTo>
                    <a:lnTo>
                      <a:pt x="713" y="178"/>
                    </a:lnTo>
                    <a:cubicBezTo>
                      <a:pt x="621" y="64"/>
                      <a:pt x="492" y="0"/>
                      <a:pt x="357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94" name="グループ化 193"/>
            <p:cNvGrpSpPr>
              <a:grpSpLocks noChangeAspect="1"/>
            </p:cNvGrpSpPr>
            <p:nvPr userDrawn="1"/>
          </p:nvGrpSpPr>
          <p:grpSpPr>
            <a:xfrm>
              <a:off x="2771725" y="9435329"/>
              <a:ext cx="509549" cy="145585"/>
              <a:chOff x="8906037" y="1951541"/>
              <a:chExt cx="813308" cy="232374"/>
            </a:xfrm>
          </p:grpSpPr>
          <p:sp>
            <p:nvSpPr>
              <p:cNvPr id="195" name="Freeform 684"/>
              <p:cNvSpPr>
                <a:spLocks/>
              </p:cNvSpPr>
              <p:nvPr/>
            </p:nvSpPr>
            <p:spPr bwMode="auto">
              <a:xfrm>
                <a:off x="9273697" y="1951541"/>
                <a:ext cx="445648" cy="232374"/>
              </a:xfrm>
              <a:custGeom>
                <a:avLst/>
                <a:gdLst>
                  <a:gd name="T0" fmla="*/ 292 w 585"/>
                  <a:gd name="T1" fmla="*/ 0 h 305"/>
                  <a:gd name="T2" fmla="*/ 0 w 585"/>
                  <a:gd name="T3" fmla="*/ 287 h 305"/>
                  <a:gd name="T4" fmla="*/ 1 w 585"/>
                  <a:gd name="T5" fmla="*/ 305 h 305"/>
                  <a:gd name="T6" fmla="*/ 584 w 585"/>
                  <a:gd name="T7" fmla="*/ 305 h 305"/>
                  <a:gd name="T8" fmla="*/ 585 w 585"/>
                  <a:gd name="T9" fmla="*/ 287 h 305"/>
                  <a:gd name="T10" fmla="*/ 292 w 585"/>
                  <a:gd name="T11" fmla="*/ 0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5" h="305">
                    <a:moveTo>
                      <a:pt x="292" y="0"/>
                    </a:moveTo>
                    <a:cubicBezTo>
                      <a:pt x="131" y="0"/>
                      <a:pt x="0" y="129"/>
                      <a:pt x="0" y="287"/>
                    </a:cubicBezTo>
                    <a:cubicBezTo>
                      <a:pt x="0" y="293"/>
                      <a:pt x="0" y="299"/>
                      <a:pt x="1" y="305"/>
                    </a:cubicBezTo>
                    <a:lnTo>
                      <a:pt x="584" y="305"/>
                    </a:lnTo>
                    <a:cubicBezTo>
                      <a:pt x="585" y="299"/>
                      <a:pt x="585" y="293"/>
                      <a:pt x="585" y="287"/>
                    </a:cubicBezTo>
                    <a:cubicBezTo>
                      <a:pt x="585" y="129"/>
                      <a:pt x="454" y="0"/>
                      <a:pt x="292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96" name="Freeform 685"/>
              <p:cNvSpPr>
                <a:spLocks/>
              </p:cNvSpPr>
              <p:nvPr/>
            </p:nvSpPr>
            <p:spPr bwMode="auto">
              <a:xfrm>
                <a:off x="9120904" y="1983373"/>
                <a:ext cx="261022" cy="200542"/>
              </a:xfrm>
              <a:custGeom>
                <a:avLst/>
                <a:gdLst>
                  <a:gd name="T0" fmla="*/ 171 w 343"/>
                  <a:gd name="T1" fmla="*/ 0 h 263"/>
                  <a:gd name="T2" fmla="*/ 0 w 343"/>
                  <a:gd name="T3" fmla="*/ 177 h 263"/>
                  <a:gd name="T4" fmla="*/ 21 w 343"/>
                  <a:gd name="T5" fmla="*/ 263 h 263"/>
                  <a:gd name="T6" fmla="*/ 322 w 343"/>
                  <a:gd name="T7" fmla="*/ 263 h 263"/>
                  <a:gd name="T8" fmla="*/ 343 w 343"/>
                  <a:gd name="T9" fmla="*/ 177 h 263"/>
                  <a:gd name="T10" fmla="*/ 171 w 343"/>
                  <a:gd name="T11" fmla="*/ 0 h 263"/>
                  <a:gd name="T12" fmla="*/ 171 w 343"/>
                  <a:gd name="T13" fmla="*/ 0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3" h="263">
                    <a:moveTo>
                      <a:pt x="171" y="0"/>
                    </a:moveTo>
                    <a:cubicBezTo>
                      <a:pt x="76" y="0"/>
                      <a:pt x="0" y="79"/>
                      <a:pt x="0" y="177"/>
                    </a:cubicBezTo>
                    <a:cubicBezTo>
                      <a:pt x="0" y="207"/>
                      <a:pt x="7" y="237"/>
                      <a:pt x="21" y="263"/>
                    </a:cubicBezTo>
                    <a:lnTo>
                      <a:pt x="322" y="263"/>
                    </a:lnTo>
                    <a:cubicBezTo>
                      <a:pt x="336" y="237"/>
                      <a:pt x="343" y="207"/>
                      <a:pt x="343" y="177"/>
                    </a:cubicBezTo>
                    <a:cubicBezTo>
                      <a:pt x="343" y="79"/>
                      <a:pt x="266" y="0"/>
                      <a:pt x="171" y="0"/>
                    </a:cubicBezTo>
                    <a:lnTo>
                      <a:pt x="171" y="0"/>
                    </a:ln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97" name="Freeform 686"/>
              <p:cNvSpPr>
                <a:spLocks/>
              </p:cNvSpPr>
              <p:nvPr/>
            </p:nvSpPr>
            <p:spPr bwMode="auto">
              <a:xfrm>
                <a:off x="8906037" y="2096377"/>
                <a:ext cx="356518" cy="87538"/>
              </a:xfrm>
              <a:custGeom>
                <a:avLst/>
                <a:gdLst>
                  <a:gd name="T0" fmla="*/ 234 w 467"/>
                  <a:gd name="T1" fmla="*/ 0 h 116"/>
                  <a:gd name="T2" fmla="*/ 0 w 467"/>
                  <a:gd name="T3" fmla="*/ 116 h 116"/>
                  <a:gd name="T4" fmla="*/ 467 w 467"/>
                  <a:gd name="T5" fmla="*/ 116 h 116"/>
                  <a:gd name="T6" fmla="*/ 234 w 467"/>
                  <a:gd name="T7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7" h="116">
                    <a:moveTo>
                      <a:pt x="234" y="0"/>
                    </a:moveTo>
                    <a:cubicBezTo>
                      <a:pt x="145" y="0"/>
                      <a:pt x="61" y="42"/>
                      <a:pt x="0" y="116"/>
                    </a:cubicBezTo>
                    <a:lnTo>
                      <a:pt x="467" y="116"/>
                    </a:lnTo>
                    <a:cubicBezTo>
                      <a:pt x="406" y="42"/>
                      <a:pt x="322" y="0"/>
                      <a:pt x="234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98" name="グループ化 197"/>
            <p:cNvGrpSpPr>
              <a:grpSpLocks noChangeAspect="1"/>
            </p:cNvGrpSpPr>
            <p:nvPr userDrawn="1"/>
          </p:nvGrpSpPr>
          <p:grpSpPr>
            <a:xfrm>
              <a:off x="6624153" y="9435333"/>
              <a:ext cx="756000" cy="211549"/>
              <a:chOff x="508757" y="1547269"/>
              <a:chExt cx="1080696" cy="302406"/>
            </a:xfrm>
          </p:grpSpPr>
          <p:sp>
            <p:nvSpPr>
              <p:cNvPr id="199" name="Freeform 640"/>
              <p:cNvSpPr>
                <a:spLocks/>
              </p:cNvSpPr>
              <p:nvPr/>
            </p:nvSpPr>
            <p:spPr bwMode="auto">
              <a:xfrm>
                <a:off x="1094466" y="1547269"/>
                <a:ext cx="494987" cy="302401"/>
              </a:xfrm>
              <a:custGeom>
                <a:avLst/>
                <a:gdLst>
                  <a:gd name="T0" fmla="*/ 325 w 649"/>
                  <a:gd name="T1" fmla="*/ 0 h 396"/>
                  <a:gd name="T2" fmla="*/ 0 w 649"/>
                  <a:gd name="T3" fmla="*/ 396 h 396"/>
                  <a:gd name="T4" fmla="*/ 649 w 649"/>
                  <a:gd name="T5" fmla="*/ 396 h 396"/>
                  <a:gd name="T6" fmla="*/ 325 w 649"/>
                  <a:gd name="T7" fmla="*/ 0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49" h="396">
                    <a:moveTo>
                      <a:pt x="325" y="0"/>
                    </a:moveTo>
                    <a:cubicBezTo>
                      <a:pt x="146" y="0"/>
                      <a:pt x="0" y="177"/>
                      <a:pt x="0" y="396"/>
                    </a:cubicBezTo>
                    <a:lnTo>
                      <a:pt x="649" y="396"/>
                    </a:lnTo>
                    <a:cubicBezTo>
                      <a:pt x="649" y="177"/>
                      <a:pt x="504" y="0"/>
                      <a:pt x="325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0" name="Freeform 641"/>
              <p:cNvSpPr>
                <a:spLocks/>
              </p:cNvSpPr>
              <p:nvPr/>
            </p:nvSpPr>
            <p:spPr bwMode="auto">
              <a:xfrm>
                <a:off x="745905" y="1604567"/>
                <a:ext cx="383576" cy="203726"/>
              </a:xfrm>
              <a:custGeom>
                <a:avLst/>
                <a:gdLst>
                  <a:gd name="T0" fmla="*/ 252 w 504"/>
                  <a:gd name="T1" fmla="*/ 0 h 268"/>
                  <a:gd name="T2" fmla="*/ 0 w 504"/>
                  <a:gd name="T3" fmla="*/ 252 h 268"/>
                  <a:gd name="T4" fmla="*/ 0 w 504"/>
                  <a:gd name="T5" fmla="*/ 268 h 268"/>
                  <a:gd name="T6" fmla="*/ 503 w 504"/>
                  <a:gd name="T7" fmla="*/ 268 h 268"/>
                  <a:gd name="T8" fmla="*/ 504 w 504"/>
                  <a:gd name="T9" fmla="*/ 252 h 268"/>
                  <a:gd name="T10" fmla="*/ 252 w 504"/>
                  <a:gd name="T11" fmla="*/ 0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04" h="268">
                    <a:moveTo>
                      <a:pt x="252" y="0"/>
                    </a:moveTo>
                    <a:cubicBezTo>
                      <a:pt x="113" y="0"/>
                      <a:pt x="0" y="112"/>
                      <a:pt x="0" y="252"/>
                    </a:cubicBezTo>
                    <a:cubicBezTo>
                      <a:pt x="0" y="257"/>
                      <a:pt x="0" y="262"/>
                      <a:pt x="0" y="268"/>
                    </a:cubicBezTo>
                    <a:lnTo>
                      <a:pt x="503" y="268"/>
                    </a:lnTo>
                    <a:cubicBezTo>
                      <a:pt x="503" y="262"/>
                      <a:pt x="504" y="257"/>
                      <a:pt x="504" y="252"/>
                    </a:cubicBezTo>
                    <a:cubicBezTo>
                      <a:pt x="504" y="112"/>
                      <a:pt x="391" y="0"/>
                      <a:pt x="252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1" name="Freeform 642"/>
              <p:cNvSpPr>
                <a:spLocks/>
              </p:cNvSpPr>
              <p:nvPr/>
            </p:nvSpPr>
            <p:spPr bwMode="auto">
              <a:xfrm>
                <a:off x="508757" y="1757359"/>
                <a:ext cx="367660" cy="92312"/>
              </a:xfrm>
              <a:custGeom>
                <a:avLst/>
                <a:gdLst>
                  <a:gd name="T0" fmla="*/ 242 w 483"/>
                  <a:gd name="T1" fmla="*/ 0 h 120"/>
                  <a:gd name="T2" fmla="*/ 0 w 483"/>
                  <a:gd name="T3" fmla="*/ 120 h 120"/>
                  <a:gd name="T4" fmla="*/ 483 w 483"/>
                  <a:gd name="T5" fmla="*/ 120 h 120"/>
                  <a:gd name="T6" fmla="*/ 242 w 483"/>
                  <a:gd name="T7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3" h="120">
                    <a:moveTo>
                      <a:pt x="242" y="0"/>
                    </a:moveTo>
                    <a:cubicBezTo>
                      <a:pt x="151" y="0"/>
                      <a:pt x="63" y="43"/>
                      <a:pt x="0" y="120"/>
                    </a:cubicBezTo>
                    <a:lnTo>
                      <a:pt x="483" y="120"/>
                    </a:lnTo>
                    <a:cubicBezTo>
                      <a:pt x="421" y="43"/>
                      <a:pt x="333" y="0"/>
                      <a:pt x="242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2" name="Rectangle 643"/>
              <p:cNvSpPr>
                <a:spLocks noChangeArrowheads="1"/>
              </p:cNvSpPr>
              <p:nvPr/>
            </p:nvSpPr>
            <p:spPr bwMode="auto">
              <a:xfrm>
                <a:off x="817526" y="1704840"/>
                <a:ext cx="385167" cy="144835"/>
              </a:xfrm>
              <a:prstGeom prst="rect">
                <a:avLst/>
              </a:pr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3" name="Oval 644"/>
              <p:cNvSpPr>
                <a:spLocks noChangeArrowheads="1"/>
              </p:cNvSpPr>
              <p:nvPr/>
            </p:nvSpPr>
            <p:spPr bwMode="auto">
              <a:xfrm>
                <a:off x="1008519" y="1556824"/>
                <a:ext cx="208500" cy="210090"/>
              </a:xfrm>
              <a:prstGeom prst="ellipse">
                <a:avLst/>
              </a:pr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4" name="グループ化 203"/>
            <p:cNvGrpSpPr>
              <a:grpSpLocks noChangeAspect="1"/>
            </p:cNvGrpSpPr>
            <p:nvPr userDrawn="1"/>
          </p:nvGrpSpPr>
          <p:grpSpPr>
            <a:xfrm>
              <a:off x="142354" y="9399325"/>
              <a:ext cx="509549" cy="145585"/>
              <a:chOff x="8906037" y="1951541"/>
              <a:chExt cx="813308" cy="232374"/>
            </a:xfrm>
          </p:grpSpPr>
          <p:sp>
            <p:nvSpPr>
              <p:cNvPr id="205" name="Freeform 684"/>
              <p:cNvSpPr>
                <a:spLocks/>
              </p:cNvSpPr>
              <p:nvPr/>
            </p:nvSpPr>
            <p:spPr bwMode="auto">
              <a:xfrm>
                <a:off x="9273697" y="1951541"/>
                <a:ext cx="445648" cy="232374"/>
              </a:xfrm>
              <a:custGeom>
                <a:avLst/>
                <a:gdLst>
                  <a:gd name="T0" fmla="*/ 292 w 585"/>
                  <a:gd name="T1" fmla="*/ 0 h 305"/>
                  <a:gd name="T2" fmla="*/ 0 w 585"/>
                  <a:gd name="T3" fmla="*/ 287 h 305"/>
                  <a:gd name="T4" fmla="*/ 1 w 585"/>
                  <a:gd name="T5" fmla="*/ 305 h 305"/>
                  <a:gd name="T6" fmla="*/ 584 w 585"/>
                  <a:gd name="T7" fmla="*/ 305 h 305"/>
                  <a:gd name="T8" fmla="*/ 585 w 585"/>
                  <a:gd name="T9" fmla="*/ 287 h 305"/>
                  <a:gd name="T10" fmla="*/ 292 w 585"/>
                  <a:gd name="T11" fmla="*/ 0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5" h="305">
                    <a:moveTo>
                      <a:pt x="292" y="0"/>
                    </a:moveTo>
                    <a:cubicBezTo>
                      <a:pt x="131" y="0"/>
                      <a:pt x="0" y="129"/>
                      <a:pt x="0" y="287"/>
                    </a:cubicBezTo>
                    <a:cubicBezTo>
                      <a:pt x="0" y="293"/>
                      <a:pt x="0" y="299"/>
                      <a:pt x="1" y="305"/>
                    </a:cubicBezTo>
                    <a:lnTo>
                      <a:pt x="584" y="305"/>
                    </a:lnTo>
                    <a:cubicBezTo>
                      <a:pt x="585" y="299"/>
                      <a:pt x="585" y="293"/>
                      <a:pt x="585" y="287"/>
                    </a:cubicBezTo>
                    <a:cubicBezTo>
                      <a:pt x="585" y="129"/>
                      <a:pt x="454" y="0"/>
                      <a:pt x="292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6" name="Freeform 685"/>
              <p:cNvSpPr>
                <a:spLocks/>
              </p:cNvSpPr>
              <p:nvPr/>
            </p:nvSpPr>
            <p:spPr bwMode="auto">
              <a:xfrm>
                <a:off x="9120904" y="1983373"/>
                <a:ext cx="261022" cy="200542"/>
              </a:xfrm>
              <a:custGeom>
                <a:avLst/>
                <a:gdLst>
                  <a:gd name="T0" fmla="*/ 171 w 343"/>
                  <a:gd name="T1" fmla="*/ 0 h 263"/>
                  <a:gd name="T2" fmla="*/ 0 w 343"/>
                  <a:gd name="T3" fmla="*/ 177 h 263"/>
                  <a:gd name="T4" fmla="*/ 21 w 343"/>
                  <a:gd name="T5" fmla="*/ 263 h 263"/>
                  <a:gd name="T6" fmla="*/ 322 w 343"/>
                  <a:gd name="T7" fmla="*/ 263 h 263"/>
                  <a:gd name="T8" fmla="*/ 343 w 343"/>
                  <a:gd name="T9" fmla="*/ 177 h 263"/>
                  <a:gd name="T10" fmla="*/ 171 w 343"/>
                  <a:gd name="T11" fmla="*/ 0 h 263"/>
                  <a:gd name="T12" fmla="*/ 171 w 343"/>
                  <a:gd name="T13" fmla="*/ 0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3" h="263">
                    <a:moveTo>
                      <a:pt x="171" y="0"/>
                    </a:moveTo>
                    <a:cubicBezTo>
                      <a:pt x="76" y="0"/>
                      <a:pt x="0" y="79"/>
                      <a:pt x="0" y="177"/>
                    </a:cubicBezTo>
                    <a:cubicBezTo>
                      <a:pt x="0" y="207"/>
                      <a:pt x="7" y="237"/>
                      <a:pt x="21" y="263"/>
                    </a:cubicBezTo>
                    <a:lnTo>
                      <a:pt x="322" y="263"/>
                    </a:lnTo>
                    <a:cubicBezTo>
                      <a:pt x="336" y="237"/>
                      <a:pt x="343" y="207"/>
                      <a:pt x="343" y="177"/>
                    </a:cubicBezTo>
                    <a:cubicBezTo>
                      <a:pt x="343" y="79"/>
                      <a:pt x="266" y="0"/>
                      <a:pt x="171" y="0"/>
                    </a:cubicBezTo>
                    <a:lnTo>
                      <a:pt x="171" y="0"/>
                    </a:ln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7" name="Freeform 686"/>
              <p:cNvSpPr>
                <a:spLocks/>
              </p:cNvSpPr>
              <p:nvPr/>
            </p:nvSpPr>
            <p:spPr bwMode="auto">
              <a:xfrm>
                <a:off x="8906037" y="2096377"/>
                <a:ext cx="356518" cy="87538"/>
              </a:xfrm>
              <a:custGeom>
                <a:avLst/>
                <a:gdLst>
                  <a:gd name="T0" fmla="*/ 234 w 467"/>
                  <a:gd name="T1" fmla="*/ 0 h 116"/>
                  <a:gd name="T2" fmla="*/ 0 w 467"/>
                  <a:gd name="T3" fmla="*/ 116 h 116"/>
                  <a:gd name="T4" fmla="*/ 467 w 467"/>
                  <a:gd name="T5" fmla="*/ 116 h 116"/>
                  <a:gd name="T6" fmla="*/ 234 w 467"/>
                  <a:gd name="T7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7" h="116">
                    <a:moveTo>
                      <a:pt x="234" y="0"/>
                    </a:moveTo>
                    <a:cubicBezTo>
                      <a:pt x="145" y="0"/>
                      <a:pt x="61" y="42"/>
                      <a:pt x="0" y="116"/>
                    </a:cubicBezTo>
                    <a:lnTo>
                      <a:pt x="467" y="116"/>
                    </a:lnTo>
                    <a:cubicBezTo>
                      <a:pt x="406" y="42"/>
                      <a:pt x="322" y="0"/>
                      <a:pt x="234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8" name="グループ化 207"/>
            <p:cNvGrpSpPr>
              <a:grpSpLocks noChangeAspect="1"/>
            </p:cNvGrpSpPr>
            <p:nvPr userDrawn="1"/>
          </p:nvGrpSpPr>
          <p:grpSpPr>
            <a:xfrm>
              <a:off x="5724053" y="9039285"/>
              <a:ext cx="720000" cy="226152"/>
              <a:chOff x="3224026" y="1886285"/>
              <a:chExt cx="1241449" cy="389942"/>
            </a:xfrm>
          </p:grpSpPr>
          <p:sp>
            <p:nvSpPr>
              <p:cNvPr id="209" name="Freeform 645"/>
              <p:cNvSpPr>
                <a:spLocks/>
              </p:cNvSpPr>
              <p:nvPr/>
            </p:nvSpPr>
            <p:spPr bwMode="auto">
              <a:xfrm>
                <a:off x="3731747" y="1886285"/>
                <a:ext cx="733728" cy="389942"/>
              </a:xfrm>
              <a:custGeom>
                <a:avLst/>
                <a:gdLst>
                  <a:gd name="T0" fmla="*/ 482 w 964"/>
                  <a:gd name="T1" fmla="*/ 0 h 513"/>
                  <a:gd name="T2" fmla="*/ 0 w 964"/>
                  <a:gd name="T3" fmla="*/ 482 h 513"/>
                  <a:gd name="T4" fmla="*/ 1 w 964"/>
                  <a:gd name="T5" fmla="*/ 513 h 513"/>
                  <a:gd name="T6" fmla="*/ 963 w 964"/>
                  <a:gd name="T7" fmla="*/ 513 h 513"/>
                  <a:gd name="T8" fmla="*/ 964 w 964"/>
                  <a:gd name="T9" fmla="*/ 482 h 513"/>
                  <a:gd name="T10" fmla="*/ 482 w 964"/>
                  <a:gd name="T11" fmla="*/ 0 h 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4" h="513">
                    <a:moveTo>
                      <a:pt x="482" y="0"/>
                    </a:moveTo>
                    <a:cubicBezTo>
                      <a:pt x="216" y="0"/>
                      <a:pt x="0" y="216"/>
                      <a:pt x="0" y="482"/>
                    </a:cubicBezTo>
                    <a:cubicBezTo>
                      <a:pt x="0" y="492"/>
                      <a:pt x="1" y="503"/>
                      <a:pt x="1" y="513"/>
                    </a:cubicBezTo>
                    <a:lnTo>
                      <a:pt x="963" y="513"/>
                    </a:lnTo>
                    <a:cubicBezTo>
                      <a:pt x="964" y="503"/>
                      <a:pt x="964" y="492"/>
                      <a:pt x="964" y="482"/>
                    </a:cubicBezTo>
                    <a:cubicBezTo>
                      <a:pt x="964" y="216"/>
                      <a:pt x="749" y="0"/>
                      <a:pt x="482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0" name="Freeform 646"/>
              <p:cNvSpPr>
                <a:spLocks/>
              </p:cNvSpPr>
              <p:nvPr/>
            </p:nvSpPr>
            <p:spPr bwMode="auto">
              <a:xfrm>
                <a:off x="3518473" y="2012021"/>
                <a:ext cx="326278" cy="241923"/>
              </a:xfrm>
              <a:custGeom>
                <a:avLst/>
                <a:gdLst>
                  <a:gd name="T0" fmla="*/ 214 w 429"/>
                  <a:gd name="T1" fmla="*/ 0 h 318"/>
                  <a:gd name="T2" fmla="*/ 0 w 429"/>
                  <a:gd name="T3" fmla="*/ 215 h 318"/>
                  <a:gd name="T4" fmla="*/ 27 w 429"/>
                  <a:gd name="T5" fmla="*/ 318 h 318"/>
                  <a:gd name="T6" fmla="*/ 402 w 429"/>
                  <a:gd name="T7" fmla="*/ 318 h 318"/>
                  <a:gd name="T8" fmla="*/ 429 w 429"/>
                  <a:gd name="T9" fmla="*/ 215 h 318"/>
                  <a:gd name="T10" fmla="*/ 214 w 429"/>
                  <a:gd name="T11" fmla="*/ 0 h 318"/>
                  <a:gd name="T12" fmla="*/ 214 w 429"/>
                  <a:gd name="T13" fmla="*/ 0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9" h="318">
                    <a:moveTo>
                      <a:pt x="214" y="0"/>
                    </a:moveTo>
                    <a:cubicBezTo>
                      <a:pt x="96" y="1"/>
                      <a:pt x="0" y="96"/>
                      <a:pt x="0" y="215"/>
                    </a:cubicBezTo>
                    <a:cubicBezTo>
                      <a:pt x="0" y="251"/>
                      <a:pt x="9" y="287"/>
                      <a:pt x="27" y="318"/>
                    </a:cubicBezTo>
                    <a:lnTo>
                      <a:pt x="402" y="318"/>
                    </a:lnTo>
                    <a:cubicBezTo>
                      <a:pt x="419" y="287"/>
                      <a:pt x="429" y="251"/>
                      <a:pt x="429" y="215"/>
                    </a:cubicBezTo>
                    <a:cubicBezTo>
                      <a:pt x="429" y="96"/>
                      <a:pt x="333" y="0"/>
                      <a:pt x="214" y="0"/>
                    </a:cubicBezTo>
                    <a:lnTo>
                      <a:pt x="214" y="0"/>
                    </a:ln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1" name="Freeform 647"/>
              <p:cNvSpPr>
                <a:spLocks/>
              </p:cNvSpPr>
              <p:nvPr/>
            </p:nvSpPr>
            <p:spPr bwMode="auto">
              <a:xfrm>
                <a:off x="3224026" y="2140941"/>
                <a:ext cx="542736" cy="135286"/>
              </a:xfrm>
              <a:custGeom>
                <a:avLst/>
                <a:gdLst>
                  <a:gd name="T0" fmla="*/ 357 w 713"/>
                  <a:gd name="T1" fmla="*/ 0 h 178"/>
                  <a:gd name="T2" fmla="*/ 0 w 713"/>
                  <a:gd name="T3" fmla="*/ 178 h 178"/>
                  <a:gd name="T4" fmla="*/ 713 w 713"/>
                  <a:gd name="T5" fmla="*/ 178 h 178"/>
                  <a:gd name="T6" fmla="*/ 357 w 713"/>
                  <a:gd name="T7" fmla="*/ 0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13" h="178">
                    <a:moveTo>
                      <a:pt x="357" y="0"/>
                    </a:moveTo>
                    <a:cubicBezTo>
                      <a:pt x="222" y="0"/>
                      <a:pt x="92" y="64"/>
                      <a:pt x="0" y="178"/>
                    </a:cubicBezTo>
                    <a:lnTo>
                      <a:pt x="713" y="178"/>
                    </a:lnTo>
                    <a:cubicBezTo>
                      <a:pt x="621" y="64"/>
                      <a:pt x="492" y="0"/>
                      <a:pt x="357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12" name="グループ化 211"/>
            <p:cNvGrpSpPr>
              <a:grpSpLocks noChangeAspect="1"/>
            </p:cNvGrpSpPr>
            <p:nvPr userDrawn="1"/>
          </p:nvGrpSpPr>
          <p:grpSpPr>
            <a:xfrm>
              <a:off x="3491805" y="9075289"/>
              <a:ext cx="936000" cy="261911"/>
              <a:chOff x="508757" y="1547274"/>
              <a:chExt cx="1080697" cy="302405"/>
            </a:xfrm>
          </p:grpSpPr>
          <p:sp>
            <p:nvSpPr>
              <p:cNvPr id="213" name="Freeform 640"/>
              <p:cNvSpPr>
                <a:spLocks/>
              </p:cNvSpPr>
              <p:nvPr/>
            </p:nvSpPr>
            <p:spPr bwMode="auto">
              <a:xfrm>
                <a:off x="1094466" y="1547274"/>
                <a:ext cx="494988" cy="302404"/>
              </a:xfrm>
              <a:custGeom>
                <a:avLst/>
                <a:gdLst>
                  <a:gd name="T0" fmla="*/ 325 w 649"/>
                  <a:gd name="T1" fmla="*/ 0 h 396"/>
                  <a:gd name="T2" fmla="*/ 0 w 649"/>
                  <a:gd name="T3" fmla="*/ 396 h 396"/>
                  <a:gd name="T4" fmla="*/ 649 w 649"/>
                  <a:gd name="T5" fmla="*/ 396 h 396"/>
                  <a:gd name="T6" fmla="*/ 325 w 649"/>
                  <a:gd name="T7" fmla="*/ 0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49" h="396">
                    <a:moveTo>
                      <a:pt x="325" y="0"/>
                    </a:moveTo>
                    <a:cubicBezTo>
                      <a:pt x="146" y="0"/>
                      <a:pt x="0" y="177"/>
                      <a:pt x="0" y="396"/>
                    </a:cubicBezTo>
                    <a:lnTo>
                      <a:pt x="649" y="396"/>
                    </a:lnTo>
                    <a:cubicBezTo>
                      <a:pt x="649" y="177"/>
                      <a:pt x="504" y="0"/>
                      <a:pt x="325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4" name="Freeform 641"/>
              <p:cNvSpPr>
                <a:spLocks/>
              </p:cNvSpPr>
              <p:nvPr/>
            </p:nvSpPr>
            <p:spPr bwMode="auto">
              <a:xfrm>
                <a:off x="745906" y="1604572"/>
                <a:ext cx="383576" cy="203725"/>
              </a:xfrm>
              <a:custGeom>
                <a:avLst/>
                <a:gdLst>
                  <a:gd name="T0" fmla="*/ 252 w 504"/>
                  <a:gd name="T1" fmla="*/ 0 h 268"/>
                  <a:gd name="T2" fmla="*/ 0 w 504"/>
                  <a:gd name="T3" fmla="*/ 252 h 268"/>
                  <a:gd name="T4" fmla="*/ 0 w 504"/>
                  <a:gd name="T5" fmla="*/ 268 h 268"/>
                  <a:gd name="T6" fmla="*/ 503 w 504"/>
                  <a:gd name="T7" fmla="*/ 268 h 268"/>
                  <a:gd name="T8" fmla="*/ 504 w 504"/>
                  <a:gd name="T9" fmla="*/ 252 h 268"/>
                  <a:gd name="T10" fmla="*/ 252 w 504"/>
                  <a:gd name="T11" fmla="*/ 0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04" h="268">
                    <a:moveTo>
                      <a:pt x="252" y="0"/>
                    </a:moveTo>
                    <a:cubicBezTo>
                      <a:pt x="113" y="0"/>
                      <a:pt x="0" y="112"/>
                      <a:pt x="0" y="252"/>
                    </a:cubicBezTo>
                    <a:cubicBezTo>
                      <a:pt x="0" y="257"/>
                      <a:pt x="0" y="262"/>
                      <a:pt x="0" y="268"/>
                    </a:cubicBezTo>
                    <a:lnTo>
                      <a:pt x="503" y="268"/>
                    </a:lnTo>
                    <a:cubicBezTo>
                      <a:pt x="503" y="262"/>
                      <a:pt x="504" y="257"/>
                      <a:pt x="504" y="252"/>
                    </a:cubicBezTo>
                    <a:cubicBezTo>
                      <a:pt x="504" y="112"/>
                      <a:pt x="391" y="0"/>
                      <a:pt x="252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5" name="Freeform 642"/>
              <p:cNvSpPr>
                <a:spLocks/>
              </p:cNvSpPr>
              <p:nvPr/>
            </p:nvSpPr>
            <p:spPr bwMode="auto">
              <a:xfrm>
                <a:off x="508757" y="1757365"/>
                <a:ext cx="367660" cy="92313"/>
              </a:xfrm>
              <a:custGeom>
                <a:avLst/>
                <a:gdLst>
                  <a:gd name="T0" fmla="*/ 242 w 483"/>
                  <a:gd name="T1" fmla="*/ 0 h 120"/>
                  <a:gd name="T2" fmla="*/ 0 w 483"/>
                  <a:gd name="T3" fmla="*/ 120 h 120"/>
                  <a:gd name="T4" fmla="*/ 483 w 483"/>
                  <a:gd name="T5" fmla="*/ 120 h 120"/>
                  <a:gd name="T6" fmla="*/ 242 w 483"/>
                  <a:gd name="T7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3" h="120">
                    <a:moveTo>
                      <a:pt x="242" y="0"/>
                    </a:moveTo>
                    <a:cubicBezTo>
                      <a:pt x="151" y="0"/>
                      <a:pt x="63" y="43"/>
                      <a:pt x="0" y="120"/>
                    </a:cubicBezTo>
                    <a:lnTo>
                      <a:pt x="483" y="120"/>
                    </a:lnTo>
                    <a:cubicBezTo>
                      <a:pt x="421" y="43"/>
                      <a:pt x="333" y="0"/>
                      <a:pt x="242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6" name="Rectangle 643"/>
              <p:cNvSpPr>
                <a:spLocks noChangeArrowheads="1"/>
              </p:cNvSpPr>
              <p:nvPr/>
            </p:nvSpPr>
            <p:spPr bwMode="auto">
              <a:xfrm>
                <a:off x="817527" y="1704843"/>
                <a:ext cx="385167" cy="144836"/>
              </a:xfrm>
              <a:prstGeom prst="rect">
                <a:avLst/>
              </a:pr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7" name="Oval 644"/>
              <p:cNvSpPr>
                <a:spLocks noChangeArrowheads="1"/>
              </p:cNvSpPr>
              <p:nvPr/>
            </p:nvSpPr>
            <p:spPr bwMode="auto">
              <a:xfrm>
                <a:off x="1008519" y="1556824"/>
                <a:ext cx="208500" cy="210091"/>
              </a:xfrm>
              <a:prstGeom prst="ellipse">
                <a:avLst/>
              </a:pr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18" name="正方形/長方形 217"/>
            <p:cNvSpPr/>
            <p:nvPr userDrawn="1"/>
          </p:nvSpPr>
          <p:spPr>
            <a:xfrm>
              <a:off x="7199675" y="0"/>
              <a:ext cx="360000" cy="1069200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9" name="正方形/長方形 218"/>
            <p:cNvSpPr/>
            <p:nvPr userDrawn="1"/>
          </p:nvSpPr>
          <p:spPr>
            <a:xfrm>
              <a:off x="-583" y="0"/>
              <a:ext cx="360000" cy="1069200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4" name="フリーフォーム 233"/>
            <p:cNvSpPr>
              <a:spLocks noChangeAspect="1"/>
            </p:cNvSpPr>
            <p:nvPr/>
          </p:nvSpPr>
          <p:spPr bwMode="auto">
            <a:xfrm>
              <a:off x="359456" y="1711608"/>
              <a:ext cx="5796000" cy="3068377"/>
            </a:xfrm>
            <a:custGeom>
              <a:avLst/>
              <a:gdLst>
                <a:gd name="connsiteX0" fmla="*/ 5900938 w 5919692"/>
                <a:gd name="connsiteY0" fmla="*/ 0 h 3372791"/>
                <a:gd name="connsiteX1" fmla="*/ 5919692 w 5919692"/>
                <a:gd name="connsiteY1" fmla="*/ 19510 h 3372791"/>
                <a:gd name="connsiteX2" fmla="*/ 0 w 5919692"/>
                <a:gd name="connsiteY2" fmla="*/ 3372791 h 3372791"/>
                <a:gd name="connsiteX3" fmla="*/ 0 w 5919692"/>
                <a:gd name="connsiteY3" fmla="*/ 2367562 h 3372791"/>
                <a:gd name="connsiteX4" fmla="*/ 326069 w 5919692"/>
                <a:gd name="connsiteY4" fmla="*/ 2289930 h 3372791"/>
                <a:gd name="connsiteX5" fmla="*/ 5900938 w 5919692"/>
                <a:gd name="connsiteY5" fmla="*/ 0 h 3372791"/>
                <a:gd name="connsiteX0" fmla="*/ 5788546 w 5919692"/>
                <a:gd name="connsiteY0" fmla="*/ 10388 h 3354460"/>
                <a:gd name="connsiteX1" fmla="*/ 5919692 w 5919692"/>
                <a:gd name="connsiteY1" fmla="*/ 1179 h 3354460"/>
                <a:gd name="connsiteX2" fmla="*/ 0 w 5919692"/>
                <a:gd name="connsiteY2" fmla="*/ 3354460 h 3354460"/>
                <a:gd name="connsiteX3" fmla="*/ 0 w 5919692"/>
                <a:gd name="connsiteY3" fmla="*/ 2349231 h 3354460"/>
                <a:gd name="connsiteX4" fmla="*/ 326069 w 5919692"/>
                <a:gd name="connsiteY4" fmla="*/ 2271599 h 3354460"/>
                <a:gd name="connsiteX5" fmla="*/ 5788546 w 5919692"/>
                <a:gd name="connsiteY5" fmla="*/ 10388 h 3354460"/>
                <a:gd name="connsiteX0" fmla="*/ 5788546 w 5913081"/>
                <a:gd name="connsiteY0" fmla="*/ -1 h 3344071"/>
                <a:gd name="connsiteX1" fmla="*/ 5913081 w 5913081"/>
                <a:gd name="connsiteY1" fmla="*/ 41048 h 3344071"/>
                <a:gd name="connsiteX2" fmla="*/ 0 w 5913081"/>
                <a:gd name="connsiteY2" fmla="*/ 3344071 h 3344071"/>
                <a:gd name="connsiteX3" fmla="*/ 0 w 5913081"/>
                <a:gd name="connsiteY3" fmla="*/ 2338842 h 3344071"/>
                <a:gd name="connsiteX4" fmla="*/ 326069 w 5913081"/>
                <a:gd name="connsiteY4" fmla="*/ 2261210 h 3344071"/>
                <a:gd name="connsiteX5" fmla="*/ 5788546 w 5913081"/>
                <a:gd name="connsiteY5" fmla="*/ -1 h 3344071"/>
                <a:gd name="connsiteX0" fmla="*/ 5821603 w 5913081"/>
                <a:gd name="connsiteY0" fmla="*/ 0 h 3344072"/>
                <a:gd name="connsiteX1" fmla="*/ 5913081 w 5913081"/>
                <a:gd name="connsiteY1" fmla="*/ 41049 h 3344072"/>
                <a:gd name="connsiteX2" fmla="*/ 0 w 5913081"/>
                <a:gd name="connsiteY2" fmla="*/ 3344072 h 3344072"/>
                <a:gd name="connsiteX3" fmla="*/ 0 w 5913081"/>
                <a:gd name="connsiteY3" fmla="*/ 2338843 h 3344072"/>
                <a:gd name="connsiteX4" fmla="*/ 326069 w 5913081"/>
                <a:gd name="connsiteY4" fmla="*/ 2261211 h 3344072"/>
                <a:gd name="connsiteX5" fmla="*/ 5821603 w 5913081"/>
                <a:gd name="connsiteY5" fmla="*/ 0 h 3344072"/>
                <a:gd name="connsiteX0" fmla="*/ 5821603 w 5880025"/>
                <a:gd name="connsiteY0" fmla="*/ 0 h 3344072"/>
                <a:gd name="connsiteX1" fmla="*/ 5880025 w 5880025"/>
                <a:gd name="connsiteY1" fmla="*/ 41049 h 3344072"/>
                <a:gd name="connsiteX2" fmla="*/ 0 w 5880025"/>
                <a:gd name="connsiteY2" fmla="*/ 3344072 h 3344072"/>
                <a:gd name="connsiteX3" fmla="*/ 0 w 5880025"/>
                <a:gd name="connsiteY3" fmla="*/ 2338843 h 3344072"/>
                <a:gd name="connsiteX4" fmla="*/ 326069 w 5880025"/>
                <a:gd name="connsiteY4" fmla="*/ 2261211 h 3344072"/>
                <a:gd name="connsiteX5" fmla="*/ 5821603 w 5880025"/>
                <a:gd name="connsiteY5" fmla="*/ 0 h 3344072"/>
                <a:gd name="connsiteX0" fmla="*/ 5780503 w 5880025"/>
                <a:gd name="connsiteY0" fmla="*/ 0 h 3336880"/>
                <a:gd name="connsiteX1" fmla="*/ 5880025 w 5880025"/>
                <a:gd name="connsiteY1" fmla="*/ 33857 h 3336880"/>
                <a:gd name="connsiteX2" fmla="*/ 0 w 5880025"/>
                <a:gd name="connsiteY2" fmla="*/ 3336880 h 3336880"/>
                <a:gd name="connsiteX3" fmla="*/ 0 w 5880025"/>
                <a:gd name="connsiteY3" fmla="*/ 2331651 h 3336880"/>
                <a:gd name="connsiteX4" fmla="*/ 326069 w 5880025"/>
                <a:gd name="connsiteY4" fmla="*/ 2254019 h 3336880"/>
                <a:gd name="connsiteX5" fmla="*/ 5780503 w 5880025"/>
                <a:gd name="connsiteY5" fmla="*/ 0 h 3336880"/>
                <a:gd name="connsiteX0" fmla="*/ 5780503 w 5866325"/>
                <a:gd name="connsiteY0" fmla="*/ 0 h 3336880"/>
                <a:gd name="connsiteX1" fmla="*/ 5866325 w 5866325"/>
                <a:gd name="connsiteY1" fmla="*/ 19473 h 3336880"/>
                <a:gd name="connsiteX2" fmla="*/ 0 w 5866325"/>
                <a:gd name="connsiteY2" fmla="*/ 3336880 h 3336880"/>
                <a:gd name="connsiteX3" fmla="*/ 0 w 5866325"/>
                <a:gd name="connsiteY3" fmla="*/ 2331651 h 3336880"/>
                <a:gd name="connsiteX4" fmla="*/ 326069 w 5866325"/>
                <a:gd name="connsiteY4" fmla="*/ 2254019 h 3336880"/>
                <a:gd name="connsiteX5" fmla="*/ 5780503 w 5866325"/>
                <a:gd name="connsiteY5" fmla="*/ 0 h 3336880"/>
                <a:gd name="connsiteX0" fmla="*/ 5821603 w 5866325"/>
                <a:gd name="connsiteY0" fmla="*/ 0 h 3362052"/>
                <a:gd name="connsiteX1" fmla="*/ 5866325 w 5866325"/>
                <a:gd name="connsiteY1" fmla="*/ 44645 h 3362052"/>
                <a:gd name="connsiteX2" fmla="*/ 0 w 5866325"/>
                <a:gd name="connsiteY2" fmla="*/ 3362052 h 3362052"/>
                <a:gd name="connsiteX3" fmla="*/ 0 w 5866325"/>
                <a:gd name="connsiteY3" fmla="*/ 2356823 h 3362052"/>
                <a:gd name="connsiteX4" fmla="*/ 326069 w 5866325"/>
                <a:gd name="connsiteY4" fmla="*/ 2279191 h 3362052"/>
                <a:gd name="connsiteX5" fmla="*/ 5821603 w 5866325"/>
                <a:gd name="connsiteY5" fmla="*/ 0 h 3362052"/>
                <a:gd name="connsiteX0" fmla="*/ 5821603 w 5850912"/>
                <a:gd name="connsiteY0" fmla="*/ 0 h 3362052"/>
                <a:gd name="connsiteX1" fmla="*/ 5850912 w 5850912"/>
                <a:gd name="connsiteY1" fmla="*/ 41900 h 3362052"/>
                <a:gd name="connsiteX2" fmla="*/ 0 w 5850912"/>
                <a:gd name="connsiteY2" fmla="*/ 3362052 h 3362052"/>
                <a:gd name="connsiteX3" fmla="*/ 0 w 5850912"/>
                <a:gd name="connsiteY3" fmla="*/ 2356823 h 3362052"/>
                <a:gd name="connsiteX4" fmla="*/ 326069 w 5850912"/>
                <a:gd name="connsiteY4" fmla="*/ 2279191 h 3362052"/>
                <a:gd name="connsiteX5" fmla="*/ 5821603 w 5850912"/>
                <a:gd name="connsiteY5" fmla="*/ 0 h 3362052"/>
                <a:gd name="connsiteX0" fmla="*/ 5834447 w 5850912"/>
                <a:gd name="connsiteY0" fmla="*/ 0 h 3364797"/>
                <a:gd name="connsiteX1" fmla="*/ 5850912 w 5850912"/>
                <a:gd name="connsiteY1" fmla="*/ 44645 h 3364797"/>
                <a:gd name="connsiteX2" fmla="*/ 0 w 5850912"/>
                <a:gd name="connsiteY2" fmla="*/ 3364797 h 3364797"/>
                <a:gd name="connsiteX3" fmla="*/ 0 w 5850912"/>
                <a:gd name="connsiteY3" fmla="*/ 2359568 h 3364797"/>
                <a:gd name="connsiteX4" fmla="*/ 326069 w 5850912"/>
                <a:gd name="connsiteY4" fmla="*/ 2281936 h 3364797"/>
                <a:gd name="connsiteX5" fmla="*/ 5834447 w 5850912"/>
                <a:gd name="connsiteY5" fmla="*/ 0 h 3364797"/>
                <a:gd name="connsiteX0" fmla="*/ 5834447 w 5876373"/>
                <a:gd name="connsiteY0" fmla="*/ 0 h 3364797"/>
                <a:gd name="connsiteX1" fmla="*/ 5876373 w 5876373"/>
                <a:gd name="connsiteY1" fmla="*/ 28109 h 3364797"/>
                <a:gd name="connsiteX2" fmla="*/ 0 w 5876373"/>
                <a:gd name="connsiteY2" fmla="*/ 3364797 h 3364797"/>
                <a:gd name="connsiteX3" fmla="*/ 0 w 5876373"/>
                <a:gd name="connsiteY3" fmla="*/ 2359568 h 3364797"/>
                <a:gd name="connsiteX4" fmla="*/ 326069 w 5876373"/>
                <a:gd name="connsiteY4" fmla="*/ 2281936 h 3364797"/>
                <a:gd name="connsiteX5" fmla="*/ 5834447 w 5876373"/>
                <a:gd name="connsiteY5" fmla="*/ 0 h 3364797"/>
                <a:gd name="connsiteX0" fmla="*/ 5826809 w 5876373"/>
                <a:gd name="connsiteY0" fmla="*/ 0 h 3356530"/>
                <a:gd name="connsiteX1" fmla="*/ 5876373 w 5876373"/>
                <a:gd name="connsiteY1" fmla="*/ 19842 h 3356530"/>
                <a:gd name="connsiteX2" fmla="*/ 0 w 5876373"/>
                <a:gd name="connsiteY2" fmla="*/ 3356530 h 3356530"/>
                <a:gd name="connsiteX3" fmla="*/ 0 w 5876373"/>
                <a:gd name="connsiteY3" fmla="*/ 2351301 h 3356530"/>
                <a:gd name="connsiteX4" fmla="*/ 326069 w 5876373"/>
                <a:gd name="connsiteY4" fmla="*/ 2273669 h 3356530"/>
                <a:gd name="connsiteX5" fmla="*/ 5826809 w 5876373"/>
                <a:gd name="connsiteY5" fmla="*/ 0 h 3356530"/>
                <a:gd name="connsiteX0" fmla="*/ 5826809 w 5861097"/>
                <a:gd name="connsiteY0" fmla="*/ 0 h 3356530"/>
                <a:gd name="connsiteX1" fmla="*/ 5861097 w 5861097"/>
                <a:gd name="connsiteY1" fmla="*/ 17086 h 3356530"/>
                <a:gd name="connsiteX2" fmla="*/ 0 w 5861097"/>
                <a:gd name="connsiteY2" fmla="*/ 3356530 h 3356530"/>
                <a:gd name="connsiteX3" fmla="*/ 0 w 5861097"/>
                <a:gd name="connsiteY3" fmla="*/ 2351301 h 3356530"/>
                <a:gd name="connsiteX4" fmla="*/ 326069 w 5861097"/>
                <a:gd name="connsiteY4" fmla="*/ 2273669 h 3356530"/>
                <a:gd name="connsiteX5" fmla="*/ 5826809 w 5861097"/>
                <a:gd name="connsiteY5" fmla="*/ 0 h 3356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61097" h="3356530">
                  <a:moveTo>
                    <a:pt x="5826809" y="0"/>
                  </a:moveTo>
                  <a:lnTo>
                    <a:pt x="5861097" y="17086"/>
                  </a:lnTo>
                  <a:lnTo>
                    <a:pt x="0" y="3356530"/>
                  </a:lnTo>
                  <a:lnTo>
                    <a:pt x="0" y="2351301"/>
                  </a:lnTo>
                  <a:lnTo>
                    <a:pt x="326069" y="2273669"/>
                  </a:lnTo>
                  <a:cubicBezTo>
                    <a:pt x="2151071" y="1815385"/>
                    <a:pt x="3910925" y="1018262"/>
                    <a:pt x="5826809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grpSp>
          <p:nvGrpSpPr>
            <p:cNvPr id="235" name="グループ化 234"/>
            <p:cNvGrpSpPr>
              <a:grpSpLocks noChangeAspect="1"/>
            </p:cNvGrpSpPr>
            <p:nvPr/>
          </p:nvGrpSpPr>
          <p:grpSpPr>
            <a:xfrm>
              <a:off x="5753201" y="1228750"/>
              <a:ext cx="1296000" cy="590583"/>
              <a:chOff x="7633742" y="2496009"/>
              <a:chExt cx="1379537" cy="628650"/>
            </a:xfrm>
          </p:grpSpPr>
          <p:sp>
            <p:nvSpPr>
              <p:cNvPr id="236" name="Freeform 58"/>
              <p:cNvSpPr>
                <a:spLocks/>
              </p:cNvSpPr>
              <p:nvPr/>
            </p:nvSpPr>
            <p:spPr bwMode="auto">
              <a:xfrm>
                <a:off x="8192542" y="2615072"/>
                <a:ext cx="217488" cy="147638"/>
              </a:xfrm>
              <a:custGeom>
                <a:avLst/>
                <a:gdLst>
                  <a:gd name="T0" fmla="*/ 262 w 285"/>
                  <a:gd name="T1" fmla="*/ 0 h 193"/>
                  <a:gd name="T2" fmla="*/ 191 w 285"/>
                  <a:gd name="T3" fmla="*/ 27 h 193"/>
                  <a:gd name="T4" fmla="*/ 108 w 285"/>
                  <a:gd name="T5" fmla="*/ 74 h 193"/>
                  <a:gd name="T6" fmla="*/ 7 w 285"/>
                  <a:gd name="T7" fmla="*/ 145 h 193"/>
                  <a:gd name="T8" fmla="*/ 0 w 285"/>
                  <a:gd name="T9" fmla="*/ 193 h 193"/>
                  <a:gd name="T10" fmla="*/ 202 w 285"/>
                  <a:gd name="T11" fmla="*/ 139 h 193"/>
                  <a:gd name="T12" fmla="*/ 285 w 285"/>
                  <a:gd name="T13" fmla="*/ 36 h 193"/>
                  <a:gd name="T14" fmla="*/ 262 w 285"/>
                  <a:gd name="T15" fmla="*/ 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85" h="193">
                    <a:moveTo>
                      <a:pt x="262" y="0"/>
                    </a:moveTo>
                    <a:cubicBezTo>
                      <a:pt x="247" y="2"/>
                      <a:pt x="226" y="7"/>
                      <a:pt x="191" y="27"/>
                    </a:cubicBezTo>
                    <a:cubicBezTo>
                      <a:pt x="156" y="46"/>
                      <a:pt x="108" y="74"/>
                      <a:pt x="108" y="74"/>
                    </a:cubicBezTo>
                    <a:lnTo>
                      <a:pt x="7" y="145"/>
                    </a:lnTo>
                    <a:lnTo>
                      <a:pt x="0" y="193"/>
                    </a:lnTo>
                    <a:lnTo>
                      <a:pt x="202" y="139"/>
                    </a:lnTo>
                    <a:lnTo>
                      <a:pt x="285" y="36"/>
                    </a:lnTo>
                    <a:lnTo>
                      <a:pt x="26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37" name="Freeform 59"/>
              <p:cNvSpPr>
                <a:spLocks/>
              </p:cNvSpPr>
              <p:nvPr/>
            </p:nvSpPr>
            <p:spPr bwMode="auto">
              <a:xfrm>
                <a:off x="7975054" y="2834147"/>
                <a:ext cx="182563" cy="160338"/>
              </a:xfrm>
              <a:custGeom>
                <a:avLst/>
                <a:gdLst>
                  <a:gd name="T0" fmla="*/ 239 w 239"/>
                  <a:gd name="T1" fmla="*/ 123 h 210"/>
                  <a:gd name="T2" fmla="*/ 30 w 239"/>
                  <a:gd name="T3" fmla="*/ 0 h 210"/>
                  <a:gd name="T4" fmla="*/ 0 w 239"/>
                  <a:gd name="T5" fmla="*/ 15 h 210"/>
                  <a:gd name="T6" fmla="*/ 91 w 239"/>
                  <a:gd name="T7" fmla="*/ 210 h 210"/>
                  <a:gd name="T8" fmla="*/ 239 w 239"/>
                  <a:gd name="T9" fmla="*/ 123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9" h="210">
                    <a:moveTo>
                      <a:pt x="239" y="123"/>
                    </a:moveTo>
                    <a:lnTo>
                      <a:pt x="30" y="0"/>
                    </a:lnTo>
                    <a:lnTo>
                      <a:pt x="0" y="15"/>
                    </a:lnTo>
                    <a:lnTo>
                      <a:pt x="91" y="210"/>
                    </a:lnTo>
                    <a:lnTo>
                      <a:pt x="239" y="123"/>
                    </a:lnTo>
                    <a:close/>
                  </a:path>
                </a:pathLst>
              </a:custGeom>
              <a:solidFill>
                <a:srgbClr val="0267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38" name="Freeform 60"/>
              <p:cNvSpPr>
                <a:spLocks/>
              </p:cNvSpPr>
              <p:nvPr/>
            </p:nvSpPr>
            <p:spPr bwMode="auto">
              <a:xfrm>
                <a:off x="7971879" y="2500772"/>
                <a:ext cx="1041400" cy="538163"/>
              </a:xfrm>
              <a:custGeom>
                <a:avLst/>
                <a:gdLst>
                  <a:gd name="T0" fmla="*/ 1037 w 1367"/>
                  <a:gd name="T1" fmla="*/ 40 h 705"/>
                  <a:gd name="T2" fmla="*/ 1228 w 1367"/>
                  <a:gd name="T3" fmla="*/ 10 h 705"/>
                  <a:gd name="T4" fmla="*/ 1318 w 1367"/>
                  <a:gd name="T5" fmla="*/ 7 h 705"/>
                  <a:gd name="T6" fmla="*/ 1357 w 1367"/>
                  <a:gd name="T7" fmla="*/ 82 h 705"/>
                  <a:gd name="T8" fmla="*/ 1268 w 1367"/>
                  <a:gd name="T9" fmla="*/ 181 h 705"/>
                  <a:gd name="T10" fmla="*/ 620 w 1367"/>
                  <a:gd name="T11" fmla="*/ 557 h 705"/>
                  <a:gd name="T12" fmla="*/ 0 w 1367"/>
                  <a:gd name="T13" fmla="*/ 705 h 705"/>
                  <a:gd name="T14" fmla="*/ 594 w 1367"/>
                  <a:gd name="T15" fmla="*/ 314 h 705"/>
                  <a:gd name="T16" fmla="*/ 1037 w 1367"/>
                  <a:gd name="T17" fmla="*/ 40 h 7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67" h="705">
                    <a:moveTo>
                      <a:pt x="1037" y="40"/>
                    </a:moveTo>
                    <a:cubicBezTo>
                      <a:pt x="1118" y="3"/>
                      <a:pt x="1175" y="0"/>
                      <a:pt x="1228" y="10"/>
                    </a:cubicBezTo>
                    <a:cubicBezTo>
                      <a:pt x="1228" y="10"/>
                      <a:pt x="1278" y="4"/>
                      <a:pt x="1318" y="7"/>
                    </a:cubicBezTo>
                    <a:cubicBezTo>
                      <a:pt x="1367" y="11"/>
                      <a:pt x="1367" y="38"/>
                      <a:pt x="1357" y="82"/>
                    </a:cubicBezTo>
                    <a:cubicBezTo>
                      <a:pt x="1348" y="121"/>
                      <a:pt x="1325" y="145"/>
                      <a:pt x="1268" y="181"/>
                    </a:cubicBezTo>
                    <a:cubicBezTo>
                      <a:pt x="1111" y="282"/>
                      <a:pt x="830" y="440"/>
                      <a:pt x="620" y="557"/>
                    </a:cubicBezTo>
                    <a:cubicBezTo>
                      <a:pt x="465" y="644"/>
                      <a:pt x="202" y="696"/>
                      <a:pt x="0" y="705"/>
                    </a:cubicBezTo>
                    <a:cubicBezTo>
                      <a:pt x="51" y="652"/>
                      <a:pt x="498" y="373"/>
                      <a:pt x="594" y="314"/>
                    </a:cubicBezTo>
                    <a:cubicBezTo>
                      <a:pt x="690" y="256"/>
                      <a:pt x="915" y="95"/>
                      <a:pt x="1037" y="4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39" name="Freeform 61"/>
              <p:cNvSpPr>
                <a:spLocks/>
              </p:cNvSpPr>
              <p:nvPr/>
            </p:nvSpPr>
            <p:spPr bwMode="auto">
              <a:xfrm>
                <a:off x="8052842" y="3005597"/>
                <a:ext cx="142875" cy="87313"/>
              </a:xfrm>
              <a:custGeom>
                <a:avLst/>
                <a:gdLst>
                  <a:gd name="T0" fmla="*/ 135 w 187"/>
                  <a:gd name="T1" fmla="*/ 0 h 115"/>
                  <a:gd name="T2" fmla="*/ 187 w 187"/>
                  <a:gd name="T3" fmla="*/ 113 h 115"/>
                  <a:gd name="T4" fmla="*/ 171 w 187"/>
                  <a:gd name="T5" fmla="*/ 115 h 115"/>
                  <a:gd name="T6" fmla="*/ 0 w 187"/>
                  <a:gd name="T7" fmla="*/ 25 h 115"/>
                  <a:gd name="T8" fmla="*/ 135 w 187"/>
                  <a:gd name="T9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7" h="115">
                    <a:moveTo>
                      <a:pt x="135" y="0"/>
                    </a:moveTo>
                    <a:lnTo>
                      <a:pt x="187" y="113"/>
                    </a:lnTo>
                    <a:lnTo>
                      <a:pt x="171" y="115"/>
                    </a:lnTo>
                    <a:lnTo>
                      <a:pt x="0" y="25"/>
                    </a:lnTo>
                    <a:lnTo>
                      <a:pt x="135" y="0"/>
                    </a:lnTo>
                    <a:close/>
                  </a:path>
                </a:pathLst>
              </a:custGeom>
              <a:solidFill>
                <a:srgbClr val="0267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40" name="Freeform 62"/>
              <p:cNvSpPr>
                <a:spLocks/>
              </p:cNvSpPr>
              <p:nvPr/>
            </p:nvSpPr>
            <p:spPr bwMode="auto">
              <a:xfrm>
                <a:off x="8462417" y="2496009"/>
                <a:ext cx="446088" cy="231775"/>
              </a:xfrm>
              <a:custGeom>
                <a:avLst/>
                <a:gdLst>
                  <a:gd name="T0" fmla="*/ 543 w 584"/>
                  <a:gd name="T1" fmla="*/ 11 h 304"/>
                  <a:gd name="T2" fmla="*/ 393 w 584"/>
                  <a:gd name="T3" fmla="*/ 46 h 304"/>
                  <a:gd name="T4" fmla="*/ 0 w 584"/>
                  <a:gd name="T5" fmla="*/ 288 h 304"/>
                  <a:gd name="T6" fmla="*/ 46 w 584"/>
                  <a:gd name="T7" fmla="*/ 304 h 304"/>
                  <a:gd name="T8" fmla="*/ 584 w 584"/>
                  <a:gd name="T9" fmla="*/ 16 h 304"/>
                  <a:gd name="T10" fmla="*/ 543 w 584"/>
                  <a:gd name="T11" fmla="*/ 11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4" h="304">
                    <a:moveTo>
                      <a:pt x="543" y="11"/>
                    </a:moveTo>
                    <a:cubicBezTo>
                      <a:pt x="501" y="9"/>
                      <a:pt x="454" y="18"/>
                      <a:pt x="393" y="46"/>
                    </a:cubicBezTo>
                    <a:cubicBezTo>
                      <a:pt x="289" y="93"/>
                      <a:pt x="110" y="217"/>
                      <a:pt x="0" y="288"/>
                    </a:cubicBezTo>
                    <a:lnTo>
                      <a:pt x="46" y="304"/>
                    </a:lnTo>
                    <a:cubicBezTo>
                      <a:pt x="267" y="151"/>
                      <a:pt x="458" y="0"/>
                      <a:pt x="584" y="16"/>
                    </a:cubicBezTo>
                    <a:cubicBezTo>
                      <a:pt x="570" y="13"/>
                      <a:pt x="557" y="12"/>
                      <a:pt x="543" y="11"/>
                    </a:cubicBezTo>
                    <a:close/>
                  </a:path>
                </a:pathLst>
              </a:custGeom>
              <a:solidFill>
                <a:srgbClr val="A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41" name="Freeform 63"/>
              <p:cNvSpPr>
                <a:spLocks/>
              </p:cNvSpPr>
              <p:nvPr/>
            </p:nvSpPr>
            <p:spPr bwMode="auto">
              <a:xfrm>
                <a:off x="8759279" y="2503947"/>
                <a:ext cx="149225" cy="34925"/>
              </a:xfrm>
              <a:custGeom>
                <a:avLst/>
                <a:gdLst>
                  <a:gd name="T0" fmla="*/ 155 w 196"/>
                  <a:gd name="T1" fmla="*/ 2 h 47"/>
                  <a:gd name="T2" fmla="*/ 5 w 196"/>
                  <a:gd name="T3" fmla="*/ 37 h 47"/>
                  <a:gd name="T4" fmla="*/ 0 w 196"/>
                  <a:gd name="T5" fmla="*/ 39 h 47"/>
                  <a:gd name="T6" fmla="*/ 54 w 196"/>
                  <a:gd name="T7" fmla="*/ 47 h 47"/>
                  <a:gd name="T8" fmla="*/ 196 w 196"/>
                  <a:gd name="T9" fmla="*/ 7 h 47"/>
                  <a:gd name="T10" fmla="*/ 155 w 196"/>
                  <a:gd name="T11" fmla="*/ 2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6" h="47">
                    <a:moveTo>
                      <a:pt x="155" y="2"/>
                    </a:moveTo>
                    <a:cubicBezTo>
                      <a:pt x="113" y="0"/>
                      <a:pt x="66" y="9"/>
                      <a:pt x="5" y="37"/>
                    </a:cubicBezTo>
                    <a:cubicBezTo>
                      <a:pt x="3" y="38"/>
                      <a:pt x="1" y="38"/>
                      <a:pt x="0" y="39"/>
                    </a:cubicBezTo>
                    <a:cubicBezTo>
                      <a:pt x="19" y="40"/>
                      <a:pt x="38" y="43"/>
                      <a:pt x="54" y="47"/>
                    </a:cubicBezTo>
                    <a:cubicBezTo>
                      <a:pt x="104" y="24"/>
                      <a:pt x="150" y="10"/>
                      <a:pt x="196" y="7"/>
                    </a:cubicBezTo>
                    <a:cubicBezTo>
                      <a:pt x="182" y="4"/>
                      <a:pt x="169" y="3"/>
                      <a:pt x="155" y="2"/>
                    </a:cubicBezTo>
                    <a:close/>
                  </a:path>
                </a:pathLst>
              </a:custGeom>
              <a:solidFill>
                <a:srgbClr val="0267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42" name="Freeform 64"/>
              <p:cNvSpPr>
                <a:spLocks/>
              </p:cNvSpPr>
              <p:nvPr/>
            </p:nvSpPr>
            <p:spPr bwMode="auto">
              <a:xfrm>
                <a:off x="7971879" y="2549984"/>
                <a:ext cx="1038225" cy="488950"/>
              </a:xfrm>
              <a:custGeom>
                <a:avLst/>
                <a:gdLst>
                  <a:gd name="T0" fmla="*/ 1361 w 1361"/>
                  <a:gd name="T1" fmla="*/ 0 h 641"/>
                  <a:gd name="T2" fmla="*/ 1191 w 1361"/>
                  <a:gd name="T3" fmla="*/ 75 h 641"/>
                  <a:gd name="T4" fmla="*/ 1043 w 1361"/>
                  <a:gd name="T5" fmla="*/ 117 h 641"/>
                  <a:gd name="T6" fmla="*/ 706 w 1361"/>
                  <a:gd name="T7" fmla="*/ 327 h 641"/>
                  <a:gd name="T8" fmla="*/ 0 w 1361"/>
                  <a:gd name="T9" fmla="*/ 641 h 641"/>
                  <a:gd name="T10" fmla="*/ 620 w 1361"/>
                  <a:gd name="T11" fmla="*/ 493 h 641"/>
                  <a:gd name="T12" fmla="*/ 1268 w 1361"/>
                  <a:gd name="T13" fmla="*/ 117 h 641"/>
                  <a:gd name="T14" fmla="*/ 1357 w 1361"/>
                  <a:gd name="T15" fmla="*/ 18 h 641"/>
                  <a:gd name="T16" fmla="*/ 1361 w 1361"/>
                  <a:gd name="T17" fmla="*/ 0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61" h="641">
                    <a:moveTo>
                      <a:pt x="1361" y="0"/>
                    </a:moveTo>
                    <a:cubicBezTo>
                      <a:pt x="1346" y="41"/>
                      <a:pt x="1312" y="81"/>
                      <a:pt x="1191" y="75"/>
                    </a:cubicBezTo>
                    <a:cubicBezTo>
                      <a:pt x="1129" y="72"/>
                      <a:pt x="1085" y="88"/>
                      <a:pt x="1043" y="117"/>
                    </a:cubicBezTo>
                    <a:cubicBezTo>
                      <a:pt x="983" y="158"/>
                      <a:pt x="817" y="260"/>
                      <a:pt x="706" y="327"/>
                    </a:cubicBezTo>
                    <a:cubicBezTo>
                      <a:pt x="554" y="417"/>
                      <a:pt x="178" y="604"/>
                      <a:pt x="0" y="641"/>
                    </a:cubicBezTo>
                    <a:cubicBezTo>
                      <a:pt x="202" y="632"/>
                      <a:pt x="465" y="580"/>
                      <a:pt x="620" y="493"/>
                    </a:cubicBezTo>
                    <a:cubicBezTo>
                      <a:pt x="830" y="376"/>
                      <a:pt x="1111" y="218"/>
                      <a:pt x="1268" y="117"/>
                    </a:cubicBezTo>
                    <a:cubicBezTo>
                      <a:pt x="1325" y="81"/>
                      <a:pt x="1348" y="57"/>
                      <a:pt x="1357" y="18"/>
                    </a:cubicBezTo>
                    <a:cubicBezTo>
                      <a:pt x="1359" y="11"/>
                      <a:pt x="1360" y="5"/>
                      <a:pt x="1361" y="0"/>
                    </a:cubicBezTo>
                    <a:close/>
                  </a:path>
                </a:pathLst>
              </a:custGeom>
              <a:solidFill>
                <a:srgbClr val="0267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43" name="Freeform 65"/>
              <p:cNvSpPr>
                <a:spLocks/>
              </p:cNvSpPr>
              <p:nvPr/>
            </p:nvSpPr>
            <p:spPr bwMode="auto">
              <a:xfrm>
                <a:off x="7778204" y="2932572"/>
                <a:ext cx="327025" cy="80963"/>
              </a:xfrm>
              <a:custGeom>
                <a:avLst/>
                <a:gdLst>
                  <a:gd name="T0" fmla="*/ 429 w 429"/>
                  <a:gd name="T1" fmla="*/ 39 h 107"/>
                  <a:gd name="T2" fmla="*/ 31 w 429"/>
                  <a:gd name="T3" fmla="*/ 0 h 107"/>
                  <a:gd name="T4" fmla="*/ 0 w 429"/>
                  <a:gd name="T5" fmla="*/ 18 h 107"/>
                  <a:gd name="T6" fmla="*/ 311 w 429"/>
                  <a:gd name="T7" fmla="*/ 107 h 107"/>
                  <a:gd name="T8" fmla="*/ 429 w 429"/>
                  <a:gd name="T9" fmla="*/ 39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9" h="107">
                    <a:moveTo>
                      <a:pt x="429" y="39"/>
                    </a:moveTo>
                    <a:lnTo>
                      <a:pt x="31" y="0"/>
                    </a:lnTo>
                    <a:lnTo>
                      <a:pt x="0" y="18"/>
                    </a:lnTo>
                    <a:lnTo>
                      <a:pt x="311" y="107"/>
                    </a:lnTo>
                    <a:lnTo>
                      <a:pt x="429" y="39"/>
                    </a:lnTo>
                    <a:close/>
                  </a:path>
                </a:pathLst>
              </a:custGeom>
              <a:solidFill>
                <a:srgbClr val="0267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44" name="Freeform 66"/>
              <p:cNvSpPr>
                <a:spLocks/>
              </p:cNvSpPr>
              <p:nvPr/>
            </p:nvSpPr>
            <p:spPr bwMode="auto">
              <a:xfrm>
                <a:off x="7633742" y="2600784"/>
                <a:ext cx="1144588" cy="523875"/>
              </a:xfrm>
              <a:custGeom>
                <a:avLst/>
                <a:gdLst>
                  <a:gd name="T0" fmla="*/ 51 w 1502"/>
                  <a:gd name="T1" fmla="*/ 0 h 688"/>
                  <a:gd name="T2" fmla="*/ 0 w 1502"/>
                  <a:gd name="T3" fmla="*/ 40 h 688"/>
                  <a:gd name="T4" fmla="*/ 1033 w 1502"/>
                  <a:gd name="T5" fmla="*/ 382 h 688"/>
                  <a:gd name="T6" fmla="*/ 1464 w 1502"/>
                  <a:gd name="T7" fmla="*/ 688 h 688"/>
                  <a:gd name="T8" fmla="*/ 1502 w 1502"/>
                  <a:gd name="T9" fmla="*/ 675 h 688"/>
                  <a:gd name="T10" fmla="*/ 1421 w 1502"/>
                  <a:gd name="T11" fmla="*/ 216 h 688"/>
                  <a:gd name="T12" fmla="*/ 1349 w 1502"/>
                  <a:gd name="T13" fmla="*/ 154 h 688"/>
                  <a:gd name="T14" fmla="*/ 1060 w 1502"/>
                  <a:gd name="T15" fmla="*/ 120 h 688"/>
                  <a:gd name="T16" fmla="*/ 1054 w 1502"/>
                  <a:gd name="T17" fmla="*/ 54 h 688"/>
                  <a:gd name="T18" fmla="*/ 996 w 1502"/>
                  <a:gd name="T19" fmla="*/ 20 h 688"/>
                  <a:gd name="T20" fmla="*/ 960 w 1502"/>
                  <a:gd name="T21" fmla="*/ 59 h 688"/>
                  <a:gd name="T22" fmla="*/ 775 w 1502"/>
                  <a:gd name="T23" fmla="*/ 169 h 688"/>
                  <a:gd name="T24" fmla="*/ 842 w 1502"/>
                  <a:gd name="T25" fmla="*/ 94 h 688"/>
                  <a:gd name="T26" fmla="*/ 51 w 1502"/>
                  <a:gd name="T27" fmla="*/ 0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502" h="688">
                    <a:moveTo>
                      <a:pt x="51" y="0"/>
                    </a:moveTo>
                    <a:lnTo>
                      <a:pt x="0" y="40"/>
                    </a:lnTo>
                    <a:lnTo>
                      <a:pt x="1033" y="382"/>
                    </a:lnTo>
                    <a:lnTo>
                      <a:pt x="1464" y="688"/>
                    </a:lnTo>
                    <a:lnTo>
                      <a:pt x="1502" y="675"/>
                    </a:lnTo>
                    <a:lnTo>
                      <a:pt x="1421" y="216"/>
                    </a:lnTo>
                    <a:lnTo>
                      <a:pt x="1349" y="154"/>
                    </a:lnTo>
                    <a:lnTo>
                      <a:pt x="1060" y="120"/>
                    </a:lnTo>
                    <a:cubicBezTo>
                      <a:pt x="1070" y="97"/>
                      <a:pt x="1063" y="69"/>
                      <a:pt x="1054" y="54"/>
                    </a:cubicBezTo>
                    <a:cubicBezTo>
                      <a:pt x="1041" y="32"/>
                      <a:pt x="1019" y="19"/>
                      <a:pt x="996" y="20"/>
                    </a:cubicBezTo>
                    <a:cubicBezTo>
                      <a:pt x="975" y="25"/>
                      <a:pt x="965" y="38"/>
                      <a:pt x="960" y="59"/>
                    </a:cubicBezTo>
                    <a:cubicBezTo>
                      <a:pt x="882" y="91"/>
                      <a:pt x="827" y="134"/>
                      <a:pt x="775" y="169"/>
                    </a:cubicBezTo>
                    <a:cubicBezTo>
                      <a:pt x="775" y="169"/>
                      <a:pt x="814" y="118"/>
                      <a:pt x="842" y="94"/>
                    </a:cubicBez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0267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45" name="Freeform 67"/>
              <p:cNvSpPr>
                <a:spLocks/>
              </p:cNvSpPr>
              <p:nvPr/>
            </p:nvSpPr>
            <p:spPr bwMode="auto">
              <a:xfrm>
                <a:off x="8705304" y="2797634"/>
                <a:ext cx="95250" cy="125413"/>
              </a:xfrm>
              <a:custGeom>
                <a:avLst/>
                <a:gdLst>
                  <a:gd name="T0" fmla="*/ 0 w 126"/>
                  <a:gd name="T1" fmla="*/ 34 h 165"/>
                  <a:gd name="T2" fmla="*/ 44 w 126"/>
                  <a:gd name="T3" fmla="*/ 10 h 165"/>
                  <a:gd name="T4" fmla="*/ 109 w 126"/>
                  <a:gd name="T5" fmla="*/ 40 h 165"/>
                  <a:gd name="T6" fmla="*/ 88 w 126"/>
                  <a:gd name="T7" fmla="*/ 126 h 165"/>
                  <a:gd name="T8" fmla="*/ 3 w 126"/>
                  <a:gd name="T9" fmla="*/ 165 h 165"/>
                  <a:gd name="T10" fmla="*/ 0 w 126"/>
                  <a:gd name="T11" fmla="*/ 34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6" h="165">
                    <a:moveTo>
                      <a:pt x="0" y="34"/>
                    </a:moveTo>
                    <a:cubicBezTo>
                      <a:pt x="0" y="34"/>
                      <a:pt x="30" y="16"/>
                      <a:pt x="44" y="10"/>
                    </a:cubicBezTo>
                    <a:cubicBezTo>
                      <a:pt x="67" y="0"/>
                      <a:pt x="95" y="14"/>
                      <a:pt x="109" y="40"/>
                    </a:cubicBezTo>
                    <a:cubicBezTo>
                      <a:pt x="126" y="71"/>
                      <a:pt x="123" y="108"/>
                      <a:pt x="88" y="126"/>
                    </a:cubicBezTo>
                    <a:cubicBezTo>
                      <a:pt x="33" y="154"/>
                      <a:pt x="3" y="165"/>
                      <a:pt x="3" y="165"/>
                    </a:cubicBez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267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cxnSp>
          <p:nvCxnSpPr>
            <p:cNvPr id="247" name="直線コネクタ 246"/>
            <p:cNvCxnSpPr/>
            <p:nvPr userDrawn="1"/>
          </p:nvCxnSpPr>
          <p:spPr>
            <a:xfrm>
              <a:off x="359837" y="9903462"/>
              <a:ext cx="6840000" cy="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8871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表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>
            <a:extLst>
              <a:ext uri="{FF2B5EF4-FFF2-40B4-BE49-F238E27FC236}">
                <a16:creationId xmlns:a16="http://schemas.microsoft.com/office/drawing/2014/main" id="{7CCA14CC-9F3B-911D-6DA3-11A52D4AA1B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8899315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95" imgH="95" progId="TCLayout.ActiveDocument.1">
                  <p:embed/>
                </p:oleObj>
              </mc:Choice>
              <mc:Fallback>
                <p:oleObj name="think-cell スライド" r:id="rId3" imgW="95" imgH="9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グループ化 3"/>
          <p:cNvGrpSpPr/>
          <p:nvPr userDrawn="1"/>
        </p:nvGrpSpPr>
        <p:grpSpPr>
          <a:xfrm>
            <a:off x="5147989" y="-304750"/>
            <a:ext cx="2167373" cy="2263463"/>
            <a:chOff x="3475063" y="6045010"/>
            <a:chExt cx="2304256" cy="2469855"/>
          </a:xfrm>
        </p:grpSpPr>
        <p:sp>
          <p:nvSpPr>
            <p:cNvPr id="53" name="楕円 52"/>
            <p:cNvSpPr/>
            <p:nvPr userDrawn="1"/>
          </p:nvSpPr>
          <p:spPr>
            <a:xfrm rot="10800000">
              <a:off x="3475063" y="6210609"/>
              <a:ext cx="2304256" cy="2304256"/>
            </a:xfrm>
            <a:prstGeom prst="ellipse">
              <a:avLst/>
            </a:prstGeom>
            <a:solidFill>
              <a:srgbClr val="E20212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" name="正方形/長方形 1"/>
            <p:cNvSpPr/>
            <p:nvPr userDrawn="1"/>
          </p:nvSpPr>
          <p:spPr>
            <a:xfrm>
              <a:off x="3694926" y="6045010"/>
              <a:ext cx="1864528" cy="5040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2" name="グループ化 51"/>
          <p:cNvGrpSpPr/>
          <p:nvPr userDrawn="1"/>
        </p:nvGrpSpPr>
        <p:grpSpPr>
          <a:xfrm>
            <a:off x="-16305" y="157186"/>
            <a:ext cx="7387518" cy="4828680"/>
            <a:chOff x="-11893" y="267743"/>
            <a:chExt cx="7387518" cy="4682119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248726" y="267743"/>
              <a:ext cx="6771364" cy="4279606"/>
              <a:chOff x="248726" y="267743"/>
              <a:chExt cx="6771364" cy="4279606"/>
            </a:xfrm>
          </p:grpSpPr>
          <p:sp>
            <p:nvSpPr>
              <p:cNvPr id="5" name="フリーフォーム 4"/>
              <p:cNvSpPr>
                <a:spLocks noChangeAspect="1"/>
              </p:cNvSpPr>
              <p:nvPr/>
            </p:nvSpPr>
            <p:spPr>
              <a:xfrm>
                <a:off x="248726" y="267743"/>
                <a:ext cx="5039917" cy="4279606"/>
              </a:xfrm>
              <a:custGeom>
                <a:avLst/>
                <a:gdLst>
                  <a:gd name="connsiteX0" fmla="*/ 0 w 4967952"/>
                  <a:gd name="connsiteY0" fmla="*/ 0 h 4841250"/>
                  <a:gd name="connsiteX1" fmla="*/ 4192782 w 4967952"/>
                  <a:gd name="connsiteY1" fmla="*/ 0 h 4841250"/>
                  <a:gd name="connsiteX2" fmla="*/ 4310300 w 4967952"/>
                  <a:gd name="connsiteY2" fmla="*/ 129303 h 4841250"/>
                  <a:gd name="connsiteX3" fmla="*/ 4967952 w 4967952"/>
                  <a:gd name="connsiteY3" fmla="*/ 1961250 h 4841250"/>
                  <a:gd name="connsiteX4" fmla="*/ 2087952 w 4967952"/>
                  <a:gd name="connsiteY4" fmla="*/ 4841250 h 4841250"/>
                  <a:gd name="connsiteX5" fmla="*/ 51485 w 4967952"/>
                  <a:gd name="connsiteY5" fmla="*/ 3997718 h 4841250"/>
                  <a:gd name="connsiteX6" fmla="*/ 0 w 4967952"/>
                  <a:gd name="connsiteY6" fmla="*/ 3941071 h 4841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967952" h="4841250">
                    <a:moveTo>
                      <a:pt x="0" y="0"/>
                    </a:moveTo>
                    <a:lnTo>
                      <a:pt x="4192782" y="0"/>
                    </a:lnTo>
                    <a:lnTo>
                      <a:pt x="4310300" y="129303"/>
                    </a:lnTo>
                    <a:cubicBezTo>
                      <a:pt x="4721149" y="627136"/>
                      <a:pt x="4967952" y="1265371"/>
                      <a:pt x="4967952" y="1961250"/>
                    </a:cubicBezTo>
                    <a:cubicBezTo>
                      <a:pt x="4967952" y="3551830"/>
                      <a:pt x="3678532" y="4841250"/>
                      <a:pt x="2087952" y="4841250"/>
                    </a:cubicBezTo>
                    <a:cubicBezTo>
                      <a:pt x="1292662" y="4841250"/>
                      <a:pt x="572662" y="4518895"/>
                      <a:pt x="51485" y="3997718"/>
                    </a:cubicBezTo>
                    <a:lnTo>
                      <a:pt x="0" y="3941071"/>
                    </a:lnTo>
                    <a:close/>
                  </a:path>
                </a:pathLst>
              </a:custGeom>
              <a:solidFill>
                <a:srgbClr val="0267B2"/>
              </a:solidFill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9" name="グループ化 8"/>
              <p:cNvGrpSpPr/>
              <p:nvPr/>
            </p:nvGrpSpPr>
            <p:grpSpPr>
              <a:xfrm>
                <a:off x="5076090" y="1845233"/>
                <a:ext cx="1944000" cy="440333"/>
                <a:chOff x="5076090" y="1845233"/>
                <a:chExt cx="1944000" cy="440333"/>
              </a:xfrm>
            </p:grpSpPr>
            <p:sp>
              <p:nvSpPr>
                <p:cNvPr id="23" name="Rectangle 200"/>
                <p:cNvSpPr>
                  <a:spLocks noChangeArrowheads="1"/>
                </p:cNvSpPr>
                <p:nvPr/>
              </p:nvSpPr>
              <p:spPr bwMode="auto">
                <a:xfrm>
                  <a:off x="6757583" y="1971042"/>
                  <a:ext cx="122181" cy="43549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6" name="Line 203"/>
                <p:cNvSpPr>
                  <a:spLocks noChangeShapeType="1"/>
                </p:cNvSpPr>
                <p:nvPr/>
              </p:nvSpPr>
              <p:spPr bwMode="auto">
                <a:xfrm>
                  <a:off x="6839843" y="1992817"/>
                  <a:ext cx="0" cy="292748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7" name="Line 204"/>
                <p:cNvSpPr>
                  <a:spLocks noChangeShapeType="1"/>
                </p:cNvSpPr>
                <p:nvPr/>
              </p:nvSpPr>
              <p:spPr bwMode="auto">
                <a:xfrm>
                  <a:off x="6663226" y="1992817"/>
                  <a:ext cx="0" cy="292748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8" name="Line 205"/>
                <p:cNvSpPr>
                  <a:spLocks noChangeShapeType="1"/>
                </p:cNvSpPr>
                <p:nvPr/>
              </p:nvSpPr>
              <p:spPr bwMode="auto">
                <a:xfrm>
                  <a:off x="6487819" y="1992817"/>
                  <a:ext cx="0" cy="292748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9" name="Line 206"/>
                <p:cNvSpPr>
                  <a:spLocks noChangeShapeType="1"/>
                </p:cNvSpPr>
                <p:nvPr/>
              </p:nvSpPr>
              <p:spPr bwMode="auto">
                <a:xfrm>
                  <a:off x="6312411" y="1950478"/>
                  <a:ext cx="0" cy="335088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0" name="Line 207"/>
                <p:cNvSpPr>
                  <a:spLocks noChangeShapeType="1"/>
                </p:cNvSpPr>
                <p:nvPr/>
              </p:nvSpPr>
              <p:spPr bwMode="auto">
                <a:xfrm>
                  <a:off x="6135793" y="1929912"/>
                  <a:ext cx="0" cy="355653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1" name="Line 208"/>
                <p:cNvSpPr>
                  <a:spLocks noChangeShapeType="1"/>
                </p:cNvSpPr>
                <p:nvPr/>
              </p:nvSpPr>
              <p:spPr bwMode="auto">
                <a:xfrm>
                  <a:off x="5783769" y="1867008"/>
                  <a:ext cx="0" cy="418557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2" name="Line 209"/>
                <p:cNvSpPr>
                  <a:spLocks noChangeShapeType="1"/>
                </p:cNvSpPr>
                <p:nvPr/>
              </p:nvSpPr>
              <p:spPr bwMode="auto">
                <a:xfrm>
                  <a:off x="5431744" y="1845233"/>
                  <a:ext cx="0" cy="440332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4" name="Line 211"/>
                <p:cNvSpPr>
                  <a:spLocks noChangeShapeType="1"/>
                </p:cNvSpPr>
                <p:nvPr/>
              </p:nvSpPr>
              <p:spPr bwMode="auto">
                <a:xfrm>
                  <a:off x="5608361" y="1845233"/>
                  <a:ext cx="0" cy="440332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5" name="Line 212"/>
                <p:cNvSpPr>
                  <a:spLocks noChangeShapeType="1"/>
                </p:cNvSpPr>
                <p:nvPr/>
              </p:nvSpPr>
              <p:spPr bwMode="auto">
                <a:xfrm>
                  <a:off x="5960386" y="1887573"/>
                  <a:ext cx="0" cy="397993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6" name="Line 213"/>
                <p:cNvSpPr>
                  <a:spLocks noChangeShapeType="1"/>
                </p:cNvSpPr>
                <p:nvPr/>
              </p:nvSpPr>
              <p:spPr bwMode="auto">
                <a:xfrm flipH="1">
                  <a:off x="5076090" y="2204515"/>
                  <a:ext cx="194400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</p:grpSp>
        </p:grpSp>
        <p:sp>
          <p:nvSpPr>
            <p:cNvPr id="48" name="楕円 47"/>
            <p:cNvSpPr/>
            <p:nvPr userDrawn="1"/>
          </p:nvSpPr>
          <p:spPr>
            <a:xfrm>
              <a:off x="4720555" y="1597996"/>
              <a:ext cx="2655070" cy="2479086"/>
            </a:xfrm>
            <a:prstGeom prst="ellipse">
              <a:avLst/>
            </a:prstGeom>
            <a:gradFill>
              <a:gsLst>
                <a:gs pos="81000">
                  <a:srgbClr val="D0D0D0"/>
                </a:gs>
                <a:gs pos="89000">
                  <a:srgbClr val="FFFFFF"/>
                </a:gs>
              </a:gsLst>
              <a:lin ang="5400000" scaled="1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9" name="グループ化 48"/>
            <p:cNvGrpSpPr/>
            <p:nvPr userDrawn="1"/>
          </p:nvGrpSpPr>
          <p:grpSpPr>
            <a:xfrm>
              <a:off x="-11893" y="3483591"/>
              <a:ext cx="4907854" cy="1466271"/>
              <a:chOff x="-18363" y="3483591"/>
              <a:chExt cx="7578038" cy="1466271"/>
            </a:xfrm>
          </p:grpSpPr>
          <p:sp>
            <p:nvSpPr>
              <p:cNvPr id="50" name="正方形/長方形 49"/>
              <p:cNvSpPr/>
              <p:nvPr/>
            </p:nvSpPr>
            <p:spPr>
              <a:xfrm>
                <a:off x="-1" y="4373862"/>
                <a:ext cx="7559676" cy="576000"/>
              </a:xfrm>
              <a:prstGeom prst="rect">
                <a:avLst/>
              </a:prstGeom>
              <a:gradFill flip="none" rotWithShape="1">
                <a:gsLst>
                  <a:gs pos="70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" name="正方形/長方形 50"/>
              <p:cNvSpPr/>
              <p:nvPr/>
            </p:nvSpPr>
            <p:spPr>
              <a:xfrm>
                <a:off x="-18363" y="3483591"/>
                <a:ext cx="7559676" cy="1063757"/>
              </a:xfrm>
              <a:prstGeom prst="rect">
                <a:avLst/>
              </a:prstGeom>
              <a:gradFill flip="none" rotWithShape="1">
                <a:gsLst>
                  <a:gs pos="70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3604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79437" y="161331"/>
            <a:ext cx="3600400" cy="241717"/>
          </a:xfrm>
          <a:prstGeom prst="rect">
            <a:avLst/>
          </a:prstGeom>
          <a:solidFill>
            <a:srgbClr val="E20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 userDrawn="1"/>
        </p:nvSpPr>
        <p:spPr>
          <a:xfrm>
            <a:off x="3769121" y="161330"/>
            <a:ext cx="3609630" cy="241717"/>
          </a:xfrm>
          <a:prstGeom prst="rect">
            <a:avLst/>
          </a:prstGeom>
          <a:solidFill>
            <a:srgbClr val="026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 userDrawn="1"/>
        </p:nvSpPr>
        <p:spPr>
          <a:xfrm rot="5400000">
            <a:off x="5807447" y="6550137"/>
            <a:ext cx="2906901" cy="241720"/>
          </a:xfrm>
          <a:prstGeom prst="rect">
            <a:avLst/>
          </a:prstGeom>
          <a:solidFill>
            <a:srgbClr val="5A5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 userDrawn="1"/>
        </p:nvSpPr>
        <p:spPr>
          <a:xfrm rot="5400000">
            <a:off x="5844091" y="3737755"/>
            <a:ext cx="2828053" cy="244237"/>
          </a:xfrm>
          <a:prstGeom prst="rect">
            <a:avLst/>
          </a:prstGeom>
          <a:solidFill>
            <a:srgbClr val="D0D0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 userDrawn="1"/>
        </p:nvSpPr>
        <p:spPr>
          <a:xfrm rot="5400000">
            <a:off x="-804528" y="1234128"/>
            <a:ext cx="2206603" cy="235700"/>
          </a:xfrm>
          <a:prstGeom prst="rect">
            <a:avLst/>
          </a:prstGeom>
          <a:solidFill>
            <a:srgbClr val="E20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 rot="5400000">
            <a:off x="6118201" y="1200294"/>
            <a:ext cx="2268257" cy="241717"/>
          </a:xfrm>
          <a:prstGeom prst="rect">
            <a:avLst/>
          </a:prstGeom>
          <a:solidFill>
            <a:srgbClr val="026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 rot="5400000">
            <a:off x="6038246" y="9165582"/>
            <a:ext cx="2436697" cy="241718"/>
          </a:xfrm>
          <a:prstGeom prst="rect">
            <a:avLst/>
          </a:prstGeom>
          <a:solidFill>
            <a:srgbClr val="E20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 userDrawn="1"/>
        </p:nvSpPr>
        <p:spPr>
          <a:xfrm>
            <a:off x="3779837" y="10324769"/>
            <a:ext cx="3600400" cy="241717"/>
          </a:xfrm>
          <a:prstGeom prst="rect">
            <a:avLst/>
          </a:prstGeom>
          <a:solidFill>
            <a:srgbClr val="E20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211471" y="10324769"/>
            <a:ext cx="3575112" cy="241717"/>
          </a:xfrm>
          <a:prstGeom prst="rect">
            <a:avLst/>
          </a:prstGeom>
          <a:solidFill>
            <a:srgbClr val="026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 userDrawn="1"/>
        </p:nvSpPr>
        <p:spPr>
          <a:xfrm rot="5400000">
            <a:off x="-833833" y="9311499"/>
            <a:ext cx="2268257" cy="241717"/>
          </a:xfrm>
          <a:prstGeom prst="rect">
            <a:avLst/>
          </a:prstGeom>
          <a:solidFill>
            <a:srgbClr val="026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 userDrawn="1"/>
        </p:nvSpPr>
        <p:spPr>
          <a:xfrm rot="5400000">
            <a:off x="-1248141" y="6620403"/>
            <a:ext cx="3105401" cy="250253"/>
          </a:xfrm>
          <a:prstGeom prst="rect">
            <a:avLst/>
          </a:prstGeom>
          <a:solidFill>
            <a:srgbClr val="D0D0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 userDrawn="1"/>
        </p:nvSpPr>
        <p:spPr>
          <a:xfrm rot="5400000">
            <a:off x="-1466912" y="3391853"/>
            <a:ext cx="3528394" cy="235701"/>
          </a:xfrm>
          <a:prstGeom prst="rect">
            <a:avLst/>
          </a:prstGeom>
          <a:solidFill>
            <a:srgbClr val="5A5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516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角丸四角形 50"/>
          <p:cNvSpPr/>
          <p:nvPr userDrawn="1"/>
        </p:nvSpPr>
        <p:spPr>
          <a:xfrm>
            <a:off x="359837" y="359906"/>
            <a:ext cx="6840000" cy="9576000"/>
          </a:xfrm>
          <a:prstGeom prst="rect">
            <a:avLst/>
          </a:prstGeom>
          <a:gradFill flip="none" rotWithShape="1">
            <a:gsLst>
              <a:gs pos="35000">
                <a:srgbClr val="83C6F7"/>
              </a:gs>
              <a:gs pos="90000">
                <a:srgbClr val="FFFFFF"/>
              </a:gs>
            </a:gsLst>
            <a:lin ang="5400000" scaled="1"/>
            <a:tileRect/>
          </a:gra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角丸四角形 3"/>
          <p:cNvSpPr/>
          <p:nvPr userDrawn="1"/>
        </p:nvSpPr>
        <p:spPr>
          <a:xfrm>
            <a:off x="647489" y="629382"/>
            <a:ext cx="6264000" cy="9144000"/>
          </a:xfrm>
          <a:prstGeom prst="roundRect">
            <a:avLst>
              <a:gd name="adj" fmla="val 1149"/>
            </a:avLst>
          </a:pr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6132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/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1683977732"/>
              </p:ext>
            </p:extLst>
          </p:nvPr>
        </p:nvGraphicFramePr>
        <p:xfrm>
          <a:off x="1751" y="1714"/>
          <a:ext cx="1750" cy="1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8" imgW="360" imgH="360" progId="TCLayout.ActiveDocument.1">
                  <p:embed/>
                </p:oleObj>
              </mc:Choice>
              <mc:Fallback>
                <p:oleObj name="think-cell スライド" r:id="rId8" imgW="360" imgH="360" progId="TCLayout.ActiveDocument.1">
                  <p:embed/>
                  <p:pic>
                    <p:nvPicPr>
                      <p:cNvPr id="7" name="think-cell data - do not delete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751" y="1714"/>
                        <a:ext cx="1750" cy="17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6270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7" r:id="rId3"/>
    <p:sldLayoutId id="2147483706" r:id="rId4"/>
    <p:sldLayoutId id="2147483708" r:id="rId5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nomura.co.jp/guide/privacy.html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0053D0B-DCD0-4644-20A6-A66353A06735}"/>
              </a:ext>
            </a:extLst>
          </p:cNvPr>
          <p:cNvSpPr txBox="1"/>
          <p:nvPr/>
        </p:nvSpPr>
        <p:spPr>
          <a:xfrm>
            <a:off x="1257779" y="905433"/>
            <a:ext cx="4143746" cy="324036"/>
          </a:xfrm>
          <a:prstGeom prst="rect">
            <a:avLst/>
          </a:prstGeom>
          <a:noFill/>
        </p:spPr>
        <p:txBody>
          <a:bodyPr wrap="square" lIns="0" tIns="54000" rIns="0" bIns="0" rtlCol="0" anchor="t" anchorCtr="0">
            <a:noAutofit/>
          </a:bodyPr>
          <a:lstStyle/>
          <a:p>
            <a:pPr indent="1014730">
              <a:lnSpc>
                <a:spcPts val="1800"/>
              </a:lnSpc>
              <a:tabLst>
                <a:tab pos="2879090" algn="l"/>
              </a:tabLst>
            </a:pPr>
            <a:r>
              <a:rPr lang="en-GB" altLang="ja-JP" sz="1800" b="1" u="sng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FAX</a:t>
            </a:r>
            <a:r>
              <a:rPr lang="ja-JP" altLang="ja-JP" sz="1800" b="1" u="sng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番号：</a:t>
            </a:r>
            <a:r>
              <a:rPr lang="en-GB" altLang="ja-JP" sz="1800" b="1" u="sng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06-6226-1518</a:t>
            </a:r>
          </a:p>
          <a:p>
            <a:pPr indent="1014730">
              <a:lnSpc>
                <a:spcPts val="1800"/>
              </a:lnSpc>
              <a:tabLst>
                <a:tab pos="2879090" algn="l"/>
              </a:tabLst>
            </a:pPr>
            <a:endParaRPr lang="ja-JP" altLang="ja-JP" sz="18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8EF66859-1063-633E-81A8-493AECE0DF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86788"/>
              </p:ext>
            </p:extLst>
          </p:nvPr>
        </p:nvGraphicFramePr>
        <p:xfrm>
          <a:off x="791505" y="1537746"/>
          <a:ext cx="5831840" cy="37361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043305">
                  <a:extLst>
                    <a:ext uri="{9D8B030D-6E8A-4147-A177-3AD203B41FA5}">
                      <a16:colId xmlns:a16="http://schemas.microsoft.com/office/drawing/2014/main" val="1479156634"/>
                    </a:ext>
                  </a:extLst>
                </a:gridCol>
                <a:gridCol w="2383155">
                  <a:extLst>
                    <a:ext uri="{9D8B030D-6E8A-4147-A177-3AD203B41FA5}">
                      <a16:colId xmlns:a16="http://schemas.microsoft.com/office/drawing/2014/main" val="4186664291"/>
                    </a:ext>
                  </a:extLst>
                </a:gridCol>
                <a:gridCol w="653415">
                  <a:extLst>
                    <a:ext uri="{9D8B030D-6E8A-4147-A177-3AD203B41FA5}">
                      <a16:colId xmlns:a16="http://schemas.microsoft.com/office/drawing/2014/main" val="2848571918"/>
                    </a:ext>
                  </a:extLst>
                </a:gridCol>
                <a:gridCol w="1751965">
                  <a:extLst>
                    <a:ext uri="{9D8B030D-6E8A-4147-A177-3AD203B41FA5}">
                      <a16:colId xmlns:a16="http://schemas.microsoft.com/office/drawing/2014/main" val="3388894130"/>
                    </a:ext>
                  </a:extLst>
                </a:gridCol>
              </a:tblGrid>
              <a:tr h="255246">
                <a:tc>
                  <a:txBody>
                    <a:bodyPr/>
                    <a:lstStyle/>
                    <a:p>
                      <a:pPr algn="dist">
                        <a:lnSpc>
                          <a:spcPts val="1800"/>
                        </a:lnSpc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</a:t>
                      </a:r>
                      <a:r>
                        <a:rPr lang="ja-JP" sz="80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フリガナ </a:t>
                      </a:r>
                      <a:endParaRPr lang="ja-JP" sz="1100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 </a:t>
                      </a:r>
                      <a:endParaRPr lang="ja-JP" sz="1100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483208"/>
                  </a:ext>
                </a:extLst>
              </a:tr>
              <a:tr h="536930">
                <a:tc>
                  <a:txBody>
                    <a:bodyPr/>
                    <a:lstStyle/>
                    <a:p>
                      <a:pPr algn="dist">
                        <a:lnSpc>
                          <a:spcPts val="1800"/>
                        </a:lnSpc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</a:t>
                      </a:r>
                      <a:r>
                        <a:rPr lang="ja-JP" sz="110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貴法人名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 </a:t>
                      </a:r>
                      <a:endParaRPr lang="ja-JP" sz="1100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9998761"/>
                  </a:ext>
                </a:extLst>
              </a:tr>
              <a:tr h="537746">
                <a:tc>
                  <a:txBody>
                    <a:bodyPr/>
                    <a:lstStyle/>
                    <a:p>
                      <a:pPr algn="dist">
                        <a:lnSpc>
                          <a:spcPts val="1800"/>
                        </a:lnSpc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</a:t>
                      </a:r>
                      <a:r>
                        <a:rPr lang="ja-JP" sz="110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所属部署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 </a:t>
                      </a:r>
                      <a:endParaRPr lang="ja-JP" sz="110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sz="1100" b="1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役職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 </a:t>
                      </a:r>
                      <a:endParaRPr lang="ja-JP" sz="110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7832319"/>
                  </a:ext>
                </a:extLst>
              </a:tr>
              <a:tr h="255246">
                <a:tc>
                  <a:txBody>
                    <a:bodyPr/>
                    <a:lstStyle/>
                    <a:p>
                      <a:pPr algn="dist">
                        <a:lnSpc>
                          <a:spcPts val="1800"/>
                        </a:lnSpc>
                      </a:pPr>
                      <a:r>
                        <a:rPr lang="en-GB" sz="80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</a:t>
                      </a:r>
                      <a:r>
                        <a:rPr lang="ja-JP" sz="80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フリガナ </a:t>
                      </a:r>
                      <a:endParaRPr lang="ja-JP" sz="110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en-GB" sz="80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 </a:t>
                      </a:r>
                      <a:endParaRPr lang="ja-JP" sz="110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617147"/>
                  </a:ext>
                </a:extLst>
              </a:tr>
              <a:tr h="537746">
                <a:tc>
                  <a:txBody>
                    <a:bodyPr/>
                    <a:lstStyle/>
                    <a:p>
                      <a:pPr algn="dist">
                        <a:lnSpc>
                          <a:spcPts val="1800"/>
                        </a:lnSpc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</a:t>
                      </a:r>
                      <a:r>
                        <a:rPr lang="ja-JP" sz="110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お名前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 </a:t>
                      </a:r>
                      <a:endParaRPr lang="ja-JP" sz="1100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576469"/>
                  </a:ext>
                </a:extLst>
              </a:tr>
              <a:tr h="537746">
                <a:tc>
                  <a:txBody>
                    <a:bodyPr/>
                    <a:lstStyle/>
                    <a:p>
                      <a:pPr algn="dist">
                        <a:lnSpc>
                          <a:spcPts val="1800"/>
                        </a:lnSpc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E-MAIL</a:t>
                      </a:r>
                      <a:r>
                        <a:rPr lang="en-US" altLang="ja-JP" sz="110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(※)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</a:t>
                      </a:r>
                      <a:endParaRPr lang="ja-JP" sz="1100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 </a:t>
                      </a:r>
                      <a:endParaRPr lang="ja-JP" sz="1100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3836"/>
                  </a:ext>
                </a:extLst>
              </a:tr>
              <a:tr h="537746">
                <a:tc>
                  <a:txBody>
                    <a:bodyPr/>
                    <a:lstStyle/>
                    <a:p>
                      <a:pPr algn="dist">
                        <a:lnSpc>
                          <a:spcPts val="1800"/>
                        </a:lnSpc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</a:t>
                      </a:r>
                      <a:r>
                        <a:rPr lang="ja-JP" sz="110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お電話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672465">
                        <a:lnSpc>
                          <a:spcPts val="1800"/>
                        </a:lnSpc>
                      </a:pPr>
                      <a:r>
                        <a:rPr lang="ja-JP" sz="110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　　　　　　　　　　）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787777"/>
                  </a:ext>
                </a:extLst>
              </a:tr>
              <a:tr h="537746">
                <a:tc>
                  <a:txBody>
                    <a:bodyPr/>
                    <a:lstStyle/>
                    <a:p>
                      <a:pPr algn="dist">
                        <a:lnSpc>
                          <a:spcPts val="1800"/>
                        </a:lnSpc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ご参加方法</a:t>
                      </a:r>
                      <a:endParaRPr lang="ja-JP" sz="1100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672465" algn="l">
                        <a:lnSpc>
                          <a:spcPts val="1800"/>
                        </a:lnSpc>
                      </a:pPr>
                      <a:endParaRPr lang="en-US" altLang="ja-JP" sz="1100" b="0" u="sng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3107726"/>
                  </a:ext>
                </a:extLst>
              </a:tr>
            </a:tbl>
          </a:graphicData>
        </a:graphic>
      </p:graphicFrame>
      <p:pic>
        <p:nvPicPr>
          <p:cNvPr id="31748" name="図 5">
            <a:extLst>
              <a:ext uri="{FF2B5EF4-FFF2-40B4-BE49-F238E27FC236}">
                <a16:creationId xmlns:a16="http://schemas.microsoft.com/office/drawing/2014/main" id="{ACC9389C-6E59-87B2-65A5-55A4639103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947" y="8689875"/>
            <a:ext cx="1524000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45" name="図 9">
            <a:extLst>
              <a:ext uri="{FF2B5EF4-FFF2-40B4-BE49-F238E27FC236}">
                <a16:creationId xmlns:a16="http://schemas.microsoft.com/office/drawing/2014/main" id="{3E936C9E-B9AE-845B-BC15-CFF1CF0B7F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01" y="6878724"/>
            <a:ext cx="14097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47" name="図 17">
            <a:extLst>
              <a:ext uri="{FF2B5EF4-FFF2-40B4-BE49-F238E27FC236}">
                <a16:creationId xmlns:a16="http://schemas.microsoft.com/office/drawing/2014/main" id="{226BE2FC-8435-C6D0-6D29-C3E632EF2C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062" y="6809470"/>
            <a:ext cx="3495675" cy="2581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7451BD22-00DB-E4F2-849C-4CE9D163E55A}"/>
              </a:ext>
            </a:extLst>
          </p:cNvPr>
          <p:cNvCxnSpPr/>
          <p:nvPr/>
        </p:nvCxnSpPr>
        <p:spPr>
          <a:xfrm>
            <a:off x="1260140" y="11119643"/>
            <a:ext cx="6486525" cy="0"/>
          </a:xfrm>
          <a:prstGeom prst="line">
            <a:avLst/>
          </a:prstGeom>
          <a:noFill/>
          <a:ln w="6350" cap="flat" cmpd="sng" algn="ctr">
            <a:solidFill>
              <a:sysClr val="window" lastClr="FFFFFF">
                <a:lumMod val="65000"/>
              </a:sysClr>
            </a:solidFill>
            <a:prstDash val="solid"/>
            <a:miter lim="800000"/>
          </a:ln>
          <a:effectLst/>
        </p:spPr>
      </p:cxnSp>
      <p:sp>
        <p:nvSpPr>
          <p:cNvPr id="5" name="テキスト ボックス 21">
            <a:extLst>
              <a:ext uri="{FF2B5EF4-FFF2-40B4-BE49-F238E27FC236}">
                <a16:creationId xmlns:a16="http://schemas.microsoft.com/office/drawing/2014/main" id="{623271CF-A7E4-EC9E-2696-EA504AADD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959" y="9683304"/>
            <a:ext cx="3705225" cy="3714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GB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アクセス：大阪メトロ　御堂筋線「淀屋橋駅」　</a:t>
            </a:r>
            <a:r>
              <a:rPr kumimoji="0" lang="en-GB" altLang="ja-JP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11</a:t>
            </a:r>
            <a:r>
              <a:rPr kumimoji="0" lang="ja-JP" altLang="en-GB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号出口　徒歩</a:t>
            </a:r>
            <a:r>
              <a:rPr kumimoji="0" lang="en-GB" altLang="ja-JP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3</a:t>
            </a:r>
            <a:r>
              <a:rPr kumimoji="0" lang="ja-JP" altLang="en-GB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分</a:t>
            </a:r>
            <a:endParaRPr kumimoji="0" lang="ja-JP" altLang="en-GB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1A7BEA-E2BA-16A7-F2F5-547D6E9B3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506" y="5280008"/>
            <a:ext cx="583184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/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・ご参加時に頂きましたお客様の個人情報等は、経済産業省、大阪府、大阪市、新関西国際空港株式会社、野村證券株式会社間において、本セミナーへの出欠等のご参加状況やご連絡先の把握等、本セミナーの運営を目的としてのみ取得及び共有するものとし、それ以外の目的では一切使用いたしません。</a:t>
            </a:r>
            <a:endParaRPr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・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なお、個人情報の利用目的の詳細は、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野村證券株式会社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ホームページ</a:t>
            </a:r>
            <a:endParaRPr kumimoji="0" lang="en-US" altLang="ja-JP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　　</a:t>
            </a:r>
            <a:r>
              <a:rPr lang="ja-JP" altLang="en-US" sz="900" spc="-2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（ </a:t>
            </a:r>
            <a:r>
              <a:rPr lang="en-US" altLang="ja-JP" sz="900" u="sng" spc="-20" dirty="0">
                <a:solidFill>
                  <a:srgbClr val="007BC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hlinkClick r:id="rId5"/>
              </a:rPr>
              <a:t>https://www.nomura.co.jp/guide/privacy.html</a:t>
            </a:r>
            <a:r>
              <a:rPr lang="en-US" altLang="ja-JP" sz="900" spc="-20" dirty="0">
                <a:solidFill>
                  <a:srgbClr val="007BC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900" spc="-2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をご覧ください。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6F232FA4-E252-80B4-5363-4F68ADE4F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465" y="5803106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8F4D45F-C220-22F3-B79F-6A90743BD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473" y="1254637"/>
            <a:ext cx="648071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2025/1</a:t>
            </a:r>
            <a:r>
              <a:rPr kumimoji="0" lang="en-GB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/</a:t>
            </a: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30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　</a:t>
            </a:r>
            <a:r>
              <a:rPr kumimoji="0" lang="ja-JP" alt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特別セミナー 「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大阪・関西万博を契機に創る持続可能な未来社会</a:t>
            </a:r>
            <a:r>
              <a:rPr kumimoji="0" lang="ja-JP" alt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」 参加申込書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6E1F82D9-57A9-29A4-FF85-EAF0E2DCBA95}"/>
              </a:ext>
            </a:extLst>
          </p:cNvPr>
          <p:cNvCxnSpPr/>
          <p:nvPr/>
        </p:nvCxnSpPr>
        <p:spPr>
          <a:xfrm>
            <a:off x="686780" y="6118303"/>
            <a:ext cx="593656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FB289F8-39F7-1BF7-86DE-7F20BF0390F6}"/>
              </a:ext>
            </a:extLst>
          </p:cNvPr>
          <p:cNvSpPr txBox="1"/>
          <p:nvPr/>
        </p:nvSpPr>
        <p:spPr>
          <a:xfrm>
            <a:off x="609537" y="6307287"/>
            <a:ext cx="6557962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ja-JP" sz="105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会場　：　野村證券株式会社大阪支店</a:t>
            </a:r>
            <a:r>
              <a:rPr lang="en-US" altLang="ja-JP" sz="105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7</a:t>
            </a:r>
            <a:r>
              <a:rPr lang="ja-JP" altLang="ja-JP" sz="105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階　（住所：大阪市中央区平野町</a:t>
            </a:r>
            <a:r>
              <a:rPr lang="en-GB" altLang="ja-JP" sz="105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3-5-12 </a:t>
            </a:r>
            <a:r>
              <a:rPr lang="ja-JP" altLang="ja-JP" sz="105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御堂筋野村ビル）</a:t>
            </a:r>
            <a:endParaRPr lang="ja-JP" altLang="en-US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677DCDF-4F6C-033D-A88E-1E170F9304CB}"/>
              </a:ext>
            </a:extLst>
          </p:cNvPr>
          <p:cNvSpPr/>
          <p:nvPr/>
        </p:nvSpPr>
        <p:spPr>
          <a:xfrm>
            <a:off x="1965317" y="4785723"/>
            <a:ext cx="4853630" cy="45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　野村證券 大阪支店会場　・　□　オンライン／</a:t>
            </a:r>
            <a:r>
              <a:rPr kumimoji="1" lang="en-US" altLang="ja-JP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WEB</a:t>
            </a:r>
            <a:r>
              <a:rPr kumimoji="1"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</a:t>
            </a:r>
            <a:r>
              <a:rPr kumimoji="1" lang="en-US" altLang="ja-JP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(※)</a:t>
            </a:r>
          </a:p>
          <a:p>
            <a:r>
              <a:rPr kumimoji="1"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        　　</a:t>
            </a:r>
            <a:r>
              <a:rPr kumimoji="1" lang="en-US" altLang="ja-JP" sz="1100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※Email</a:t>
            </a:r>
            <a:r>
              <a:rPr kumimoji="1" lang="ja-JP" altLang="en-US" sz="1100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アドレスを必ずご記入ください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341E1B1-189F-2EF0-C765-6DA7D39901B1}"/>
              </a:ext>
            </a:extLst>
          </p:cNvPr>
          <p:cNvSpPr txBox="1"/>
          <p:nvPr/>
        </p:nvSpPr>
        <p:spPr>
          <a:xfrm>
            <a:off x="-16226" y="503979"/>
            <a:ext cx="6736034" cy="324036"/>
          </a:xfrm>
          <a:prstGeom prst="rect">
            <a:avLst/>
          </a:prstGeom>
          <a:noFill/>
        </p:spPr>
        <p:txBody>
          <a:bodyPr wrap="square" lIns="0" tIns="54000" rIns="0" bIns="0" rtlCol="0" anchor="t" anchorCtr="0">
            <a:noAutofit/>
          </a:bodyPr>
          <a:lstStyle/>
          <a:p>
            <a:pPr indent="1014730" algn="ctr">
              <a:lnSpc>
                <a:spcPts val="1800"/>
              </a:lnSpc>
              <a:tabLst>
                <a:tab pos="2879090" algn="l"/>
              </a:tabLst>
            </a:pPr>
            <a:r>
              <a:rPr lang="en-GB" altLang="ja-JP" sz="1800" b="1" u="sng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Email:</a:t>
            </a:r>
            <a:r>
              <a:rPr lang="ja-JP" altLang="en-US" sz="1800" b="1" u="sng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800" b="1" u="sng" dirty="0">
                <a:solidFill>
                  <a:srgbClr val="0267B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seminar_01@jp.nomura.com</a:t>
            </a:r>
          </a:p>
          <a:p>
            <a:pPr indent="1014730" algn="ctr">
              <a:lnSpc>
                <a:spcPts val="1800"/>
              </a:lnSpc>
              <a:tabLst>
                <a:tab pos="2879090" algn="l"/>
              </a:tabLst>
            </a:pPr>
            <a:endParaRPr lang="ja-JP" altLang="ja-JP" sz="18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38460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テーマ">
  <a:themeElements>
    <a:clrScheme name="ユーザー定義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267B2"/>
      </a:hlink>
      <a:folHlink>
        <a:srgbClr val="0267B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235</Words>
  <Application>Microsoft Office PowerPoint</Application>
  <PresentationFormat>ユーザー設定</PresentationFormat>
  <Paragraphs>27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Arial</vt:lpstr>
      <vt:lpstr>Office テーマ</vt:lpstr>
      <vt:lpstr>think-cell スライド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2024-05-30T03:27:26Z</dcterms:created>
  <dcterms:modified xsi:type="dcterms:W3CDTF">2024-12-06T05:55:19Z</dcterms:modified>
</cp:coreProperties>
</file>