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04" autoAdjust="0"/>
  </p:normalViewPr>
  <p:slideViewPr>
    <p:cSldViewPr>
      <p:cViewPr varScale="1">
        <p:scale>
          <a:sx n="57" d="100"/>
          <a:sy n="57" d="100"/>
        </p:scale>
        <p:origin x="2563" y="62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r">
              <a:defRPr sz="1200"/>
            </a:lvl1pPr>
          </a:lstStyle>
          <a:p>
            <a:fld id="{50202435-082A-4342-AE41-9EB297DAC947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243013"/>
            <a:ext cx="22828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2" tIns="46616" rIns="93232" bIns="466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9" y="4783276"/>
            <a:ext cx="5444784" cy="3913443"/>
          </a:xfrm>
          <a:prstGeom prst="rect">
            <a:avLst/>
          </a:prstGeom>
        </p:spPr>
        <p:txBody>
          <a:bodyPr vert="horz" lIns="93232" tIns="46616" rIns="93232" bIns="466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r">
              <a:defRPr sz="1200"/>
            </a:lvl1pPr>
          </a:lstStyle>
          <a:p>
            <a:fld id="{0762F8DE-546D-4D37-9ACC-6CF78FE2CB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88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2"/>
            <a:ext cx="5829300" cy="2160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8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9" y="539038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1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401362"/>
            <a:ext cx="2256235" cy="1708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60"/>
            <a:ext cx="3833813" cy="860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109465"/>
            <a:ext cx="2256235" cy="6895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4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172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51"/>
            <a:ext cx="617220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9"/>
            <a:ext cx="21717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テキスト ボックス 176"/>
          <p:cNvSpPr txBox="1"/>
          <p:nvPr/>
        </p:nvSpPr>
        <p:spPr>
          <a:xfrm>
            <a:off x="7568" y="50481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大阪ＩＲシンポジウム「大学生</a:t>
            </a:r>
            <a:r>
              <a:rPr lang="ja-JP" altLang="en-US" sz="1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と考える、ＩＲ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立地がもたらす大阪・関西の未来について」配席図</a:t>
            </a:r>
          </a:p>
        </p:txBody>
      </p:sp>
      <p:sp>
        <p:nvSpPr>
          <p:cNvPr id="268" name="テキスト ボックス 267">
            <a:extLst>
              <a:ext uri="{FF2B5EF4-FFF2-40B4-BE49-F238E27FC236}">
                <a16:creationId xmlns:a16="http://schemas.microsoft.com/office/drawing/2014/main" id="{2F9D9BBF-781C-45F5-8057-A32FF23EE610}"/>
              </a:ext>
            </a:extLst>
          </p:cNvPr>
          <p:cNvSpPr txBox="1"/>
          <p:nvPr/>
        </p:nvSpPr>
        <p:spPr>
          <a:xfrm>
            <a:off x="1201246" y="848977"/>
            <a:ext cx="4453661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令和７年１月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（金曜日）午後１時～午後４時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場所：國民會館　中ホール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6FF7473-5496-4DF6-A409-D00F10C05317}"/>
              </a:ext>
            </a:extLst>
          </p:cNvPr>
          <p:cNvGrpSpPr/>
          <p:nvPr/>
        </p:nvGrpSpPr>
        <p:grpSpPr>
          <a:xfrm>
            <a:off x="555680" y="2592040"/>
            <a:ext cx="5744792" cy="5328592"/>
            <a:chOff x="323708" y="2159992"/>
            <a:chExt cx="6210586" cy="5760640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EFDD73BF-7188-40D1-BCDC-D36D40DB86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48681" y="1935019"/>
              <a:ext cx="5760640" cy="6210586"/>
            </a:xfrm>
            <a:prstGeom prst="rect">
              <a:avLst/>
            </a:prstGeom>
          </p:spPr>
        </p:pic>
        <p:sp>
          <p:nvSpPr>
            <p:cNvPr id="157" name="正方形/長方形 156">
              <a:extLst>
                <a:ext uri="{FF2B5EF4-FFF2-40B4-BE49-F238E27FC236}">
                  <a16:creationId xmlns:a16="http://schemas.microsoft.com/office/drawing/2014/main" id="{369BC14D-F972-4EE8-997E-3A39407D9D6B}"/>
                </a:ext>
              </a:extLst>
            </p:cNvPr>
            <p:cNvSpPr/>
            <p:nvPr/>
          </p:nvSpPr>
          <p:spPr>
            <a:xfrm rot="5400000">
              <a:off x="1529285" y="5355851"/>
              <a:ext cx="1423165" cy="936104"/>
            </a:xfrm>
            <a:prstGeom prst="rect">
              <a:avLst/>
            </a:prstGeom>
            <a:solidFill>
              <a:srgbClr val="002060">
                <a:alpha val="52941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ja-JP" altLang="en-US" sz="1200" b="1" dirty="0"/>
                <a:t>報道エリア</a:t>
              </a:r>
              <a:endParaRPr kumimoji="1" lang="ja-JP" altLang="en-US" sz="1200" b="1" dirty="0"/>
            </a:p>
          </p:txBody>
        </p:sp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737FA14F-3FD0-411B-8EBC-220763C72330}"/>
                </a:ext>
              </a:extLst>
            </p:cNvPr>
            <p:cNvSpPr/>
            <p:nvPr/>
          </p:nvSpPr>
          <p:spPr>
            <a:xfrm rot="5400000">
              <a:off x="2089727" y="5697313"/>
              <a:ext cx="495572" cy="3312368"/>
            </a:xfrm>
            <a:prstGeom prst="rect">
              <a:avLst/>
            </a:prstGeom>
            <a:solidFill>
              <a:srgbClr val="509795">
                <a:alpha val="52941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ja-JP" altLang="en-US" sz="1200" b="1" dirty="0"/>
                <a:t>関係者エリア</a:t>
              </a:r>
              <a:endParaRPr kumimoji="1" lang="ja-JP" alt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2255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 algn="ctr">
          <a:defRPr sz="12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