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&#65279;<?xml version="1.0" encoding="utf-8" standalone="yes"?>
<Relationships xmlns="http://schemas.openxmlformats.org/package/2006/relationships">
  <Relationship Id="rId2" Type="http://schemas.openxmlformats.org/package/2006/relationships/metadata/thumbnail" Target="docProps/thumbnail.jpeg" />
  <Relationship Id="rId1" Type="http://schemas.openxmlformats.org/officeDocument/2006/relationships/officeDocument" Target="ppt/presentation.xml" />
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3"/>
  </p:notesMasterIdLst>
  <p:sldIdLst>
    <p:sldId id="265" r:id="rId2"/>
  </p:sldIdLst>
  <p:sldSz cx="6858000" cy="10080625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03">
          <p15:clr>
            <a:srgbClr val="A4A3A4"/>
          </p15:clr>
        </p15:guide>
        <p15:guide id="2" pos="218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52" autoAdjust="0"/>
    <p:restoredTop sz="93899" autoAdjust="0"/>
  </p:normalViewPr>
  <p:slideViewPr>
    <p:cSldViewPr>
      <p:cViewPr varScale="1">
        <p:scale>
          <a:sx n="46" d="100"/>
          <a:sy n="46" d="100"/>
        </p:scale>
        <p:origin x="2100" y="52"/>
      </p:cViewPr>
      <p:guideLst>
        <p:guide orient="horz" pos="3103"/>
        <p:guide pos="218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39" d="100"/>
          <a:sy n="39" d="100"/>
        </p:scale>
        <p:origin x="2636" y="48"/>
      </p:cViewPr>
      <p:guideLst/>
    </p:cSldViewPr>
  </p:notesViewPr>
  <p:gridSpacing cx="72008" cy="72008"/>
</p:viewPr>
</file>

<file path=ppt/_rels/presentation.xml.rels>&#65279;<?xml version="1.0" encoding="utf-8" standalone="yes"?>
<Relationships xmlns="http://schemas.openxmlformats.org/package/2006/relationships">
  <Relationship Id="rId8" Type="http://schemas.openxmlformats.org/officeDocument/2006/relationships/tableStyles" Target="tableStyles.xml" />
  <Relationship Id="rId3" Type="http://schemas.openxmlformats.org/officeDocument/2006/relationships/notesMaster" Target="notesMasters/notesMaster1.xml" />
  <Relationship Id="rId7" Type="http://schemas.openxmlformats.org/officeDocument/2006/relationships/theme" Target="theme/theme1.xml" />
  <Relationship Id="rId2" Type="http://schemas.openxmlformats.org/officeDocument/2006/relationships/slide" Target="slides/slide1.xml" />
  <Relationship Id="rId1" Type="http://schemas.openxmlformats.org/officeDocument/2006/relationships/slideMaster" Target="slideMasters/slideMaster1.xml" />
  <Relationship Id="rId6" Type="http://schemas.openxmlformats.org/officeDocument/2006/relationships/viewProps" Target="viewProps.xml" />
  <Relationship Id="rId5" Type="http://schemas.openxmlformats.org/officeDocument/2006/relationships/presProps" Target="presProps.xml" />
  <Relationship Id="rId4" Type="http://schemas.openxmlformats.org/officeDocument/2006/relationships/commentAuthors" Target="commentAuthors.xml" />
</Relationships>
</file>

<file path=ppt/notesMasters/_rels/notesMaster1.xml.rels>&#65279;<?xml version="1.0" encoding="utf-8" standalone="yes"?>
<Relationships xmlns="http://schemas.openxmlformats.org/package/2006/relationships">
  <Relationship Id="rId1" Type="http://schemas.openxmlformats.org/officeDocument/2006/relationships/theme" Target="../theme/theme2.xml" />
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575" cy="498475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1"/>
            <a:ext cx="2949575" cy="498475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88FF0474-3909-46B2-8D7F-FBF8E6A3106C}" type="datetimeFigureOut">
              <a:rPr kumimoji="1" lang="ja-JP" altLang="en-US" smtClean="0"/>
              <a:t>2025/1/21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62188" y="1243013"/>
            <a:ext cx="22828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9"/>
            <a:ext cx="5445125" cy="3913187"/>
          </a:xfrm>
          <a:prstGeom prst="rect">
            <a:avLst/>
          </a:prstGeom>
        </p:spPr>
        <p:txBody>
          <a:bodyPr vert="horz" lIns="91433" tIns="45717" rIns="91433" bIns="4571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3"/>
            <a:ext cx="2949575" cy="498475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3"/>
            <a:ext cx="2949575" cy="498475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95682337-4D3D-47D4-A960-F40E5A0B68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05404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1.xml" />
  <Relationship Id="rId1" Type="http://schemas.openxmlformats.org/officeDocument/2006/relationships/notesMaster" Target="../notesMasters/notesMaster1.xml" />
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682337-4D3D-47D4-A960-F40E5A0B687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4770733"/>
      </p:ext>
    </p:extLst>
  </p:cSld>
  <p:clrMapOvr>
    <a:masterClrMapping/>
  </p:clrMapOvr>
</p:notes>
</file>

<file path=ppt/slideLayouts/_rels/slideLayout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0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2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3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4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5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6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7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8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9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131530"/>
            <a:ext cx="5829300" cy="2160800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712354"/>
            <a:ext cx="4800600" cy="25761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1107F-EBC0-4318-A416-B6B65B74406C}" type="datetimeFigureOut">
              <a:rPr kumimoji="1" lang="ja-JP" altLang="en-US" smtClean="0"/>
              <a:t>2025/1/21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A77-E292-45C8-A8E3-E03C7CA694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1107F-EBC0-4318-A416-B6B65B74406C}" type="datetimeFigureOut">
              <a:rPr kumimoji="1" lang="ja-JP" altLang="en-US" smtClean="0"/>
              <a:t>2025/1/21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A77-E292-45C8-A8E3-E03C7CA694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39034"/>
            <a:ext cx="1157288" cy="11466711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6" y="539034"/>
            <a:ext cx="3357563" cy="11466711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1107F-EBC0-4318-A416-B6B65B74406C}" type="datetimeFigureOut">
              <a:rPr kumimoji="1" lang="ja-JP" altLang="en-US" smtClean="0"/>
              <a:t>2025/1/21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A77-E292-45C8-A8E3-E03C7CA694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1107F-EBC0-4318-A416-B6B65B74406C}" type="datetimeFigureOut">
              <a:rPr kumimoji="1" lang="ja-JP" altLang="en-US" smtClean="0"/>
              <a:t>2025/1/21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A77-E292-45C8-A8E3-E03C7CA694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477736"/>
            <a:ext cx="5829300" cy="2002124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272600"/>
            <a:ext cx="5829300" cy="22051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1107F-EBC0-4318-A416-B6B65B74406C}" type="datetimeFigureOut">
              <a:rPr kumimoji="1" lang="ja-JP" altLang="en-US" smtClean="0"/>
              <a:t>2025/1/21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A77-E292-45C8-A8E3-E03C7CA694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7" y="3136196"/>
            <a:ext cx="2257425" cy="88695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2" y="3136196"/>
            <a:ext cx="2257425" cy="88695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1107F-EBC0-4318-A416-B6B65B74406C}" type="datetimeFigureOut">
              <a:rPr kumimoji="1" lang="ja-JP" altLang="en-US" smtClean="0"/>
              <a:t>2025/1/21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A77-E292-45C8-A8E3-E03C7CA694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403693"/>
            <a:ext cx="6172200" cy="1680104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56473"/>
            <a:ext cx="3030141" cy="94039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96865"/>
            <a:ext cx="3030141" cy="58080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1" y="2256473"/>
            <a:ext cx="3031331" cy="94039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1" y="3196865"/>
            <a:ext cx="3031331" cy="58080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1107F-EBC0-4318-A416-B6B65B74406C}" type="datetimeFigureOut">
              <a:rPr kumimoji="1" lang="ja-JP" altLang="en-US" smtClean="0"/>
              <a:t>2025/1/21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A77-E292-45C8-A8E3-E03C7CA694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1107F-EBC0-4318-A416-B6B65B74406C}" type="datetimeFigureOut">
              <a:rPr kumimoji="1" lang="ja-JP" altLang="en-US" smtClean="0"/>
              <a:t>2025/1/21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A77-E292-45C8-A8E3-E03C7CA694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1107F-EBC0-4318-A416-B6B65B74406C}" type="datetimeFigureOut">
              <a:rPr kumimoji="1" lang="ja-JP" altLang="en-US" smtClean="0"/>
              <a:t>2025/1/21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A77-E292-45C8-A8E3-E03C7CA694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2" y="401359"/>
            <a:ext cx="2256235" cy="170810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9" y="401359"/>
            <a:ext cx="3833813" cy="86035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2" y="2109466"/>
            <a:ext cx="2256235" cy="689542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1107F-EBC0-4318-A416-B6B65B74406C}" type="datetimeFigureOut">
              <a:rPr kumimoji="1" lang="ja-JP" altLang="en-US" smtClean="0"/>
              <a:t>2025/1/21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A77-E292-45C8-A8E3-E03C7CA694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7056438"/>
            <a:ext cx="4114800" cy="83305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900722"/>
            <a:ext cx="4114800" cy="60483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889491"/>
            <a:ext cx="4114800" cy="118307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1107F-EBC0-4318-A416-B6B65B74406C}" type="datetimeFigureOut">
              <a:rPr kumimoji="1" lang="ja-JP" altLang="en-US" smtClean="0"/>
              <a:t>2025/1/21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A77-E292-45C8-A8E3-E03C7CA694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&#65279;<?xml version="1.0" encoding="utf-8" standalone="yes"?>
<Relationships xmlns="http://schemas.openxmlformats.org/package/2006/relationships">
  <Relationship Id="rId8" Type="http://schemas.openxmlformats.org/officeDocument/2006/relationships/slideLayout" Target="../slideLayouts/slideLayout8.xml" />
  <Relationship Id="rId3" Type="http://schemas.openxmlformats.org/officeDocument/2006/relationships/slideLayout" Target="../slideLayouts/slideLayout3.xml" />
  <Relationship Id="rId7" Type="http://schemas.openxmlformats.org/officeDocument/2006/relationships/slideLayout" Target="../slideLayouts/slideLayout7.xml" />
  <Relationship Id="rId12" Type="http://schemas.openxmlformats.org/officeDocument/2006/relationships/theme" Target="../theme/theme1.xml" />
  <Relationship Id="rId2" Type="http://schemas.openxmlformats.org/officeDocument/2006/relationships/slideLayout" Target="../slideLayouts/slideLayout2.xml" />
  <Relationship Id="rId1" Type="http://schemas.openxmlformats.org/officeDocument/2006/relationships/slideLayout" Target="../slideLayouts/slideLayout1.xml" />
  <Relationship Id="rId6" Type="http://schemas.openxmlformats.org/officeDocument/2006/relationships/slideLayout" Target="../slideLayouts/slideLayout6.xml" />
  <Relationship Id="rId11" Type="http://schemas.openxmlformats.org/officeDocument/2006/relationships/slideLayout" Target="../slideLayouts/slideLayout11.xml" />
  <Relationship Id="rId5" Type="http://schemas.openxmlformats.org/officeDocument/2006/relationships/slideLayout" Target="../slideLayouts/slideLayout5.xml" />
  <Relationship Id="rId10" Type="http://schemas.openxmlformats.org/officeDocument/2006/relationships/slideLayout" Target="../slideLayouts/slideLayout10.xml" />
  <Relationship Id="rId4" Type="http://schemas.openxmlformats.org/officeDocument/2006/relationships/slideLayout" Target="../slideLayouts/slideLayout4.xml" />
  <Relationship Id="rId9" Type="http://schemas.openxmlformats.org/officeDocument/2006/relationships/slideLayout" Target="../slideLayouts/slideLayout9.xml" />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403693"/>
            <a:ext cx="6172200" cy="1680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52148"/>
            <a:ext cx="6172200" cy="66527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343248"/>
            <a:ext cx="1600200" cy="5366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B1107F-EBC0-4318-A416-B6B65B74406C}" type="datetimeFigureOut">
              <a:rPr kumimoji="1" lang="ja-JP" altLang="en-US" smtClean="0"/>
              <a:t>2025/1/21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343248"/>
            <a:ext cx="2171700" cy="5366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343248"/>
            <a:ext cx="1600200" cy="5366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D2A77-E292-45C8-A8E3-E03C7CA694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1.xml" />
  <Relationship Id="rId1" Type="http://schemas.openxmlformats.org/officeDocument/2006/relationships/slideLayout" Target="../slideLayouts/slideLayout1.xml" />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正方形/長方形 117">
            <a:extLst>
              <a:ext uri="{FF2B5EF4-FFF2-40B4-BE49-F238E27FC236}">
                <a16:creationId xmlns:a16="http://schemas.microsoft.com/office/drawing/2014/main" id="{834473FC-C49D-4D53-8B3F-908556D4175F}"/>
              </a:ext>
            </a:extLst>
          </p:cNvPr>
          <p:cNvSpPr/>
          <p:nvPr/>
        </p:nvSpPr>
        <p:spPr>
          <a:xfrm rot="5400000">
            <a:off x="3514975" y="1639253"/>
            <a:ext cx="522353" cy="15785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9" name="正方形/長方形 117">
            <a:extLst>
              <a:ext uri="{FF2B5EF4-FFF2-40B4-BE49-F238E27FC236}">
                <a16:creationId xmlns:a16="http://schemas.microsoft.com/office/drawing/2014/main" id="{E49ED80D-A740-4DF2-BE25-C54E46B82FA1}"/>
              </a:ext>
            </a:extLst>
          </p:cNvPr>
          <p:cNvSpPr/>
          <p:nvPr/>
        </p:nvSpPr>
        <p:spPr>
          <a:xfrm rot="5400000">
            <a:off x="4138916" y="2600148"/>
            <a:ext cx="1446328" cy="56772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8" name="正方形/長方形 117">
            <a:extLst>
              <a:ext uri="{FF2B5EF4-FFF2-40B4-BE49-F238E27FC236}">
                <a16:creationId xmlns:a16="http://schemas.microsoft.com/office/drawing/2014/main" id="{CFB4D255-AD37-4DF9-B45A-FC4F2C9319AE}"/>
              </a:ext>
            </a:extLst>
          </p:cNvPr>
          <p:cNvSpPr/>
          <p:nvPr/>
        </p:nvSpPr>
        <p:spPr>
          <a:xfrm rot="5400000">
            <a:off x="405697" y="2591008"/>
            <a:ext cx="1427230" cy="56519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7" name="正方形/長方形 117">
            <a:extLst>
              <a:ext uri="{FF2B5EF4-FFF2-40B4-BE49-F238E27FC236}">
                <a16:creationId xmlns:a16="http://schemas.microsoft.com/office/drawing/2014/main" id="{0A15C895-69EA-431E-8792-64651F0C249C}"/>
              </a:ext>
            </a:extLst>
          </p:cNvPr>
          <p:cNvSpPr/>
          <p:nvPr/>
        </p:nvSpPr>
        <p:spPr>
          <a:xfrm rot="5400000">
            <a:off x="1936410" y="1643040"/>
            <a:ext cx="522353" cy="15785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6" name="正方形/長方形 117">
            <a:extLst>
              <a:ext uri="{FF2B5EF4-FFF2-40B4-BE49-F238E27FC236}">
                <a16:creationId xmlns:a16="http://schemas.microsoft.com/office/drawing/2014/main" id="{F165733C-0D52-406C-A349-D2A3F29BB1D1}"/>
              </a:ext>
            </a:extLst>
          </p:cNvPr>
          <p:cNvSpPr/>
          <p:nvPr/>
        </p:nvSpPr>
        <p:spPr>
          <a:xfrm rot="5400000">
            <a:off x="3535132" y="3973501"/>
            <a:ext cx="516002" cy="158052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5" name="正方形/長方形 117">
            <a:extLst>
              <a:ext uri="{FF2B5EF4-FFF2-40B4-BE49-F238E27FC236}">
                <a16:creationId xmlns:a16="http://schemas.microsoft.com/office/drawing/2014/main" id="{C7E7344E-E617-43B7-BE92-BF616BA25BE2}"/>
              </a:ext>
            </a:extLst>
          </p:cNvPr>
          <p:cNvSpPr/>
          <p:nvPr/>
        </p:nvSpPr>
        <p:spPr>
          <a:xfrm rot="5400000">
            <a:off x="1940413" y="3971304"/>
            <a:ext cx="522353" cy="15785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2" name="正方形/長方形 117">
            <a:extLst>
              <a:ext uri="{FF2B5EF4-FFF2-40B4-BE49-F238E27FC236}">
                <a16:creationId xmlns:a16="http://schemas.microsoft.com/office/drawing/2014/main" id="{AE963AD4-115D-4595-BDEC-3CC6753D2369}"/>
              </a:ext>
            </a:extLst>
          </p:cNvPr>
          <p:cNvSpPr/>
          <p:nvPr/>
        </p:nvSpPr>
        <p:spPr>
          <a:xfrm rot="5400000">
            <a:off x="4140802" y="4016552"/>
            <a:ext cx="1446330" cy="56519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0" name="正方形/長方形 117">
            <a:extLst>
              <a:ext uri="{FF2B5EF4-FFF2-40B4-BE49-F238E27FC236}">
                <a16:creationId xmlns:a16="http://schemas.microsoft.com/office/drawing/2014/main" id="{72B802B2-EA3E-44F5-8A82-2E3876536991}"/>
              </a:ext>
            </a:extLst>
          </p:cNvPr>
          <p:cNvSpPr/>
          <p:nvPr/>
        </p:nvSpPr>
        <p:spPr>
          <a:xfrm rot="5400000">
            <a:off x="409762" y="4032640"/>
            <a:ext cx="1427230" cy="56519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7" name="正方形/長方形 306"/>
          <p:cNvSpPr/>
          <p:nvPr/>
        </p:nvSpPr>
        <p:spPr>
          <a:xfrm>
            <a:off x="546231" y="8647293"/>
            <a:ext cx="4964825" cy="549642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100" dirty="0">
              <a:solidFill>
                <a:schemeClr val="tx1"/>
              </a:solidFill>
            </a:endParaRPr>
          </a:p>
          <a:p>
            <a:pPr algn="ctr"/>
            <a:endParaRPr kumimoji="1" lang="ja-JP" altLang="en-US" sz="900" dirty="0">
              <a:solidFill>
                <a:schemeClr val="tx1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-1629" y="262887"/>
            <a:ext cx="685800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15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 ＩＲ推進会議　配席図</a:t>
            </a:r>
          </a:p>
        </p:txBody>
      </p:sp>
      <p:sp>
        <p:nvSpPr>
          <p:cNvPr id="109" name="テキスト ボックス 108"/>
          <p:cNvSpPr txBox="1"/>
          <p:nvPr/>
        </p:nvSpPr>
        <p:spPr>
          <a:xfrm>
            <a:off x="3402517" y="554804"/>
            <a:ext cx="3155356" cy="433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400"/>
              </a:lnSpc>
            </a:pPr>
            <a:r>
              <a: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日時：</a:t>
            </a:r>
            <a:r>
              <a:rPr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令和</a:t>
            </a:r>
            <a:r>
              <a:rPr lang="en-US" altLang="ja-JP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</a:t>
            </a:r>
            <a:r>
              <a: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kumimoji="1" lang="en-US" altLang="ja-JP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kumimoji="1" lang="en-US" altLang="ja-JP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24</a:t>
            </a:r>
            <a:r>
              <a: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</a:t>
            </a:r>
            <a:r>
              <a:rPr kumimoji="1" lang="en-US" altLang="ja-JP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金</a:t>
            </a:r>
            <a:r>
              <a:rPr kumimoji="1" lang="en-US" altLang="ja-JP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 10:00</a:t>
            </a:r>
            <a:r>
              <a: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endParaRPr kumimoji="1" lang="en-US" altLang="ja-JP" sz="105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場所：議会特別会議室（大）</a:t>
            </a:r>
            <a:endParaRPr kumimoji="1" lang="ja-JP" altLang="en-US" sz="105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181840" y="1154919"/>
            <a:ext cx="5922746" cy="8690352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8" name="正方形/長方形 307"/>
          <p:cNvSpPr/>
          <p:nvPr/>
        </p:nvSpPr>
        <p:spPr>
          <a:xfrm>
            <a:off x="537167" y="9314590"/>
            <a:ext cx="5004918" cy="44238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dirty="0">
                <a:solidFill>
                  <a:schemeClr val="tx1"/>
                </a:solidFill>
              </a:rPr>
              <a:t>カメラ取材位置</a:t>
            </a:r>
          </a:p>
        </p:txBody>
      </p:sp>
      <p:sp>
        <p:nvSpPr>
          <p:cNvPr id="113" name="角丸四角形 112"/>
          <p:cNvSpPr/>
          <p:nvPr/>
        </p:nvSpPr>
        <p:spPr>
          <a:xfrm>
            <a:off x="631789" y="1976333"/>
            <a:ext cx="4799241" cy="3221779"/>
          </a:xfrm>
          <a:prstGeom prst="roundRect">
            <a:avLst>
              <a:gd name="adj" fmla="val 9763"/>
            </a:avLst>
          </a:prstGeom>
          <a:noFill/>
          <a:ln w="9525"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5" name="テキスト ボックス 164"/>
          <p:cNvSpPr txBox="1"/>
          <p:nvPr/>
        </p:nvSpPr>
        <p:spPr>
          <a:xfrm rot="5400000">
            <a:off x="5998326" y="7209837"/>
            <a:ext cx="507831" cy="773581"/>
          </a:xfrm>
          <a:prstGeom prst="rect">
            <a:avLst/>
          </a:prstGeom>
          <a:noFill/>
          <a:ln w="25400" cmpd="sng">
            <a:solidFill>
              <a:schemeClr val="tx2">
                <a:lumMod val="75000"/>
              </a:schemeClr>
            </a:solidFill>
            <a:prstDash val="solid"/>
          </a:ln>
        </p:spPr>
        <p:txBody>
          <a:bodyPr vert="vert270" wrap="square" rtlCol="0">
            <a:spAutoFit/>
          </a:bodyPr>
          <a:lstStyle/>
          <a:p>
            <a:pPr algn="ctr"/>
            <a:r>
              <a:rPr lang="ja-JP" altLang="en-US" sz="1050" dirty="0"/>
              <a:t>報道・傍聴</a:t>
            </a:r>
            <a:endParaRPr lang="en-US" altLang="ja-JP" sz="1050" dirty="0"/>
          </a:p>
          <a:p>
            <a:pPr algn="ctr"/>
            <a:r>
              <a:rPr lang="ja-JP" altLang="en-US" sz="1050" dirty="0"/>
              <a:t>入口</a:t>
            </a:r>
            <a:endParaRPr kumimoji="1" lang="ja-JP" altLang="en-US" sz="1050" dirty="0"/>
          </a:p>
        </p:txBody>
      </p:sp>
      <p:sp>
        <p:nvSpPr>
          <p:cNvPr id="94" name="角丸四角形 93"/>
          <p:cNvSpPr/>
          <p:nvPr/>
        </p:nvSpPr>
        <p:spPr>
          <a:xfrm>
            <a:off x="537167" y="8044046"/>
            <a:ext cx="4964825" cy="495416"/>
          </a:xfrm>
          <a:prstGeom prst="roundRect">
            <a:avLst/>
          </a:prstGeom>
          <a:noFill/>
          <a:ln w="9525"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1" name="テキスト ボックス 382"/>
          <p:cNvSpPr txBox="1"/>
          <p:nvPr/>
        </p:nvSpPr>
        <p:spPr>
          <a:xfrm>
            <a:off x="610557" y="7976091"/>
            <a:ext cx="665723" cy="1689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ja-JP" altLang="en-US" sz="1100" dirty="0"/>
              <a:t>傍聴席</a:t>
            </a:r>
            <a:endParaRPr kumimoji="1" lang="ja-JP" altLang="en-US" sz="1100" dirty="0"/>
          </a:p>
        </p:txBody>
      </p:sp>
      <p:sp>
        <p:nvSpPr>
          <p:cNvPr id="133" name="テキスト ボックス 132"/>
          <p:cNvSpPr txBox="1"/>
          <p:nvPr/>
        </p:nvSpPr>
        <p:spPr>
          <a:xfrm rot="5400000">
            <a:off x="5974092" y="4691413"/>
            <a:ext cx="507831" cy="773581"/>
          </a:xfrm>
          <a:prstGeom prst="rect">
            <a:avLst/>
          </a:prstGeom>
          <a:noFill/>
          <a:ln w="25400" cmpd="sng">
            <a:solidFill>
              <a:schemeClr val="tx2">
                <a:lumMod val="75000"/>
              </a:schemeClr>
            </a:solidFill>
            <a:prstDash val="solid"/>
          </a:ln>
        </p:spPr>
        <p:txBody>
          <a:bodyPr vert="vert270" wrap="square" rtlCol="0">
            <a:spAutoFit/>
          </a:bodyPr>
          <a:lstStyle/>
          <a:p>
            <a:pPr algn="ctr"/>
            <a:r>
              <a:rPr lang="ja-JP" altLang="en-US" sz="1050" dirty="0"/>
              <a:t>関係者</a:t>
            </a:r>
            <a:endParaRPr lang="en-US" altLang="ja-JP" sz="1050" dirty="0"/>
          </a:p>
          <a:p>
            <a:pPr algn="ctr"/>
            <a:r>
              <a:rPr lang="ja-JP" altLang="en-US" sz="1050" dirty="0"/>
              <a:t>入口</a:t>
            </a:r>
            <a:endParaRPr kumimoji="1" lang="ja-JP" altLang="en-US" sz="1050" dirty="0"/>
          </a:p>
        </p:txBody>
      </p:sp>
      <p:sp>
        <p:nvSpPr>
          <p:cNvPr id="73" name="テキスト ボックス 72"/>
          <p:cNvSpPr txBox="1"/>
          <p:nvPr/>
        </p:nvSpPr>
        <p:spPr>
          <a:xfrm rot="18999785">
            <a:off x="205353" y="1472381"/>
            <a:ext cx="1030868" cy="26066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rtlCol="0">
            <a:spAutoFit/>
          </a:bodyPr>
          <a:lstStyle/>
          <a:p>
            <a:pPr algn="ctr"/>
            <a:r>
              <a:rPr lang="ja-JP" altLang="en-US" sz="1050"/>
              <a:t>モニター</a:t>
            </a:r>
            <a:endParaRPr kumimoji="1" lang="ja-JP" altLang="en-US" sz="1050" dirty="0"/>
          </a:p>
        </p:txBody>
      </p:sp>
      <p:grpSp>
        <p:nvGrpSpPr>
          <p:cNvPr id="135" name="グループ化 134">
            <a:extLst>
              <a:ext uri="{FF2B5EF4-FFF2-40B4-BE49-F238E27FC236}">
                <a16:creationId xmlns:a16="http://schemas.microsoft.com/office/drawing/2014/main" id="{29A913AA-36D0-4A87-87FE-1E0E5C0A321D}"/>
              </a:ext>
            </a:extLst>
          </p:cNvPr>
          <p:cNvGrpSpPr/>
          <p:nvPr/>
        </p:nvGrpSpPr>
        <p:grpSpPr>
          <a:xfrm>
            <a:off x="636628" y="6690208"/>
            <a:ext cx="4744879" cy="552735"/>
            <a:chOff x="432126" y="5696649"/>
            <a:chExt cx="4744879" cy="552735"/>
          </a:xfrm>
        </p:grpSpPr>
        <p:sp>
          <p:nvSpPr>
            <p:cNvPr id="136" name="正方形/長方形 115">
              <a:extLst>
                <a:ext uri="{FF2B5EF4-FFF2-40B4-BE49-F238E27FC236}">
                  <a16:creationId xmlns:a16="http://schemas.microsoft.com/office/drawing/2014/main" id="{D7322B94-D6BB-43EF-BCEE-AB42936A4680}"/>
                </a:ext>
              </a:extLst>
            </p:cNvPr>
            <p:cNvSpPr/>
            <p:nvPr/>
          </p:nvSpPr>
          <p:spPr>
            <a:xfrm>
              <a:off x="432126" y="5696649"/>
              <a:ext cx="1580524" cy="552735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7" name="正方形/長方形 115">
              <a:extLst>
                <a:ext uri="{FF2B5EF4-FFF2-40B4-BE49-F238E27FC236}">
                  <a16:creationId xmlns:a16="http://schemas.microsoft.com/office/drawing/2014/main" id="{8676AF41-A95C-47CF-A650-2003C0DC1E2C}"/>
                </a:ext>
              </a:extLst>
            </p:cNvPr>
            <p:cNvSpPr/>
            <p:nvPr/>
          </p:nvSpPr>
          <p:spPr>
            <a:xfrm>
              <a:off x="2012650" y="5696649"/>
              <a:ext cx="1580524" cy="552735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8" name="正方形/長方形 115">
              <a:extLst>
                <a:ext uri="{FF2B5EF4-FFF2-40B4-BE49-F238E27FC236}">
                  <a16:creationId xmlns:a16="http://schemas.microsoft.com/office/drawing/2014/main" id="{A95A7023-2CC8-40F8-B579-4172B9FD8F29}"/>
                </a:ext>
              </a:extLst>
            </p:cNvPr>
            <p:cNvSpPr/>
            <p:nvPr/>
          </p:nvSpPr>
          <p:spPr>
            <a:xfrm>
              <a:off x="3596481" y="5696649"/>
              <a:ext cx="1580524" cy="552735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74633E07-FC8F-4BF7-B97A-8BA1DEE9BE3A}"/>
              </a:ext>
            </a:extLst>
          </p:cNvPr>
          <p:cNvGrpSpPr/>
          <p:nvPr/>
        </p:nvGrpSpPr>
        <p:grpSpPr>
          <a:xfrm>
            <a:off x="878722" y="8181954"/>
            <a:ext cx="4226181" cy="255377"/>
            <a:chOff x="696112" y="7441093"/>
            <a:chExt cx="4226181" cy="255377"/>
          </a:xfrm>
        </p:grpSpPr>
        <p:sp>
          <p:nvSpPr>
            <p:cNvPr id="142" name="楕円 141">
              <a:extLst>
                <a:ext uri="{FF2B5EF4-FFF2-40B4-BE49-F238E27FC236}">
                  <a16:creationId xmlns:a16="http://schemas.microsoft.com/office/drawing/2014/main" id="{737BFD28-874F-48E7-BD26-B7B6E5ECD7E1}"/>
                </a:ext>
              </a:extLst>
            </p:cNvPr>
            <p:cNvSpPr/>
            <p:nvPr/>
          </p:nvSpPr>
          <p:spPr>
            <a:xfrm>
              <a:off x="696112" y="7441662"/>
              <a:ext cx="271145" cy="254635"/>
            </a:xfrm>
            <a:prstGeom prst="ellipse">
              <a:avLst/>
            </a:prstGeom>
            <a:no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6" name="楕円 145">
              <a:extLst>
                <a:ext uri="{FF2B5EF4-FFF2-40B4-BE49-F238E27FC236}">
                  <a16:creationId xmlns:a16="http://schemas.microsoft.com/office/drawing/2014/main" id="{66F5DCD8-7391-4754-A14A-10B057EC8493}"/>
                </a:ext>
              </a:extLst>
            </p:cNvPr>
            <p:cNvSpPr/>
            <p:nvPr/>
          </p:nvSpPr>
          <p:spPr>
            <a:xfrm>
              <a:off x="1138195" y="7441661"/>
              <a:ext cx="271145" cy="254635"/>
            </a:xfrm>
            <a:prstGeom prst="ellipse">
              <a:avLst/>
            </a:prstGeom>
            <a:no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3" name="楕円 152">
              <a:extLst>
                <a:ext uri="{FF2B5EF4-FFF2-40B4-BE49-F238E27FC236}">
                  <a16:creationId xmlns:a16="http://schemas.microsoft.com/office/drawing/2014/main" id="{0C826167-895F-439F-B986-485AB2F38354}"/>
                </a:ext>
              </a:extLst>
            </p:cNvPr>
            <p:cNvSpPr/>
            <p:nvPr/>
          </p:nvSpPr>
          <p:spPr>
            <a:xfrm>
              <a:off x="1580278" y="7441835"/>
              <a:ext cx="271145" cy="254635"/>
            </a:xfrm>
            <a:prstGeom prst="ellipse">
              <a:avLst/>
            </a:prstGeom>
            <a:no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5" name="楕円 154">
              <a:extLst>
                <a:ext uri="{FF2B5EF4-FFF2-40B4-BE49-F238E27FC236}">
                  <a16:creationId xmlns:a16="http://schemas.microsoft.com/office/drawing/2014/main" id="{65555177-2846-4E7A-960C-B58F1D6A29E0}"/>
                </a:ext>
              </a:extLst>
            </p:cNvPr>
            <p:cNvSpPr/>
            <p:nvPr/>
          </p:nvSpPr>
          <p:spPr>
            <a:xfrm>
              <a:off x="3398578" y="7441488"/>
              <a:ext cx="271145" cy="254635"/>
            </a:xfrm>
            <a:prstGeom prst="ellipse">
              <a:avLst/>
            </a:prstGeom>
            <a:no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6" name="楕円 155">
              <a:extLst>
                <a:ext uri="{FF2B5EF4-FFF2-40B4-BE49-F238E27FC236}">
                  <a16:creationId xmlns:a16="http://schemas.microsoft.com/office/drawing/2014/main" id="{155DA41D-F6F2-4384-8BD1-EDDC9F3B7A66}"/>
                </a:ext>
              </a:extLst>
            </p:cNvPr>
            <p:cNvSpPr/>
            <p:nvPr/>
          </p:nvSpPr>
          <p:spPr>
            <a:xfrm>
              <a:off x="3805501" y="7441093"/>
              <a:ext cx="271145" cy="254635"/>
            </a:xfrm>
            <a:prstGeom prst="ellipse">
              <a:avLst/>
            </a:prstGeom>
            <a:no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7" name="楕円 156">
              <a:extLst>
                <a:ext uri="{FF2B5EF4-FFF2-40B4-BE49-F238E27FC236}">
                  <a16:creationId xmlns:a16="http://schemas.microsoft.com/office/drawing/2014/main" id="{E6F89D77-7C58-4F6A-A7CB-FAA07C7FE6E5}"/>
                </a:ext>
              </a:extLst>
            </p:cNvPr>
            <p:cNvSpPr/>
            <p:nvPr/>
          </p:nvSpPr>
          <p:spPr>
            <a:xfrm>
              <a:off x="4244906" y="7441093"/>
              <a:ext cx="271145" cy="254635"/>
            </a:xfrm>
            <a:prstGeom prst="ellipse">
              <a:avLst/>
            </a:prstGeom>
            <a:no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8" name="楕円 157">
              <a:extLst>
                <a:ext uri="{FF2B5EF4-FFF2-40B4-BE49-F238E27FC236}">
                  <a16:creationId xmlns:a16="http://schemas.microsoft.com/office/drawing/2014/main" id="{9B415567-BBC6-4F21-846E-A6D996C23A93}"/>
                </a:ext>
              </a:extLst>
            </p:cNvPr>
            <p:cNvSpPr/>
            <p:nvPr/>
          </p:nvSpPr>
          <p:spPr>
            <a:xfrm>
              <a:off x="2028426" y="7441489"/>
              <a:ext cx="271145" cy="254635"/>
            </a:xfrm>
            <a:prstGeom prst="ellipse">
              <a:avLst/>
            </a:prstGeom>
            <a:no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9" name="楕円 158">
              <a:extLst>
                <a:ext uri="{FF2B5EF4-FFF2-40B4-BE49-F238E27FC236}">
                  <a16:creationId xmlns:a16="http://schemas.microsoft.com/office/drawing/2014/main" id="{3452A994-78CC-4E16-9819-BE949B9CBD3F}"/>
                </a:ext>
              </a:extLst>
            </p:cNvPr>
            <p:cNvSpPr/>
            <p:nvPr/>
          </p:nvSpPr>
          <p:spPr>
            <a:xfrm>
              <a:off x="2470509" y="7441488"/>
              <a:ext cx="271145" cy="254635"/>
            </a:xfrm>
            <a:prstGeom prst="ellipse">
              <a:avLst/>
            </a:prstGeom>
            <a:no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0" name="楕円 159">
              <a:extLst>
                <a:ext uri="{FF2B5EF4-FFF2-40B4-BE49-F238E27FC236}">
                  <a16:creationId xmlns:a16="http://schemas.microsoft.com/office/drawing/2014/main" id="{9538E2ED-EBE1-4974-ADBC-87BB5BD47ED5}"/>
                </a:ext>
              </a:extLst>
            </p:cNvPr>
            <p:cNvSpPr/>
            <p:nvPr/>
          </p:nvSpPr>
          <p:spPr>
            <a:xfrm>
              <a:off x="2912592" y="7441662"/>
              <a:ext cx="271145" cy="254635"/>
            </a:xfrm>
            <a:prstGeom prst="ellipse">
              <a:avLst/>
            </a:prstGeom>
            <a:no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1" name="楕円 160">
              <a:extLst>
                <a:ext uri="{FF2B5EF4-FFF2-40B4-BE49-F238E27FC236}">
                  <a16:creationId xmlns:a16="http://schemas.microsoft.com/office/drawing/2014/main" id="{839F4BBD-1141-4727-B112-0CCCE78FECD8}"/>
                </a:ext>
              </a:extLst>
            </p:cNvPr>
            <p:cNvSpPr/>
            <p:nvPr/>
          </p:nvSpPr>
          <p:spPr>
            <a:xfrm>
              <a:off x="4651148" y="7441093"/>
              <a:ext cx="271145" cy="254635"/>
            </a:xfrm>
            <a:prstGeom prst="ellipse">
              <a:avLst/>
            </a:prstGeom>
            <a:no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70" name="グループ化 169">
            <a:extLst>
              <a:ext uri="{FF2B5EF4-FFF2-40B4-BE49-F238E27FC236}">
                <a16:creationId xmlns:a16="http://schemas.microsoft.com/office/drawing/2014/main" id="{84864F10-4D0C-4998-BC80-93136F9BB9A8}"/>
              </a:ext>
            </a:extLst>
          </p:cNvPr>
          <p:cNvGrpSpPr/>
          <p:nvPr/>
        </p:nvGrpSpPr>
        <p:grpSpPr>
          <a:xfrm>
            <a:off x="636628" y="7344969"/>
            <a:ext cx="4744879" cy="489564"/>
            <a:chOff x="432126" y="5696649"/>
            <a:chExt cx="4744879" cy="552735"/>
          </a:xfrm>
        </p:grpSpPr>
        <p:sp>
          <p:nvSpPr>
            <p:cNvPr id="171" name="正方形/長方形 115">
              <a:extLst>
                <a:ext uri="{FF2B5EF4-FFF2-40B4-BE49-F238E27FC236}">
                  <a16:creationId xmlns:a16="http://schemas.microsoft.com/office/drawing/2014/main" id="{AC536A39-48BF-4A30-A5A7-3A4CD918B5B1}"/>
                </a:ext>
              </a:extLst>
            </p:cNvPr>
            <p:cNvSpPr/>
            <p:nvPr/>
          </p:nvSpPr>
          <p:spPr>
            <a:xfrm>
              <a:off x="432126" y="5696649"/>
              <a:ext cx="1580524" cy="552735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2" name="正方形/長方形 115">
              <a:extLst>
                <a:ext uri="{FF2B5EF4-FFF2-40B4-BE49-F238E27FC236}">
                  <a16:creationId xmlns:a16="http://schemas.microsoft.com/office/drawing/2014/main" id="{36FA6F31-5FB3-496E-AD79-824CF8339127}"/>
                </a:ext>
              </a:extLst>
            </p:cNvPr>
            <p:cNvSpPr/>
            <p:nvPr/>
          </p:nvSpPr>
          <p:spPr>
            <a:xfrm>
              <a:off x="2012650" y="5696649"/>
              <a:ext cx="1580524" cy="552735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3" name="正方形/長方形 115">
              <a:extLst>
                <a:ext uri="{FF2B5EF4-FFF2-40B4-BE49-F238E27FC236}">
                  <a16:creationId xmlns:a16="http://schemas.microsoft.com/office/drawing/2014/main" id="{3AA7EC5A-4FF5-40DE-B276-5BCDE50E0E98}"/>
                </a:ext>
              </a:extLst>
            </p:cNvPr>
            <p:cNvSpPr/>
            <p:nvPr/>
          </p:nvSpPr>
          <p:spPr>
            <a:xfrm>
              <a:off x="3596481" y="5696649"/>
              <a:ext cx="1580524" cy="552735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86" name="テキスト ボックス 382">
            <a:extLst>
              <a:ext uri="{FF2B5EF4-FFF2-40B4-BE49-F238E27FC236}">
                <a16:creationId xmlns:a16="http://schemas.microsoft.com/office/drawing/2014/main" id="{94226EB0-8992-4058-9FD6-1D2D9507A805}"/>
              </a:ext>
            </a:extLst>
          </p:cNvPr>
          <p:cNvSpPr txBox="1"/>
          <p:nvPr/>
        </p:nvSpPr>
        <p:spPr>
          <a:xfrm>
            <a:off x="631789" y="8585335"/>
            <a:ext cx="1069824" cy="1692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ja-JP" altLang="en-US" sz="1100" dirty="0"/>
              <a:t>報道関係者席</a:t>
            </a:r>
            <a:endParaRPr kumimoji="1" lang="ja-JP" altLang="en-US" sz="1100" dirty="0"/>
          </a:p>
        </p:txBody>
      </p:sp>
      <p:sp>
        <p:nvSpPr>
          <p:cNvPr id="188" name="テキスト ボックス 382">
            <a:extLst>
              <a:ext uri="{FF2B5EF4-FFF2-40B4-BE49-F238E27FC236}">
                <a16:creationId xmlns:a16="http://schemas.microsoft.com/office/drawing/2014/main" id="{FE7944B7-2BEA-448E-B6AB-9E08496DF2D4}"/>
              </a:ext>
            </a:extLst>
          </p:cNvPr>
          <p:cNvSpPr txBox="1"/>
          <p:nvPr/>
        </p:nvSpPr>
        <p:spPr>
          <a:xfrm>
            <a:off x="2633257" y="6887259"/>
            <a:ext cx="675746" cy="1692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kumimoji="1" lang="ja-JP" altLang="en-US" sz="1100" dirty="0"/>
              <a:t>関係者席</a:t>
            </a:r>
          </a:p>
        </p:txBody>
      </p:sp>
      <p:sp>
        <p:nvSpPr>
          <p:cNvPr id="189" name="角丸四角形 93">
            <a:extLst>
              <a:ext uri="{FF2B5EF4-FFF2-40B4-BE49-F238E27FC236}">
                <a16:creationId xmlns:a16="http://schemas.microsoft.com/office/drawing/2014/main" id="{5F3E90E5-C226-4DC8-ABD1-DA991920F3AE}"/>
              </a:ext>
            </a:extLst>
          </p:cNvPr>
          <p:cNvSpPr/>
          <p:nvPr/>
        </p:nvSpPr>
        <p:spPr>
          <a:xfrm>
            <a:off x="526656" y="6572132"/>
            <a:ext cx="4964825" cy="1348500"/>
          </a:xfrm>
          <a:prstGeom prst="roundRect">
            <a:avLst>
              <a:gd name="adj" fmla="val 8992"/>
            </a:avLst>
          </a:prstGeom>
          <a:noFill/>
          <a:ln w="9525"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0" name="正方形/長方形 115">
            <a:extLst>
              <a:ext uri="{FF2B5EF4-FFF2-40B4-BE49-F238E27FC236}">
                <a16:creationId xmlns:a16="http://schemas.microsoft.com/office/drawing/2014/main" id="{09AE2332-E6CA-4FCA-9C1B-96D8ACC027C1}"/>
              </a:ext>
            </a:extLst>
          </p:cNvPr>
          <p:cNvSpPr/>
          <p:nvPr/>
        </p:nvSpPr>
        <p:spPr>
          <a:xfrm>
            <a:off x="6160838" y="5725328"/>
            <a:ext cx="450963" cy="157813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wordArtVertRtl" rtlCol="0" anchor="ctr"/>
          <a:lstStyle/>
          <a:p>
            <a:pPr algn="ctr"/>
            <a:r>
              <a:rPr kumimoji="1" lang="ja-JP" altLang="en-US" sz="1200" dirty="0"/>
              <a:t>報道受付</a:t>
            </a:r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8A0F5B6E-18D3-45ED-B529-C93BBAB2E41C}"/>
              </a:ext>
            </a:extLst>
          </p:cNvPr>
          <p:cNvSpPr txBox="1"/>
          <p:nvPr/>
        </p:nvSpPr>
        <p:spPr>
          <a:xfrm>
            <a:off x="2286373" y="2225689"/>
            <a:ext cx="540000" cy="415498"/>
          </a:xfrm>
          <a:prstGeom prst="rect">
            <a:avLst/>
          </a:prstGeom>
          <a:noFill/>
          <a:ln>
            <a:noFill/>
          </a:ln>
        </p:spPr>
        <p:txBody>
          <a:bodyPr vert="horz" wrap="square" rtlCol="0">
            <a:spAutoFit/>
          </a:bodyPr>
          <a:lstStyle/>
          <a:p>
            <a:pPr algn="ctr"/>
            <a:r>
              <a:rPr lang="ja-JP" altLang="en-US" sz="1050" dirty="0"/>
              <a:t>溝畑座長</a:t>
            </a:r>
            <a:endParaRPr kumimoji="1" lang="en-US" altLang="ja-JP" sz="1050" dirty="0"/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3D8F9AF7-C4FF-4CAD-B3C5-05E2FDC82DB0}"/>
              </a:ext>
            </a:extLst>
          </p:cNvPr>
          <p:cNvSpPr txBox="1"/>
          <p:nvPr/>
        </p:nvSpPr>
        <p:spPr>
          <a:xfrm>
            <a:off x="4618525" y="4499410"/>
            <a:ext cx="540000" cy="415498"/>
          </a:xfrm>
          <a:prstGeom prst="rect">
            <a:avLst/>
          </a:prstGeom>
          <a:noFill/>
          <a:ln>
            <a:noFill/>
          </a:ln>
        </p:spPr>
        <p:txBody>
          <a:bodyPr vert="horz" wrap="square" rtlCol="0">
            <a:spAutoFit/>
          </a:bodyPr>
          <a:lstStyle/>
          <a:p>
            <a:pPr algn="ctr"/>
            <a:r>
              <a:rPr kumimoji="1" lang="ja-JP" altLang="en-US" sz="1050" dirty="0"/>
              <a:t>山田委員</a:t>
            </a:r>
            <a:endParaRPr kumimoji="1" lang="en-US" altLang="ja-JP" sz="1050" dirty="0"/>
          </a:p>
        </p:txBody>
      </p: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9C7525B3-A719-46EC-8995-74491D74E73F}"/>
              </a:ext>
            </a:extLst>
          </p:cNvPr>
          <p:cNvSpPr txBox="1"/>
          <p:nvPr/>
        </p:nvSpPr>
        <p:spPr>
          <a:xfrm>
            <a:off x="4621385" y="3791686"/>
            <a:ext cx="540000" cy="415498"/>
          </a:xfrm>
          <a:prstGeom prst="rect">
            <a:avLst/>
          </a:prstGeom>
          <a:noFill/>
          <a:ln>
            <a:noFill/>
          </a:ln>
        </p:spPr>
        <p:txBody>
          <a:bodyPr vert="horz" wrap="square" rtlCol="0">
            <a:spAutoFit/>
          </a:bodyPr>
          <a:lstStyle/>
          <a:p>
            <a:pPr algn="ctr"/>
            <a:r>
              <a:rPr lang="ja-JP" altLang="en-US" sz="1050" dirty="0"/>
              <a:t>曽良</a:t>
            </a:r>
            <a:r>
              <a:rPr kumimoji="1" lang="ja-JP" altLang="en-US" sz="1050" dirty="0"/>
              <a:t>委員</a:t>
            </a:r>
            <a:endParaRPr kumimoji="1" lang="en-US" altLang="ja-JP" sz="1050" dirty="0"/>
          </a:p>
        </p:txBody>
      </p: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07543EA5-A17C-4BED-B8D8-3B9C43FCAA0F}"/>
              </a:ext>
            </a:extLst>
          </p:cNvPr>
          <p:cNvSpPr txBox="1"/>
          <p:nvPr/>
        </p:nvSpPr>
        <p:spPr>
          <a:xfrm>
            <a:off x="2263293" y="4570060"/>
            <a:ext cx="737189" cy="415498"/>
          </a:xfrm>
          <a:prstGeom prst="rect">
            <a:avLst/>
          </a:prstGeom>
          <a:noFill/>
          <a:ln>
            <a:noFill/>
          </a:ln>
        </p:spPr>
        <p:txBody>
          <a:bodyPr vert="horz" wrap="square" rtlCol="0">
            <a:spAutoFit/>
          </a:bodyPr>
          <a:lstStyle/>
          <a:p>
            <a:pPr algn="ctr"/>
            <a:r>
              <a:rPr kumimoji="1" lang="ja-JP" altLang="en-US" sz="1050" dirty="0"/>
              <a:t>ＩＲ</a:t>
            </a:r>
            <a:endParaRPr kumimoji="1" lang="en-US" altLang="ja-JP" sz="1050" dirty="0"/>
          </a:p>
          <a:p>
            <a:pPr algn="ctr"/>
            <a:r>
              <a:rPr kumimoji="1" lang="ja-JP" altLang="en-US" sz="1050" dirty="0"/>
              <a:t>推進局長</a:t>
            </a:r>
            <a:endParaRPr kumimoji="1" lang="en-US" altLang="ja-JP" sz="1050" dirty="0"/>
          </a:p>
        </p:txBody>
      </p: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AA0A83C7-2085-4305-B399-F5CBCC1E30B6}"/>
              </a:ext>
            </a:extLst>
          </p:cNvPr>
          <p:cNvSpPr txBox="1"/>
          <p:nvPr/>
        </p:nvSpPr>
        <p:spPr>
          <a:xfrm>
            <a:off x="3801324" y="4543176"/>
            <a:ext cx="757847" cy="415498"/>
          </a:xfrm>
          <a:prstGeom prst="rect">
            <a:avLst/>
          </a:prstGeom>
          <a:noFill/>
          <a:ln>
            <a:noFill/>
          </a:ln>
        </p:spPr>
        <p:txBody>
          <a:bodyPr vert="horz" wrap="square" rtlCol="0">
            <a:spAutoFit/>
          </a:bodyPr>
          <a:lstStyle/>
          <a:p>
            <a:pPr algn="ctr"/>
            <a:r>
              <a:rPr lang="ja-JP" altLang="en-US" sz="1050" dirty="0"/>
              <a:t>ＩＲ推進局</a:t>
            </a:r>
            <a:endParaRPr lang="en-US" altLang="ja-JP" sz="1050" dirty="0"/>
          </a:p>
          <a:p>
            <a:pPr algn="ctr"/>
            <a:r>
              <a:rPr lang="ja-JP" altLang="en-US" sz="1050" dirty="0"/>
              <a:t>説明者</a:t>
            </a:r>
            <a:endParaRPr kumimoji="1" lang="en-US" altLang="ja-JP" sz="1050" dirty="0"/>
          </a:p>
        </p:txBody>
      </p: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51621188-1558-4C2A-9275-FBD608B4DFB7}"/>
              </a:ext>
            </a:extLst>
          </p:cNvPr>
          <p:cNvSpPr txBox="1"/>
          <p:nvPr/>
        </p:nvSpPr>
        <p:spPr>
          <a:xfrm>
            <a:off x="850506" y="3022616"/>
            <a:ext cx="540000" cy="415498"/>
          </a:xfrm>
          <a:prstGeom prst="rect">
            <a:avLst/>
          </a:prstGeom>
          <a:noFill/>
          <a:ln>
            <a:noFill/>
          </a:ln>
        </p:spPr>
        <p:txBody>
          <a:bodyPr vert="horz" wrap="square" rtlCol="0">
            <a:spAutoFit/>
          </a:bodyPr>
          <a:lstStyle/>
          <a:p>
            <a:pPr algn="ctr"/>
            <a:r>
              <a:rPr kumimoji="1" lang="ja-JP" altLang="en-US" sz="1050" dirty="0"/>
              <a:t>関</a:t>
            </a:r>
            <a:endParaRPr kumimoji="1" lang="en-US" altLang="ja-JP" sz="1050" dirty="0"/>
          </a:p>
          <a:p>
            <a:pPr algn="ctr"/>
            <a:r>
              <a:rPr kumimoji="1" lang="ja-JP" altLang="en-US" sz="1050" dirty="0"/>
              <a:t>委員</a:t>
            </a:r>
            <a:endParaRPr kumimoji="1" lang="en-US" altLang="ja-JP" sz="1050" dirty="0"/>
          </a:p>
        </p:txBody>
      </p:sp>
      <p:sp>
        <p:nvSpPr>
          <p:cNvPr id="83" name="テキスト ボックス 82">
            <a:extLst>
              <a:ext uri="{FF2B5EF4-FFF2-40B4-BE49-F238E27FC236}">
                <a16:creationId xmlns:a16="http://schemas.microsoft.com/office/drawing/2014/main" id="{DA90E877-169C-4BC3-983D-683CBD130F3D}"/>
              </a:ext>
            </a:extLst>
          </p:cNvPr>
          <p:cNvSpPr txBox="1"/>
          <p:nvPr/>
        </p:nvSpPr>
        <p:spPr>
          <a:xfrm>
            <a:off x="883543" y="4552837"/>
            <a:ext cx="540000" cy="415498"/>
          </a:xfrm>
          <a:prstGeom prst="rect">
            <a:avLst/>
          </a:prstGeom>
          <a:noFill/>
          <a:ln>
            <a:noFill/>
          </a:ln>
        </p:spPr>
        <p:txBody>
          <a:bodyPr vert="horz" wrap="square" rtlCol="0">
            <a:spAutoFit/>
          </a:bodyPr>
          <a:lstStyle/>
          <a:p>
            <a:pPr algn="ctr"/>
            <a:r>
              <a:rPr kumimoji="1" lang="ja-JP" altLang="en-US" sz="1050" dirty="0"/>
              <a:t>廣瀬</a:t>
            </a:r>
            <a:endParaRPr kumimoji="1" lang="en-US" altLang="ja-JP" sz="1050" dirty="0"/>
          </a:p>
          <a:p>
            <a:pPr algn="ctr"/>
            <a:r>
              <a:rPr kumimoji="1" lang="ja-JP" altLang="en-US" sz="1050" dirty="0"/>
              <a:t>委員</a:t>
            </a:r>
            <a:endParaRPr kumimoji="1" lang="en-US" altLang="ja-JP" sz="1050" dirty="0"/>
          </a:p>
        </p:txBody>
      </p:sp>
      <p:sp>
        <p:nvSpPr>
          <p:cNvPr id="84" name="テキスト ボックス 83">
            <a:extLst>
              <a:ext uri="{FF2B5EF4-FFF2-40B4-BE49-F238E27FC236}">
                <a16:creationId xmlns:a16="http://schemas.microsoft.com/office/drawing/2014/main" id="{1518CC1D-DA8F-43B1-B054-73AA819661C3}"/>
              </a:ext>
            </a:extLst>
          </p:cNvPr>
          <p:cNvSpPr txBox="1"/>
          <p:nvPr/>
        </p:nvSpPr>
        <p:spPr>
          <a:xfrm>
            <a:off x="880807" y="3783551"/>
            <a:ext cx="540000" cy="415498"/>
          </a:xfrm>
          <a:prstGeom prst="rect">
            <a:avLst/>
          </a:prstGeom>
          <a:noFill/>
          <a:ln>
            <a:noFill/>
          </a:ln>
        </p:spPr>
        <p:txBody>
          <a:bodyPr vert="horz" wrap="square" rtlCol="0">
            <a:spAutoFit/>
          </a:bodyPr>
          <a:lstStyle/>
          <a:p>
            <a:pPr algn="ctr"/>
            <a:r>
              <a:rPr lang="ja-JP" altLang="en-US" sz="1050" dirty="0"/>
              <a:t>井内</a:t>
            </a:r>
            <a:endParaRPr kumimoji="1" lang="en-US" altLang="ja-JP" sz="1050" dirty="0"/>
          </a:p>
          <a:p>
            <a:pPr algn="ctr"/>
            <a:r>
              <a:rPr kumimoji="1" lang="ja-JP" altLang="en-US" sz="1050" dirty="0"/>
              <a:t>委員</a:t>
            </a:r>
            <a:endParaRPr kumimoji="1" lang="en-US" altLang="ja-JP" sz="1050" dirty="0"/>
          </a:p>
        </p:txBody>
      </p:sp>
      <p:sp>
        <p:nvSpPr>
          <p:cNvPr id="85" name="テキスト ボックス 84">
            <a:extLst>
              <a:ext uri="{FF2B5EF4-FFF2-40B4-BE49-F238E27FC236}">
                <a16:creationId xmlns:a16="http://schemas.microsoft.com/office/drawing/2014/main" id="{3CEA10CA-AFFB-480E-ADF4-CA970DCCF3EE}"/>
              </a:ext>
            </a:extLst>
          </p:cNvPr>
          <p:cNvSpPr txBox="1"/>
          <p:nvPr/>
        </p:nvSpPr>
        <p:spPr>
          <a:xfrm>
            <a:off x="4592080" y="2957288"/>
            <a:ext cx="540000" cy="415498"/>
          </a:xfrm>
          <a:prstGeom prst="rect">
            <a:avLst/>
          </a:prstGeom>
          <a:noFill/>
          <a:ln>
            <a:noFill/>
          </a:ln>
        </p:spPr>
        <p:txBody>
          <a:bodyPr vert="horz" wrap="square" rtlCol="0">
            <a:spAutoFit/>
          </a:bodyPr>
          <a:lstStyle/>
          <a:p>
            <a:pPr algn="ctr"/>
            <a:r>
              <a:rPr kumimoji="1" lang="ja-JP" altLang="en-US" sz="1050" dirty="0"/>
              <a:t>加賀</a:t>
            </a:r>
            <a:endParaRPr kumimoji="1" lang="en-US" altLang="ja-JP" sz="1050" dirty="0"/>
          </a:p>
          <a:p>
            <a:pPr algn="ctr"/>
            <a:r>
              <a:rPr kumimoji="1" lang="ja-JP" altLang="en-US" sz="1050" dirty="0"/>
              <a:t>委員</a:t>
            </a:r>
            <a:endParaRPr kumimoji="1" lang="en-US" altLang="ja-JP" sz="1050" dirty="0"/>
          </a:p>
        </p:txBody>
      </p:sp>
      <p:sp>
        <p:nvSpPr>
          <p:cNvPr id="86" name="テキスト ボックス 85">
            <a:extLst>
              <a:ext uri="{FF2B5EF4-FFF2-40B4-BE49-F238E27FC236}">
                <a16:creationId xmlns:a16="http://schemas.microsoft.com/office/drawing/2014/main" id="{83E48C4A-24F7-4D91-B25E-F3A94F418171}"/>
              </a:ext>
            </a:extLst>
          </p:cNvPr>
          <p:cNvSpPr txBox="1"/>
          <p:nvPr/>
        </p:nvSpPr>
        <p:spPr>
          <a:xfrm>
            <a:off x="4603165" y="2390656"/>
            <a:ext cx="540000" cy="415498"/>
          </a:xfrm>
          <a:prstGeom prst="rect">
            <a:avLst/>
          </a:prstGeom>
          <a:noFill/>
          <a:ln>
            <a:noFill/>
          </a:ln>
        </p:spPr>
        <p:txBody>
          <a:bodyPr vert="horz" wrap="square" rtlCol="0">
            <a:spAutoFit/>
          </a:bodyPr>
          <a:lstStyle/>
          <a:p>
            <a:pPr algn="ctr"/>
            <a:r>
              <a:rPr kumimoji="1" lang="ja-JP" altLang="en-US" sz="1050" dirty="0"/>
              <a:t>押田</a:t>
            </a:r>
            <a:endParaRPr kumimoji="1" lang="en-US" altLang="ja-JP" sz="1050" dirty="0"/>
          </a:p>
          <a:p>
            <a:pPr algn="ctr"/>
            <a:r>
              <a:rPr kumimoji="1" lang="ja-JP" altLang="en-US" sz="1050" dirty="0"/>
              <a:t>委員</a:t>
            </a:r>
            <a:endParaRPr kumimoji="1" lang="en-US" altLang="ja-JP" sz="1050" dirty="0"/>
          </a:p>
        </p:txBody>
      </p:sp>
      <p:sp>
        <p:nvSpPr>
          <p:cNvPr id="111" name="テキスト ボックス 110">
            <a:extLst>
              <a:ext uri="{FF2B5EF4-FFF2-40B4-BE49-F238E27FC236}">
                <a16:creationId xmlns:a16="http://schemas.microsoft.com/office/drawing/2014/main" id="{B450558F-2D27-416A-A0FD-7AE88974DA96}"/>
              </a:ext>
            </a:extLst>
          </p:cNvPr>
          <p:cNvSpPr txBox="1"/>
          <p:nvPr/>
        </p:nvSpPr>
        <p:spPr>
          <a:xfrm>
            <a:off x="1476413" y="4560761"/>
            <a:ext cx="803611" cy="415498"/>
          </a:xfrm>
          <a:prstGeom prst="rect">
            <a:avLst/>
          </a:prstGeom>
          <a:noFill/>
          <a:ln>
            <a:noFill/>
          </a:ln>
        </p:spPr>
        <p:txBody>
          <a:bodyPr vert="horz" wrap="square" rtlCol="0">
            <a:spAutoFit/>
          </a:bodyPr>
          <a:lstStyle/>
          <a:p>
            <a:pPr algn="ctr"/>
            <a:r>
              <a:rPr kumimoji="1" lang="ja-JP" altLang="en-US" sz="1050" dirty="0"/>
              <a:t>ＩＲ推進局理事</a:t>
            </a:r>
            <a:endParaRPr kumimoji="1" lang="en-US" altLang="ja-JP" sz="1050" dirty="0"/>
          </a:p>
        </p:txBody>
      </p:sp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46563895-1279-469A-B9CF-4F356D1AF6AB}"/>
              </a:ext>
            </a:extLst>
          </p:cNvPr>
          <p:cNvSpPr txBox="1"/>
          <p:nvPr/>
        </p:nvSpPr>
        <p:spPr>
          <a:xfrm>
            <a:off x="3040580" y="4543176"/>
            <a:ext cx="773581" cy="415498"/>
          </a:xfrm>
          <a:prstGeom prst="rect">
            <a:avLst/>
          </a:prstGeom>
          <a:noFill/>
          <a:ln>
            <a:noFill/>
          </a:ln>
        </p:spPr>
        <p:txBody>
          <a:bodyPr vert="horz" wrap="square" rtlCol="0">
            <a:spAutoFit/>
          </a:bodyPr>
          <a:lstStyle/>
          <a:p>
            <a:pPr algn="ctr"/>
            <a:r>
              <a:rPr kumimoji="1" lang="ja-JP" altLang="en-US" sz="1050" dirty="0"/>
              <a:t>ＩＲ推進局</a:t>
            </a:r>
            <a:endParaRPr kumimoji="1" lang="en-US" altLang="ja-JP" sz="1050" dirty="0"/>
          </a:p>
          <a:p>
            <a:pPr algn="ctr"/>
            <a:r>
              <a:rPr kumimoji="1" lang="ja-JP" altLang="en-US" sz="1050" dirty="0"/>
              <a:t>理事</a:t>
            </a:r>
            <a:endParaRPr kumimoji="1" lang="en-US" altLang="ja-JP" sz="1050" dirty="0"/>
          </a:p>
        </p:txBody>
      </p:sp>
      <p:sp>
        <p:nvSpPr>
          <p:cNvPr id="91" name="正方形/長方形 117">
            <a:extLst>
              <a:ext uri="{FF2B5EF4-FFF2-40B4-BE49-F238E27FC236}">
                <a16:creationId xmlns:a16="http://schemas.microsoft.com/office/drawing/2014/main" id="{75291C71-CB82-441B-8A48-9F214D0F7333}"/>
              </a:ext>
            </a:extLst>
          </p:cNvPr>
          <p:cNvSpPr/>
          <p:nvPr/>
        </p:nvSpPr>
        <p:spPr>
          <a:xfrm rot="10800000">
            <a:off x="610557" y="5549867"/>
            <a:ext cx="1593351" cy="56519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8" name="正方形/長方形 117">
            <a:extLst>
              <a:ext uri="{FF2B5EF4-FFF2-40B4-BE49-F238E27FC236}">
                <a16:creationId xmlns:a16="http://schemas.microsoft.com/office/drawing/2014/main" id="{8235C0D9-D031-4D7A-A803-C66A27FEF294}"/>
              </a:ext>
            </a:extLst>
          </p:cNvPr>
          <p:cNvSpPr/>
          <p:nvPr/>
        </p:nvSpPr>
        <p:spPr>
          <a:xfrm rot="10800000">
            <a:off x="2210738" y="5549866"/>
            <a:ext cx="1593351" cy="56519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9" name="正方形/長方形 117">
            <a:extLst>
              <a:ext uri="{FF2B5EF4-FFF2-40B4-BE49-F238E27FC236}">
                <a16:creationId xmlns:a16="http://schemas.microsoft.com/office/drawing/2014/main" id="{D66A6E03-D768-400C-B1AF-78AD984B22D0}"/>
              </a:ext>
            </a:extLst>
          </p:cNvPr>
          <p:cNvSpPr/>
          <p:nvPr/>
        </p:nvSpPr>
        <p:spPr>
          <a:xfrm rot="10800000">
            <a:off x="3803458" y="5549866"/>
            <a:ext cx="1593351" cy="56519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0" name="テキスト ボックス 382">
            <a:extLst>
              <a:ext uri="{FF2B5EF4-FFF2-40B4-BE49-F238E27FC236}">
                <a16:creationId xmlns:a16="http://schemas.microsoft.com/office/drawing/2014/main" id="{2EB9189A-EAF3-49A1-8407-B47F5B6E1FFB}"/>
              </a:ext>
            </a:extLst>
          </p:cNvPr>
          <p:cNvSpPr txBox="1"/>
          <p:nvPr/>
        </p:nvSpPr>
        <p:spPr>
          <a:xfrm>
            <a:off x="2642047" y="5666371"/>
            <a:ext cx="675746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lang="ja-JP" altLang="en-US" sz="1100" dirty="0"/>
              <a:t>ＩＲ推進局説明者席</a:t>
            </a:r>
            <a:endParaRPr kumimoji="1" lang="ja-JP" altLang="en-US" sz="1100" dirty="0"/>
          </a:p>
        </p:txBody>
      </p:sp>
      <p:sp>
        <p:nvSpPr>
          <p:cNvPr id="121" name="角丸四角形 93">
            <a:extLst>
              <a:ext uri="{FF2B5EF4-FFF2-40B4-BE49-F238E27FC236}">
                <a16:creationId xmlns:a16="http://schemas.microsoft.com/office/drawing/2014/main" id="{457D1547-101F-43CE-B450-A777D3CE441B}"/>
              </a:ext>
            </a:extLst>
          </p:cNvPr>
          <p:cNvSpPr/>
          <p:nvPr/>
        </p:nvSpPr>
        <p:spPr>
          <a:xfrm>
            <a:off x="542671" y="5459086"/>
            <a:ext cx="5004918" cy="763811"/>
          </a:xfrm>
          <a:prstGeom prst="roundRect">
            <a:avLst>
              <a:gd name="adj" fmla="val 8992"/>
            </a:avLst>
          </a:prstGeom>
          <a:noFill/>
          <a:ln w="9525"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3" name="テキスト ボックス 92">
            <a:extLst>
              <a:ext uri="{FF2B5EF4-FFF2-40B4-BE49-F238E27FC236}">
                <a16:creationId xmlns:a16="http://schemas.microsoft.com/office/drawing/2014/main" id="{F5904E40-7BA9-434E-AAEA-BFEF2AFDAFC5}"/>
              </a:ext>
            </a:extLst>
          </p:cNvPr>
          <p:cNvSpPr txBox="1"/>
          <p:nvPr/>
        </p:nvSpPr>
        <p:spPr>
          <a:xfrm>
            <a:off x="3007888" y="2232000"/>
            <a:ext cx="925168" cy="577081"/>
          </a:xfrm>
          <a:prstGeom prst="rect">
            <a:avLst/>
          </a:prstGeom>
          <a:noFill/>
          <a:ln>
            <a:noFill/>
          </a:ln>
        </p:spPr>
        <p:txBody>
          <a:bodyPr vert="horz" wrap="square" rtlCol="0">
            <a:spAutoFit/>
          </a:bodyPr>
          <a:lstStyle/>
          <a:p>
            <a:pPr algn="ctr"/>
            <a:r>
              <a:rPr kumimoji="1" lang="ja-JP" altLang="en-US" sz="1050" dirty="0"/>
              <a:t>福本</a:t>
            </a:r>
            <a:endParaRPr kumimoji="1" lang="en-US" altLang="ja-JP" sz="1050" dirty="0"/>
          </a:p>
          <a:p>
            <a:pPr algn="ctr"/>
            <a:r>
              <a:rPr kumimoji="1" lang="ja-JP" altLang="en-US" sz="1050" dirty="0"/>
              <a:t>委員</a:t>
            </a:r>
            <a:endParaRPr kumimoji="1" lang="en-US" altLang="ja-JP" sz="1050" dirty="0"/>
          </a:p>
          <a:p>
            <a:pPr algn="ctr"/>
            <a:endParaRPr kumimoji="1" lang="en-US" altLang="ja-JP" sz="1050" dirty="0"/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62427EE6-2CC1-4340-B3A9-10BF8EF1031E}"/>
              </a:ext>
            </a:extLst>
          </p:cNvPr>
          <p:cNvSpPr txBox="1"/>
          <p:nvPr/>
        </p:nvSpPr>
        <p:spPr>
          <a:xfrm>
            <a:off x="181840" y="624134"/>
            <a:ext cx="2381825" cy="415498"/>
          </a:xfrm>
          <a:prstGeom prst="rect">
            <a:avLst/>
          </a:prstGeom>
          <a:solidFill>
            <a:srgbClr val="FFFF00"/>
          </a:solidFill>
        </p:spPr>
        <p:txBody>
          <a:bodyPr vert="horz" wrap="square" rtlCol="0">
            <a:spAutoFit/>
          </a:bodyPr>
          <a:lstStyle/>
          <a:p>
            <a:r>
              <a:rPr kumimoji="1" lang="en-US" altLang="ja-JP" sz="1050" dirty="0"/>
              <a:t>※web</a:t>
            </a:r>
            <a:r>
              <a:rPr kumimoji="1" lang="ja-JP" altLang="en-US" sz="1050" dirty="0"/>
              <a:t>会議を併用予定のため、レイアウトを変更する場合があります。</a:t>
            </a:r>
          </a:p>
        </p:txBody>
      </p:sp>
      <p:grpSp>
        <p:nvGrpSpPr>
          <p:cNvPr id="80" name="グループ化 79">
            <a:extLst>
              <a:ext uri="{FF2B5EF4-FFF2-40B4-BE49-F238E27FC236}">
                <a16:creationId xmlns:a16="http://schemas.microsoft.com/office/drawing/2014/main" id="{124EA491-242A-48A6-99B8-9525B91A1CC8}"/>
              </a:ext>
            </a:extLst>
          </p:cNvPr>
          <p:cNvGrpSpPr/>
          <p:nvPr/>
        </p:nvGrpSpPr>
        <p:grpSpPr>
          <a:xfrm>
            <a:off x="916984" y="8818751"/>
            <a:ext cx="4226181" cy="255377"/>
            <a:chOff x="696112" y="7441093"/>
            <a:chExt cx="4226181" cy="255377"/>
          </a:xfrm>
        </p:grpSpPr>
        <p:sp>
          <p:nvSpPr>
            <p:cNvPr id="81" name="楕円 80">
              <a:extLst>
                <a:ext uri="{FF2B5EF4-FFF2-40B4-BE49-F238E27FC236}">
                  <a16:creationId xmlns:a16="http://schemas.microsoft.com/office/drawing/2014/main" id="{7F163B63-2F99-40E3-8C43-3FAF0DE268F4}"/>
                </a:ext>
              </a:extLst>
            </p:cNvPr>
            <p:cNvSpPr/>
            <p:nvPr/>
          </p:nvSpPr>
          <p:spPr>
            <a:xfrm>
              <a:off x="696112" y="7441662"/>
              <a:ext cx="271145" cy="254635"/>
            </a:xfrm>
            <a:prstGeom prst="ellipse">
              <a:avLst/>
            </a:prstGeom>
            <a:no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8" name="楕円 97">
              <a:extLst>
                <a:ext uri="{FF2B5EF4-FFF2-40B4-BE49-F238E27FC236}">
                  <a16:creationId xmlns:a16="http://schemas.microsoft.com/office/drawing/2014/main" id="{F380488F-F86C-4659-8561-70AE1505D304}"/>
                </a:ext>
              </a:extLst>
            </p:cNvPr>
            <p:cNvSpPr/>
            <p:nvPr/>
          </p:nvSpPr>
          <p:spPr>
            <a:xfrm>
              <a:off x="1138195" y="7441661"/>
              <a:ext cx="271145" cy="254635"/>
            </a:xfrm>
            <a:prstGeom prst="ellipse">
              <a:avLst/>
            </a:prstGeom>
            <a:no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9" name="楕円 98">
              <a:extLst>
                <a:ext uri="{FF2B5EF4-FFF2-40B4-BE49-F238E27FC236}">
                  <a16:creationId xmlns:a16="http://schemas.microsoft.com/office/drawing/2014/main" id="{06AF078A-91B0-4092-880E-5002965D6370}"/>
                </a:ext>
              </a:extLst>
            </p:cNvPr>
            <p:cNvSpPr/>
            <p:nvPr/>
          </p:nvSpPr>
          <p:spPr>
            <a:xfrm>
              <a:off x="1580278" y="7441835"/>
              <a:ext cx="271145" cy="254635"/>
            </a:xfrm>
            <a:prstGeom prst="ellipse">
              <a:avLst/>
            </a:prstGeom>
            <a:no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0" name="楕円 99">
              <a:extLst>
                <a:ext uri="{FF2B5EF4-FFF2-40B4-BE49-F238E27FC236}">
                  <a16:creationId xmlns:a16="http://schemas.microsoft.com/office/drawing/2014/main" id="{367F32F1-AB72-4567-A6A1-24C1775D3834}"/>
                </a:ext>
              </a:extLst>
            </p:cNvPr>
            <p:cNvSpPr/>
            <p:nvPr/>
          </p:nvSpPr>
          <p:spPr>
            <a:xfrm>
              <a:off x="3398578" y="7441488"/>
              <a:ext cx="271145" cy="254635"/>
            </a:xfrm>
            <a:prstGeom prst="ellipse">
              <a:avLst/>
            </a:prstGeom>
            <a:no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2" name="楕円 101">
              <a:extLst>
                <a:ext uri="{FF2B5EF4-FFF2-40B4-BE49-F238E27FC236}">
                  <a16:creationId xmlns:a16="http://schemas.microsoft.com/office/drawing/2014/main" id="{EE21C4AE-4749-4180-9E7C-FE7DD487D3A3}"/>
                </a:ext>
              </a:extLst>
            </p:cNvPr>
            <p:cNvSpPr/>
            <p:nvPr/>
          </p:nvSpPr>
          <p:spPr>
            <a:xfrm>
              <a:off x="3805501" y="7441093"/>
              <a:ext cx="271145" cy="254635"/>
            </a:xfrm>
            <a:prstGeom prst="ellipse">
              <a:avLst/>
            </a:prstGeom>
            <a:no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3" name="楕円 102">
              <a:extLst>
                <a:ext uri="{FF2B5EF4-FFF2-40B4-BE49-F238E27FC236}">
                  <a16:creationId xmlns:a16="http://schemas.microsoft.com/office/drawing/2014/main" id="{8C60D6B7-3876-4452-B6CF-28A65330220F}"/>
                </a:ext>
              </a:extLst>
            </p:cNvPr>
            <p:cNvSpPr/>
            <p:nvPr/>
          </p:nvSpPr>
          <p:spPr>
            <a:xfrm>
              <a:off x="4244906" y="7441093"/>
              <a:ext cx="271145" cy="254635"/>
            </a:xfrm>
            <a:prstGeom prst="ellipse">
              <a:avLst/>
            </a:prstGeom>
            <a:no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4" name="楕円 103">
              <a:extLst>
                <a:ext uri="{FF2B5EF4-FFF2-40B4-BE49-F238E27FC236}">
                  <a16:creationId xmlns:a16="http://schemas.microsoft.com/office/drawing/2014/main" id="{FECE64BC-8697-4AB0-9FDD-ADD08EE09DE9}"/>
                </a:ext>
              </a:extLst>
            </p:cNvPr>
            <p:cNvSpPr/>
            <p:nvPr/>
          </p:nvSpPr>
          <p:spPr>
            <a:xfrm>
              <a:off x="2028426" y="7441489"/>
              <a:ext cx="271145" cy="254635"/>
            </a:xfrm>
            <a:prstGeom prst="ellipse">
              <a:avLst/>
            </a:prstGeom>
            <a:no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5" name="楕円 104">
              <a:extLst>
                <a:ext uri="{FF2B5EF4-FFF2-40B4-BE49-F238E27FC236}">
                  <a16:creationId xmlns:a16="http://schemas.microsoft.com/office/drawing/2014/main" id="{CAF05BA9-EAAC-4519-B90F-4E8935040E39}"/>
                </a:ext>
              </a:extLst>
            </p:cNvPr>
            <p:cNvSpPr/>
            <p:nvPr/>
          </p:nvSpPr>
          <p:spPr>
            <a:xfrm>
              <a:off x="2470509" y="7441488"/>
              <a:ext cx="271145" cy="254635"/>
            </a:xfrm>
            <a:prstGeom prst="ellipse">
              <a:avLst/>
            </a:prstGeom>
            <a:no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6" name="楕円 105">
              <a:extLst>
                <a:ext uri="{FF2B5EF4-FFF2-40B4-BE49-F238E27FC236}">
                  <a16:creationId xmlns:a16="http://schemas.microsoft.com/office/drawing/2014/main" id="{EB162E54-08A1-49B2-9F06-A3B0616DC94A}"/>
                </a:ext>
              </a:extLst>
            </p:cNvPr>
            <p:cNvSpPr/>
            <p:nvPr/>
          </p:nvSpPr>
          <p:spPr>
            <a:xfrm>
              <a:off x="2912592" y="7441662"/>
              <a:ext cx="271145" cy="254635"/>
            </a:xfrm>
            <a:prstGeom prst="ellipse">
              <a:avLst/>
            </a:prstGeom>
            <a:no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7" name="楕円 106">
              <a:extLst>
                <a:ext uri="{FF2B5EF4-FFF2-40B4-BE49-F238E27FC236}">
                  <a16:creationId xmlns:a16="http://schemas.microsoft.com/office/drawing/2014/main" id="{540C296A-EF0E-4115-A30C-F4B202851CAF}"/>
                </a:ext>
              </a:extLst>
            </p:cNvPr>
            <p:cNvSpPr/>
            <p:nvPr/>
          </p:nvSpPr>
          <p:spPr>
            <a:xfrm>
              <a:off x="4651148" y="7441093"/>
              <a:ext cx="271145" cy="254635"/>
            </a:xfrm>
            <a:prstGeom prst="ellipse">
              <a:avLst/>
            </a:prstGeom>
            <a:no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939480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vert="vert270" wrap="square" rtlCol="0">
        <a:spAutoFit/>
      </a:bodyPr>
      <a:lstStyle>
        <a:defPPr algn="ctr">
          <a:defRPr lang="ja-JP" altLang="en-US" sz="105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