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2" r:id="rId1"/>
    <p:sldMasterId id="2147483675" r:id="rId2"/>
  </p:sldMasterIdLst>
  <p:notesMasterIdLst>
    <p:notesMasterId r:id="rId8"/>
  </p:notesMasterIdLst>
  <p:handoutMasterIdLst>
    <p:handoutMasterId r:id="rId9"/>
  </p:handoutMasterIdLst>
  <p:sldIdLst>
    <p:sldId id="261" r:id="rId3"/>
    <p:sldId id="257" r:id="rId4"/>
    <p:sldId id="360" r:id="rId5"/>
    <p:sldId id="336" r:id="rId6"/>
    <p:sldId id="337" r:id="rId7"/>
  </p:sldIdLst>
  <p:sldSz cx="7559675" cy="10691813"/>
  <p:notesSz cx="6797675" cy="9926638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F4EE00"/>
    <a:srgbClr val="000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448" y="48"/>
      </p:cViewPr>
      <p:guideLst>
        <p:guide orient="horz" pos="20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7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8E22DE8D-421A-41AE-A6DE-BF4A0D7417FE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A68194F7-0565-45B0-A433-0CEC9E786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263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299A4DDB-9144-428F-9CF3-8C7F7D6D0B37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E7F1E69-CE0D-40F6-BCB0-8012C93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01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F1E69-CE0D-40F6-BCB0-8012C9325078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02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2346-C48C-4336-BB96-0B02EF00EAE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1451-7AA3-4E69-B79F-CE7181858D7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301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49310-E8C5-4BA8-8D48-01284BCA44B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9286" y="10068260"/>
            <a:ext cx="519727" cy="56924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14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86760"/>
            <a:fld id="{435270CD-A92C-40B6-B7AC-494539290F5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86760"/>
              <a:t>2025/1/23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8676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8748" y="9909730"/>
            <a:ext cx="1700927" cy="569240"/>
          </a:xfrm>
        </p:spPr>
        <p:txBody>
          <a:bodyPr/>
          <a:lstStyle>
            <a:lvl1pPr>
              <a:defRPr sz="1727">
                <a:solidFill>
                  <a:schemeClr val="tx1"/>
                </a:solidFill>
              </a:defRPr>
            </a:lvl1pPr>
          </a:lstStyle>
          <a:p>
            <a:pPr defTabSz="986760"/>
            <a:fld id="{F5D4C709-125F-4149-AA20-0C031E9F2AAD}" type="slidenum">
              <a:rPr lang="ja-JP" altLang="en-US" smtClean="0">
                <a:solidFill>
                  <a:prstClr val="black"/>
                </a:solidFill>
              </a:rPr>
              <a:pPr defTabSz="986760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90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95D8-044F-477F-8C19-C28358D3D05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754" y="10078122"/>
            <a:ext cx="5197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F2A41451-7AA3-4E69-B79F-CE7181858D7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612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0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5E68-85C0-490B-B691-902B3C97322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909730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41451-7AA3-4E69-B79F-CE7181858D7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37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740184" rtl="0" eaLnBrk="1" latinLnBrk="0" hangingPunct="1">
        <a:lnSpc>
          <a:spcPct val="90000"/>
        </a:lnSpc>
        <a:spcBef>
          <a:spcPct val="0"/>
        </a:spcBef>
        <a:buNone/>
        <a:defRPr kumimoji="1" sz="35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046" indent="-185046" algn="l" defTabSz="740184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5513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2523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619" kern="1200">
          <a:solidFill>
            <a:schemeClr val="tx1"/>
          </a:solidFill>
          <a:latin typeface="+mn-lt"/>
          <a:ea typeface="+mn-ea"/>
          <a:cs typeface="+mn-cs"/>
        </a:defRPr>
      </a:lvl3pPr>
      <a:lvl4pPr marL="129532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665414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2035506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40559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77569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314578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1pPr>
      <a:lvl2pPr marL="370092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2pPr>
      <a:lvl3pPr marL="740184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10276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480368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1850460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220552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590644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2960736" algn="l" defTabSz="740184" rtl="0" eaLnBrk="1" latinLnBrk="0" hangingPunct="1"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/>
          <p:cNvSpPr txBox="1"/>
          <p:nvPr/>
        </p:nvSpPr>
        <p:spPr>
          <a:xfrm>
            <a:off x="266700" y="1144640"/>
            <a:ext cx="6923087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１．日　時</a:t>
            </a:r>
            <a:endParaRPr lang="en-US" altLang="ja-JP" sz="12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２０２５年１月３１日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１４：００～１６：３５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①１４：００～１４：４５　大阪観光局（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DMO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）の推進に関するトップ会議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②１４：５５～１５：４０　第１６回水と光のまちづくり推進会議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③１５：５０～１６：３５　大阪府・大阪市・経済３団体首脳による意見交換会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終了後（１６：４５頃）、吉村大阪府知事、横山大阪市長による囲み取材（１０分程度）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を行います。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２．場　所</a:t>
            </a:r>
            <a:endParaRPr lang="en-US" altLang="ja-JP" sz="12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大阪商工会議所 ４階 ４０１号会議室（大阪市中央区本町橋２番８号）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３．出席者</a:t>
            </a:r>
            <a:endParaRPr lang="en-US" altLang="ja-JP" sz="12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吉村　洋文　　大阪府知事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横山　英幸　　大阪市長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永藤　英機　　堺市長　　　　　　　　　　　　　　　（①のみ出席）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鳥井　信吾　　大阪商工会議所会頭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松本　正義　　公益社団法人関西経済連合会会長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宮部　義幸　　一般社団法人関西経済同友会代表幹事　（③のみ／オンライン出席）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永井　靖二　　一般社団法人関西経済同友会代表幹事　（③のみ出席）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福島　伸一　　公益財団法人大阪観光局会長　　　　　（①のみ出席）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溝畑　　宏　　公益財団法人大阪観光局理事長　　　　（①②出席）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>
                <a:highlight>
                  <a:srgbClr val="FFFFFF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橋爪　紳也　　大阪公立大学特別教授　　　　　　　　（②のみ出席）</a:t>
            </a:r>
            <a:endParaRPr lang="en-US" altLang="ja-JP" sz="1200" dirty="0">
              <a:highlight>
                <a:srgbClr val="FFFFFF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４．取材に関して</a:t>
            </a:r>
            <a:endParaRPr lang="en-US" altLang="ja-JP" sz="12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○会議は、全てプレスフルオープンです。（音声分配器８口をご用意しております）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○取材受付は、１３時３０分から、４階「４０１号会議室」前で行います。受付で名刺を１枚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申し受けます（または受付簿への記載をお願いします）ので、ご準備のほど、よろしく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お願いします。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カメラスタッフなど複数名で取材される場合は、代表者１名の名刺をご用意ください。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○取材に際しては、自社腕章等を見えやすいところに必ず着用してください。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○取材中は担当者の指示、誘導に従っていただきますようお願いします。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○カメラ取材は所定の位置でお願いします。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○ＩＣレコーダー等録音機器を設置される場合は、所定の場所に、各会議開始５分前までにお願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いします。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○終了後（１６：４５頃）、吉村大阪府知事、横山大阪市長による囲み取材（１０分程度）を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同会場内で行います。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○囲み取材の際は、音声分配器の用意はありません。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○報道機関用の駐車場はございませんので、お近くの有料駐車場をご利用ください。</a:t>
            </a: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266699" y="200058"/>
            <a:ext cx="7026275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「大阪観光局（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DMO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）の推進に関するトップ会議」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「第１６回水と光のまちづくり推進会議」及び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「大阪府・大阪市・経済３団体首脳による意見交換会」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取材要領</a:t>
            </a:r>
            <a:endParaRPr lang="ja-JP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ED8D53F1-4D11-4E46-A665-96BD8D91A056}"/>
              </a:ext>
            </a:extLst>
          </p:cNvPr>
          <p:cNvSpPr txBox="1"/>
          <p:nvPr/>
        </p:nvSpPr>
        <p:spPr>
          <a:xfrm>
            <a:off x="369887" y="8254279"/>
            <a:ext cx="6819900" cy="13716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【お問合せ先】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＜大阪観光局（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DMO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）の推進に関するトップ会議＞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269875"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大阪観光局　</a:t>
            </a:r>
            <a:r>
              <a:rPr lang="zh-CN" altLang="en-US" sz="1100" kern="0" spc="5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経営企画部 　　　　　　　　  　担当：高山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・萱村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06-6282-5917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＜第１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回水と光のまちづくり推進会議＞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269875"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大阪商工会議所　地域振興部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担当：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舘林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・本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06-6944-6323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＜大阪府・大阪市・経済３団体首脳による意見交換会＞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269875" algn="just">
              <a:lnSpc>
                <a:spcPts val="1400"/>
              </a:lnSpc>
            </a:pP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大阪商工会議所　総務企画部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担当：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大林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・中村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06-6944-6304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43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ACBFDFB-12DC-410B-9FC4-4165C9180816}"/>
              </a:ext>
            </a:extLst>
          </p:cNvPr>
          <p:cNvGrpSpPr/>
          <p:nvPr/>
        </p:nvGrpSpPr>
        <p:grpSpPr>
          <a:xfrm>
            <a:off x="2513184" y="2814366"/>
            <a:ext cx="2521937" cy="2565826"/>
            <a:chOff x="2255441" y="2607520"/>
            <a:chExt cx="2336583" cy="2377246"/>
          </a:xfrm>
        </p:grpSpPr>
        <p:sp>
          <p:nvSpPr>
            <p:cNvPr id="136" name="アーチ 135">
              <a:extLst>
                <a:ext uri="{FF2B5EF4-FFF2-40B4-BE49-F238E27FC236}">
                  <a16:creationId xmlns:a16="http://schemas.microsoft.com/office/drawing/2014/main" id="{BBA26C4B-AB36-4E73-B910-7E4854958996}"/>
                </a:ext>
              </a:extLst>
            </p:cNvPr>
            <p:cNvSpPr>
              <a:spLocks noChangeAspect="1"/>
            </p:cNvSpPr>
            <p:nvPr/>
          </p:nvSpPr>
          <p:spPr bwMode="auto">
            <a:xfrm rot="7380000">
              <a:off x="2289872" y="2607520"/>
              <a:ext cx="2160000" cy="2160000"/>
            </a:xfrm>
            <a:prstGeom prst="blockArc">
              <a:avLst>
                <a:gd name="adj1" fmla="val 1075817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46" name="アーチ 145">
              <a:extLst>
                <a:ext uri="{FF2B5EF4-FFF2-40B4-BE49-F238E27FC236}">
                  <a16:creationId xmlns:a16="http://schemas.microsoft.com/office/drawing/2014/main" id="{8C740F2A-FC5C-485E-8AD8-AF4663ACFDA8}"/>
                </a:ext>
              </a:extLst>
            </p:cNvPr>
            <p:cNvSpPr>
              <a:spLocks noChangeAspect="1"/>
            </p:cNvSpPr>
            <p:nvPr/>
          </p:nvSpPr>
          <p:spPr bwMode="auto">
            <a:xfrm rot="4812564">
              <a:off x="2255441" y="2648183"/>
              <a:ext cx="2336583" cy="2336583"/>
            </a:xfrm>
            <a:prstGeom prst="blockArc">
              <a:avLst>
                <a:gd name="adj1" fmla="val 10205223"/>
                <a:gd name="adj2" fmla="val 12542684"/>
                <a:gd name="adj3" fmla="val 13489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47" name="アーチ 146">
              <a:extLst>
                <a:ext uri="{FF2B5EF4-FFF2-40B4-BE49-F238E27FC236}">
                  <a16:creationId xmlns:a16="http://schemas.microsoft.com/office/drawing/2014/main" id="{C9481467-BEE6-4243-B6A5-9E937823FCC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3663" y="2612577"/>
              <a:ext cx="2160000" cy="2160000"/>
            </a:xfrm>
            <a:prstGeom prst="blockArc">
              <a:avLst>
                <a:gd name="adj1" fmla="val 1080000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aphicFrame>
        <p:nvGraphicFramePr>
          <p:cNvPr id="216" name="表 215">
            <a:extLst>
              <a:ext uri="{FF2B5EF4-FFF2-40B4-BE49-F238E27FC236}">
                <a16:creationId xmlns:a16="http://schemas.microsoft.com/office/drawing/2014/main" id="{179B40EA-F48F-4430-BA33-1850B0CC5403}"/>
              </a:ext>
            </a:extLst>
          </p:cNvPr>
          <p:cNvGraphicFramePr>
            <a:graphicFrameLocks noGrp="1"/>
          </p:cNvGraphicFramePr>
          <p:nvPr/>
        </p:nvGraphicFramePr>
        <p:xfrm>
          <a:off x="1453247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212" name="表 211">
            <a:extLst>
              <a:ext uri="{FF2B5EF4-FFF2-40B4-BE49-F238E27FC236}">
                <a16:creationId xmlns:a16="http://schemas.microsoft.com/office/drawing/2014/main" id="{8DA8B015-4AFD-4878-9D9E-61C10766C46C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sp>
        <p:nvSpPr>
          <p:cNvPr id="4" name="Text Box 935"/>
          <p:cNvSpPr txBox="1">
            <a:spLocks noChangeArrowheads="1"/>
          </p:cNvSpPr>
          <p:nvPr/>
        </p:nvSpPr>
        <p:spPr bwMode="auto">
          <a:xfrm>
            <a:off x="844008" y="1651426"/>
            <a:ext cx="5876853" cy="15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784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スクリーン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Rectangle 893"/>
          <p:cNvSpPr>
            <a:spLocks noChangeArrowheads="1"/>
          </p:cNvSpPr>
          <p:nvPr/>
        </p:nvSpPr>
        <p:spPr bwMode="auto">
          <a:xfrm>
            <a:off x="1414401" y="5103569"/>
            <a:ext cx="4722197" cy="382123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カメラ位置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Rectangle 906"/>
          <p:cNvSpPr>
            <a:spLocks noChangeArrowheads="1"/>
          </p:cNvSpPr>
          <p:nvPr/>
        </p:nvSpPr>
        <p:spPr bwMode="auto">
          <a:xfrm>
            <a:off x="1845699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Rectangle 922"/>
          <p:cNvSpPr>
            <a:spLocks noChangeArrowheads="1"/>
          </p:cNvSpPr>
          <p:nvPr/>
        </p:nvSpPr>
        <p:spPr bwMode="auto">
          <a:xfrm>
            <a:off x="4542222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3" name="AutoShape 934"/>
          <p:cNvCxnSpPr>
            <a:cxnSpLocks noChangeShapeType="1"/>
          </p:cNvCxnSpPr>
          <p:nvPr/>
        </p:nvCxnSpPr>
        <p:spPr bwMode="auto">
          <a:xfrm flipH="1">
            <a:off x="2985084" y="1613312"/>
            <a:ext cx="1580508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 Box 647"/>
          <p:cNvSpPr txBox="1">
            <a:spLocks noChangeArrowheads="1"/>
          </p:cNvSpPr>
          <p:nvPr/>
        </p:nvSpPr>
        <p:spPr bwMode="auto">
          <a:xfrm>
            <a:off x="5671855" y="3423364"/>
            <a:ext cx="307909" cy="15108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140997" rIns="0" bIns="140997" anchor="ctr" anchorCtr="0" upright="1">
            <a:noAutofit/>
          </a:bodyPr>
          <a:lstStyle/>
          <a:p>
            <a:pPr algn="dist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司会・説明者席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Rectangle 631"/>
          <p:cNvSpPr>
            <a:spLocks noChangeArrowheads="1"/>
          </p:cNvSpPr>
          <p:nvPr/>
        </p:nvSpPr>
        <p:spPr bwMode="auto">
          <a:xfrm>
            <a:off x="880692" y="5372460"/>
            <a:ext cx="337615" cy="486836"/>
          </a:xfrm>
          <a:prstGeom prst="rect">
            <a:avLst/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b="1" kern="10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分配器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025951" y="7753168"/>
            <a:ext cx="5470047" cy="322071"/>
            <a:chOff x="34056" y="0"/>
            <a:chExt cx="5587039" cy="329090"/>
          </a:xfrm>
        </p:grpSpPr>
        <p:sp>
          <p:nvSpPr>
            <p:cNvPr id="61" name="テキスト ボックス 2"/>
            <p:cNvSpPr txBox="1">
              <a:spLocks noChangeArrowheads="1"/>
            </p:cNvSpPr>
            <p:nvPr/>
          </p:nvSpPr>
          <p:spPr bwMode="auto">
            <a:xfrm>
              <a:off x="34056" y="161431"/>
              <a:ext cx="613878" cy="131035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0" rIns="0" bIns="0" anchor="ctr" anchorCtr="0" upright="1">
              <a:sp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傍聴者入口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4" name="AutoShape 653"/>
            <p:cNvCxnSpPr>
              <a:cxnSpLocks noChangeShapeType="1"/>
            </p:cNvCxnSpPr>
            <p:nvPr/>
          </p:nvCxnSpPr>
          <p:spPr bwMode="auto">
            <a:xfrm>
              <a:off x="5001918" y="0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AutoShape 654"/>
            <p:cNvCxnSpPr>
              <a:cxnSpLocks noChangeShapeType="1"/>
            </p:cNvCxnSpPr>
            <p:nvPr/>
          </p:nvCxnSpPr>
          <p:spPr bwMode="auto">
            <a:xfrm>
              <a:off x="5615796" y="8626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テキスト ボックス 2"/>
            <p:cNvSpPr txBox="1">
              <a:spLocks noChangeArrowheads="1"/>
            </p:cNvSpPr>
            <p:nvPr/>
          </p:nvSpPr>
          <p:spPr bwMode="auto">
            <a:xfrm>
              <a:off x="5001917" y="109086"/>
              <a:ext cx="619178" cy="220004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44766" rIns="0" bIns="44766" anchor="ctr" anchorCtr="0" upright="1">
              <a:spAutoFit/>
            </a:bodyPr>
            <a:lstStyle/>
            <a:p>
              <a:pPr algn="ctr" defTabSz="986760">
                <a:lnSpc>
                  <a:spcPts val="1077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報道入口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6358317" y="2787679"/>
            <a:ext cx="629897" cy="742945"/>
            <a:chOff x="-159" y="60655"/>
            <a:chExt cx="643362" cy="758769"/>
          </a:xfrm>
        </p:grpSpPr>
        <p:sp>
          <p:nvSpPr>
            <p:cNvPr id="57" name="Rectangle 669"/>
            <p:cNvSpPr>
              <a:spLocks noChangeArrowheads="1"/>
            </p:cNvSpPr>
            <p:nvPr/>
          </p:nvSpPr>
          <p:spPr bwMode="auto">
            <a:xfrm rot="5400000">
              <a:off x="-59417" y="270168"/>
              <a:ext cx="471040" cy="352523"/>
            </a:xfrm>
            <a:prstGeom prst="ellipse">
              <a:avLst/>
            </a:prstGeom>
            <a:pattFill prst="lt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defTabSz="986760"/>
              <a:endParaRPr lang="ja-JP" altLang="en-US" sz="17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58" name="AutoShape 626"/>
            <p:cNvCxnSpPr>
              <a:cxnSpLocks noChangeShapeType="1"/>
            </p:cNvCxnSpPr>
            <p:nvPr/>
          </p:nvCxnSpPr>
          <p:spPr bwMode="auto">
            <a:xfrm>
              <a:off x="215570" y="213055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AutoShape 627"/>
            <p:cNvCxnSpPr>
              <a:cxnSpLocks noChangeShapeType="1"/>
            </p:cNvCxnSpPr>
            <p:nvPr/>
          </p:nvCxnSpPr>
          <p:spPr bwMode="auto">
            <a:xfrm>
              <a:off x="215570" y="679780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Rectangle 628"/>
            <p:cNvSpPr>
              <a:spLocks noChangeArrowheads="1"/>
            </p:cNvSpPr>
            <p:nvPr/>
          </p:nvSpPr>
          <p:spPr bwMode="auto">
            <a:xfrm>
              <a:off x="463220" y="60655"/>
              <a:ext cx="179983" cy="7587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rot="0" vert="eaVert" wrap="square" lIns="0" tIns="8705" rIns="0" bIns="8705" anchor="ctr" anchorCtr="0" upright="1">
              <a:noAutofit/>
            </a:bodyPr>
            <a:lstStyle/>
            <a:p>
              <a:pPr algn="ctr" defTabSz="986760"/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関係者出入口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67" name="表 66"/>
          <p:cNvGraphicFramePr>
            <a:graphicFrameLocks noGrp="1"/>
          </p:cNvGraphicFramePr>
          <p:nvPr/>
        </p:nvGraphicFramePr>
        <p:xfrm>
          <a:off x="1437786" y="5551267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9" name="表 68"/>
          <p:cNvGraphicFramePr>
            <a:graphicFrameLocks noGrp="1"/>
          </p:cNvGraphicFramePr>
          <p:nvPr/>
        </p:nvGraphicFramePr>
        <p:xfrm>
          <a:off x="3900224" y="5547239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0" name="正方形/長方形 69"/>
          <p:cNvSpPr/>
          <p:nvPr/>
        </p:nvSpPr>
        <p:spPr>
          <a:xfrm>
            <a:off x="4450625" y="6819447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(32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Oval 667"/>
          <p:cNvSpPr>
            <a:spLocks noChangeArrowheads="1"/>
          </p:cNvSpPr>
          <p:nvPr/>
        </p:nvSpPr>
        <p:spPr bwMode="auto">
          <a:xfrm rot="10800000">
            <a:off x="3646674" y="2226367"/>
            <a:ext cx="289710" cy="17322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ＰＪ</a:t>
            </a:r>
          </a:p>
        </p:txBody>
      </p:sp>
      <p:sp>
        <p:nvSpPr>
          <p:cNvPr id="9" name="Rectangle 617"/>
          <p:cNvSpPr>
            <a:spLocks noChangeArrowheads="1"/>
          </p:cNvSpPr>
          <p:nvPr/>
        </p:nvSpPr>
        <p:spPr bwMode="auto">
          <a:xfrm>
            <a:off x="3784762" y="2354798"/>
            <a:ext cx="830372" cy="372926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大阪府</a:t>
            </a:r>
            <a:endParaRPr lang="en-US" altLang="ja-JP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吉村</a:t>
            </a: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知事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618"/>
          <p:cNvSpPr>
            <a:spLocks noChangeArrowheads="1"/>
          </p:cNvSpPr>
          <p:nvPr/>
        </p:nvSpPr>
        <p:spPr bwMode="auto">
          <a:xfrm>
            <a:off x="2953128" y="2338524"/>
            <a:ext cx="839287" cy="39157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大商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鳥井会頭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Rectangle 648"/>
          <p:cNvSpPr>
            <a:spLocks noChangeArrowheads="1"/>
          </p:cNvSpPr>
          <p:nvPr/>
        </p:nvSpPr>
        <p:spPr bwMode="auto">
          <a:xfrm>
            <a:off x="1802929" y="2969677"/>
            <a:ext cx="768495" cy="37064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観光局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福島会長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Rectangle 619"/>
          <p:cNvSpPr>
            <a:spLocks noChangeArrowheads="1"/>
          </p:cNvSpPr>
          <p:nvPr/>
        </p:nvSpPr>
        <p:spPr bwMode="auto">
          <a:xfrm>
            <a:off x="4645023" y="2707196"/>
            <a:ext cx="781181" cy="36360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大阪市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横山市長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7" name="表 76"/>
          <p:cNvGraphicFramePr>
            <a:graphicFrameLocks noGrp="1"/>
          </p:cNvGraphicFramePr>
          <p:nvPr/>
        </p:nvGraphicFramePr>
        <p:xfrm>
          <a:off x="845262" y="1834208"/>
          <a:ext cx="230127" cy="310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78" name="正方形/長方形 77"/>
          <p:cNvSpPr/>
          <p:nvPr/>
        </p:nvSpPr>
        <p:spPr>
          <a:xfrm>
            <a:off x="812682" y="2723176"/>
            <a:ext cx="311893" cy="128897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経済界</a:t>
            </a:r>
            <a:r>
              <a:rPr lang="zh-TW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</a:p>
        </p:txBody>
      </p:sp>
      <p:grpSp>
        <p:nvGrpSpPr>
          <p:cNvPr id="85" name="グループ化 84"/>
          <p:cNvGrpSpPr/>
          <p:nvPr/>
        </p:nvGrpSpPr>
        <p:grpSpPr>
          <a:xfrm>
            <a:off x="1423456" y="4891224"/>
            <a:ext cx="1305013" cy="118837"/>
            <a:chOff x="1401154" y="4423471"/>
            <a:chExt cx="1332808" cy="121368"/>
          </a:xfrm>
        </p:grpSpPr>
        <p:sp>
          <p:nvSpPr>
            <p:cNvPr id="81" name="左大かっこ 80"/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83" name="円/楕円 82"/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3153698" y="4898889"/>
            <a:ext cx="1305013" cy="118837"/>
            <a:chOff x="1401154" y="4423471"/>
            <a:chExt cx="1332808" cy="121368"/>
          </a:xfrm>
        </p:grpSpPr>
        <p:sp>
          <p:nvSpPr>
            <p:cNvPr id="87" name="左大かっこ 86"/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90" name="グループ化 89"/>
          <p:cNvGrpSpPr/>
          <p:nvPr/>
        </p:nvGrpSpPr>
        <p:grpSpPr>
          <a:xfrm>
            <a:off x="4831584" y="4891961"/>
            <a:ext cx="1305013" cy="118837"/>
            <a:chOff x="1401154" y="4423471"/>
            <a:chExt cx="1332808" cy="121368"/>
          </a:xfrm>
        </p:grpSpPr>
        <p:sp>
          <p:nvSpPr>
            <p:cNvPr id="91" name="左大かっこ 90"/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09" name="Rectangle 906"/>
          <p:cNvSpPr>
            <a:spLocks noChangeArrowheads="1"/>
          </p:cNvSpPr>
          <p:nvPr/>
        </p:nvSpPr>
        <p:spPr bwMode="auto">
          <a:xfrm>
            <a:off x="803277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" name="Rectangle 906"/>
          <p:cNvSpPr>
            <a:spLocks noChangeArrowheads="1"/>
          </p:cNvSpPr>
          <p:nvPr/>
        </p:nvSpPr>
        <p:spPr bwMode="auto">
          <a:xfrm>
            <a:off x="2355279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" name="Rectangle 906"/>
          <p:cNvSpPr>
            <a:spLocks noChangeArrowheads="1"/>
          </p:cNvSpPr>
          <p:nvPr/>
        </p:nvSpPr>
        <p:spPr bwMode="auto">
          <a:xfrm>
            <a:off x="3909664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Rectangle 906"/>
          <p:cNvSpPr>
            <a:spLocks noChangeArrowheads="1"/>
          </p:cNvSpPr>
          <p:nvPr/>
        </p:nvSpPr>
        <p:spPr bwMode="auto">
          <a:xfrm>
            <a:off x="5461666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13" name="AutoShape 653"/>
          <p:cNvCxnSpPr>
            <a:cxnSpLocks noChangeShapeType="1"/>
          </p:cNvCxnSpPr>
          <p:nvPr/>
        </p:nvCxnSpPr>
        <p:spPr bwMode="auto">
          <a:xfrm>
            <a:off x="1025951" y="7753169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AutoShape 654"/>
          <p:cNvCxnSpPr>
            <a:cxnSpLocks noChangeShapeType="1"/>
          </p:cNvCxnSpPr>
          <p:nvPr/>
        </p:nvCxnSpPr>
        <p:spPr bwMode="auto">
          <a:xfrm>
            <a:off x="1626974" y="7761612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テキスト ボックス 96"/>
          <p:cNvSpPr txBox="1"/>
          <p:nvPr/>
        </p:nvSpPr>
        <p:spPr>
          <a:xfrm>
            <a:off x="176377" y="480188"/>
            <a:ext cx="6451133" cy="574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6760">
              <a:defRPr/>
            </a:pPr>
            <a:r>
              <a:rPr lang="ja-JP" altLang="en-US" sz="1762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「大阪観光局（ＤＭＯ）の推進に関するトップ会議」</a:t>
            </a:r>
          </a:p>
          <a:p>
            <a:pPr defTabSz="986760">
              <a:defRPr/>
            </a:pP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（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　間：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14:00</a:t>
            </a:r>
            <a:r>
              <a:rPr lang="ja-JP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14:45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場　所：大商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401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号会議室</a:t>
            </a: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）</a:t>
            </a:r>
            <a:endParaRPr lang="ja-JP" altLang="ja-JP" sz="1371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05" name="Rectangle 620"/>
          <p:cNvSpPr>
            <a:spLocks noChangeArrowheads="1"/>
          </p:cNvSpPr>
          <p:nvPr/>
        </p:nvSpPr>
        <p:spPr bwMode="auto">
          <a:xfrm>
            <a:off x="2265543" y="2594896"/>
            <a:ext cx="717436" cy="3310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関経連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松本会長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7" name="Rectangle 649"/>
          <p:cNvSpPr>
            <a:spLocks noChangeArrowheads="1"/>
          </p:cNvSpPr>
          <p:nvPr/>
        </p:nvSpPr>
        <p:spPr bwMode="auto">
          <a:xfrm>
            <a:off x="1518560" y="3592816"/>
            <a:ext cx="839287" cy="36360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観光局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溝畑理事長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8" name="Rectangle 633"/>
          <p:cNvSpPr>
            <a:spLocks noChangeArrowheads="1"/>
          </p:cNvSpPr>
          <p:nvPr/>
        </p:nvSpPr>
        <p:spPr bwMode="auto">
          <a:xfrm>
            <a:off x="3392184" y="3894987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8" name="Rectangle 886"/>
          <p:cNvSpPr>
            <a:spLocks noChangeArrowheads="1"/>
          </p:cNvSpPr>
          <p:nvPr/>
        </p:nvSpPr>
        <p:spPr bwMode="auto">
          <a:xfrm>
            <a:off x="844007" y="1399303"/>
            <a:ext cx="5876853" cy="6458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762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-1" y="-6393"/>
            <a:ext cx="7559675" cy="3936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986760"/>
            <a:r>
              <a:rPr lang="ja-JP" altLang="en-US" sz="1958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会場レイアウト</a:t>
            </a:r>
            <a:endParaRPr lang="ja-JP" altLang="ja-JP" sz="1567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grpSp>
        <p:nvGrpSpPr>
          <p:cNvPr id="139" name="グループ化 138"/>
          <p:cNvGrpSpPr/>
          <p:nvPr/>
        </p:nvGrpSpPr>
        <p:grpSpPr>
          <a:xfrm>
            <a:off x="6076779" y="3480730"/>
            <a:ext cx="176459" cy="1452884"/>
            <a:chOff x="-1147" y="0"/>
            <a:chExt cx="180217" cy="1483828"/>
          </a:xfrm>
        </p:grpSpPr>
        <p:sp>
          <p:nvSpPr>
            <p:cNvPr id="140" name="Oval 662"/>
            <p:cNvSpPr>
              <a:spLocks noChangeArrowheads="1"/>
            </p:cNvSpPr>
            <p:nvPr/>
          </p:nvSpPr>
          <p:spPr bwMode="auto">
            <a:xfrm>
              <a:off x="0" y="0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1" name="Oval 662"/>
            <p:cNvSpPr>
              <a:spLocks noChangeArrowheads="1"/>
            </p:cNvSpPr>
            <p:nvPr/>
          </p:nvSpPr>
          <p:spPr bwMode="auto">
            <a:xfrm>
              <a:off x="0" y="24799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2" name="Oval 662"/>
            <p:cNvSpPr>
              <a:spLocks noChangeArrowheads="1"/>
            </p:cNvSpPr>
            <p:nvPr/>
          </p:nvSpPr>
          <p:spPr bwMode="auto">
            <a:xfrm>
              <a:off x="0" y="530239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3" name="Oval 662"/>
            <p:cNvSpPr>
              <a:spLocks noChangeArrowheads="1"/>
            </p:cNvSpPr>
            <p:nvPr/>
          </p:nvSpPr>
          <p:spPr bwMode="auto">
            <a:xfrm>
              <a:off x="-1" y="775207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4" name="Oval 662"/>
            <p:cNvSpPr>
              <a:spLocks noChangeArrowheads="1"/>
            </p:cNvSpPr>
            <p:nvPr/>
          </p:nvSpPr>
          <p:spPr bwMode="auto">
            <a:xfrm>
              <a:off x="-1147" y="105745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45" name="Oval 662"/>
            <p:cNvSpPr>
              <a:spLocks noChangeArrowheads="1"/>
            </p:cNvSpPr>
            <p:nvPr/>
          </p:nvSpPr>
          <p:spPr bwMode="auto">
            <a:xfrm>
              <a:off x="-1147" y="1304758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3891384" y="3058735"/>
            <a:ext cx="86917" cy="73948"/>
            <a:chOff x="2749816" y="4954384"/>
            <a:chExt cx="179348" cy="152588"/>
          </a:xfrm>
        </p:grpSpPr>
        <p:cxnSp>
          <p:nvCxnSpPr>
            <p:cNvPr id="167" name="直線コネクタ 166"/>
            <p:cNvCxnSpPr/>
            <p:nvPr/>
          </p:nvCxnSpPr>
          <p:spPr>
            <a:xfrm>
              <a:off x="2749816" y="51069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8" name="直線コネクタ 167"/>
            <p:cNvCxnSpPr/>
            <p:nvPr/>
          </p:nvCxnSpPr>
          <p:spPr>
            <a:xfrm flipV="1">
              <a:off x="2839476" y="5049349"/>
              <a:ext cx="0" cy="57623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9" name="円/楕円 168"/>
            <p:cNvSpPr/>
            <p:nvPr/>
          </p:nvSpPr>
          <p:spPr>
            <a:xfrm>
              <a:off x="2790751" y="4954384"/>
              <a:ext cx="97461" cy="974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2940056" y="3482876"/>
            <a:ext cx="86917" cy="73947"/>
            <a:chOff x="2553500" y="4969484"/>
            <a:chExt cx="179348" cy="152585"/>
          </a:xfrm>
        </p:grpSpPr>
        <p:cxnSp>
          <p:nvCxnSpPr>
            <p:cNvPr id="171" name="直線コネクタ 170"/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2" name="直線コネクタ 171"/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73" name="円/楕円 172"/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41629B35-01B7-47F8-85FA-618C259D23AD}"/>
              </a:ext>
            </a:extLst>
          </p:cNvPr>
          <p:cNvGrpSpPr/>
          <p:nvPr/>
        </p:nvGrpSpPr>
        <p:grpSpPr>
          <a:xfrm>
            <a:off x="4363209" y="3278905"/>
            <a:ext cx="86917" cy="73947"/>
            <a:chOff x="2553500" y="4969484"/>
            <a:chExt cx="179348" cy="152585"/>
          </a:xfrm>
        </p:grpSpPr>
        <p:cxnSp>
          <p:nvCxnSpPr>
            <p:cNvPr id="190" name="直線コネクタ 189">
              <a:extLst>
                <a:ext uri="{FF2B5EF4-FFF2-40B4-BE49-F238E27FC236}">
                  <a16:creationId xmlns:a16="http://schemas.microsoft.com/office/drawing/2014/main" id="{FAD6238A-4908-4261-99A0-D64B6AD895D1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B0D67FAC-EE0C-495F-A34F-00489BEC50EF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92" name="円/楕円 184">
              <a:extLst>
                <a:ext uri="{FF2B5EF4-FFF2-40B4-BE49-F238E27FC236}">
                  <a16:creationId xmlns:a16="http://schemas.microsoft.com/office/drawing/2014/main" id="{718C2389-DE00-4A40-9573-D20BA2E64B0E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5DDAD32F-B531-4264-9C98-0F58203FE8E9}"/>
              </a:ext>
            </a:extLst>
          </p:cNvPr>
          <p:cNvGrpSpPr/>
          <p:nvPr/>
        </p:nvGrpSpPr>
        <p:grpSpPr>
          <a:xfrm>
            <a:off x="3528156" y="3058734"/>
            <a:ext cx="86917" cy="73947"/>
            <a:chOff x="4994753" y="4338149"/>
            <a:chExt cx="179348" cy="152585"/>
          </a:xfrm>
        </p:grpSpPr>
        <p:cxnSp>
          <p:nvCxnSpPr>
            <p:cNvPr id="198" name="直線コネクタ 197">
              <a:extLst>
                <a:ext uri="{FF2B5EF4-FFF2-40B4-BE49-F238E27FC236}">
                  <a16:creationId xmlns:a16="http://schemas.microsoft.com/office/drawing/2014/main" id="{B35F75E0-FCE0-4434-8F20-A164DE53CD6C}"/>
                </a:ext>
              </a:extLst>
            </p:cNvPr>
            <p:cNvCxnSpPr/>
            <p:nvPr/>
          </p:nvCxnSpPr>
          <p:spPr>
            <a:xfrm>
              <a:off x="4994753" y="4490734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9" name="直線コネクタ 198">
              <a:extLst>
                <a:ext uri="{FF2B5EF4-FFF2-40B4-BE49-F238E27FC236}">
                  <a16:creationId xmlns:a16="http://schemas.microsoft.com/office/drawing/2014/main" id="{3D88A75D-9AF9-4A74-810C-E7D2B5C8FBB2}"/>
                </a:ext>
              </a:extLst>
            </p:cNvPr>
            <p:cNvCxnSpPr/>
            <p:nvPr/>
          </p:nvCxnSpPr>
          <p:spPr>
            <a:xfrm flipV="1">
              <a:off x="5084428" y="4433111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00" name="円/楕円 156">
              <a:extLst>
                <a:ext uri="{FF2B5EF4-FFF2-40B4-BE49-F238E27FC236}">
                  <a16:creationId xmlns:a16="http://schemas.microsoft.com/office/drawing/2014/main" id="{275C7303-D625-4BD8-90D2-6EF9D2FD1EFA}"/>
                </a:ext>
              </a:extLst>
            </p:cNvPr>
            <p:cNvSpPr/>
            <p:nvPr/>
          </p:nvSpPr>
          <p:spPr>
            <a:xfrm>
              <a:off x="5035696" y="4338149"/>
              <a:ext cx="97459" cy="974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3579C4CA-F3EA-4669-A495-1FB2E10E69E8}"/>
              </a:ext>
            </a:extLst>
          </p:cNvPr>
          <p:cNvGrpSpPr/>
          <p:nvPr/>
        </p:nvGrpSpPr>
        <p:grpSpPr>
          <a:xfrm>
            <a:off x="1010599" y="1389154"/>
            <a:ext cx="975056" cy="731621"/>
            <a:chOff x="885164" y="1304493"/>
            <a:chExt cx="903393" cy="677849"/>
          </a:xfrm>
        </p:grpSpPr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950981A5-B073-4C71-9953-C8767DC465E2}"/>
                </a:ext>
              </a:extLst>
            </p:cNvPr>
            <p:cNvCxnSpPr>
              <a:cxnSpLocks/>
            </p:cNvCxnSpPr>
            <p:nvPr/>
          </p:nvCxnSpPr>
          <p:spPr>
            <a:xfrm>
              <a:off x="1355304" y="1982342"/>
              <a:ext cx="43325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85498696-DD2A-4E2B-8DF4-786F633ECA0F}"/>
                </a:ext>
              </a:extLst>
            </p:cNvPr>
            <p:cNvSpPr/>
            <p:nvPr/>
          </p:nvSpPr>
          <p:spPr>
            <a:xfrm>
              <a:off x="885164" y="1304493"/>
              <a:ext cx="452565" cy="25041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3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59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39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2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65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78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19991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04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86760"/>
              <a:endParaRPr lang="ja-JP" altLang="en-US" sz="1943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12CEB919-E00E-4871-8BD9-1F74D63E261A}"/>
              </a:ext>
            </a:extLst>
          </p:cNvPr>
          <p:cNvGrpSpPr/>
          <p:nvPr/>
        </p:nvGrpSpPr>
        <p:grpSpPr>
          <a:xfrm>
            <a:off x="1722000" y="1631103"/>
            <a:ext cx="471914" cy="363237"/>
            <a:chOff x="5418855" y="1607124"/>
            <a:chExt cx="437230" cy="336540"/>
          </a:xfrm>
        </p:grpSpPr>
        <p:sp>
          <p:nvSpPr>
            <p:cNvPr id="155" name="Text Box 671">
              <a:extLst>
                <a:ext uri="{FF2B5EF4-FFF2-40B4-BE49-F238E27FC236}">
                  <a16:creationId xmlns:a16="http://schemas.microsoft.com/office/drawing/2014/main" id="{E675927F-2204-47D6-849C-1265C0575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855" y="1607124"/>
              <a:ext cx="437230" cy="21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/>
              <a:r>
                <a:rPr lang="en-US" sz="685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PC</a:t>
              </a:r>
              <a:r>
                <a:rPr lang="ja-JP" altLang="en-US" sz="685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操作用演台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56" name="片側の 2 つの角を切り取った四角形 100">
              <a:extLst>
                <a:ext uri="{FF2B5EF4-FFF2-40B4-BE49-F238E27FC236}">
                  <a16:creationId xmlns:a16="http://schemas.microsoft.com/office/drawing/2014/main" id="{36463A78-49BC-4581-BDE0-3C6C40E7BFFC}"/>
                </a:ext>
              </a:extLst>
            </p:cNvPr>
            <p:cNvSpPr/>
            <p:nvPr/>
          </p:nvSpPr>
          <p:spPr>
            <a:xfrm rot="9399876">
              <a:off x="5629126" y="1851326"/>
              <a:ext cx="217570" cy="92338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04238B9C-5914-4D34-BA08-84934C7D4AD9}"/>
              </a:ext>
            </a:extLst>
          </p:cNvPr>
          <p:cNvSpPr/>
          <p:nvPr/>
        </p:nvSpPr>
        <p:spPr>
          <a:xfrm>
            <a:off x="2178383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3F7824EA-4F01-41D6-A4E8-F89AF76862E5}"/>
              </a:ext>
            </a:extLst>
          </p:cNvPr>
          <p:cNvSpPr/>
          <p:nvPr/>
        </p:nvSpPr>
        <p:spPr>
          <a:xfrm>
            <a:off x="4711994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2" name="Oval 662">
            <a:extLst>
              <a:ext uri="{FF2B5EF4-FFF2-40B4-BE49-F238E27FC236}">
                <a16:creationId xmlns:a16="http://schemas.microsoft.com/office/drawing/2014/main" id="{0419FE00-3C05-460D-B25F-DE8452D73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171" y="1885667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3" name="Oval 662">
            <a:extLst>
              <a:ext uri="{FF2B5EF4-FFF2-40B4-BE49-F238E27FC236}">
                <a16:creationId xmlns:a16="http://schemas.microsoft.com/office/drawing/2014/main" id="{1100244B-F7BA-4C77-8D1D-6A58DB027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826" y="1803306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F5A4D0B-28C4-47C4-AEB0-512594E88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130871">
            <a:off x="1486692" y="1808884"/>
            <a:ext cx="250046" cy="651434"/>
          </a:xfrm>
          <a:prstGeom prst="rect">
            <a:avLst/>
          </a:prstGeom>
        </p:spPr>
      </p:pic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B874CCC6-4F78-421D-BB2C-E2B62E271A0C}"/>
              </a:ext>
            </a:extLst>
          </p:cNvPr>
          <p:cNvGrpSpPr/>
          <p:nvPr/>
        </p:nvGrpSpPr>
        <p:grpSpPr>
          <a:xfrm>
            <a:off x="5560889" y="4501410"/>
            <a:ext cx="86917" cy="73947"/>
            <a:chOff x="2553500" y="4969484"/>
            <a:chExt cx="179348" cy="152585"/>
          </a:xfrm>
        </p:grpSpPr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DEEC1125-4E31-481D-8C34-779E8868CD90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6" name="直線コネクタ 185">
              <a:extLst>
                <a:ext uri="{FF2B5EF4-FFF2-40B4-BE49-F238E27FC236}">
                  <a16:creationId xmlns:a16="http://schemas.microsoft.com/office/drawing/2014/main" id="{0BCB0C1E-3C06-499B-B265-ADC63CA25584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87" name="円/楕円 184">
              <a:extLst>
                <a:ext uri="{FF2B5EF4-FFF2-40B4-BE49-F238E27FC236}">
                  <a16:creationId xmlns:a16="http://schemas.microsoft.com/office/drawing/2014/main" id="{AAB2422F-DA47-4184-862E-21304A46A6CD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40866D67-0D14-4717-9F2E-66779AE5D24A}"/>
              </a:ext>
            </a:extLst>
          </p:cNvPr>
          <p:cNvGrpSpPr/>
          <p:nvPr/>
        </p:nvGrpSpPr>
        <p:grpSpPr>
          <a:xfrm>
            <a:off x="5564098" y="3649052"/>
            <a:ext cx="86917" cy="73947"/>
            <a:chOff x="2553500" y="4969484"/>
            <a:chExt cx="179348" cy="152585"/>
          </a:xfrm>
        </p:grpSpPr>
        <p:cxnSp>
          <p:nvCxnSpPr>
            <p:cNvPr id="195" name="直線コネクタ 194">
              <a:extLst>
                <a:ext uri="{FF2B5EF4-FFF2-40B4-BE49-F238E27FC236}">
                  <a16:creationId xmlns:a16="http://schemas.microsoft.com/office/drawing/2014/main" id="{70463A32-E8B3-44B8-B3A5-82E374C65722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FF73894A-9680-41C7-BD10-6ACFB6470B0A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06" name="円/楕円 184">
              <a:extLst>
                <a:ext uri="{FF2B5EF4-FFF2-40B4-BE49-F238E27FC236}">
                  <a16:creationId xmlns:a16="http://schemas.microsoft.com/office/drawing/2014/main" id="{918DADDA-FB49-4CCB-BAD9-D4BAED3FE378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7F29D875-EC1C-4F1C-8FEB-082666B1EC0E}"/>
              </a:ext>
            </a:extLst>
          </p:cNvPr>
          <p:cNvGrpSpPr/>
          <p:nvPr/>
        </p:nvGrpSpPr>
        <p:grpSpPr>
          <a:xfrm>
            <a:off x="5564098" y="4075232"/>
            <a:ext cx="86917" cy="73947"/>
            <a:chOff x="2553500" y="4969484"/>
            <a:chExt cx="179348" cy="152585"/>
          </a:xfrm>
        </p:grpSpPr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2B3D91C0-BFC6-4772-8BA0-0E72B387829B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73649180-DD82-4BFB-8DFF-185B12FC6316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10" name="円/楕円 184">
              <a:extLst>
                <a:ext uri="{FF2B5EF4-FFF2-40B4-BE49-F238E27FC236}">
                  <a16:creationId xmlns:a16="http://schemas.microsoft.com/office/drawing/2014/main" id="{A63B9A12-EFF9-4A10-964A-22F488F37472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19EF16-7967-44BD-BFD7-32847897D287}"/>
              </a:ext>
            </a:extLst>
          </p:cNvPr>
          <p:cNvSpPr/>
          <p:nvPr/>
        </p:nvSpPr>
        <p:spPr>
          <a:xfrm>
            <a:off x="1445481" y="7067850"/>
            <a:ext cx="1425406" cy="537898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760"/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傍聴席</a:t>
            </a:r>
            <a:endParaRPr lang="en-US" altLang="ja-JP" sz="1187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/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(10</a:t>
            </a:r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endParaRPr lang="ja-JP" altLang="en-US" sz="1187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6A05B86D-DDC7-4880-8808-14D1B68AB257}"/>
              </a:ext>
            </a:extLst>
          </p:cNvPr>
          <p:cNvSpPr/>
          <p:nvPr/>
        </p:nvSpPr>
        <p:spPr>
          <a:xfrm>
            <a:off x="2184394" y="6586593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(22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-10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33" name="表 132">
            <a:extLst>
              <a:ext uri="{FF2B5EF4-FFF2-40B4-BE49-F238E27FC236}">
                <a16:creationId xmlns:a16="http://schemas.microsoft.com/office/drawing/2014/main" id="{9B2BCA14-8362-4819-B7B3-9D0157F5C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869619"/>
              </p:ext>
            </p:extLst>
          </p:nvPr>
        </p:nvGraphicFramePr>
        <p:xfrm>
          <a:off x="6475052" y="3423364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graphicFrame>
        <p:nvGraphicFramePr>
          <p:cNvPr id="134" name="表 133">
            <a:extLst>
              <a:ext uri="{FF2B5EF4-FFF2-40B4-BE49-F238E27FC236}">
                <a16:creationId xmlns:a16="http://schemas.microsoft.com/office/drawing/2014/main" id="{FCDC8556-36F6-430B-988A-C0BD39BD0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991410"/>
              </p:ext>
            </p:extLst>
          </p:nvPr>
        </p:nvGraphicFramePr>
        <p:xfrm>
          <a:off x="6492690" y="1393855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174" name="Oval 646">
            <a:extLst>
              <a:ext uri="{FF2B5EF4-FFF2-40B4-BE49-F238E27FC236}">
                <a16:creationId xmlns:a16="http://schemas.microsoft.com/office/drawing/2014/main" id="{039FD1A6-0C1E-40FB-A8B0-7DF5EC7536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52980" y="3315763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5" name="Rectangle 649">
            <a:extLst>
              <a:ext uri="{FF2B5EF4-FFF2-40B4-BE49-F238E27FC236}">
                <a16:creationId xmlns:a16="http://schemas.microsoft.com/office/drawing/2014/main" id="{E592BD2A-E403-433D-A521-411E62B3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290" y="3175906"/>
            <a:ext cx="1193418" cy="477628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堺市</a:t>
            </a:r>
            <a:endParaRPr lang="en-US" altLang="ja-JP" sz="1077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永藤市長</a:t>
            </a:r>
          </a:p>
        </p:txBody>
      </p:sp>
      <p:sp>
        <p:nvSpPr>
          <p:cNvPr id="177" name="Oval 646">
            <a:extLst>
              <a:ext uri="{FF2B5EF4-FFF2-40B4-BE49-F238E27FC236}">
                <a16:creationId xmlns:a16="http://schemas.microsoft.com/office/drawing/2014/main" id="{F97D33C2-3544-476B-869D-474178382E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56540" y="374505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8" name="Oval 646">
            <a:extLst>
              <a:ext uri="{FF2B5EF4-FFF2-40B4-BE49-F238E27FC236}">
                <a16:creationId xmlns:a16="http://schemas.microsoft.com/office/drawing/2014/main" id="{A6E7E56F-BA3B-463B-A459-4AF5BDE9E6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3999" y="2954573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9" name="Oval 646">
            <a:extLst>
              <a:ext uri="{FF2B5EF4-FFF2-40B4-BE49-F238E27FC236}">
                <a16:creationId xmlns:a16="http://schemas.microsoft.com/office/drawing/2014/main" id="{C40A291F-F0A9-40C8-9DF8-220BEA00CE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85919" y="2690360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2" name="Oval 646">
            <a:extLst>
              <a:ext uri="{FF2B5EF4-FFF2-40B4-BE49-F238E27FC236}">
                <a16:creationId xmlns:a16="http://schemas.microsoft.com/office/drawing/2014/main" id="{6FF06AF2-5626-4A47-9A8A-C3FF242FC4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3391" y="2680334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3" name="Oval 646">
            <a:extLst>
              <a:ext uri="{FF2B5EF4-FFF2-40B4-BE49-F238E27FC236}">
                <a16:creationId xmlns:a16="http://schemas.microsoft.com/office/drawing/2014/main" id="{A09936D5-9BA0-4221-861C-75E16ECC7F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507" y="2886856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4" name="Oval 646">
            <a:extLst>
              <a:ext uri="{FF2B5EF4-FFF2-40B4-BE49-F238E27FC236}">
                <a16:creationId xmlns:a16="http://schemas.microsoft.com/office/drawing/2014/main" id="{F808BD95-DC6B-4E1F-AC00-4531000FDA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97582" y="3164439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5" name="Oval 646">
            <a:extLst>
              <a:ext uri="{FF2B5EF4-FFF2-40B4-BE49-F238E27FC236}">
                <a16:creationId xmlns:a16="http://schemas.microsoft.com/office/drawing/2014/main" id="{6E26AF83-E544-41D6-B964-A66D9F1374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98571" y="3666455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4" name="角丸四角形吹き出し 137">
            <a:extLst>
              <a:ext uri="{FF2B5EF4-FFF2-40B4-BE49-F238E27FC236}">
                <a16:creationId xmlns:a16="http://schemas.microsoft.com/office/drawing/2014/main" id="{7E4102AC-74EB-45D7-AF99-6FA135B74FD5}"/>
              </a:ext>
            </a:extLst>
          </p:cNvPr>
          <p:cNvSpPr/>
          <p:nvPr/>
        </p:nvSpPr>
        <p:spPr>
          <a:xfrm>
            <a:off x="2214104" y="4566323"/>
            <a:ext cx="1333894" cy="244351"/>
          </a:xfrm>
          <a:prstGeom prst="wedgeRoundRectCallout">
            <a:avLst>
              <a:gd name="adj1" fmla="val 32247"/>
              <a:gd name="adj2" fmla="val 7949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86760"/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ロープパーテーション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432882F-466C-420E-B8FC-AB10833EB817}"/>
              </a:ext>
            </a:extLst>
          </p:cNvPr>
          <p:cNvGrpSpPr/>
          <p:nvPr/>
        </p:nvGrpSpPr>
        <p:grpSpPr>
          <a:xfrm>
            <a:off x="3169881" y="3308574"/>
            <a:ext cx="1260402" cy="451662"/>
            <a:chOff x="2863873" y="3065405"/>
            <a:chExt cx="1167767" cy="418466"/>
          </a:xfrm>
        </p:grpSpPr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18E9978F-DCC6-42C8-97B5-5752D479D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6304" y="3225961"/>
              <a:ext cx="346758" cy="257910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52D96B81-4DD7-4E1F-B6CD-98950C1E4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6813" y="3225961"/>
              <a:ext cx="346758" cy="257910"/>
            </a:xfrm>
            <a:prstGeom prst="rect">
              <a:avLst/>
            </a:prstGeom>
          </p:spPr>
        </p:pic>
        <p:sp>
          <p:nvSpPr>
            <p:cNvPr id="204" name="Rectangle 649">
              <a:extLst>
                <a:ext uri="{FF2B5EF4-FFF2-40B4-BE49-F238E27FC236}">
                  <a16:creationId xmlns:a16="http://schemas.microsoft.com/office/drawing/2014/main" id="{2BDDA5EC-EF58-4A7A-BC55-70E378B66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873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  <p:sp>
          <p:nvSpPr>
            <p:cNvPr id="211" name="Rectangle 649">
              <a:extLst>
                <a:ext uri="{FF2B5EF4-FFF2-40B4-BE49-F238E27FC236}">
                  <a16:creationId xmlns:a16="http://schemas.microsoft.com/office/drawing/2014/main" id="{893409A7-47A1-406C-BC51-DEFCCFE8E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667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6476175" y="1581330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C8218FBA-73F4-48F4-9CF5-78175C573C05}"/>
              </a:ext>
            </a:extLst>
          </p:cNvPr>
          <p:cNvSpPr/>
          <p:nvPr/>
        </p:nvSpPr>
        <p:spPr>
          <a:xfrm>
            <a:off x="6476175" y="3566367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0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1CED5ED8-9595-4E04-84E5-007289969CD3}"/>
              </a:ext>
            </a:extLst>
          </p:cNvPr>
          <p:cNvGrpSpPr/>
          <p:nvPr/>
        </p:nvGrpSpPr>
        <p:grpSpPr>
          <a:xfrm>
            <a:off x="2513184" y="2814366"/>
            <a:ext cx="2521937" cy="2565826"/>
            <a:chOff x="2255441" y="2607520"/>
            <a:chExt cx="2336583" cy="2377246"/>
          </a:xfrm>
        </p:grpSpPr>
        <p:sp>
          <p:nvSpPr>
            <p:cNvPr id="191" name="アーチ 190">
              <a:extLst>
                <a:ext uri="{FF2B5EF4-FFF2-40B4-BE49-F238E27FC236}">
                  <a16:creationId xmlns:a16="http://schemas.microsoft.com/office/drawing/2014/main" id="{11E03BEC-8B77-455B-9729-FAD929FDC3B9}"/>
                </a:ext>
              </a:extLst>
            </p:cNvPr>
            <p:cNvSpPr>
              <a:spLocks noChangeAspect="1"/>
            </p:cNvSpPr>
            <p:nvPr/>
          </p:nvSpPr>
          <p:spPr bwMode="auto">
            <a:xfrm rot="7380000">
              <a:off x="2289872" y="2607520"/>
              <a:ext cx="2160000" cy="2160000"/>
            </a:xfrm>
            <a:prstGeom prst="blockArc">
              <a:avLst>
                <a:gd name="adj1" fmla="val 1075817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92" name="アーチ 191">
              <a:extLst>
                <a:ext uri="{FF2B5EF4-FFF2-40B4-BE49-F238E27FC236}">
                  <a16:creationId xmlns:a16="http://schemas.microsoft.com/office/drawing/2014/main" id="{C478DEAF-9D54-4424-AE4A-FDB6D286E5E2}"/>
                </a:ext>
              </a:extLst>
            </p:cNvPr>
            <p:cNvSpPr>
              <a:spLocks noChangeAspect="1"/>
            </p:cNvSpPr>
            <p:nvPr/>
          </p:nvSpPr>
          <p:spPr bwMode="auto">
            <a:xfrm rot="4812564">
              <a:off x="2255441" y="2648183"/>
              <a:ext cx="2336583" cy="2336583"/>
            </a:xfrm>
            <a:prstGeom prst="blockArc">
              <a:avLst>
                <a:gd name="adj1" fmla="val 10205223"/>
                <a:gd name="adj2" fmla="val 12542684"/>
                <a:gd name="adj3" fmla="val 13489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93" name="アーチ 192">
              <a:extLst>
                <a:ext uri="{FF2B5EF4-FFF2-40B4-BE49-F238E27FC236}">
                  <a16:creationId xmlns:a16="http://schemas.microsoft.com/office/drawing/2014/main" id="{D1566F3A-5F8D-4035-925F-8BEE0595F95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3663" y="2612577"/>
              <a:ext cx="2160000" cy="2160000"/>
            </a:xfrm>
            <a:prstGeom prst="blockArc">
              <a:avLst>
                <a:gd name="adj1" fmla="val 1080000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9" name="Rectangle 906"/>
          <p:cNvSpPr>
            <a:spLocks noChangeArrowheads="1"/>
          </p:cNvSpPr>
          <p:nvPr/>
        </p:nvSpPr>
        <p:spPr bwMode="auto">
          <a:xfrm>
            <a:off x="1845699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Rectangle 922"/>
          <p:cNvSpPr>
            <a:spLocks noChangeArrowheads="1"/>
          </p:cNvSpPr>
          <p:nvPr/>
        </p:nvSpPr>
        <p:spPr bwMode="auto">
          <a:xfrm>
            <a:off x="4542222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Rectangle 631"/>
          <p:cNvSpPr>
            <a:spLocks noChangeArrowheads="1"/>
          </p:cNvSpPr>
          <p:nvPr/>
        </p:nvSpPr>
        <p:spPr bwMode="auto">
          <a:xfrm>
            <a:off x="880692" y="5372460"/>
            <a:ext cx="337615" cy="486836"/>
          </a:xfrm>
          <a:prstGeom prst="rect">
            <a:avLst/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b="1" kern="10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分配器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025951" y="7753168"/>
            <a:ext cx="5470047" cy="322071"/>
            <a:chOff x="34056" y="0"/>
            <a:chExt cx="5587039" cy="329090"/>
          </a:xfrm>
        </p:grpSpPr>
        <p:sp>
          <p:nvSpPr>
            <p:cNvPr id="61" name="テキスト ボックス 2"/>
            <p:cNvSpPr txBox="1">
              <a:spLocks noChangeArrowheads="1"/>
            </p:cNvSpPr>
            <p:nvPr/>
          </p:nvSpPr>
          <p:spPr bwMode="auto">
            <a:xfrm>
              <a:off x="34056" y="161431"/>
              <a:ext cx="613878" cy="131035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0" rIns="0" bIns="0" anchor="ctr" anchorCtr="0" upright="1">
              <a:sp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傍聴者入口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4" name="AutoShape 653"/>
            <p:cNvCxnSpPr>
              <a:cxnSpLocks noChangeShapeType="1"/>
            </p:cNvCxnSpPr>
            <p:nvPr/>
          </p:nvCxnSpPr>
          <p:spPr bwMode="auto">
            <a:xfrm>
              <a:off x="5001918" y="0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AutoShape 654"/>
            <p:cNvCxnSpPr>
              <a:cxnSpLocks noChangeShapeType="1"/>
            </p:cNvCxnSpPr>
            <p:nvPr/>
          </p:nvCxnSpPr>
          <p:spPr bwMode="auto">
            <a:xfrm>
              <a:off x="5615796" y="8626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テキスト ボックス 2"/>
            <p:cNvSpPr txBox="1">
              <a:spLocks noChangeArrowheads="1"/>
            </p:cNvSpPr>
            <p:nvPr/>
          </p:nvSpPr>
          <p:spPr bwMode="auto">
            <a:xfrm>
              <a:off x="5001917" y="109086"/>
              <a:ext cx="619178" cy="220004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44766" rIns="0" bIns="44766" anchor="ctr" anchorCtr="0" upright="1">
              <a:spAutoFit/>
            </a:bodyPr>
            <a:lstStyle/>
            <a:p>
              <a:pPr algn="ctr" defTabSz="986760">
                <a:lnSpc>
                  <a:spcPts val="1077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報道入口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Rectangle 906"/>
          <p:cNvSpPr>
            <a:spLocks noChangeArrowheads="1"/>
          </p:cNvSpPr>
          <p:nvPr/>
        </p:nvSpPr>
        <p:spPr bwMode="auto">
          <a:xfrm>
            <a:off x="803277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" name="Rectangle 906"/>
          <p:cNvSpPr>
            <a:spLocks noChangeArrowheads="1"/>
          </p:cNvSpPr>
          <p:nvPr/>
        </p:nvSpPr>
        <p:spPr bwMode="auto">
          <a:xfrm>
            <a:off x="2355279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" name="Rectangle 906"/>
          <p:cNvSpPr>
            <a:spLocks noChangeArrowheads="1"/>
          </p:cNvSpPr>
          <p:nvPr/>
        </p:nvSpPr>
        <p:spPr bwMode="auto">
          <a:xfrm>
            <a:off x="3909664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Rectangle 906"/>
          <p:cNvSpPr>
            <a:spLocks noChangeArrowheads="1"/>
          </p:cNvSpPr>
          <p:nvPr/>
        </p:nvSpPr>
        <p:spPr bwMode="auto">
          <a:xfrm>
            <a:off x="5461666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13" name="AutoShape 653"/>
          <p:cNvCxnSpPr>
            <a:cxnSpLocks noChangeShapeType="1"/>
          </p:cNvCxnSpPr>
          <p:nvPr/>
        </p:nvCxnSpPr>
        <p:spPr bwMode="auto">
          <a:xfrm>
            <a:off x="1025951" y="7753169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AutoShape 654"/>
          <p:cNvCxnSpPr>
            <a:cxnSpLocks noChangeShapeType="1"/>
          </p:cNvCxnSpPr>
          <p:nvPr/>
        </p:nvCxnSpPr>
        <p:spPr bwMode="auto">
          <a:xfrm>
            <a:off x="1626974" y="7761612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テキスト ボックス 96"/>
          <p:cNvSpPr txBox="1"/>
          <p:nvPr/>
        </p:nvSpPr>
        <p:spPr>
          <a:xfrm>
            <a:off x="176377" y="480188"/>
            <a:ext cx="6451133" cy="574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6760">
              <a:defRPr/>
            </a:pPr>
            <a:r>
              <a:rPr lang="ja-JP" altLang="en-US" sz="1762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「第１６回水と光のまちづくり推進会議」</a:t>
            </a:r>
          </a:p>
          <a:p>
            <a:pPr defTabSz="986760">
              <a:defRPr/>
            </a:pP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（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　間：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14:55</a:t>
            </a:r>
            <a:r>
              <a:rPr lang="ja-JP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15:40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場　所：大商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401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号会議室</a:t>
            </a: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）</a:t>
            </a:r>
            <a:endParaRPr lang="ja-JP" altLang="ja-JP" sz="1371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18" name="Rectangle 886"/>
          <p:cNvSpPr>
            <a:spLocks noChangeArrowheads="1"/>
          </p:cNvSpPr>
          <p:nvPr/>
        </p:nvSpPr>
        <p:spPr bwMode="auto">
          <a:xfrm>
            <a:off x="844007" y="1399303"/>
            <a:ext cx="5876853" cy="6458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762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8" name="Text Box 935">
            <a:extLst>
              <a:ext uri="{FF2B5EF4-FFF2-40B4-BE49-F238E27FC236}">
                <a16:creationId xmlns:a16="http://schemas.microsoft.com/office/drawing/2014/main" id="{A425CF12-9D84-4321-8CD5-28BA9D33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08" y="1651426"/>
            <a:ext cx="5876853" cy="15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784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スクリーン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69" name="AutoShape 934">
            <a:extLst>
              <a:ext uri="{FF2B5EF4-FFF2-40B4-BE49-F238E27FC236}">
                <a16:creationId xmlns:a16="http://schemas.microsoft.com/office/drawing/2014/main" id="{AFC48767-7990-45AD-92A9-73A218B3CF2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85084" y="1613312"/>
            <a:ext cx="1580508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71" name="グループ化 270">
            <a:extLst>
              <a:ext uri="{FF2B5EF4-FFF2-40B4-BE49-F238E27FC236}">
                <a16:creationId xmlns:a16="http://schemas.microsoft.com/office/drawing/2014/main" id="{8C987D4A-F002-404A-BF94-0BFF9E09D91B}"/>
              </a:ext>
            </a:extLst>
          </p:cNvPr>
          <p:cNvGrpSpPr/>
          <p:nvPr/>
        </p:nvGrpSpPr>
        <p:grpSpPr>
          <a:xfrm>
            <a:off x="6358317" y="2787679"/>
            <a:ext cx="629897" cy="742945"/>
            <a:chOff x="-159" y="60655"/>
            <a:chExt cx="643362" cy="758769"/>
          </a:xfrm>
        </p:grpSpPr>
        <p:sp>
          <p:nvSpPr>
            <p:cNvPr id="272" name="Rectangle 669">
              <a:extLst>
                <a:ext uri="{FF2B5EF4-FFF2-40B4-BE49-F238E27FC236}">
                  <a16:creationId xmlns:a16="http://schemas.microsoft.com/office/drawing/2014/main" id="{D4DC3FFC-B672-4D07-851F-84728F8C4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59417" y="270168"/>
              <a:ext cx="471040" cy="352523"/>
            </a:xfrm>
            <a:prstGeom prst="ellipse">
              <a:avLst/>
            </a:prstGeom>
            <a:pattFill prst="lt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defTabSz="986760"/>
              <a:endParaRPr lang="ja-JP" altLang="en-US" sz="17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273" name="AutoShape 626">
              <a:extLst>
                <a:ext uri="{FF2B5EF4-FFF2-40B4-BE49-F238E27FC236}">
                  <a16:creationId xmlns:a16="http://schemas.microsoft.com/office/drawing/2014/main" id="{AF88A049-C7BF-48EE-B504-E429CBAB18F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5570" y="213055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4" name="AutoShape 627">
              <a:extLst>
                <a:ext uri="{FF2B5EF4-FFF2-40B4-BE49-F238E27FC236}">
                  <a16:creationId xmlns:a16="http://schemas.microsoft.com/office/drawing/2014/main" id="{2DC73757-DC3A-4FB8-9D72-C7B72C9380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5570" y="679780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5" name="Rectangle 628">
              <a:extLst>
                <a:ext uri="{FF2B5EF4-FFF2-40B4-BE49-F238E27FC236}">
                  <a16:creationId xmlns:a16="http://schemas.microsoft.com/office/drawing/2014/main" id="{A6579256-6D55-4C8B-9254-6E58D7AB8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220" y="60655"/>
              <a:ext cx="179983" cy="7587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rot="0" vert="eaVert" wrap="square" lIns="0" tIns="8705" rIns="0" bIns="8705" anchor="ctr" anchorCtr="0" upright="1">
              <a:noAutofit/>
            </a:bodyPr>
            <a:lstStyle/>
            <a:p>
              <a:pPr algn="ctr" defTabSz="986760"/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関係者出入口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76" name="Oval 667">
            <a:extLst>
              <a:ext uri="{FF2B5EF4-FFF2-40B4-BE49-F238E27FC236}">
                <a16:creationId xmlns:a16="http://schemas.microsoft.com/office/drawing/2014/main" id="{80F72102-8C8C-42BB-AEC7-7175735C48F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646674" y="2234549"/>
            <a:ext cx="289710" cy="17322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ＰＪ</a:t>
            </a:r>
          </a:p>
        </p:txBody>
      </p:sp>
      <p:graphicFrame>
        <p:nvGraphicFramePr>
          <p:cNvPr id="323" name="表 322">
            <a:extLst>
              <a:ext uri="{FF2B5EF4-FFF2-40B4-BE49-F238E27FC236}">
                <a16:creationId xmlns:a16="http://schemas.microsoft.com/office/drawing/2014/main" id="{ABECAE97-3DC0-48D0-9903-39E13C40F58B}"/>
              </a:ext>
            </a:extLst>
          </p:cNvPr>
          <p:cNvGraphicFramePr>
            <a:graphicFrameLocks noGrp="1"/>
          </p:cNvGraphicFramePr>
          <p:nvPr/>
        </p:nvGraphicFramePr>
        <p:xfrm>
          <a:off x="845262" y="1834208"/>
          <a:ext cx="230127" cy="310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324" name="正方形/長方形 323">
            <a:extLst>
              <a:ext uri="{FF2B5EF4-FFF2-40B4-BE49-F238E27FC236}">
                <a16:creationId xmlns:a16="http://schemas.microsoft.com/office/drawing/2014/main" id="{7B85C0B5-6412-4A05-BBA2-42358ABECFDD}"/>
              </a:ext>
            </a:extLst>
          </p:cNvPr>
          <p:cNvSpPr/>
          <p:nvPr/>
        </p:nvSpPr>
        <p:spPr>
          <a:xfrm>
            <a:off x="812682" y="2723176"/>
            <a:ext cx="311893" cy="128897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経済界</a:t>
            </a:r>
            <a:r>
              <a:rPr lang="zh-TW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</a:p>
        </p:txBody>
      </p:sp>
      <p:grpSp>
        <p:nvGrpSpPr>
          <p:cNvPr id="326" name="グループ化 325">
            <a:extLst>
              <a:ext uri="{FF2B5EF4-FFF2-40B4-BE49-F238E27FC236}">
                <a16:creationId xmlns:a16="http://schemas.microsoft.com/office/drawing/2014/main" id="{0F6EA779-400E-4DF8-A6AA-6C0936524055}"/>
              </a:ext>
            </a:extLst>
          </p:cNvPr>
          <p:cNvGrpSpPr/>
          <p:nvPr/>
        </p:nvGrpSpPr>
        <p:grpSpPr>
          <a:xfrm>
            <a:off x="1423456" y="4891224"/>
            <a:ext cx="1305013" cy="118837"/>
            <a:chOff x="1401154" y="4423471"/>
            <a:chExt cx="1332808" cy="121368"/>
          </a:xfrm>
        </p:grpSpPr>
        <p:sp>
          <p:nvSpPr>
            <p:cNvPr id="327" name="左大かっこ 326">
              <a:extLst>
                <a:ext uri="{FF2B5EF4-FFF2-40B4-BE49-F238E27FC236}">
                  <a16:creationId xmlns:a16="http://schemas.microsoft.com/office/drawing/2014/main" id="{9E66E643-44BC-4108-A82D-562E2925ED18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28" name="円/楕円 82">
              <a:extLst>
                <a:ext uri="{FF2B5EF4-FFF2-40B4-BE49-F238E27FC236}">
                  <a16:creationId xmlns:a16="http://schemas.microsoft.com/office/drawing/2014/main" id="{C40C19A7-7A2B-4A4E-AC8D-E987AAA04322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29" name="円/楕円 83">
              <a:extLst>
                <a:ext uri="{FF2B5EF4-FFF2-40B4-BE49-F238E27FC236}">
                  <a16:creationId xmlns:a16="http://schemas.microsoft.com/office/drawing/2014/main" id="{8DE62AB0-A650-4C1E-AE38-24F143AA6CC8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30" name="グループ化 329">
            <a:extLst>
              <a:ext uri="{FF2B5EF4-FFF2-40B4-BE49-F238E27FC236}">
                <a16:creationId xmlns:a16="http://schemas.microsoft.com/office/drawing/2014/main" id="{88C486AF-54B7-4892-B83E-0C7A9085F736}"/>
              </a:ext>
            </a:extLst>
          </p:cNvPr>
          <p:cNvGrpSpPr/>
          <p:nvPr/>
        </p:nvGrpSpPr>
        <p:grpSpPr>
          <a:xfrm>
            <a:off x="3153698" y="4898889"/>
            <a:ext cx="1305013" cy="118837"/>
            <a:chOff x="1401154" y="4423471"/>
            <a:chExt cx="1332808" cy="121368"/>
          </a:xfrm>
        </p:grpSpPr>
        <p:sp>
          <p:nvSpPr>
            <p:cNvPr id="331" name="左大かっこ 330">
              <a:extLst>
                <a:ext uri="{FF2B5EF4-FFF2-40B4-BE49-F238E27FC236}">
                  <a16:creationId xmlns:a16="http://schemas.microsoft.com/office/drawing/2014/main" id="{59FC6A95-9F12-4A6F-8D2D-663E11A93079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32" name="円/楕円 87">
              <a:extLst>
                <a:ext uri="{FF2B5EF4-FFF2-40B4-BE49-F238E27FC236}">
                  <a16:creationId xmlns:a16="http://schemas.microsoft.com/office/drawing/2014/main" id="{3C76C698-3B05-417B-9A54-045DDD199696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33" name="円/楕円 88">
              <a:extLst>
                <a:ext uri="{FF2B5EF4-FFF2-40B4-BE49-F238E27FC236}">
                  <a16:creationId xmlns:a16="http://schemas.microsoft.com/office/drawing/2014/main" id="{81C47589-D7E0-48F3-AD78-13C701D82F13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34" name="グループ化 333">
            <a:extLst>
              <a:ext uri="{FF2B5EF4-FFF2-40B4-BE49-F238E27FC236}">
                <a16:creationId xmlns:a16="http://schemas.microsoft.com/office/drawing/2014/main" id="{70E76DF3-2301-41C4-8FE8-5A6AF9B8161A}"/>
              </a:ext>
            </a:extLst>
          </p:cNvPr>
          <p:cNvGrpSpPr/>
          <p:nvPr/>
        </p:nvGrpSpPr>
        <p:grpSpPr>
          <a:xfrm>
            <a:off x="4831584" y="4891961"/>
            <a:ext cx="1305013" cy="118837"/>
            <a:chOff x="1401154" y="4423471"/>
            <a:chExt cx="1332808" cy="121368"/>
          </a:xfrm>
        </p:grpSpPr>
        <p:sp>
          <p:nvSpPr>
            <p:cNvPr id="335" name="左大かっこ 334">
              <a:extLst>
                <a:ext uri="{FF2B5EF4-FFF2-40B4-BE49-F238E27FC236}">
                  <a16:creationId xmlns:a16="http://schemas.microsoft.com/office/drawing/2014/main" id="{024ADC4F-2288-41E4-A2F4-6268E139B60D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36" name="円/楕円 91">
              <a:extLst>
                <a:ext uri="{FF2B5EF4-FFF2-40B4-BE49-F238E27FC236}">
                  <a16:creationId xmlns:a16="http://schemas.microsoft.com/office/drawing/2014/main" id="{4B2673CA-1AD7-442A-9A70-2283933B81B8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37" name="円/楕円 92">
              <a:extLst>
                <a:ext uri="{FF2B5EF4-FFF2-40B4-BE49-F238E27FC236}">
                  <a16:creationId xmlns:a16="http://schemas.microsoft.com/office/drawing/2014/main" id="{A869AB84-E771-4D4A-8347-F1CFB137EEAA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41" name="Rectangle 633">
            <a:extLst>
              <a:ext uri="{FF2B5EF4-FFF2-40B4-BE49-F238E27FC236}">
                <a16:creationId xmlns:a16="http://schemas.microsoft.com/office/drawing/2014/main" id="{069408B2-1E14-4CA3-AF13-F2ED87D96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37" y="3767395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343" name="グループ化 342">
            <a:extLst>
              <a:ext uri="{FF2B5EF4-FFF2-40B4-BE49-F238E27FC236}">
                <a16:creationId xmlns:a16="http://schemas.microsoft.com/office/drawing/2014/main" id="{C6463B8F-CA34-4269-9FF7-37BFF65653B5}"/>
              </a:ext>
            </a:extLst>
          </p:cNvPr>
          <p:cNvGrpSpPr/>
          <p:nvPr/>
        </p:nvGrpSpPr>
        <p:grpSpPr>
          <a:xfrm>
            <a:off x="6094376" y="3480730"/>
            <a:ext cx="176459" cy="1452884"/>
            <a:chOff x="-1147" y="0"/>
            <a:chExt cx="180217" cy="1483828"/>
          </a:xfrm>
        </p:grpSpPr>
        <p:sp>
          <p:nvSpPr>
            <p:cNvPr id="344" name="Oval 662">
              <a:extLst>
                <a:ext uri="{FF2B5EF4-FFF2-40B4-BE49-F238E27FC236}">
                  <a16:creationId xmlns:a16="http://schemas.microsoft.com/office/drawing/2014/main" id="{3A6EFA01-6084-4A58-A2C1-AE9233C4E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5" name="Oval 662">
              <a:extLst>
                <a:ext uri="{FF2B5EF4-FFF2-40B4-BE49-F238E27FC236}">
                  <a16:creationId xmlns:a16="http://schemas.microsoft.com/office/drawing/2014/main" id="{79E96FEB-6229-456F-AAE2-AACC9B927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799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6" name="Oval 662">
              <a:extLst>
                <a:ext uri="{FF2B5EF4-FFF2-40B4-BE49-F238E27FC236}">
                  <a16:creationId xmlns:a16="http://schemas.microsoft.com/office/drawing/2014/main" id="{6572D90C-45D0-43DB-9E88-5C2F1B838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30239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7" name="Oval 662">
              <a:extLst>
                <a:ext uri="{FF2B5EF4-FFF2-40B4-BE49-F238E27FC236}">
                  <a16:creationId xmlns:a16="http://schemas.microsoft.com/office/drawing/2014/main" id="{80DA311E-B2F4-40E7-A7E6-28B700326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775207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8" name="Oval 662">
              <a:extLst>
                <a:ext uri="{FF2B5EF4-FFF2-40B4-BE49-F238E27FC236}">
                  <a16:creationId xmlns:a16="http://schemas.microsoft.com/office/drawing/2014/main" id="{88C9BF3A-665D-48C0-8C3A-CA4491106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7" y="105745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9" name="Oval 662">
              <a:extLst>
                <a:ext uri="{FF2B5EF4-FFF2-40B4-BE49-F238E27FC236}">
                  <a16:creationId xmlns:a16="http://schemas.microsoft.com/office/drawing/2014/main" id="{360E7DF5-3A02-46DF-A3E3-A2083266F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7" y="1304758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7" name="グループ化 386">
            <a:extLst>
              <a:ext uri="{FF2B5EF4-FFF2-40B4-BE49-F238E27FC236}">
                <a16:creationId xmlns:a16="http://schemas.microsoft.com/office/drawing/2014/main" id="{15434928-D014-428E-868C-DBB0EAEF0A7F}"/>
              </a:ext>
            </a:extLst>
          </p:cNvPr>
          <p:cNvGrpSpPr/>
          <p:nvPr/>
        </p:nvGrpSpPr>
        <p:grpSpPr>
          <a:xfrm>
            <a:off x="1010599" y="1389154"/>
            <a:ext cx="975056" cy="731621"/>
            <a:chOff x="885164" y="1304493"/>
            <a:chExt cx="903393" cy="677849"/>
          </a:xfrm>
        </p:grpSpPr>
        <p:cxnSp>
          <p:nvCxnSpPr>
            <p:cNvPr id="388" name="直線コネクタ 387">
              <a:extLst>
                <a:ext uri="{FF2B5EF4-FFF2-40B4-BE49-F238E27FC236}">
                  <a16:creationId xmlns:a16="http://schemas.microsoft.com/office/drawing/2014/main" id="{1ABBB407-43ED-4FAB-8670-5990FD3814D2}"/>
                </a:ext>
              </a:extLst>
            </p:cNvPr>
            <p:cNvCxnSpPr>
              <a:cxnSpLocks/>
            </p:cNvCxnSpPr>
            <p:nvPr/>
          </p:nvCxnSpPr>
          <p:spPr>
            <a:xfrm>
              <a:off x="1355304" y="1982342"/>
              <a:ext cx="43325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正方形/長方形 388">
              <a:extLst>
                <a:ext uri="{FF2B5EF4-FFF2-40B4-BE49-F238E27FC236}">
                  <a16:creationId xmlns:a16="http://schemas.microsoft.com/office/drawing/2014/main" id="{192E5A86-B364-4FF9-B1FC-56B0F8449178}"/>
                </a:ext>
              </a:extLst>
            </p:cNvPr>
            <p:cNvSpPr/>
            <p:nvPr/>
          </p:nvSpPr>
          <p:spPr>
            <a:xfrm>
              <a:off x="885164" y="1304493"/>
              <a:ext cx="452565" cy="25041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3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59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39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2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65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78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19991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04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86760"/>
              <a:endParaRPr lang="ja-JP" altLang="en-US" sz="1943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90" name="グループ化 389">
            <a:extLst>
              <a:ext uri="{FF2B5EF4-FFF2-40B4-BE49-F238E27FC236}">
                <a16:creationId xmlns:a16="http://schemas.microsoft.com/office/drawing/2014/main" id="{B5269B56-BDA4-4FEC-8762-9F1880AE142A}"/>
              </a:ext>
            </a:extLst>
          </p:cNvPr>
          <p:cNvGrpSpPr/>
          <p:nvPr/>
        </p:nvGrpSpPr>
        <p:grpSpPr>
          <a:xfrm>
            <a:off x="1722000" y="1631103"/>
            <a:ext cx="471914" cy="363237"/>
            <a:chOff x="5418855" y="1607124"/>
            <a:chExt cx="437230" cy="336540"/>
          </a:xfrm>
        </p:grpSpPr>
        <p:sp>
          <p:nvSpPr>
            <p:cNvPr id="391" name="Text Box 671">
              <a:extLst>
                <a:ext uri="{FF2B5EF4-FFF2-40B4-BE49-F238E27FC236}">
                  <a16:creationId xmlns:a16="http://schemas.microsoft.com/office/drawing/2014/main" id="{08008E5C-3461-44FB-8A64-A9A3CB515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855" y="1607124"/>
              <a:ext cx="437230" cy="21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/>
              <a:r>
                <a:rPr lang="en-US" sz="685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PC</a:t>
              </a:r>
              <a:r>
                <a:rPr lang="ja-JP" altLang="en-US" sz="685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操作用演台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92" name="片側の 2 つの角を切り取った四角形 100">
              <a:extLst>
                <a:ext uri="{FF2B5EF4-FFF2-40B4-BE49-F238E27FC236}">
                  <a16:creationId xmlns:a16="http://schemas.microsoft.com/office/drawing/2014/main" id="{CD5EC1E3-340C-450C-9A9A-17BBF49D7776}"/>
                </a:ext>
              </a:extLst>
            </p:cNvPr>
            <p:cNvSpPr/>
            <p:nvPr/>
          </p:nvSpPr>
          <p:spPr>
            <a:xfrm rot="9399876">
              <a:off x="5629126" y="1851326"/>
              <a:ext cx="217570" cy="92338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94" name="Oval 662">
            <a:extLst>
              <a:ext uri="{FF2B5EF4-FFF2-40B4-BE49-F238E27FC236}">
                <a16:creationId xmlns:a16="http://schemas.microsoft.com/office/drawing/2014/main" id="{7D394939-F98D-4FD7-A1BE-7EDD3C962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171" y="1885667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5" name="Oval 662">
            <a:extLst>
              <a:ext uri="{FF2B5EF4-FFF2-40B4-BE49-F238E27FC236}">
                <a16:creationId xmlns:a16="http://schemas.microsoft.com/office/drawing/2014/main" id="{0ADB6A29-CFB3-4F8E-BA59-B5791B28F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826" y="1803306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96" name="図 395">
            <a:extLst>
              <a:ext uri="{FF2B5EF4-FFF2-40B4-BE49-F238E27FC236}">
                <a16:creationId xmlns:a16="http://schemas.microsoft.com/office/drawing/2014/main" id="{167E2012-2AA4-45E8-B01E-A64D9CFBE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130871">
            <a:off x="1486692" y="1808884"/>
            <a:ext cx="250046" cy="651434"/>
          </a:xfrm>
          <a:prstGeom prst="rect">
            <a:avLst/>
          </a:prstGeom>
        </p:spPr>
      </p:pic>
      <p:sp>
        <p:nvSpPr>
          <p:cNvPr id="397" name="テキスト ボックス 396">
            <a:extLst>
              <a:ext uri="{FF2B5EF4-FFF2-40B4-BE49-F238E27FC236}">
                <a16:creationId xmlns:a16="http://schemas.microsoft.com/office/drawing/2014/main" id="{87C9AA0B-730A-49BF-B738-5710FE4F769D}"/>
              </a:ext>
            </a:extLst>
          </p:cNvPr>
          <p:cNvSpPr txBox="1"/>
          <p:nvPr/>
        </p:nvSpPr>
        <p:spPr>
          <a:xfrm>
            <a:off x="1573556" y="3049489"/>
            <a:ext cx="1190603" cy="413648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>
            <a:defPPr>
              <a:defRPr lang="ja-JP"/>
            </a:defPPr>
            <a:lvl1pPr algn="ctr">
              <a:lnSpc>
                <a:spcPts val="1179"/>
              </a:lnSpc>
              <a:defRPr sz="998" kern="100">
                <a:latin typeface="+mn-ea"/>
                <a:cs typeface="Times New Roman" panose="02020603050405020304" pitchFamily="18" charset="0"/>
              </a:defRPr>
            </a:lvl1pPr>
          </a:lstStyle>
          <a:p>
            <a:pPr defTabSz="986760">
              <a:lnSpc>
                <a:spcPts val="1272"/>
              </a:lnSpc>
            </a:pPr>
            <a:r>
              <a:rPr lang="ja-JP" altLang="en-US" sz="107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光のまちづくり</a:t>
            </a:r>
            <a:endParaRPr lang="en-US" altLang="ja-JP" sz="1077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86760">
              <a:lnSpc>
                <a:spcPts val="1272"/>
              </a:lnSpc>
            </a:pPr>
            <a:r>
              <a:rPr lang="ja-JP" altLang="en-US" sz="107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橋爪委員長</a:t>
            </a:r>
          </a:p>
        </p:txBody>
      </p:sp>
      <p:sp>
        <p:nvSpPr>
          <p:cNvPr id="135" name="Oval 667">
            <a:extLst>
              <a:ext uri="{FF2B5EF4-FFF2-40B4-BE49-F238E27FC236}">
                <a16:creationId xmlns:a16="http://schemas.microsoft.com/office/drawing/2014/main" id="{E13D072D-EE36-4387-9B0F-1AE92BC3454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646674" y="2226367"/>
            <a:ext cx="289710" cy="17322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ＰＪ</a:t>
            </a:r>
          </a:p>
        </p:txBody>
      </p:sp>
      <p:sp>
        <p:nvSpPr>
          <p:cNvPr id="136" name="Rectangle 617">
            <a:extLst>
              <a:ext uri="{FF2B5EF4-FFF2-40B4-BE49-F238E27FC236}">
                <a16:creationId xmlns:a16="http://schemas.microsoft.com/office/drawing/2014/main" id="{D2D39415-3B50-4859-951E-255F4D8FC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762" y="2354798"/>
            <a:ext cx="830372" cy="372926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大阪府</a:t>
            </a:r>
            <a:endParaRPr lang="en-US" altLang="ja-JP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吉村</a:t>
            </a: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知事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8" name="Rectangle 618">
            <a:extLst>
              <a:ext uri="{FF2B5EF4-FFF2-40B4-BE49-F238E27FC236}">
                <a16:creationId xmlns:a16="http://schemas.microsoft.com/office/drawing/2014/main" id="{83FA2BEF-9083-495E-900A-D275BFD45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28" y="2338524"/>
            <a:ext cx="839287" cy="39157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大商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鳥井会頭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0" name="Rectangle 619">
            <a:extLst>
              <a:ext uri="{FF2B5EF4-FFF2-40B4-BE49-F238E27FC236}">
                <a16:creationId xmlns:a16="http://schemas.microsoft.com/office/drawing/2014/main" id="{FAA30464-364B-4B7D-9C5C-DB86651AE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3" y="2707196"/>
            <a:ext cx="781181" cy="36360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大阪市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横山市長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1" name="Rectangle 620">
            <a:extLst>
              <a:ext uri="{FF2B5EF4-FFF2-40B4-BE49-F238E27FC236}">
                <a16:creationId xmlns:a16="http://schemas.microsoft.com/office/drawing/2014/main" id="{4AF3C56C-D23F-4299-98FC-CC65CD358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543" y="2594896"/>
            <a:ext cx="717436" cy="3310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関経連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松本会長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2" name="Rectangle 649">
            <a:extLst>
              <a:ext uri="{FF2B5EF4-FFF2-40B4-BE49-F238E27FC236}">
                <a16:creationId xmlns:a16="http://schemas.microsoft.com/office/drawing/2014/main" id="{00650E55-F96D-4612-9DDC-228D2FBE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560" y="3592816"/>
            <a:ext cx="839287" cy="36360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観光局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溝畑理事長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3" name="Rectangle 633">
            <a:extLst>
              <a:ext uri="{FF2B5EF4-FFF2-40B4-BE49-F238E27FC236}">
                <a16:creationId xmlns:a16="http://schemas.microsoft.com/office/drawing/2014/main" id="{AF7A8C3D-AB83-4CFF-8236-694B68737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37" y="3767395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3087BAB1-E9C8-4313-BAB0-37A0C6D5EE90}"/>
              </a:ext>
            </a:extLst>
          </p:cNvPr>
          <p:cNvGrpSpPr/>
          <p:nvPr/>
        </p:nvGrpSpPr>
        <p:grpSpPr>
          <a:xfrm>
            <a:off x="3891384" y="3058735"/>
            <a:ext cx="86917" cy="73948"/>
            <a:chOff x="2749816" y="4954384"/>
            <a:chExt cx="179348" cy="152588"/>
          </a:xfrm>
        </p:grpSpPr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38D28C57-D953-4123-BC18-43C48EBAAC29}"/>
                </a:ext>
              </a:extLst>
            </p:cNvPr>
            <p:cNvCxnSpPr/>
            <p:nvPr/>
          </p:nvCxnSpPr>
          <p:spPr>
            <a:xfrm>
              <a:off x="2749816" y="51069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A9F7A1C4-8C5F-4E82-81BD-5435F741D5BA}"/>
                </a:ext>
              </a:extLst>
            </p:cNvPr>
            <p:cNvCxnSpPr/>
            <p:nvPr/>
          </p:nvCxnSpPr>
          <p:spPr>
            <a:xfrm flipV="1">
              <a:off x="2839476" y="5049349"/>
              <a:ext cx="0" cy="57623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47" name="円/楕円 168">
              <a:extLst>
                <a:ext uri="{FF2B5EF4-FFF2-40B4-BE49-F238E27FC236}">
                  <a16:creationId xmlns:a16="http://schemas.microsoft.com/office/drawing/2014/main" id="{C7FB63DD-7B05-4709-BC79-6ED055BEEE52}"/>
                </a:ext>
              </a:extLst>
            </p:cNvPr>
            <p:cNvSpPr/>
            <p:nvPr/>
          </p:nvSpPr>
          <p:spPr>
            <a:xfrm>
              <a:off x="2790751" y="4954384"/>
              <a:ext cx="97461" cy="974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C637E2A8-76FF-433B-B822-3D5B47CEB051}"/>
              </a:ext>
            </a:extLst>
          </p:cNvPr>
          <p:cNvGrpSpPr/>
          <p:nvPr/>
        </p:nvGrpSpPr>
        <p:grpSpPr>
          <a:xfrm>
            <a:off x="2940056" y="3482876"/>
            <a:ext cx="86917" cy="73947"/>
            <a:chOff x="2553500" y="4969484"/>
            <a:chExt cx="179348" cy="152585"/>
          </a:xfrm>
        </p:grpSpPr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25FFE3A1-1A45-4171-B3B9-AA1666963392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7BEDEA24-63AA-4D8B-91B5-7A5C2962E302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1" name="円/楕円 172">
              <a:extLst>
                <a:ext uri="{FF2B5EF4-FFF2-40B4-BE49-F238E27FC236}">
                  <a16:creationId xmlns:a16="http://schemas.microsoft.com/office/drawing/2014/main" id="{522E109E-CB78-411F-B571-49CA414475FC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8FF64F5E-9CDF-4FC4-B0F6-6E24F87D714B}"/>
              </a:ext>
            </a:extLst>
          </p:cNvPr>
          <p:cNvGrpSpPr/>
          <p:nvPr/>
        </p:nvGrpSpPr>
        <p:grpSpPr>
          <a:xfrm>
            <a:off x="4363209" y="3278905"/>
            <a:ext cx="86917" cy="73947"/>
            <a:chOff x="2553500" y="4969484"/>
            <a:chExt cx="179348" cy="152585"/>
          </a:xfrm>
        </p:grpSpPr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E6ABB80F-F01A-4293-8BF6-494E1E56E3C2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28CC3176-4976-4250-84CC-664894EE2A4F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8" name="円/楕円 184">
              <a:extLst>
                <a:ext uri="{FF2B5EF4-FFF2-40B4-BE49-F238E27FC236}">
                  <a16:creationId xmlns:a16="http://schemas.microsoft.com/office/drawing/2014/main" id="{7100BAD6-B936-478A-80A6-767530BC7BE8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F9653813-29D4-4FF9-A63D-8C04182B3C5E}"/>
              </a:ext>
            </a:extLst>
          </p:cNvPr>
          <p:cNvGrpSpPr/>
          <p:nvPr/>
        </p:nvGrpSpPr>
        <p:grpSpPr>
          <a:xfrm>
            <a:off x="3528156" y="3058734"/>
            <a:ext cx="86917" cy="73947"/>
            <a:chOff x="4994753" y="4338149"/>
            <a:chExt cx="179348" cy="152585"/>
          </a:xfrm>
        </p:grpSpPr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5312CFCD-6D3B-4A55-A473-8CFA30077D2A}"/>
                </a:ext>
              </a:extLst>
            </p:cNvPr>
            <p:cNvCxnSpPr/>
            <p:nvPr/>
          </p:nvCxnSpPr>
          <p:spPr>
            <a:xfrm>
              <a:off x="4994753" y="4490734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FB091BB2-F702-4DBD-8DCA-6579BADC9AF7}"/>
                </a:ext>
              </a:extLst>
            </p:cNvPr>
            <p:cNvCxnSpPr/>
            <p:nvPr/>
          </p:nvCxnSpPr>
          <p:spPr>
            <a:xfrm flipV="1">
              <a:off x="5084428" y="4433111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72" name="円/楕円 156">
              <a:extLst>
                <a:ext uri="{FF2B5EF4-FFF2-40B4-BE49-F238E27FC236}">
                  <a16:creationId xmlns:a16="http://schemas.microsoft.com/office/drawing/2014/main" id="{F2F3D7DC-3D88-425A-A197-26C2C5035128}"/>
                </a:ext>
              </a:extLst>
            </p:cNvPr>
            <p:cNvSpPr/>
            <p:nvPr/>
          </p:nvSpPr>
          <p:spPr>
            <a:xfrm>
              <a:off x="5035696" y="4338149"/>
              <a:ext cx="97459" cy="974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83" name="Oval 646">
            <a:extLst>
              <a:ext uri="{FF2B5EF4-FFF2-40B4-BE49-F238E27FC236}">
                <a16:creationId xmlns:a16="http://schemas.microsoft.com/office/drawing/2014/main" id="{EC040EBD-B2F8-493D-9D58-D6293BDA16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56540" y="374505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4" name="Oval 646">
            <a:extLst>
              <a:ext uri="{FF2B5EF4-FFF2-40B4-BE49-F238E27FC236}">
                <a16:creationId xmlns:a16="http://schemas.microsoft.com/office/drawing/2014/main" id="{ACDFF9AB-BF95-405E-B4EA-BA682E416A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3999" y="2954573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5" name="Oval 646">
            <a:extLst>
              <a:ext uri="{FF2B5EF4-FFF2-40B4-BE49-F238E27FC236}">
                <a16:creationId xmlns:a16="http://schemas.microsoft.com/office/drawing/2014/main" id="{DCE74894-0B86-4B3B-8AE5-D645D61EDC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85919" y="2690360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6" name="Oval 646">
            <a:extLst>
              <a:ext uri="{FF2B5EF4-FFF2-40B4-BE49-F238E27FC236}">
                <a16:creationId xmlns:a16="http://schemas.microsoft.com/office/drawing/2014/main" id="{B025019F-6F29-4BFF-811E-3F686D5864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3391" y="2680334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7" name="Oval 646">
            <a:extLst>
              <a:ext uri="{FF2B5EF4-FFF2-40B4-BE49-F238E27FC236}">
                <a16:creationId xmlns:a16="http://schemas.microsoft.com/office/drawing/2014/main" id="{EAF3E990-49CB-4C16-8983-921FEAF240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507" y="2886856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8" name="Oval 646">
            <a:extLst>
              <a:ext uri="{FF2B5EF4-FFF2-40B4-BE49-F238E27FC236}">
                <a16:creationId xmlns:a16="http://schemas.microsoft.com/office/drawing/2014/main" id="{9E317BB6-853D-47DC-8C90-A720FCFF12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97582" y="3164439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9" name="Oval 646">
            <a:extLst>
              <a:ext uri="{FF2B5EF4-FFF2-40B4-BE49-F238E27FC236}">
                <a16:creationId xmlns:a16="http://schemas.microsoft.com/office/drawing/2014/main" id="{59F7A3C8-823B-4BBA-91E5-7AFC4A8E2B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98571" y="3666455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4" name="Oval 646">
            <a:extLst>
              <a:ext uri="{FF2B5EF4-FFF2-40B4-BE49-F238E27FC236}">
                <a16:creationId xmlns:a16="http://schemas.microsoft.com/office/drawing/2014/main" id="{41E79EAF-4241-4E08-A026-4F5B4BC89A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1829" y="3292005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97" name="表 196">
            <a:extLst>
              <a:ext uri="{FF2B5EF4-FFF2-40B4-BE49-F238E27FC236}">
                <a16:creationId xmlns:a16="http://schemas.microsoft.com/office/drawing/2014/main" id="{1306E15D-5266-4AD9-BA10-0CC898960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408339"/>
              </p:ext>
            </p:extLst>
          </p:nvPr>
        </p:nvGraphicFramePr>
        <p:xfrm>
          <a:off x="6478720" y="3479735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graphicFrame>
        <p:nvGraphicFramePr>
          <p:cNvPr id="198" name="表 197">
            <a:extLst>
              <a:ext uri="{FF2B5EF4-FFF2-40B4-BE49-F238E27FC236}">
                <a16:creationId xmlns:a16="http://schemas.microsoft.com/office/drawing/2014/main" id="{47D0C76C-1213-4644-AF41-E2DB9F5C0E7B}"/>
              </a:ext>
            </a:extLst>
          </p:cNvPr>
          <p:cNvGraphicFramePr>
            <a:graphicFrameLocks noGrp="1"/>
          </p:cNvGraphicFramePr>
          <p:nvPr/>
        </p:nvGraphicFramePr>
        <p:xfrm>
          <a:off x="6492690" y="1393855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211" name="Text Box 647">
            <a:extLst>
              <a:ext uri="{FF2B5EF4-FFF2-40B4-BE49-F238E27FC236}">
                <a16:creationId xmlns:a16="http://schemas.microsoft.com/office/drawing/2014/main" id="{1F33F7DD-D77F-4511-992D-07DDB6E40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562" y="3423364"/>
            <a:ext cx="307909" cy="15108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140997" rIns="0" bIns="140997" anchor="ctr" anchorCtr="0" upright="1">
            <a:noAutofit/>
          </a:bodyPr>
          <a:lstStyle/>
          <a:p>
            <a:pPr algn="dist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司会・説明者席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6A104DD2-9DA8-4B3C-9AB7-F3975AB9BD50}"/>
              </a:ext>
            </a:extLst>
          </p:cNvPr>
          <p:cNvGrpSpPr/>
          <p:nvPr/>
        </p:nvGrpSpPr>
        <p:grpSpPr>
          <a:xfrm>
            <a:off x="5621596" y="4501410"/>
            <a:ext cx="86917" cy="73947"/>
            <a:chOff x="2553500" y="4969484"/>
            <a:chExt cx="179348" cy="152585"/>
          </a:xfrm>
        </p:grpSpPr>
        <p:cxnSp>
          <p:nvCxnSpPr>
            <p:cNvPr id="213" name="直線コネクタ 212">
              <a:extLst>
                <a:ext uri="{FF2B5EF4-FFF2-40B4-BE49-F238E27FC236}">
                  <a16:creationId xmlns:a16="http://schemas.microsoft.com/office/drawing/2014/main" id="{B50747E9-0365-4EFE-BDC8-FE037DDD76DA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BE2B881C-669B-4926-B524-8F53C6EEE454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15" name="円/楕円 184">
              <a:extLst>
                <a:ext uri="{FF2B5EF4-FFF2-40B4-BE49-F238E27FC236}">
                  <a16:creationId xmlns:a16="http://schemas.microsoft.com/office/drawing/2014/main" id="{9F4788D6-F2D6-4D1E-AAE4-D3351611C632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16" name="グループ化 215">
            <a:extLst>
              <a:ext uri="{FF2B5EF4-FFF2-40B4-BE49-F238E27FC236}">
                <a16:creationId xmlns:a16="http://schemas.microsoft.com/office/drawing/2014/main" id="{972AD5DA-3556-4D4F-9941-76844366042F}"/>
              </a:ext>
            </a:extLst>
          </p:cNvPr>
          <p:cNvGrpSpPr/>
          <p:nvPr/>
        </p:nvGrpSpPr>
        <p:grpSpPr>
          <a:xfrm>
            <a:off x="5624805" y="3649052"/>
            <a:ext cx="86917" cy="73947"/>
            <a:chOff x="2553500" y="4969484"/>
            <a:chExt cx="179348" cy="152585"/>
          </a:xfrm>
        </p:grpSpPr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97DD0CC0-4B97-40E9-80A2-139BE8FF0A0F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8" name="直線コネクタ 217">
              <a:extLst>
                <a:ext uri="{FF2B5EF4-FFF2-40B4-BE49-F238E27FC236}">
                  <a16:creationId xmlns:a16="http://schemas.microsoft.com/office/drawing/2014/main" id="{A08E9744-6650-4635-A2DC-B79A857EEF4C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19" name="円/楕円 184">
              <a:extLst>
                <a:ext uri="{FF2B5EF4-FFF2-40B4-BE49-F238E27FC236}">
                  <a16:creationId xmlns:a16="http://schemas.microsoft.com/office/drawing/2014/main" id="{21EBC2E2-1D5B-4DC4-855B-EE337F7A2DE5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20" name="グループ化 219">
            <a:extLst>
              <a:ext uri="{FF2B5EF4-FFF2-40B4-BE49-F238E27FC236}">
                <a16:creationId xmlns:a16="http://schemas.microsoft.com/office/drawing/2014/main" id="{CAA3FBA2-47EE-49C0-8157-ED3A391AEC05}"/>
              </a:ext>
            </a:extLst>
          </p:cNvPr>
          <p:cNvGrpSpPr/>
          <p:nvPr/>
        </p:nvGrpSpPr>
        <p:grpSpPr>
          <a:xfrm>
            <a:off x="5624805" y="4075232"/>
            <a:ext cx="86917" cy="73947"/>
            <a:chOff x="2553500" y="4969484"/>
            <a:chExt cx="179348" cy="152585"/>
          </a:xfrm>
        </p:grpSpPr>
        <p:cxnSp>
          <p:nvCxnSpPr>
            <p:cNvPr id="221" name="直線コネクタ 220">
              <a:extLst>
                <a:ext uri="{FF2B5EF4-FFF2-40B4-BE49-F238E27FC236}">
                  <a16:creationId xmlns:a16="http://schemas.microsoft.com/office/drawing/2014/main" id="{49043F96-FE3B-4757-A9C0-41EA4F04DD77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2" name="直線コネクタ 221">
              <a:extLst>
                <a:ext uri="{FF2B5EF4-FFF2-40B4-BE49-F238E27FC236}">
                  <a16:creationId xmlns:a16="http://schemas.microsoft.com/office/drawing/2014/main" id="{41C5EDE1-E6A4-451C-9CAE-72AC5EFA9F0E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23" name="円/楕円 184">
              <a:extLst>
                <a:ext uri="{FF2B5EF4-FFF2-40B4-BE49-F238E27FC236}">
                  <a16:creationId xmlns:a16="http://schemas.microsoft.com/office/drawing/2014/main" id="{284E2D96-2CA7-429D-B098-FFA51467D0B5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aphicFrame>
        <p:nvGraphicFramePr>
          <p:cNvPr id="225" name="表 224">
            <a:extLst>
              <a:ext uri="{FF2B5EF4-FFF2-40B4-BE49-F238E27FC236}">
                <a16:creationId xmlns:a16="http://schemas.microsoft.com/office/drawing/2014/main" id="{7C282CF6-85C5-4DAA-BDF7-62113123BAD0}"/>
              </a:ext>
            </a:extLst>
          </p:cNvPr>
          <p:cNvGraphicFramePr>
            <a:graphicFrameLocks noGrp="1"/>
          </p:cNvGraphicFramePr>
          <p:nvPr/>
        </p:nvGraphicFramePr>
        <p:xfrm>
          <a:off x="1453247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226" name="表 225">
            <a:extLst>
              <a:ext uri="{FF2B5EF4-FFF2-40B4-BE49-F238E27FC236}">
                <a16:creationId xmlns:a16="http://schemas.microsoft.com/office/drawing/2014/main" id="{408A2FBF-99CE-4D73-BB9D-26A3AFCC5EFB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227" name="表 226">
            <a:extLst>
              <a:ext uri="{FF2B5EF4-FFF2-40B4-BE49-F238E27FC236}">
                <a16:creationId xmlns:a16="http://schemas.microsoft.com/office/drawing/2014/main" id="{3645EF2F-38C8-4E47-8383-4A01C429DABB}"/>
              </a:ext>
            </a:extLst>
          </p:cNvPr>
          <p:cNvGraphicFramePr>
            <a:graphicFrameLocks noGrp="1"/>
          </p:cNvGraphicFramePr>
          <p:nvPr/>
        </p:nvGraphicFramePr>
        <p:xfrm>
          <a:off x="1437786" y="5551267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8" name="表 227">
            <a:extLst>
              <a:ext uri="{FF2B5EF4-FFF2-40B4-BE49-F238E27FC236}">
                <a16:creationId xmlns:a16="http://schemas.microsoft.com/office/drawing/2014/main" id="{A401AEB1-4464-418E-84E1-7DBEC9F07889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5547239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9" name="正方形/長方形 228">
            <a:extLst>
              <a:ext uri="{FF2B5EF4-FFF2-40B4-BE49-F238E27FC236}">
                <a16:creationId xmlns:a16="http://schemas.microsoft.com/office/drawing/2014/main" id="{9A2760A1-3F77-4292-9764-AF5381A75275}"/>
              </a:ext>
            </a:extLst>
          </p:cNvPr>
          <p:cNvSpPr/>
          <p:nvPr/>
        </p:nvSpPr>
        <p:spPr>
          <a:xfrm>
            <a:off x="4450625" y="6819447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(32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0" name="正方形/長方形 229">
            <a:extLst>
              <a:ext uri="{FF2B5EF4-FFF2-40B4-BE49-F238E27FC236}">
                <a16:creationId xmlns:a16="http://schemas.microsoft.com/office/drawing/2014/main" id="{06E3EBF6-F732-4DE4-AD06-2E39EEEB07EC}"/>
              </a:ext>
            </a:extLst>
          </p:cNvPr>
          <p:cNvSpPr/>
          <p:nvPr/>
        </p:nvSpPr>
        <p:spPr>
          <a:xfrm>
            <a:off x="2178383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1" name="正方形/長方形 230">
            <a:extLst>
              <a:ext uri="{FF2B5EF4-FFF2-40B4-BE49-F238E27FC236}">
                <a16:creationId xmlns:a16="http://schemas.microsoft.com/office/drawing/2014/main" id="{F4C6C3EC-673F-431C-A544-159842AF378B}"/>
              </a:ext>
            </a:extLst>
          </p:cNvPr>
          <p:cNvSpPr/>
          <p:nvPr/>
        </p:nvSpPr>
        <p:spPr>
          <a:xfrm>
            <a:off x="4711994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0389A590-5A04-4A17-859F-4AD74D8AD6A8}"/>
              </a:ext>
            </a:extLst>
          </p:cNvPr>
          <p:cNvSpPr/>
          <p:nvPr/>
        </p:nvSpPr>
        <p:spPr>
          <a:xfrm>
            <a:off x="1445481" y="7067850"/>
            <a:ext cx="1425406" cy="537898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760"/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傍聴席</a:t>
            </a:r>
            <a:endParaRPr lang="en-US" altLang="ja-JP" sz="1187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/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(10</a:t>
            </a:r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endParaRPr lang="ja-JP" altLang="en-US" sz="1187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3" name="正方形/長方形 232">
            <a:extLst>
              <a:ext uri="{FF2B5EF4-FFF2-40B4-BE49-F238E27FC236}">
                <a16:creationId xmlns:a16="http://schemas.microsoft.com/office/drawing/2014/main" id="{281C0A84-2D1A-46A0-B5BF-77B47FB677AF}"/>
              </a:ext>
            </a:extLst>
          </p:cNvPr>
          <p:cNvSpPr/>
          <p:nvPr/>
        </p:nvSpPr>
        <p:spPr>
          <a:xfrm>
            <a:off x="2184394" y="6586593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(22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-10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4" name="角丸四角形吹き出し 137">
            <a:extLst>
              <a:ext uri="{FF2B5EF4-FFF2-40B4-BE49-F238E27FC236}">
                <a16:creationId xmlns:a16="http://schemas.microsoft.com/office/drawing/2014/main" id="{80D1820D-7126-4422-8209-2F4C56316F9C}"/>
              </a:ext>
            </a:extLst>
          </p:cNvPr>
          <p:cNvSpPr/>
          <p:nvPr/>
        </p:nvSpPr>
        <p:spPr>
          <a:xfrm>
            <a:off x="2214104" y="4566323"/>
            <a:ext cx="1333894" cy="244351"/>
          </a:xfrm>
          <a:prstGeom prst="wedgeRoundRectCallout">
            <a:avLst>
              <a:gd name="adj1" fmla="val 32247"/>
              <a:gd name="adj2" fmla="val 7949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86760"/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ロープパーテーション</a:t>
            </a:r>
          </a:p>
        </p:txBody>
      </p:sp>
      <p:sp>
        <p:nvSpPr>
          <p:cNvPr id="235" name="Rectangle 893">
            <a:extLst>
              <a:ext uri="{FF2B5EF4-FFF2-40B4-BE49-F238E27FC236}">
                <a16:creationId xmlns:a16="http://schemas.microsoft.com/office/drawing/2014/main" id="{256B3462-15F3-402B-8DF5-69A2A9B19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01" y="5103569"/>
            <a:ext cx="4722197" cy="382123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カメラ位置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DD90457B-A7B7-45F6-9A37-4F8A509BA1DD}"/>
              </a:ext>
            </a:extLst>
          </p:cNvPr>
          <p:cNvGrpSpPr/>
          <p:nvPr/>
        </p:nvGrpSpPr>
        <p:grpSpPr>
          <a:xfrm>
            <a:off x="3169881" y="3308574"/>
            <a:ext cx="1260402" cy="451662"/>
            <a:chOff x="2863873" y="3065405"/>
            <a:chExt cx="1167767" cy="418466"/>
          </a:xfrm>
        </p:grpSpPr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F69167E-B081-4CD9-BAC8-760FEE6C9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6304" y="3225961"/>
              <a:ext cx="346758" cy="257910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4766AAFD-8576-4009-9106-DB3D59161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6813" y="3225961"/>
              <a:ext cx="346758" cy="257910"/>
            </a:xfrm>
            <a:prstGeom prst="rect">
              <a:avLst/>
            </a:prstGeom>
          </p:spPr>
        </p:pic>
        <p:sp>
          <p:nvSpPr>
            <p:cNvPr id="239" name="Rectangle 649">
              <a:extLst>
                <a:ext uri="{FF2B5EF4-FFF2-40B4-BE49-F238E27FC236}">
                  <a16:creationId xmlns:a16="http://schemas.microsoft.com/office/drawing/2014/main" id="{99F2B2FC-15BD-407C-8F00-C7F03027F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873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  <p:sp>
          <p:nvSpPr>
            <p:cNvPr id="240" name="Rectangle 649">
              <a:extLst>
                <a:ext uri="{FF2B5EF4-FFF2-40B4-BE49-F238E27FC236}">
                  <a16:creationId xmlns:a16="http://schemas.microsoft.com/office/drawing/2014/main" id="{049F65FA-48B0-4CDE-BD46-78AFB06B6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667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</p:grp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2E0FEFAB-D2AF-4A4B-829F-8D57863DD340}"/>
              </a:ext>
            </a:extLst>
          </p:cNvPr>
          <p:cNvSpPr/>
          <p:nvPr/>
        </p:nvSpPr>
        <p:spPr>
          <a:xfrm>
            <a:off x="6507100" y="1497870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1BAF8D5F-AAE2-41A7-AE39-B82E9AAAF63B}"/>
              </a:ext>
            </a:extLst>
          </p:cNvPr>
          <p:cNvSpPr txBox="1"/>
          <p:nvPr/>
        </p:nvSpPr>
        <p:spPr>
          <a:xfrm>
            <a:off x="-1" y="-6393"/>
            <a:ext cx="7559675" cy="3936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986760"/>
            <a:r>
              <a:rPr lang="ja-JP" altLang="en-US" sz="1958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会場レイアウト</a:t>
            </a:r>
            <a:endParaRPr lang="ja-JP" altLang="ja-JP" sz="1567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27FBF420-4136-4613-8D44-710EE63BD995}"/>
              </a:ext>
            </a:extLst>
          </p:cNvPr>
          <p:cNvSpPr/>
          <p:nvPr/>
        </p:nvSpPr>
        <p:spPr>
          <a:xfrm>
            <a:off x="6507100" y="3592011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00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07388F5F-2929-476C-95DA-D361CF175E9E}"/>
              </a:ext>
            </a:extLst>
          </p:cNvPr>
          <p:cNvGrpSpPr/>
          <p:nvPr/>
        </p:nvGrpSpPr>
        <p:grpSpPr>
          <a:xfrm>
            <a:off x="2513184" y="2814366"/>
            <a:ext cx="2521937" cy="2565826"/>
            <a:chOff x="2255441" y="2607520"/>
            <a:chExt cx="2336583" cy="2377246"/>
          </a:xfrm>
        </p:grpSpPr>
        <p:sp>
          <p:nvSpPr>
            <p:cNvPr id="174" name="アーチ 173">
              <a:extLst>
                <a:ext uri="{FF2B5EF4-FFF2-40B4-BE49-F238E27FC236}">
                  <a16:creationId xmlns:a16="http://schemas.microsoft.com/office/drawing/2014/main" id="{C0EEBA63-38E9-4334-8EEB-96D641B4E961}"/>
                </a:ext>
              </a:extLst>
            </p:cNvPr>
            <p:cNvSpPr>
              <a:spLocks noChangeAspect="1"/>
            </p:cNvSpPr>
            <p:nvPr/>
          </p:nvSpPr>
          <p:spPr bwMode="auto">
            <a:xfrm rot="7380000">
              <a:off x="2289872" y="2607520"/>
              <a:ext cx="2160000" cy="2160000"/>
            </a:xfrm>
            <a:prstGeom prst="blockArc">
              <a:avLst>
                <a:gd name="adj1" fmla="val 1075817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75" name="アーチ 174">
              <a:extLst>
                <a:ext uri="{FF2B5EF4-FFF2-40B4-BE49-F238E27FC236}">
                  <a16:creationId xmlns:a16="http://schemas.microsoft.com/office/drawing/2014/main" id="{7803970D-E800-481D-9668-6E2C82CD129B}"/>
                </a:ext>
              </a:extLst>
            </p:cNvPr>
            <p:cNvSpPr>
              <a:spLocks noChangeAspect="1"/>
            </p:cNvSpPr>
            <p:nvPr/>
          </p:nvSpPr>
          <p:spPr bwMode="auto">
            <a:xfrm rot="4812564">
              <a:off x="2255441" y="2648183"/>
              <a:ext cx="2336583" cy="2336583"/>
            </a:xfrm>
            <a:prstGeom prst="blockArc">
              <a:avLst>
                <a:gd name="adj1" fmla="val 10205223"/>
                <a:gd name="adj2" fmla="val 12542684"/>
                <a:gd name="adj3" fmla="val 13489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78" name="アーチ 177">
              <a:extLst>
                <a:ext uri="{FF2B5EF4-FFF2-40B4-BE49-F238E27FC236}">
                  <a16:creationId xmlns:a16="http://schemas.microsoft.com/office/drawing/2014/main" id="{FD813AF5-FBE8-4734-B532-FA407DFFDB6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3663" y="2612577"/>
              <a:ext cx="2160000" cy="2160000"/>
            </a:xfrm>
            <a:prstGeom prst="blockArc">
              <a:avLst>
                <a:gd name="adj1" fmla="val 1080000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9" name="Rectangle 906"/>
          <p:cNvSpPr>
            <a:spLocks noChangeArrowheads="1"/>
          </p:cNvSpPr>
          <p:nvPr/>
        </p:nvSpPr>
        <p:spPr bwMode="auto">
          <a:xfrm>
            <a:off x="1845699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Rectangle 922"/>
          <p:cNvSpPr>
            <a:spLocks noChangeArrowheads="1"/>
          </p:cNvSpPr>
          <p:nvPr/>
        </p:nvSpPr>
        <p:spPr bwMode="auto">
          <a:xfrm>
            <a:off x="4542222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Rectangle 631"/>
          <p:cNvSpPr>
            <a:spLocks noChangeArrowheads="1"/>
          </p:cNvSpPr>
          <p:nvPr/>
        </p:nvSpPr>
        <p:spPr bwMode="auto">
          <a:xfrm>
            <a:off x="880692" y="5372460"/>
            <a:ext cx="337615" cy="486836"/>
          </a:xfrm>
          <a:prstGeom prst="rect">
            <a:avLst/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b="1" kern="10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分配器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025951" y="7753168"/>
            <a:ext cx="5470047" cy="322071"/>
            <a:chOff x="34056" y="0"/>
            <a:chExt cx="5587039" cy="329090"/>
          </a:xfrm>
        </p:grpSpPr>
        <p:sp>
          <p:nvSpPr>
            <p:cNvPr id="61" name="テキスト ボックス 2"/>
            <p:cNvSpPr txBox="1">
              <a:spLocks noChangeArrowheads="1"/>
            </p:cNvSpPr>
            <p:nvPr/>
          </p:nvSpPr>
          <p:spPr bwMode="auto">
            <a:xfrm>
              <a:off x="34056" y="161431"/>
              <a:ext cx="613878" cy="131035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0" rIns="0" bIns="0" anchor="ctr" anchorCtr="0" upright="1">
              <a:sp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傍聴者入口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4" name="AutoShape 653"/>
            <p:cNvCxnSpPr>
              <a:cxnSpLocks noChangeShapeType="1"/>
            </p:cNvCxnSpPr>
            <p:nvPr/>
          </p:nvCxnSpPr>
          <p:spPr bwMode="auto">
            <a:xfrm>
              <a:off x="5001918" y="0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AutoShape 654"/>
            <p:cNvCxnSpPr>
              <a:cxnSpLocks noChangeShapeType="1"/>
            </p:cNvCxnSpPr>
            <p:nvPr/>
          </p:nvCxnSpPr>
          <p:spPr bwMode="auto">
            <a:xfrm>
              <a:off x="5615796" y="8626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テキスト ボックス 2"/>
            <p:cNvSpPr txBox="1">
              <a:spLocks noChangeArrowheads="1"/>
            </p:cNvSpPr>
            <p:nvPr/>
          </p:nvSpPr>
          <p:spPr bwMode="auto">
            <a:xfrm>
              <a:off x="5001917" y="109086"/>
              <a:ext cx="619178" cy="220004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44766" rIns="0" bIns="44766" anchor="ctr" anchorCtr="0" upright="1">
              <a:spAutoFit/>
            </a:bodyPr>
            <a:lstStyle/>
            <a:p>
              <a:pPr algn="ctr" defTabSz="986760">
                <a:lnSpc>
                  <a:spcPts val="1077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報道入口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Rectangle 906"/>
          <p:cNvSpPr>
            <a:spLocks noChangeArrowheads="1"/>
          </p:cNvSpPr>
          <p:nvPr/>
        </p:nvSpPr>
        <p:spPr bwMode="auto">
          <a:xfrm>
            <a:off x="803277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" name="Rectangle 906"/>
          <p:cNvSpPr>
            <a:spLocks noChangeArrowheads="1"/>
          </p:cNvSpPr>
          <p:nvPr/>
        </p:nvSpPr>
        <p:spPr bwMode="auto">
          <a:xfrm>
            <a:off x="2355279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" name="Rectangle 906"/>
          <p:cNvSpPr>
            <a:spLocks noChangeArrowheads="1"/>
          </p:cNvSpPr>
          <p:nvPr/>
        </p:nvSpPr>
        <p:spPr bwMode="auto">
          <a:xfrm>
            <a:off x="3909664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Rectangle 906"/>
          <p:cNvSpPr>
            <a:spLocks noChangeArrowheads="1"/>
          </p:cNvSpPr>
          <p:nvPr/>
        </p:nvSpPr>
        <p:spPr bwMode="auto">
          <a:xfrm>
            <a:off x="5461666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13" name="AutoShape 653"/>
          <p:cNvCxnSpPr>
            <a:cxnSpLocks noChangeShapeType="1"/>
          </p:cNvCxnSpPr>
          <p:nvPr/>
        </p:nvCxnSpPr>
        <p:spPr bwMode="auto">
          <a:xfrm>
            <a:off x="1025951" y="7753169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テキスト ボックス 96"/>
          <p:cNvSpPr txBox="1"/>
          <p:nvPr/>
        </p:nvSpPr>
        <p:spPr>
          <a:xfrm>
            <a:off x="176377" y="480188"/>
            <a:ext cx="6451133" cy="574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6760">
              <a:defRPr/>
            </a:pPr>
            <a:r>
              <a:rPr lang="ja-JP" altLang="en-US" sz="1762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「大阪府・大阪市・経済３団体首脳による意見交換会」</a:t>
            </a:r>
          </a:p>
          <a:p>
            <a:pPr defTabSz="986760">
              <a:defRPr/>
            </a:pP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（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　間：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15:50</a:t>
            </a:r>
            <a:r>
              <a:rPr lang="ja-JP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16:35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場　所：大商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401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号会議室</a:t>
            </a: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）</a:t>
            </a:r>
            <a:endParaRPr lang="ja-JP" altLang="ja-JP" sz="1371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18" name="Rectangle 886"/>
          <p:cNvSpPr>
            <a:spLocks noChangeArrowheads="1"/>
          </p:cNvSpPr>
          <p:nvPr/>
        </p:nvSpPr>
        <p:spPr bwMode="auto">
          <a:xfrm>
            <a:off x="844007" y="1399303"/>
            <a:ext cx="5876853" cy="6458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762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7" name="Text Box 935">
            <a:extLst>
              <a:ext uri="{FF2B5EF4-FFF2-40B4-BE49-F238E27FC236}">
                <a16:creationId xmlns:a16="http://schemas.microsoft.com/office/drawing/2014/main" id="{F1628C5C-080F-499E-86A0-1E7FECFFB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08" y="1651426"/>
            <a:ext cx="5876853" cy="15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784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スクリーン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48" name="AutoShape 934">
            <a:extLst>
              <a:ext uri="{FF2B5EF4-FFF2-40B4-BE49-F238E27FC236}">
                <a16:creationId xmlns:a16="http://schemas.microsoft.com/office/drawing/2014/main" id="{B82EC4EE-819D-47B4-A5C1-43D77F00855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85084" y="1613312"/>
            <a:ext cx="1580508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5950F59A-BAA9-4916-BC60-B06B7781DB7A}"/>
              </a:ext>
            </a:extLst>
          </p:cNvPr>
          <p:cNvGrpSpPr/>
          <p:nvPr/>
        </p:nvGrpSpPr>
        <p:grpSpPr>
          <a:xfrm>
            <a:off x="6358317" y="2787679"/>
            <a:ext cx="629897" cy="742945"/>
            <a:chOff x="-159" y="60655"/>
            <a:chExt cx="643362" cy="758769"/>
          </a:xfrm>
        </p:grpSpPr>
        <p:sp>
          <p:nvSpPr>
            <p:cNvPr id="190" name="Rectangle 669">
              <a:extLst>
                <a:ext uri="{FF2B5EF4-FFF2-40B4-BE49-F238E27FC236}">
                  <a16:creationId xmlns:a16="http://schemas.microsoft.com/office/drawing/2014/main" id="{6F8B13BA-C7D4-4FFB-93D9-B719E12C56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59417" y="270168"/>
              <a:ext cx="471040" cy="352523"/>
            </a:xfrm>
            <a:prstGeom prst="ellipse">
              <a:avLst/>
            </a:prstGeom>
            <a:pattFill prst="lt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defTabSz="986760"/>
              <a:endParaRPr lang="ja-JP" altLang="en-US" sz="17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191" name="AutoShape 626">
              <a:extLst>
                <a:ext uri="{FF2B5EF4-FFF2-40B4-BE49-F238E27FC236}">
                  <a16:creationId xmlns:a16="http://schemas.microsoft.com/office/drawing/2014/main" id="{DDB70BFB-0925-4A8E-8017-6D76CF0757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5570" y="213055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2" name="AutoShape 627">
              <a:extLst>
                <a:ext uri="{FF2B5EF4-FFF2-40B4-BE49-F238E27FC236}">
                  <a16:creationId xmlns:a16="http://schemas.microsoft.com/office/drawing/2014/main" id="{59A7E3B3-3DF5-4FAD-BDC0-5868FB43D27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5570" y="679780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3" name="Rectangle 628">
              <a:extLst>
                <a:ext uri="{FF2B5EF4-FFF2-40B4-BE49-F238E27FC236}">
                  <a16:creationId xmlns:a16="http://schemas.microsoft.com/office/drawing/2014/main" id="{DF863A98-C71F-4B4A-90A9-50068E3F6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220" y="60655"/>
              <a:ext cx="179983" cy="7587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rot="0" vert="eaVert" wrap="square" lIns="0" tIns="8705" rIns="0" bIns="8705" anchor="ctr" anchorCtr="0" upright="1">
              <a:noAutofit/>
            </a:bodyPr>
            <a:lstStyle/>
            <a:p>
              <a:pPr algn="ctr" defTabSz="986760"/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関係者出入口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4" name="Oval 667">
            <a:extLst>
              <a:ext uri="{FF2B5EF4-FFF2-40B4-BE49-F238E27FC236}">
                <a16:creationId xmlns:a16="http://schemas.microsoft.com/office/drawing/2014/main" id="{5E30E8E4-5407-4711-ACC0-6AA5C02C64D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646674" y="2234549"/>
            <a:ext cx="289710" cy="17322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ＰＪ</a:t>
            </a:r>
          </a:p>
        </p:txBody>
      </p:sp>
      <p:graphicFrame>
        <p:nvGraphicFramePr>
          <p:cNvPr id="202" name="表 201">
            <a:extLst>
              <a:ext uri="{FF2B5EF4-FFF2-40B4-BE49-F238E27FC236}">
                <a16:creationId xmlns:a16="http://schemas.microsoft.com/office/drawing/2014/main" id="{487B0305-EE78-4748-A0F7-9011E3A53AA3}"/>
              </a:ext>
            </a:extLst>
          </p:cNvPr>
          <p:cNvGraphicFramePr>
            <a:graphicFrameLocks noGrp="1"/>
          </p:cNvGraphicFramePr>
          <p:nvPr/>
        </p:nvGraphicFramePr>
        <p:xfrm>
          <a:off x="845262" y="1834208"/>
          <a:ext cx="230127" cy="310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203" name="正方形/長方形 202">
            <a:extLst>
              <a:ext uri="{FF2B5EF4-FFF2-40B4-BE49-F238E27FC236}">
                <a16:creationId xmlns:a16="http://schemas.microsoft.com/office/drawing/2014/main" id="{251F1343-F503-43E8-B7A8-F96E66268002}"/>
              </a:ext>
            </a:extLst>
          </p:cNvPr>
          <p:cNvSpPr/>
          <p:nvPr/>
        </p:nvSpPr>
        <p:spPr>
          <a:xfrm>
            <a:off x="812682" y="2723176"/>
            <a:ext cx="311893" cy="128897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経済界</a:t>
            </a:r>
            <a:r>
              <a:rPr lang="zh-TW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</a:p>
        </p:txBody>
      </p:sp>
      <p:sp>
        <p:nvSpPr>
          <p:cNvPr id="226" name="Rectangle 633">
            <a:extLst>
              <a:ext uri="{FF2B5EF4-FFF2-40B4-BE49-F238E27FC236}">
                <a16:creationId xmlns:a16="http://schemas.microsoft.com/office/drawing/2014/main" id="{96454661-DF33-40C5-B24D-1AA808684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37" y="3767395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93" name="グループ化 292">
            <a:extLst>
              <a:ext uri="{FF2B5EF4-FFF2-40B4-BE49-F238E27FC236}">
                <a16:creationId xmlns:a16="http://schemas.microsoft.com/office/drawing/2014/main" id="{46C97DA0-96C4-45D6-9A30-1D1648A5464D}"/>
              </a:ext>
            </a:extLst>
          </p:cNvPr>
          <p:cNvGrpSpPr/>
          <p:nvPr/>
        </p:nvGrpSpPr>
        <p:grpSpPr>
          <a:xfrm>
            <a:off x="1010599" y="1389154"/>
            <a:ext cx="975056" cy="731621"/>
            <a:chOff x="885164" y="1304493"/>
            <a:chExt cx="903393" cy="677849"/>
          </a:xfrm>
        </p:grpSpPr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E9E6EAC7-8F43-4D53-8522-4A8AFBD1C572}"/>
                </a:ext>
              </a:extLst>
            </p:cNvPr>
            <p:cNvCxnSpPr>
              <a:cxnSpLocks/>
            </p:cNvCxnSpPr>
            <p:nvPr/>
          </p:nvCxnSpPr>
          <p:spPr>
            <a:xfrm>
              <a:off x="1355304" y="1982342"/>
              <a:ext cx="43325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正方形/長方形 294">
              <a:extLst>
                <a:ext uri="{FF2B5EF4-FFF2-40B4-BE49-F238E27FC236}">
                  <a16:creationId xmlns:a16="http://schemas.microsoft.com/office/drawing/2014/main" id="{6489CE7E-BA96-4A80-9A68-5FC93E70CB5F}"/>
                </a:ext>
              </a:extLst>
            </p:cNvPr>
            <p:cNvSpPr/>
            <p:nvPr/>
          </p:nvSpPr>
          <p:spPr>
            <a:xfrm>
              <a:off x="885164" y="1304493"/>
              <a:ext cx="452565" cy="25041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3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59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39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2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65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78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19991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04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86760"/>
              <a:endParaRPr lang="ja-JP" altLang="en-US" sz="1943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96" name="グループ化 295">
            <a:extLst>
              <a:ext uri="{FF2B5EF4-FFF2-40B4-BE49-F238E27FC236}">
                <a16:creationId xmlns:a16="http://schemas.microsoft.com/office/drawing/2014/main" id="{9A0F8E4C-C030-45E9-831F-998FA3D30FC9}"/>
              </a:ext>
            </a:extLst>
          </p:cNvPr>
          <p:cNvGrpSpPr/>
          <p:nvPr/>
        </p:nvGrpSpPr>
        <p:grpSpPr>
          <a:xfrm>
            <a:off x="1722000" y="1631103"/>
            <a:ext cx="471914" cy="363237"/>
            <a:chOff x="5418855" y="1607124"/>
            <a:chExt cx="437230" cy="336540"/>
          </a:xfrm>
        </p:grpSpPr>
        <p:sp>
          <p:nvSpPr>
            <p:cNvPr id="297" name="Text Box 671">
              <a:extLst>
                <a:ext uri="{FF2B5EF4-FFF2-40B4-BE49-F238E27FC236}">
                  <a16:creationId xmlns:a16="http://schemas.microsoft.com/office/drawing/2014/main" id="{96EF00F0-D237-43C9-A9D9-F05355E66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855" y="1607124"/>
              <a:ext cx="437230" cy="21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/>
              <a:r>
                <a:rPr lang="en-US" sz="685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PC</a:t>
              </a:r>
              <a:r>
                <a:rPr lang="ja-JP" altLang="en-US" sz="685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操作用演台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98" name="片側の 2 つの角を切り取った四角形 100">
              <a:extLst>
                <a:ext uri="{FF2B5EF4-FFF2-40B4-BE49-F238E27FC236}">
                  <a16:creationId xmlns:a16="http://schemas.microsoft.com/office/drawing/2014/main" id="{814E626F-1E23-4AE8-BBEC-82A641A6D91D}"/>
                </a:ext>
              </a:extLst>
            </p:cNvPr>
            <p:cNvSpPr/>
            <p:nvPr/>
          </p:nvSpPr>
          <p:spPr>
            <a:xfrm rot="9399876">
              <a:off x="5629126" y="1851326"/>
              <a:ext cx="217570" cy="92338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99" name="Oval 662">
            <a:extLst>
              <a:ext uri="{FF2B5EF4-FFF2-40B4-BE49-F238E27FC236}">
                <a16:creationId xmlns:a16="http://schemas.microsoft.com/office/drawing/2014/main" id="{971DEF37-045E-4F35-9632-DFCCDBC42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171" y="1885667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0" name="Oval 662">
            <a:extLst>
              <a:ext uri="{FF2B5EF4-FFF2-40B4-BE49-F238E27FC236}">
                <a16:creationId xmlns:a16="http://schemas.microsoft.com/office/drawing/2014/main" id="{FE097CF4-5EE8-4A6C-8DB5-C4800C7D0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826" y="1803306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01" name="図 300">
            <a:extLst>
              <a:ext uri="{FF2B5EF4-FFF2-40B4-BE49-F238E27FC236}">
                <a16:creationId xmlns:a16="http://schemas.microsoft.com/office/drawing/2014/main" id="{CBFAE812-9E84-4E32-914C-1F417F5E0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130871">
            <a:off x="1486692" y="1808884"/>
            <a:ext cx="250046" cy="651434"/>
          </a:xfrm>
          <a:prstGeom prst="rect">
            <a:avLst/>
          </a:prstGeom>
        </p:spPr>
      </p:pic>
      <p:sp>
        <p:nvSpPr>
          <p:cNvPr id="131" name="Rectangle 633">
            <a:extLst>
              <a:ext uri="{FF2B5EF4-FFF2-40B4-BE49-F238E27FC236}">
                <a16:creationId xmlns:a16="http://schemas.microsoft.com/office/drawing/2014/main" id="{757827C3-DCB3-4E7C-9A2C-D73082C9B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37" y="3767395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36D305AB-1EC3-4B52-AEA4-31748964906D}"/>
              </a:ext>
            </a:extLst>
          </p:cNvPr>
          <p:cNvSpPr txBox="1"/>
          <p:nvPr/>
        </p:nvSpPr>
        <p:spPr>
          <a:xfrm>
            <a:off x="1573556" y="3049489"/>
            <a:ext cx="1190603" cy="413648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>
            <a:defPPr>
              <a:defRPr lang="ja-JP"/>
            </a:defPPr>
            <a:lvl1pPr algn="ctr">
              <a:lnSpc>
                <a:spcPts val="1179"/>
              </a:lnSpc>
              <a:defRPr sz="998" kern="100">
                <a:latin typeface="+mn-ea"/>
                <a:cs typeface="Times New Roman" panose="02020603050405020304" pitchFamily="18" charset="0"/>
              </a:defRPr>
            </a:lvl1pPr>
          </a:lstStyle>
          <a:p>
            <a:pPr defTabSz="986760">
              <a:lnSpc>
                <a:spcPts val="1272"/>
              </a:lnSpc>
            </a:pPr>
            <a:r>
              <a:rPr lang="ja-JP" altLang="en-US" sz="107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同友会</a:t>
            </a:r>
            <a:endParaRPr lang="en-US" altLang="ja-JP" sz="1077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86760">
              <a:lnSpc>
                <a:spcPts val="1272"/>
              </a:lnSpc>
            </a:pPr>
            <a:r>
              <a:rPr lang="ja-JP" altLang="en-US" sz="107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永井代表幹事</a:t>
            </a:r>
          </a:p>
        </p:txBody>
      </p:sp>
      <p:sp>
        <p:nvSpPr>
          <p:cNvPr id="133" name="Rectangle 617">
            <a:extLst>
              <a:ext uri="{FF2B5EF4-FFF2-40B4-BE49-F238E27FC236}">
                <a16:creationId xmlns:a16="http://schemas.microsoft.com/office/drawing/2014/main" id="{F7B0456A-C17B-4B2E-99DE-9039BEFC5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762" y="2354798"/>
            <a:ext cx="830372" cy="372926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大阪府</a:t>
            </a:r>
            <a:endParaRPr lang="en-US" altLang="ja-JP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吉村</a:t>
            </a: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知事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4" name="Rectangle 618">
            <a:extLst>
              <a:ext uri="{FF2B5EF4-FFF2-40B4-BE49-F238E27FC236}">
                <a16:creationId xmlns:a16="http://schemas.microsoft.com/office/drawing/2014/main" id="{892EC2AC-3FA9-4FFA-9FA7-0A7B11FB3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128" y="2338524"/>
            <a:ext cx="839287" cy="39157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大商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鳥井会頭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5" name="Rectangle 619">
            <a:extLst>
              <a:ext uri="{FF2B5EF4-FFF2-40B4-BE49-F238E27FC236}">
                <a16:creationId xmlns:a16="http://schemas.microsoft.com/office/drawing/2014/main" id="{E7959249-337A-47D8-A313-7C7F3CB72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023" y="2707196"/>
            <a:ext cx="781181" cy="36360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大阪市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横山市長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6" name="Rectangle 620">
            <a:extLst>
              <a:ext uri="{FF2B5EF4-FFF2-40B4-BE49-F238E27FC236}">
                <a16:creationId xmlns:a16="http://schemas.microsoft.com/office/drawing/2014/main" id="{C56E4272-C673-4064-8AF8-9A545A1A5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543" y="2594896"/>
            <a:ext cx="717436" cy="331090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関経連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松本会長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9" name="Rectangle 633">
            <a:extLst>
              <a:ext uri="{FF2B5EF4-FFF2-40B4-BE49-F238E27FC236}">
                <a16:creationId xmlns:a16="http://schemas.microsoft.com/office/drawing/2014/main" id="{8915B185-8E49-43CF-A10F-21307D83A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37" y="3767395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FDDED55F-1DAE-4468-9071-0E6A54715FDF}"/>
              </a:ext>
            </a:extLst>
          </p:cNvPr>
          <p:cNvGrpSpPr/>
          <p:nvPr/>
        </p:nvGrpSpPr>
        <p:grpSpPr>
          <a:xfrm>
            <a:off x="3891384" y="3058735"/>
            <a:ext cx="86917" cy="73948"/>
            <a:chOff x="2749816" y="4954384"/>
            <a:chExt cx="179348" cy="152588"/>
          </a:xfrm>
        </p:grpSpPr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E7FF6F80-4731-4D12-8001-83EDE4DD7E2A}"/>
                </a:ext>
              </a:extLst>
            </p:cNvPr>
            <p:cNvCxnSpPr/>
            <p:nvPr/>
          </p:nvCxnSpPr>
          <p:spPr>
            <a:xfrm>
              <a:off x="2749816" y="51069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374E2748-B944-4260-87F9-805894DC890C}"/>
                </a:ext>
              </a:extLst>
            </p:cNvPr>
            <p:cNvCxnSpPr/>
            <p:nvPr/>
          </p:nvCxnSpPr>
          <p:spPr>
            <a:xfrm flipV="1">
              <a:off x="2839476" y="5049349"/>
              <a:ext cx="0" cy="57623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43" name="円/楕円 168">
              <a:extLst>
                <a:ext uri="{FF2B5EF4-FFF2-40B4-BE49-F238E27FC236}">
                  <a16:creationId xmlns:a16="http://schemas.microsoft.com/office/drawing/2014/main" id="{8FC0B99F-C98D-48CE-80FF-71FA58E9F8A5}"/>
                </a:ext>
              </a:extLst>
            </p:cNvPr>
            <p:cNvSpPr/>
            <p:nvPr/>
          </p:nvSpPr>
          <p:spPr>
            <a:xfrm>
              <a:off x="2790751" y="4954384"/>
              <a:ext cx="97461" cy="974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02CDF52D-A542-40D8-9EE9-0190AA273244}"/>
              </a:ext>
            </a:extLst>
          </p:cNvPr>
          <p:cNvGrpSpPr/>
          <p:nvPr/>
        </p:nvGrpSpPr>
        <p:grpSpPr>
          <a:xfrm>
            <a:off x="2940056" y="3482876"/>
            <a:ext cx="86917" cy="73947"/>
            <a:chOff x="2553500" y="4969484"/>
            <a:chExt cx="179348" cy="152585"/>
          </a:xfrm>
        </p:grpSpPr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8F7473E3-9510-4CD3-A76F-3C6CB9269922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79EE68DC-0E43-4CA8-A807-2D3634116A80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50" name="円/楕円 172">
              <a:extLst>
                <a:ext uri="{FF2B5EF4-FFF2-40B4-BE49-F238E27FC236}">
                  <a16:creationId xmlns:a16="http://schemas.microsoft.com/office/drawing/2014/main" id="{60960088-F4FF-4046-B0D0-46D47DA47CD4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978EFC00-D2A2-4605-8201-407148E0574F}"/>
              </a:ext>
            </a:extLst>
          </p:cNvPr>
          <p:cNvGrpSpPr/>
          <p:nvPr/>
        </p:nvGrpSpPr>
        <p:grpSpPr>
          <a:xfrm>
            <a:off x="4363209" y="3278905"/>
            <a:ext cx="86917" cy="73947"/>
            <a:chOff x="2553500" y="4969484"/>
            <a:chExt cx="179348" cy="152585"/>
          </a:xfrm>
        </p:grpSpPr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BD4A5D46-9D65-4490-93C0-2B3F9A52AF35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C250A7B4-6ECC-49AC-9235-BAD858EFB0CC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55" name="円/楕円 184">
              <a:extLst>
                <a:ext uri="{FF2B5EF4-FFF2-40B4-BE49-F238E27FC236}">
                  <a16:creationId xmlns:a16="http://schemas.microsoft.com/office/drawing/2014/main" id="{BE5AACB2-DADE-4E88-8518-BFF89A815564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D85DB5B6-6B44-4568-A4B2-D6A21C6B02A3}"/>
              </a:ext>
            </a:extLst>
          </p:cNvPr>
          <p:cNvGrpSpPr/>
          <p:nvPr/>
        </p:nvGrpSpPr>
        <p:grpSpPr>
          <a:xfrm>
            <a:off x="3528156" y="3058734"/>
            <a:ext cx="86917" cy="73947"/>
            <a:chOff x="4994753" y="4338149"/>
            <a:chExt cx="179348" cy="152585"/>
          </a:xfrm>
        </p:grpSpPr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3D66994B-60F6-439F-8F16-B3B6AE74752D}"/>
                </a:ext>
              </a:extLst>
            </p:cNvPr>
            <p:cNvCxnSpPr/>
            <p:nvPr/>
          </p:nvCxnSpPr>
          <p:spPr>
            <a:xfrm>
              <a:off x="4994753" y="4490734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B2390456-0045-4446-AF9F-136A0003E54A}"/>
                </a:ext>
              </a:extLst>
            </p:cNvPr>
            <p:cNvCxnSpPr/>
            <p:nvPr/>
          </p:nvCxnSpPr>
          <p:spPr>
            <a:xfrm flipV="1">
              <a:off x="5084428" y="4433111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59" name="円/楕円 156">
              <a:extLst>
                <a:ext uri="{FF2B5EF4-FFF2-40B4-BE49-F238E27FC236}">
                  <a16:creationId xmlns:a16="http://schemas.microsoft.com/office/drawing/2014/main" id="{E6C1C397-5943-4901-8AF9-5C6CF766C496}"/>
                </a:ext>
              </a:extLst>
            </p:cNvPr>
            <p:cNvSpPr/>
            <p:nvPr/>
          </p:nvSpPr>
          <p:spPr>
            <a:xfrm>
              <a:off x="5035696" y="4338149"/>
              <a:ext cx="97459" cy="9745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60" name="Oval 646">
            <a:extLst>
              <a:ext uri="{FF2B5EF4-FFF2-40B4-BE49-F238E27FC236}">
                <a16:creationId xmlns:a16="http://schemas.microsoft.com/office/drawing/2014/main" id="{D5290DFD-BD7B-4E57-AEE2-14CCCBB308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56540" y="374505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1" name="Oval 646">
            <a:extLst>
              <a:ext uri="{FF2B5EF4-FFF2-40B4-BE49-F238E27FC236}">
                <a16:creationId xmlns:a16="http://schemas.microsoft.com/office/drawing/2014/main" id="{3F50DCA6-AEA8-4A09-B5B0-A061398163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3999" y="2954573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2" name="Oval 646">
            <a:extLst>
              <a:ext uri="{FF2B5EF4-FFF2-40B4-BE49-F238E27FC236}">
                <a16:creationId xmlns:a16="http://schemas.microsoft.com/office/drawing/2014/main" id="{7714B38D-3DD1-4E72-9527-BE48EB6F99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85919" y="2690360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3" name="Oval 646">
            <a:extLst>
              <a:ext uri="{FF2B5EF4-FFF2-40B4-BE49-F238E27FC236}">
                <a16:creationId xmlns:a16="http://schemas.microsoft.com/office/drawing/2014/main" id="{ACD4873E-9925-4B36-9F65-D8AC028364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3391" y="2680334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4" name="Oval 646">
            <a:extLst>
              <a:ext uri="{FF2B5EF4-FFF2-40B4-BE49-F238E27FC236}">
                <a16:creationId xmlns:a16="http://schemas.microsoft.com/office/drawing/2014/main" id="{AED06C59-5A73-42C8-9C8D-53CEFA27DD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507" y="2886856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5" name="Oval 646">
            <a:extLst>
              <a:ext uri="{FF2B5EF4-FFF2-40B4-BE49-F238E27FC236}">
                <a16:creationId xmlns:a16="http://schemas.microsoft.com/office/drawing/2014/main" id="{6FBAACAB-A57E-4B50-985D-ADF158528E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49647" y="324696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2" name="Oval 646">
            <a:extLst>
              <a:ext uri="{FF2B5EF4-FFF2-40B4-BE49-F238E27FC236}">
                <a16:creationId xmlns:a16="http://schemas.microsoft.com/office/drawing/2014/main" id="{A8231A95-E741-4D4D-87AE-1A21DD6215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1829" y="3292005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9" name="Oval 646">
            <a:extLst>
              <a:ext uri="{FF2B5EF4-FFF2-40B4-BE49-F238E27FC236}">
                <a16:creationId xmlns:a16="http://schemas.microsoft.com/office/drawing/2014/main" id="{A83A9E98-514C-49FF-A5F0-D0172ECEC8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59093" y="374505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D6F03EA1-E705-403A-B205-6AFABA3FC400}"/>
              </a:ext>
            </a:extLst>
          </p:cNvPr>
          <p:cNvSpPr txBox="1"/>
          <p:nvPr/>
        </p:nvSpPr>
        <p:spPr>
          <a:xfrm>
            <a:off x="4309303" y="1686196"/>
            <a:ext cx="1773388" cy="4576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86760"/>
            <a:r>
              <a:rPr lang="en-US" altLang="ja-JP" sz="1187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【</a:t>
            </a:r>
            <a:r>
              <a:rPr lang="ja-JP" altLang="en-US" sz="1187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オンライン出席</a:t>
            </a:r>
            <a:r>
              <a:rPr lang="en-US" altLang="ja-JP" sz="1187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】</a:t>
            </a:r>
          </a:p>
          <a:p>
            <a:pPr defTabSz="986760"/>
            <a:r>
              <a:rPr lang="ja-JP" altLang="en-US" sz="1187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同友会　宮部代表幹事</a:t>
            </a:r>
            <a:endParaRPr lang="en-US" altLang="ja-JP" sz="1187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81" name="Text Box 647">
            <a:extLst>
              <a:ext uri="{FF2B5EF4-FFF2-40B4-BE49-F238E27FC236}">
                <a16:creationId xmlns:a16="http://schemas.microsoft.com/office/drawing/2014/main" id="{360702BD-7CEA-4201-B2DD-99C368C60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843" y="3423364"/>
            <a:ext cx="307909" cy="15108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140997" rIns="0" bIns="140997" anchor="ctr" anchorCtr="0" upright="1">
            <a:noAutofit/>
          </a:bodyPr>
          <a:lstStyle/>
          <a:p>
            <a:pPr algn="dist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司会・説明者席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3781F410-A2D8-4D52-B4F8-838CBBFB8711}"/>
              </a:ext>
            </a:extLst>
          </p:cNvPr>
          <p:cNvGrpSpPr/>
          <p:nvPr/>
        </p:nvGrpSpPr>
        <p:grpSpPr>
          <a:xfrm>
            <a:off x="6186767" y="3480730"/>
            <a:ext cx="176459" cy="1452884"/>
            <a:chOff x="-1147" y="0"/>
            <a:chExt cx="180217" cy="1483828"/>
          </a:xfrm>
        </p:grpSpPr>
        <p:sp>
          <p:nvSpPr>
            <p:cNvPr id="184" name="Oval 662">
              <a:extLst>
                <a:ext uri="{FF2B5EF4-FFF2-40B4-BE49-F238E27FC236}">
                  <a16:creationId xmlns:a16="http://schemas.microsoft.com/office/drawing/2014/main" id="{AFC3498E-3ED4-42EF-8882-3CAB72BBC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85" name="Oval 662">
              <a:extLst>
                <a:ext uri="{FF2B5EF4-FFF2-40B4-BE49-F238E27FC236}">
                  <a16:creationId xmlns:a16="http://schemas.microsoft.com/office/drawing/2014/main" id="{3D52507B-DAA9-4F06-9E83-62F4B942B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799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97" name="Oval 662">
              <a:extLst>
                <a:ext uri="{FF2B5EF4-FFF2-40B4-BE49-F238E27FC236}">
                  <a16:creationId xmlns:a16="http://schemas.microsoft.com/office/drawing/2014/main" id="{722ED656-0D96-47BA-93DF-85BD6E2F2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30239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98" name="Oval 662">
              <a:extLst>
                <a:ext uri="{FF2B5EF4-FFF2-40B4-BE49-F238E27FC236}">
                  <a16:creationId xmlns:a16="http://schemas.microsoft.com/office/drawing/2014/main" id="{20CE9CC8-5493-4CC4-BE36-67C086693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775207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99" name="Oval 662">
              <a:extLst>
                <a:ext uri="{FF2B5EF4-FFF2-40B4-BE49-F238E27FC236}">
                  <a16:creationId xmlns:a16="http://schemas.microsoft.com/office/drawing/2014/main" id="{EAF67F82-C71A-4062-9FC7-00B6418C3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7" y="105745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00" name="Oval 662">
              <a:extLst>
                <a:ext uri="{FF2B5EF4-FFF2-40B4-BE49-F238E27FC236}">
                  <a16:creationId xmlns:a16="http://schemas.microsoft.com/office/drawing/2014/main" id="{1639DC5E-FA14-4A31-AEFC-10E2E5A2B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7" y="1304758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AA8277F3-ADC4-4B35-B385-359780134AB9}"/>
              </a:ext>
            </a:extLst>
          </p:cNvPr>
          <p:cNvGrpSpPr/>
          <p:nvPr/>
        </p:nvGrpSpPr>
        <p:grpSpPr>
          <a:xfrm>
            <a:off x="5674086" y="3649052"/>
            <a:ext cx="86917" cy="73947"/>
            <a:chOff x="2553500" y="4969484"/>
            <a:chExt cx="179348" cy="152585"/>
          </a:xfrm>
        </p:grpSpPr>
        <p:cxnSp>
          <p:nvCxnSpPr>
            <p:cNvPr id="213" name="直線コネクタ 212">
              <a:extLst>
                <a:ext uri="{FF2B5EF4-FFF2-40B4-BE49-F238E27FC236}">
                  <a16:creationId xmlns:a16="http://schemas.microsoft.com/office/drawing/2014/main" id="{620E21E4-B8FC-484C-B6B3-3D4F14173059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B2576B0C-F470-407F-BAED-97B163E213CC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34" name="円/楕円 184">
              <a:extLst>
                <a:ext uri="{FF2B5EF4-FFF2-40B4-BE49-F238E27FC236}">
                  <a16:creationId xmlns:a16="http://schemas.microsoft.com/office/drawing/2014/main" id="{F567B72D-9EF0-4EA0-A923-800E355D1D53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1A552FEE-4251-49F7-BD21-CE67C88E9FD5}"/>
              </a:ext>
            </a:extLst>
          </p:cNvPr>
          <p:cNvGrpSpPr/>
          <p:nvPr/>
        </p:nvGrpSpPr>
        <p:grpSpPr>
          <a:xfrm>
            <a:off x="5674086" y="4075232"/>
            <a:ext cx="86917" cy="73947"/>
            <a:chOff x="2553500" y="4969484"/>
            <a:chExt cx="179348" cy="152585"/>
          </a:xfrm>
        </p:grpSpPr>
        <p:cxnSp>
          <p:nvCxnSpPr>
            <p:cNvPr id="236" name="直線コネクタ 235">
              <a:extLst>
                <a:ext uri="{FF2B5EF4-FFF2-40B4-BE49-F238E27FC236}">
                  <a16:creationId xmlns:a16="http://schemas.microsoft.com/office/drawing/2014/main" id="{BC64E215-937C-44E4-9012-01FF414AFECE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7" name="直線コネクタ 236">
              <a:extLst>
                <a:ext uri="{FF2B5EF4-FFF2-40B4-BE49-F238E27FC236}">
                  <a16:creationId xmlns:a16="http://schemas.microsoft.com/office/drawing/2014/main" id="{4F21EFC1-B0A3-492B-9A00-C201F76C72F7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38" name="円/楕円 184">
              <a:extLst>
                <a:ext uri="{FF2B5EF4-FFF2-40B4-BE49-F238E27FC236}">
                  <a16:creationId xmlns:a16="http://schemas.microsoft.com/office/drawing/2014/main" id="{ECC640F2-A4F7-4FB3-BD93-CDD3768F0B77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aphicFrame>
        <p:nvGraphicFramePr>
          <p:cNvPr id="239" name="表 238">
            <a:extLst>
              <a:ext uri="{FF2B5EF4-FFF2-40B4-BE49-F238E27FC236}">
                <a16:creationId xmlns:a16="http://schemas.microsoft.com/office/drawing/2014/main" id="{5926AF7E-FDA3-4AC3-9E65-04E8844D3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480938"/>
              </p:ext>
            </p:extLst>
          </p:nvPr>
        </p:nvGraphicFramePr>
        <p:xfrm>
          <a:off x="6472968" y="3477031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graphicFrame>
        <p:nvGraphicFramePr>
          <p:cNvPr id="240" name="表 239">
            <a:extLst>
              <a:ext uri="{FF2B5EF4-FFF2-40B4-BE49-F238E27FC236}">
                <a16:creationId xmlns:a16="http://schemas.microsoft.com/office/drawing/2014/main" id="{F65AC3A2-9BAF-4A65-B808-32D181E0EFAE}"/>
              </a:ext>
            </a:extLst>
          </p:cNvPr>
          <p:cNvGraphicFramePr>
            <a:graphicFrameLocks noGrp="1"/>
          </p:cNvGraphicFramePr>
          <p:nvPr/>
        </p:nvGraphicFramePr>
        <p:xfrm>
          <a:off x="6492690" y="1393855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graphicFrame>
        <p:nvGraphicFramePr>
          <p:cNvPr id="242" name="表 241">
            <a:extLst>
              <a:ext uri="{FF2B5EF4-FFF2-40B4-BE49-F238E27FC236}">
                <a16:creationId xmlns:a16="http://schemas.microsoft.com/office/drawing/2014/main" id="{8F65AAAF-C41E-4E78-952C-A500268AC60C}"/>
              </a:ext>
            </a:extLst>
          </p:cNvPr>
          <p:cNvGraphicFramePr>
            <a:graphicFrameLocks noGrp="1"/>
          </p:cNvGraphicFramePr>
          <p:nvPr/>
        </p:nvGraphicFramePr>
        <p:xfrm>
          <a:off x="1453247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243" name="表 242">
            <a:extLst>
              <a:ext uri="{FF2B5EF4-FFF2-40B4-BE49-F238E27FC236}">
                <a16:creationId xmlns:a16="http://schemas.microsoft.com/office/drawing/2014/main" id="{52EB3D19-B221-413D-BE0E-0194704D6E5F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244" name="表 243">
            <a:extLst>
              <a:ext uri="{FF2B5EF4-FFF2-40B4-BE49-F238E27FC236}">
                <a16:creationId xmlns:a16="http://schemas.microsoft.com/office/drawing/2014/main" id="{95F219FB-B55F-4556-8A53-AD40474D7807}"/>
              </a:ext>
            </a:extLst>
          </p:cNvPr>
          <p:cNvGraphicFramePr>
            <a:graphicFrameLocks noGrp="1"/>
          </p:cNvGraphicFramePr>
          <p:nvPr/>
        </p:nvGraphicFramePr>
        <p:xfrm>
          <a:off x="1437786" y="5551267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8" name="表 247">
            <a:extLst>
              <a:ext uri="{FF2B5EF4-FFF2-40B4-BE49-F238E27FC236}">
                <a16:creationId xmlns:a16="http://schemas.microsoft.com/office/drawing/2014/main" id="{81A98C3B-93F1-4059-A94E-A418A22AB8B2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5547239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A7E17F7E-732A-4627-8659-57787287F668}"/>
              </a:ext>
            </a:extLst>
          </p:cNvPr>
          <p:cNvSpPr/>
          <p:nvPr/>
        </p:nvSpPr>
        <p:spPr>
          <a:xfrm>
            <a:off x="4450625" y="6819447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(32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2" name="正方形/長方形 251">
            <a:extLst>
              <a:ext uri="{FF2B5EF4-FFF2-40B4-BE49-F238E27FC236}">
                <a16:creationId xmlns:a16="http://schemas.microsoft.com/office/drawing/2014/main" id="{6DB0C779-5D40-4399-B898-44C57C0F72E9}"/>
              </a:ext>
            </a:extLst>
          </p:cNvPr>
          <p:cNvSpPr/>
          <p:nvPr/>
        </p:nvSpPr>
        <p:spPr>
          <a:xfrm>
            <a:off x="2178383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3" name="正方形/長方形 252">
            <a:extLst>
              <a:ext uri="{FF2B5EF4-FFF2-40B4-BE49-F238E27FC236}">
                <a16:creationId xmlns:a16="http://schemas.microsoft.com/office/drawing/2014/main" id="{7360B6EA-6A82-4120-A20B-ECCA85CF4358}"/>
              </a:ext>
            </a:extLst>
          </p:cNvPr>
          <p:cNvSpPr/>
          <p:nvPr/>
        </p:nvSpPr>
        <p:spPr>
          <a:xfrm>
            <a:off x="4711994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4" name="正方形/長方形 253">
            <a:extLst>
              <a:ext uri="{FF2B5EF4-FFF2-40B4-BE49-F238E27FC236}">
                <a16:creationId xmlns:a16="http://schemas.microsoft.com/office/drawing/2014/main" id="{F913C293-ABD1-433B-B74A-EBCCFA358557}"/>
              </a:ext>
            </a:extLst>
          </p:cNvPr>
          <p:cNvSpPr/>
          <p:nvPr/>
        </p:nvSpPr>
        <p:spPr>
          <a:xfrm>
            <a:off x="1445481" y="7067850"/>
            <a:ext cx="1425406" cy="537898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760"/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傍聴席</a:t>
            </a:r>
            <a:endParaRPr lang="en-US" altLang="ja-JP" sz="1187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/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(10</a:t>
            </a:r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endParaRPr lang="ja-JP" altLang="en-US" sz="1187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5" name="正方形/長方形 254">
            <a:extLst>
              <a:ext uri="{FF2B5EF4-FFF2-40B4-BE49-F238E27FC236}">
                <a16:creationId xmlns:a16="http://schemas.microsoft.com/office/drawing/2014/main" id="{6A82EDA7-D46C-4A92-8D43-3FF036E0B7DB}"/>
              </a:ext>
            </a:extLst>
          </p:cNvPr>
          <p:cNvSpPr/>
          <p:nvPr/>
        </p:nvSpPr>
        <p:spPr>
          <a:xfrm>
            <a:off x="2184394" y="6586593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(22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-10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56" name="グループ化 255">
            <a:extLst>
              <a:ext uri="{FF2B5EF4-FFF2-40B4-BE49-F238E27FC236}">
                <a16:creationId xmlns:a16="http://schemas.microsoft.com/office/drawing/2014/main" id="{CF1EEBCA-4572-4D0E-8730-E66776196A20}"/>
              </a:ext>
            </a:extLst>
          </p:cNvPr>
          <p:cNvGrpSpPr/>
          <p:nvPr/>
        </p:nvGrpSpPr>
        <p:grpSpPr>
          <a:xfrm>
            <a:off x="1423456" y="4891224"/>
            <a:ext cx="1305013" cy="118837"/>
            <a:chOff x="1401154" y="4423471"/>
            <a:chExt cx="1332808" cy="121368"/>
          </a:xfrm>
        </p:grpSpPr>
        <p:sp>
          <p:nvSpPr>
            <p:cNvPr id="257" name="左大かっこ 256">
              <a:extLst>
                <a:ext uri="{FF2B5EF4-FFF2-40B4-BE49-F238E27FC236}">
                  <a16:creationId xmlns:a16="http://schemas.microsoft.com/office/drawing/2014/main" id="{15C1F610-ADD7-4F94-8AA3-03882058B092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258" name="円/楕円 82">
              <a:extLst>
                <a:ext uri="{FF2B5EF4-FFF2-40B4-BE49-F238E27FC236}">
                  <a16:creationId xmlns:a16="http://schemas.microsoft.com/office/drawing/2014/main" id="{DB6A1687-D9B2-4B2E-BAC5-D13C3D11C6F2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259" name="円/楕円 83">
              <a:extLst>
                <a:ext uri="{FF2B5EF4-FFF2-40B4-BE49-F238E27FC236}">
                  <a16:creationId xmlns:a16="http://schemas.microsoft.com/office/drawing/2014/main" id="{73304287-7A41-411B-B9DF-54C07241DE42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02" name="グループ化 301">
            <a:extLst>
              <a:ext uri="{FF2B5EF4-FFF2-40B4-BE49-F238E27FC236}">
                <a16:creationId xmlns:a16="http://schemas.microsoft.com/office/drawing/2014/main" id="{312A6C57-8609-4F82-9349-3DF0EB13BEB9}"/>
              </a:ext>
            </a:extLst>
          </p:cNvPr>
          <p:cNvGrpSpPr/>
          <p:nvPr/>
        </p:nvGrpSpPr>
        <p:grpSpPr>
          <a:xfrm>
            <a:off x="3153698" y="4898889"/>
            <a:ext cx="1305013" cy="118837"/>
            <a:chOff x="1401154" y="4423471"/>
            <a:chExt cx="1332808" cy="121368"/>
          </a:xfrm>
        </p:grpSpPr>
        <p:sp>
          <p:nvSpPr>
            <p:cNvPr id="303" name="左大かっこ 302">
              <a:extLst>
                <a:ext uri="{FF2B5EF4-FFF2-40B4-BE49-F238E27FC236}">
                  <a16:creationId xmlns:a16="http://schemas.microsoft.com/office/drawing/2014/main" id="{6750D685-E582-4092-BC10-14DD9D7633BC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04" name="円/楕円 87">
              <a:extLst>
                <a:ext uri="{FF2B5EF4-FFF2-40B4-BE49-F238E27FC236}">
                  <a16:creationId xmlns:a16="http://schemas.microsoft.com/office/drawing/2014/main" id="{2AB137CD-81E8-4E40-B425-1D8507D0E2C3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05" name="円/楕円 88">
              <a:extLst>
                <a:ext uri="{FF2B5EF4-FFF2-40B4-BE49-F238E27FC236}">
                  <a16:creationId xmlns:a16="http://schemas.microsoft.com/office/drawing/2014/main" id="{05E0BE0C-7AAD-46F1-9A33-FF77C5AA0BCA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12" name="グループ化 311">
            <a:extLst>
              <a:ext uri="{FF2B5EF4-FFF2-40B4-BE49-F238E27FC236}">
                <a16:creationId xmlns:a16="http://schemas.microsoft.com/office/drawing/2014/main" id="{8492D5DA-5D2A-47DB-964B-98AD1E969563}"/>
              </a:ext>
            </a:extLst>
          </p:cNvPr>
          <p:cNvGrpSpPr/>
          <p:nvPr/>
        </p:nvGrpSpPr>
        <p:grpSpPr>
          <a:xfrm>
            <a:off x="4831584" y="4891961"/>
            <a:ext cx="1305013" cy="118837"/>
            <a:chOff x="1401154" y="4423471"/>
            <a:chExt cx="1332808" cy="121368"/>
          </a:xfrm>
        </p:grpSpPr>
        <p:sp>
          <p:nvSpPr>
            <p:cNvPr id="313" name="左大かっこ 312">
              <a:extLst>
                <a:ext uri="{FF2B5EF4-FFF2-40B4-BE49-F238E27FC236}">
                  <a16:creationId xmlns:a16="http://schemas.microsoft.com/office/drawing/2014/main" id="{D2C763E7-8948-49B4-8B81-F728AB24A929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14" name="円/楕円 91">
              <a:extLst>
                <a:ext uri="{FF2B5EF4-FFF2-40B4-BE49-F238E27FC236}">
                  <a16:creationId xmlns:a16="http://schemas.microsoft.com/office/drawing/2014/main" id="{9A0F381D-4FAD-414C-8140-03D667F96234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315" name="円/楕円 92">
              <a:extLst>
                <a:ext uri="{FF2B5EF4-FFF2-40B4-BE49-F238E27FC236}">
                  <a16:creationId xmlns:a16="http://schemas.microsoft.com/office/drawing/2014/main" id="{84C0ECCC-ACC0-4D9B-B64E-18277966C0F9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16" name="角丸四角形吹き出し 137">
            <a:extLst>
              <a:ext uri="{FF2B5EF4-FFF2-40B4-BE49-F238E27FC236}">
                <a16:creationId xmlns:a16="http://schemas.microsoft.com/office/drawing/2014/main" id="{653A0122-C788-4430-B637-6C6801313B92}"/>
              </a:ext>
            </a:extLst>
          </p:cNvPr>
          <p:cNvSpPr/>
          <p:nvPr/>
        </p:nvSpPr>
        <p:spPr>
          <a:xfrm>
            <a:off x="2214104" y="4566323"/>
            <a:ext cx="1333894" cy="244351"/>
          </a:xfrm>
          <a:prstGeom prst="wedgeRoundRectCallout">
            <a:avLst>
              <a:gd name="adj1" fmla="val 32247"/>
              <a:gd name="adj2" fmla="val 7949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86760"/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ロープパーテーション</a:t>
            </a:r>
          </a:p>
        </p:txBody>
      </p:sp>
      <p:grpSp>
        <p:nvGrpSpPr>
          <p:cNvPr id="318" name="グループ化 317">
            <a:extLst>
              <a:ext uri="{FF2B5EF4-FFF2-40B4-BE49-F238E27FC236}">
                <a16:creationId xmlns:a16="http://schemas.microsoft.com/office/drawing/2014/main" id="{752EBC21-3A59-46C6-BA5B-615EDC182AF9}"/>
              </a:ext>
            </a:extLst>
          </p:cNvPr>
          <p:cNvGrpSpPr/>
          <p:nvPr/>
        </p:nvGrpSpPr>
        <p:grpSpPr>
          <a:xfrm>
            <a:off x="5670877" y="4501410"/>
            <a:ext cx="86917" cy="73947"/>
            <a:chOff x="2553500" y="4969484"/>
            <a:chExt cx="179348" cy="152585"/>
          </a:xfrm>
        </p:grpSpPr>
        <p:cxnSp>
          <p:nvCxnSpPr>
            <p:cNvPr id="319" name="直線コネクタ 318">
              <a:extLst>
                <a:ext uri="{FF2B5EF4-FFF2-40B4-BE49-F238E27FC236}">
                  <a16:creationId xmlns:a16="http://schemas.microsoft.com/office/drawing/2014/main" id="{B30E9057-DA56-440E-9F05-5FF63FE3726E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38E75C2C-BE1E-4DF4-BB96-EE0FA93C3D05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21" name="円/楕円 184">
              <a:extLst>
                <a:ext uri="{FF2B5EF4-FFF2-40B4-BE49-F238E27FC236}">
                  <a16:creationId xmlns:a16="http://schemas.microsoft.com/office/drawing/2014/main" id="{05F692CE-8728-4187-84F3-63CB955CDD85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22" name="Rectangle 893">
            <a:extLst>
              <a:ext uri="{FF2B5EF4-FFF2-40B4-BE49-F238E27FC236}">
                <a16:creationId xmlns:a16="http://schemas.microsoft.com/office/drawing/2014/main" id="{80B70B4F-BD67-416F-9D4B-04E1E8D39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01" y="5103569"/>
            <a:ext cx="4722197" cy="382123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カメラ位置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323" name="グループ化 322">
            <a:extLst>
              <a:ext uri="{FF2B5EF4-FFF2-40B4-BE49-F238E27FC236}">
                <a16:creationId xmlns:a16="http://schemas.microsoft.com/office/drawing/2014/main" id="{E92CF648-E1F3-401A-A412-A3E7C63E6E56}"/>
              </a:ext>
            </a:extLst>
          </p:cNvPr>
          <p:cNvGrpSpPr/>
          <p:nvPr/>
        </p:nvGrpSpPr>
        <p:grpSpPr>
          <a:xfrm>
            <a:off x="3169881" y="3308574"/>
            <a:ext cx="1260402" cy="451662"/>
            <a:chOff x="2863873" y="3065405"/>
            <a:chExt cx="1167767" cy="418466"/>
          </a:xfrm>
        </p:grpSpPr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0B502041-981C-46CA-A8C2-A638F9FB7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6304" y="3225961"/>
              <a:ext cx="346758" cy="257910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C920DD34-0C1A-43E7-A14E-8EE5C59AA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6813" y="3225961"/>
              <a:ext cx="346758" cy="257910"/>
            </a:xfrm>
            <a:prstGeom prst="rect">
              <a:avLst/>
            </a:prstGeom>
          </p:spPr>
        </p:pic>
        <p:sp>
          <p:nvSpPr>
            <p:cNvPr id="326" name="Rectangle 649">
              <a:extLst>
                <a:ext uri="{FF2B5EF4-FFF2-40B4-BE49-F238E27FC236}">
                  <a16:creationId xmlns:a16="http://schemas.microsoft.com/office/drawing/2014/main" id="{A6A2CAE5-2A77-4FA6-B984-C4D687E5E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873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  <p:sp>
          <p:nvSpPr>
            <p:cNvPr id="327" name="Rectangle 649">
              <a:extLst>
                <a:ext uri="{FF2B5EF4-FFF2-40B4-BE49-F238E27FC236}">
                  <a16:creationId xmlns:a16="http://schemas.microsoft.com/office/drawing/2014/main" id="{D1ECE45C-8A5C-41D3-B375-EFB4BA0C6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667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</p:grp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0BE020D5-C903-4226-A713-607850015CF8}"/>
              </a:ext>
            </a:extLst>
          </p:cNvPr>
          <p:cNvSpPr/>
          <p:nvPr/>
        </p:nvSpPr>
        <p:spPr>
          <a:xfrm>
            <a:off x="6468852" y="1576475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CCABF126-C70C-4A39-B53B-01C53F6F88E9}"/>
              </a:ext>
            </a:extLst>
          </p:cNvPr>
          <p:cNvSpPr txBox="1"/>
          <p:nvPr/>
        </p:nvSpPr>
        <p:spPr>
          <a:xfrm>
            <a:off x="-1" y="-6393"/>
            <a:ext cx="7559675" cy="3936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986760"/>
            <a:r>
              <a:rPr lang="ja-JP" altLang="en-US" sz="1958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会場レイアウト</a:t>
            </a:r>
            <a:endParaRPr lang="ja-JP" altLang="ja-JP" sz="1567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FADEC0-C975-41A0-B063-610F926EFFEF}"/>
              </a:ext>
            </a:extLst>
          </p:cNvPr>
          <p:cNvSpPr/>
          <p:nvPr/>
        </p:nvSpPr>
        <p:spPr>
          <a:xfrm>
            <a:off x="6468852" y="3635442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1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06"/>
          <p:cNvSpPr>
            <a:spLocks noChangeArrowheads="1"/>
          </p:cNvSpPr>
          <p:nvPr/>
        </p:nvSpPr>
        <p:spPr bwMode="auto">
          <a:xfrm>
            <a:off x="1845699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Rectangle 922"/>
          <p:cNvSpPr>
            <a:spLocks noChangeArrowheads="1"/>
          </p:cNvSpPr>
          <p:nvPr/>
        </p:nvSpPr>
        <p:spPr bwMode="auto">
          <a:xfrm>
            <a:off x="4542222" y="8253127"/>
            <a:ext cx="1137817" cy="317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報道受付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Rectangle 631"/>
          <p:cNvSpPr>
            <a:spLocks noChangeArrowheads="1"/>
          </p:cNvSpPr>
          <p:nvPr/>
        </p:nvSpPr>
        <p:spPr bwMode="auto">
          <a:xfrm>
            <a:off x="880692" y="5372460"/>
            <a:ext cx="337615" cy="486836"/>
          </a:xfrm>
          <a:prstGeom prst="rect">
            <a:avLst/>
          </a:prstGeom>
          <a:solidFill>
            <a:srgbClr val="8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0" rIns="0" bIns="0" anchor="ctr" anchorCtr="0" upright="1">
            <a:noAutofit/>
          </a:bodyPr>
          <a:lstStyle/>
          <a:p>
            <a:pPr algn="ctr" defTabSz="986760"/>
            <a:r>
              <a:rPr lang="ja-JP" altLang="en-US" sz="1029" b="1" kern="10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分配器</a:t>
            </a:r>
            <a:endParaRPr lang="ja-JP" altLang="en-US" sz="1029" kern="10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025951" y="7753168"/>
            <a:ext cx="5470047" cy="322071"/>
            <a:chOff x="34056" y="0"/>
            <a:chExt cx="5587039" cy="329090"/>
          </a:xfrm>
        </p:grpSpPr>
        <p:sp>
          <p:nvSpPr>
            <p:cNvPr id="61" name="テキスト ボックス 2"/>
            <p:cNvSpPr txBox="1">
              <a:spLocks noChangeArrowheads="1"/>
            </p:cNvSpPr>
            <p:nvPr/>
          </p:nvSpPr>
          <p:spPr bwMode="auto">
            <a:xfrm>
              <a:off x="34056" y="161431"/>
              <a:ext cx="613878" cy="131035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0" rIns="0" bIns="0" anchor="ctr" anchorCtr="0" upright="1">
              <a:sp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傍聴者入口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64" name="AutoShape 653"/>
            <p:cNvCxnSpPr>
              <a:cxnSpLocks noChangeShapeType="1"/>
            </p:cNvCxnSpPr>
            <p:nvPr/>
          </p:nvCxnSpPr>
          <p:spPr bwMode="auto">
            <a:xfrm>
              <a:off x="5001918" y="0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AutoShape 654"/>
            <p:cNvCxnSpPr>
              <a:cxnSpLocks noChangeShapeType="1"/>
            </p:cNvCxnSpPr>
            <p:nvPr/>
          </p:nvCxnSpPr>
          <p:spPr bwMode="auto">
            <a:xfrm>
              <a:off x="5615796" y="8626"/>
              <a:ext cx="0" cy="219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テキスト ボックス 2"/>
            <p:cNvSpPr txBox="1">
              <a:spLocks noChangeArrowheads="1"/>
            </p:cNvSpPr>
            <p:nvPr/>
          </p:nvSpPr>
          <p:spPr bwMode="auto">
            <a:xfrm>
              <a:off x="5001917" y="109086"/>
              <a:ext cx="619178" cy="220004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0" tIns="44766" rIns="0" bIns="44766" anchor="ctr" anchorCtr="0" upright="1">
              <a:spAutoFit/>
            </a:bodyPr>
            <a:lstStyle/>
            <a:p>
              <a:pPr algn="ctr" defTabSz="986760">
                <a:lnSpc>
                  <a:spcPts val="1077"/>
                </a:lnSpc>
              </a:pPr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報道入口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Rectangle 906"/>
          <p:cNvSpPr>
            <a:spLocks noChangeArrowheads="1"/>
          </p:cNvSpPr>
          <p:nvPr/>
        </p:nvSpPr>
        <p:spPr bwMode="auto">
          <a:xfrm>
            <a:off x="803277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" name="Rectangle 906"/>
          <p:cNvSpPr>
            <a:spLocks noChangeArrowheads="1"/>
          </p:cNvSpPr>
          <p:nvPr/>
        </p:nvSpPr>
        <p:spPr bwMode="auto">
          <a:xfrm>
            <a:off x="2355279" y="9797375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" name="Rectangle 906"/>
          <p:cNvSpPr>
            <a:spLocks noChangeArrowheads="1"/>
          </p:cNvSpPr>
          <p:nvPr/>
        </p:nvSpPr>
        <p:spPr bwMode="auto">
          <a:xfrm>
            <a:off x="3909664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Rectangle 906"/>
          <p:cNvSpPr>
            <a:spLocks noChangeArrowheads="1"/>
          </p:cNvSpPr>
          <p:nvPr/>
        </p:nvSpPr>
        <p:spPr bwMode="auto">
          <a:xfrm>
            <a:off x="5461666" y="9796233"/>
            <a:ext cx="1268973" cy="506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>
              <a:lnSpc>
                <a:spcPct val="150000"/>
              </a:lnSpc>
            </a:pPr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エレベーター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13" name="AutoShape 653"/>
          <p:cNvCxnSpPr>
            <a:cxnSpLocks noChangeShapeType="1"/>
          </p:cNvCxnSpPr>
          <p:nvPr/>
        </p:nvCxnSpPr>
        <p:spPr bwMode="auto">
          <a:xfrm>
            <a:off x="1025951" y="7753169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AutoShape 654"/>
          <p:cNvCxnSpPr>
            <a:cxnSpLocks noChangeShapeType="1"/>
          </p:cNvCxnSpPr>
          <p:nvPr/>
        </p:nvCxnSpPr>
        <p:spPr bwMode="auto">
          <a:xfrm>
            <a:off x="1626974" y="7761612"/>
            <a:ext cx="0" cy="2144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テキスト ボックス 96"/>
          <p:cNvSpPr txBox="1"/>
          <p:nvPr/>
        </p:nvSpPr>
        <p:spPr>
          <a:xfrm>
            <a:off x="176377" y="480188"/>
            <a:ext cx="6451133" cy="574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6760">
              <a:defRPr/>
            </a:pPr>
            <a:r>
              <a:rPr lang="ja-JP" altLang="en-US" sz="1762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「囲み取材（知事・市長）」</a:t>
            </a:r>
          </a:p>
          <a:p>
            <a:pPr defTabSz="986760">
              <a:defRPr/>
            </a:pP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（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　間：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16:45</a:t>
            </a:r>
            <a:r>
              <a:rPr lang="ja-JP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3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16:55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場　所：大商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</a:t>
            </a:r>
            <a:r>
              <a:rPr lang="en-US" altLang="ja-JP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401</a:t>
            </a:r>
            <a:r>
              <a:rPr lang="ja-JP" altLang="en-US" sz="137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号会議室</a:t>
            </a:r>
            <a:r>
              <a:rPr lang="ja-JP" altLang="en-US" sz="137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）</a:t>
            </a:r>
            <a:endParaRPr lang="ja-JP" altLang="ja-JP" sz="1371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18" name="Rectangle 886"/>
          <p:cNvSpPr>
            <a:spLocks noChangeArrowheads="1"/>
          </p:cNvSpPr>
          <p:nvPr/>
        </p:nvSpPr>
        <p:spPr bwMode="auto">
          <a:xfrm>
            <a:off x="844007" y="1399303"/>
            <a:ext cx="5876853" cy="6458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762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0031A31F-4580-472F-9B54-D82E1D43C879}"/>
              </a:ext>
            </a:extLst>
          </p:cNvPr>
          <p:cNvGraphicFramePr>
            <a:graphicFrameLocks noGrp="1"/>
          </p:cNvGraphicFramePr>
          <p:nvPr/>
        </p:nvGraphicFramePr>
        <p:xfrm>
          <a:off x="1453247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36" name="表 35">
            <a:extLst>
              <a:ext uri="{FF2B5EF4-FFF2-40B4-BE49-F238E27FC236}">
                <a16:creationId xmlns:a16="http://schemas.microsoft.com/office/drawing/2014/main" id="{13AEF563-BE0E-49FC-B88E-F49C6D96A8BD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6526909"/>
          <a:ext cx="2259760" cy="10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449463"/>
                  </a:ext>
                </a:extLst>
              </a:tr>
            </a:tbl>
          </a:graphicData>
        </a:graphic>
      </p:graphicFrame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61A11F91-7A40-4411-971C-18962824E096}"/>
              </a:ext>
            </a:extLst>
          </p:cNvPr>
          <p:cNvGraphicFramePr>
            <a:graphicFrameLocks noGrp="1"/>
          </p:cNvGraphicFramePr>
          <p:nvPr/>
        </p:nvGraphicFramePr>
        <p:xfrm>
          <a:off x="1437786" y="5551267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" name="表 38">
            <a:extLst>
              <a:ext uri="{FF2B5EF4-FFF2-40B4-BE49-F238E27FC236}">
                <a16:creationId xmlns:a16="http://schemas.microsoft.com/office/drawing/2014/main" id="{3F588CB8-5721-4D76-84E0-17A5730B29E9}"/>
              </a:ext>
            </a:extLst>
          </p:cNvPr>
          <p:cNvGraphicFramePr>
            <a:graphicFrameLocks noGrp="1"/>
          </p:cNvGraphicFramePr>
          <p:nvPr/>
        </p:nvGraphicFramePr>
        <p:xfrm>
          <a:off x="3900224" y="5547239"/>
          <a:ext cx="2259760" cy="81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71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40BCC50-A501-4130-A7D4-F00461352E3C}"/>
              </a:ext>
            </a:extLst>
          </p:cNvPr>
          <p:cNvSpPr/>
          <p:nvPr/>
        </p:nvSpPr>
        <p:spPr>
          <a:xfrm>
            <a:off x="4450625" y="6819447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(32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F45E635-9385-4896-8BD4-B20AE670092D}"/>
              </a:ext>
            </a:extLst>
          </p:cNvPr>
          <p:cNvSpPr/>
          <p:nvPr/>
        </p:nvSpPr>
        <p:spPr>
          <a:xfrm>
            <a:off x="2178383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53AF09-F6A9-4804-853E-D5AD5918AEC8}"/>
              </a:ext>
            </a:extLst>
          </p:cNvPr>
          <p:cNvSpPr/>
          <p:nvPr/>
        </p:nvSpPr>
        <p:spPr>
          <a:xfrm>
            <a:off x="4711994" y="5790785"/>
            <a:ext cx="775101" cy="287513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horz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111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報道席</a:t>
            </a:r>
            <a:endParaRPr lang="zh-TW" altLang="en-US" sz="1111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1755F81-048A-48C8-B917-41BA6D41112F}"/>
              </a:ext>
            </a:extLst>
          </p:cNvPr>
          <p:cNvSpPr/>
          <p:nvPr/>
        </p:nvSpPr>
        <p:spPr>
          <a:xfrm>
            <a:off x="2184394" y="6586593"/>
            <a:ext cx="1049642" cy="40716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none" lIns="89533" tIns="44766" rIns="89533" bIns="44766">
            <a:sp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(22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</a:p>
          <a:p>
            <a:pPr algn="ctr" defTabSz="986760"/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×4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列</a:t>
            </a:r>
            <a:r>
              <a:rPr lang="en-US" altLang="ja-JP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-10</a:t>
            </a:r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endParaRPr lang="ja-JP" altLang="en-US" sz="1029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30F5A12-28F1-4377-BE70-3CBEE1534FE6}"/>
              </a:ext>
            </a:extLst>
          </p:cNvPr>
          <p:cNvSpPr/>
          <p:nvPr/>
        </p:nvSpPr>
        <p:spPr>
          <a:xfrm>
            <a:off x="1445481" y="7067850"/>
            <a:ext cx="1425406" cy="537898"/>
          </a:xfrm>
          <a:prstGeom prst="rect">
            <a:avLst/>
          </a:prstGeom>
          <a:solidFill>
            <a:srgbClr val="BFBFB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6760"/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傍聴席</a:t>
            </a:r>
            <a:endParaRPr lang="en-US" altLang="ja-JP" sz="1187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/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(10</a:t>
            </a:r>
            <a:r>
              <a:rPr lang="ja-JP" altLang="en-US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席</a:t>
            </a:r>
            <a:r>
              <a:rPr lang="en-US" altLang="ja-JP" sz="1187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endParaRPr lang="ja-JP" altLang="en-US" sz="1187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0AF97B84-366F-49D2-92D8-E67053455858}"/>
              </a:ext>
            </a:extLst>
          </p:cNvPr>
          <p:cNvGrpSpPr/>
          <p:nvPr/>
        </p:nvGrpSpPr>
        <p:grpSpPr>
          <a:xfrm>
            <a:off x="2513184" y="2814366"/>
            <a:ext cx="2521937" cy="2565826"/>
            <a:chOff x="2255441" y="2607520"/>
            <a:chExt cx="2336583" cy="2377246"/>
          </a:xfrm>
        </p:grpSpPr>
        <p:sp>
          <p:nvSpPr>
            <p:cNvPr id="47" name="アーチ 46">
              <a:extLst>
                <a:ext uri="{FF2B5EF4-FFF2-40B4-BE49-F238E27FC236}">
                  <a16:creationId xmlns:a16="http://schemas.microsoft.com/office/drawing/2014/main" id="{D84B04C7-EA64-4177-81F4-596E906EA17C}"/>
                </a:ext>
              </a:extLst>
            </p:cNvPr>
            <p:cNvSpPr>
              <a:spLocks noChangeAspect="1"/>
            </p:cNvSpPr>
            <p:nvPr/>
          </p:nvSpPr>
          <p:spPr bwMode="auto">
            <a:xfrm rot="7380000">
              <a:off x="2289872" y="2607520"/>
              <a:ext cx="2160000" cy="2160000"/>
            </a:xfrm>
            <a:prstGeom prst="blockArc">
              <a:avLst>
                <a:gd name="adj1" fmla="val 1075817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48" name="アーチ 47">
              <a:extLst>
                <a:ext uri="{FF2B5EF4-FFF2-40B4-BE49-F238E27FC236}">
                  <a16:creationId xmlns:a16="http://schemas.microsoft.com/office/drawing/2014/main" id="{AAE9AC9B-2B4F-4186-9223-04825C13AB07}"/>
                </a:ext>
              </a:extLst>
            </p:cNvPr>
            <p:cNvSpPr>
              <a:spLocks noChangeAspect="1"/>
            </p:cNvSpPr>
            <p:nvPr/>
          </p:nvSpPr>
          <p:spPr bwMode="auto">
            <a:xfrm rot="4812564">
              <a:off x="2255441" y="2648183"/>
              <a:ext cx="2336583" cy="2336583"/>
            </a:xfrm>
            <a:prstGeom prst="blockArc">
              <a:avLst>
                <a:gd name="adj1" fmla="val 10205223"/>
                <a:gd name="adj2" fmla="val 12542684"/>
                <a:gd name="adj3" fmla="val 13489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49" name="アーチ 48">
              <a:extLst>
                <a:ext uri="{FF2B5EF4-FFF2-40B4-BE49-F238E27FC236}">
                  <a16:creationId xmlns:a16="http://schemas.microsoft.com/office/drawing/2014/main" id="{FFCEAA89-DFEE-4652-871C-7DDBED342A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3663" y="2612577"/>
              <a:ext cx="2160000" cy="2160000"/>
            </a:xfrm>
            <a:prstGeom prst="blockArc">
              <a:avLst>
                <a:gd name="adj1" fmla="val 10800000"/>
                <a:gd name="adj2" fmla="val 14231723"/>
                <a:gd name="adj3" fmla="val 13549"/>
              </a:avLst>
            </a:prstGeom>
            <a:ln w="12700">
              <a:solidFill>
                <a:srgbClr val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86760"/>
              <a:endParaRPr lang="ja-JP" altLang="en-US" sz="1187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50" name="Rectangle 633">
            <a:extLst>
              <a:ext uri="{FF2B5EF4-FFF2-40B4-BE49-F238E27FC236}">
                <a16:creationId xmlns:a16="http://schemas.microsoft.com/office/drawing/2014/main" id="{0818566D-45C5-4926-9CE5-E1FE0BA41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37" y="4431886"/>
            <a:ext cx="746791" cy="214433"/>
          </a:xfrm>
          <a:prstGeom prst="rect">
            <a:avLst/>
          </a:prstGeom>
          <a:solidFill>
            <a:srgbClr val="FFFFFF"/>
          </a:solidFill>
          <a:ln w="9525" cap="rnd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/>
            <a:r>
              <a:rPr lang="en-US" sz="979" kern="100" dirty="0">
                <a:cs typeface="Times New Roman" panose="02020603050405020304" pitchFamily="18" charset="0"/>
              </a:rPr>
              <a:t>IC</a:t>
            </a:r>
            <a:r>
              <a:rPr lang="ja-JP" altLang="en-US" sz="979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レコーダー</a:t>
            </a:r>
            <a:endParaRPr lang="ja-JP" altLang="en-US" sz="1029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1" name="Text Box 935">
            <a:extLst>
              <a:ext uri="{FF2B5EF4-FFF2-40B4-BE49-F238E27FC236}">
                <a16:creationId xmlns:a16="http://schemas.microsoft.com/office/drawing/2014/main" id="{9D3729E5-3EE4-45A1-929E-FC4826508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08" y="1651426"/>
            <a:ext cx="5876853" cy="15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784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スクリーン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52" name="AutoShape 934">
            <a:extLst>
              <a:ext uri="{FF2B5EF4-FFF2-40B4-BE49-F238E27FC236}">
                <a16:creationId xmlns:a16="http://schemas.microsoft.com/office/drawing/2014/main" id="{A80F37B7-950F-402E-B210-6322C9ADBD2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85084" y="1613312"/>
            <a:ext cx="1580508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53" name="表 52">
            <a:extLst>
              <a:ext uri="{FF2B5EF4-FFF2-40B4-BE49-F238E27FC236}">
                <a16:creationId xmlns:a16="http://schemas.microsoft.com/office/drawing/2014/main" id="{B3636E00-B5FE-4B87-8FFD-421AFFDAFF82}"/>
              </a:ext>
            </a:extLst>
          </p:cNvPr>
          <p:cNvGraphicFramePr>
            <a:graphicFrameLocks noGrp="1"/>
          </p:cNvGraphicFramePr>
          <p:nvPr/>
        </p:nvGraphicFramePr>
        <p:xfrm>
          <a:off x="845262" y="1834208"/>
          <a:ext cx="230127" cy="310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58AA097-89F5-449A-A481-89FB9CD1A67E}"/>
              </a:ext>
            </a:extLst>
          </p:cNvPr>
          <p:cNvSpPr/>
          <p:nvPr/>
        </p:nvSpPr>
        <p:spPr>
          <a:xfrm>
            <a:off x="812682" y="2723176"/>
            <a:ext cx="311893" cy="128897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経済界</a:t>
            </a:r>
            <a:r>
              <a:rPr lang="zh-TW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関係者席</a:t>
            </a: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2B959056-0EC2-4B45-8956-8FA6DFC93B16}"/>
              </a:ext>
            </a:extLst>
          </p:cNvPr>
          <p:cNvGrpSpPr/>
          <p:nvPr/>
        </p:nvGrpSpPr>
        <p:grpSpPr>
          <a:xfrm>
            <a:off x="1010599" y="1389154"/>
            <a:ext cx="975056" cy="731621"/>
            <a:chOff x="885164" y="1304493"/>
            <a:chExt cx="903393" cy="677849"/>
          </a:xfrm>
        </p:grpSpPr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9B5341B7-1D4A-4D5C-BA32-DED9E1830BD9}"/>
                </a:ext>
              </a:extLst>
            </p:cNvPr>
            <p:cNvCxnSpPr>
              <a:cxnSpLocks/>
            </p:cNvCxnSpPr>
            <p:nvPr/>
          </p:nvCxnSpPr>
          <p:spPr>
            <a:xfrm>
              <a:off x="1355304" y="1982342"/>
              <a:ext cx="43325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9E9E0402-192C-4FF1-8017-AB02378C63A2}"/>
                </a:ext>
              </a:extLst>
            </p:cNvPr>
            <p:cNvSpPr/>
            <p:nvPr/>
          </p:nvSpPr>
          <p:spPr>
            <a:xfrm>
              <a:off x="885164" y="1304493"/>
              <a:ext cx="452565" cy="25041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3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59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39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2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65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78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199910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041" algn="l" defTabSz="914259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86760"/>
              <a:endParaRPr lang="ja-JP" altLang="en-US" sz="1943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382A689A-4B3B-4A3F-91E9-DACDE04902E5}"/>
              </a:ext>
            </a:extLst>
          </p:cNvPr>
          <p:cNvGrpSpPr/>
          <p:nvPr/>
        </p:nvGrpSpPr>
        <p:grpSpPr>
          <a:xfrm>
            <a:off x="1722000" y="1631103"/>
            <a:ext cx="471914" cy="363237"/>
            <a:chOff x="5418855" y="1607124"/>
            <a:chExt cx="437230" cy="336540"/>
          </a:xfrm>
        </p:grpSpPr>
        <p:sp>
          <p:nvSpPr>
            <p:cNvPr id="60" name="Text Box 671">
              <a:extLst>
                <a:ext uri="{FF2B5EF4-FFF2-40B4-BE49-F238E27FC236}">
                  <a16:creationId xmlns:a16="http://schemas.microsoft.com/office/drawing/2014/main" id="{A6D5044F-00DB-4A13-B61D-4EA6B6640B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855" y="1607124"/>
              <a:ext cx="437230" cy="21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/>
              <a:r>
                <a:rPr lang="en-US" sz="685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PC</a:t>
              </a:r>
              <a:r>
                <a:rPr lang="ja-JP" altLang="en-US" sz="685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操作用演台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62" name="片側の 2 つの角を切り取った四角形 100">
              <a:extLst>
                <a:ext uri="{FF2B5EF4-FFF2-40B4-BE49-F238E27FC236}">
                  <a16:creationId xmlns:a16="http://schemas.microsoft.com/office/drawing/2014/main" id="{C6C26D15-04BB-48C3-8541-F4976CD520CB}"/>
                </a:ext>
              </a:extLst>
            </p:cNvPr>
            <p:cNvSpPr/>
            <p:nvPr/>
          </p:nvSpPr>
          <p:spPr>
            <a:xfrm rot="9399876">
              <a:off x="5629126" y="1851326"/>
              <a:ext cx="217570" cy="92338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63" name="Oval 662">
            <a:extLst>
              <a:ext uri="{FF2B5EF4-FFF2-40B4-BE49-F238E27FC236}">
                <a16:creationId xmlns:a16="http://schemas.microsoft.com/office/drawing/2014/main" id="{630D52AC-EC61-4F74-A5C5-EC75EFFED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171" y="1885667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Oval 662">
            <a:extLst>
              <a:ext uri="{FF2B5EF4-FFF2-40B4-BE49-F238E27FC236}">
                <a16:creationId xmlns:a16="http://schemas.microsoft.com/office/drawing/2014/main" id="{7BEDEB1B-44F1-47D2-A004-32D79E4CB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826" y="1803306"/>
            <a:ext cx="175336" cy="1753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algn="ctr" defTabSz="986760">
              <a:lnSpc>
                <a:spcPts val="979"/>
              </a:lnSpc>
            </a:pPr>
            <a:r>
              <a:rPr lang="en-US" sz="881" kern="100" dirty="0">
                <a:solidFill>
                  <a:prstClr val="black"/>
                </a:solidFill>
                <a:cs typeface="Times New Roman" panose="02020603050405020304" pitchFamily="18" charset="0"/>
              </a:rPr>
              <a:t> 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5BB01323-3EBF-4AC4-AB68-8741C8A20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130871">
            <a:off x="1486692" y="1808884"/>
            <a:ext cx="250046" cy="651434"/>
          </a:xfrm>
          <a:prstGeom prst="rect">
            <a:avLst/>
          </a:prstGeom>
        </p:spPr>
      </p:pic>
      <p:graphicFrame>
        <p:nvGraphicFramePr>
          <p:cNvPr id="70" name="表 69">
            <a:extLst>
              <a:ext uri="{FF2B5EF4-FFF2-40B4-BE49-F238E27FC236}">
                <a16:creationId xmlns:a16="http://schemas.microsoft.com/office/drawing/2014/main" id="{C055129D-93FD-4ADB-B4C6-693597FE1E24}"/>
              </a:ext>
            </a:extLst>
          </p:cNvPr>
          <p:cNvGraphicFramePr>
            <a:graphicFrameLocks noGrp="1"/>
          </p:cNvGraphicFramePr>
          <p:nvPr/>
        </p:nvGraphicFramePr>
        <p:xfrm>
          <a:off x="6492690" y="1393855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sp>
        <p:nvSpPr>
          <p:cNvPr id="71" name="Text Box 647">
            <a:extLst>
              <a:ext uri="{FF2B5EF4-FFF2-40B4-BE49-F238E27FC236}">
                <a16:creationId xmlns:a16="http://schemas.microsoft.com/office/drawing/2014/main" id="{6C49DE6A-7886-484C-B645-E6D7FBF9A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2885" y="3423364"/>
            <a:ext cx="307909" cy="15108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0" tIns="140997" rIns="0" bIns="140997" anchor="ctr" anchorCtr="0" upright="1">
            <a:noAutofit/>
          </a:bodyPr>
          <a:lstStyle/>
          <a:p>
            <a:pPr algn="dist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司会・説明者席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D0465A39-C36D-41FD-A86E-F8331A8A6ABA}"/>
              </a:ext>
            </a:extLst>
          </p:cNvPr>
          <p:cNvGrpSpPr/>
          <p:nvPr/>
        </p:nvGrpSpPr>
        <p:grpSpPr>
          <a:xfrm>
            <a:off x="6157809" y="3480730"/>
            <a:ext cx="176459" cy="1452884"/>
            <a:chOff x="-1147" y="0"/>
            <a:chExt cx="180217" cy="1483828"/>
          </a:xfrm>
        </p:grpSpPr>
        <p:sp>
          <p:nvSpPr>
            <p:cNvPr id="73" name="Oval 662">
              <a:extLst>
                <a:ext uri="{FF2B5EF4-FFF2-40B4-BE49-F238E27FC236}">
                  <a16:creationId xmlns:a16="http://schemas.microsoft.com/office/drawing/2014/main" id="{80B74AE7-62CA-4356-8821-E259D4922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4" name="Oval 662">
              <a:extLst>
                <a:ext uri="{FF2B5EF4-FFF2-40B4-BE49-F238E27FC236}">
                  <a16:creationId xmlns:a16="http://schemas.microsoft.com/office/drawing/2014/main" id="{34884E20-157C-4D96-A829-01F606DF2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799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5" name="Oval 662">
              <a:extLst>
                <a:ext uri="{FF2B5EF4-FFF2-40B4-BE49-F238E27FC236}">
                  <a16:creationId xmlns:a16="http://schemas.microsoft.com/office/drawing/2014/main" id="{34FCD6BE-256B-47F5-8F29-952EDC703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30239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6" name="Oval 662">
              <a:extLst>
                <a:ext uri="{FF2B5EF4-FFF2-40B4-BE49-F238E27FC236}">
                  <a16:creationId xmlns:a16="http://schemas.microsoft.com/office/drawing/2014/main" id="{816DDE03-794C-4C9F-B5E3-9CB6B2000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775207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7" name="Oval 662">
              <a:extLst>
                <a:ext uri="{FF2B5EF4-FFF2-40B4-BE49-F238E27FC236}">
                  <a16:creationId xmlns:a16="http://schemas.microsoft.com/office/drawing/2014/main" id="{D44079A0-6D3D-43C9-B22C-085D1CA77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7" y="1057453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8" name="Oval 662">
              <a:extLst>
                <a:ext uri="{FF2B5EF4-FFF2-40B4-BE49-F238E27FC236}">
                  <a16:creationId xmlns:a16="http://schemas.microsoft.com/office/drawing/2014/main" id="{B1B28B4B-7CA0-42CA-9951-B86FFB128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47" y="1304758"/>
              <a:ext cx="179070" cy="1790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algn="ctr" defTabSz="986760">
                <a:lnSpc>
                  <a:spcPts val="979"/>
                </a:lnSpc>
              </a:pPr>
              <a:r>
                <a:rPr lang="en-US" sz="881" kern="100">
                  <a:solidFill>
                    <a:prstClr val="black"/>
                  </a:solidFill>
                  <a:cs typeface="Times New Roman" panose="02020603050405020304" pitchFamily="18" charset="0"/>
                </a:rPr>
                <a:t> </a:t>
              </a:r>
              <a:endParaRPr lang="ja-JP" altLang="en-US" sz="1029" kern="10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792A622C-9AC3-41DC-906A-3C74E63D5D06}"/>
              </a:ext>
            </a:extLst>
          </p:cNvPr>
          <p:cNvGrpSpPr/>
          <p:nvPr/>
        </p:nvGrpSpPr>
        <p:grpSpPr>
          <a:xfrm>
            <a:off x="5645128" y="3649052"/>
            <a:ext cx="86917" cy="73947"/>
            <a:chOff x="2553500" y="4969484"/>
            <a:chExt cx="179348" cy="152585"/>
          </a:xfrm>
        </p:grpSpPr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5D6FBCE2-EBEE-4744-9C58-42C0777D3341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7B29AF68-80CD-4C13-9166-C526EB4C12B4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2" name="円/楕円 184">
              <a:extLst>
                <a:ext uri="{FF2B5EF4-FFF2-40B4-BE49-F238E27FC236}">
                  <a16:creationId xmlns:a16="http://schemas.microsoft.com/office/drawing/2014/main" id="{74D8A011-DF00-4CF6-BBA1-AF3B772263D0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B159C869-355C-418B-8C02-B7E2ABFF06B7}"/>
              </a:ext>
            </a:extLst>
          </p:cNvPr>
          <p:cNvGrpSpPr/>
          <p:nvPr/>
        </p:nvGrpSpPr>
        <p:grpSpPr>
          <a:xfrm>
            <a:off x="5645128" y="4075232"/>
            <a:ext cx="86917" cy="73947"/>
            <a:chOff x="2553500" y="4969484"/>
            <a:chExt cx="179348" cy="152585"/>
          </a:xfrm>
        </p:grpSpPr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73F62797-32A0-416E-8D83-12E6624C6AA4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F2103AFA-4133-4C32-9A6D-3848302F5FF1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6" name="円/楕円 184">
              <a:extLst>
                <a:ext uri="{FF2B5EF4-FFF2-40B4-BE49-F238E27FC236}">
                  <a16:creationId xmlns:a16="http://schemas.microsoft.com/office/drawing/2014/main" id="{1A3AD5D0-296E-423A-8CE7-539768A08189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aphicFrame>
        <p:nvGraphicFramePr>
          <p:cNvPr id="87" name="表 86">
            <a:extLst>
              <a:ext uri="{FF2B5EF4-FFF2-40B4-BE49-F238E27FC236}">
                <a16:creationId xmlns:a16="http://schemas.microsoft.com/office/drawing/2014/main" id="{6E1D106C-E639-4FF2-9CFC-C2334A2B3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7123"/>
              </p:ext>
            </p:extLst>
          </p:nvPr>
        </p:nvGraphicFramePr>
        <p:xfrm>
          <a:off x="6484286" y="3528650"/>
          <a:ext cx="230127" cy="1552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41417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12466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13254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13077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512028"/>
                  </a:ext>
                </a:extLst>
              </a:tr>
              <a:tr h="258692">
                <a:tc>
                  <a:txBody>
                    <a:bodyPr/>
                    <a:lstStyle/>
                    <a:p>
                      <a:endParaRPr kumimoji="1" lang="ja-JP" altLang="en-US" sz="200" dirty="0"/>
                    </a:p>
                  </a:txBody>
                  <a:tcPr marL="89533" marR="89533" marT="44766" marB="44766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981456"/>
                  </a:ext>
                </a:extLst>
              </a:tr>
            </a:tbl>
          </a:graphicData>
        </a:graphic>
      </p:graphicFrame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6F7D871E-1E02-4F60-A602-98BFD2527FEF}"/>
              </a:ext>
            </a:extLst>
          </p:cNvPr>
          <p:cNvGrpSpPr/>
          <p:nvPr/>
        </p:nvGrpSpPr>
        <p:grpSpPr>
          <a:xfrm>
            <a:off x="5641919" y="4501410"/>
            <a:ext cx="86917" cy="73947"/>
            <a:chOff x="2553500" y="4969484"/>
            <a:chExt cx="179348" cy="152585"/>
          </a:xfrm>
        </p:grpSpPr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05C4C118-AA5A-407C-B100-06FFDB4045DC}"/>
                </a:ext>
              </a:extLst>
            </p:cNvPr>
            <p:cNvCxnSpPr/>
            <p:nvPr/>
          </p:nvCxnSpPr>
          <p:spPr>
            <a:xfrm>
              <a:off x="2553500" y="5122069"/>
              <a:ext cx="179348" cy="0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E405B606-B94A-4FDF-88DA-F0AA685B6AFB}"/>
                </a:ext>
              </a:extLst>
            </p:cNvPr>
            <p:cNvCxnSpPr/>
            <p:nvPr/>
          </p:nvCxnSpPr>
          <p:spPr>
            <a:xfrm flipV="1">
              <a:off x="2643174" y="5064447"/>
              <a:ext cx="0" cy="57622"/>
            </a:xfrm>
            <a:prstGeom prst="line">
              <a:avLst/>
            </a:prstGeom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2" name="円/楕円 184">
              <a:extLst>
                <a:ext uri="{FF2B5EF4-FFF2-40B4-BE49-F238E27FC236}">
                  <a16:creationId xmlns:a16="http://schemas.microsoft.com/office/drawing/2014/main" id="{3579833C-C8E3-4913-AB61-FE30CD511155}"/>
                </a:ext>
              </a:extLst>
            </p:cNvPr>
            <p:cNvSpPr/>
            <p:nvPr/>
          </p:nvSpPr>
          <p:spPr>
            <a:xfrm>
              <a:off x="2594444" y="4969484"/>
              <a:ext cx="97460" cy="974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93" name="Oval 646">
            <a:extLst>
              <a:ext uri="{FF2B5EF4-FFF2-40B4-BE49-F238E27FC236}">
                <a16:creationId xmlns:a16="http://schemas.microsoft.com/office/drawing/2014/main" id="{791F5FA8-C1EF-4D1C-BC81-9C12CB46C3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56540" y="374505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4" name="Oval 646">
            <a:extLst>
              <a:ext uri="{FF2B5EF4-FFF2-40B4-BE49-F238E27FC236}">
                <a16:creationId xmlns:a16="http://schemas.microsoft.com/office/drawing/2014/main" id="{DAC81C4A-E21A-480B-9105-643FA8676B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1829" y="3292005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" name="Oval 646">
            <a:extLst>
              <a:ext uri="{FF2B5EF4-FFF2-40B4-BE49-F238E27FC236}">
                <a16:creationId xmlns:a16="http://schemas.microsoft.com/office/drawing/2014/main" id="{4036B261-BA96-4D54-AE94-B76A50306F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59093" y="3745057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" name="Oval 646">
            <a:extLst>
              <a:ext uri="{FF2B5EF4-FFF2-40B4-BE49-F238E27FC236}">
                <a16:creationId xmlns:a16="http://schemas.microsoft.com/office/drawing/2014/main" id="{A0F2FEEA-791F-4B92-8B0A-FBC2ABCCE9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60028" y="2929230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" name="Oval 646">
            <a:extLst>
              <a:ext uri="{FF2B5EF4-FFF2-40B4-BE49-F238E27FC236}">
                <a16:creationId xmlns:a16="http://schemas.microsoft.com/office/drawing/2014/main" id="{D3420A4B-83BF-4629-A1D2-304C32A05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45331" y="2609223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9" name="Oval 646">
            <a:extLst>
              <a:ext uri="{FF2B5EF4-FFF2-40B4-BE49-F238E27FC236}">
                <a16:creationId xmlns:a16="http://schemas.microsoft.com/office/drawing/2014/main" id="{CBE948EB-113D-437F-BD94-84A28320BA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88601" y="2616604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" name="Oval 646">
            <a:extLst>
              <a:ext uri="{FF2B5EF4-FFF2-40B4-BE49-F238E27FC236}">
                <a16:creationId xmlns:a16="http://schemas.microsoft.com/office/drawing/2014/main" id="{5ECB0C20-3382-48D2-A6BA-9FDCB17806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27889" y="2858582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1" name="Oval 646">
            <a:extLst>
              <a:ext uri="{FF2B5EF4-FFF2-40B4-BE49-F238E27FC236}">
                <a16:creationId xmlns:a16="http://schemas.microsoft.com/office/drawing/2014/main" id="{96FC6E3C-D929-4E4B-A086-78930BFACC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48742" y="3248513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2" name="Rectangle 617">
            <a:extLst>
              <a:ext uri="{FF2B5EF4-FFF2-40B4-BE49-F238E27FC236}">
                <a16:creationId xmlns:a16="http://schemas.microsoft.com/office/drawing/2014/main" id="{2479815E-D4E0-4BB6-B813-467F9AFA7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0407" y="3834082"/>
            <a:ext cx="830372" cy="372926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大阪府</a:t>
            </a:r>
            <a:endParaRPr lang="en-US" altLang="ja-JP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吉村</a:t>
            </a: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知事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3" name="Rectangle 619">
            <a:extLst>
              <a:ext uri="{FF2B5EF4-FFF2-40B4-BE49-F238E27FC236}">
                <a16:creationId xmlns:a16="http://schemas.microsoft.com/office/drawing/2014/main" id="{86B93C61-C177-409A-B65C-74860B366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6425" y="3830002"/>
            <a:ext cx="781181" cy="363603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大阪市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 defTabSz="986760">
              <a:lnSpc>
                <a:spcPts val="1272"/>
              </a:lnSpc>
            </a:pPr>
            <a:r>
              <a:rPr lang="ja-JP" altLang="en-US" sz="1077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横山市長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4" name="Oval 646">
            <a:extLst>
              <a:ext uri="{FF2B5EF4-FFF2-40B4-BE49-F238E27FC236}">
                <a16:creationId xmlns:a16="http://schemas.microsoft.com/office/drawing/2014/main" id="{22BA3A2F-7474-4112-9E59-FBCA232119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55373" y="4206049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" name="Oval 646">
            <a:extLst>
              <a:ext uri="{FF2B5EF4-FFF2-40B4-BE49-F238E27FC236}">
                <a16:creationId xmlns:a16="http://schemas.microsoft.com/office/drawing/2014/main" id="{51C72651-528F-40CA-8134-4C1B0085F0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22648" y="4205846"/>
            <a:ext cx="174895" cy="174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2746" tIns="8705" rIns="72746" bIns="8705" anchor="t" anchorCtr="0" upright="1">
            <a:noAutofit/>
          </a:bodyPr>
          <a:lstStyle/>
          <a:p>
            <a:pPr defTabSz="986760"/>
            <a:endParaRPr lang="ja-JP" altLang="en-US" sz="1295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D08898AE-AF12-479A-90D1-7E206B89C345}"/>
              </a:ext>
            </a:extLst>
          </p:cNvPr>
          <p:cNvGrpSpPr/>
          <p:nvPr/>
        </p:nvGrpSpPr>
        <p:grpSpPr>
          <a:xfrm>
            <a:off x="1423456" y="4658250"/>
            <a:ext cx="1305013" cy="118837"/>
            <a:chOff x="1401154" y="4423471"/>
            <a:chExt cx="1332808" cy="121368"/>
          </a:xfrm>
        </p:grpSpPr>
        <p:sp>
          <p:nvSpPr>
            <p:cNvPr id="107" name="左大かっこ 106">
              <a:extLst>
                <a:ext uri="{FF2B5EF4-FFF2-40B4-BE49-F238E27FC236}">
                  <a16:creationId xmlns:a16="http://schemas.microsoft.com/office/drawing/2014/main" id="{DF7222CF-8361-47BD-B180-B35AA4818AB3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08" name="円/楕円 82">
              <a:extLst>
                <a:ext uri="{FF2B5EF4-FFF2-40B4-BE49-F238E27FC236}">
                  <a16:creationId xmlns:a16="http://schemas.microsoft.com/office/drawing/2014/main" id="{FF522390-C539-4E56-8618-84E2551D351C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15" name="円/楕円 83">
              <a:extLst>
                <a:ext uri="{FF2B5EF4-FFF2-40B4-BE49-F238E27FC236}">
                  <a16:creationId xmlns:a16="http://schemas.microsoft.com/office/drawing/2014/main" id="{CE2BA61C-BA6A-4C60-8788-613E45412E05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FA6C3139-F912-49CD-A0FD-099107E3A736}"/>
              </a:ext>
            </a:extLst>
          </p:cNvPr>
          <p:cNvGrpSpPr/>
          <p:nvPr/>
        </p:nvGrpSpPr>
        <p:grpSpPr>
          <a:xfrm>
            <a:off x="3153698" y="4665916"/>
            <a:ext cx="1305013" cy="118837"/>
            <a:chOff x="1401154" y="4423471"/>
            <a:chExt cx="1332808" cy="121368"/>
          </a:xfrm>
        </p:grpSpPr>
        <p:sp>
          <p:nvSpPr>
            <p:cNvPr id="117" name="左大かっこ 116">
              <a:extLst>
                <a:ext uri="{FF2B5EF4-FFF2-40B4-BE49-F238E27FC236}">
                  <a16:creationId xmlns:a16="http://schemas.microsoft.com/office/drawing/2014/main" id="{93BE9D44-7EE7-4628-BB15-62DDA6900C57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19" name="円/楕円 87">
              <a:extLst>
                <a:ext uri="{FF2B5EF4-FFF2-40B4-BE49-F238E27FC236}">
                  <a16:creationId xmlns:a16="http://schemas.microsoft.com/office/drawing/2014/main" id="{7B76C468-D866-4619-B7EF-A88B10F4523B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20" name="円/楕円 88">
              <a:extLst>
                <a:ext uri="{FF2B5EF4-FFF2-40B4-BE49-F238E27FC236}">
                  <a16:creationId xmlns:a16="http://schemas.microsoft.com/office/drawing/2014/main" id="{003B30E4-D24A-4768-ADB8-0641C48E5CA7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89D28631-2E3C-47A0-AA51-17F77B1D6DF1}"/>
              </a:ext>
            </a:extLst>
          </p:cNvPr>
          <p:cNvGrpSpPr/>
          <p:nvPr/>
        </p:nvGrpSpPr>
        <p:grpSpPr>
          <a:xfrm>
            <a:off x="4741404" y="4658530"/>
            <a:ext cx="950475" cy="110061"/>
            <a:chOff x="1401154" y="4423471"/>
            <a:chExt cx="1332808" cy="121368"/>
          </a:xfrm>
        </p:grpSpPr>
        <p:sp>
          <p:nvSpPr>
            <p:cNvPr id="122" name="左大かっこ 121">
              <a:extLst>
                <a:ext uri="{FF2B5EF4-FFF2-40B4-BE49-F238E27FC236}">
                  <a16:creationId xmlns:a16="http://schemas.microsoft.com/office/drawing/2014/main" id="{E3878898-43C4-4F46-94AE-8040C3EF0A5C}"/>
                </a:ext>
              </a:extLst>
            </p:cNvPr>
            <p:cNvSpPr/>
            <p:nvPr/>
          </p:nvSpPr>
          <p:spPr>
            <a:xfrm rot="16200000">
              <a:off x="2027064" y="3892995"/>
              <a:ext cx="67169" cy="1236519"/>
            </a:xfrm>
            <a:prstGeom prst="leftBracket">
              <a:avLst>
                <a:gd name="adj" fmla="val 72139"/>
              </a:avLst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23" name="円/楕円 91">
              <a:extLst>
                <a:ext uri="{FF2B5EF4-FFF2-40B4-BE49-F238E27FC236}">
                  <a16:creationId xmlns:a16="http://schemas.microsoft.com/office/drawing/2014/main" id="{4992824D-B19B-4F5D-977D-E8E0A4D9E963}"/>
                </a:ext>
              </a:extLst>
            </p:cNvPr>
            <p:cNvSpPr/>
            <p:nvPr/>
          </p:nvSpPr>
          <p:spPr>
            <a:xfrm>
              <a:off x="1401154" y="4423472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  <p:sp>
          <p:nvSpPr>
            <p:cNvPr id="124" name="円/楕円 92">
              <a:extLst>
                <a:ext uri="{FF2B5EF4-FFF2-40B4-BE49-F238E27FC236}">
                  <a16:creationId xmlns:a16="http://schemas.microsoft.com/office/drawing/2014/main" id="{9607A089-C636-4B75-91E6-1A53A9D528D0}"/>
                </a:ext>
              </a:extLst>
            </p:cNvPr>
            <p:cNvSpPr/>
            <p:nvPr/>
          </p:nvSpPr>
          <p:spPr>
            <a:xfrm>
              <a:off x="2637371" y="4423471"/>
              <a:ext cx="96591" cy="96591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86760"/>
              <a:endParaRPr lang="ja-JP" altLang="en-US" sz="1762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25" name="Rectangle 893">
            <a:extLst>
              <a:ext uri="{FF2B5EF4-FFF2-40B4-BE49-F238E27FC236}">
                <a16:creationId xmlns:a16="http://schemas.microsoft.com/office/drawing/2014/main" id="{BB7C12DD-01C0-4E5F-8363-BE8A64BE7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01" y="5103569"/>
            <a:ext cx="4722197" cy="382123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746" tIns="8705" rIns="72746" bIns="8705" anchor="ctr" anchorCtr="0" upright="1">
            <a:noAutofit/>
          </a:bodyPr>
          <a:lstStyle/>
          <a:p>
            <a:pPr algn="ctr" defTabSz="986760"/>
            <a:r>
              <a:rPr lang="ja-JP" altLang="en-US" sz="1175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カメラ位置</a:t>
            </a:r>
            <a:endParaRPr lang="ja-JP" altLang="en-US" sz="1029" kern="1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685323E0-D2A8-4C73-9A48-EBABA6595A3F}"/>
              </a:ext>
            </a:extLst>
          </p:cNvPr>
          <p:cNvGrpSpPr/>
          <p:nvPr/>
        </p:nvGrpSpPr>
        <p:grpSpPr>
          <a:xfrm>
            <a:off x="6358317" y="2828802"/>
            <a:ext cx="629897" cy="742945"/>
            <a:chOff x="-159" y="60655"/>
            <a:chExt cx="643362" cy="758769"/>
          </a:xfrm>
        </p:grpSpPr>
        <p:sp>
          <p:nvSpPr>
            <p:cNvPr id="128" name="Rectangle 669">
              <a:extLst>
                <a:ext uri="{FF2B5EF4-FFF2-40B4-BE49-F238E27FC236}">
                  <a16:creationId xmlns:a16="http://schemas.microsoft.com/office/drawing/2014/main" id="{57110594-FA3D-4E9F-AB95-31099D7B18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59417" y="270168"/>
              <a:ext cx="471040" cy="352523"/>
            </a:xfrm>
            <a:prstGeom prst="ellipse">
              <a:avLst/>
            </a:prstGeom>
            <a:pattFill prst="lt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defTabSz="986760"/>
              <a:endParaRPr lang="ja-JP" altLang="en-US" sz="17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129" name="AutoShape 626">
              <a:extLst>
                <a:ext uri="{FF2B5EF4-FFF2-40B4-BE49-F238E27FC236}">
                  <a16:creationId xmlns:a16="http://schemas.microsoft.com/office/drawing/2014/main" id="{005B053E-FEEF-4C46-AC27-83ED5A4C1C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5570" y="213055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AutoShape 627">
              <a:extLst>
                <a:ext uri="{FF2B5EF4-FFF2-40B4-BE49-F238E27FC236}">
                  <a16:creationId xmlns:a16="http://schemas.microsoft.com/office/drawing/2014/main" id="{ABCC5BFF-2DA5-4A70-A075-5767E76D45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5570" y="679780"/>
              <a:ext cx="276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Rectangle 628">
              <a:extLst>
                <a:ext uri="{FF2B5EF4-FFF2-40B4-BE49-F238E27FC236}">
                  <a16:creationId xmlns:a16="http://schemas.microsoft.com/office/drawing/2014/main" id="{8701E355-3EAF-48F5-B090-08FC37A34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220" y="60655"/>
              <a:ext cx="179983" cy="7587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rot="0" vert="eaVert" wrap="square" lIns="0" tIns="8705" rIns="0" bIns="8705" anchor="ctr" anchorCtr="0" upright="1">
              <a:noAutofit/>
            </a:bodyPr>
            <a:lstStyle/>
            <a:p>
              <a:pPr algn="ctr" defTabSz="986760"/>
              <a:r>
                <a:rPr lang="ja-JP" altLang="en-US" sz="881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関係者出入口</a:t>
              </a:r>
              <a:endParaRPr lang="ja-JP" altLang="en-US" sz="1029" kern="1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285937B5-A084-4517-9E0B-A46CDB9C1654}"/>
              </a:ext>
            </a:extLst>
          </p:cNvPr>
          <p:cNvGrpSpPr/>
          <p:nvPr/>
        </p:nvGrpSpPr>
        <p:grpSpPr>
          <a:xfrm>
            <a:off x="3169881" y="3308574"/>
            <a:ext cx="1260402" cy="451662"/>
            <a:chOff x="2863873" y="3065405"/>
            <a:chExt cx="1167767" cy="418466"/>
          </a:xfrm>
        </p:grpSpPr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80506AA1-3E93-4158-8489-56A60D8D4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6304" y="3225961"/>
              <a:ext cx="346758" cy="257910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31AC2B5E-8D70-4053-A334-C4EB57ED9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6813" y="3225961"/>
              <a:ext cx="346758" cy="257910"/>
            </a:xfrm>
            <a:prstGeom prst="rect">
              <a:avLst/>
            </a:prstGeom>
          </p:spPr>
        </p:pic>
        <p:sp>
          <p:nvSpPr>
            <p:cNvPr id="135" name="Rectangle 649">
              <a:extLst>
                <a:ext uri="{FF2B5EF4-FFF2-40B4-BE49-F238E27FC236}">
                  <a16:creationId xmlns:a16="http://schemas.microsoft.com/office/drawing/2014/main" id="{EA801D99-D21E-4255-BEBC-CA381BB84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873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  <p:sp>
          <p:nvSpPr>
            <p:cNvPr id="138" name="Rectangle 649">
              <a:extLst>
                <a:ext uri="{FF2B5EF4-FFF2-40B4-BE49-F238E27FC236}">
                  <a16:creationId xmlns:a16="http://schemas.microsoft.com/office/drawing/2014/main" id="{B4D41F57-516D-447C-BDAC-D7EA17674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667" y="3065405"/>
              <a:ext cx="501973" cy="151561"/>
            </a:xfrm>
            <a:prstGeom prst="rect">
              <a:avLst/>
            </a:prstGeom>
            <a:noFill/>
            <a:ln>
              <a:noFill/>
            </a:ln>
          </p:spPr>
          <p:txBody>
            <a:bodyPr rot="0" vert="horz" wrap="square" lIns="72746" tIns="8705" rIns="72746" bIns="8705" anchor="t" anchorCtr="0" upright="1">
              <a:noAutofit/>
            </a:bodyPr>
            <a:lstStyle/>
            <a:p>
              <a:pPr algn="ctr" defTabSz="986760">
                <a:lnSpc>
                  <a:spcPts val="1272"/>
                </a:lnSpc>
              </a:pPr>
              <a:r>
                <a:rPr lang="ja-JP" altLang="en-US" sz="756" kern="1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モニター</a:t>
              </a:r>
            </a:p>
          </p:txBody>
        </p:sp>
      </p:grp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F6F1AE91-4836-4C1E-AA08-A81E637AB814}"/>
              </a:ext>
            </a:extLst>
          </p:cNvPr>
          <p:cNvSpPr/>
          <p:nvPr/>
        </p:nvSpPr>
        <p:spPr>
          <a:xfrm>
            <a:off x="6503917" y="1603863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EE35997A-9798-4CC0-BD03-44F2B98C31A9}"/>
              </a:ext>
            </a:extLst>
          </p:cNvPr>
          <p:cNvSpPr txBox="1"/>
          <p:nvPr/>
        </p:nvSpPr>
        <p:spPr>
          <a:xfrm>
            <a:off x="-1" y="-6393"/>
            <a:ext cx="7559675" cy="3936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defTabSz="986760"/>
            <a:r>
              <a:rPr lang="ja-JP" altLang="en-US" sz="1958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会場レイアウト</a:t>
            </a:r>
            <a:endParaRPr lang="ja-JP" altLang="ja-JP" sz="1567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A5FBF8C2-ED5D-4E5F-82EA-42332AA16AC3}"/>
              </a:ext>
            </a:extLst>
          </p:cNvPr>
          <p:cNvSpPr/>
          <p:nvPr/>
        </p:nvSpPr>
        <p:spPr>
          <a:xfrm>
            <a:off x="6503917" y="3571359"/>
            <a:ext cx="248268" cy="1235329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vert="eaVert" wrap="square" lIns="0" tIns="0" rIns="0" bIns="0" anchor="ctr" anchorCtr="0">
            <a:noAutofit/>
          </a:bodyPr>
          <a:lstStyle/>
          <a:p>
            <a:pPr algn="ctr" defTabSz="986760"/>
            <a:r>
              <a:rPr lang="ja-JP" altLang="en-US" sz="1029" kern="100" dirty="0">
                <a:ln w="0"/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行政等関係者席</a:t>
            </a:r>
            <a:endParaRPr lang="zh-TW" altLang="en-US" sz="1029" kern="100" dirty="0">
              <a:ln w="0"/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0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プレゼン資料(投影用)">
      <a:dk1>
        <a:sysClr val="windowText" lastClr="000000"/>
      </a:dk1>
      <a:lt1>
        <a:sysClr val="window" lastClr="FFFFFF"/>
      </a:lt1>
      <a:dk2>
        <a:srgbClr val="00194C"/>
      </a:dk2>
      <a:lt2>
        <a:srgbClr val="E1E1FF"/>
      </a:lt2>
      <a:accent1>
        <a:srgbClr val="F2F2F2"/>
      </a:accent1>
      <a:accent2>
        <a:srgbClr val="003296"/>
      </a:accent2>
      <a:accent3>
        <a:srgbClr val="2870FE"/>
      </a:accent3>
      <a:accent4>
        <a:srgbClr val="FFFF00"/>
      </a:accent4>
      <a:accent5>
        <a:srgbClr val="FFFFCC"/>
      </a:accent5>
      <a:accent6>
        <a:srgbClr val="2683C6"/>
      </a:accent6>
      <a:hlink>
        <a:srgbClr val="003399"/>
      </a:hlink>
      <a:folHlink>
        <a:srgbClr val="9F6715"/>
      </a:folHlink>
    </a:clrScheme>
    <a:fontScheme name="ユーザー定義 1">
      <a:majorFont>
        <a:latin typeface="Century Gothic"/>
        <a:ea typeface="Meiryo UI"/>
        <a:cs typeface=""/>
      </a:majorFont>
      <a:minorFont>
        <a:latin typeface="Century Gothic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 w="9525">
          <a:solidFill>
            <a:srgbClr val="000000"/>
          </a:solidFill>
          <a:miter lim="800000"/>
          <a:headEnd/>
          <a:tailEnd/>
        </a:ln>
      </a:spPr>
      <a:bodyPr rot="0" vert="horz" wrap="square" lIns="72746" tIns="8705" rIns="72746" bIns="8705" anchor="ctr" anchorCtr="0" upright="1">
        <a:noAutofit/>
      </a:bodyPr>
      <a:lstStyle>
        <a:defPPr algn="ctr">
          <a:defRPr sz="1029" kern="100" dirty="0">
            <a:latin typeface="+mn-ea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1080</Words>
  <Application>Microsoft Office PowerPoint</Application>
  <PresentationFormat>ユーザー設定</PresentationFormat>
  <Paragraphs>258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HG丸ｺﾞｼｯｸM-PRO</vt:lpstr>
      <vt:lpstr>ＭＳ Ｐゴシック</vt:lpstr>
      <vt:lpstr>Arial</vt:lpstr>
      <vt:lpstr>Calibri</vt:lpstr>
      <vt:lpstr>Calibri Light</vt:lpstr>
      <vt:lpstr>Century Gothic</vt:lpstr>
      <vt:lpstr>Times New Roman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2025-01-23T06:13:31Z</dcterms:created>
  <dcterms:modified xsi:type="dcterms:W3CDTF">2025-01-23T06:13:35Z</dcterms:modified>
</cp:coreProperties>
</file>