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 saveSubsetFonts="1">
  <p:sldMasterIdLst>
    <p:sldMasterId id="2147483648" r:id="rId1"/>
  </p:sldMasterIdLst>
  <p:notesMasterIdLst>
    <p:notesMasterId r:id="rId8"/>
  </p:notesMasterIdLst>
  <p:handoutMasterIdLst>
    <p:handoutMasterId r:id="rId9"/>
  </p:handoutMasterIdLst>
  <p:sldIdLst>
    <p:sldId id="2255" r:id="rId2"/>
    <p:sldId id="1195" r:id="rId3"/>
    <p:sldId id="1196" r:id="rId4"/>
    <p:sldId id="1198" r:id="rId5"/>
    <p:sldId id="1202" r:id="rId6"/>
    <p:sldId id="2256" r:id="rId7"/>
  </p:sldIdLst>
  <p:sldSz cx="9144000" cy="5143500" type="screen16x9"/>
  <p:notesSz cx="6807200" cy="9939338"/>
  <p:custShowLst>
    <p:custShow name="Ｒ３市長会見" id="0">
      <p:sldLst/>
    </p:custShow>
  </p:custShow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382588" indent="-4127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773113" indent="-90488"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162050" indent="-138113"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552575" indent="-18732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665"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7DE4D8-396D-7996-DE15-D690AE790CAC}" name="川辺　俊輔" initials="川辺　俊輔" userId="S::s-kawabe@city.osaka.lg.jp::b307fc37-a635-49d2-83b0-2b89ca1a86d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66"/>
    <a:srgbClr val="3366CC"/>
    <a:srgbClr val="DEE8F2"/>
    <a:srgbClr val="F9907B"/>
    <a:srgbClr val="99CCFF"/>
    <a:srgbClr val="87A9CF"/>
    <a:srgbClr val="6B7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2565" autoAdjust="0"/>
  </p:normalViewPr>
  <p:slideViewPr>
    <p:cSldViewPr snapToGrid="0">
      <p:cViewPr varScale="1">
        <p:scale>
          <a:sx n="88" d="100"/>
          <a:sy n="88" d="100"/>
        </p:scale>
        <p:origin x="840" y="78"/>
      </p:cViewPr>
      <p:guideLst>
        <p:guide orient="horz" pos="1665"/>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41" d="100"/>
          <a:sy n="41" d="100"/>
        </p:scale>
        <p:origin x="-2784" y="-12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8/10/relationships/authors" Target="author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7006420268727274"/>
          <c:y val="3.9819018358019992E-3"/>
          <c:w val="0.80100582463144565"/>
          <c:h val="0.99601809816419862"/>
        </c:manualLayout>
      </c:layout>
      <c:pieChart>
        <c:varyColors val="1"/>
        <c:ser>
          <c:idx val="0"/>
          <c:order val="0"/>
          <c:tx>
            <c:strRef>
              <c:f>Sheet1!$B$1</c:f>
              <c:strCache>
                <c:ptCount val="1"/>
                <c:pt idx="0">
                  <c:v>R7予算</c:v>
                </c:pt>
              </c:strCache>
            </c:strRef>
          </c:tx>
          <c:dPt>
            <c:idx val="0"/>
            <c:bubble3D val="0"/>
            <c:spPr>
              <a:solidFill>
                <a:srgbClr val="FFABAB"/>
              </a:solidFill>
            </c:spPr>
            <c:extLst>
              <c:ext xmlns:c16="http://schemas.microsoft.com/office/drawing/2014/chart" uri="{C3380CC4-5D6E-409C-BE32-E72D297353CC}">
                <c16:uniqueId val="{00000000-0F98-47CC-AA84-B55153AEAF22}"/>
              </c:ext>
            </c:extLst>
          </c:dPt>
          <c:dPt>
            <c:idx val="1"/>
            <c:bubble3D val="0"/>
            <c:spPr>
              <a:solidFill>
                <a:srgbClr val="FFC000"/>
              </a:solidFill>
            </c:spPr>
            <c:extLst>
              <c:ext xmlns:c16="http://schemas.microsoft.com/office/drawing/2014/chart" uri="{C3380CC4-5D6E-409C-BE32-E72D297353CC}">
                <c16:uniqueId val="{00000001-0F98-47CC-AA84-B55153AEAF22}"/>
              </c:ext>
            </c:extLst>
          </c:dPt>
          <c:dPt>
            <c:idx val="2"/>
            <c:bubble3D val="0"/>
            <c:extLst>
              <c:ext xmlns:c16="http://schemas.microsoft.com/office/drawing/2014/chart" uri="{C3380CC4-5D6E-409C-BE32-E72D297353CC}">
                <c16:uniqueId val="{00000002-0F98-47CC-AA84-B55153AEAF22}"/>
              </c:ext>
            </c:extLst>
          </c:dPt>
          <c:dPt>
            <c:idx val="3"/>
            <c:bubble3D val="0"/>
            <c:spPr>
              <a:solidFill>
                <a:srgbClr val="FFFF00"/>
              </a:solidFill>
            </c:spPr>
            <c:extLst>
              <c:ext xmlns:c16="http://schemas.microsoft.com/office/drawing/2014/chart" uri="{C3380CC4-5D6E-409C-BE32-E72D297353CC}">
                <c16:uniqueId val="{00000003-0F98-47CC-AA84-B55153AEAF22}"/>
              </c:ext>
            </c:extLst>
          </c:dPt>
          <c:dPt>
            <c:idx val="4"/>
            <c:bubble3D val="0"/>
            <c:spPr>
              <a:solidFill>
                <a:srgbClr val="FF3D3D"/>
              </a:solidFill>
            </c:spPr>
            <c:extLst>
              <c:ext xmlns:c16="http://schemas.microsoft.com/office/drawing/2014/chart" uri="{C3380CC4-5D6E-409C-BE32-E72D297353CC}">
                <c16:uniqueId val="{00000004-0F98-47CC-AA84-B55153AEAF22}"/>
              </c:ext>
            </c:extLst>
          </c:dPt>
          <c:dPt>
            <c:idx val="5"/>
            <c:bubble3D val="0"/>
            <c:spPr>
              <a:solidFill>
                <a:schemeClr val="accent5">
                  <a:lumMod val="90000"/>
                </a:schemeClr>
              </a:solidFill>
            </c:spPr>
            <c:extLst>
              <c:ext xmlns:c16="http://schemas.microsoft.com/office/drawing/2014/chart" uri="{C3380CC4-5D6E-409C-BE32-E72D297353CC}">
                <c16:uniqueId val="{00000005-0F98-47CC-AA84-B55153AEAF22}"/>
              </c:ext>
            </c:extLst>
          </c:dPt>
          <c:dPt>
            <c:idx val="6"/>
            <c:bubble3D val="0"/>
            <c:spPr>
              <a:solidFill>
                <a:srgbClr val="FFFF99"/>
              </a:solidFill>
            </c:spPr>
            <c:extLst>
              <c:ext xmlns:c16="http://schemas.microsoft.com/office/drawing/2014/chart" uri="{C3380CC4-5D6E-409C-BE32-E72D297353CC}">
                <c16:uniqueId val="{00000006-0F98-47CC-AA84-B55153AEAF22}"/>
              </c:ext>
            </c:extLst>
          </c:dPt>
          <c:dPt>
            <c:idx val="7"/>
            <c:bubble3D val="0"/>
            <c:spPr>
              <a:solidFill>
                <a:srgbClr val="CDEEF1"/>
              </a:solidFill>
            </c:spPr>
            <c:extLst>
              <c:ext xmlns:c16="http://schemas.microsoft.com/office/drawing/2014/chart" uri="{C3380CC4-5D6E-409C-BE32-E72D297353CC}">
                <c16:uniqueId val="{00000007-0F98-47CC-AA84-B55153AEAF22}"/>
              </c:ext>
            </c:extLst>
          </c:dPt>
          <c:dLbls>
            <c:dLbl>
              <c:idx val="0"/>
              <c:layout>
                <c:manualLayout>
                  <c:x val="-0.16301942257217847"/>
                  <c:y val="0.10396218248785924"/>
                </c:manualLayout>
              </c:layout>
              <c:spPr/>
              <c:txPr>
                <a:bodyPr/>
                <a:lstStyle/>
                <a:p>
                  <a:pPr>
                    <a:defRPr lang="ja-JP" sz="1010" b="1">
                      <a:solidFill>
                        <a:schemeClr val="tx1"/>
                      </a:solidFill>
                      <a:latin typeface="+mn-ea"/>
                      <a:ea typeface="+mn-ea"/>
                    </a:defRPr>
                  </a:pPr>
                  <a:endParaRPr lang="ja-JP"/>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F98-47CC-AA84-B55153AEAF22}"/>
                </c:ext>
              </c:extLst>
            </c:dLbl>
            <c:dLbl>
              <c:idx val="1"/>
              <c:layout>
                <c:manualLayout>
                  <c:x val="-0.14523013567739623"/>
                  <c:y val="-0.16714859191410272"/>
                </c:manualLayout>
              </c:layout>
              <c:spPr/>
              <c:txPr>
                <a:bodyPr/>
                <a:lstStyle/>
                <a:p>
                  <a:pPr>
                    <a:defRPr lang="ja-JP" sz="1010" b="1">
                      <a:solidFill>
                        <a:schemeClr val="tx1"/>
                      </a:solidFill>
                      <a:latin typeface="+mn-ea"/>
                      <a:ea typeface="+mn-ea"/>
                    </a:defRPr>
                  </a:pPr>
                  <a:endParaRPr lang="ja-JP"/>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F98-47CC-AA84-B55153AEAF22}"/>
                </c:ext>
              </c:extLst>
            </c:dLbl>
            <c:dLbl>
              <c:idx val="2"/>
              <c:layout>
                <c:manualLayout>
                  <c:x val="8.6422095037478719E-2"/>
                  <c:y val="-0.14686316501730654"/>
                </c:manualLayout>
              </c:layout>
              <c:spPr/>
              <c:txPr>
                <a:bodyPr/>
                <a:lstStyle/>
                <a:p>
                  <a:pPr>
                    <a:defRPr lang="ja-JP" sz="1010" b="1">
                      <a:solidFill>
                        <a:schemeClr val="tx1"/>
                      </a:solidFill>
                      <a:latin typeface="+mn-ea"/>
                      <a:ea typeface="+mn-ea"/>
                    </a:defRPr>
                  </a:pPr>
                  <a:endParaRPr lang="ja-JP"/>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F98-47CC-AA84-B55153AEAF22}"/>
                </c:ext>
              </c:extLst>
            </c:dLbl>
            <c:dLbl>
              <c:idx val="3"/>
              <c:layout>
                <c:manualLayout>
                  <c:x val="0.15275846718213668"/>
                  <c:y val="-0.13517476059880143"/>
                </c:manualLayout>
              </c:layout>
              <c:spPr/>
              <c:txPr>
                <a:bodyPr/>
                <a:lstStyle/>
                <a:p>
                  <a:pPr>
                    <a:defRPr lang="ja-JP" sz="1010" b="1">
                      <a:solidFill>
                        <a:schemeClr val="tx1"/>
                      </a:solidFill>
                      <a:latin typeface="+mn-ea"/>
                      <a:ea typeface="+mn-ea"/>
                    </a:defRPr>
                  </a:pPr>
                  <a:endParaRPr lang="ja-JP"/>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F98-47CC-AA84-B55153AEAF22}"/>
                </c:ext>
              </c:extLst>
            </c:dLbl>
            <c:dLbl>
              <c:idx val="4"/>
              <c:delete val="1"/>
              <c:extLst>
                <c:ext xmlns:c15="http://schemas.microsoft.com/office/drawing/2012/chart" uri="{CE6537A1-D6FC-4f65-9D91-7224C49458BB}"/>
                <c:ext xmlns:c16="http://schemas.microsoft.com/office/drawing/2014/chart" uri="{C3380CC4-5D6E-409C-BE32-E72D297353CC}">
                  <c16:uniqueId val="{00000004-0F98-47CC-AA84-B55153AEAF22}"/>
                </c:ext>
              </c:extLst>
            </c:dLbl>
            <c:dLbl>
              <c:idx val="5"/>
              <c:layout>
                <c:manualLayout>
                  <c:x val="0.12717211983224921"/>
                  <c:y val="0.13868137776629802"/>
                </c:manualLayout>
              </c:layout>
              <c:tx>
                <c:rich>
                  <a:bodyPr/>
                  <a:lstStyle/>
                  <a:p>
                    <a:r>
                      <a:rPr lang="ja-JP" altLang="en-US" dirty="0"/>
                      <a:t>総務費</a:t>
                    </a:r>
                    <a:r>
                      <a:rPr lang="ja-JP" altLang="en-US" baseline="0" dirty="0"/>
                      <a:t>
</a:t>
                    </a:r>
                    <a:r>
                      <a:rPr lang="en-US" altLang="ja-JP" baseline="0" dirty="0"/>
                      <a:t>155,003</a:t>
                    </a:r>
                    <a:endParaRPr lang="ja-JP" altLang="en-US" dirty="0"/>
                  </a:p>
                </c:rich>
              </c:tx>
              <c:dLblPos val="bestFit"/>
              <c:showLegendKey val="0"/>
              <c:showVal val="1"/>
              <c:showCatName val="1"/>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5-0F98-47CC-AA84-B55153AEAF22}"/>
                </c:ext>
              </c:extLst>
            </c:dLbl>
            <c:dLbl>
              <c:idx val="6"/>
              <c:layout>
                <c:manualLayout>
                  <c:x val="5.7565312312041719E-2"/>
                  <c:y val="0.10281971794673968"/>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F98-47CC-AA84-B55153AEAF22}"/>
                </c:ext>
              </c:extLst>
            </c:dLbl>
            <c:dLbl>
              <c:idx val="7"/>
              <c:layout>
                <c:manualLayout>
                  <c:x val="-0.30170585958675111"/>
                  <c:y val="2.943066530123847E-3"/>
                </c:manualLayout>
              </c:layout>
              <c:spPr/>
              <c:txPr>
                <a:bodyPr/>
                <a:lstStyle/>
                <a:p>
                  <a:pPr>
                    <a:defRPr lang="ja-JP" sz="1010" b="1">
                      <a:solidFill>
                        <a:schemeClr val="tx1"/>
                      </a:solidFill>
                      <a:latin typeface="+mn-ea"/>
                      <a:ea typeface="+mn-ea"/>
                    </a:defRPr>
                  </a:pPr>
                  <a:endParaRPr lang="ja-JP"/>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F98-47CC-AA84-B55153AEAF22}"/>
                </c:ext>
              </c:extLst>
            </c:dLbl>
            <c:dLbl>
              <c:idx val="8"/>
              <c:layout>
                <c:manualLayout>
                  <c:x val="-0.29347193386631609"/>
                  <c:y val="3.2016001771159141E-3"/>
                </c:manualLayout>
              </c:layout>
              <c:spPr/>
              <c:txPr>
                <a:bodyPr/>
                <a:lstStyle/>
                <a:p>
                  <a:pPr>
                    <a:defRPr lang="ja-JP" sz="1010" b="1">
                      <a:solidFill>
                        <a:schemeClr val="tx1"/>
                      </a:solidFill>
                      <a:latin typeface="+mn-ea"/>
                      <a:ea typeface="+mn-ea"/>
                    </a:defRPr>
                  </a:pPr>
                  <a:endParaRPr lang="ja-JP"/>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F98-47CC-AA84-B55153AEAF22}"/>
                </c:ext>
              </c:extLst>
            </c:dLbl>
            <c:dLbl>
              <c:idx val="9"/>
              <c:layout>
                <c:manualLayout>
                  <c:x val="7.3055021090366809E-2"/>
                  <c:y val="7.4225131883358192E-2"/>
                </c:manualLayout>
              </c:layout>
              <c:spPr/>
              <c:txPr>
                <a:bodyPr/>
                <a:lstStyle/>
                <a:p>
                  <a:pPr>
                    <a:defRPr lang="ja-JP" sz="1010" b="1">
                      <a:solidFill>
                        <a:schemeClr val="tx1"/>
                      </a:solidFill>
                      <a:latin typeface="+mn-ea"/>
                      <a:ea typeface="+mn-ea"/>
                    </a:defRPr>
                  </a:pPr>
                  <a:endParaRPr lang="ja-JP"/>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F98-47CC-AA84-B55153AEAF22}"/>
                </c:ext>
              </c:extLst>
            </c:dLbl>
            <c:spPr>
              <a:noFill/>
              <a:ln w="22978">
                <a:noFill/>
              </a:ln>
            </c:spPr>
            <c:txPr>
              <a:bodyPr/>
              <a:lstStyle/>
              <a:p>
                <a:pPr>
                  <a:defRPr lang="ja-JP" sz="1010" b="1">
                    <a:solidFill>
                      <a:schemeClr val="tx1"/>
                    </a:solidFill>
                    <a:latin typeface="+mn-ea"/>
                    <a:ea typeface="+mn-ea"/>
                  </a:defRPr>
                </a:pPr>
                <a:endParaRPr lang="ja-JP"/>
              </a:p>
            </c:txPr>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Sheet1!$A$2:$A$9</c:f>
              <c:strCache>
                <c:ptCount val="8"/>
                <c:pt idx="0">
                  <c:v>福祉費</c:v>
                </c:pt>
                <c:pt idx="1">
                  <c:v>こども
青少年費</c:v>
                </c:pt>
                <c:pt idx="2">
                  <c:v>教育費</c:v>
                </c:pt>
                <c:pt idx="3">
                  <c:v>土木費</c:v>
                </c:pt>
                <c:pt idx="4">
                  <c:v>いろいろ</c:v>
                </c:pt>
                <c:pt idx="5">
                  <c:v>総務費</c:v>
                </c:pt>
                <c:pt idx="6">
                  <c:v>公債費</c:v>
                </c:pt>
                <c:pt idx="7">
                  <c:v>予備費</c:v>
                </c:pt>
              </c:strCache>
            </c:strRef>
          </c:cat>
          <c:val>
            <c:numRef>
              <c:f>Sheet1!$B$2:$B$9</c:f>
              <c:numCache>
                <c:formatCode>#,##0_ </c:formatCode>
                <c:ptCount val="8"/>
                <c:pt idx="0">
                  <c:v>689256</c:v>
                </c:pt>
                <c:pt idx="1">
                  <c:v>311835</c:v>
                </c:pt>
                <c:pt idx="2">
                  <c:v>231638</c:v>
                </c:pt>
                <c:pt idx="3">
                  <c:v>147954</c:v>
                </c:pt>
                <c:pt idx="4">
                  <c:v>346518</c:v>
                </c:pt>
                <c:pt idx="5">
                  <c:v>155003</c:v>
                </c:pt>
                <c:pt idx="6">
                  <c:v>146729</c:v>
                </c:pt>
                <c:pt idx="7">
                  <c:v>2000</c:v>
                </c:pt>
              </c:numCache>
            </c:numRef>
          </c:val>
          <c:extLst>
            <c:ext xmlns:c16="http://schemas.microsoft.com/office/drawing/2014/chart" uri="{C3380CC4-5D6E-409C-BE32-E72D297353CC}">
              <c16:uniqueId val="{0000000A-0F98-47CC-AA84-B55153AEAF22}"/>
            </c:ext>
          </c:extLst>
        </c:ser>
        <c:dLbls>
          <c:showLegendKey val="0"/>
          <c:showVal val="0"/>
          <c:showCatName val="0"/>
          <c:showSerName val="0"/>
          <c:showPercent val="0"/>
          <c:showBubbleSize val="0"/>
          <c:showLeaderLines val="0"/>
        </c:dLbls>
        <c:firstSliceAng val="0"/>
      </c:pieChart>
      <c:pieChart>
        <c:varyColors val="1"/>
        <c:ser>
          <c:idx val="1"/>
          <c:order val="1"/>
          <c:tx>
            <c:strRef>
              <c:f>Sheet1!$C$1</c:f>
              <c:strCache>
                <c:ptCount val="1"/>
                <c:pt idx="0">
                  <c:v>構成比</c:v>
                </c:pt>
              </c:strCache>
            </c:strRef>
          </c:tx>
          <c:dPt>
            <c:idx val="0"/>
            <c:bubble3D val="0"/>
            <c:spPr>
              <a:solidFill>
                <a:srgbClr val="FFCCCC"/>
              </a:solidFill>
            </c:spPr>
            <c:extLst>
              <c:ext xmlns:c16="http://schemas.microsoft.com/office/drawing/2014/chart" uri="{C3380CC4-5D6E-409C-BE32-E72D297353CC}">
                <c16:uniqueId val="{0000000B-0F98-47CC-AA84-B55153AEAF22}"/>
              </c:ext>
            </c:extLst>
          </c:dPt>
          <c:dPt>
            <c:idx val="1"/>
            <c:bubble3D val="0"/>
            <c:spPr>
              <a:solidFill>
                <a:srgbClr val="FFCC00"/>
              </a:solidFill>
            </c:spPr>
            <c:extLst>
              <c:ext xmlns:c16="http://schemas.microsoft.com/office/drawing/2014/chart" uri="{C3380CC4-5D6E-409C-BE32-E72D297353CC}">
                <c16:uniqueId val="{0000000C-0F98-47CC-AA84-B55153AEAF22}"/>
              </c:ext>
            </c:extLst>
          </c:dPt>
          <c:dPt>
            <c:idx val="2"/>
            <c:bubble3D val="0"/>
            <c:extLst>
              <c:ext xmlns:c16="http://schemas.microsoft.com/office/drawing/2014/chart" uri="{C3380CC4-5D6E-409C-BE32-E72D297353CC}">
                <c16:uniqueId val="{0000000D-0F98-47CC-AA84-B55153AEAF22}"/>
              </c:ext>
            </c:extLst>
          </c:dPt>
          <c:dPt>
            <c:idx val="3"/>
            <c:bubble3D val="0"/>
            <c:spPr>
              <a:solidFill>
                <a:srgbClr val="FFFF00"/>
              </a:solidFill>
            </c:spPr>
            <c:extLst>
              <c:ext xmlns:c16="http://schemas.microsoft.com/office/drawing/2014/chart" uri="{C3380CC4-5D6E-409C-BE32-E72D297353CC}">
                <c16:uniqueId val="{0000000E-0F98-47CC-AA84-B55153AEAF22}"/>
              </c:ext>
            </c:extLst>
          </c:dPt>
          <c:dPt>
            <c:idx val="4"/>
            <c:bubble3D val="0"/>
            <c:spPr>
              <a:solidFill>
                <a:srgbClr val="FF5050"/>
              </a:solidFill>
            </c:spPr>
            <c:extLst>
              <c:ext xmlns:c16="http://schemas.microsoft.com/office/drawing/2014/chart" uri="{C3380CC4-5D6E-409C-BE32-E72D297353CC}">
                <c16:uniqueId val="{0000000F-0F98-47CC-AA84-B55153AEAF22}"/>
              </c:ext>
            </c:extLst>
          </c:dPt>
          <c:dPt>
            <c:idx val="5"/>
            <c:bubble3D val="0"/>
            <c:spPr>
              <a:solidFill>
                <a:schemeClr val="accent1">
                  <a:lumMod val="75000"/>
                </a:schemeClr>
              </a:solidFill>
            </c:spPr>
            <c:extLst>
              <c:ext xmlns:c16="http://schemas.microsoft.com/office/drawing/2014/chart" uri="{C3380CC4-5D6E-409C-BE32-E72D297353CC}">
                <c16:uniqueId val="{00000010-0F98-47CC-AA84-B55153AEAF22}"/>
              </c:ext>
            </c:extLst>
          </c:dPt>
          <c:dPt>
            <c:idx val="6"/>
            <c:bubble3D val="0"/>
            <c:spPr>
              <a:solidFill>
                <a:schemeClr val="accent4">
                  <a:lumMod val="40000"/>
                  <a:lumOff val="60000"/>
                </a:schemeClr>
              </a:solidFill>
            </c:spPr>
            <c:extLst>
              <c:ext xmlns:c16="http://schemas.microsoft.com/office/drawing/2014/chart" uri="{C3380CC4-5D6E-409C-BE32-E72D297353CC}">
                <c16:uniqueId val="{00000011-0F98-47CC-AA84-B55153AEAF22}"/>
              </c:ext>
            </c:extLst>
          </c:dPt>
          <c:dPt>
            <c:idx val="7"/>
            <c:bubble3D val="0"/>
            <c:spPr>
              <a:solidFill>
                <a:schemeClr val="bg2">
                  <a:lumMod val="20000"/>
                  <a:lumOff val="80000"/>
                </a:schemeClr>
              </a:solidFill>
            </c:spPr>
            <c:extLst>
              <c:ext xmlns:c16="http://schemas.microsoft.com/office/drawing/2014/chart" uri="{C3380CC4-5D6E-409C-BE32-E72D297353CC}">
                <c16:uniqueId val="{00000012-0F98-47CC-AA84-B55153AEAF22}"/>
              </c:ext>
            </c:extLst>
          </c:dPt>
          <c:dLbls>
            <c:dLbl>
              <c:idx val="0"/>
              <c:layout>
                <c:manualLayout>
                  <c:x val="-0.17610349100058095"/>
                  <c:y val="0.16739059282555951"/>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F98-47CC-AA84-B55153AEAF22}"/>
                </c:ext>
              </c:extLst>
            </c:dLbl>
            <c:dLbl>
              <c:idx val="1"/>
              <c:layout>
                <c:manualLayout>
                  <c:x val="-0.12112941261858963"/>
                  <c:y val="-7.7668155890757429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F98-47CC-AA84-B55153AEAF22}"/>
                </c:ext>
              </c:extLst>
            </c:dLbl>
            <c:dLbl>
              <c:idx val="2"/>
              <c:layout>
                <c:manualLayout>
                  <c:x val="7.465524959415952E-2"/>
                  <c:y val="-8.355860183853614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F98-47CC-AA84-B55153AEAF22}"/>
                </c:ext>
              </c:extLst>
            </c:dLbl>
            <c:dLbl>
              <c:idx val="3"/>
              <c:layout>
                <c:manualLayout>
                  <c:x val="0.11362417478777016"/>
                  <c:y val="-4.485594716041881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F98-47CC-AA84-B55153AEAF22}"/>
                </c:ext>
              </c:extLst>
            </c:dLbl>
            <c:dLbl>
              <c:idx val="4"/>
              <c:delete val="1"/>
              <c:extLst>
                <c:ext xmlns:c15="http://schemas.microsoft.com/office/drawing/2012/chart" uri="{CE6537A1-D6FC-4f65-9D91-7224C49458BB}"/>
                <c:ext xmlns:c16="http://schemas.microsoft.com/office/drawing/2014/chart" uri="{C3380CC4-5D6E-409C-BE32-E72D297353CC}">
                  <c16:uniqueId val="{0000000F-0F98-47CC-AA84-B55153AEAF22}"/>
                </c:ext>
              </c:extLst>
            </c:dLbl>
            <c:dLbl>
              <c:idx val="5"/>
              <c:layout>
                <c:manualLayout>
                  <c:x val="0.15152274943384411"/>
                  <c:y val="0.18881989333749927"/>
                </c:manualLayout>
              </c:layout>
              <c:tx>
                <c:rich>
                  <a:bodyPr/>
                  <a:lstStyle/>
                  <a:p>
                    <a:r>
                      <a:rPr lang="en-US" altLang="ja-JP" dirty="0"/>
                      <a:t>7.6%</a:t>
                    </a:r>
                  </a:p>
                </c:rich>
              </c:tx>
              <c:dLblPos val="bestFi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0-0F98-47CC-AA84-B55153AEAF22}"/>
                </c:ext>
              </c:extLst>
            </c:dLbl>
            <c:dLbl>
              <c:idx val="6"/>
              <c:layout>
                <c:manualLayout>
                  <c:x val="6.3310276086933667E-2"/>
                  <c:y val="0.1979596208300966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0F98-47CC-AA84-B55153AEAF22}"/>
                </c:ext>
              </c:extLst>
            </c:dLbl>
            <c:dLbl>
              <c:idx val="7"/>
              <c:layout>
                <c:manualLayout>
                  <c:x val="-0.30553322365212843"/>
                  <c:y val="9.4803976865671283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0F98-47CC-AA84-B55153AEAF22}"/>
                </c:ext>
              </c:extLst>
            </c:dLbl>
            <c:dLbl>
              <c:idx val="8"/>
              <c:delete val="1"/>
              <c:extLst>
                <c:ext xmlns:c15="http://schemas.microsoft.com/office/drawing/2012/chart" uri="{CE6537A1-D6FC-4f65-9D91-7224C49458BB}"/>
                <c:ext xmlns:c16="http://schemas.microsoft.com/office/drawing/2014/chart" uri="{C3380CC4-5D6E-409C-BE32-E72D297353CC}">
                  <c16:uniqueId val="{0000001E-4057-42A2-8CDC-E23C72225173}"/>
                </c:ext>
              </c:extLst>
            </c:dLbl>
            <c:spPr>
              <a:noFill/>
              <a:ln w="23411">
                <a:noFill/>
              </a:ln>
            </c:spPr>
            <c:txPr>
              <a:bodyPr wrap="square" lIns="38100" tIns="19050" rIns="38100" bIns="19050" anchor="ctr">
                <a:spAutoFit/>
              </a:bodyPr>
              <a:lstStyle/>
              <a:p>
                <a:pPr>
                  <a:defRPr lang="ja-JP" sz="1014" b="1">
                    <a:solidFill>
                      <a:schemeClr val="tx1"/>
                    </a:solidFill>
                    <a:latin typeface="+mn-ea"/>
                    <a:ea typeface="+mn-ea"/>
                  </a:defRPr>
                </a:pPr>
                <a:endParaRPr lang="ja-JP"/>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Sheet1!$A$2:$A$9</c:f>
              <c:strCache>
                <c:ptCount val="8"/>
                <c:pt idx="0">
                  <c:v>福祉費</c:v>
                </c:pt>
                <c:pt idx="1">
                  <c:v>こども
青少年費</c:v>
                </c:pt>
                <c:pt idx="2">
                  <c:v>教育費</c:v>
                </c:pt>
                <c:pt idx="3">
                  <c:v>土木費</c:v>
                </c:pt>
                <c:pt idx="4">
                  <c:v>いろいろ</c:v>
                </c:pt>
                <c:pt idx="5">
                  <c:v>総務費</c:v>
                </c:pt>
                <c:pt idx="6">
                  <c:v>公債費</c:v>
                </c:pt>
                <c:pt idx="7">
                  <c:v>予備費</c:v>
                </c:pt>
              </c:strCache>
            </c:strRef>
          </c:cat>
          <c:val>
            <c:numRef>
              <c:f>Sheet1!$C$2:$C$9</c:f>
              <c:numCache>
                <c:formatCode>0.0%</c:formatCode>
                <c:ptCount val="8"/>
                <c:pt idx="0">
                  <c:v>0.33937899477727723</c:v>
                </c:pt>
                <c:pt idx="1">
                  <c:v>0.15354273134564261</c:v>
                </c:pt>
                <c:pt idx="2">
                  <c:v>0.1140549688246732</c:v>
                </c:pt>
                <c:pt idx="3">
                  <c:v>7.2850261431568641E-2</c:v>
                </c:pt>
                <c:pt idx="4">
                  <c:v>0.17062010415902445</c:v>
                </c:pt>
                <c:pt idx="5">
                  <c:v>7.632108001593356E-2</c:v>
                </c:pt>
                <c:pt idx="6">
                  <c:v>7.2247090376688944E-2</c:v>
                </c:pt>
                <c:pt idx="7">
                  <c:v>9.8476906919135201E-4</c:v>
                </c:pt>
              </c:numCache>
            </c:numRef>
          </c:val>
          <c:extLst>
            <c:ext xmlns:c16="http://schemas.microsoft.com/office/drawing/2014/chart" uri="{C3380CC4-5D6E-409C-BE32-E72D297353CC}">
              <c16:uniqueId val="{00000013-0F98-47CC-AA84-B55153AEAF22}"/>
            </c:ext>
          </c:extLst>
        </c:ser>
        <c:dLbls>
          <c:showLegendKey val="0"/>
          <c:showVal val="0"/>
          <c:showCatName val="0"/>
          <c:showSerName val="0"/>
          <c:showPercent val="0"/>
          <c:showBubbleSize val="0"/>
          <c:showLeaderLines val="0"/>
        </c:dLbls>
        <c:firstSliceAng val="0"/>
      </c:pieChart>
      <c:spPr>
        <a:noFill/>
        <a:ln w="23411">
          <a:noFill/>
        </a:ln>
      </c:spPr>
    </c:plotArea>
    <c:plotVisOnly val="1"/>
    <c:dispBlanksAs val="zero"/>
    <c:showDLblsOverMax val="0"/>
  </c:chart>
  <c:spPr>
    <a:ln>
      <a:noFill/>
    </a:ln>
  </c:spPr>
  <c:txPr>
    <a:bodyPr/>
    <a:lstStyle/>
    <a:p>
      <a:pPr>
        <a:defRPr sz="119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0.3339</cdr:x>
      <cdr:y>0.04545</cdr:y>
    </cdr:from>
    <cdr:to>
      <cdr:x>0.56674</cdr:x>
      <cdr:y>0.08769</cdr:y>
    </cdr:to>
    <cdr:cxnSp macro="">
      <cdr:nvCxnSpPr>
        <cdr:cNvPr id="3" name="直線コネクタ 2">
          <a:extLst xmlns:a="http://schemas.openxmlformats.org/drawingml/2006/main">
            <a:ext uri="{FF2B5EF4-FFF2-40B4-BE49-F238E27FC236}">
              <a16:creationId xmlns:a16="http://schemas.microsoft.com/office/drawing/2014/main" id="{E71DAA01-9AF5-F409-AAC5-CF5B5574C3CA}"/>
            </a:ext>
          </a:extLst>
        </cdr:cNvPr>
        <cdr:cNvCxnSpPr/>
      </cdr:nvCxnSpPr>
      <cdr:spPr>
        <a:xfrm xmlns:a="http://schemas.openxmlformats.org/drawingml/2006/main">
          <a:off x="1619365" y="189697"/>
          <a:ext cx="1129200" cy="17627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1" y="0"/>
            <a:ext cx="2951163" cy="496888"/>
          </a:xfrm>
          <a:prstGeom prst="rect">
            <a:avLst/>
          </a:prstGeom>
        </p:spPr>
        <p:txBody>
          <a:bodyPr vert="horz" lIns="91224" tIns="45610" rIns="91224" bIns="45610" rtlCol="0"/>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3" name="日付プレースホルダー 2"/>
          <p:cNvSpPr>
            <a:spLocks noGrp="1"/>
          </p:cNvSpPr>
          <p:nvPr>
            <p:ph type="dt" sz="quarter" idx="1"/>
          </p:nvPr>
        </p:nvSpPr>
        <p:spPr>
          <a:xfrm>
            <a:off x="3856051" y="0"/>
            <a:ext cx="2949575" cy="496888"/>
          </a:xfrm>
          <a:prstGeom prst="rect">
            <a:avLst/>
          </a:prstGeom>
        </p:spPr>
        <p:txBody>
          <a:bodyPr vert="horz" lIns="91224" tIns="45610" rIns="91224" bIns="45610" rtlCol="0"/>
          <a:lstStyle>
            <a:lvl1pPr algn="r" eaLnBrk="1" hangingPunct="1">
              <a:defRPr sz="1200">
                <a:latin typeface="Arial" charset="0"/>
                <a:ea typeface="ＭＳ Ｐゴシック" charset="-128"/>
              </a:defRPr>
            </a:lvl1pPr>
          </a:lstStyle>
          <a:p>
            <a:pPr>
              <a:defRPr/>
            </a:pPr>
            <a:fld id="{C2EC90AB-8C9B-4810-B2A6-BE0F6846678D}" type="datetimeFigureOut">
              <a:rPr lang="ja-JP" altLang="en-US">
                <a:latin typeface="ＭＳ Ｐゴシック" panose="020B0600070205080204" pitchFamily="50" charset="-128"/>
              </a:rPr>
              <a:pPr>
                <a:defRPr/>
              </a:pPr>
              <a:t>2025/2/5</a:t>
            </a:fld>
            <a:endParaRPr lang="ja-JP" altLang="en-US" dirty="0">
              <a:latin typeface="ＭＳ Ｐゴシック" panose="020B0600070205080204" pitchFamily="50" charset="-128"/>
            </a:endParaRPr>
          </a:p>
        </p:txBody>
      </p:sp>
      <p:sp>
        <p:nvSpPr>
          <p:cNvPr id="4" name="フッター プレースホルダー 3"/>
          <p:cNvSpPr>
            <a:spLocks noGrp="1"/>
          </p:cNvSpPr>
          <p:nvPr>
            <p:ph type="ftr" sz="quarter" idx="2"/>
          </p:nvPr>
        </p:nvSpPr>
        <p:spPr>
          <a:xfrm>
            <a:off x="21" y="9440887"/>
            <a:ext cx="2951163" cy="496887"/>
          </a:xfrm>
          <a:prstGeom prst="rect">
            <a:avLst/>
          </a:prstGeom>
        </p:spPr>
        <p:txBody>
          <a:bodyPr vert="horz" lIns="91224" tIns="45610" rIns="91224" bIns="45610" rtlCol="0" anchor="b"/>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56051" y="9440887"/>
            <a:ext cx="2949575" cy="496887"/>
          </a:xfrm>
          <a:prstGeom prst="rect">
            <a:avLst/>
          </a:prstGeom>
        </p:spPr>
        <p:txBody>
          <a:bodyPr vert="horz" wrap="square" lIns="91224" tIns="45610" rIns="91224" bIns="45610" numCol="1" anchor="b" anchorCtr="0" compatLnSpc="1">
            <a:prstTxWarp prst="textNoShape">
              <a:avLst/>
            </a:prstTxWarp>
          </a:bodyPr>
          <a:lstStyle>
            <a:lvl1pPr algn="r" eaLnBrk="1" hangingPunct="1">
              <a:defRPr sz="1200"/>
            </a:lvl1pPr>
          </a:lstStyle>
          <a:p>
            <a:pPr>
              <a:defRPr/>
            </a:pPr>
            <a:fld id="{7260A5CC-5D47-46FF-A804-BA4E424BCDE3}" type="slidenum">
              <a:rPr lang="ja-JP" altLang="en-US">
                <a:latin typeface="ＭＳ Ｐゴシック" panose="020B0600070205080204" pitchFamily="50" charset="-128"/>
              </a:rPr>
              <a:pPr>
                <a:defRPr/>
              </a:pPr>
              <a:t>‹#›</a:t>
            </a:fld>
            <a:endParaRPr lang="ja-JP" altLang="en-US" dirty="0">
              <a:latin typeface="ＭＳ Ｐゴシック" panose="020B0600070205080204" pitchFamily="50" charset="-128"/>
            </a:endParaRPr>
          </a:p>
        </p:txBody>
      </p:sp>
    </p:spTree>
    <p:extLst>
      <p:ext uri="{BB962C8B-B14F-4D97-AF65-F5344CB8AC3E}">
        <p14:creationId xmlns:p14="http://schemas.microsoft.com/office/powerpoint/2010/main" val="7426140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21" y="0"/>
            <a:ext cx="2951163" cy="4968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3" name="Rectangle 3"/>
          <p:cNvSpPr>
            <a:spLocks noGrp="1" noChangeArrowheads="1"/>
          </p:cNvSpPr>
          <p:nvPr>
            <p:ph type="dt" idx="1"/>
          </p:nvPr>
        </p:nvSpPr>
        <p:spPr bwMode="auto">
          <a:xfrm>
            <a:off x="3856051" y="0"/>
            <a:ext cx="2949575" cy="4968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lvl1pPr algn="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2052"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450" y="4721227"/>
            <a:ext cx="5448300" cy="4471988"/>
          </a:xfrm>
          <a:prstGeom prst="rect">
            <a:avLst/>
          </a:prstGeom>
          <a:noFill/>
          <a:ln w="9525">
            <a:noFill/>
            <a:miter lim="800000"/>
            <a:headEnd/>
            <a:tailEnd/>
          </a:ln>
          <a:effectLst/>
        </p:spPr>
        <p:txBody>
          <a:bodyPr vert="horz" wrap="square" lIns="91147" tIns="45576" rIns="91147" bIns="45576"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5126" name="Rectangle 6"/>
          <p:cNvSpPr>
            <a:spLocks noGrp="1" noChangeArrowheads="1"/>
          </p:cNvSpPr>
          <p:nvPr>
            <p:ph type="ftr" sz="quarter" idx="4"/>
          </p:nvPr>
        </p:nvSpPr>
        <p:spPr bwMode="auto">
          <a:xfrm>
            <a:off x="21" y="9440887"/>
            <a:ext cx="2951163" cy="496887"/>
          </a:xfrm>
          <a:prstGeom prst="rect">
            <a:avLst/>
          </a:prstGeom>
          <a:noFill/>
          <a:ln w="9525">
            <a:noFill/>
            <a:miter lim="800000"/>
            <a:headEnd/>
            <a:tailEnd/>
          </a:ln>
          <a:effectLst/>
        </p:spPr>
        <p:txBody>
          <a:bodyPr vert="horz" wrap="square" lIns="91147" tIns="45576" rIns="91147" bIns="45576" numCol="1" anchor="b"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7" name="Rectangle 7"/>
          <p:cNvSpPr>
            <a:spLocks noGrp="1" noChangeArrowheads="1"/>
          </p:cNvSpPr>
          <p:nvPr>
            <p:ph type="sldNum" sz="quarter" idx="5"/>
          </p:nvPr>
        </p:nvSpPr>
        <p:spPr bwMode="auto">
          <a:xfrm>
            <a:off x="3856051" y="9440887"/>
            <a:ext cx="2949575" cy="496887"/>
          </a:xfrm>
          <a:prstGeom prst="rect">
            <a:avLst/>
          </a:prstGeom>
          <a:noFill/>
          <a:ln w="9525">
            <a:noFill/>
            <a:miter lim="800000"/>
            <a:headEnd/>
            <a:tailEnd/>
          </a:ln>
          <a:effectLst/>
        </p:spPr>
        <p:txBody>
          <a:bodyPr vert="horz" wrap="square" lIns="91147" tIns="45576" rIns="91147" bIns="45576" numCol="1" anchor="b"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F74BB4A6-2A10-49A9-8427-7D1EF49CCD12}" type="slidenum">
              <a:rPr lang="en-US" altLang="ja-JP" smtClean="0"/>
              <a:pPr>
                <a:defRPr/>
              </a:pPr>
              <a:t>‹#›</a:t>
            </a:fld>
            <a:endParaRPr lang="en-US" altLang="ja-JP" dirty="0"/>
          </a:p>
        </p:txBody>
      </p:sp>
    </p:spTree>
    <p:extLst>
      <p:ext uri="{BB962C8B-B14F-4D97-AF65-F5344CB8AC3E}">
        <p14:creationId xmlns:p14="http://schemas.microsoft.com/office/powerpoint/2010/main" val="297820462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1pPr>
    <a:lvl2pPr marL="382588"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2pPr>
    <a:lvl3pPr marL="773113"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3pPr>
    <a:lvl4pPr marL="1162050"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4pPr>
    <a:lvl5pPr marL="1552575"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5pPr>
    <a:lvl6pPr marL="1947285" algn="l" defTabSz="778913" rtl="0" eaLnBrk="1" latinLnBrk="0" hangingPunct="1">
      <a:defRPr kumimoji="1" sz="1000" kern="1200">
        <a:solidFill>
          <a:schemeClr val="tx1"/>
        </a:solidFill>
        <a:latin typeface="+mn-lt"/>
        <a:ea typeface="+mn-ea"/>
        <a:cs typeface="+mn-cs"/>
      </a:defRPr>
    </a:lvl6pPr>
    <a:lvl7pPr marL="2336740" algn="l" defTabSz="778913" rtl="0" eaLnBrk="1" latinLnBrk="0" hangingPunct="1">
      <a:defRPr kumimoji="1" sz="1000" kern="1200">
        <a:solidFill>
          <a:schemeClr val="tx1"/>
        </a:solidFill>
        <a:latin typeface="+mn-lt"/>
        <a:ea typeface="+mn-ea"/>
        <a:cs typeface="+mn-cs"/>
      </a:defRPr>
    </a:lvl7pPr>
    <a:lvl8pPr marL="2726198" algn="l" defTabSz="778913" rtl="0" eaLnBrk="1" latinLnBrk="0" hangingPunct="1">
      <a:defRPr kumimoji="1" sz="1000" kern="1200">
        <a:solidFill>
          <a:schemeClr val="tx1"/>
        </a:solidFill>
        <a:latin typeface="+mn-lt"/>
        <a:ea typeface="+mn-ea"/>
        <a:cs typeface="+mn-cs"/>
      </a:defRPr>
    </a:lvl8pPr>
    <a:lvl9pPr marL="3115656" algn="l" defTabSz="778913" rtl="0" eaLnBrk="1" latinLnBrk="0" hangingPunct="1">
      <a:defRPr kumimoji="1"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txBox="1">
            <a:spLocks noGrp="1" noChangeArrowheads="1"/>
          </p:cNvSpPr>
          <p:nvPr/>
        </p:nvSpPr>
        <p:spPr bwMode="auto">
          <a:xfrm>
            <a:off x="3695732" y="9169915"/>
            <a:ext cx="2826951" cy="482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37" tIns="44468" rIns="88937" bIns="44468" anchor="b"/>
          <a:lstStyle>
            <a:lvl1pPr>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5B35F685-98DC-43F6-BD50-533FEA794B5A}" type="slidenum">
              <a:rPr lang="en-US" altLang="ja-JP" sz="1200">
                <a:ea typeface="ＭＳ Ｐゴシック" panose="020B0600070205080204" pitchFamily="50" charset="-128"/>
              </a:rPr>
              <a:pPr algn="r" eaLnBrk="1" hangingPunct="1">
                <a:spcBef>
                  <a:spcPct val="0"/>
                </a:spcBef>
              </a:pPr>
              <a:t>4</a:t>
            </a:fld>
            <a:endParaRPr lang="en-US" altLang="ja-JP" sz="1200">
              <a:ea typeface="ＭＳ Ｐゴシック" panose="020B0600070205080204" pitchFamily="50" charset="-128"/>
            </a:endParaRPr>
          </a:p>
        </p:txBody>
      </p:sp>
      <p:sp>
        <p:nvSpPr>
          <p:cNvPr id="11267" name="Rectangle 2"/>
          <p:cNvSpPr>
            <a:spLocks noGrp="1" noRot="1" noChangeAspect="1" noChangeArrowheads="1" noTextEdit="1"/>
          </p:cNvSpPr>
          <p:nvPr>
            <p:ph type="sldImg"/>
          </p:nvPr>
        </p:nvSpPr>
        <p:spPr>
          <a:xfrm>
            <a:off x="33338" y="311150"/>
            <a:ext cx="6432550" cy="3619500"/>
          </a:xfrm>
          <a:ln/>
        </p:spPr>
      </p:sp>
      <p:sp>
        <p:nvSpPr>
          <p:cNvPr id="11268" name="Rectangle 3"/>
          <p:cNvSpPr>
            <a:spLocks noGrp="1" noChangeArrowheads="1"/>
          </p:cNvSpPr>
          <p:nvPr>
            <p:ph type="body" idx="1"/>
          </p:nvPr>
        </p:nvSpPr>
        <p:spPr>
          <a:xfrm>
            <a:off x="649682" y="4585726"/>
            <a:ext cx="5224838" cy="434364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10" tIns="44856" rIns="89710" bIns="44856"/>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260838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 1"/>
          <p:cNvSpPr>
            <a:spLocks noGrp="1" noRot="1" noChangeAspect="1" noChangeArrowheads="1" noTextEdit="1"/>
          </p:cNvSpPr>
          <p:nvPr>
            <p:ph type="sldImg"/>
          </p:nvPr>
        </p:nvSpPr>
        <p:spPr>
          <a:xfrm>
            <a:off x="31750" y="269875"/>
            <a:ext cx="6430963" cy="3617913"/>
          </a:xfrm>
          <a:ln/>
        </p:spPr>
      </p:sp>
      <p:sp>
        <p:nvSpPr>
          <p:cNvPr id="13315" name="ノート プレースホルダ 2"/>
          <p:cNvSpPr>
            <a:spLocks noGrp="1"/>
          </p:cNvSpPr>
          <p:nvPr>
            <p:ph type="body" idx="1"/>
          </p:nvPr>
        </p:nvSpPr>
        <p:spPr>
          <a:xfrm>
            <a:off x="651206" y="5123863"/>
            <a:ext cx="5422633" cy="268759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a:latin typeface="Arial" panose="020B0604020202020204" pitchFamily="34" charset="0"/>
            </a:endParaRPr>
          </a:p>
        </p:txBody>
      </p:sp>
      <p:sp>
        <p:nvSpPr>
          <p:cNvPr id="1331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34004">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12890" indent="-271357" defTabSz="834004">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99231"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40761"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982292"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423823"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865356"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306888"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748418"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6E075F77-5C11-4CA3-8224-7E18ECDB14CD}" type="slidenum">
              <a:rPr lang="en-US" altLang="ja-JP" sz="1200">
                <a:ea typeface="ＭＳ Ｐゴシック" panose="020B0600070205080204" pitchFamily="50" charset="-128"/>
              </a:rPr>
              <a:pPr>
                <a:spcBef>
                  <a:spcPct val="0"/>
                </a:spcBef>
              </a:pPr>
              <a:t>5</a:t>
            </a:fld>
            <a:endParaRPr lang="en-US" altLang="ja-JP" sz="1200">
              <a:ea typeface="ＭＳ Ｐゴシック" panose="020B0600070205080204" pitchFamily="50" charset="-128"/>
            </a:endParaRPr>
          </a:p>
        </p:txBody>
      </p:sp>
    </p:spTree>
    <p:extLst>
      <p:ext uri="{BB962C8B-B14F-4D97-AF65-F5344CB8AC3E}">
        <p14:creationId xmlns:p14="http://schemas.microsoft.com/office/powerpoint/2010/main" val="4235932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 1"/>
          <p:cNvSpPr>
            <a:spLocks noGrp="1" noRot="1" noChangeAspect="1" noChangeArrowheads="1" noTextEdit="1"/>
          </p:cNvSpPr>
          <p:nvPr>
            <p:ph type="sldImg"/>
          </p:nvPr>
        </p:nvSpPr>
        <p:spPr>
          <a:xfrm>
            <a:off x="31750" y="269875"/>
            <a:ext cx="6430963" cy="3617913"/>
          </a:xfrm>
          <a:ln/>
        </p:spPr>
      </p:sp>
      <p:sp>
        <p:nvSpPr>
          <p:cNvPr id="15363" name="ノート プレースホルダ 2"/>
          <p:cNvSpPr>
            <a:spLocks noGrp="1"/>
          </p:cNvSpPr>
          <p:nvPr>
            <p:ph type="body" idx="1"/>
          </p:nvPr>
        </p:nvSpPr>
        <p:spPr>
          <a:xfrm>
            <a:off x="651206" y="5123863"/>
            <a:ext cx="5422633" cy="268759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1536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34004">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12890" indent="-271357" defTabSz="834004">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99231"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40761"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982292"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423823"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865356"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306888"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748418"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9CC30DD1-516A-4C3F-B502-E34E5AA54834}" type="slidenum">
              <a:rPr lang="en-US" altLang="ja-JP" sz="1200">
                <a:ea typeface="ＭＳ Ｐゴシック" panose="020B0600070205080204" pitchFamily="50" charset="-128"/>
              </a:rPr>
              <a:pPr>
                <a:spcBef>
                  <a:spcPct val="0"/>
                </a:spcBef>
              </a:pPr>
              <a:t>6</a:t>
            </a:fld>
            <a:endParaRPr lang="en-US" altLang="ja-JP" sz="1200">
              <a:ea typeface="ＭＳ Ｐゴシック" panose="020B0600070205080204" pitchFamily="50" charset="-128"/>
            </a:endParaRPr>
          </a:p>
        </p:txBody>
      </p:sp>
    </p:spTree>
    <p:extLst>
      <p:ext uri="{BB962C8B-B14F-4D97-AF65-F5344CB8AC3E}">
        <p14:creationId xmlns:p14="http://schemas.microsoft.com/office/powerpoint/2010/main" val="1856870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 1"/>
          <p:cNvSpPr>
            <a:spLocks noGrp="1" noRot="1" noChangeAspect="1" noChangeArrowheads="1" noTextEdit="1"/>
          </p:cNvSpPr>
          <p:nvPr>
            <p:ph type="sldImg"/>
          </p:nvPr>
        </p:nvSpPr>
        <p:spPr>
          <a:xfrm>
            <a:off x="31750" y="269875"/>
            <a:ext cx="6430963" cy="3617913"/>
          </a:xfrm>
          <a:ln/>
        </p:spPr>
      </p:sp>
      <p:sp>
        <p:nvSpPr>
          <p:cNvPr id="19459" name="ノート プレースホルダ 2"/>
          <p:cNvSpPr>
            <a:spLocks noGrp="1"/>
          </p:cNvSpPr>
          <p:nvPr>
            <p:ph type="body" idx="1"/>
          </p:nvPr>
        </p:nvSpPr>
        <p:spPr>
          <a:xfrm>
            <a:off x="651206" y="5123863"/>
            <a:ext cx="5422633" cy="268759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1946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34004">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12890" indent="-271357" defTabSz="834004">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99231"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40761"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982292"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423823"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865356"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306888"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748418"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56BA930F-8AC3-4AF3-B561-7CA0E0A48664}" type="slidenum">
              <a:rPr lang="en-US" altLang="ja-JP" sz="1200">
                <a:ea typeface="ＭＳ Ｐゴシック" panose="020B0600070205080204" pitchFamily="50" charset="-128"/>
              </a:rPr>
              <a:pPr>
                <a:spcBef>
                  <a:spcPct val="0"/>
                </a:spcBef>
              </a:pPr>
              <a:t>7</a:t>
            </a:fld>
            <a:endParaRPr lang="en-US" altLang="ja-JP" sz="1200">
              <a:ea typeface="ＭＳ Ｐゴシック" panose="020B0600070205080204" pitchFamily="50" charset="-128"/>
            </a:endParaRPr>
          </a:p>
        </p:txBody>
      </p:sp>
    </p:spTree>
    <p:extLst>
      <p:ext uri="{BB962C8B-B14F-4D97-AF65-F5344CB8AC3E}">
        <p14:creationId xmlns:p14="http://schemas.microsoft.com/office/powerpoint/2010/main" val="2150664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D98836-CA4F-475F-BCFC-7C6538775750}" type="slidenum">
              <a:rPr kumimoji="1" lang="ja-JP" altLang="en-US" smtClean="0"/>
              <a:t>8</a:t>
            </a:fld>
            <a:endParaRPr kumimoji="1" lang="ja-JP" altLang="en-US"/>
          </a:p>
        </p:txBody>
      </p:sp>
    </p:spTree>
    <p:extLst>
      <p:ext uri="{BB962C8B-B14F-4D97-AF65-F5344CB8AC3E}">
        <p14:creationId xmlns:p14="http://schemas.microsoft.com/office/powerpoint/2010/main" val="3649299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ChangeArrowheads="1" noTextEdit="1"/>
          </p:cNvSpPr>
          <p:nvPr>
            <p:ph type="sldImg"/>
          </p:nvPr>
        </p:nvSpPr>
        <p:spPr>
          <a:xfrm>
            <a:off x="76200" y="277813"/>
            <a:ext cx="6618288" cy="3724275"/>
          </a:xfrm>
          <a:ln/>
        </p:spPr>
      </p:sp>
      <p:sp>
        <p:nvSpPr>
          <p:cNvPr id="16387" name="ノート プレースホルダ 2"/>
          <p:cNvSpPr>
            <a:spLocks noGrp="1"/>
          </p:cNvSpPr>
          <p:nvPr>
            <p:ph type="body" idx="1"/>
          </p:nvPr>
        </p:nvSpPr>
        <p:spPr>
          <a:xfrm>
            <a:off x="679450" y="5275263"/>
            <a:ext cx="5657850" cy="2767012"/>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1638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63278">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37912" indent="-280884" defTabSz="863278">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37813" indent="-223755" defTabSz="863278">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94842" indent="-223755" defTabSz="863278">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51871" indent="-223755" defTabSz="863278">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08901" indent="-223755" defTabSz="86327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965930" indent="-223755" defTabSz="86327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22959" indent="-223755" defTabSz="86327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879988" indent="-223755" defTabSz="86327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12200C95-E78B-4E32-A928-D675EA7EB6F8}" type="slidenum">
              <a:rPr lang="en-US" altLang="ja-JP" sz="1200">
                <a:solidFill>
                  <a:srgbClr val="000000"/>
                </a:solidFill>
                <a:ea typeface="ＭＳ Ｐゴシック" panose="020B0600070205080204" pitchFamily="50" charset="-128"/>
              </a:rPr>
              <a:pPr>
                <a:spcBef>
                  <a:spcPct val="0"/>
                </a:spcBef>
              </a:pPr>
              <a:t>9</a:t>
            </a:fld>
            <a:endParaRPr lang="en-US" altLang="ja-JP" sz="1200">
              <a:solidFill>
                <a:srgbClr val="000000"/>
              </a:solidFill>
              <a:ea typeface="ＭＳ Ｐゴシック" panose="020B0600070205080204" pitchFamily="50" charset="-128"/>
            </a:endParaRPr>
          </a:p>
        </p:txBody>
      </p:sp>
    </p:spTree>
    <p:extLst>
      <p:ext uri="{BB962C8B-B14F-4D97-AF65-F5344CB8AC3E}">
        <p14:creationId xmlns:p14="http://schemas.microsoft.com/office/powerpoint/2010/main" val="810524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3" y="1597820"/>
            <a:ext cx="7772400" cy="1102519"/>
          </a:xfrm>
        </p:spPr>
        <p:txBody>
          <a:bodyPr/>
          <a:lstStyle/>
          <a:p>
            <a:r>
              <a:rPr lang="ja-JP" altLang="en-US"/>
              <a:t>マスタ タイトルの書式設定</a:t>
            </a:r>
          </a:p>
        </p:txBody>
      </p:sp>
      <p:sp>
        <p:nvSpPr>
          <p:cNvPr id="3" name="サブタイトル 2"/>
          <p:cNvSpPr>
            <a:spLocks noGrp="1"/>
          </p:cNvSpPr>
          <p:nvPr>
            <p:ph type="subTitle" idx="1"/>
          </p:nvPr>
        </p:nvSpPr>
        <p:spPr>
          <a:xfrm>
            <a:off x="1371603" y="2914650"/>
            <a:ext cx="6400800" cy="1314450"/>
          </a:xfrm>
        </p:spPr>
        <p:txBody>
          <a:bodyPr/>
          <a:lstStyle>
            <a:lvl1pPr marL="0" indent="0" algn="ctr">
              <a:buNone/>
              <a:defRPr/>
            </a:lvl1pPr>
            <a:lvl2pPr marL="389456" indent="0" algn="ctr">
              <a:buNone/>
              <a:defRPr/>
            </a:lvl2pPr>
            <a:lvl3pPr marL="778913" indent="0" algn="ctr">
              <a:buNone/>
              <a:defRPr/>
            </a:lvl3pPr>
            <a:lvl4pPr marL="1168371" indent="0" algn="ctr">
              <a:buNone/>
              <a:defRPr/>
            </a:lvl4pPr>
            <a:lvl5pPr marL="1557827" indent="0" algn="ctr">
              <a:buNone/>
              <a:defRPr/>
            </a:lvl5pPr>
            <a:lvl6pPr marL="1947285" indent="0" algn="ctr">
              <a:buNone/>
              <a:defRPr/>
            </a:lvl6pPr>
            <a:lvl7pPr marL="2336740" indent="0" algn="ctr">
              <a:buNone/>
              <a:defRPr/>
            </a:lvl7pPr>
            <a:lvl8pPr marL="2726198" indent="0" algn="ctr">
              <a:buNone/>
              <a:defRPr/>
            </a:lvl8pPr>
            <a:lvl9pPr marL="311565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95A7679-89D8-4093-BDFB-D9D6987A661E}" type="slidenum">
              <a:rPr lang="en-US" altLang="ja-JP"/>
              <a:pPr>
                <a:defRPr/>
              </a:pPr>
              <a:t>‹#›</a:t>
            </a:fld>
            <a:endParaRPr lang="en-US" altLang="ja-JP"/>
          </a:p>
        </p:txBody>
      </p:sp>
    </p:spTree>
    <p:extLst>
      <p:ext uri="{BB962C8B-B14F-4D97-AF65-F5344CB8AC3E}">
        <p14:creationId xmlns:p14="http://schemas.microsoft.com/office/powerpoint/2010/main" val="328247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4A586B3-01B7-4A80-AE52-7936C89DC6F1}" type="slidenum">
              <a:rPr lang="en-US" altLang="ja-JP"/>
              <a:pPr>
                <a:defRPr/>
              </a:pPr>
              <a:t>‹#›</a:t>
            </a:fld>
            <a:endParaRPr lang="en-US" altLang="ja-JP"/>
          </a:p>
        </p:txBody>
      </p:sp>
    </p:spTree>
    <p:extLst>
      <p:ext uri="{BB962C8B-B14F-4D97-AF65-F5344CB8AC3E}">
        <p14:creationId xmlns:p14="http://schemas.microsoft.com/office/powerpoint/2010/main" val="2277895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83"/>
            <a:ext cx="2057400" cy="4388644"/>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05983"/>
            <a:ext cx="6019800" cy="438864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95FBE15-69C8-49BD-8060-A3D6AB06BBFF}" type="slidenum">
              <a:rPr lang="en-US" altLang="ja-JP"/>
              <a:pPr>
                <a:defRPr/>
              </a:pPr>
              <a:t>‹#›</a:t>
            </a:fld>
            <a:endParaRPr lang="en-US" altLang="ja-JP"/>
          </a:p>
        </p:txBody>
      </p:sp>
    </p:spTree>
    <p:extLst>
      <p:ext uri="{BB962C8B-B14F-4D97-AF65-F5344CB8AC3E}">
        <p14:creationId xmlns:p14="http://schemas.microsoft.com/office/powerpoint/2010/main" val="74093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E7CEDE1-20D2-4FE2-A720-8EC76CD24E7A}" type="slidenum">
              <a:rPr lang="en-US" altLang="ja-JP"/>
              <a:pPr>
                <a:defRPr/>
              </a:pPr>
              <a:t>‹#›</a:t>
            </a:fld>
            <a:endParaRPr lang="en-US" altLang="ja-JP"/>
          </a:p>
        </p:txBody>
      </p:sp>
    </p:spTree>
    <p:extLst>
      <p:ext uri="{BB962C8B-B14F-4D97-AF65-F5344CB8AC3E}">
        <p14:creationId xmlns:p14="http://schemas.microsoft.com/office/powerpoint/2010/main" val="291527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80"/>
            <a:ext cx="7772400" cy="1021556"/>
          </a:xfrm>
        </p:spPr>
        <p:txBody>
          <a:bodyPr anchor="t"/>
          <a:lstStyle>
            <a:lvl1pPr algn="l">
              <a:defRPr sz="34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180035"/>
            <a:ext cx="7772400" cy="1125140"/>
          </a:xfrm>
        </p:spPr>
        <p:txBody>
          <a:bodyPr anchor="b"/>
          <a:lstStyle>
            <a:lvl1pPr marL="0" indent="0">
              <a:buNone/>
              <a:defRPr sz="1700"/>
            </a:lvl1pPr>
            <a:lvl2pPr marL="389456" indent="0">
              <a:buNone/>
              <a:defRPr sz="1600"/>
            </a:lvl2pPr>
            <a:lvl3pPr marL="778913" indent="0">
              <a:buNone/>
              <a:defRPr sz="1300"/>
            </a:lvl3pPr>
            <a:lvl4pPr marL="1168371" indent="0">
              <a:buNone/>
              <a:defRPr sz="1200"/>
            </a:lvl4pPr>
            <a:lvl5pPr marL="1557827" indent="0">
              <a:buNone/>
              <a:defRPr sz="1200"/>
            </a:lvl5pPr>
            <a:lvl6pPr marL="1947285" indent="0">
              <a:buNone/>
              <a:defRPr sz="1200"/>
            </a:lvl6pPr>
            <a:lvl7pPr marL="2336740" indent="0">
              <a:buNone/>
              <a:defRPr sz="1200"/>
            </a:lvl7pPr>
            <a:lvl8pPr marL="2726198" indent="0">
              <a:buNone/>
              <a:defRPr sz="1200"/>
            </a:lvl8pPr>
            <a:lvl9pPr marL="3115656" indent="0">
              <a:buNone/>
              <a:defRPr sz="12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EE696C6-680E-4455-9AB7-56E6F3DECCCC}" type="slidenum">
              <a:rPr lang="en-US" altLang="ja-JP"/>
              <a:pPr>
                <a:defRPr/>
              </a:pPr>
              <a:t>‹#›</a:t>
            </a:fld>
            <a:endParaRPr lang="en-US" altLang="ja-JP"/>
          </a:p>
        </p:txBody>
      </p:sp>
    </p:spTree>
    <p:extLst>
      <p:ext uri="{BB962C8B-B14F-4D97-AF65-F5344CB8AC3E}">
        <p14:creationId xmlns:p14="http://schemas.microsoft.com/office/powerpoint/2010/main" val="129520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0F99E38-4744-40F8-9E19-E27EEB80ED96}" type="slidenum">
              <a:rPr lang="en-US" altLang="ja-JP"/>
              <a:pPr>
                <a:defRPr/>
              </a:pPr>
              <a:t>‹#›</a:t>
            </a:fld>
            <a:endParaRPr lang="en-US" altLang="ja-JP"/>
          </a:p>
        </p:txBody>
      </p:sp>
    </p:spTree>
    <p:extLst>
      <p:ext uri="{BB962C8B-B14F-4D97-AF65-F5344CB8AC3E}">
        <p14:creationId xmlns:p14="http://schemas.microsoft.com/office/powerpoint/2010/main" val="3072705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2" y="1151334"/>
            <a:ext cx="4040187"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2" y="1631156"/>
            <a:ext cx="4040187"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151334"/>
            <a:ext cx="4041775"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1631156"/>
            <a:ext cx="4041775"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9510559-35D9-486F-BFAA-6CD500E32A87}" type="slidenum">
              <a:rPr lang="en-US" altLang="ja-JP"/>
              <a:pPr>
                <a:defRPr/>
              </a:pPr>
              <a:t>‹#›</a:t>
            </a:fld>
            <a:endParaRPr lang="en-US" altLang="ja-JP"/>
          </a:p>
        </p:txBody>
      </p:sp>
    </p:spTree>
    <p:extLst>
      <p:ext uri="{BB962C8B-B14F-4D97-AF65-F5344CB8AC3E}">
        <p14:creationId xmlns:p14="http://schemas.microsoft.com/office/powerpoint/2010/main" val="126946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D345DDF-DF75-44C1-9926-12A2B7E90725}" type="slidenum">
              <a:rPr lang="en-US" altLang="ja-JP"/>
              <a:pPr>
                <a:defRPr/>
              </a:pPr>
              <a:t>‹#›</a:t>
            </a:fld>
            <a:endParaRPr lang="en-US" altLang="ja-JP"/>
          </a:p>
        </p:txBody>
      </p:sp>
    </p:spTree>
    <p:extLst>
      <p:ext uri="{BB962C8B-B14F-4D97-AF65-F5344CB8AC3E}">
        <p14:creationId xmlns:p14="http://schemas.microsoft.com/office/powerpoint/2010/main" val="3889757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1E2DCCE-2328-4EE7-B47C-8DACD135FF60}" type="slidenum">
              <a:rPr lang="en-US" altLang="ja-JP"/>
              <a:pPr>
                <a:defRPr/>
              </a:pPr>
              <a:t>‹#›</a:t>
            </a:fld>
            <a:endParaRPr lang="en-US" altLang="ja-JP"/>
          </a:p>
        </p:txBody>
      </p:sp>
    </p:spTree>
    <p:extLst>
      <p:ext uri="{BB962C8B-B14F-4D97-AF65-F5344CB8AC3E}">
        <p14:creationId xmlns:p14="http://schemas.microsoft.com/office/powerpoint/2010/main" val="11580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4789"/>
            <a:ext cx="3008313" cy="871537"/>
          </a:xfrm>
        </p:spPr>
        <p:txBody>
          <a:bodyPr anchor="b"/>
          <a:lstStyle>
            <a:lvl1pPr algn="l">
              <a:defRPr sz="1700" b="1"/>
            </a:lvl1pPr>
          </a:lstStyle>
          <a:p>
            <a:r>
              <a:rPr lang="ja-JP" altLang="en-US"/>
              <a:t>マスタ タイトルの書式設定</a:t>
            </a:r>
          </a:p>
        </p:txBody>
      </p:sp>
      <p:sp>
        <p:nvSpPr>
          <p:cNvPr id="3" name="コンテンツ プレースホルダ 2"/>
          <p:cNvSpPr>
            <a:spLocks noGrp="1"/>
          </p:cNvSpPr>
          <p:nvPr>
            <p:ph idx="1"/>
          </p:nvPr>
        </p:nvSpPr>
        <p:spPr>
          <a:xfrm>
            <a:off x="3575055" y="204793"/>
            <a:ext cx="5111750" cy="4389834"/>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076328"/>
            <a:ext cx="3008313" cy="351829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3567237-26AF-4C83-9B05-38B7261C5DAC}" type="slidenum">
              <a:rPr lang="en-US" altLang="ja-JP"/>
              <a:pPr>
                <a:defRPr/>
              </a:pPr>
              <a:t>‹#›</a:t>
            </a:fld>
            <a:endParaRPr lang="en-US" altLang="ja-JP"/>
          </a:p>
        </p:txBody>
      </p:sp>
    </p:spTree>
    <p:extLst>
      <p:ext uri="{BB962C8B-B14F-4D97-AF65-F5344CB8AC3E}">
        <p14:creationId xmlns:p14="http://schemas.microsoft.com/office/powerpoint/2010/main" val="212921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7" y="3600449"/>
            <a:ext cx="5486400" cy="425054"/>
          </a:xfrm>
        </p:spPr>
        <p:txBody>
          <a:bodyPr anchor="b"/>
          <a:lstStyle>
            <a:lvl1pPr algn="l">
              <a:defRPr sz="1700" b="1"/>
            </a:lvl1pPr>
          </a:lstStyle>
          <a:p>
            <a:r>
              <a:rPr lang="ja-JP" altLang="en-US"/>
              <a:t>マスタ タイトルの書式設定</a:t>
            </a:r>
          </a:p>
        </p:txBody>
      </p:sp>
      <p:sp>
        <p:nvSpPr>
          <p:cNvPr id="3" name="図プレースホルダ 2"/>
          <p:cNvSpPr>
            <a:spLocks noGrp="1"/>
          </p:cNvSpPr>
          <p:nvPr>
            <p:ph type="pic" idx="1"/>
          </p:nvPr>
        </p:nvSpPr>
        <p:spPr>
          <a:xfrm>
            <a:off x="1792287" y="459581"/>
            <a:ext cx="5486400" cy="3086100"/>
          </a:xfrm>
        </p:spPr>
        <p:txBody>
          <a:bodyPr/>
          <a:lstStyle>
            <a:lvl1pPr marL="0" indent="0">
              <a:buNone/>
              <a:defRPr sz="2800"/>
            </a:lvl1pPr>
            <a:lvl2pPr marL="389456" indent="0">
              <a:buNone/>
              <a:defRPr sz="2400"/>
            </a:lvl2pPr>
            <a:lvl3pPr marL="778913" indent="0">
              <a:buNone/>
              <a:defRPr sz="2000"/>
            </a:lvl3pPr>
            <a:lvl4pPr marL="1168371" indent="0">
              <a:buNone/>
              <a:defRPr sz="1700"/>
            </a:lvl4pPr>
            <a:lvl5pPr marL="1557827" indent="0">
              <a:buNone/>
              <a:defRPr sz="1700"/>
            </a:lvl5pPr>
            <a:lvl6pPr marL="1947285" indent="0">
              <a:buNone/>
              <a:defRPr sz="1700"/>
            </a:lvl6pPr>
            <a:lvl7pPr marL="2336740" indent="0">
              <a:buNone/>
              <a:defRPr sz="1700"/>
            </a:lvl7pPr>
            <a:lvl8pPr marL="2726198" indent="0">
              <a:buNone/>
              <a:defRPr sz="1700"/>
            </a:lvl8pPr>
            <a:lvl9pPr marL="3115656" indent="0">
              <a:buNone/>
              <a:defRPr sz="1700"/>
            </a:lvl9pPr>
          </a:lstStyle>
          <a:p>
            <a:pPr lvl="0"/>
            <a:endParaRPr lang="ja-JP" altLang="en-US" noProof="0"/>
          </a:p>
        </p:txBody>
      </p:sp>
      <p:sp>
        <p:nvSpPr>
          <p:cNvPr id="4" name="テキスト プレースホルダ 3"/>
          <p:cNvSpPr>
            <a:spLocks noGrp="1"/>
          </p:cNvSpPr>
          <p:nvPr>
            <p:ph type="body" sz="half" idx="2"/>
          </p:nvPr>
        </p:nvSpPr>
        <p:spPr>
          <a:xfrm>
            <a:off x="1792287" y="4025504"/>
            <a:ext cx="5486400" cy="60364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988B69-BEAE-4B59-911D-15A415D4DD5A}" type="slidenum">
              <a:rPr lang="en-US" altLang="ja-JP"/>
              <a:pPr>
                <a:defRPr/>
              </a:pPr>
              <a:t>‹#›</a:t>
            </a:fld>
            <a:endParaRPr lang="en-US" altLang="ja-JP"/>
          </a:p>
        </p:txBody>
      </p:sp>
    </p:spTree>
    <p:extLst>
      <p:ext uri="{BB962C8B-B14F-4D97-AF65-F5344CB8AC3E}">
        <p14:creationId xmlns:p14="http://schemas.microsoft.com/office/powerpoint/2010/main" val="6231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57200" y="1200150"/>
            <a:ext cx="8229600" cy="339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Rectangle 4"/>
          <p:cNvSpPr>
            <a:spLocks noGrp="1" noChangeArrowheads="1"/>
          </p:cNvSpPr>
          <p:nvPr>
            <p:ph type="dt" sz="half" idx="2"/>
          </p:nvPr>
        </p:nvSpPr>
        <p:spPr bwMode="auto">
          <a:xfrm>
            <a:off x="457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3124200" y="4683125"/>
            <a:ext cx="2895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30" name="Rectangle 6"/>
          <p:cNvSpPr>
            <a:spLocks noGrp="1" noChangeArrowheads="1"/>
          </p:cNvSpPr>
          <p:nvPr>
            <p:ph type="sldNum" sz="quarter" idx="4"/>
          </p:nvPr>
        </p:nvSpPr>
        <p:spPr bwMode="auto">
          <a:xfrm>
            <a:off x="6553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55BD0814-9702-45D6-91BE-7A9ABF1780D2}"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3700">
          <a:solidFill>
            <a:schemeClr val="tx2"/>
          </a:solidFill>
          <a:latin typeface="ＭＳ Ｐゴシック" panose="020B0600070205080204" pitchFamily="50" charset="-128"/>
          <a:ea typeface="+mj-ea"/>
          <a:cs typeface="+mj-cs"/>
        </a:defRPr>
      </a:lvl1pPr>
      <a:lvl2pPr algn="ctr" rtl="0" eaLnBrk="0" fontAlgn="base" hangingPunct="0">
        <a:spcBef>
          <a:spcPct val="0"/>
        </a:spcBef>
        <a:spcAft>
          <a:spcPct val="0"/>
        </a:spcAft>
        <a:defRPr kumimoji="1" sz="37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37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37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3700">
          <a:solidFill>
            <a:schemeClr val="tx2"/>
          </a:solidFill>
          <a:latin typeface="Arial" charset="0"/>
          <a:ea typeface="ＭＳ Ｐゴシック" pitchFamily="50" charset="-128"/>
        </a:defRPr>
      </a:lvl5pPr>
      <a:lvl6pPr marL="389456" algn="ctr" rtl="0" fontAlgn="base">
        <a:spcBef>
          <a:spcPct val="0"/>
        </a:spcBef>
        <a:spcAft>
          <a:spcPct val="0"/>
        </a:spcAft>
        <a:defRPr kumimoji="1" sz="3700">
          <a:solidFill>
            <a:schemeClr val="tx2"/>
          </a:solidFill>
          <a:latin typeface="Arial" charset="0"/>
          <a:ea typeface="ＭＳ Ｐゴシック" pitchFamily="50" charset="-128"/>
        </a:defRPr>
      </a:lvl6pPr>
      <a:lvl7pPr marL="778913" algn="ctr" rtl="0" fontAlgn="base">
        <a:spcBef>
          <a:spcPct val="0"/>
        </a:spcBef>
        <a:spcAft>
          <a:spcPct val="0"/>
        </a:spcAft>
        <a:defRPr kumimoji="1" sz="3700">
          <a:solidFill>
            <a:schemeClr val="tx2"/>
          </a:solidFill>
          <a:latin typeface="Arial" charset="0"/>
          <a:ea typeface="ＭＳ Ｐゴシック" pitchFamily="50" charset="-128"/>
        </a:defRPr>
      </a:lvl7pPr>
      <a:lvl8pPr marL="1168371" algn="ctr" rtl="0" fontAlgn="base">
        <a:spcBef>
          <a:spcPct val="0"/>
        </a:spcBef>
        <a:spcAft>
          <a:spcPct val="0"/>
        </a:spcAft>
        <a:defRPr kumimoji="1" sz="3700">
          <a:solidFill>
            <a:schemeClr val="tx2"/>
          </a:solidFill>
          <a:latin typeface="Arial" charset="0"/>
          <a:ea typeface="ＭＳ Ｐゴシック" pitchFamily="50" charset="-128"/>
        </a:defRPr>
      </a:lvl8pPr>
      <a:lvl9pPr marL="1557827" algn="ctr" rtl="0" fontAlgn="base">
        <a:spcBef>
          <a:spcPct val="0"/>
        </a:spcBef>
        <a:spcAft>
          <a:spcPct val="0"/>
        </a:spcAft>
        <a:defRPr kumimoji="1" sz="3700">
          <a:solidFill>
            <a:schemeClr val="tx2"/>
          </a:solidFill>
          <a:latin typeface="Arial" charset="0"/>
          <a:ea typeface="ＭＳ Ｐゴシック" pitchFamily="50" charset="-128"/>
        </a:defRPr>
      </a:lvl9pPr>
    </p:titleStyle>
    <p:bodyStyle>
      <a:lvl1pPr marL="285750" indent="-285750" algn="l" rtl="0" eaLnBrk="0" fontAlgn="base" hangingPunct="0">
        <a:spcBef>
          <a:spcPct val="20000"/>
        </a:spcBef>
        <a:spcAft>
          <a:spcPct val="0"/>
        </a:spcAft>
        <a:buChar char="•"/>
        <a:defRPr kumimoji="1" sz="2800">
          <a:solidFill>
            <a:schemeClr val="tx1"/>
          </a:solidFill>
          <a:latin typeface="ＭＳ Ｐゴシック" panose="020B0600070205080204" pitchFamily="50" charset="-128"/>
          <a:ea typeface="+mn-ea"/>
          <a:cs typeface="+mn-cs"/>
        </a:defRPr>
      </a:lvl1pPr>
      <a:lvl2pPr marL="627063" indent="-236538" algn="l" rtl="0" eaLnBrk="0" fontAlgn="base" hangingPunct="0">
        <a:spcBef>
          <a:spcPct val="20000"/>
        </a:spcBef>
        <a:spcAft>
          <a:spcPct val="0"/>
        </a:spcAft>
        <a:buChar char="–"/>
        <a:defRPr kumimoji="1" sz="2400">
          <a:solidFill>
            <a:schemeClr val="tx1"/>
          </a:solidFill>
          <a:latin typeface="ＭＳ Ｐゴシック" panose="020B0600070205080204" pitchFamily="50" charset="-128"/>
          <a:ea typeface="+mn-ea"/>
        </a:defRPr>
      </a:lvl2pPr>
      <a:lvl3pPr marL="968375" indent="-188913" algn="l" rtl="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mn-ea"/>
        </a:defRPr>
      </a:lvl3pPr>
      <a:lvl4pPr marL="1357313"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4pPr>
      <a:lvl5pPr marL="1747838"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5pPr>
      <a:lvl6pPr marL="2142013" indent="-194728" algn="l" rtl="0" fontAlgn="base">
        <a:spcBef>
          <a:spcPct val="20000"/>
        </a:spcBef>
        <a:spcAft>
          <a:spcPct val="0"/>
        </a:spcAft>
        <a:buChar char="»"/>
        <a:defRPr kumimoji="1" sz="1700">
          <a:solidFill>
            <a:schemeClr val="tx1"/>
          </a:solidFill>
          <a:latin typeface="+mn-lt"/>
          <a:ea typeface="+mn-ea"/>
        </a:defRPr>
      </a:lvl6pPr>
      <a:lvl7pPr marL="2531469" indent="-194728" algn="l" rtl="0" fontAlgn="base">
        <a:spcBef>
          <a:spcPct val="20000"/>
        </a:spcBef>
        <a:spcAft>
          <a:spcPct val="0"/>
        </a:spcAft>
        <a:buChar char="»"/>
        <a:defRPr kumimoji="1" sz="1700">
          <a:solidFill>
            <a:schemeClr val="tx1"/>
          </a:solidFill>
          <a:latin typeface="+mn-lt"/>
          <a:ea typeface="+mn-ea"/>
        </a:defRPr>
      </a:lvl7pPr>
      <a:lvl8pPr marL="2920928" indent="-194728" algn="l" rtl="0" fontAlgn="base">
        <a:spcBef>
          <a:spcPct val="20000"/>
        </a:spcBef>
        <a:spcAft>
          <a:spcPct val="0"/>
        </a:spcAft>
        <a:buChar char="»"/>
        <a:defRPr kumimoji="1" sz="1700">
          <a:solidFill>
            <a:schemeClr val="tx1"/>
          </a:solidFill>
          <a:latin typeface="+mn-lt"/>
          <a:ea typeface="+mn-ea"/>
        </a:defRPr>
      </a:lvl8pPr>
      <a:lvl9pPr marL="3310386" indent="-194728" algn="l" rtl="0" fontAlgn="base">
        <a:spcBef>
          <a:spcPct val="20000"/>
        </a:spcBef>
        <a:spcAft>
          <a:spcPct val="0"/>
        </a:spcAft>
        <a:buChar char="»"/>
        <a:defRPr kumimoji="1" sz="1700">
          <a:solidFill>
            <a:schemeClr val="tx1"/>
          </a:solidFill>
          <a:latin typeface="+mn-lt"/>
          <a:ea typeface="+mn-ea"/>
        </a:defRPr>
      </a:lvl9pPr>
    </p:bodyStyle>
    <p:otherStyle>
      <a:defPPr>
        <a:defRPr lang="ja-JP"/>
      </a:defPPr>
      <a:lvl1pPr marL="0" algn="l" defTabSz="778913" rtl="0" eaLnBrk="1" latinLnBrk="0" hangingPunct="1">
        <a:defRPr kumimoji="1" sz="1600" kern="1200">
          <a:solidFill>
            <a:schemeClr val="tx1"/>
          </a:solidFill>
          <a:latin typeface="+mn-lt"/>
          <a:ea typeface="+mn-ea"/>
          <a:cs typeface="+mn-cs"/>
        </a:defRPr>
      </a:lvl1pPr>
      <a:lvl2pPr marL="389456" algn="l" defTabSz="778913" rtl="0" eaLnBrk="1" latinLnBrk="0" hangingPunct="1">
        <a:defRPr kumimoji="1" sz="1600" kern="1200">
          <a:solidFill>
            <a:schemeClr val="tx1"/>
          </a:solidFill>
          <a:latin typeface="+mn-lt"/>
          <a:ea typeface="+mn-ea"/>
          <a:cs typeface="+mn-cs"/>
        </a:defRPr>
      </a:lvl2pPr>
      <a:lvl3pPr marL="778913" algn="l" defTabSz="778913" rtl="0" eaLnBrk="1" latinLnBrk="0" hangingPunct="1">
        <a:defRPr kumimoji="1" sz="1600" kern="1200">
          <a:solidFill>
            <a:schemeClr val="tx1"/>
          </a:solidFill>
          <a:latin typeface="+mn-lt"/>
          <a:ea typeface="+mn-ea"/>
          <a:cs typeface="+mn-cs"/>
        </a:defRPr>
      </a:lvl3pPr>
      <a:lvl4pPr marL="1168371" algn="l" defTabSz="778913" rtl="0" eaLnBrk="1" latinLnBrk="0" hangingPunct="1">
        <a:defRPr kumimoji="1" sz="1600" kern="1200">
          <a:solidFill>
            <a:schemeClr val="tx1"/>
          </a:solidFill>
          <a:latin typeface="+mn-lt"/>
          <a:ea typeface="+mn-ea"/>
          <a:cs typeface="+mn-cs"/>
        </a:defRPr>
      </a:lvl4pPr>
      <a:lvl5pPr marL="1557827" algn="l" defTabSz="778913" rtl="0" eaLnBrk="1" latinLnBrk="0" hangingPunct="1">
        <a:defRPr kumimoji="1" sz="1600" kern="1200">
          <a:solidFill>
            <a:schemeClr val="tx1"/>
          </a:solidFill>
          <a:latin typeface="+mn-lt"/>
          <a:ea typeface="+mn-ea"/>
          <a:cs typeface="+mn-cs"/>
        </a:defRPr>
      </a:lvl5pPr>
      <a:lvl6pPr marL="1947285" algn="l" defTabSz="778913" rtl="0" eaLnBrk="1" latinLnBrk="0" hangingPunct="1">
        <a:defRPr kumimoji="1" sz="1600" kern="1200">
          <a:solidFill>
            <a:schemeClr val="tx1"/>
          </a:solidFill>
          <a:latin typeface="+mn-lt"/>
          <a:ea typeface="+mn-ea"/>
          <a:cs typeface="+mn-cs"/>
        </a:defRPr>
      </a:lvl6pPr>
      <a:lvl7pPr marL="2336740" algn="l" defTabSz="778913" rtl="0" eaLnBrk="1" latinLnBrk="0" hangingPunct="1">
        <a:defRPr kumimoji="1" sz="1600" kern="1200">
          <a:solidFill>
            <a:schemeClr val="tx1"/>
          </a:solidFill>
          <a:latin typeface="+mn-lt"/>
          <a:ea typeface="+mn-ea"/>
          <a:cs typeface="+mn-cs"/>
        </a:defRPr>
      </a:lvl7pPr>
      <a:lvl8pPr marL="2726198" algn="l" defTabSz="778913" rtl="0" eaLnBrk="1" latinLnBrk="0" hangingPunct="1">
        <a:defRPr kumimoji="1" sz="1600" kern="1200">
          <a:solidFill>
            <a:schemeClr val="tx1"/>
          </a:solidFill>
          <a:latin typeface="+mn-lt"/>
          <a:ea typeface="+mn-ea"/>
          <a:cs typeface="+mn-cs"/>
        </a:defRPr>
      </a:lvl8pPr>
      <a:lvl9pPr marL="3115656" algn="l" defTabSz="778913"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1733550"/>
            <a:ext cx="9144000" cy="939800"/>
          </a:xfrm>
          <a:prstGeom prst="rect">
            <a:avLst/>
          </a:prstGeom>
          <a:gradFill flip="none" rotWithShape="1">
            <a:gsLst>
              <a:gs pos="0">
                <a:schemeClr val="bg1"/>
              </a:gs>
              <a:gs pos="20000">
                <a:srgbClr val="000099"/>
              </a:gs>
              <a:gs pos="80000">
                <a:srgbClr val="000099"/>
              </a:gs>
              <a:gs pos="100000">
                <a:schemeClr val="bg1"/>
              </a:gs>
            </a:gsLst>
            <a:lin ang="10800000" scaled="1"/>
            <a:tileRect/>
          </a:gradFill>
          <a:ln w="38100" algn="ctr">
            <a:noFill/>
            <a:miter lim="800000"/>
            <a:headEnd/>
            <a:tailEnd/>
          </a:ln>
          <a:effectLst/>
        </p:spPr>
        <p:txBody>
          <a:bodyPr wrap="none" lIns="77928" tIns="38964" rIns="77928" bIns="38964" anchor="ctr"/>
          <a:lstStyle/>
          <a:p>
            <a:pPr algn="ctr" eaLnBrk="1" hangingPunct="1">
              <a:defRPr/>
            </a:pPr>
            <a:r>
              <a:rPr lang="ja-JP" altLang="en-US" sz="3600" dirty="0">
                <a:solidFill>
                  <a:schemeClr val="bg1"/>
                </a:solidFill>
                <a:ea typeface="HG創英角ｺﾞｼｯｸUB" pitchFamily="49" charset="-128"/>
              </a:rPr>
              <a:t>２．令和７</a:t>
            </a:r>
            <a:r>
              <a:rPr lang="ja-JP" altLang="en-US" sz="36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年度</a:t>
            </a:r>
            <a:r>
              <a:rPr lang="ja-JP" altLang="en-US" sz="3600" dirty="0">
                <a:solidFill>
                  <a:schemeClr val="bg1"/>
                </a:solidFill>
                <a:ea typeface="HG創英角ｺﾞｼｯｸUB" pitchFamily="49" charset="-128"/>
              </a:rPr>
              <a:t>予算の姿</a:t>
            </a:r>
          </a:p>
        </p:txBody>
      </p:sp>
    </p:spTree>
    <p:extLst>
      <p:ext uri="{BB962C8B-B14F-4D97-AF65-F5344CB8AC3E}">
        <p14:creationId xmlns:p14="http://schemas.microsoft.com/office/powerpoint/2010/main" val="1516013553"/>
      </p:ext>
    </p:extLst>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 3"/>
          <p:cNvSpPr txBox="1">
            <a:spLocks noGrp="1"/>
          </p:cNvSpPr>
          <p:nvPr/>
        </p:nvSpPr>
        <p:spPr bwMode="auto">
          <a:xfrm>
            <a:off x="7010400" y="4786313"/>
            <a:ext cx="2133600" cy="357187"/>
          </a:xfrm>
          <a:prstGeom prst="rect">
            <a:avLst/>
          </a:prstGeom>
          <a:noFill/>
          <a:ln>
            <a:miter lim="800000"/>
            <a:headEnd/>
            <a:tailEnd/>
          </a:ln>
        </p:spPr>
        <p:txBody>
          <a:bodyPr lIns="77929" tIns="38964" rIns="77929" bIns="38964"/>
          <a:lstStyle/>
          <a:p>
            <a:pPr algn="r" eaLnBrk="1" hangingPunct="1">
              <a:defRPr/>
            </a:pPr>
            <a:r>
              <a:rPr lang="en-US" altLang="ja-JP" sz="2000" b="1" dirty="0">
                <a:effectLst>
                  <a:outerShdw blurRad="38100" dist="38100" dir="2700000" algn="tl">
                    <a:srgbClr val="C0C0C0"/>
                  </a:outerShdw>
                </a:effectLst>
              </a:rPr>
              <a:t>5</a:t>
            </a:r>
          </a:p>
        </p:txBody>
      </p:sp>
      <p:sp>
        <p:nvSpPr>
          <p:cNvPr id="14" name="Rectangle 4"/>
          <p:cNvSpPr>
            <a:spLocks noChangeArrowheads="1"/>
          </p:cNvSpPr>
          <p:nvPr/>
        </p:nvSpPr>
        <p:spPr bwMode="auto">
          <a:xfrm>
            <a:off x="0" y="0"/>
            <a:ext cx="9144000" cy="476250"/>
          </a:xfrm>
          <a:prstGeom prst="rect">
            <a:avLst/>
          </a:prstGeom>
          <a:gradFill flip="none" rotWithShape="1">
            <a:gsLst>
              <a:gs pos="5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chemeClr val="bg1"/>
                </a:solidFill>
                <a:effectLst>
                  <a:outerShdw blurRad="38100" dist="38100" dir="2700000" algn="tl">
                    <a:srgbClr val="000000">
                      <a:alpha val="43137"/>
                    </a:srgbClr>
                  </a:outerShdw>
                </a:effectLst>
                <a:ea typeface="HG創英角ｺﾞｼｯｸUB" pitchFamily="49" charset="-128"/>
              </a:rPr>
              <a:t>予算編成方針</a:t>
            </a:r>
            <a:endParaRPr lang="en-US" altLang="ja-JP" sz="2800"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10" name="角丸四角形吹き出し 9"/>
          <p:cNvSpPr/>
          <p:nvPr/>
        </p:nvSpPr>
        <p:spPr>
          <a:xfrm>
            <a:off x="683045" y="1222873"/>
            <a:ext cx="7911553" cy="3007606"/>
          </a:xfrm>
          <a:prstGeom prst="wedgeRoundRectCallout">
            <a:avLst>
              <a:gd name="adj1" fmla="val -47867"/>
              <a:gd name="adj2" fmla="val 8344"/>
              <a:gd name="adj3" fmla="val 16667"/>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72000" rIns="0" anchor="ctr"/>
          <a:lstStyle/>
          <a:p>
            <a:pPr eaLnBrk="1" hangingPunct="1">
              <a:lnSpc>
                <a:spcPct val="150000"/>
              </a:lnSpc>
              <a:spcBef>
                <a:spcPts val="170"/>
              </a:spcBef>
              <a:spcAft>
                <a:spcPts val="170"/>
              </a:spcAft>
              <a:defRPr/>
            </a:pPr>
            <a:r>
              <a:rPr lang="ja-JP" altLang="en-US" sz="2200" b="1" dirty="0">
                <a:solidFill>
                  <a:schemeClr val="tx1"/>
                </a:solidFill>
                <a:latin typeface="+mj-ea"/>
                <a:ea typeface="+mj-ea"/>
              </a:rPr>
              <a:t>収入の範囲内で予算を組むことを原則とするなど、将来世代に負担を先送りすることのないよう財政健全化への取組を進めるとともに、限られた財源のもとでの一層の選択と集中を全市的に進める</a:t>
            </a:r>
            <a:endParaRPr lang="en-US" altLang="ja-JP" sz="2200" b="1" dirty="0">
              <a:solidFill>
                <a:schemeClr val="tx1"/>
              </a:solidFill>
              <a:latin typeface="+mj-ea"/>
              <a:ea typeface="+mj-ea"/>
            </a:endParaRPr>
          </a:p>
        </p:txBody>
      </p:sp>
    </p:spTree>
    <p:extLst>
      <p:ext uri="{BB962C8B-B14F-4D97-AF65-F5344CB8AC3E}">
        <p14:creationId xmlns:p14="http://schemas.microsoft.com/office/powerpoint/2010/main" val="25380119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p:cNvGraphicFramePr>
            <a:graphicFrameLocks/>
          </p:cNvGraphicFramePr>
          <p:nvPr/>
        </p:nvGraphicFramePr>
        <p:xfrm>
          <a:off x="4219575" y="1011142"/>
          <a:ext cx="4849813" cy="41735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341" name="オブジェクト 1"/>
          <p:cNvGraphicFramePr>
            <a:graphicFrameLocks/>
          </p:cNvGraphicFramePr>
          <p:nvPr/>
        </p:nvGraphicFramePr>
        <p:xfrm>
          <a:off x="6451600" y="2959100"/>
          <a:ext cx="328613" cy="85725"/>
        </p:xfrm>
        <a:graphic>
          <a:graphicData uri="http://schemas.openxmlformats.org/presentationml/2006/ole">
            <mc:AlternateContent xmlns:mc="http://schemas.openxmlformats.org/markup-compatibility/2006">
              <mc:Choice xmlns:v="urn:schemas-microsoft-com:vml" Requires="v">
                <p:oleObj name="グラフ" r:id="rId4" imgW="0" imgH="0" progId="Excel.Chart.8">
                  <p:embed/>
                </p:oleObj>
              </mc:Choice>
              <mc:Fallback>
                <p:oleObj name="グラフ" r:id="rId4" imgW="0" imgH="0" progId="Excel.Chart.8">
                  <p:embed/>
                  <p:pic>
                    <p:nvPicPr>
                      <p:cNvPr id="14341" name="オブジェクト 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51600" y="2959100"/>
                        <a:ext cx="328613"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8" name="直線コネクタ 17"/>
          <p:cNvCxnSpPr>
            <a:cxnSpLocks/>
          </p:cNvCxnSpPr>
          <p:nvPr/>
        </p:nvCxnSpPr>
        <p:spPr>
          <a:xfrm flipV="1">
            <a:off x="4603751" y="3044825"/>
            <a:ext cx="1017587" cy="349173"/>
          </a:xfrm>
          <a:prstGeom prst="line">
            <a:avLst/>
          </a:prstGeom>
          <a:ln w="38100" cap="rnd" cmpd="sng">
            <a:solidFill>
              <a:schemeClr val="tx1"/>
            </a:solidFill>
            <a:headEnd type="stealth" w="lg" len="lg"/>
            <a:tailEnd type="none" w="med" len="med"/>
          </a:ln>
        </p:spPr>
        <p:style>
          <a:lnRef idx="1">
            <a:schemeClr val="accent1"/>
          </a:lnRef>
          <a:fillRef idx="0">
            <a:schemeClr val="accent1"/>
          </a:fillRef>
          <a:effectRef idx="0">
            <a:schemeClr val="accent1"/>
          </a:effectRef>
          <a:fontRef idx="minor">
            <a:schemeClr val="tx1"/>
          </a:fontRef>
        </p:style>
      </p:cxnSp>
      <p:sp>
        <p:nvSpPr>
          <p:cNvPr id="14343" name="右中かっこ 19"/>
          <p:cNvSpPr>
            <a:spLocks/>
          </p:cNvSpPr>
          <p:nvPr/>
        </p:nvSpPr>
        <p:spPr bwMode="auto">
          <a:xfrm>
            <a:off x="4274122" y="3098820"/>
            <a:ext cx="276761" cy="1782170"/>
          </a:xfrm>
          <a:prstGeom prst="rightBrace">
            <a:avLst>
              <a:gd name="adj1" fmla="val 0"/>
              <a:gd name="adj2" fmla="val 50000"/>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104434" tIns="52217" rIns="104434" bIns="52217" anchor="ctr"/>
          <a:lstStyle>
            <a:lvl1pPr defTabSz="1042988">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defTabSz="1042988">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defTabSz="1042988">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defTabSz="1042988">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defTabSz="1042988">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defTabSz="1042988"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defTabSz="1042988"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defTabSz="1042988"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defTabSz="1042988"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kumimoji="0" lang="ja-JP" altLang="en-US" sz="2100"/>
          </a:p>
        </p:txBody>
      </p:sp>
      <p:graphicFrame>
        <p:nvGraphicFramePr>
          <p:cNvPr id="21" name="表 20"/>
          <p:cNvGraphicFramePr>
            <a:graphicFrameLocks noGrp="1"/>
          </p:cNvGraphicFramePr>
          <p:nvPr/>
        </p:nvGraphicFramePr>
        <p:xfrm>
          <a:off x="265637" y="2894350"/>
          <a:ext cx="3900488" cy="1986640"/>
        </p:xfrm>
        <a:graphic>
          <a:graphicData uri="http://schemas.openxmlformats.org/drawingml/2006/table">
            <a:tbl>
              <a:tblPr>
                <a:tableStyleId>{D7AC3CCA-C797-4891-BE02-D94E43425B78}</a:tableStyleId>
              </a:tblPr>
              <a:tblGrid>
                <a:gridCol w="1818837">
                  <a:extLst>
                    <a:ext uri="{9D8B030D-6E8A-4147-A177-3AD203B41FA5}">
                      <a16:colId xmlns:a16="http://schemas.microsoft.com/office/drawing/2014/main" val="20000"/>
                    </a:ext>
                  </a:extLst>
                </a:gridCol>
                <a:gridCol w="1113829">
                  <a:extLst>
                    <a:ext uri="{9D8B030D-6E8A-4147-A177-3AD203B41FA5}">
                      <a16:colId xmlns:a16="http://schemas.microsoft.com/office/drawing/2014/main" val="20001"/>
                    </a:ext>
                  </a:extLst>
                </a:gridCol>
                <a:gridCol w="967822">
                  <a:extLst>
                    <a:ext uri="{9D8B030D-6E8A-4147-A177-3AD203B41FA5}">
                      <a16:colId xmlns:a16="http://schemas.microsoft.com/office/drawing/2014/main" val="20002"/>
                    </a:ext>
                  </a:extLst>
                </a:gridCol>
              </a:tblGrid>
              <a:tr h="222250">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内　訳</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予算額</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構成比</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extLst>
                  <a:ext uri="{0D108BD9-81ED-4DB2-BD59-A6C34878D82A}">
                    <a16:rowId xmlns:a16="http://schemas.microsoft.com/office/drawing/2014/main" val="10000"/>
                  </a:ext>
                </a:extLst>
              </a:tr>
              <a:tr h="226420">
                <a:tc>
                  <a:txBody>
                    <a:bodyPr/>
                    <a:lstStyle/>
                    <a:p>
                      <a:pPr algn="ctr" fontAlgn="ctr"/>
                      <a:r>
                        <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rPr>
                        <a:t>健　康　費</a:t>
                      </a:r>
                    </a:p>
                  </a:txBody>
                  <a:tcPr marL="0" marR="0" marT="0" marB="0" anchor="ctr">
                    <a:solidFill>
                      <a:schemeClr val="bg1"/>
                    </a:solidFill>
                  </a:tcPr>
                </a:tc>
                <a:tc>
                  <a:txBody>
                    <a:bodyPr/>
                    <a:lstStyle/>
                    <a:p>
                      <a:pPr algn="ctr" fontAlgn="ctr"/>
                      <a:r>
                        <a:rPr lang="ja-JP" altLang="en-US" sz="1400" u="none" strike="noStrike" baseline="0" dirty="0">
                          <a:solidFill>
                            <a:schemeClr val="tx1"/>
                          </a:solidFill>
                          <a:latin typeface="ＭＳ Ｐゴシック" panose="020B0600070205080204" pitchFamily="50" charset="-128"/>
                          <a:ea typeface="ＭＳ Ｐゴシック" panose="020B0600070205080204" pitchFamily="50" charset="-128"/>
                        </a:rPr>
                        <a:t>　  　</a:t>
                      </a:r>
                      <a:r>
                        <a:rPr lang="en-US" altLang="ja-JP" sz="1400" u="none" strike="noStrike" baseline="0" dirty="0">
                          <a:solidFill>
                            <a:schemeClr val="tx1"/>
                          </a:solidFill>
                          <a:latin typeface="ＭＳ Ｐゴシック" panose="020B0600070205080204" pitchFamily="50" charset="-128"/>
                          <a:ea typeface="ＭＳ Ｐゴシック" panose="020B0600070205080204" pitchFamily="50" charset="-128"/>
                        </a:rPr>
                        <a:t>82,613</a:t>
                      </a:r>
                    </a:p>
                  </a:txBody>
                  <a:tcPr marL="0" marR="0" marT="0" marB="0" anchor="ctr">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4.1%</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extLst>
                  <a:ext uri="{0D108BD9-81ED-4DB2-BD59-A6C34878D82A}">
                    <a16:rowId xmlns:a16="http://schemas.microsoft.com/office/drawing/2014/main" val="10001"/>
                  </a:ext>
                </a:extLst>
              </a:tr>
              <a:tr h="222250">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住　宅　費</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ja-JP" altLang="en-US" sz="1400" u="none" strike="noStrike" baseline="0" dirty="0">
                          <a:solidFill>
                            <a:schemeClr val="tx1"/>
                          </a:solidFill>
                          <a:latin typeface="ＭＳ Ｐゴシック" panose="020B0600070205080204" pitchFamily="50" charset="-128"/>
                          <a:ea typeface="ＭＳ Ｐゴシック" panose="020B0600070205080204" pitchFamily="50" charset="-128"/>
                        </a:rPr>
                        <a:t>　  　</a:t>
                      </a:r>
                      <a:r>
                        <a:rPr lang="en-US" altLang="ja-JP" sz="1400" u="none" strike="noStrike" baseline="0" dirty="0">
                          <a:solidFill>
                            <a:schemeClr val="tx1"/>
                          </a:solidFill>
                          <a:latin typeface="ＭＳ Ｐゴシック" panose="020B0600070205080204" pitchFamily="50" charset="-128"/>
                          <a:ea typeface="ＭＳ Ｐゴシック" panose="020B0600070205080204" pitchFamily="50" charset="-128"/>
                        </a:rPr>
                        <a:t>64,185</a:t>
                      </a:r>
                    </a:p>
                  </a:txBody>
                  <a:tcPr marL="0" marR="0" marT="0" marB="0" anchor="ctr">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3.2%</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extLst>
                  <a:ext uri="{0D108BD9-81ED-4DB2-BD59-A6C34878D82A}">
                    <a16:rowId xmlns:a16="http://schemas.microsoft.com/office/drawing/2014/main" val="10003"/>
                  </a:ext>
                </a:extLst>
              </a:tr>
              <a:tr h="222250">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経 済 戦 略 費</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ja-JP" altLang="en-US" sz="1400" b="0" i="0" u="none" strike="noStrike" baseline="0" dirty="0">
                          <a:solidFill>
                            <a:schemeClr val="tx1"/>
                          </a:solidFill>
                          <a:latin typeface="ＭＳ Ｐゴシック" panose="020B0600070205080204" pitchFamily="50" charset="-128"/>
                          <a:ea typeface="ＭＳ Ｐゴシック" panose="020B0600070205080204" pitchFamily="50" charset="-128"/>
                        </a:rPr>
                        <a:t>　　　</a:t>
                      </a:r>
                      <a:r>
                        <a:rPr lang="en-US" altLang="ja-JP" sz="1400" b="0" i="0" u="none" strike="noStrike" baseline="0" dirty="0">
                          <a:solidFill>
                            <a:schemeClr val="tx1"/>
                          </a:solidFill>
                          <a:latin typeface="ＭＳ Ｐゴシック" panose="020B0600070205080204" pitchFamily="50" charset="-128"/>
                          <a:ea typeface="ＭＳ Ｐゴシック" panose="020B0600070205080204" pitchFamily="50" charset="-128"/>
                        </a:rPr>
                        <a:t>60,324</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3.0%</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extLst>
                  <a:ext uri="{0D108BD9-81ED-4DB2-BD59-A6C34878D82A}">
                    <a16:rowId xmlns:a16="http://schemas.microsoft.com/office/drawing/2014/main" val="10004"/>
                  </a:ext>
                </a:extLst>
              </a:tr>
              <a:tr h="222250">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環　境　費</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ja-JP" altLang="en-US" sz="1400" b="0" i="0" u="none" strike="noStrike" baseline="0" dirty="0">
                          <a:solidFill>
                            <a:schemeClr val="tx1"/>
                          </a:solidFill>
                          <a:latin typeface="ＭＳ Ｐゴシック" panose="020B0600070205080204" pitchFamily="50" charset="-128"/>
                          <a:ea typeface="ＭＳ Ｐゴシック" panose="020B0600070205080204" pitchFamily="50" charset="-128"/>
                        </a:rPr>
                        <a:t>　　　</a:t>
                      </a:r>
                      <a:r>
                        <a:rPr lang="en-US" altLang="ja-JP" sz="1400" b="0" i="0" u="none" strike="noStrike" baseline="0" dirty="0">
                          <a:solidFill>
                            <a:schemeClr val="tx1"/>
                          </a:solidFill>
                          <a:latin typeface="ＭＳ Ｐゴシック" panose="020B0600070205080204" pitchFamily="50" charset="-128"/>
                          <a:ea typeface="ＭＳ Ｐゴシック" panose="020B0600070205080204" pitchFamily="50" charset="-128"/>
                        </a:rPr>
                        <a:t>44,328</a:t>
                      </a: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 </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2.2%</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extLst>
                  <a:ext uri="{0D108BD9-81ED-4DB2-BD59-A6C34878D82A}">
                    <a16:rowId xmlns:a16="http://schemas.microsoft.com/office/drawing/2014/main" val="10005"/>
                  </a:ext>
                </a:extLst>
              </a:tr>
              <a:tr h="222250">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消　防　費</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400" u="none" strike="noStrike" dirty="0">
                          <a:solidFill>
                            <a:schemeClr val="tx1"/>
                          </a:solidFill>
                          <a:latin typeface="ＭＳ Ｐゴシック" panose="020B0600070205080204" pitchFamily="50" charset="-128"/>
                          <a:ea typeface="ＭＳ Ｐゴシック" panose="020B0600070205080204" pitchFamily="50" charset="-128"/>
                        </a:rPr>
                        <a:t>　　　</a:t>
                      </a: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42,594</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2.1%</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extLst>
                  <a:ext uri="{0D108BD9-81ED-4DB2-BD59-A6C34878D82A}">
                    <a16:rowId xmlns:a16="http://schemas.microsoft.com/office/drawing/2014/main" val="10006"/>
                  </a:ext>
                </a:extLst>
              </a:tr>
              <a:tr h="222250">
                <a:tc>
                  <a:txBody>
                    <a:bodyPr/>
                    <a:lstStyle/>
                    <a:p>
                      <a:pPr algn="ctr" fontAlgn="ctr"/>
                      <a:r>
                        <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rPr>
                        <a:t>港　湾　費</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400" u="none" strike="noStrike" dirty="0">
                          <a:solidFill>
                            <a:schemeClr val="tx1"/>
                          </a:solidFill>
                          <a:latin typeface="ＭＳ Ｐゴシック" panose="020B0600070205080204" pitchFamily="50" charset="-128"/>
                          <a:ea typeface="ＭＳ Ｐゴシック" panose="020B0600070205080204" pitchFamily="50" charset="-128"/>
                        </a:rPr>
                        <a:t>　　　</a:t>
                      </a: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24,997</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1.2%</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111125">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大　学　費</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400" u="none" strike="noStrike" dirty="0">
                          <a:solidFill>
                            <a:schemeClr val="tx1"/>
                          </a:solidFill>
                          <a:latin typeface="ＭＳ Ｐゴシック" panose="020B0600070205080204" pitchFamily="50" charset="-128"/>
                          <a:ea typeface="ＭＳ Ｐゴシック" panose="020B0600070205080204" pitchFamily="50" charset="-128"/>
                        </a:rPr>
                        <a:t>　　</a:t>
                      </a: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  24,832</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1.2%</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0">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議　会　費</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400" u="none" strike="noStrike" dirty="0">
                          <a:solidFill>
                            <a:schemeClr val="tx1"/>
                          </a:solidFill>
                          <a:latin typeface="ＭＳ Ｐゴシック" panose="020B0600070205080204" pitchFamily="50" charset="-128"/>
                          <a:ea typeface="ＭＳ Ｐゴシック" panose="020B0600070205080204" pitchFamily="50" charset="-128"/>
                        </a:rPr>
                        <a:t>　</a:t>
                      </a:r>
                      <a:r>
                        <a:rPr lang="ja-JP" altLang="en-US" sz="1400" u="none" strike="noStrike" dirty="0">
                          <a:solidFill>
                            <a:schemeClr val="bg1"/>
                          </a:solidFill>
                          <a:latin typeface="ＭＳ Ｐゴシック" panose="020B0600070205080204" pitchFamily="50" charset="-128"/>
                          <a:ea typeface="ＭＳ Ｐゴシック" panose="020B0600070205080204" pitchFamily="50" charset="-128"/>
                        </a:rPr>
                        <a:t>　</a:t>
                      </a:r>
                      <a:r>
                        <a:rPr lang="en-US" altLang="ja-JP" sz="1400" u="none" strike="noStrike" dirty="0">
                          <a:solidFill>
                            <a:schemeClr val="bg1"/>
                          </a:solidFill>
                          <a:latin typeface="ＭＳ Ｐゴシック" panose="020B0600070205080204" pitchFamily="50" charset="-128"/>
                          <a:ea typeface="ＭＳ Ｐゴシック" panose="020B0600070205080204" pitchFamily="50" charset="-128"/>
                        </a:rPr>
                        <a:t>0</a:t>
                      </a:r>
                      <a:r>
                        <a:rPr lang="ja-JP" altLang="en-US" sz="1400" u="none" strike="noStrike" dirty="0">
                          <a:solidFill>
                            <a:schemeClr val="bg1"/>
                          </a:solidFill>
                          <a:latin typeface="ＭＳ Ｐゴシック" panose="020B0600070205080204" pitchFamily="50" charset="-128"/>
                          <a:ea typeface="ＭＳ Ｐゴシック" panose="020B0600070205080204" pitchFamily="50" charset="-128"/>
                        </a:rPr>
                        <a:t>　</a:t>
                      </a: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2,645</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0.1%</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151952"/>
                  </a:ext>
                </a:extLst>
              </a:tr>
            </a:tbl>
          </a:graphicData>
        </a:graphic>
      </p:graphicFrame>
      <p:sp>
        <p:nvSpPr>
          <p:cNvPr id="4" name="正方形/長方形 3"/>
          <p:cNvSpPr/>
          <p:nvPr/>
        </p:nvSpPr>
        <p:spPr>
          <a:xfrm>
            <a:off x="5505450" y="534988"/>
            <a:ext cx="2705100" cy="407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u="sng" dirty="0">
                <a:solidFill>
                  <a:schemeClr val="tx1"/>
                </a:solidFill>
                <a:latin typeface="ＭＳ Ｐゴシック" pitchFamily="50" charset="-128"/>
              </a:rPr>
              <a:t>目的別歳出予算</a:t>
            </a:r>
            <a:endParaRPr lang="ja-JP" altLang="en-US" u="sng" dirty="0">
              <a:solidFill>
                <a:schemeClr val="tx1"/>
              </a:solidFill>
            </a:endParaRPr>
          </a:p>
        </p:txBody>
      </p:sp>
      <p:sp>
        <p:nvSpPr>
          <p:cNvPr id="13" name="円/楕円 12"/>
          <p:cNvSpPr/>
          <p:nvPr/>
        </p:nvSpPr>
        <p:spPr bwMode="auto">
          <a:xfrm>
            <a:off x="6281738" y="2408238"/>
            <a:ext cx="1328737" cy="1239837"/>
          </a:xfrm>
          <a:prstGeom prst="ellipse">
            <a:avLst/>
          </a:prstGeom>
          <a:solidFill>
            <a:schemeClr val="bg1"/>
          </a:solidFill>
          <a:ln w="9525">
            <a:solidFill>
              <a:schemeClr val="tx1"/>
            </a:solidFill>
            <a:miter lim="800000"/>
            <a:headEnd/>
            <a:tailEnd/>
          </a:ln>
        </p:spPr>
        <p:txBody>
          <a:bodyPr wrap="none" lIns="104434" tIns="52217" rIns="104434" bIns="52217" anchor="ct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515938" indent="-58738" algn="l" rtl="0" fontAlgn="base">
              <a:spcBef>
                <a:spcPct val="0"/>
              </a:spcBef>
              <a:spcAft>
                <a:spcPct val="0"/>
              </a:spcAft>
              <a:defRPr kumimoji="1" kern="1200">
                <a:solidFill>
                  <a:schemeClr val="tx1"/>
                </a:solidFill>
                <a:latin typeface="Arial" charset="0"/>
                <a:ea typeface="ＭＳ Ｐゴシック" charset="-128"/>
                <a:cs typeface="+mn-cs"/>
              </a:defRPr>
            </a:lvl2pPr>
            <a:lvl3pPr marL="1038225" indent="-123825" algn="l" rtl="0" fontAlgn="base">
              <a:spcBef>
                <a:spcPct val="0"/>
              </a:spcBef>
              <a:spcAft>
                <a:spcPct val="0"/>
              </a:spcAft>
              <a:defRPr kumimoji="1" kern="1200">
                <a:solidFill>
                  <a:schemeClr val="tx1"/>
                </a:solidFill>
                <a:latin typeface="Arial" charset="0"/>
                <a:ea typeface="ＭＳ Ｐゴシック" charset="-128"/>
                <a:cs typeface="+mn-cs"/>
              </a:defRPr>
            </a:lvl3pPr>
            <a:lvl4pPr marL="1560513" indent="-188913" algn="l" rtl="0" fontAlgn="base">
              <a:spcBef>
                <a:spcPct val="0"/>
              </a:spcBef>
              <a:spcAft>
                <a:spcPct val="0"/>
              </a:spcAft>
              <a:defRPr kumimoji="1" kern="1200">
                <a:solidFill>
                  <a:schemeClr val="tx1"/>
                </a:solidFill>
                <a:latin typeface="Arial" charset="0"/>
                <a:ea typeface="ＭＳ Ｐゴシック" charset="-128"/>
                <a:cs typeface="+mn-cs"/>
              </a:defRPr>
            </a:lvl4pPr>
            <a:lvl5pPr marL="2082800" indent="-2540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eaLnBrk="1" hangingPunct="1">
              <a:defRPr/>
            </a:pPr>
            <a:r>
              <a:rPr lang="ja-JP" altLang="en-US" sz="1400" b="1" spc="-114" dirty="0">
                <a:latin typeface="ＭＳ Ｐゴシック" pitchFamily="50" charset="-128"/>
              </a:rPr>
              <a:t>一般会計</a:t>
            </a:r>
            <a:endParaRPr lang="en-US" altLang="ja-JP" sz="1400" b="1" spc="-114" dirty="0">
              <a:latin typeface="ＭＳ Ｐゴシック" pitchFamily="50" charset="-128"/>
            </a:endParaRPr>
          </a:p>
          <a:p>
            <a:pPr algn="ctr" eaLnBrk="1" hangingPunct="1">
              <a:defRPr/>
            </a:pPr>
            <a:r>
              <a:rPr lang="ja-JP" altLang="en-US" sz="1400" b="1" spc="-114" dirty="0">
                <a:latin typeface="ＭＳ Ｐゴシック" pitchFamily="50" charset="-128"/>
              </a:rPr>
              <a:t>（単位：百万円）</a:t>
            </a:r>
            <a:endParaRPr lang="en-US" altLang="ja-JP" sz="1400" b="1" spc="-114" dirty="0">
              <a:latin typeface="ＭＳ Ｐゴシック" pitchFamily="50" charset="-128"/>
            </a:endParaRPr>
          </a:p>
          <a:p>
            <a:pPr algn="ctr" eaLnBrk="1" hangingPunct="1">
              <a:defRPr/>
            </a:pPr>
            <a:r>
              <a:rPr lang="ja-JP" altLang="en-US" sz="1400" b="1" spc="-114" dirty="0">
                <a:latin typeface="ＭＳ Ｐゴシック" pitchFamily="50" charset="-128"/>
              </a:rPr>
              <a:t>（％：構成比）</a:t>
            </a:r>
            <a:endParaRPr lang="ja-JP" altLang="en-US" sz="1400" b="1" dirty="0">
              <a:solidFill>
                <a:srgbClr val="000099"/>
              </a:solidFill>
              <a:latin typeface="HG創英角ｺﾞｼｯｸUB" pitchFamily="49" charset="-128"/>
              <a:ea typeface="HG創英角ｺﾞｼｯｸUB" pitchFamily="49" charset="-128"/>
            </a:endParaRPr>
          </a:p>
        </p:txBody>
      </p:sp>
      <p:sp>
        <p:nvSpPr>
          <p:cNvPr id="15" name="AutoShape 6"/>
          <p:cNvSpPr>
            <a:spLocks noChangeArrowheads="1"/>
          </p:cNvSpPr>
          <p:nvPr/>
        </p:nvSpPr>
        <p:spPr bwMode="auto">
          <a:xfrm>
            <a:off x="101600" y="596633"/>
            <a:ext cx="4737100" cy="2038618"/>
          </a:xfrm>
          <a:prstGeom prst="roundRect">
            <a:avLst>
              <a:gd name="adj" fmla="val 7984"/>
            </a:avLst>
          </a:prstGeom>
          <a:gradFill>
            <a:gsLst>
              <a:gs pos="0">
                <a:schemeClr val="accent1">
                  <a:shade val="30000"/>
                  <a:satMod val="115000"/>
                  <a:alpha val="16000"/>
                </a:schemeClr>
              </a:gs>
              <a:gs pos="50000">
                <a:schemeClr val="accent1">
                  <a:shade val="67500"/>
                  <a:satMod val="115000"/>
                </a:schemeClr>
              </a:gs>
              <a:gs pos="100000">
                <a:schemeClr val="accent1">
                  <a:shade val="100000"/>
                  <a:satMod val="115000"/>
                </a:schemeClr>
              </a:gs>
            </a:gsLst>
            <a:lin ang="5400000" scaled="0"/>
          </a:gradFill>
          <a:ln w="19050">
            <a:solidFill>
              <a:schemeClr val="accent6"/>
            </a:solidFill>
            <a:round/>
            <a:headEnd/>
            <a:tailEnd/>
          </a:ln>
          <a:effectLst/>
        </p:spPr>
        <p:txBody>
          <a:bodyPr lIns="104434" tIns="52217" rIns="104434" bIns="52217" anchor="ctr"/>
          <a:lstStyle/>
          <a:p>
            <a:pPr eaLnBrk="1" hangingPunct="1">
              <a:lnSpc>
                <a:spcPct val="50000"/>
              </a:lnSpc>
              <a:defRPr/>
            </a:pPr>
            <a:endParaRPr lang="en-US" altLang="ja-JP" sz="1600" b="1" dirty="0">
              <a:latin typeface="ＭＳ Ｐゴシック" pitchFamily="50" charset="-128"/>
              <a:ea typeface="ＭＳ Ｐゴシック" charset="-128"/>
            </a:endParaRPr>
          </a:p>
          <a:p>
            <a:pPr eaLnBrk="1" hangingPunct="1">
              <a:defRPr/>
            </a:pPr>
            <a:r>
              <a:rPr lang="ja-JP" altLang="en-US" sz="1600" b="1" dirty="0">
                <a:latin typeface="ＭＳ ゴシック" panose="020B0609070205080204" pitchFamily="49" charset="-128"/>
                <a:ea typeface="ＭＳ ゴシック" panose="020B0609070205080204" pitchFamily="49" charset="-128"/>
              </a:rPr>
              <a:t>　一般会計：</a:t>
            </a:r>
            <a:r>
              <a:rPr lang="ja-JP" altLang="en-US" sz="1600" b="1" dirty="0">
                <a:latin typeface="+mj-ea"/>
                <a:ea typeface="+mj-ea"/>
              </a:rPr>
              <a:t>２兆３０９億円</a:t>
            </a:r>
            <a:endParaRPr lang="en-US" altLang="ja-JP" sz="1600" b="1" dirty="0">
              <a:latin typeface="+mj-ea"/>
              <a:ea typeface="+mj-ea"/>
            </a:endParaRPr>
          </a:p>
          <a:p>
            <a:pPr eaLnBrk="1" hangingPunct="1">
              <a:defRPr/>
            </a:pPr>
            <a:r>
              <a:rPr lang="ja-JP" altLang="en-US" sz="1600" b="1" dirty="0">
                <a:latin typeface="+mj-ea"/>
                <a:ea typeface="+mj-ea"/>
              </a:rPr>
              <a:t>　（対前年度比　 ＋１４２億円　＋０．７％ ）</a:t>
            </a:r>
            <a:endParaRPr lang="en-US" altLang="ja-JP" sz="1600" b="1" dirty="0">
              <a:latin typeface="+mj-ea"/>
              <a:ea typeface="+mj-ea"/>
            </a:endParaRPr>
          </a:p>
          <a:p>
            <a:pPr eaLnBrk="1" hangingPunct="1">
              <a:defRPr/>
            </a:pPr>
            <a:endParaRPr lang="en-US" altLang="ja-JP" sz="1600" b="1" dirty="0">
              <a:latin typeface="+mj-ea"/>
              <a:ea typeface="+mj-ea"/>
            </a:endParaRPr>
          </a:p>
          <a:p>
            <a:pPr eaLnBrk="1" hangingPunct="1">
              <a:defRPr/>
            </a:pPr>
            <a:r>
              <a:rPr lang="ja-JP" altLang="en-US" sz="1600" b="1" dirty="0">
                <a:latin typeface="ＭＳ ゴシック" panose="020B0609070205080204" pitchFamily="49" charset="-128"/>
                <a:ea typeface="ＭＳ ゴシック" panose="020B0609070205080204" pitchFamily="49" charset="-128"/>
              </a:rPr>
              <a:t>　全会計：</a:t>
            </a:r>
            <a:r>
              <a:rPr lang="ja-JP" altLang="en-US" sz="1600" b="1" dirty="0">
                <a:latin typeface="+mj-ea"/>
                <a:ea typeface="+mj-ea"/>
              </a:rPr>
              <a:t>３兆６，１１８億円</a:t>
            </a:r>
            <a:endParaRPr lang="en-US" altLang="ja-JP" sz="1600" b="1" dirty="0">
              <a:latin typeface="+mj-ea"/>
              <a:ea typeface="+mj-ea"/>
            </a:endParaRPr>
          </a:p>
          <a:p>
            <a:pPr eaLnBrk="1" hangingPunct="1">
              <a:defRPr/>
            </a:pPr>
            <a:r>
              <a:rPr lang="ja-JP" altLang="en-US" sz="1600" b="1" dirty="0">
                <a:latin typeface="+mj-ea"/>
              </a:rPr>
              <a:t>　（対前年度比　 △１８２億円　△０．５％ ）</a:t>
            </a:r>
            <a:endParaRPr lang="en-US" altLang="ja-JP" sz="1600" b="1" dirty="0">
              <a:latin typeface="+mj-ea"/>
            </a:endParaRPr>
          </a:p>
          <a:p>
            <a:pPr eaLnBrk="1" hangingPunct="1">
              <a:defRPr/>
            </a:pPr>
            <a:r>
              <a:rPr lang="ja-JP" altLang="en-US" sz="1600" b="1" dirty="0">
                <a:latin typeface="ＭＳ Ｐゴシック" pitchFamily="50" charset="-128"/>
              </a:rPr>
              <a:t>　　　　　　　　　 </a:t>
            </a:r>
            <a:r>
              <a:rPr lang="ja-JP" altLang="en-US" sz="1400" b="1" dirty="0">
                <a:latin typeface="ＭＳ Ｐゴシック" pitchFamily="50" charset="-128"/>
              </a:rPr>
              <a:t> </a:t>
            </a:r>
            <a:endParaRPr lang="en-US" altLang="ja-JP" sz="1400" b="1" dirty="0">
              <a:latin typeface="ＭＳ Ｐゴシック" pitchFamily="50" charset="-128"/>
            </a:endParaRPr>
          </a:p>
        </p:txBody>
      </p:sp>
      <p:sp>
        <p:nvSpPr>
          <p:cNvPr id="5" name="スライド番号プレースホルダ 3">
            <a:extLst>
              <a:ext uri="{FF2B5EF4-FFF2-40B4-BE49-F238E27FC236}">
                <a16:creationId xmlns:a16="http://schemas.microsoft.com/office/drawing/2014/main" id="{7BF4D152-7584-2A39-6B55-BC27C693306F}"/>
              </a:ext>
            </a:extLst>
          </p:cNvPr>
          <p:cNvSpPr txBox="1">
            <a:spLocks noGrp="1"/>
          </p:cNvSpPr>
          <p:nvPr/>
        </p:nvSpPr>
        <p:spPr bwMode="auto">
          <a:xfrm>
            <a:off x="7010400" y="4786313"/>
            <a:ext cx="2133600" cy="357187"/>
          </a:xfrm>
          <a:prstGeom prst="rect">
            <a:avLst/>
          </a:prstGeom>
          <a:noFill/>
          <a:ln>
            <a:miter lim="800000"/>
            <a:headEnd/>
            <a:tailEnd/>
          </a:ln>
        </p:spPr>
        <p:txBody>
          <a:bodyPr lIns="77929" tIns="38964" rIns="77929" bIns="38964"/>
          <a:lstStyle/>
          <a:p>
            <a:pPr algn="r" eaLnBrk="1" hangingPunct="1">
              <a:defRPr/>
            </a:pPr>
            <a:r>
              <a:rPr lang="en-US" altLang="ja-JP" sz="2000" b="1" dirty="0">
                <a:effectLst>
                  <a:outerShdw blurRad="38100" dist="38100" dir="2700000" algn="tl">
                    <a:srgbClr val="C0C0C0"/>
                  </a:outerShdw>
                </a:effectLst>
              </a:rPr>
              <a:t>6</a:t>
            </a:r>
          </a:p>
        </p:txBody>
      </p:sp>
      <p:sp>
        <p:nvSpPr>
          <p:cNvPr id="6" name="Rectangle 4">
            <a:extLst>
              <a:ext uri="{FF2B5EF4-FFF2-40B4-BE49-F238E27FC236}">
                <a16:creationId xmlns:a16="http://schemas.microsoft.com/office/drawing/2014/main" id="{F53E5838-A934-F951-7DF9-D2D6B7777171}"/>
              </a:ext>
            </a:extLst>
          </p:cNvPr>
          <p:cNvSpPr>
            <a:spLocks noChangeArrowheads="1"/>
          </p:cNvSpPr>
          <p:nvPr/>
        </p:nvSpPr>
        <p:spPr bwMode="auto">
          <a:xfrm>
            <a:off x="-1588" y="0"/>
            <a:ext cx="9145588" cy="476250"/>
          </a:xfrm>
          <a:prstGeom prst="rect">
            <a:avLst/>
          </a:prstGeom>
          <a:gradFill flip="none" rotWithShape="1">
            <a:gsLst>
              <a:gs pos="5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chemeClr val="bg1"/>
                </a:solidFill>
                <a:effectLst>
                  <a:outerShdw blurRad="38100" dist="38100" dir="2700000" algn="tl">
                    <a:srgbClr val="000000">
                      <a:alpha val="43137"/>
                    </a:srgbClr>
                  </a:outerShdw>
                </a:effectLst>
                <a:ea typeface="HG創英角ｺﾞｼｯｸUB" pitchFamily="49" charset="-128"/>
              </a:rPr>
              <a:t>令和７年度当初予算</a:t>
            </a:r>
            <a:endParaRPr lang="en-US" altLang="ja-JP" sz="2800"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3" name="大かっこ 2">
            <a:extLst>
              <a:ext uri="{FF2B5EF4-FFF2-40B4-BE49-F238E27FC236}">
                <a16:creationId xmlns:a16="http://schemas.microsoft.com/office/drawing/2014/main" id="{EFE0961F-BE68-E302-96DE-83759FE5772F}"/>
              </a:ext>
            </a:extLst>
          </p:cNvPr>
          <p:cNvSpPr/>
          <p:nvPr/>
        </p:nvSpPr>
        <p:spPr>
          <a:xfrm>
            <a:off x="261144" y="1645684"/>
            <a:ext cx="4070350" cy="702019"/>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70689705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 3"/>
          <p:cNvSpPr txBox="1">
            <a:spLocks noGrp="1"/>
          </p:cNvSpPr>
          <p:nvPr/>
        </p:nvSpPr>
        <p:spPr bwMode="auto">
          <a:xfrm>
            <a:off x="7010400" y="4786313"/>
            <a:ext cx="2133600" cy="357187"/>
          </a:xfrm>
          <a:prstGeom prst="rect">
            <a:avLst/>
          </a:prstGeom>
          <a:noFill/>
          <a:ln>
            <a:miter lim="800000"/>
            <a:headEnd/>
            <a:tailEnd/>
          </a:ln>
        </p:spPr>
        <p:txBody>
          <a:bodyPr lIns="77929" tIns="38964" rIns="77929" bIns="38964"/>
          <a:lstStyle/>
          <a:p>
            <a:pPr algn="r" eaLnBrk="1" hangingPunct="1">
              <a:defRPr/>
            </a:pPr>
            <a:r>
              <a:rPr lang="en-US" altLang="ja-JP" sz="2000" b="1" dirty="0">
                <a:effectLst>
                  <a:outerShdw blurRad="38100" dist="38100" dir="2700000" algn="tl">
                    <a:srgbClr val="C0C0C0"/>
                  </a:outerShdw>
                </a:effectLst>
              </a:rPr>
              <a:t>7</a:t>
            </a:r>
          </a:p>
        </p:txBody>
      </p:sp>
      <p:sp>
        <p:nvSpPr>
          <p:cNvPr id="4" name="Rectangle 4">
            <a:extLst>
              <a:ext uri="{FF2B5EF4-FFF2-40B4-BE49-F238E27FC236}">
                <a16:creationId xmlns:a16="http://schemas.microsoft.com/office/drawing/2014/main" id="{A8FB21B4-EFEC-9F5E-51C0-C33F3C3DBC84}"/>
              </a:ext>
            </a:extLst>
          </p:cNvPr>
          <p:cNvSpPr>
            <a:spLocks noChangeArrowheads="1"/>
          </p:cNvSpPr>
          <p:nvPr/>
        </p:nvSpPr>
        <p:spPr bwMode="auto">
          <a:xfrm>
            <a:off x="0" y="8892"/>
            <a:ext cx="9145588" cy="476250"/>
          </a:xfrm>
          <a:prstGeom prst="rect">
            <a:avLst/>
          </a:prstGeom>
          <a:gradFill flip="none" rotWithShape="1">
            <a:gsLst>
              <a:gs pos="5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chemeClr val="bg1"/>
                </a:solidFill>
                <a:effectLst>
                  <a:outerShdw blurRad="38100" dist="38100" dir="2700000" algn="tl">
                    <a:srgbClr val="000000">
                      <a:alpha val="43137"/>
                    </a:srgbClr>
                  </a:outerShdw>
                </a:effectLst>
                <a:ea typeface="HG創英角ｺﾞｼｯｸUB" pitchFamily="49" charset="-128"/>
              </a:rPr>
              <a:t>市債残高の推移（全会計）</a:t>
            </a:r>
            <a:endParaRPr lang="en-US" altLang="ja-JP" sz="2800" dirty="0">
              <a:solidFill>
                <a:schemeClr val="bg1"/>
              </a:solidFill>
              <a:effectLst>
                <a:outerShdw blurRad="38100" dist="38100" dir="2700000" algn="tl">
                  <a:srgbClr val="000000">
                    <a:alpha val="43137"/>
                  </a:srgbClr>
                </a:outerShdw>
              </a:effectLst>
              <a:ea typeface="HG創英角ｺﾞｼｯｸUB" pitchFamily="49" charset="-128"/>
            </a:endParaRPr>
          </a:p>
        </p:txBody>
      </p:sp>
      <p:pic>
        <p:nvPicPr>
          <p:cNvPr id="5" name="図 4">
            <a:extLst>
              <a:ext uri="{FF2B5EF4-FFF2-40B4-BE49-F238E27FC236}">
                <a16:creationId xmlns:a16="http://schemas.microsoft.com/office/drawing/2014/main" id="{4A472C62-8341-8DE9-AA08-119030304DEA}"/>
              </a:ext>
            </a:extLst>
          </p:cNvPr>
          <p:cNvPicPr>
            <a:picLocks noChangeAspect="1" noChangeArrowheads="1"/>
            <a:extLst>
              <a:ext uri="{84589F7E-364E-4C9E-8A38-B11213B215E9}">
                <a14:cameraTool xmlns:a14="http://schemas.microsoft.com/office/drawing/2010/main" cellRange="写真ネガ!$B$22:$O$42" spid="_x0000_s2229"/>
              </a:ext>
            </a:extLst>
          </p:cNvPicPr>
          <p:nvPr/>
        </p:nvPicPr>
        <p:blipFill>
          <a:blip r:embed="rId3"/>
          <a:srcRect/>
          <a:stretch>
            <a:fillRect/>
          </a:stretch>
        </p:blipFill>
        <p:spPr bwMode="auto">
          <a:xfrm>
            <a:off x="0" y="736247"/>
            <a:ext cx="9145588" cy="3961930"/>
          </a:xfrm>
          <a:prstGeom prst="rect">
            <a:avLst/>
          </a:prstGeom>
          <a:solidFill>
            <a:srgbClr xmlns:mc="http://schemas.openxmlformats.org/markup-compatibility/2006" xmlns:a14="http://schemas.microsoft.com/office/drawing/2010/main" val="FFFFFF" mc:Ignorable="a14" a14:legacySpreadsheetColorIndex="9"/>
          </a:solidFill>
          <a:ln w="9525">
            <a:noFill/>
            <a:miter lim="800000"/>
            <a:headEnd/>
            <a:tailEnd/>
          </a:ln>
        </p:spPr>
      </p:pic>
    </p:spTree>
    <p:extLst>
      <p:ext uri="{BB962C8B-B14F-4D97-AF65-F5344CB8AC3E}">
        <p14:creationId xmlns:p14="http://schemas.microsoft.com/office/powerpoint/2010/main" val="237027597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184323" y="583178"/>
          <a:ext cx="8761374" cy="3014616"/>
        </p:xfrm>
        <a:graphic>
          <a:graphicData uri="http://schemas.openxmlformats.org/drawingml/2006/table">
            <a:tbl>
              <a:tblPr firstRow="1" bandRow="1">
                <a:tableStyleId>{5C22544A-7EE6-4342-B048-85BDC9FD1C3A}</a:tableStyleId>
              </a:tblPr>
              <a:tblGrid>
                <a:gridCol w="1323146">
                  <a:extLst>
                    <a:ext uri="{9D8B030D-6E8A-4147-A177-3AD203B41FA5}">
                      <a16:colId xmlns:a16="http://schemas.microsoft.com/office/drawing/2014/main" val="3745289516"/>
                    </a:ext>
                  </a:extLst>
                </a:gridCol>
                <a:gridCol w="1859557">
                  <a:extLst>
                    <a:ext uri="{9D8B030D-6E8A-4147-A177-3AD203B41FA5}">
                      <a16:colId xmlns:a16="http://schemas.microsoft.com/office/drawing/2014/main" val="109315053"/>
                    </a:ext>
                  </a:extLst>
                </a:gridCol>
                <a:gridCol w="1859557">
                  <a:extLst>
                    <a:ext uri="{9D8B030D-6E8A-4147-A177-3AD203B41FA5}">
                      <a16:colId xmlns:a16="http://schemas.microsoft.com/office/drawing/2014/main" val="365224887"/>
                    </a:ext>
                  </a:extLst>
                </a:gridCol>
                <a:gridCol w="1859557">
                  <a:extLst>
                    <a:ext uri="{9D8B030D-6E8A-4147-A177-3AD203B41FA5}">
                      <a16:colId xmlns:a16="http://schemas.microsoft.com/office/drawing/2014/main" val="3124535825"/>
                    </a:ext>
                  </a:extLst>
                </a:gridCol>
                <a:gridCol w="1859557">
                  <a:extLst>
                    <a:ext uri="{9D8B030D-6E8A-4147-A177-3AD203B41FA5}">
                      <a16:colId xmlns:a16="http://schemas.microsoft.com/office/drawing/2014/main" val="1503798400"/>
                    </a:ext>
                  </a:extLst>
                </a:gridCol>
              </a:tblGrid>
              <a:tr h="468000">
                <a:tc>
                  <a:txBody>
                    <a:bodyPr/>
                    <a:lstStyle/>
                    <a:p>
                      <a:pPr algn="ctr"/>
                      <a:endParaRPr kumimoji="1" lang="ja-JP" altLang="en-US" sz="1200" dirty="0">
                        <a:latin typeface="メイリオ" panose="020B0604030504040204" pitchFamily="50" charset="-128"/>
                        <a:ea typeface="メイリオ" panose="020B0604030504040204" pitchFamily="50" charset="-128"/>
                      </a:endParaRPr>
                    </a:p>
                  </a:txBody>
                  <a:tcPr anchor="ctr">
                    <a:solidFill>
                      <a:schemeClr val="accent1">
                        <a:lumMod val="75000"/>
                      </a:schemeClr>
                    </a:solidFill>
                  </a:tcPr>
                </a:tc>
                <a:tc>
                  <a:txBody>
                    <a:bodyPr/>
                    <a:lstStyle/>
                    <a:p>
                      <a:pPr algn="ctr"/>
                      <a:r>
                        <a:rPr kumimoji="1" lang="ja-JP" altLang="en-US" dirty="0">
                          <a:latin typeface="ＭＳ Ｐゴシック" panose="020B0600070205080204" pitchFamily="50" charset="-128"/>
                          <a:ea typeface="ＭＳ Ｐゴシック" panose="020B0600070205080204" pitchFamily="50" charset="-128"/>
                        </a:rPr>
                        <a:t>経常収支比率</a:t>
                      </a:r>
                    </a:p>
                  </a:txBody>
                  <a:tcPr anchor="ctr">
                    <a:solidFill>
                      <a:schemeClr val="accent1">
                        <a:lumMod val="75000"/>
                      </a:schemeClr>
                    </a:solidFill>
                  </a:tcPr>
                </a:tc>
                <a:tc>
                  <a:txBody>
                    <a:bodyPr/>
                    <a:lstStyle/>
                    <a:p>
                      <a:pPr algn="ctr"/>
                      <a:r>
                        <a:rPr kumimoji="1" lang="ja-JP" altLang="en-US" dirty="0">
                          <a:latin typeface="ＭＳ Ｐゴシック" panose="020B0600070205080204" pitchFamily="50" charset="-128"/>
                          <a:ea typeface="ＭＳ Ｐゴシック" panose="020B0600070205080204" pitchFamily="50" charset="-128"/>
                        </a:rPr>
                        <a:t>実質公債費比率</a:t>
                      </a:r>
                    </a:p>
                  </a:txBody>
                  <a:tcPr anchor="ctr">
                    <a:solidFill>
                      <a:schemeClr val="accent1">
                        <a:lumMod val="75000"/>
                      </a:schemeClr>
                    </a:solidFill>
                  </a:tcPr>
                </a:tc>
                <a:tc>
                  <a:txBody>
                    <a:bodyPr/>
                    <a:lstStyle/>
                    <a:p>
                      <a:pPr algn="ctr"/>
                      <a:r>
                        <a:rPr kumimoji="1" lang="ja-JP" altLang="en-US" dirty="0">
                          <a:latin typeface="ＭＳ Ｐゴシック" panose="020B0600070205080204" pitchFamily="50" charset="-128"/>
                          <a:ea typeface="ＭＳ Ｐゴシック" panose="020B0600070205080204" pitchFamily="50" charset="-128"/>
                        </a:rPr>
                        <a:t>将来負担比率</a:t>
                      </a:r>
                    </a:p>
                  </a:txBody>
                  <a:tcPr anchor="ctr">
                    <a:solidFill>
                      <a:schemeClr val="accent1">
                        <a:lumMod val="75000"/>
                      </a:schemeClr>
                    </a:solidFill>
                  </a:tcPr>
                </a:tc>
                <a:tc>
                  <a:txBody>
                    <a:bodyPr/>
                    <a:lstStyle/>
                    <a:p>
                      <a:pPr algn="ctr"/>
                      <a:r>
                        <a:rPr kumimoji="1" lang="ja-JP" altLang="en-US" dirty="0">
                          <a:latin typeface="ＭＳ Ｐゴシック" panose="020B0600070205080204" pitchFamily="50" charset="-128"/>
                          <a:ea typeface="ＭＳ Ｐゴシック" panose="020B0600070205080204" pitchFamily="50" charset="-128"/>
                        </a:rPr>
                        <a:t>財政調整基金残高</a:t>
                      </a:r>
                    </a:p>
                  </a:txBody>
                  <a:tcPr anchor="ctr">
                    <a:solidFill>
                      <a:schemeClr val="accent1">
                        <a:lumMod val="75000"/>
                      </a:schemeClr>
                    </a:solidFill>
                  </a:tcPr>
                </a:tc>
                <a:extLst>
                  <a:ext uri="{0D108BD9-81ED-4DB2-BD59-A6C34878D82A}">
                    <a16:rowId xmlns:a16="http://schemas.microsoft.com/office/drawing/2014/main" val="1536958520"/>
                  </a:ext>
                </a:extLst>
              </a:tr>
              <a:tr h="1080000">
                <a:tc>
                  <a:txBody>
                    <a:bodyPr/>
                    <a:lstStyle/>
                    <a:p>
                      <a:r>
                        <a:rPr kumimoji="1" lang="ja-JP" altLang="en-US" sz="1800" b="1" dirty="0">
                          <a:latin typeface="ＭＳ Ｐゴシック" panose="020B0600070205080204" pitchFamily="50" charset="-128"/>
                          <a:ea typeface="ＭＳ Ｐゴシック" panose="020B0600070205080204" pitchFamily="50" charset="-128"/>
                        </a:rPr>
                        <a:t>大阪市</a:t>
                      </a:r>
                      <a:endParaRPr kumimoji="1" lang="ja-JP" altLang="en-US" b="1" dirty="0">
                        <a:latin typeface="ＭＳ Ｐゴシック" panose="020B0600070205080204" pitchFamily="50" charset="-128"/>
                        <a:ea typeface="ＭＳ Ｐゴシック" panose="020B0600070205080204" pitchFamily="50" charset="-128"/>
                      </a:endParaRPr>
                    </a:p>
                  </a:txBody>
                  <a:tcPr anchor="ctr">
                    <a:solidFill>
                      <a:schemeClr val="accent5">
                        <a:lumMod val="90000"/>
                      </a:schemeClr>
                    </a:solidFill>
                  </a:tcPr>
                </a:tc>
                <a:tc>
                  <a:txBody>
                    <a:bodyPr/>
                    <a:lstStyle/>
                    <a:p>
                      <a:pPr algn="l"/>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過去最大値</a:t>
                      </a:r>
                      <a:endParaRPr kumimoji="1" lang="en-US" altLang="ja-JP" sz="1400" b="1" dirty="0">
                        <a:solidFill>
                          <a:schemeClr val="tx1"/>
                        </a:solidFill>
                        <a:latin typeface="ＭＳ Ｐゴシック" panose="020B0600070205080204" pitchFamily="50" charset="-128"/>
                        <a:ea typeface="ＭＳ Ｐゴシック" panose="020B0600070205080204" pitchFamily="50" charset="-128"/>
                      </a:endParaRPr>
                    </a:p>
                    <a:p>
                      <a:pPr algn="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(H16</a:t>
                      </a:r>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103.6</a:t>
                      </a:r>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a:t>
                      </a:r>
                    </a:p>
                    <a:p>
                      <a:pPr algn="r"/>
                      <a:endParaRPr kumimoji="1" lang="en-US" altLang="ja-JP" b="1" dirty="0">
                        <a:solidFill>
                          <a:schemeClr val="tx1"/>
                        </a:solidFill>
                        <a:latin typeface="ＭＳ Ｐゴシック" panose="020B0600070205080204" pitchFamily="50" charset="-128"/>
                        <a:ea typeface="ＭＳ Ｐゴシック" panose="020B0600070205080204" pitchFamily="50" charset="-128"/>
                      </a:endParaRPr>
                    </a:p>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92.0</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l"/>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過去最大値</a:t>
                      </a:r>
                      <a:endParaRPr kumimoji="1" lang="en-US" altLang="ja-JP" sz="1400" b="1" dirty="0">
                        <a:solidFill>
                          <a:schemeClr val="tx1"/>
                        </a:solidFill>
                        <a:latin typeface="ＭＳ Ｐゴシック" panose="020B0600070205080204" pitchFamily="50" charset="-128"/>
                        <a:ea typeface="ＭＳ Ｐゴシック" panose="020B0600070205080204" pitchFamily="50" charset="-128"/>
                      </a:endParaRPr>
                    </a:p>
                    <a:p>
                      <a:pPr algn="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(H19</a:t>
                      </a:r>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11.8</a:t>
                      </a:r>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a:t>
                      </a:r>
                    </a:p>
                    <a:p>
                      <a:pPr algn="r"/>
                      <a:r>
                        <a:rPr kumimoji="1" lang="en-US" altLang="ja-JP" b="1" dirty="0">
                          <a:solidFill>
                            <a:schemeClr val="tx1"/>
                          </a:solidFill>
                          <a:latin typeface="ＭＳ Ｐゴシック" panose="020B0600070205080204" pitchFamily="50" charset="-128"/>
                          <a:ea typeface="ＭＳ Ｐゴシック" panose="020B0600070205080204" pitchFamily="50" charset="-128"/>
                        </a:rPr>
                        <a:t>           </a:t>
                      </a:r>
                    </a:p>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0.9</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l"/>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過去最大値</a:t>
                      </a:r>
                      <a:endParaRPr kumimoji="1" lang="en-US" altLang="ja-JP" sz="1400" b="1" dirty="0">
                        <a:solidFill>
                          <a:schemeClr val="tx1"/>
                        </a:solidFill>
                        <a:latin typeface="ＭＳ Ｐゴシック" panose="020B0600070205080204" pitchFamily="50" charset="-128"/>
                        <a:ea typeface="ＭＳ Ｐゴシック" panose="020B0600070205080204" pitchFamily="50" charset="-128"/>
                      </a:endParaRPr>
                    </a:p>
                    <a:p>
                      <a:pPr algn="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(H19</a:t>
                      </a:r>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263.8</a:t>
                      </a:r>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a:t>
                      </a:r>
                    </a:p>
                    <a:p>
                      <a:pPr algn="r"/>
                      <a:endParaRPr kumimoji="1" lang="en-US" altLang="ja-JP" sz="16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800" b="1" baseline="0" dirty="0">
                          <a:solidFill>
                            <a:schemeClr val="tx1"/>
                          </a:solidFill>
                          <a:latin typeface="ＭＳ Ｐゴシック" panose="020B0600070205080204" pitchFamily="50" charset="-128"/>
                          <a:ea typeface="ＭＳ Ｐゴシック" panose="020B0600070205080204" pitchFamily="50" charset="-128"/>
                        </a:rPr>
                        <a:t>　　　　　　－</a:t>
                      </a:r>
                      <a:endParaRPr kumimoji="1" lang="ja-JP" altLang="en-US" sz="1800" b="1" dirty="0">
                        <a:solidFill>
                          <a:schemeClr val="tx1"/>
                        </a:solidFill>
                        <a:latin typeface="ＭＳ Ｐゴシック" panose="020B0600070205080204" pitchFamily="50" charset="-128"/>
                        <a:ea typeface="ＭＳ Ｐゴシック" panose="020B0600070205080204" pitchFamily="50" charset="-128"/>
                      </a:endParaRPr>
                    </a:p>
                  </a:txBody>
                  <a:tcPr anchor="b">
                    <a:solidFill>
                      <a:schemeClr val="accent5">
                        <a:lumMod val="90000"/>
                      </a:schemeClr>
                    </a:solidFill>
                  </a:tcPr>
                </a:tc>
                <a:tc>
                  <a:txBody>
                    <a:bodyPr/>
                    <a:lstStyle/>
                    <a:p>
                      <a:pPr algn="r"/>
                      <a:endParaRPr kumimoji="1" lang="en-US" altLang="ja-JP" b="1" dirty="0">
                        <a:solidFill>
                          <a:schemeClr val="tx1"/>
                        </a:solidFill>
                        <a:latin typeface="ＭＳ Ｐゴシック" panose="020B0600070205080204" pitchFamily="50" charset="-128"/>
                        <a:ea typeface="ＭＳ Ｐゴシック" panose="020B0600070205080204" pitchFamily="50" charset="-128"/>
                      </a:endParaRPr>
                    </a:p>
                    <a:p>
                      <a:pPr algn="r"/>
                      <a:r>
                        <a:rPr kumimoji="1" lang="en-US" altLang="ja-JP" b="1" dirty="0">
                          <a:solidFill>
                            <a:schemeClr val="tx1"/>
                          </a:solidFill>
                          <a:latin typeface="ＭＳ Ｐゴシック" panose="020B0600070205080204" pitchFamily="50" charset="-128"/>
                          <a:ea typeface="ＭＳ Ｐゴシック" panose="020B0600070205080204" pitchFamily="50" charset="-128"/>
                        </a:rPr>
                        <a:t>※2,688</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億円</a:t>
                      </a:r>
                      <a:endParaRPr kumimoji="1" lang="ja-JP" altLang="en-US" b="1" dirty="0">
                        <a:solidFill>
                          <a:schemeClr val="tx1"/>
                        </a:solidFill>
                        <a:latin typeface="ＭＳ Ｐゴシック" panose="020B0600070205080204" pitchFamily="50" charset="-128"/>
                        <a:ea typeface="ＭＳ Ｐゴシック" panose="020B0600070205080204" pitchFamily="50" charset="-128"/>
                      </a:endParaRPr>
                    </a:p>
                  </a:txBody>
                  <a:tcPr anchor="b">
                    <a:solidFill>
                      <a:schemeClr val="accent5">
                        <a:lumMod val="90000"/>
                      </a:schemeClr>
                    </a:solidFill>
                  </a:tcPr>
                </a:tc>
                <a:extLst>
                  <a:ext uri="{0D108BD9-81ED-4DB2-BD59-A6C34878D82A}">
                    <a16:rowId xmlns:a16="http://schemas.microsoft.com/office/drawing/2014/main" val="1134318529"/>
                  </a:ext>
                </a:extLst>
              </a:tr>
              <a:tr h="366654">
                <a:tc>
                  <a:txBody>
                    <a:bodyPr/>
                    <a:lstStyle/>
                    <a:p>
                      <a:r>
                        <a:rPr kumimoji="1" lang="ja-JP" altLang="en-US" sz="1800" b="1" dirty="0">
                          <a:latin typeface="ＭＳ Ｐゴシック" panose="020B0600070205080204" pitchFamily="50" charset="-128"/>
                          <a:ea typeface="ＭＳ Ｐゴシック" panose="020B0600070205080204" pitchFamily="50" charset="-128"/>
                        </a:rPr>
                        <a:t>横浜市</a:t>
                      </a: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98.1</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9.5</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127.2</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516</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億円</a:t>
                      </a:r>
                    </a:p>
                  </a:txBody>
                  <a:tcPr anchor="b"/>
                </a:tc>
                <a:extLst>
                  <a:ext uri="{0D108BD9-81ED-4DB2-BD59-A6C34878D82A}">
                    <a16:rowId xmlns:a16="http://schemas.microsoft.com/office/drawing/2014/main" val="332685604"/>
                  </a:ext>
                </a:extLst>
              </a:tr>
              <a:tr h="366654">
                <a:tc>
                  <a:txBody>
                    <a:bodyPr/>
                    <a:lstStyle/>
                    <a:p>
                      <a:r>
                        <a:rPr kumimoji="1" lang="ja-JP" altLang="en-US" sz="1800" b="1" dirty="0">
                          <a:latin typeface="ＭＳ Ｐゴシック" panose="020B0600070205080204" pitchFamily="50" charset="-128"/>
                          <a:ea typeface="ＭＳ Ｐゴシック" panose="020B0600070205080204" pitchFamily="50" charset="-128"/>
                        </a:rPr>
                        <a:t>名古屋市</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99.9</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 6.4</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83.0</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241</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億円</a:t>
                      </a:r>
                    </a:p>
                  </a:txBody>
                  <a:tcPr anchor="b">
                    <a:solidFill>
                      <a:schemeClr val="accent5">
                        <a:lumMod val="90000"/>
                      </a:schemeClr>
                    </a:solidFill>
                  </a:tcPr>
                </a:tc>
                <a:extLst>
                  <a:ext uri="{0D108BD9-81ED-4DB2-BD59-A6C34878D82A}">
                    <a16:rowId xmlns:a16="http://schemas.microsoft.com/office/drawing/2014/main" val="508912960"/>
                  </a:ext>
                </a:extLst>
              </a:tr>
              <a:tr h="366654">
                <a:tc>
                  <a:txBody>
                    <a:bodyPr/>
                    <a:lstStyle/>
                    <a:p>
                      <a:r>
                        <a:rPr kumimoji="1" lang="ja-JP" altLang="en-US" sz="1800" b="1" dirty="0">
                          <a:latin typeface="ＭＳ Ｐゴシック" panose="020B0600070205080204" pitchFamily="50" charset="-128"/>
                          <a:ea typeface="ＭＳ Ｐゴシック" panose="020B0600070205080204" pitchFamily="50" charset="-128"/>
                        </a:rPr>
                        <a:t>京都市</a:t>
                      </a:r>
                    </a:p>
                  </a:txBody>
                  <a:tcPr anchor="b"/>
                </a:tc>
                <a:tc>
                  <a:txBody>
                    <a:bodyPr/>
                    <a:lstStyle/>
                    <a:p>
                      <a:pPr algn="r"/>
                      <a:r>
                        <a:rPr kumimoji="1" lang="en-US" altLang="ja-JP" sz="1800" b="1">
                          <a:solidFill>
                            <a:schemeClr val="tx1"/>
                          </a:solidFill>
                          <a:latin typeface="ＭＳ Ｐゴシック" panose="020B0600070205080204" pitchFamily="50" charset="-128"/>
                          <a:ea typeface="ＭＳ Ｐゴシック" panose="020B0600070205080204" pitchFamily="50" charset="-128"/>
                        </a:rPr>
                        <a:t>98.5</a:t>
                      </a:r>
                      <a:r>
                        <a:rPr kumimoji="1" lang="ja-JP" altLang="en-US" sz="1800" b="1">
                          <a:solidFill>
                            <a:schemeClr val="tx1"/>
                          </a:solidFill>
                          <a:latin typeface="ＭＳ Ｐゴシック" panose="020B0600070205080204" pitchFamily="50" charset="-128"/>
                          <a:ea typeface="ＭＳ Ｐゴシック" panose="020B0600070205080204" pitchFamily="50" charset="-128"/>
                        </a:rPr>
                        <a:t>％</a:t>
                      </a:r>
                      <a:endParaRPr kumimoji="1" lang="ja-JP" altLang="en-US" sz="1800" b="1" dirty="0">
                        <a:solidFill>
                          <a:schemeClr val="tx1"/>
                        </a:solidFill>
                        <a:latin typeface="ＭＳ Ｐゴシック" panose="020B0600070205080204" pitchFamily="50" charset="-128"/>
                        <a:ea typeface="ＭＳ Ｐゴシック" panose="020B0600070205080204" pitchFamily="50" charset="-128"/>
                      </a:endParaRP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         11.8</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140.5</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153</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億円</a:t>
                      </a:r>
                    </a:p>
                  </a:txBody>
                  <a:tcPr anchor="b"/>
                </a:tc>
                <a:extLst>
                  <a:ext uri="{0D108BD9-81ED-4DB2-BD59-A6C34878D82A}">
                    <a16:rowId xmlns:a16="http://schemas.microsoft.com/office/drawing/2014/main" val="3793454048"/>
                  </a:ext>
                </a:extLst>
              </a:tr>
              <a:tr h="366654">
                <a:tc>
                  <a:txBody>
                    <a:bodyPr/>
                    <a:lstStyle/>
                    <a:p>
                      <a:r>
                        <a:rPr kumimoji="1" lang="ja-JP" altLang="en-US" sz="1800" b="1" dirty="0">
                          <a:latin typeface="ＭＳ Ｐゴシック" panose="020B0600070205080204" pitchFamily="50" charset="-128"/>
                          <a:ea typeface="ＭＳ Ｐゴシック" panose="020B0600070205080204" pitchFamily="50" charset="-128"/>
                        </a:rPr>
                        <a:t>神戸市</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97.6</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           4.9</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62.6</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147</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億円</a:t>
                      </a:r>
                    </a:p>
                  </a:txBody>
                  <a:tcPr anchor="b">
                    <a:solidFill>
                      <a:schemeClr val="accent5">
                        <a:lumMod val="90000"/>
                      </a:schemeClr>
                    </a:solidFill>
                  </a:tcPr>
                </a:tc>
                <a:extLst>
                  <a:ext uri="{0D108BD9-81ED-4DB2-BD59-A6C34878D82A}">
                    <a16:rowId xmlns:a16="http://schemas.microsoft.com/office/drawing/2014/main" val="2668956629"/>
                  </a:ext>
                </a:extLst>
              </a:tr>
            </a:tbl>
          </a:graphicData>
        </a:graphic>
      </p:graphicFrame>
      <p:sp>
        <p:nvSpPr>
          <p:cNvPr id="2" name="下矢印 1"/>
          <p:cNvSpPr/>
          <p:nvPr/>
        </p:nvSpPr>
        <p:spPr>
          <a:xfrm>
            <a:off x="2821269" y="1611478"/>
            <a:ext cx="243000" cy="1620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184323" y="1055914"/>
            <a:ext cx="8761374" cy="1070963"/>
          </a:xfrm>
          <a:prstGeom prst="roundRect">
            <a:avLst>
              <a:gd name="adj" fmla="val 7472"/>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下矢印 10"/>
          <p:cNvSpPr/>
          <p:nvPr/>
        </p:nvSpPr>
        <p:spPr>
          <a:xfrm>
            <a:off x="4677179" y="1611478"/>
            <a:ext cx="243000" cy="1620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下矢印 11"/>
          <p:cNvSpPr/>
          <p:nvPr/>
        </p:nvSpPr>
        <p:spPr>
          <a:xfrm>
            <a:off x="6533089" y="1611478"/>
            <a:ext cx="243000" cy="1620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Rectangle 4"/>
          <p:cNvSpPr>
            <a:spLocks noChangeArrowheads="1"/>
          </p:cNvSpPr>
          <p:nvPr/>
        </p:nvSpPr>
        <p:spPr bwMode="auto">
          <a:xfrm>
            <a:off x="-1588" y="-2065"/>
            <a:ext cx="9145588" cy="476250"/>
          </a:xfrm>
          <a:prstGeom prst="rect">
            <a:avLst/>
          </a:prstGeom>
          <a:gradFill flip="none" rotWithShape="1">
            <a:gsLst>
              <a:gs pos="5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rgbClr val="FFFFFF"/>
                </a:solidFill>
                <a:effectLst>
                  <a:outerShdw blurRad="38100" dist="38100" dir="2700000" algn="tl">
                    <a:srgbClr val="000000">
                      <a:alpha val="43137"/>
                    </a:srgbClr>
                  </a:outerShdw>
                </a:effectLst>
                <a:ea typeface="HG創英角ｺﾞｼｯｸUB" pitchFamily="49" charset="-128"/>
              </a:rPr>
              <a:t>主要な財政指標（令和</a:t>
            </a:r>
            <a:r>
              <a:rPr lang="ja-JP" altLang="en-US" sz="2800" dirty="0">
                <a:solidFill>
                  <a:schemeClr val="bg1"/>
                </a:solidFill>
                <a:effectLst>
                  <a:outerShdw blurRad="38100" dist="38100" dir="2700000" algn="tl">
                    <a:srgbClr val="000000">
                      <a:alpha val="43137"/>
                    </a:srgbClr>
                  </a:outerShdw>
                </a:effectLst>
                <a:ea typeface="HG創英角ｺﾞｼｯｸUB" pitchFamily="49" charset="-128"/>
              </a:rPr>
              <a:t>５</a:t>
            </a:r>
            <a:r>
              <a:rPr lang="ja-JP" altLang="en-US" sz="2800" dirty="0">
                <a:solidFill>
                  <a:srgbClr val="FFFFFF"/>
                </a:solidFill>
                <a:effectLst>
                  <a:outerShdw blurRad="38100" dist="38100" dir="2700000" algn="tl">
                    <a:srgbClr val="000000">
                      <a:alpha val="43137"/>
                    </a:srgbClr>
                  </a:outerShdw>
                </a:effectLst>
                <a:ea typeface="HG創英角ｺﾞｼｯｸUB" pitchFamily="49" charset="-128"/>
              </a:rPr>
              <a:t>年度決算）</a:t>
            </a:r>
            <a:endParaRPr lang="ja-JP" altLang="en-US"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10" name="角丸四角形 9"/>
          <p:cNvSpPr/>
          <p:nvPr/>
        </p:nvSpPr>
        <p:spPr>
          <a:xfrm>
            <a:off x="281114" y="4070530"/>
            <a:ext cx="8567791" cy="864392"/>
          </a:xfrm>
          <a:prstGeom prst="roundRect">
            <a:avLst>
              <a:gd name="adj" fmla="val 182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1200"/>
              </a:spcBef>
              <a:defRPr/>
            </a:pPr>
            <a:r>
              <a:rPr lang="ja-JP" altLang="en-US" b="1" dirty="0">
                <a:ln w="3175">
                  <a:noFill/>
                </a:ln>
                <a:solidFill>
                  <a:srgbClr val="000000"/>
                </a:solidFill>
                <a:latin typeface="ＭＳ Ｐゴシック" panose="020B0600070205080204" pitchFamily="50" charset="-128"/>
                <a:ea typeface="ＭＳ Ｐゴシック" panose="020B0600070205080204" pitchFamily="50" charset="-128"/>
              </a:rPr>
              <a:t>　　これまでの市政改革（</a:t>
            </a:r>
            <a:r>
              <a:rPr lang="ja-JP" altLang="en-US" b="1" dirty="0">
                <a:solidFill>
                  <a:srgbClr val="000000"/>
                </a:solidFill>
                <a:latin typeface="ＭＳ Ｐゴシック" panose="020B0600070205080204" pitchFamily="50" charset="-128"/>
                <a:ea typeface="ＭＳ Ｐゴシック" panose="020B0600070205080204" pitchFamily="50" charset="-128"/>
              </a:rPr>
              <a:t>市債残高及び人件費削減など）の取組により、</a:t>
            </a:r>
            <a:r>
              <a:rPr lang="ja-JP" altLang="en-US" b="1" dirty="0">
                <a:solidFill>
                  <a:srgbClr val="FFFFFF"/>
                </a:solidFill>
                <a:latin typeface="ＭＳ Ｐゴシック" panose="020B0600070205080204" pitchFamily="50" charset="-128"/>
                <a:ea typeface="ＭＳ Ｐゴシック" panose="020B0600070205080204" pitchFamily="50" charset="-128"/>
              </a:rPr>
              <a:t> </a:t>
            </a:r>
            <a:endParaRPr lang="en-US" altLang="ja-JP" b="1" dirty="0">
              <a:solidFill>
                <a:srgbClr val="FFFFFF"/>
              </a:solidFill>
              <a:latin typeface="ＭＳ Ｐゴシック" panose="020B0600070205080204" pitchFamily="50" charset="-128"/>
              <a:ea typeface="ＭＳ Ｐゴシック" panose="020B0600070205080204" pitchFamily="50" charset="-128"/>
            </a:endParaRPr>
          </a:p>
          <a:p>
            <a:pPr>
              <a:spcBef>
                <a:spcPts val="1200"/>
              </a:spcBef>
              <a:defRPr/>
            </a:pPr>
            <a:r>
              <a:rPr lang="ja-JP" altLang="en-US" b="1" dirty="0">
                <a:solidFill>
                  <a:srgbClr val="000000"/>
                </a:solidFill>
                <a:latin typeface="ＭＳ Ｐゴシック" panose="020B0600070205080204" pitchFamily="50" charset="-128"/>
                <a:ea typeface="ＭＳ Ｐゴシック" panose="020B0600070205080204" pitchFamily="50" charset="-128"/>
              </a:rPr>
              <a:t>　　経常収支比率などの財政指標は、着実に改善</a:t>
            </a:r>
            <a:endParaRPr lang="en-US" altLang="ja-JP" b="1" dirty="0">
              <a:solidFill>
                <a:srgbClr val="000000"/>
              </a:solidFill>
              <a:latin typeface="ＭＳ Ｐゴシック" panose="020B0600070205080204" pitchFamily="50" charset="-128"/>
              <a:ea typeface="ＭＳ Ｐゴシック" panose="020B0600070205080204" pitchFamily="50" charset="-128"/>
            </a:endParaRPr>
          </a:p>
        </p:txBody>
      </p:sp>
      <p:sp>
        <p:nvSpPr>
          <p:cNvPr id="13" name="スライド番号プレースホルダ 3"/>
          <p:cNvSpPr txBox="1">
            <a:spLocks noGrp="1"/>
          </p:cNvSpPr>
          <p:nvPr/>
        </p:nvSpPr>
        <p:spPr bwMode="auto">
          <a:xfrm>
            <a:off x="7010400" y="4786313"/>
            <a:ext cx="2133600" cy="357187"/>
          </a:xfrm>
          <a:prstGeom prst="rect">
            <a:avLst/>
          </a:prstGeom>
          <a:noFill/>
          <a:ln>
            <a:miter lim="800000"/>
            <a:headEnd/>
            <a:tailEnd/>
          </a:ln>
        </p:spPr>
        <p:txBody>
          <a:bodyPr lIns="77929" tIns="38964" rIns="77929" bIns="38964"/>
          <a:lstStyle/>
          <a:p>
            <a:pPr algn="r" eaLnBrk="1" hangingPunct="1">
              <a:defRPr/>
            </a:pPr>
            <a:r>
              <a:rPr lang="en-US" altLang="ja-JP" sz="2000" b="1" dirty="0">
                <a:solidFill>
                  <a:srgbClr val="000000"/>
                </a:solidFill>
                <a:effectLst>
                  <a:outerShdw blurRad="38100" dist="38100" dir="2700000" algn="tl">
                    <a:srgbClr val="C0C0C0"/>
                  </a:outerShdw>
                </a:effectLst>
              </a:rPr>
              <a:t>8</a:t>
            </a:r>
          </a:p>
        </p:txBody>
      </p:sp>
      <p:sp>
        <p:nvSpPr>
          <p:cNvPr id="14" name="正方形/長方形 13"/>
          <p:cNvSpPr/>
          <p:nvPr/>
        </p:nvSpPr>
        <p:spPr>
          <a:xfrm>
            <a:off x="158254" y="3519733"/>
            <a:ext cx="6617835" cy="4572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600" b="1" dirty="0">
                <a:latin typeface="ＭＳ Ｐゴシック" panose="020B0600070205080204" pitchFamily="50" charset="-128"/>
                <a:ea typeface="ＭＳ Ｐゴシック" panose="020B0600070205080204" pitchFamily="50" charset="-128"/>
              </a:rPr>
              <a:t>※</a:t>
            </a:r>
            <a:r>
              <a:rPr lang="ja-JP" altLang="en-US" sz="1600" b="1" dirty="0">
                <a:latin typeface="ＭＳ Ｐゴシック" panose="020B0600070205080204" pitchFamily="50" charset="-128"/>
                <a:ea typeface="ＭＳ Ｐゴシック" panose="020B0600070205080204" pitchFamily="50" charset="-128"/>
              </a:rPr>
              <a:t>大阪市</a:t>
            </a:r>
            <a:r>
              <a:rPr kumimoji="1" lang="ja-JP" altLang="en-US" sz="1600" b="1" dirty="0">
                <a:latin typeface="ＭＳ Ｐゴシック" panose="020B0600070205080204" pitchFamily="50" charset="-128"/>
                <a:ea typeface="ＭＳ Ｐゴシック" panose="020B0600070205080204" pitchFamily="50" charset="-128"/>
              </a:rPr>
              <a:t>財政調整基金</a:t>
            </a:r>
            <a:r>
              <a:rPr kumimoji="1" lang="ja-JP" altLang="en-US" sz="1600" b="1" dirty="0">
                <a:solidFill>
                  <a:schemeClr val="tx1"/>
                </a:solidFill>
                <a:latin typeface="ＭＳ Ｐゴシック" panose="020B0600070205080204" pitchFamily="50" charset="-128"/>
                <a:ea typeface="ＭＳ Ｐゴシック" panose="020B0600070205080204" pitchFamily="50" charset="-128"/>
              </a:rPr>
              <a:t>残高：</a:t>
            </a:r>
            <a:r>
              <a:rPr lang="en-US" altLang="ja-JP" sz="1600" b="1" dirty="0">
                <a:solidFill>
                  <a:srgbClr val="FF0000"/>
                </a:solidFill>
                <a:latin typeface="ＭＳ Ｐゴシック" panose="020B0600070205080204" pitchFamily="50" charset="-128"/>
                <a:ea typeface="ＭＳ Ｐゴシック" panose="020B0600070205080204" pitchFamily="50" charset="-128"/>
              </a:rPr>
              <a:t> </a:t>
            </a:r>
            <a:r>
              <a:rPr lang="en-US" altLang="ja-JP" sz="1600" b="1" dirty="0">
                <a:solidFill>
                  <a:schemeClr val="tx1"/>
                </a:solidFill>
                <a:latin typeface="ＭＳ Ｐゴシック" panose="020B0600070205080204" pitchFamily="50" charset="-128"/>
                <a:ea typeface="ＭＳ Ｐゴシック" panose="020B0600070205080204" pitchFamily="50" charset="-128"/>
              </a:rPr>
              <a:t>2,734</a:t>
            </a:r>
            <a:r>
              <a:rPr kumimoji="1" lang="ja-JP" altLang="en-US" sz="1600" b="1" dirty="0">
                <a:solidFill>
                  <a:schemeClr val="tx1"/>
                </a:solidFill>
                <a:latin typeface="ＭＳ Ｐゴシック" panose="020B0600070205080204" pitchFamily="50" charset="-128"/>
                <a:ea typeface="ＭＳ Ｐゴシック" panose="020B0600070205080204" pitchFamily="50" charset="-128"/>
              </a:rPr>
              <a:t>億円（</a:t>
            </a:r>
            <a:r>
              <a:rPr kumimoji="1" lang="en-US" altLang="ja-JP" sz="1600" b="1" dirty="0">
                <a:solidFill>
                  <a:schemeClr val="tx1"/>
                </a:solidFill>
                <a:latin typeface="ＭＳ Ｐゴシック" panose="020B0600070205080204" pitchFamily="50" charset="-128"/>
                <a:ea typeface="ＭＳ Ｐゴシック" panose="020B0600070205080204" pitchFamily="50" charset="-128"/>
              </a:rPr>
              <a:t>R</a:t>
            </a:r>
            <a:r>
              <a:rPr lang="ja-JP" altLang="en-US" sz="1600" b="1" dirty="0">
                <a:solidFill>
                  <a:schemeClr val="tx1"/>
                </a:solidFill>
                <a:latin typeface="ＭＳ Ｐゴシック" panose="020B0600070205080204" pitchFamily="50" charset="-128"/>
                <a:ea typeface="ＭＳ Ｐゴシック" panose="020B0600070205080204" pitchFamily="50" charset="-128"/>
              </a:rPr>
              <a:t>７</a:t>
            </a:r>
            <a:r>
              <a:rPr kumimoji="1" lang="ja-JP" altLang="en-US" sz="1600" b="1" dirty="0">
                <a:solidFill>
                  <a:schemeClr val="tx1"/>
                </a:solidFill>
                <a:latin typeface="ＭＳ Ｐゴシック" panose="020B0600070205080204" pitchFamily="50" charset="-128"/>
                <a:ea typeface="ＭＳ Ｐゴシック" panose="020B0600070205080204" pitchFamily="50" charset="-128"/>
              </a:rPr>
              <a:t>年度</a:t>
            </a:r>
            <a:r>
              <a:rPr kumimoji="1" lang="ja-JP" altLang="en-US" sz="1600" b="1" dirty="0">
                <a:latin typeface="ＭＳ Ｐゴシック" panose="020B0600070205080204" pitchFamily="50" charset="-128"/>
                <a:ea typeface="ＭＳ Ｐゴシック" panose="020B0600070205080204" pitchFamily="50" charset="-128"/>
              </a:rPr>
              <a:t>末見込）</a:t>
            </a:r>
          </a:p>
        </p:txBody>
      </p:sp>
    </p:spTree>
    <p:extLst>
      <p:ext uri="{BB962C8B-B14F-4D97-AF65-F5344CB8AC3E}">
        <p14:creationId xmlns:p14="http://schemas.microsoft.com/office/powerpoint/2010/main" val="1232096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B2AF4758-DBA4-D3B6-3278-71627AA7CDF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81104" y="1328104"/>
            <a:ext cx="7643716" cy="3078662"/>
          </a:xfrm>
          <a:prstGeom prst="rect">
            <a:avLst/>
          </a:prstGeom>
        </p:spPr>
      </p:pic>
      <p:sp>
        <p:nvSpPr>
          <p:cNvPr id="14" name="Rectangle 4"/>
          <p:cNvSpPr>
            <a:spLocks noChangeArrowheads="1"/>
          </p:cNvSpPr>
          <p:nvPr/>
        </p:nvSpPr>
        <p:spPr bwMode="auto">
          <a:xfrm>
            <a:off x="-1588" y="0"/>
            <a:ext cx="9145588" cy="476250"/>
          </a:xfrm>
          <a:prstGeom prst="rect">
            <a:avLst/>
          </a:prstGeom>
          <a:gradFill flip="none" rotWithShape="1">
            <a:gsLst>
              <a:gs pos="42000">
                <a:srgbClr val="000099"/>
              </a:gs>
              <a:gs pos="87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rgbClr val="FFFFFF"/>
                </a:solidFill>
                <a:effectLst>
                  <a:outerShdw blurRad="38100" dist="38100" dir="2700000" algn="tl">
                    <a:srgbClr val="000000">
                      <a:alpha val="43137"/>
                    </a:srgbClr>
                  </a:outerShdw>
                </a:effectLst>
                <a:ea typeface="HG創英角ｺﾞｼｯｸUB" pitchFamily="49" charset="-128"/>
              </a:rPr>
              <a:t>今後の財政収支概算（粗い試算）</a:t>
            </a:r>
            <a:endParaRPr lang="en-US" altLang="ja-JP" sz="2800"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15365" name="正方形/長方形 12"/>
          <p:cNvSpPr>
            <a:spLocks noChangeArrowheads="1"/>
          </p:cNvSpPr>
          <p:nvPr/>
        </p:nvSpPr>
        <p:spPr bwMode="auto">
          <a:xfrm>
            <a:off x="252504" y="4568292"/>
            <a:ext cx="8507049" cy="536341"/>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104434" tIns="52217" rIns="104434" bIns="52217" anchor="ctr">
            <a:spAutoFit/>
          </a:bodyPr>
          <a:lstStyle>
            <a:lvl1pPr marL="361950" indent="-3619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1400" b="1" spc="-100" dirty="0">
                <a:latin typeface="+mn-ea"/>
                <a:ea typeface="+mn-ea"/>
                <a:cs typeface="メイリオ" pitchFamily="50" charset="-128"/>
              </a:rPr>
              <a:t>　　今後の財政運営については、税収、金利・物価動向などの不確定要素が収支に大きな影響を与える可能性がある中、</a:t>
            </a:r>
            <a:endParaRPr lang="en-US" altLang="ja-JP" sz="1400" b="1" spc="-100" dirty="0">
              <a:latin typeface="+mn-ea"/>
              <a:ea typeface="+mn-ea"/>
              <a:cs typeface="メイリオ" pitchFamily="50" charset="-128"/>
            </a:endParaRPr>
          </a:p>
          <a:p>
            <a:pPr eaLnBrk="1" hangingPunct="1">
              <a:spcBef>
                <a:spcPct val="0"/>
              </a:spcBef>
              <a:buNone/>
            </a:pPr>
            <a:r>
              <a:rPr lang="ja-JP" altLang="en-US" sz="1400" b="1" spc="-100" dirty="0">
                <a:latin typeface="+mn-ea"/>
                <a:ea typeface="+mn-ea"/>
                <a:cs typeface="メイリオ" pitchFamily="50" charset="-128"/>
              </a:rPr>
              <a:t>　　急激な環境変化にも対応できるよう、たゆみなく市政改革に取り組み、持続可能な財政構造を構築していく必要がある</a:t>
            </a:r>
            <a:endParaRPr lang="en-US" altLang="ja-JP" sz="1400" b="1" spc="-100" dirty="0">
              <a:latin typeface="+mn-ea"/>
              <a:ea typeface="+mn-ea"/>
              <a:cs typeface="メイリオ" pitchFamily="50" charset="-128"/>
            </a:endParaRPr>
          </a:p>
        </p:txBody>
      </p:sp>
      <p:sp>
        <p:nvSpPr>
          <p:cNvPr id="16" name="下矢印 15"/>
          <p:cNvSpPr/>
          <p:nvPr/>
        </p:nvSpPr>
        <p:spPr>
          <a:xfrm>
            <a:off x="4382719" y="4406765"/>
            <a:ext cx="440644" cy="136892"/>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4434" tIns="52217" rIns="104434" bIns="52217" anchor="ctr"/>
          <a:lstStyle/>
          <a:p>
            <a:pPr algn="ctr" eaLnBrk="1" hangingPunct="1">
              <a:defRPr/>
            </a:pPr>
            <a:endParaRPr lang="ja-JP" altLang="en-US" dirty="0">
              <a:solidFill>
                <a:srgbClr val="FFFFFF"/>
              </a:solidFill>
            </a:endParaRPr>
          </a:p>
        </p:txBody>
      </p:sp>
      <p:sp>
        <p:nvSpPr>
          <p:cNvPr id="12" name="スライド番号プレースホルダ 3"/>
          <p:cNvSpPr txBox="1">
            <a:spLocks noGrp="1"/>
          </p:cNvSpPr>
          <p:nvPr/>
        </p:nvSpPr>
        <p:spPr bwMode="auto">
          <a:xfrm>
            <a:off x="7010400" y="4786313"/>
            <a:ext cx="2133600" cy="357187"/>
          </a:xfrm>
          <a:prstGeom prst="rect">
            <a:avLst/>
          </a:prstGeom>
          <a:noFill/>
          <a:ln>
            <a:miter lim="800000"/>
            <a:headEnd/>
            <a:tailEnd/>
          </a:ln>
        </p:spPr>
        <p:txBody>
          <a:bodyPr lIns="77929" tIns="38964" rIns="77929" bIns="38964"/>
          <a:lstStyle/>
          <a:p>
            <a:pPr algn="r" eaLnBrk="1" hangingPunct="1">
              <a:defRPr/>
            </a:pPr>
            <a:r>
              <a:rPr lang="en-US" altLang="ja-JP" sz="2000" b="1" dirty="0">
                <a:effectLst>
                  <a:outerShdw blurRad="38100" dist="38100" dir="2700000" algn="tl">
                    <a:srgbClr val="C0C0C0"/>
                  </a:outerShdw>
                </a:effectLst>
              </a:rPr>
              <a:t>9</a:t>
            </a:r>
          </a:p>
        </p:txBody>
      </p:sp>
      <p:sp>
        <p:nvSpPr>
          <p:cNvPr id="3" name="角丸四角形 2"/>
          <p:cNvSpPr/>
          <p:nvPr/>
        </p:nvSpPr>
        <p:spPr>
          <a:xfrm>
            <a:off x="252504" y="4519023"/>
            <a:ext cx="457200" cy="40614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a:t>
            </a:r>
          </a:p>
        </p:txBody>
      </p:sp>
      <p:sp>
        <p:nvSpPr>
          <p:cNvPr id="6" name="メモ 10">
            <a:extLst>
              <a:ext uri="{FF2B5EF4-FFF2-40B4-BE49-F238E27FC236}">
                <a16:creationId xmlns:a16="http://schemas.microsoft.com/office/drawing/2014/main" id="{30BEB227-702B-6F35-C79F-A76967363E4A}"/>
              </a:ext>
            </a:extLst>
          </p:cNvPr>
          <p:cNvSpPr/>
          <p:nvPr/>
        </p:nvSpPr>
        <p:spPr>
          <a:xfrm>
            <a:off x="2290136" y="3167247"/>
            <a:ext cx="2345544" cy="688485"/>
          </a:xfrm>
          <a:prstGeom prst="foldedCorner">
            <a:avLst/>
          </a:prstGeom>
          <a:solidFill>
            <a:schemeClr val="accent5">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US" altLang="ja-JP" sz="1050" b="1" dirty="0">
              <a:solidFill>
                <a:srgbClr val="000000"/>
              </a:solidFill>
              <a:latin typeface="ＭＳ Ｐゴシック" panose="020B0600070205080204" pitchFamily="50" charset="-128"/>
              <a:ea typeface="ＭＳ Ｐゴシック" panose="020B0600070205080204" pitchFamily="50" charset="-128"/>
            </a:endParaRPr>
          </a:p>
          <a:p>
            <a:pPr eaLnBrk="1" hangingPunct="1">
              <a:defRPr/>
            </a:pPr>
            <a:r>
              <a:rPr lang="ja-JP" altLang="en-US" sz="1050" b="1" dirty="0">
                <a:solidFill>
                  <a:srgbClr val="000000"/>
                </a:solidFill>
                <a:latin typeface="ＭＳ Ｐゴシック" panose="020B0600070205080204" pitchFamily="50" charset="-128"/>
                <a:ea typeface="ＭＳ Ｐゴシック" panose="020B0600070205080204" pitchFamily="50" charset="-128"/>
              </a:rPr>
              <a:t>この試算には多くの不確定要素（税収や金利・物価動向など）があり、相当の幅をもって見る必要がある</a:t>
            </a:r>
            <a:endParaRPr lang="en-US" altLang="ja-JP" sz="1050" b="1" dirty="0">
              <a:solidFill>
                <a:srgbClr val="000000"/>
              </a:solidFill>
              <a:latin typeface="ＭＳ Ｐゴシック" panose="020B0600070205080204" pitchFamily="50" charset="-128"/>
              <a:ea typeface="ＭＳ Ｐゴシック" panose="020B0600070205080204" pitchFamily="50" charset="-128"/>
            </a:endParaRPr>
          </a:p>
        </p:txBody>
      </p:sp>
      <p:pic>
        <p:nvPicPr>
          <p:cNvPr id="13" name="図 12">
            <a:extLst>
              <a:ext uri="{FF2B5EF4-FFF2-40B4-BE49-F238E27FC236}">
                <a16:creationId xmlns:a16="http://schemas.microsoft.com/office/drawing/2014/main" id="{3E29E187-DE2A-1C9C-B849-BB3D9CBF3282}"/>
              </a:ext>
            </a:extLst>
          </p:cNvPr>
          <p:cNvPicPr>
            <a:picLocks/>
          </p:cNvPicPr>
          <p:nvPr/>
        </p:nvPicPr>
        <p:blipFill>
          <a:blip r:embed="rId4" cstate="screen">
            <a:extLst>
              <a:ext uri="{28A0092B-C50C-407E-A947-70E740481C1C}">
                <a14:useLocalDpi xmlns:a14="http://schemas.microsoft.com/office/drawing/2010/main"/>
              </a:ext>
            </a:extLst>
          </a:blip>
          <a:stretch>
            <a:fillRect/>
          </a:stretch>
        </p:blipFill>
        <p:spPr>
          <a:xfrm>
            <a:off x="5213349" y="462821"/>
            <a:ext cx="3528000" cy="1528820"/>
          </a:xfrm>
          <a:prstGeom prst="rect">
            <a:avLst/>
          </a:prstGeom>
        </p:spPr>
      </p:pic>
      <p:sp>
        <p:nvSpPr>
          <p:cNvPr id="4" name="正方形/長方形 3">
            <a:extLst>
              <a:ext uri="{FF2B5EF4-FFF2-40B4-BE49-F238E27FC236}">
                <a16:creationId xmlns:a16="http://schemas.microsoft.com/office/drawing/2014/main" id="{D49C172B-7AEC-743E-380C-24DDA58B987B}"/>
              </a:ext>
            </a:extLst>
          </p:cNvPr>
          <p:cNvSpPr/>
          <p:nvPr/>
        </p:nvSpPr>
        <p:spPr>
          <a:xfrm>
            <a:off x="6505978" y="1438498"/>
            <a:ext cx="1350963" cy="206375"/>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a:solidFill>
                  <a:srgbClr val="000000"/>
                </a:solidFill>
                <a:latin typeface="+mn-ea"/>
              </a:rPr>
              <a:t>前回版（</a:t>
            </a:r>
            <a:r>
              <a:rPr lang="en-US" altLang="ja-JP" sz="1000" b="1" dirty="0">
                <a:solidFill>
                  <a:srgbClr val="000000"/>
                </a:solidFill>
                <a:latin typeface="+mn-ea"/>
              </a:rPr>
              <a:t>R</a:t>
            </a:r>
            <a:r>
              <a:rPr lang="ja-JP" altLang="en-US" sz="1000" b="1" dirty="0">
                <a:solidFill>
                  <a:srgbClr val="000000"/>
                </a:solidFill>
                <a:latin typeface="+mn-ea"/>
              </a:rPr>
              <a:t>６年２月）</a:t>
            </a:r>
          </a:p>
        </p:txBody>
      </p:sp>
    </p:spTree>
    <p:extLst>
      <p:ext uri="{BB962C8B-B14F-4D97-AF65-F5344CB8AC3E}">
        <p14:creationId xmlns:p14="http://schemas.microsoft.com/office/powerpoint/2010/main" val="2122230379"/>
      </p:ext>
    </p:extLst>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28014</TotalTime>
  <Words>446</Words>
  <PresentationFormat>画面に合わせる (16:9)</PresentationFormat>
  <Paragraphs>106</Paragraphs>
  <Slides>6</Slides>
  <Notes>6</Notes>
  <HiddenSlides>0</HiddenSlides>
  <MMClips>0</MMClips>
  <ScaleCrop>false</ScaleCrop>
  <HeadingPairs>
    <vt:vector size="10"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ariant>
        <vt:lpstr>目的別スライド ショー</vt:lpstr>
      </vt:variant>
      <vt:variant>
        <vt:i4>1</vt:i4>
      </vt:variant>
    </vt:vector>
  </HeadingPairs>
  <TitlesOfParts>
    <vt:vector size="15" baseType="lpstr">
      <vt:lpstr>HGP創英角ｺﾞｼｯｸUB</vt:lpstr>
      <vt:lpstr>HG創英角ｺﾞｼｯｸUB</vt:lpstr>
      <vt:lpstr>ＭＳ Ｐゴシック</vt:lpstr>
      <vt:lpstr>ＭＳ ゴシック</vt:lpstr>
      <vt:lpstr>メイリオ</vt:lpstr>
      <vt:lpstr>Arial</vt:lpstr>
      <vt:lpstr>標準デザイン</vt:lpstr>
      <vt:lpstr>グラフ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Ｒ３市長会見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2025-01-31T05:26:08Z</cp:lastPrinted>
  <dcterms:created xsi:type="dcterms:W3CDTF">2011-01-05T04:40:46Z</dcterms:created>
  <dcterms:modified xsi:type="dcterms:W3CDTF">2025-02-05T02:25:21Z</dcterms:modified>
</cp:coreProperties>
</file>