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45" saveSubsetFonts="1">
  <p:sldMasterIdLst>
    <p:sldMasterId id="2147483648" r:id="rId1"/>
  </p:sldMasterIdLst>
  <p:notesMasterIdLst>
    <p:notesMasterId r:id="rId6"/>
  </p:notesMasterIdLst>
  <p:handoutMasterIdLst>
    <p:handoutMasterId r:id="rId7"/>
  </p:handoutMasterIdLst>
  <p:sldIdLst>
    <p:sldId id="2100" r:id="rId2"/>
    <p:sldId id="2104" r:id="rId3"/>
    <p:sldId id="2141" r:id="rId4"/>
    <p:sldId id="2134" r:id="rId5"/>
  </p:sldIdLst>
  <p:sldSz cx="9144000" cy="5143500" type="screen16x9"/>
  <p:notesSz cx="6807200" cy="9939338"/>
  <p:custShowLst>
    <p:custShow name="Ｒ３市長会見" id="0">
      <p:sldLst/>
    </p:custShow>
  </p:custShowLst>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382588" indent="-41275"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773113" indent="-90488"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162050" indent="-138113"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552575" indent="-187325"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1665"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47DE4D8-396D-7996-DE15-D690AE790CAC}" name="川辺　俊輔" initials="川辺　俊輔" userId="S::s-kawabe@city.osaka.lg.jp::b307fc37-a635-49d2-83b0-2b89ca1a86d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66"/>
    <a:srgbClr val="3366CC"/>
    <a:srgbClr val="DEE8F2"/>
    <a:srgbClr val="F9907B"/>
    <a:srgbClr val="99CCFF"/>
    <a:srgbClr val="87A9CF"/>
    <a:srgbClr val="6B7C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7" autoAdjust="0"/>
    <p:restoredTop sz="92565" autoAdjust="0"/>
  </p:normalViewPr>
  <p:slideViewPr>
    <p:cSldViewPr snapToGrid="0">
      <p:cViewPr varScale="1">
        <p:scale>
          <a:sx n="88" d="100"/>
          <a:sy n="88" d="100"/>
        </p:scale>
        <p:origin x="840" y="78"/>
      </p:cViewPr>
      <p:guideLst>
        <p:guide orient="horz" pos="1665"/>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41" d="100"/>
          <a:sy n="41" d="100"/>
        </p:scale>
        <p:origin x="-2784" y="-12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1" y="0"/>
            <a:ext cx="2951163" cy="496888"/>
          </a:xfrm>
          <a:prstGeom prst="rect">
            <a:avLst/>
          </a:prstGeom>
        </p:spPr>
        <p:txBody>
          <a:bodyPr vert="horz" lIns="91224" tIns="45610" rIns="91224" bIns="45610" rtlCol="0"/>
          <a:lstStyle>
            <a:lvl1pPr algn="l" eaLnBrk="1" hangingPunct="1">
              <a:defRPr sz="1200">
                <a:latin typeface="Arial" charset="0"/>
                <a:ea typeface="ＭＳ Ｐゴシック" charset="-128"/>
              </a:defRPr>
            </a:lvl1pPr>
          </a:lstStyle>
          <a:p>
            <a:pPr>
              <a:defRPr/>
            </a:pPr>
            <a:endParaRPr lang="ja-JP" altLang="en-US" dirty="0">
              <a:latin typeface="ＭＳ Ｐゴシック" panose="020B0600070205080204" pitchFamily="50" charset="-128"/>
            </a:endParaRPr>
          </a:p>
        </p:txBody>
      </p:sp>
      <p:sp>
        <p:nvSpPr>
          <p:cNvPr id="3" name="日付プレースホルダー 2"/>
          <p:cNvSpPr>
            <a:spLocks noGrp="1"/>
          </p:cNvSpPr>
          <p:nvPr>
            <p:ph type="dt" sz="quarter" idx="1"/>
          </p:nvPr>
        </p:nvSpPr>
        <p:spPr>
          <a:xfrm>
            <a:off x="3856051" y="0"/>
            <a:ext cx="2949575" cy="496888"/>
          </a:xfrm>
          <a:prstGeom prst="rect">
            <a:avLst/>
          </a:prstGeom>
        </p:spPr>
        <p:txBody>
          <a:bodyPr vert="horz" lIns="91224" tIns="45610" rIns="91224" bIns="45610" rtlCol="0"/>
          <a:lstStyle>
            <a:lvl1pPr algn="r" eaLnBrk="1" hangingPunct="1">
              <a:defRPr sz="1200">
                <a:latin typeface="Arial" charset="0"/>
                <a:ea typeface="ＭＳ Ｐゴシック" charset="-128"/>
              </a:defRPr>
            </a:lvl1pPr>
          </a:lstStyle>
          <a:p>
            <a:pPr>
              <a:defRPr/>
            </a:pPr>
            <a:fld id="{C2EC90AB-8C9B-4810-B2A6-BE0F6846678D}" type="datetimeFigureOut">
              <a:rPr lang="ja-JP" altLang="en-US">
                <a:latin typeface="ＭＳ Ｐゴシック" panose="020B0600070205080204" pitchFamily="50" charset="-128"/>
              </a:rPr>
              <a:pPr>
                <a:defRPr/>
              </a:pPr>
              <a:t>2025/2/5</a:t>
            </a:fld>
            <a:endParaRPr lang="ja-JP" altLang="en-US" dirty="0">
              <a:latin typeface="ＭＳ Ｐゴシック" panose="020B0600070205080204" pitchFamily="50" charset="-128"/>
            </a:endParaRPr>
          </a:p>
        </p:txBody>
      </p:sp>
      <p:sp>
        <p:nvSpPr>
          <p:cNvPr id="4" name="フッター プレースホルダー 3"/>
          <p:cNvSpPr>
            <a:spLocks noGrp="1"/>
          </p:cNvSpPr>
          <p:nvPr>
            <p:ph type="ftr" sz="quarter" idx="2"/>
          </p:nvPr>
        </p:nvSpPr>
        <p:spPr>
          <a:xfrm>
            <a:off x="21" y="9440887"/>
            <a:ext cx="2951163" cy="496887"/>
          </a:xfrm>
          <a:prstGeom prst="rect">
            <a:avLst/>
          </a:prstGeom>
        </p:spPr>
        <p:txBody>
          <a:bodyPr vert="horz" lIns="91224" tIns="45610" rIns="91224" bIns="45610" rtlCol="0" anchor="b"/>
          <a:lstStyle>
            <a:lvl1pPr algn="l" eaLnBrk="1" hangingPunct="1">
              <a:defRPr sz="1200">
                <a:latin typeface="Arial" charset="0"/>
                <a:ea typeface="ＭＳ Ｐゴシック" charset="-128"/>
              </a:defRPr>
            </a:lvl1pPr>
          </a:lstStyle>
          <a:p>
            <a:pPr>
              <a:defRPr/>
            </a:pPr>
            <a:endParaRPr lang="ja-JP" altLang="en-US" dirty="0">
              <a:latin typeface="ＭＳ Ｐゴシック" panose="020B0600070205080204" pitchFamily="50" charset="-128"/>
            </a:endParaRPr>
          </a:p>
        </p:txBody>
      </p:sp>
      <p:sp>
        <p:nvSpPr>
          <p:cNvPr id="5" name="スライド番号プレースホルダー 4"/>
          <p:cNvSpPr>
            <a:spLocks noGrp="1"/>
          </p:cNvSpPr>
          <p:nvPr>
            <p:ph type="sldNum" sz="quarter" idx="3"/>
          </p:nvPr>
        </p:nvSpPr>
        <p:spPr>
          <a:xfrm>
            <a:off x="3856051" y="9440887"/>
            <a:ext cx="2949575" cy="496887"/>
          </a:xfrm>
          <a:prstGeom prst="rect">
            <a:avLst/>
          </a:prstGeom>
        </p:spPr>
        <p:txBody>
          <a:bodyPr vert="horz" wrap="square" lIns="91224" tIns="45610" rIns="91224" bIns="45610" numCol="1" anchor="b" anchorCtr="0" compatLnSpc="1">
            <a:prstTxWarp prst="textNoShape">
              <a:avLst/>
            </a:prstTxWarp>
          </a:bodyPr>
          <a:lstStyle>
            <a:lvl1pPr algn="r" eaLnBrk="1" hangingPunct="1">
              <a:defRPr sz="1200"/>
            </a:lvl1pPr>
          </a:lstStyle>
          <a:p>
            <a:pPr>
              <a:defRPr/>
            </a:pPr>
            <a:fld id="{7260A5CC-5D47-46FF-A804-BA4E424BCDE3}" type="slidenum">
              <a:rPr lang="ja-JP" altLang="en-US">
                <a:latin typeface="ＭＳ Ｐゴシック" panose="020B0600070205080204" pitchFamily="50" charset="-128"/>
              </a:rPr>
              <a:pPr>
                <a:defRPr/>
              </a:pPr>
              <a:t>‹#›</a:t>
            </a:fld>
            <a:endParaRPr lang="ja-JP" altLang="en-US" dirty="0">
              <a:latin typeface="ＭＳ Ｐゴシック" panose="020B0600070205080204" pitchFamily="50" charset="-128"/>
            </a:endParaRPr>
          </a:p>
        </p:txBody>
      </p:sp>
    </p:spTree>
    <p:extLst>
      <p:ext uri="{BB962C8B-B14F-4D97-AF65-F5344CB8AC3E}">
        <p14:creationId xmlns:p14="http://schemas.microsoft.com/office/powerpoint/2010/main" val="7426140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21" y="0"/>
            <a:ext cx="2951163" cy="496888"/>
          </a:xfrm>
          <a:prstGeom prst="rect">
            <a:avLst/>
          </a:prstGeom>
          <a:noFill/>
          <a:ln w="9525">
            <a:noFill/>
            <a:miter lim="800000"/>
            <a:headEnd/>
            <a:tailEnd/>
          </a:ln>
          <a:effectLst/>
        </p:spPr>
        <p:txBody>
          <a:bodyPr vert="horz" wrap="square" lIns="91147" tIns="45576" rIns="91147" bIns="45576" numCol="1" anchor="t"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5123" name="Rectangle 3"/>
          <p:cNvSpPr>
            <a:spLocks noGrp="1" noChangeArrowheads="1"/>
          </p:cNvSpPr>
          <p:nvPr>
            <p:ph type="dt" idx="1"/>
          </p:nvPr>
        </p:nvSpPr>
        <p:spPr bwMode="auto">
          <a:xfrm>
            <a:off x="3856051" y="0"/>
            <a:ext cx="2949575" cy="496888"/>
          </a:xfrm>
          <a:prstGeom prst="rect">
            <a:avLst/>
          </a:prstGeom>
          <a:noFill/>
          <a:ln w="9525">
            <a:noFill/>
            <a:miter lim="800000"/>
            <a:headEnd/>
            <a:tailEnd/>
          </a:ln>
          <a:effectLst/>
        </p:spPr>
        <p:txBody>
          <a:bodyPr vert="horz" wrap="square" lIns="91147" tIns="45576" rIns="91147" bIns="45576" numCol="1" anchor="t" anchorCtr="0" compatLnSpc="1">
            <a:prstTxWarp prst="textNoShape">
              <a:avLst/>
            </a:prstTxWarp>
          </a:bodyPr>
          <a:lstStyle>
            <a:lvl1pPr algn="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2052" name="Rectangle 4"/>
          <p:cNvSpPr>
            <a:spLocks noGrp="1" noRot="1" noChangeAspect="1" noChangeArrowheads="1" noTextEdit="1"/>
          </p:cNvSpPr>
          <p:nvPr>
            <p:ph type="sldImg" idx="2"/>
          </p:nvPr>
        </p:nvSpPr>
        <p:spPr bwMode="auto">
          <a:xfrm>
            <a:off x="92075" y="746125"/>
            <a:ext cx="6623050"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9450" y="4721227"/>
            <a:ext cx="5448300" cy="4471988"/>
          </a:xfrm>
          <a:prstGeom prst="rect">
            <a:avLst/>
          </a:prstGeom>
          <a:noFill/>
          <a:ln w="9525">
            <a:noFill/>
            <a:miter lim="800000"/>
            <a:headEnd/>
            <a:tailEnd/>
          </a:ln>
          <a:effectLst/>
        </p:spPr>
        <p:txBody>
          <a:bodyPr vert="horz" wrap="square" lIns="91147" tIns="45576" rIns="91147" bIns="45576"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5126" name="Rectangle 6"/>
          <p:cNvSpPr>
            <a:spLocks noGrp="1" noChangeArrowheads="1"/>
          </p:cNvSpPr>
          <p:nvPr>
            <p:ph type="ftr" sz="quarter" idx="4"/>
          </p:nvPr>
        </p:nvSpPr>
        <p:spPr bwMode="auto">
          <a:xfrm>
            <a:off x="21" y="9440887"/>
            <a:ext cx="2951163" cy="496887"/>
          </a:xfrm>
          <a:prstGeom prst="rect">
            <a:avLst/>
          </a:prstGeom>
          <a:noFill/>
          <a:ln w="9525">
            <a:noFill/>
            <a:miter lim="800000"/>
            <a:headEnd/>
            <a:tailEnd/>
          </a:ln>
          <a:effectLst/>
        </p:spPr>
        <p:txBody>
          <a:bodyPr vert="horz" wrap="square" lIns="91147" tIns="45576" rIns="91147" bIns="45576" numCol="1" anchor="b"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5127" name="Rectangle 7"/>
          <p:cNvSpPr>
            <a:spLocks noGrp="1" noChangeArrowheads="1"/>
          </p:cNvSpPr>
          <p:nvPr>
            <p:ph type="sldNum" sz="quarter" idx="5"/>
          </p:nvPr>
        </p:nvSpPr>
        <p:spPr bwMode="auto">
          <a:xfrm>
            <a:off x="3856051" y="9440887"/>
            <a:ext cx="2949575" cy="496887"/>
          </a:xfrm>
          <a:prstGeom prst="rect">
            <a:avLst/>
          </a:prstGeom>
          <a:noFill/>
          <a:ln w="9525">
            <a:noFill/>
            <a:miter lim="800000"/>
            <a:headEnd/>
            <a:tailEnd/>
          </a:ln>
          <a:effectLst/>
        </p:spPr>
        <p:txBody>
          <a:bodyPr vert="horz" wrap="square" lIns="91147" tIns="45576" rIns="91147" bIns="45576" numCol="1" anchor="b" anchorCtr="0" compatLnSpc="1">
            <a:prstTxWarp prst="textNoShape">
              <a:avLst/>
            </a:prstTxWarp>
          </a:bodyPr>
          <a:lstStyle>
            <a:lvl1pPr algn="r" eaLnBrk="1" hangingPunct="1">
              <a:defRPr sz="1200">
                <a:latin typeface="ＭＳ Ｐゴシック" panose="020B0600070205080204" pitchFamily="50" charset="-128"/>
              </a:defRPr>
            </a:lvl1pPr>
          </a:lstStyle>
          <a:p>
            <a:pPr>
              <a:defRPr/>
            </a:pPr>
            <a:fld id="{F74BB4A6-2A10-49A9-8427-7D1EF49CCD12}" type="slidenum">
              <a:rPr lang="en-US" altLang="ja-JP" smtClean="0"/>
              <a:pPr>
                <a:defRPr/>
              </a:pPr>
              <a:t>‹#›</a:t>
            </a:fld>
            <a:endParaRPr lang="en-US" altLang="ja-JP" dirty="0"/>
          </a:p>
        </p:txBody>
      </p:sp>
    </p:spTree>
    <p:extLst>
      <p:ext uri="{BB962C8B-B14F-4D97-AF65-F5344CB8AC3E}">
        <p14:creationId xmlns:p14="http://schemas.microsoft.com/office/powerpoint/2010/main" val="297820462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1pPr>
    <a:lvl2pPr marL="382588"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2pPr>
    <a:lvl3pPr marL="773113"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3pPr>
    <a:lvl4pPr marL="1162050"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4pPr>
    <a:lvl5pPr marL="1552575"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5pPr>
    <a:lvl6pPr marL="1947285" algn="l" defTabSz="778913" rtl="0" eaLnBrk="1" latinLnBrk="0" hangingPunct="1">
      <a:defRPr kumimoji="1" sz="1000" kern="1200">
        <a:solidFill>
          <a:schemeClr val="tx1"/>
        </a:solidFill>
        <a:latin typeface="+mn-lt"/>
        <a:ea typeface="+mn-ea"/>
        <a:cs typeface="+mn-cs"/>
      </a:defRPr>
    </a:lvl6pPr>
    <a:lvl7pPr marL="2336740" algn="l" defTabSz="778913" rtl="0" eaLnBrk="1" latinLnBrk="0" hangingPunct="1">
      <a:defRPr kumimoji="1" sz="1000" kern="1200">
        <a:solidFill>
          <a:schemeClr val="tx1"/>
        </a:solidFill>
        <a:latin typeface="+mn-lt"/>
        <a:ea typeface="+mn-ea"/>
        <a:cs typeface="+mn-cs"/>
      </a:defRPr>
    </a:lvl7pPr>
    <a:lvl8pPr marL="2726198" algn="l" defTabSz="778913" rtl="0" eaLnBrk="1" latinLnBrk="0" hangingPunct="1">
      <a:defRPr kumimoji="1" sz="1000" kern="1200">
        <a:solidFill>
          <a:schemeClr val="tx1"/>
        </a:solidFill>
        <a:latin typeface="+mn-lt"/>
        <a:ea typeface="+mn-ea"/>
        <a:cs typeface="+mn-cs"/>
      </a:defRPr>
    </a:lvl8pPr>
    <a:lvl9pPr marL="3115656" algn="l" defTabSz="778913" rtl="0" eaLnBrk="1" latinLnBrk="0" hangingPunct="1">
      <a:defRPr kumimoji="1"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txBox="1">
            <a:spLocks noGrp="1" noChangeArrowheads="1"/>
          </p:cNvSpPr>
          <p:nvPr/>
        </p:nvSpPr>
        <p:spPr bwMode="auto">
          <a:xfrm>
            <a:off x="3856051" y="9440887"/>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911" tIns="45954" rIns="91911" bIns="45954" anchor="b"/>
          <a:lstStyle>
            <a:lvl1pPr>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E8F85FB9-CA05-4CAD-92E9-E170C448EC02}" type="slidenum">
              <a:rPr lang="en-US" altLang="ja-JP" sz="1200">
                <a:latin typeface="ＭＳ Ｐゴシック" panose="020B0600070205080204" pitchFamily="50" charset="-128"/>
                <a:ea typeface="ＭＳ Ｐゴシック" panose="020B0600070205080204" pitchFamily="50" charset="-128"/>
              </a:rPr>
              <a:pPr algn="r" eaLnBrk="1" hangingPunct="1">
                <a:spcBef>
                  <a:spcPct val="0"/>
                </a:spcBef>
              </a:pPr>
              <a:t>45</a:t>
            </a:fld>
            <a:endParaRPr lang="en-US" altLang="ja-JP" sz="1200" dirty="0">
              <a:latin typeface="ＭＳ Ｐゴシック" panose="020B0600070205080204" pitchFamily="50" charset="-128"/>
              <a:ea typeface="ＭＳ Ｐゴシック" panose="020B0600070205080204" pitchFamily="50" charset="-128"/>
            </a:endParaRPr>
          </a:p>
        </p:txBody>
      </p:sp>
      <p:sp>
        <p:nvSpPr>
          <p:cNvPr id="119811" name="Rectangle 2"/>
          <p:cNvSpPr>
            <a:spLocks noGrp="1" noRot="1" noChangeAspect="1" noChangeArrowheads="1" noTextEdit="1"/>
          </p:cNvSpPr>
          <p:nvPr>
            <p:ph type="sldImg"/>
          </p:nvPr>
        </p:nvSpPr>
        <p:spPr>
          <a:xfrm>
            <a:off x="101600" y="320675"/>
            <a:ext cx="6621463" cy="3725863"/>
          </a:xfrm>
          <a:ln/>
        </p:spPr>
      </p:sp>
      <p:sp>
        <p:nvSpPr>
          <p:cNvPr id="119812" name="Rectangle 3"/>
          <p:cNvSpPr>
            <a:spLocks noGrp="1" noChangeArrowheads="1"/>
          </p:cNvSpPr>
          <p:nvPr>
            <p:ph type="body" idx="1"/>
          </p:nvPr>
        </p:nvSpPr>
        <p:spPr>
          <a:xfrm>
            <a:off x="677885" y="4721227"/>
            <a:ext cx="5451475" cy="44719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09" tIns="46352" rIns="92709" bIns="46352"/>
          <a:lstStyle/>
          <a:p>
            <a:pPr eaLnBrk="1" hangingPunct="1"/>
            <a:endParaRPr lang="ja-JP" altLang="ja-JP" dirty="0"/>
          </a:p>
        </p:txBody>
      </p:sp>
    </p:spTree>
    <p:extLst>
      <p:ext uri="{BB962C8B-B14F-4D97-AF65-F5344CB8AC3E}">
        <p14:creationId xmlns:p14="http://schemas.microsoft.com/office/powerpoint/2010/main" val="3933814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ー 1"/>
          <p:cNvSpPr>
            <a:spLocks noGrp="1" noRot="1" noChangeAspect="1" noTextEdit="1"/>
          </p:cNvSpPr>
          <p:nvPr>
            <p:ph type="sldImg"/>
          </p:nvPr>
        </p:nvSpPr>
        <p:spPr>
          <a:ln/>
        </p:spPr>
      </p:sp>
      <p:sp>
        <p:nvSpPr>
          <p:cNvPr id="5123"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dirty="0">
              <a:ea typeface="+mn-ea"/>
            </a:endParaRPr>
          </a:p>
        </p:txBody>
      </p:sp>
      <p:sp>
        <p:nvSpPr>
          <p:cNvPr id="5124"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83310">
              <a:defRPr/>
            </a:pPr>
            <a:fld id="{53BB5E38-C3AC-47C1-8504-4C79CA1F5C8E}" type="slidenum">
              <a:rPr lang="en-US" altLang="ja-JP">
                <a:solidFill>
                  <a:srgbClr val="000000"/>
                </a:solidFill>
                <a:latin typeface="Arial" panose="020B0604020202020204" pitchFamily="34" charset="0"/>
              </a:rPr>
              <a:pPr defTabSz="883310">
                <a:defRPr/>
              </a:pPr>
              <a:t>46</a:t>
            </a:fld>
            <a:endParaRPr lang="en-US" altLang="ja-JP">
              <a:solidFill>
                <a:srgbClr val="000000"/>
              </a:solidFill>
              <a:latin typeface="Arial" panose="020B0604020202020204" pitchFamily="34" charset="0"/>
            </a:endParaRPr>
          </a:p>
        </p:txBody>
      </p:sp>
    </p:spTree>
    <p:extLst>
      <p:ext uri="{BB962C8B-B14F-4D97-AF65-F5344CB8AC3E}">
        <p14:creationId xmlns:p14="http://schemas.microsoft.com/office/powerpoint/2010/main" val="122388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ー 1"/>
          <p:cNvSpPr>
            <a:spLocks noGrp="1" noRot="1" noChangeAspect="1" noTextEdit="1"/>
          </p:cNvSpPr>
          <p:nvPr>
            <p:ph type="sldImg"/>
          </p:nvPr>
        </p:nvSpPr>
        <p:spPr>
          <a:ln/>
        </p:spPr>
      </p:sp>
      <p:sp>
        <p:nvSpPr>
          <p:cNvPr id="5123"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dirty="0">
              <a:ea typeface="+mn-ea"/>
            </a:endParaRPr>
          </a:p>
        </p:txBody>
      </p:sp>
      <p:sp>
        <p:nvSpPr>
          <p:cNvPr id="5124"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83310">
              <a:defRPr/>
            </a:pPr>
            <a:fld id="{53BB5E38-C3AC-47C1-8504-4C79CA1F5C8E}" type="slidenum">
              <a:rPr lang="en-US" altLang="ja-JP">
                <a:solidFill>
                  <a:srgbClr val="000000"/>
                </a:solidFill>
                <a:latin typeface="Arial" panose="020B0604020202020204" pitchFamily="34" charset="0"/>
              </a:rPr>
              <a:pPr defTabSz="883310">
                <a:defRPr/>
              </a:pPr>
              <a:t>47</a:t>
            </a:fld>
            <a:endParaRPr lang="en-US" altLang="ja-JP">
              <a:solidFill>
                <a:srgbClr val="000000"/>
              </a:solidFill>
              <a:latin typeface="Arial" panose="020B0604020202020204" pitchFamily="34" charset="0"/>
            </a:endParaRPr>
          </a:p>
        </p:txBody>
      </p:sp>
    </p:spTree>
    <p:extLst>
      <p:ext uri="{BB962C8B-B14F-4D97-AF65-F5344CB8AC3E}">
        <p14:creationId xmlns:p14="http://schemas.microsoft.com/office/powerpoint/2010/main" val="9349450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ー 1"/>
          <p:cNvSpPr>
            <a:spLocks noGrp="1" noRot="1" noChangeAspect="1" noTextEdit="1"/>
          </p:cNvSpPr>
          <p:nvPr>
            <p:ph type="sldImg"/>
          </p:nvPr>
        </p:nvSpPr>
        <p:spPr>
          <a:ln/>
        </p:spPr>
      </p:sp>
      <p:sp>
        <p:nvSpPr>
          <p:cNvPr id="5123"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83310">
              <a:defRPr/>
            </a:pPr>
            <a:endParaRPr lang="ja-JP" altLang="en-US" dirty="0">
              <a:latin typeface="Arial" panose="020B0604020202020204" pitchFamily="34" charset="0"/>
            </a:endParaRPr>
          </a:p>
        </p:txBody>
      </p:sp>
      <p:sp>
        <p:nvSpPr>
          <p:cNvPr id="5124"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83310">
              <a:defRPr/>
            </a:pPr>
            <a:fld id="{53BB5E38-C3AC-47C1-8504-4C79CA1F5C8E}" type="slidenum">
              <a:rPr lang="en-US" altLang="ja-JP">
                <a:solidFill>
                  <a:srgbClr val="000000"/>
                </a:solidFill>
                <a:latin typeface="Arial" panose="020B0604020202020204" pitchFamily="34" charset="0"/>
              </a:rPr>
              <a:pPr defTabSz="883310">
                <a:defRPr/>
              </a:pPr>
              <a:t>48</a:t>
            </a:fld>
            <a:endParaRPr lang="en-US" altLang="ja-JP">
              <a:solidFill>
                <a:srgbClr val="000000"/>
              </a:solidFill>
              <a:latin typeface="Arial" panose="020B0604020202020204" pitchFamily="34" charset="0"/>
            </a:endParaRPr>
          </a:p>
        </p:txBody>
      </p:sp>
    </p:spTree>
    <p:extLst>
      <p:ext uri="{BB962C8B-B14F-4D97-AF65-F5344CB8AC3E}">
        <p14:creationId xmlns:p14="http://schemas.microsoft.com/office/powerpoint/2010/main" val="540997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3" y="1597820"/>
            <a:ext cx="7772400" cy="1102519"/>
          </a:xfrm>
        </p:spPr>
        <p:txBody>
          <a:bodyPr/>
          <a:lstStyle/>
          <a:p>
            <a:r>
              <a:rPr lang="ja-JP" altLang="en-US"/>
              <a:t>マスタ タイトルの書式設定</a:t>
            </a:r>
          </a:p>
        </p:txBody>
      </p:sp>
      <p:sp>
        <p:nvSpPr>
          <p:cNvPr id="3" name="サブタイトル 2"/>
          <p:cNvSpPr>
            <a:spLocks noGrp="1"/>
          </p:cNvSpPr>
          <p:nvPr>
            <p:ph type="subTitle" idx="1"/>
          </p:nvPr>
        </p:nvSpPr>
        <p:spPr>
          <a:xfrm>
            <a:off x="1371603" y="2914650"/>
            <a:ext cx="6400800" cy="1314450"/>
          </a:xfrm>
        </p:spPr>
        <p:txBody>
          <a:bodyPr/>
          <a:lstStyle>
            <a:lvl1pPr marL="0" indent="0" algn="ctr">
              <a:buNone/>
              <a:defRPr/>
            </a:lvl1pPr>
            <a:lvl2pPr marL="389456" indent="0" algn="ctr">
              <a:buNone/>
              <a:defRPr/>
            </a:lvl2pPr>
            <a:lvl3pPr marL="778913" indent="0" algn="ctr">
              <a:buNone/>
              <a:defRPr/>
            </a:lvl3pPr>
            <a:lvl4pPr marL="1168371" indent="0" algn="ctr">
              <a:buNone/>
              <a:defRPr/>
            </a:lvl4pPr>
            <a:lvl5pPr marL="1557827" indent="0" algn="ctr">
              <a:buNone/>
              <a:defRPr/>
            </a:lvl5pPr>
            <a:lvl6pPr marL="1947285" indent="0" algn="ctr">
              <a:buNone/>
              <a:defRPr/>
            </a:lvl6pPr>
            <a:lvl7pPr marL="2336740" indent="0" algn="ctr">
              <a:buNone/>
              <a:defRPr/>
            </a:lvl7pPr>
            <a:lvl8pPr marL="2726198" indent="0" algn="ctr">
              <a:buNone/>
              <a:defRPr/>
            </a:lvl8pPr>
            <a:lvl9pPr marL="3115656"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95A7679-89D8-4093-BDFB-D9D6987A661E}" type="slidenum">
              <a:rPr lang="en-US" altLang="ja-JP"/>
              <a:pPr>
                <a:defRPr/>
              </a:pPr>
              <a:t>‹#›</a:t>
            </a:fld>
            <a:endParaRPr lang="en-US" altLang="ja-JP"/>
          </a:p>
        </p:txBody>
      </p:sp>
    </p:spTree>
    <p:extLst>
      <p:ext uri="{BB962C8B-B14F-4D97-AF65-F5344CB8AC3E}">
        <p14:creationId xmlns:p14="http://schemas.microsoft.com/office/powerpoint/2010/main" val="3282476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4A586B3-01B7-4A80-AE52-7936C89DC6F1}" type="slidenum">
              <a:rPr lang="en-US" altLang="ja-JP"/>
              <a:pPr>
                <a:defRPr/>
              </a:pPr>
              <a:t>‹#›</a:t>
            </a:fld>
            <a:endParaRPr lang="en-US" altLang="ja-JP"/>
          </a:p>
        </p:txBody>
      </p:sp>
    </p:spTree>
    <p:extLst>
      <p:ext uri="{BB962C8B-B14F-4D97-AF65-F5344CB8AC3E}">
        <p14:creationId xmlns:p14="http://schemas.microsoft.com/office/powerpoint/2010/main" val="2277895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05983"/>
            <a:ext cx="2057400" cy="4388644"/>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05983"/>
            <a:ext cx="6019800" cy="4388644"/>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95FBE15-69C8-49BD-8060-A3D6AB06BBFF}" type="slidenum">
              <a:rPr lang="en-US" altLang="ja-JP"/>
              <a:pPr>
                <a:defRPr/>
              </a:pPr>
              <a:t>‹#›</a:t>
            </a:fld>
            <a:endParaRPr lang="en-US" altLang="ja-JP"/>
          </a:p>
        </p:txBody>
      </p:sp>
    </p:spTree>
    <p:extLst>
      <p:ext uri="{BB962C8B-B14F-4D97-AF65-F5344CB8AC3E}">
        <p14:creationId xmlns:p14="http://schemas.microsoft.com/office/powerpoint/2010/main" val="740935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E7CEDE1-20D2-4FE2-A720-8EC76CD24E7A}" type="slidenum">
              <a:rPr lang="en-US" altLang="ja-JP"/>
              <a:pPr>
                <a:defRPr/>
              </a:pPr>
              <a:t>‹#›</a:t>
            </a:fld>
            <a:endParaRPr lang="en-US" altLang="ja-JP"/>
          </a:p>
        </p:txBody>
      </p:sp>
    </p:spTree>
    <p:extLst>
      <p:ext uri="{BB962C8B-B14F-4D97-AF65-F5344CB8AC3E}">
        <p14:creationId xmlns:p14="http://schemas.microsoft.com/office/powerpoint/2010/main" val="2915277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80"/>
            <a:ext cx="7772400" cy="1021556"/>
          </a:xfrm>
        </p:spPr>
        <p:txBody>
          <a:bodyPr anchor="t"/>
          <a:lstStyle>
            <a:lvl1pPr algn="l">
              <a:defRPr sz="34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180035"/>
            <a:ext cx="7772400" cy="1125140"/>
          </a:xfrm>
        </p:spPr>
        <p:txBody>
          <a:bodyPr anchor="b"/>
          <a:lstStyle>
            <a:lvl1pPr marL="0" indent="0">
              <a:buNone/>
              <a:defRPr sz="1700"/>
            </a:lvl1pPr>
            <a:lvl2pPr marL="389456" indent="0">
              <a:buNone/>
              <a:defRPr sz="1600"/>
            </a:lvl2pPr>
            <a:lvl3pPr marL="778913" indent="0">
              <a:buNone/>
              <a:defRPr sz="1300"/>
            </a:lvl3pPr>
            <a:lvl4pPr marL="1168371" indent="0">
              <a:buNone/>
              <a:defRPr sz="1200"/>
            </a:lvl4pPr>
            <a:lvl5pPr marL="1557827" indent="0">
              <a:buNone/>
              <a:defRPr sz="1200"/>
            </a:lvl5pPr>
            <a:lvl6pPr marL="1947285" indent="0">
              <a:buNone/>
              <a:defRPr sz="1200"/>
            </a:lvl6pPr>
            <a:lvl7pPr marL="2336740" indent="0">
              <a:buNone/>
              <a:defRPr sz="1200"/>
            </a:lvl7pPr>
            <a:lvl8pPr marL="2726198" indent="0">
              <a:buNone/>
              <a:defRPr sz="1200"/>
            </a:lvl8pPr>
            <a:lvl9pPr marL="3115656" indent="0">
              <a:buNone/>
              <a:defRPr sz="12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EE696C6-680E-4455-9AB7-56E6F3DECCCC}" type="slidenum">
              <a:rPr lang="en-US" altLang="ja-JP"/>
              <a:pPr>
                <a:defRPr/>
              </a:pPr>
              <a:t>‹#›</a:t>
            </a:fld>
            <a:endParaRPr lang="en-US" altLang="ja-JP"/>
          </a:p>
        </p:txBody>
      </p:sp>
    </p:spTree>
    <p:extLst>
      <p:ext uri="{BB962C8B-B14F-4D97-AF65-F5344CB8AC3E}">
        <p14:creationId xmlns:p14="http://schemas.microsoft.com/office/powerpoint/2010/main" val="1295201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1" y="1200153"/>
            <a:ext cx="4038600" cy="3394472"/>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200153"/>
            <a:ext cx="4038600" cy="3394472"/>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0F99E38-4744-40F8-9E19-E27EEB80ED96}" type="slidenum">
              <a:rPr lang="en-US" altLang="ja-JP"/>
              <a:pPr>
                <a:defRPr/>
              </a:pPr>
              <a:t>‹#›</a:t>
            </a:fld>
            <a:endParaRPr lang="en-US" altLang="ja-JP"/>
          </a:p>
        </p:txBody>
      </p:sp>
    </p:spTree>
    <p:extLst>
      <p:ext uri="{BB962C8B-B14F-4D97-AF65-F5344CB8AC3E}">
        <p14:creationId xmlns:p14="http://schemas.microsoft.com/office/powerpoint/2010/main" val="3072705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2" y="1151334"/>
            <a:ext cx="4040187" cy="479822"/>
          </a:xfrm>
        </p:spPr>
        <p:txBody>
          <a:bodyPr anchor="b"/>
          <a:lstStyle>
            <a:lvl1pPr marL="0" indent="0">
              <a:buNone/>
              <a:defRPr sz="2000" b="1"/>
            </a:lvl1pPr>
            <a:lvl2pPr marL="389456" indent="0">
              <a:buNone/>
              <a:defRPr sz="1700" b="1"/>
            </a:lvl2pPr>
            <a:lvl3pPr marL="778913" indent="0">
              <a:buNone/>
              <a:defRPr sz="1600" b="1"/>
            </a:lvl3pPr>
            <a:lvl4pPr marL="1168371" indent="0">
              <a:buNone/>
              <a:defRPr sz="1300" b="1"/>
            </a:lvl4pPr>
            <a:lvl5pPr marL="1557827" indent="0">
              <a:buNone/>
              <a:defRPr sz="1300" b="1"/>
            </a:lvl5pPr>
            <a:lvl6pPr marL="1947285" indent="0">
              <a:buNone/>
              <a:defRPr sz="1300" b="1"/>
            </a:lvl6pPr>
            <a:lvl7pPr marL="2336740" indent="0">
              <a:buNone/>
              <a:defRPr sz="1300" b="1"/>
            </a:lvl7pPr>
            <a:lvl8pPr marL="2726198" indent="0">
              <a:buNone/>
              <a:defRPr sz="1300" b="1"/>
            </a:lvl8pPr>
            <a:lvl9pPr marL="3115656" indent="0">
              <a:buNone/>
              <a:defRPr sz="13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2" y="1631156"/>
            <a:ext cx="4040187" cy="296346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151334"/>
            <a:ext cx="4041775" cy="479822"/>
          </a:xfrm>
        </p:spPr>
        <p:txBody>
          <a:bodyPr anchor="b"/>
          <a:lstStyle>
            <a:lvl1pPr marL="0" indent="0">
              <a:buNone/>
              <a:defRPr sz="2000" b="1"/>
            </a:lvl1pPr>
            <a:lvl2pPr marL="389456" indent="0">
              <a:buNone/>
              <a:defRPr sz="1700" b="1"/>
            </a:lvl2pPr>
            <a:lvl3pPr marL="778913" indent="0">
              <a:buNone/>
              <a:defRPr sz="1600" b="1"/>
            </a:lvl3pPr>
            <a:lvl4pPr marL="1168371" indent="0">
              <a:buNone/>
              <a:defRPr sz="1300" b="1"/>
            </a:lvl4pPr>
            <a:lvl5pPr marL="1557827" indent="0">
              <a:buNone/>
              <a:defRPr sz="1300" b="1"/>
            </a:lvl5pPr>
            <a:lvl6pPr marL="1947285" indent="0">
              <a:buNone/>
              <a:defRPr sz="1300" b="1"/>
            </a:lvl6pPr>
            <a:lvl7pPr marL="2336740" indent="0">
              <a:buNone/>
              <a:defRPr sz="1300" b="1"/>
            </a:lvl7pPr>
            <a:lvl8pPr marL="2726198" indent="0">
              <a:buNone/>
              <a:defRPr sz="1300" b="1"/>
            </a:lvl8pPr>
            <a:lvl9pPr marL="3115656" indent="0">
              <a:buNone/>
              <a:defRPr sz="13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1631156"/>
            <a:ext cx="4041775" cy="296346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9510559-35D9-486F-BFAA-6CD500E32A87}" type="slidenum">
              <a:rPr lang="en-US" altLang="ja-JP"/>
              <a:pPr>
                <a:defRPr/>
              </a:pPr>
              <a:t>‹#›</a:t>
            </a:fld>
            <a:endParaRPr lang="en-US" altLang="ja-JP"/>
          </a:p>
        </p:txBody>
      </p:sp>
    </p:spTree>
    <p:extLst>
      <p:ext uri="{BB962C8B-B14F-4D97-AF65-F5344CB8AC3E}">
        <p14:creationId xmlns:p14="http://schemas.microsoft.com/office/powerpoint/2010/main" val="1269462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D345DDF-DF75-44C1-9926-12A2B7E90725}" type="slidenum">
              <a:rPr lang="en-US" altLang="ja-JP"/>
              <a:pPr>
                <a:defRPr/>
              </a:pPr>
              <a:t>‹#›</a:t>
            </a:fld>
            <a:endParaRPr lang="en-US" altLang="ja-JP"/>
          </a:p>
        </p:txBody>
      </p:sp>
    </p:spTree>
    <p:extLst>
      <p:ext uri="{BB962C8B-B14F-4D97-AF65-F5344CB8AC3E}">
        <p14:creationId xmlns:p14="http://schemas.microsoft.com/office/powerpoint/2010/main" val="3889757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91E2DCCE-2328-4EE7-B47C-8DACD135FF60}" type="slidenum">
              <a:rPr lang="en-US" altLang="ja-JP"/>
              <a:pPr>
                <a:defRPr/>
              </a:pPr>
              <a:t>‹#›</a:t>
            </a:fld>
            <a:endParaRPr lang="en-US" altLang="ja-JP"/>
          </a:p>
        </p:txBody>
      </p:sp>
    </p:spTree>
    <p:extLst>
      <p:ext uri="{BB962C8B-B14F-4D97-AF65-F5344CB8AC3E}">
        <p14:creationId xmlns:p14="http://schemas.microsoft.com/office/powerpoint/2010/main" val="115800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4789"/>
            <a:ext cx="3008313" cy="871537"/>
          </a:xfrm>
        </p:spPr>
        <p:txBody>
          <a:bodyPr anchor="b"/>
          <a:lstStyle>
            <a:lvl1pPr algn="l">
              <a:defRPr sz="1700" b="1"/>
            </a:lvl1pPr>
          </a:lstStyle>
          <a:p>
            <a:r>
              <a:rPr lang="ja-JP" altLang="en-US"/>
              <a:t>マスタ タイトルの書式設定</a:t>
            </a:r>
          </a:p>
        </p:txBody>
      </p:sp>
      <p:sp>
        <p:nvSpPr>
          <p:cNvPr id="3" name="コンテンツ プレースホルダ 2"/>
          <p:cNvSpPr>
            <a:spLocks noGrp="1"/>
          </p:cNvSpPr>
          <p:nvPr>
            <p:ph idx="1"/>
          </p:nvPr>
        </p:nvSpPr>
        <p:spPr>
          <a:xfrm>
            <a:off x="3575055" y="204793"/>
            <a:ext cx="5111750" cy="4389834"/>
          </a:xfr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076328"/>
            <a:ext cx="3008313" cy="3518297"/>
          </a:xfrm>
        </p:spPr>
        <p:txBody>
          <a:bodyPr/>
          <a:lstStyle>
            <a:lvl1pPr marL="0" indent="0">
              <a:buNone/>
              <a:defRPr sz="1200"/>
            </a:lvl1pPr>
            <a:lvl2pPr marL="389456" indent="0">
              <a:buNone/>
              <a:defRPr sz="1000"/>
            </a:lvl2pPr>
            <a:lvl3pPr marL="778913" indent="0">
              <a:buNone/>
              <a:defRPr sz="800"/>
            </a:lvl3pPr>
            <a:lvl4pPr marL="1168371" indent="0">
              <a:buNone/>
              <a:defRPr sz="700"/>
            </a:lvl4pPr>
            <a:lvl5pPr marL="1557827" indent="0">
              <a:buNone/>
              <a:defRPr sz="700"/>
            </a:lvl5pPr>
            <a:lvl6pPr marL="1947285" indent="0">
              <a:buNone/>
              <a:defRPr sz="700"/>
            </a:lvl6pPr>
            <a:lvl7pPr marL="2336740" indent="0">
              <a:buNone/>
              <a:defRPr sz="700"/>
            </a:lvl7pPr>
            <a:lvl8pPr marL="2726198" indent="0">
              <a:buNone/>
              <a:defRPr sz="700"/>
            </a:lvl8pPr>
            <a:lvl9pPr marL="3115656" indent="0">
              <a:buNone/>
              <a:defRPr sz="7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3567237-26AF-4C83-9B05-38B7261C5DAC}" type="slidenum">
              <a:rPr lang="en-US" altLang="ja-JP"/>
              <a:pPr>
                <a:defRPr/>
              </a:pPr>
              <a:t>‹#›</a:t>
            </a:fld>
            <a:endParaRPr lang="en-US" altLang="ja-JP"/>
          </a:p>
        </p:txBody>
      </p:sp>
    </p:spTree>
    <p:extLst>
      <p:ext uri="{BB962C8B-B14F-4D97-AF65-F5344CB8AC3E}">
        <p14:creationId xmlns:p14="http://schemas.microsoft.com/office/powerpoint/2010/main" val="2129217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7" y="3600449"/>
            <a:ext cx="5486400" cy="425054"/>
          </a:xfrm>
        </p:spPr>
        <p:txBody>
          <a:bodyPr anchor="b"/>
          <a:lstStyle>
            <a:lvl1pPr algn="l">
              <a:defRPr sz="1700" b="1"/>
            </a:lvl1pPr>
          </a:lstStyle>
          <a:p>
            <a:r>
              <a:rPr lang="ja-JP" altLang="en-US"/>
              <a:t>マスタ タイトルの書式設定</a:t>
            </a:r>
          </a:p>
        </p:txBody>
      </p:sp>
      <p:sp>
        <p:nvSpPr>
          <p:cNvPr id="3" name="図プレースホルダ 2"/>
          <p:cNvSpPr>
            <a:spLocks noGrp="1"/>
          </p:cNvSpPr>
          <p:nvPr>
            <p:ph type="pic" idx="1"/>
          </p:nvPr>
        </p:nvSpPr>
        <p:spPr>
          <a:xfrm>
            <a:off x="1792287" y="459581"/>
            <a:ext cx="5486400" cy="3086100"/>
          </a:xfrm>
        </p:spPr>
        <p:txBody>
          <a:bodyPr/>
          <a:lstStyle>
            <a:lvl1pPr marL="0" indent="0">
              <a:buNone/>
              <a:defRPr sz="2800"/>
            </a:lvl1pPr>
            <a:lvl2pPr marL="389456" indent="0">
              <a:buNone/>
              <a:defRPr sz="2400"/>
            </a:lvl2pPr>
            <a:lvl3pPr marL="778913" indent="0">
              <a:buNone/>
              <a:defRPr sz="2000"/>
            </a:lvl3pPr>
            <a:lvl4pPr marL="1168371" indent="0">
              <a:buNone/>
              <a:defRPr sz="1700"/>
            </a:lvl4pPr>
            <a:lvl5pPr marL="1557827" indent="0">
              <a:buNone/>
              <a:defRPr sz="1700"/>
            </a:lvl5pPr>
            <a:lvl6pPr marL="1947285" indent="0">
              <a:buNone/>
              <a:defRPr sz="1700"/>
            </a:lvl6pPr>
            <a:lvl7pPr marL="2336740" indent="0">
              <a:buNone/>
              <a:defRPr sz="1700"/>
            </a:lvl7pPr>
            <a:lvl8pPr marL="2726198" indent="0">
              <a:buNone/>
              <a:defRPr sz="1700"/>
            </a:lvl8pPr>
            <a:lvl9pPr marL="3115656" indent="0">
              <a:buNone/>
              <a:defRPr sz="1700"/>
            </a:lvl9pPr>
          </a:lstStyle>
          <a:p>
            <a:pPr lvl="0"/>
            <a:endParaRPr lang="ja-JP" altLang="en-US" noProof="0"/>
          </a:p>
        </p:txBody>
      </p:sp>
      <p:sp>
        <p:nvSpPr>
          <p:cNvPr id="4" name="テキスト プレースホルダ 3"/>
          <p:cNvSpPr>
            <a:spLocks noGrp="1"/>
          </p:cNvSpPr>
          <p:nvPr>
            <p:ph type="body" sz="half" idx="2"/>
          </p:nvPr>
        </p:nvSpPr>
        <p:spPr>
          <a:xfrm>
            <a:off x="1792287" y="4025504"/>
            <a:ext cx="5486400" cy="603647"/>
          </a:xfrm>
        </p:spPr>
        <p:txBody>
          <a:bodyPr/>
          <a:lstStyle>
            <a:lvl1pPr marL="0" indent="0">
              <a:buNone/>
              <a:defRPr sz="1200"/>
            </a:lvl1pPr>
            <a:lvl2pPr marL="389456" indent="0">
              <a:buNone/>
              <a:defRPr sz="1000"/>
            </a:lvl2pPr>
            <a:lvl3pPr marL="778913" indent="0">
              <a:buNone/>
              <a:defRPr sz="800"/>
            </a:lvl3pPr>
            <a:lvl4pPr marL="1168371" indent="0">
              <a:buNone/>
              <a:defRPr sz="700"/>
            </a:lvl4pPr>
            <a:lvl5pPr marL="1557827" indent="0">
              <a:buNone/>
              <a:defRPr sz="700"/>
            </a:lvl5pPr>
            <a:lvl6pPr marL="1947285" indent="0">
              <a:buNone/>
              <a:defRPr sz="700"/>
            </a:lvl6pPr>
            <a:lvl7pPr marL="2336740" indent="0">
              <a:buNone/>
              <a:defRPr sz="700"/>
            </a:lvl7pPr>
            <a:lvl8pPr marL="2726198" indent="0">
              <a:buNone/>
              <a:defRPr sz="700"/>
            </a:lvl8pPr>
            <a:lvl9pPr marL="3115656" indent="0">
              <a:buNone/>
              <a:defRPr sz="7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E988B69-BEAE-4B59-911D-15A415D4DD5A}" type="slidenum">
              <a:rPr lang="en-US" altLang="ja-JP"/>
              <a:pPr>
                <a:defRPr/>
              </a:pPr>
              <a:t>‹#›</a:t>
            </a:fld>
            <a:endParaRPr lang="en-US" altLang="ja-JP"/>
          </a:p>
        </p:txBody>
      </p:sp>
    </p:spTree>
    <p:extLst>
      <p:ext uri="{BB962C8B-B14F-4D97-AF65-F5344CB8AC3E}">
        <p14:creationId xmlns:p14="http://schemas.microsoft.com/office/powerpoint/2010/main" val="62310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ctr"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457200" y="1200150"/>
            <a:ext cx="8229600" cy="339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28" name="Rectangle 4"/>
          <p:cNvSpPr>
            <a:spLocks noGrp="1" noChangeArrowheads="1"/>
          </p:cNvSpPr>
          <p:nvPr>
            <p:ph type="dt" sz="half" idx="2"/>
          </p:nvPr>
        </p:nvSpPr>
        <p:spPr bwMode="auto">
          <a:xfrm>
            <a:off x="457200" y="4683125"/>
            <a:ext cx="2133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1029" name="Rectangle 5"/>
          <p:cNvSpPr>
            <a:spLocks noGrp="1" noChangeArrowheads="1"/>
          </p:cNvSpPr>
          <p:nvPr>
            <p:ph type="ftr" sz="quarter" idx="3"/>
          </p:nvPr>
        </p:nvSpPr>
        <p:spPr bwMode="auto">
          <a:xfrm>
            <a:off x="3124200" y="4683125"/>
            <a:ext cx="2895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ct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1030" name="Rectangle 6"/>
          <p:cNvSpPr>
            <a:spLocks noGrp="1" noChangeArrowheads="1"/>
          </p:cNvSpPr>
          <p:nvPr>
            <p:ph type="sldNum" sz="quarter" idx="4"/>
          </p:nvPr>
        </p:nvSpPr>
        <p:spPr bwMode="auto">
          <a:xfrm>
            <a:off x="6553200" y="4683125"/>
            <a:ext cx="2133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r" eaLnBrk="1" hangingPunct="1">
              <a:defRPr sz="1200">
                <a:latin typeface="ＭＳ Ｐゴシック" panose="020B0600070205080204" pitchFamily="50" charset="-128"/>
              </a:defRPr>
            </a:lvl1pPr>
          </a:lstStyle>
          <a:p>
            <a:pPr>
              <a:defRPr/>
            </a:pPr>
            <a:fld id="{55BD0814-9702-45D6-91BE-7A9ABF1780D2}"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kumimoji="1" sz="3700">
          <a:solidFill>
            <a:schemeClr val="tx2"/>
          </a:solidFill>
          <a:latin typeface="ＭＳ Ｐゴシック" panose="020B0600070205080204" pitchFamily="50" charset="-128"/>
          <a:ea typeface="+mj-ea"/>
          <a:cs typeface="+mj-cs"/>
        </a:defRPr>
      </a:lvl1pPr>
      <a:lvl2pPr algn="ctr" rtl="0" eaLnBrk="0" fontAlgn="base" hangingPunct="0">
        <a:spcBef>
          <a:spcPct val="0"/>
        </a:spcBef>
        <a:spcAft>
          <a:spcPct val="0"/>
        </a:spcAft>
        <a:defRPr kumimoji="1" sz="37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37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37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3700">
          <a:solidFill>
            <a:schemeClr val="tx2"/>
          </a:solidFill>
          <a:latin typeface="Arial" charset="0"/>
          <a:ea typeface="ＭＳ Ｐゴシック" pitchFamily="50" charset="-128"/>
        </a:defRPr>
      </a:lvl5pPr>
      <a:lvl6pPr marL="389456" algn="ctr" rtl="0" fontAlgn="base">
        <a:spcBef>
          <a:spcPct val="0"/>
        </a:spcBef>
        <a:spcAft>
          <a:spcPct val="0"/>
        </a:spcAft>
        <a:defRPr kumimoji="1" sz="3700">
          <a:solidFill>
            <a:schemeClr val="tx2"/>
          </a:solidFill>
          <a:latin typeface="Arial" charset="0"/>
          <a:ea typeface="ＭＳ Ｐゴシック" pitchFamily="50" charset="-128"/>
        </a:defRPr>
      </a:lvl6pPr>
      <a:lvl7pPr marL="778913" algn="ctr" rtl="0" fontAlgn="base">
        <a:spcBef>
          <a:spcPct val="0"/>
        </a:spcBef>
        <a:spcAft>
          <a:spcPct val="0"/>
        </a:spcAft>
        <a:defRPr kumimoji="1" sz="3700">
          <a:solidFill>
            <a:schemeClr val="tx2"/>
          </a:solidFill>
          <a:latin typeface="Arial" charset="0"/>
          <a:ea typeface="ＭＳ Ｐゴシック" pitchFamily="50" charset="-128"/>
        </a:defRPr>
      </a:lvl7pPr>
      <a:lvl8pPr marL="1168371" algn="ctr" rtl="0" fontAlgn="base">
        <a:spcBef>
          <a:spcPct val="0"/>
        </a:spcBef>
        <a:spcAft>
          <a:spcPct val="0"/>
        </a:spcAft>
        <a:defRPr kumimoji="1" sz="3700">
          <a:solidFill>
            <a:schemeClr val="tx2"/>
          </a:solidFill>
          <a:latin typeface="Arial" charset="0"/>
          <a:ea typeface="ＭＳ Ｐゴシック" pitchFamily="50" charset="-128"/>
        </a:defRPr>
      </a:lvl8pPr>
      <a:lvl9pPr marL="1557827" algn="ctr" rtl="0" fontAlgn="base">
        <a:spcBef>
          <a:spcPct val="0"/>
        </a:spcBef>
        <a:spcAft>
          <a:spcPct val="0"/>
        </a:spcAft>
        <a:defRPr kumimoji="1" sz="3700">
          <a:solidFill>
            <a:schemeClr val="tx2"/>
          </a:solidFill>
          <a:latin typeface="Arial" charset="0"/>
          <a:ea typeface="ＭＳ Ｐゴシック" pitchFamily="50" charset="-128"/>
        </a:defRPr>
      </a:lvl9pPr>
    </p:titleStyle>
    <p:bodyStyle>
      <a:lvl1pPr marL="285750" indent="-285750" algn="l" rtl="0" eaLnBrk="0" fontAlgn="base" hangingPunct="0">
        <a:spcBef>
          <a:spcPct val="20000"/>
        </a:spcBef>
        <a:spcAft>
          <a:spcPct val="0"/>
        </a:spcAft>
        <a:buChar char="•"/>
        <a:defRPr kumimoji="1" sz="2800">
          <a:solidFill>
            <a:schemeClr val="tx1"/>
          </a:solidFill>
          <a:latin typeface="ＭＳ Ｐゴシック" panose="020B0600070205080204" pitchFamily="50" charset="-128"/>
          <a:ea typeface="+mn-ea"/>
          <a:cs typeface="+mn-cs"/>
        </a:defRPr>
      </a:lvl1pPr>
      <a:lvl2pPr marL="627063" indent="-236538" algn="l" rtl="0" eaLnBrk="0" fontAlgn="base" hangingPunct="0">
        <a:spcBef>
          <a:spcPct val="20000"/>
        </a:spcBef>
        <a:spcAft>
          <a:spcPct val="0"/>
        </a:spcAft>
        <a:buChar char="–"/>
        <a:defRPr kumimoji="1" sz="2400">
          <a:solidFill>
            <a:schemeClr val="tx1"/>
          </a:solidFill>
          <a:latin typeface="ＭＳ Ｐゴシック" panose="020B0600070205080204" pitchFamily="50" charset="-128"/>
          <a:ea typeface="+mn-ea"/>
        </a:defRPr>
      </a:lvl2pPr>
      <a:lvl3pPr marL="968375" indent="-188913" algn="l" rtl="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mn-ea"/>
        </a:defRPr>
      </a:lvl3pPr>
      <a:lvl4pPr marL="1357313" indent="-188913" algn="l" rtl="0" eaLnBrk="0" fontAlgn="base" hangingPunct="0">
        <a:spcBef>
          <a:spcPct val="20000"/>
        </a:spcBef>
        <a:spcAft>
          <a:spcPct val="0"/>
        </a:spcAft>
        <a:buChar char="–"/>
        <a:defRPr kumimoji="1" sz="1700">
          <a:solidFill>
            <a:schemeClr val="tx1"/>
          </a:solidFill>
          <a:latin typeface="ＭＳ Ｐゴシック" panose="020B0600070205080204" pitchFamily="50" charset="-128"/>
          <a:ea typeface="+mn-ea"/>
        </a:defRPr>
      </a:lvl4pPr>
      <a:lvl5pPr marL="1747838" indent="-188913" algn="l" rtl="0" eaLnBrk="0" fontAlgn="base" hangingPunct="0">
        <a:spcBef>
          <a:spcPct val="20000"/>
        </a:spcBef>
        <a:spcAft>
          <a:spcPct val="0"/>
        </a:spcAft>
        <a:buChar char="»"/>
        <a:defRPr kumimoji="1" sz="1700">
          <a:solidFill>
            <a:schemeClr val="tx1"/>
          </a:solidFill>
          <a:latin typeface="ＭＳ Ｐゴシック" panose="020B0600070205080204" pitchFamily="50" charset="-128"/>
          <a:ea typeface="+mn-ea"/>
        </a:defRPr>
      </a:lvl5pPr>
      <a:lvl6pPr marL="2142013" indent="-194728" algn="l" rtl="0" fontAlgn="base">
        <a:spcBef>
          <a:spcPct val="20000"/>
        </a:spcBef>
        <a:spcAft>
          <a:spcPct val="0"/>
        </a:spcAft>
        <a:buChar char="»"/>
        <a:defRPr kumimoji="1" sz="1700">
          <a:solidFill>
            <a:schemeClr val="tx1"/>
          </a:solidFill>
          <a:latin typeface="+mn-lt"/>
          <a:ea typeface="+mn-ea"/>
        </a:defRPr>
      </a:lvl6pPr>
      <a:lvl7pPr marL="2531469" indent="-194728" algn="l" rtl="0" fontAlgn="base">
        <a:spcBef>
          <a:spcPct val="20000"/>
        </a:spcBef>
        <a:spcAft>
          <a:spcPct val="0"/>
        </a:spcAft>
        <a:buChar char="»"/>
        <a:defRPr kumimoji="1" sz="1700">
          <a:solidFill>
            <a:schemeClr val="tx1"/>
          </a:solidFill>
          <a:latin typeface="+mn-lt"/>
          <a:ea typeface="+mn-ea"/>
        </a:defRPr>
      </a:lvl7pPr>
      <a:lvl8pPr marL="2920928" indent="-194728" algn="l" rtl="0" fontAlgn="base">
        <a:spcBef>
          <a:spcPct val="20000"/>
        </a:spcBef>
        <a:spcAft>
          <a:spcPct val="0"/>
        </a:spcAft>
        <a:buChar char="»"/>
        <a:defRPr kumimoji="1" sz="1700">
          <a:solidFill>
            <a:schemeClr val="tx1"/>
          </a:solidFill>
          <a:latin typeface="+mn-lt"/>
          <a:ea typeface="+mn-ea"/>
        </a:defRPr>
      </a:lvl8pPr>
      <a:lvl9pPr marL="3310386" indent="-194728" algn="l" rtl="0" fontAlgn="base">
        <a:spcBef>
          <a:spcPct val="20000"/>
        </a:spcBef>
        <a:spcAft>
          <a:spcPct val="0"/>
        </a:spcAft>
        <a:buChar char="»"/>
        <a:defRPr kumimoji="1" sz="1700">
          <a:solidFill>
            <a:schemeClr val="tx1"/>
          </a:solidFill>
          <a:latin typeface="+mn-lt"/>
          <a:ea typeface="+mn-ea"/>
        </a:defRPr>
      </a:lvl9pPr>
    </p:bodyStyle>
    <p:otherStyle>
      <a:defPPr>
        <a:defRPr lang="ja-JP"/>
      </a:defPPr>
      <a:lvl1pPr marL="0" algn="l" defTabSz="778913" rtl="0" eaLnBrk="1" latinLnBrk="0" hangingPunct="1">
        <a:defRPr kumimoji="1" sz="1600" kern="1200">
          <a:solidFill>
            <a:schemeClr val="tx1"/>
          </a:solidFill>
          <a:latin typeface="+mn-lt"/>
          <a:ea typeface="+mn-ea"/>
          <a:cs typeface="+mn-cs"/>
        </a:defRPr>
      </a:lvl1pPr>
      <a:lvl2pPr marL="389456" algn="l" defTabSz="778913" rtl="0" eaLnBrk="1" latinLnBrk="0" hangingPunct="1">
        <a:defRPr kumimoji="1" sz="1600" kern="1200">
          <a:solidFill>
            <a:schemeClr val="tx1"/>
          </a:solidFill>
          <a:latin typeface="+mn-lt"/>
          <a:ea typeface="+mn-ea"/>
          <a:cs typeface="+mn-cs"/>
        </a:defRPr>
      </a:lvl2pPr>
      <a:lvl3pPr marL="778913" algn="l" defTabSz="778913" rtl="0" eaLnBrk="1" latinLnBrk="0" hangingPunct="1">
        <a:defRPr kumimoji="1" sz="1600" kern="1200">
          <a:solidFill>
            <a:schemeClr val="tx1"/>
          </a:solidFill>
          <a:latin typeface="+mn-lt"/>
          <a:ea typeface="+mn-ea"/>
          <a:cs typeface="+mn-cs"/>
        </a:defRPr>
      </a:lvl3pPr>
      <a:lvl4pPr marL="1168371" algn="l" defTabSz="778913" rtl="0" eaLnBrk="1" latinLnBrk="0" hangingPunct="1">
        <a:defRPr kumimoji="1" sz="1600" kern="1200">
          <a:solidFill>
            <a:schemeClr val="tx1"/>
          </a:solidFill>
          <a:latin typeface="+mn-lt"/>
          <a:ea typeface="+mn-ea"/>
          <a:cs typeface="+mn-cs"/>
        </a:defRPr>
      </a:lvl4pPr>
      <a:lvl5pPr marL="1557827" algn="l" defTabSz="778913" rtl="0" eaLnBrk="1" latinLnBrk="0" hangingPunct="1">
        <a:defRPr kumimoji="1" sz="1600" kern="1200">
          <a:solidFill>
            <a:schemeClr val="tx1"/>
          </a:solidFill>
          <a:latin typeface="+mn-lt"/>
          <a:ea typeface="+mn-ea"/>
          <a:cs typeface="+mn-cs"/>
        </a:defRPr>
      </a:lvl5pPr>
      <a:lvl6pPr marL="1947285" algn="l" defTabSz="778913" rtl="0" eaLnBrk="1" latinLnBrk="0" hangingPunct="1">
        <a:defRPr kumimoji="1" sz="1600" kern="1200">
          <a:solidFill>
            <a:schemeClr val="tx1"/>
          </a:solidFill>
          <a:latin typeface="+mn-lt"/>
          <a:ea typeface="+mn-ea"/>
          <a:cs typeface="+mn-cs"/>
        </a:defRPr>
      </a:lvl6pPr>
      <a:lvl7pPr marL="2336740" algn="l" defTabSz="778913" rtl="0" eaLnBrk="1" latinLnBrk="0" hangingPunct="1">
        <a:defRPr kumimoji="1" sz="1600" kern="1200">
          <a:solidFill>
            <a:schemeClr val="tx1"/>
          </a:solidFill>
          <a:latin typeface="+mn-lt"/>
          <a:ea typeface="+mn-ea"/>
          <a:cs typeface="+mn-cs"/>
        </a:defRPr>
      </a:lvl7pPr>
      <a:lvl8pPr marL="2726198" algn="l" defTabSz="778913" rtl="0" eaLnBrk="1" latinLnBrk="0" hangingPunct="1">
        <a:defRPr kumimoji="1" sz="1600" kern="1200">
          <a:solidFill>
            <a:schemeClr val="tx1"/>
          </a:solidFill>
          <a:latin typeface="+mn-lt"/>
          <a:ea typeface="+mn-ea"/>
          <a:cs typeface="+mn-cs"/>
        </a:defRPr>
      </a:lvl8pPr>
      <a:lvl9pPr marL="3115656" algn="l" defTabSz="778913" rtl="0" eaLnBrk="1" latinLnBrk="0" hangingPunct="1">
        <a:defRPr kumimoji="1"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0" y="1531938"/>
            <a:ext cx="9144000" cy="1189037"/>
          </a:xfrm>
          <a:prstGeom prst="rect">
            <a:avLst/>
          </a:prstGeom>
          <a:gradFill flip="none" rotWithShape="1">
            <a:gsLst>
              <a:gs pos="0">
                <a:schemeClr val="bg1"/>
              </a:gs>
              <a:gs pos="20000">
                <a:srgbClr val="000099"/>
              </a:gs>
              <a:gs pos="80000">
                <a:srgbClr val="000099"/>
              </a:gs>
              <a:gs pos="100000">
                <a:schemeClr val="bg1"/>
              </a:gs>
            </a:gsLst>
            <a:lin ang="10800000" scaled="1"/>
            <a:tileRect/>
          </a:gradFill>
          <a:ln w="38100" algn="ctr">
            <a:noFill/>
            <a:miter lim="800000"/>
            <a:headEnd/>
            <a:tailEnd/>
          </a:ln>
          <a:effectLst/>
        </p:spPr>
        <p:txBody>
          <a:bodyPr wrap="none" lIns="77928" tIns="38964" rIns="77928" bIns="38964" anchor="ctr"/>
          <a:lstStyle/>
          <a:p>
            <a:pPr eaLnBrk="1" hangingPunct="1">
              <a:defRPr/>
            </a:pPr>
            <a:endParaRPr lang="ja-JP" altLang="en-US" sz="2400" dirty="0">
              <a:solidFill>
                <a:schemeClr val="bg1"/>
              </a:solidFill>
              <a:latin typeface="ＭＳ Ｐゴシック" panose="020B0600070205080204" pitchFamily="50" charset="-128"/>
              <a:ea typeface="HG創英角ｺﾞｼｯｸUB" pitchFamily="49" charset="-128"/>
            </a:endParaRPr>
          </a:p>
        </p:txBody>
      </p:sp>
      <p:sp>
        <p:nvSpPr>
          <p:cNvPr id="25603" name="Text Box 4"/>
          <p:cNvSpPr txBox="1">
            <a:spLocks noChangeArrowheads="1"/>
          </p:cNvSpPr>
          <p:nvPr/>
        </p:nvSpPr>
        <p:spPr bwMode="auto">
          <a:xfrm>
            <a:off x="142875" y="1693863"/>
            <a:ext cx="8856663" cy="740858"/>
          </a:xfrm>
          <a:prstGeom prst="rect">
            <a:avLst/>
          </a:prstGeom>
          <a:noFill/>
          <a:ln w="9525">
            <a:noFill/>
            <a:miter lim="800000"/>
            <a:headEnd/>
            <a:tailEnd/>
          </a:ln>
        </p:spPr>
        <p:txBody>
          <a:bodyPr lIns="77928" tIns="38964" rIns="77928" bIns="38964">
            <a:spAutoFit/>
          </a:bodyPr>
          <a:lstStyle/>
          <a:p>
            <a:pPr algn="ctr" eaLnBrk="1" hangingPunct="1">
              <a:lnSpc>
                <a:spcPct val="150000"/>
              </a:lnSpc>
              <a:defRPr/>
            </a:pPr>
            <a:r>
              <a:rPr lang="ja-JP" altLang="en-US" sz="3400" dirty="0">
                <a:solidFill>
                  <a:schemeClr val="bg1"/>
                </a:solidFill>
                <a:effectLst>
                  <a:outerShdw blurRad="38100" dist="38100" dir="2700000" algn="tl">
                    <a:srgbClr val="000000">
                      <a:alpha val="43137"/>
                    </a:srgbClr>
                  </a:outerShdw>
                </a:effectLst>
                <a:latin typeface="ＭＳ Ｐゴシック" panose="020B0600070205080204" pitchFamily="50" charset="-128"/>
                <a:ea typeface="HG創英角ｺﾞｼｯｸUB" pitchFamily="49" charset="-128"/>
              </a:rPr>
              <a:t>６．ＤＸの推進</a:t>
            </a:r>
          </a:p>
        </p:txBody>
      </p:sp>
    </p:spTree>
    <p:extLst>
      <p:ext uri="{BB962C8B-B14F-4D97-AF65-F5344CB8AC3E}">
        <p14:creationId xmlns:p14="http://schemas.microsoft.com/office/powerpoint/2010/main" val="3116110215"/>
      </p:ext>
    </p:extLst>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4"/>
          <p:cNvSpPr>
            <a:spLocks noChangeArrowheads="1"/>
          </p:cNvSpPr>
          <p:nvPr/>
        </p:nvSpPr>
        <p:spPr bwMode="auto">
          <a:xfrm>
            <a:off x="-1588" y="4763"/>
            <a:ext cx="9145588" cy="476250"/>
          </a:xfrm>
          <a:prstGeom prst="rect">
            <a:avLst/>
          </a:prstGeom>
          <a:gradFill flip="none" rotWithShape="1">
            <a:gsLst>
              <a:gs pos="55000">
                <a:srgbClr val="000099"/>
              </a:gs>
              <a:gs pos="100000">
                <a:schemeClr val="bg1"/>
              </a:gs>
            </a:gsLst>
            <a:lin ang="0" scaled="1"/>
            <a:tileRect/>
          </a:gradFill>
          <a:ln w="38100" algn="ctr">
            <a:noFill/>
            <a:miter lim="800000"/>
            <a:headEnd/>
            <a:tailEnd/>
          </a:ln>
          <a:effectLst/>
        </p:spPr>
        <p:txBody>
          <a:bodyPr wrap="none" lIns="77929" tIns="38964" rIns="77929" bIns="38964"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2800" dirty="0">
                <a:solidFill>
                  <a:schemeClr val="bg1"/>
                </a:solidFill>
                <a:effectLst>
                  <a:outerShdw blurRad="38100" dist="38100" dir="2700000" algn="tl">
                    <a:srgbClr val="000000">
                      <a:alpha val="43137"/>
                    </a:srgbClr>
                  </a:outerShdw>
                </a:effectLst>
                <a:latin typeface="HG創英角ｺﾞｼｯｸUB" panose="020B0909000000000000" pitchFamily="49" charset="-128"/>
                <a:ea typeface="HG創英角ｺﾞｼｯｸUB" panose="020B0909000000000000" pitchFamily="49" charset="-128"/>
              </a:rPr>
              <a:t>Re-Design</a:t>
            </a:r>
            <a:r>
              <a:rPr lang="ja-JP" altLang="en-US" sz="2800" dirty="0">
                <a:solidFill>
                  <a:schemeClr val="bg1"/>
                </a:solidFill>
                <a:effectLst>
                  <a:outerShdw blurRad="38100" dist="38100" dir="2700000" algn="tl">
                    <a:srgbClr val="000000">
                      <a:alpha val="43137"/>
                    </a:srgbClr>
                  </a:outerShdw>
                </a:effectLst>
                <a:latin typeface="HG創英角ｺﾞｼｯｸUB" panose="020B0909000000000000" pitchFamily="49" charset="-128"/>
                <a:ea typeface="HG創英角ｺﾞｼｯｸUB" panose="020B0909000000000000" pitchFamily="49" charset="-128"/>
              </a:rPr>
              <a:t>おおさか～大阪市ＤＸ戦略～</a:t>
            </a:r>
            <a:r>
              <a:rPr kumimoji="1" lang="ja-JP" altLang="en-US" sz="28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HG創英角ｺﾞｼｯｸUB" panose="020B0909000000000000" pitchFamily="49" charset="-128"/>
                <a:ea typeface="HG創英角ｺﾞｼｯｸUB" panose="020B0909000000000000" pitchFamily="49" charset="-128"/>
              </a:rPr>
              <a:t>の推進①</a:t>
            </a:r>
          </a:p>
        </p:txBody>
      </p:sp>
      <p:sp>
        <p:nvSpPr>
          <p:cNvPr id="11" name="角丸四角形 10"/>
          <p:cNvSpPr/>
          <p:nvPr/>
        </p:nvSpPr>
        <p:spPr>
          <a:xfrm>
            <a:off x="186582" y="624515"/>
            <a:ext cx="8795186" cy="368247"/>
          </a:xfrm>
          <a:prstGeom prst="roundRect">
            <a:avLst/>
          </a:prstGeom>
          <a:solidFill>
            <a:srgbClr val="FFCCFF"/>
          </a:solidFill>
          <a:ln w="66675" cmpd="dbl">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a:spAutoFit/>
          </a:bodyPr>
          <a:lstStyle/>
          <a:p>
            <a:pPr marL="0" marR="0" lvl="0" indent="0" algn="ctr" defTabSz="914400" rtl="0" eaLnBrk="1" fontAlgn="base" latinLnBrk="0" hangingPunct="1">
              <a:lnSpc>
                <a:spcPts val="2284"/>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Arial"/>
                <a:ea typeface="HGP創英角ｺﾞｼｯｸUB" pitchFamily="50" charset="-128"/>
                <a:cs typeface="+mn-cs"/>
              </a:rPr>
              <a:t>　</a:t>
            </a:r>
            <a:r>
              <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cs typeface="+mn-cs"/>
              </a:rPr>
              <a:t>令和７</a:t>
            </a:r>
            <a:r>
              <a:rPr kumimoji="1" lang="ja-JP" altLang="ja-JP"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cs typeface="+mn-cs"/>
              </a:rPr>
              <a:t>年度　</a:t>
            </a:r>
            <a:r>
              <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cs typeface="+mn-cs"/>
              </a:rPr>
              <a:t>ＤＸ推進事業　６３</a:t>
            </a:r>
            <a:r>
              <a:rPr lang="ja-JP" altLang="en-US" sz="1600" dirty="0">
                <a:solidFill>
                  <a:srgbClr val="000000"/>
                </a:solidFill>
                <a:latin typeface="HGP創英角ｺﾞｼｯｸUB" panose="020B0900000000000000" pitchFamily="50" charset="-128"/>
                <a:ea typeface="HGP創英角ｺﾞｼｯｸUB" panose="020B0900000000000000" pitchFamily="50" charset="-128"/>
              </a:rPr>
              <a:t>億８，</a:t>
            </a:r>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２</a:t>
            </a:r>
            <a:r>
              <a:rPr lang="ja-JP" altLang="en-US" sz="1600" dirty="0">
                <a:solidFill>
                  <a:srgbClr val="000000"/>
                </a:solidFill>
                <a:latin typeface="HGP創英角ｺﾞｼｯｸUB" panose="020B0900000000000000" pitchFamily="50" charset="-128"/>
                <a:ea typeface="HGP創英角ｺﾞｼｯｸUB" panose="020B0900000000000000" pitchFamily="50" charset="-128"/>
              </a:rPr>
              <a:t>００万円</a:t>
            </a:r>
            <a:endPar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8" name="正方形/長方形 17"/>
          <p:cNvSpPr/>
          <p:nvPr/>
        </p:nvSpPr>
        <p:spPr>
          <a:xfrm>
            <a:off x="104231" y="1134054"/>
            <a:ext cx="4363501" cy="36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ja-JP" sz="1600" dirty="0">
                <a:solidFill>
                  <a:srgbClr val="000000"/>
                </a:solidFill>
                <a:latin typeface="+mn-ea"/>
              </a:rPr>
              <a:t>Re-Design</a:t>
            </a:r>
            <a:r>
              <a:rPr lang="ja-JP" altLang="en-US" sz="1600" dirty="0">
                <a:solidFill>
                  <a:srgbClr val="000000"/>
                </a:solidFill>
                <a:latin typeface="+mn-ea"/>
              </a:rPr>
              <a:t>おおさか～大阪市</a:t>
            </a:r>
            <a:r>
              <a:rPr lang="ja-JP" altLang="en-US" sz="1600" dirty="0">
                <a:solidFill>
                  <a:schemeClr val="tx1"/>
                </a:solidFill>
                <a:latin typeface="+mn-ea"/>
              </a:rPr>
              <a:t>ＤＸ戦</a:t>
            </a:r>
            <a:r>
              <a:rPr lang="ja-JP" altLang="en-US" sz="1600" dirty="0">
                <a:solidFill>
                  <a:srgbClr val="000000"/>
                </a:solidFill>
                <a:latin typeface="+mn-ea"/>
              </a:rPr>
              <a:t>略～</a:t>
            </a:r>
            <a:r>
              <a:rPr lang="ja-JP" altLang="en-US" sz="1600" dirty="0">
                <a:solidFill>
                  <a:srgbClr val="000000"/>
                </a:solidFill>
                <a:latin typeface="Arial"/>
                <a:ea typeface="ＭＳ Ｐゴシック"/>
              </a:rPr>
              <a:t>の推進</a:t>
            </a:r>
            <a:endParaRPr kumimoji="1" lang="ja-JP" altLang="en-US" sz="16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2" name="角丸四角形 1"/>
          <p:cNvSpPr/>
          <p:nvPr/>
        </p:nvSpPr>
        <p:spPr>
          <a:xfrm>
            <a:off x="198054" y="1625871"/>
            <a:ext cx="8539356" cy="503590"/>
          </a:xfrm>
          <a:prstGeom prst="roundRect">
            <a:avLst>
              <a:gd name="adj" fmla="val 35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72000" tIns="36000" rIns="72000" bIns="36000" rtlCol="0" anchor="ctr">
            <a:spAutoFit/>
          </a:bodyPr>
          <a:lstStyle/>
          <a:p>
            <a:pPr marL="108000" marR="0" lvl="0" indent="-1080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rPr>
              <a:t>データやデジタル技術の活用を前提に、サービス利用者の目線で行政サービスそのものやその提供スタイルを進化させ、一人ひとりが多様な幸せ（Ｗｅｌｌ－ｂｅｉｎｇ）を実感できる都市へと発展する</a:t>
            </a:r>
            <a:r>
              <a:rPr kumimoji="1" lang="ja-JP" altLang="en-US" sz="1400" b="0" i="0" u="none" strike="noStrike" kern="1200" cap="none" spc="0" normalizeH="0" baseline="0" noProof="0" dirty="0">
                <a:ln>
                  <a:noFill/>
                </a:ln>
                <a:solidFill>
                  <a:schemeClr val="tx1"/>
                </a:solidFill>
                <a:effectLst/>
                <a:uLnTx/>
                <a:uFillTx/>
                <a:latin typeface="ＭＳ Ｐゴシック"/>
                <a:ea typeface="ＭＳ Ｐゴシック"/>
              </a:rPr>
              <a:t>よう、</a:t>
            </a:r>
            <a:r>
              <a:rPr lang="ja-JP" altLang="en-US" sz="1400" dirty="0">
                <a:solidFill>
                  <a:schemeClr val="tx1"/>
                </a:solidFill>
                <a:latin typeface="ＭＳ Ｐゴシック"/>
                <a:ea typeface="ＭＳ Ｐゴシック"/>
              </a:rPr>
              <a:t>ＤＸ</a:t>
            </a:r>
            <a:r>
              <a:rPr kumimoji="1" lang="ja-JP" altLang="en-US" sz="1400" b="0" i="0" u="none" strike="noStrike" kern="1200" cap="none" spc="0" normalizeH="0" baseline="0" noProof="0" dirty="0">
                <a:ln>
                  <a:noFill/>
                </a:ln>
                <a:solidFill>
                  <a:schemeClr val="tx1"/>
                </a:solidFill>
                <a:effectLst/>
                <a:uLnTx/>
                <a:uFillTx/>
                <a:latin typeface="ＭＳ Ｐゴシック"/>
                <a:ea typeface="ＭＳ Ｐゴシック"/>
              </a:rPr>
              <a:t>を推進</a:t>
            </a:r>
            <a:endParaRPr kumimoji="1" lang="en-US" altLang="ja-JP" sz="1400" b="0" i="0" u="none" strike="noStrike" kern="1200" cap="none" spc="0" normalizeH="0" baseline="0" noProof="0" dirty="0">
              <a:ln>
                <a:noFill/>
              </a:ln>
              <a:solidFill>
                <a:schemeClr val="tx1"/>
              </a:solidFill>
              <a:effectLst/>
              <a:uLnTx/>
              <a:uFillTx/>
              <a:latin typeface="ＭＳ Ｐゴシック"/>
              <a:ea typeface="ＭＳ Ｐゴシック"/>
            </a:endParaRPr>
          </a:p>
        </p:txBody>
      </p:sp>
      <p:sp>
        <p:nvSpPr>
          <p:cNvPr id="5" name="スライド番号プレースホルダ 3">
            <a:extLst>
              <a:ext uri="{FF2B5EF4-FFF2-40B4-BE49-F238E27FC236}">
                <a16:creationId xmlns:a16="http://schemas.microsoft.com/office/drawing/2014/main" id="{F6D1919E-8D0D-2B17-338B-36DD82F76A77}"/>
              </a:ext>
            </a:extLst>
          </p:cNvPr>
          <p:cNvSpPr txBox="1">
            <a:spLocks noGrp="1"/>
          </p:cNvSpPr>
          <p:nvPr/>
        </p:nvSpPr>
        <p:spPr bwMode="auto">
          <a:xfrm>
            <a:off x="7010400" y="4786313"/>
            <a:ext cx="2133600" cy="357187"/>
          </a:xfrm>
          <a:prstGeom prst="rect">
            <a:avLst/>
          </a:prstGeom>
          <a:noFill/>
          <a:ln>
            <a:miter lim="800000"/>
            <a:headEnd/>
            <a:tailEnd/>
          </a:ln>
        </p:spPr>
        <p:txBody>
          <a:bodyPr lIns="77928" tIns="38964" rIns="77928" bIns="38964"/>
          <a:lstStyle/>
          <a:p>
            <a:pPr algn="r" eaLnBrk="1" hangingPunct="1">
              <a:defRPr/>
            </a:pPr>
            <a:fld id="{8FFDCF82-61BD-41EF-A490-9375BDA4C9D1}" type="slidenum">
              <a:rPr lang="en-US" altLang="ja-JP" sz="2000" b="1" smtClean="0">
                <a:effectLst>
                  <a:outerShdw blurRad="38100" dist="38100" dir="2700000" algn="tl">
                    <a:srgbClr val="C0C0C0"/>
                  </a:outerShdw>
                </a:effectLst>
                <a:latin typeface="ＭＳ Ｐゴシック" panose="020B0600070205080204" pitchFamily="50" charset="-128"/>
                <a:cs typeface="Arial" panose="020B0604020202020204" pitchFamily="34" charset="0"/>
              </a:rPr>
              <a:t>46</a:t>
            </a:fld>
            <a:endParaRPr lang="en-US" altLang="ja-JP" sz="2000" b="1" dirty="0">
              <a:effectLst>
                <a:outerShdw blurRad="38100" dist="38100" dir="2700000" algn="tl">
                  <a:srgbClr val="C0C0C0"/>
                </a:outerShdw>
              </a:effectLst>
              <a:latin typeface="ＭＳ Ｐゴシック" panose="020B0600070205080204" pitchFamily="50" charset="-128"/>
              <a:cs typeface="Arial" panose="020B0604020202020204" pitchFamily="34" charset="0"/>
            </a:endParaRPr>
          </a:p>
        </p:txBody>
      </p:sp>
      <p:grpSp>
        <p:nvGrpSpPr>
          <p:cNvPr id="3" name="グループ化 2">
            <a:extLst>
              <a:ext uri="{FF2B5EF4-FFF2-40B4-BE49-F238E27FC236}">
                <a16:creationId xmlns:a16="http://schemas.microsoft.com/office/drawing/2014/main" id="{8EBC8ECD-1183-4E9B-B8BB-F7E4200CE753}"/>
              </a:ext>
            </a:extLst>
          </p:cNvPr>
          <p:cNvGrpSpPr/>
          <p:nvPr/>
        </p:nvGrpSpPr>
        <p:grpSpPr>
          <a:xfrm>
            <a:off x="3252324" y="2270977"/>
            <a:ext cx="2201905" cy="2084576"/>
            <a:chOff x="5255743" y="344637"/>
            <a:chExt cx="1535845" cy="1442148"/>
          </a:xfrm>
        </p:grpSpPr>
        <p:pic>
          <p:nvPicPr>
            <p:cNvPr id="16" name="グラフィックス 208">
              <a:extLst>
                <a:ext uri="{FF2B5EF4-FFF2-40B4-BE49-F238E27FC236}">
                  <a16:creationId xmlns:a16="http://schemas.microsoft.com/office/drawing/2014/main" id="{33D7F02D-BCC0-4B4A-82BF-26676AB769EF}"/>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255743" y="344637"/>
              <a:ext cx="1535845" cy="1442148"/>
            </a:xfrm>
            <a:prstGeom prst="rect">
              <a:avLst/>
            </a:prstGeom>
          </p:spPr>
        </p:pic>
        <p:pic>
          <p:nvPicPr>
            <p:cNvPr id="19" name="図 18" descr="アイコン&#10;&#10;自動的に生成された説明">
              <a:extLst>
                <a:ext uri="{FF2B5EF4-FFF2-40B4-BE49-F238E27FC236}">
                  <a16:creationId xmlns:a16="http://schemas.microsoft.com/office/drawing/2014/main" id="{8F1A51B5-4388-4949-AA16-3B215418C790}"/>
                </a:ext>
              </a:extLst>
            </p:cNvPr>
            <p:cNvPicPr>
              <a:picLocks noChangeAspect="1"/>
            </p:cNvPicPr>
            <p:nvPr/>
          </p:nvPicPr>
          <p:blipFill>
            <a:blip r:embed="rId4" cstate="screen">
              <a:biLevel thresh="25000"/>
              <a:extLst>
                <a:ext uri="{28A0092B-C50C-407E-A947-70E740481C1C}">
                  <a14:useLocalDpi xmlns:a14="http://schemas.microsoft.com/office/drawing/2010/main"/>
                </a:ext>
              </a:extLst>
            </a:blip>
            <a:stretch>
              <a:fillRect/>
            </a:stretch>
          </p:blipFill>
          <p:spPr>
            <a:xfrm>
              <a:off x="5869719" y="575550"/>
              <a:ext cx="307893" cy="307893"/>
            </a:xfrm>
            <a:prstGeom prst="rect">
              <a:avLst/>
            </a:prstGeom>
            <a:noFill/>
          </p:spPr>
        </p:pic>
        <p:pic>
          <p:nvPicPr>
            <p:cNvPr id="20" name="図 19" descr="QR コード&#10;&#10;自動的に生成された説明">
              <a:extLst>
                <a:ext uri="{FF2B5EF4-FFF2-40B4-BE49-F238E27FC236}">
                  <a16:creationId xmlns:a16="http://schemas.microsoft.com/office/drawing/2014/main" id="{469B4C6B-E076-4A2D-9175-04B8E40C4F2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496981" y="1205023"/>
              <a:ext cx="310020" cy="310465"/>
            </a:xfrm>
            <a:prstGeom prst="rect">
              <a:avLst/>
            </a:prstGeom>
          </p:spPr>
        </p:pic>
        <p:pic>
          <p:nvPicPr>
            <p:cNvPr id="21" name="図 20" descr="アイコン&#10;&#10;自動的に生成された説明">
              <a:extLst>
                <a:ext uri="{FF2B5EF4-FFF2-40B4-BE49-F238E27FC236}">
                  <a16:creationId xmlns:a16="http://schemas.microsoft.com/office/drawing/2014/main" id="{A310BE90-9C95-44DB-BC5E-BE5CCE89667A}"/>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6197760" y="1244842"/>
              <a:ext cx="329257" cy="270646"/>
            </a:xfrm>
            <a:prstGeom prst="rect">
              <a:avLst/>
            </a:prstGeom>
          </p:spPr>
        </p:pic>
      </p:grpSp>
      <p:sp>
        <p:nvSpPr>
          <p:cNvPr id="4" name="角丸四角形 36">
            <a:extLst>
              <a:ext uri="{FF2B5EF4-FFF2-40B4-BE49-F238E27FC236}">
                <a16:creationId xmlns:a16="http://schemas.microsoft.com/office/drawing/2014/main" id="{6EEADBF9-BD35-4BBF-AA87-A1357CBFFF9B}"/>
              </a:ext>
            </a:extLst>
          </p:cNvPr>
          <p:cNvSpPr/>
          <p:nvPr/>
        </p:nvSpPr>
        <p:spPr>
          <a:xfrm>
            <a:off x="217562" y="2477230"/>
            <a:ext cx="1548063" cy="319879"/>
          </a:xfrm>
          <a:prstGeom prst="roundRect">
            <a:avLst>
              <a:gd name="adj" fmla="val 50000"/>
            </a:avLst>
          </a:prstGeom>
          <a:solidFill>
            <a:srgbClr val="AF1932"/>
          </a:solidFill>
          <a:ln>
            <a:noFill/>
          </a:ln>
        </p:spPr>
        <p:style>
          <a:lnRef idx="1">
            <a:schemeClr val="accent6"/>
          </a:lnRef>
          <a:fillRef idx="2">
            <a:schemeClr val="accent6"/>
          </a:fillRef>
          <a:effectRef idx="1">
            <a:schemeClr val="accent6"/>
          </a:effectRef>
          <a:fontRef idx="minor">
            <a:schemeClr val="dk1"/>
          </a:fontRef>
        </p:style>
        <p:txBody>
          <a:bodyPr lIns="0" tIns="0" rIns="0" bIns="0" rtlCol="0" anchor="ctr"/>
          <a:lstStyle>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382588" indent="-41275" algn="l" rtl="0" eaLnBrk="0" fontAlgn="base" hangingPunct="0">
              <a:spcBef>
                <a:spcPct val="0"/>
              </a:spcBef>
              <a:spcAft>
                <a:spcPct val="0"/>
              </a:spcAft>
              <a:defRPr kumimoji="1" kern="1200">
                <a:solidFill>
                  <a:schemeClr val="dk1"/>
                </a:solidFill>
                <a:latin typeface="+mn-lt"/>
                <a:ea typeface="+mn-ea"/>
                <a:cs typeface="+mn-cs"/>
              </a:defRPr>
            </a:lvl2pPr>
            <a:lvl3pPr marL="773113" indent="-90488" algn="l" rtl="0" eaLnBrk="0" fontAlgn="base" hangingPunct="0">
              <a:spcBef>
                <a:spcPct val="0"/>
              </a:spcBef>
              <a:spcAft>
                <a:spcPct val="0"/>
              </a:spcAft>
              <a:defRPr kumimoji="1" kern="1200">
                <a:solidFill>
                  <a:schemeClr val="dk1"/>
                </a:solidFill>
                <a:latin typeface="+mn-lt"/>
                <a:ea typeface="+mn-ea"/>
                <a:cs typeface="+mn-cs"/>
              </a:defRPr>
            </a:lvl3pPr>
            <a:lvl4pPr marL="1162050" indent="-138113" algn="l" rtl="0" eaLnBrk="0" fontAlgn="base" hangingPunct="0">
              <a:spcBef>
                <a:spcPct val="0"/>
              </a:spcBef>
              <a:spcAft>
                <a:spcPct val="0"/>
              </a:spcAft>
              <a:defRPr kumimoji="1" kern="1200">
                <a:solidFill>
                  <a:schemeClr val="dk1"/>
                </a:solidFill>
                <a:latin typeface="+mn-lt"/>
                <a:ea typeface="+mn-ea"/>
                <a:cs typeface="+mn-cs"/>
              </a:defRPr>
            </a:lvl4pPr>
            <a:lvl5pPr marL="1552575" indent="-187325"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algn="ctr"/>
            <a:r>
              <a:rPr lang="ja-JP" altLang="en-US" sz="1867" b="1" spc="133" dirty="0">
                <a:solidFill>
                  <a:schemeClr val="bg1"/>
                </a:solidFill>
                <a:latin typeface="Yu Gothic UI" panose="020B0500000000000000" pitchFamily="50" charset="-128"/>
                <a:ea typeface="Yu Gothic UI" panose="020B0500000000000000" pitchFamily="50" charset="-128"/>
              </a:rPr>
              <a:t>サービス</a:t>
            </a:r>
            <a:r>
              <a:rPr lang="en-US" altLang="ja-JP" sz="1867" b="1" spc="133" dirty="0">
                <a:solidFill>
                  <a:schemeClr val="bg1"/>
                </a:solidFill>
                <a:latin typeface="Yu Gothic UI" panose="020B0500000000000000" pitchFamily="50" charset="-128"/>
                <a:ea typeface="Yu Gothic UI" panose="020B0500000000000000" pitchFamily="50" charset="-128"/>
              </a:rPr>
              <a:t>DX</a:t>
            </a:r>
            <a:endParaRPr lang="en-US" altLang="ja-JP" sz="1867" spc="133" dirty="0">
              <a:solidFill>
                <a:schemeClr val="bg1"/>
              </a:solidFill>
              <a:latin typeface="Yu Gothic UI" panose="020B0500000000000000" pitchFamily="50" charset="-128"/>
              <a:ea typeface="Yu Gothic UI" panose="020B0500000000000000" pitchFamily="50" charset="-128"/>
            </a:endParaRPr>
          </a:p>
        </p:txBody>
      </p:sp>
      <p:sp>
        <p:nvSpPr>
          <p:cNvPr id="14" name="角丸四角形 38">
            <a:extLst>
              <a:ext uri="{FF2B5EF4-FFF2-40B4-BE49-F238E27FC236}">
                <a16:creationId xmlns:a16="http://schemas.microsoft.com/office/drawing/2014/main" id="{C9B8238E-29AB-4085-9DB5-B6D0C7938981}"/>
              </a:ext>
            </a:extLst>
          </p:cNvPr>
          <p:cNvSpPr/>
          <p:nvPr/>
        </p:nvSpPr>
        <p:spPr>
          <a:xfrm>
            <a:off x="219663" y="4162422"/>
            <a:ext cx="1548063" cy="319879"/>
          </a:xfrm>
          <a:prstGeom prst="roundRect">
            <a:avLst>
              <a:gd name="adj" fmla="val 50000"/>
            </a:avLst>
          </a:prstGeom>
          <a:solidFill>
            <a:srgbClr val="AF1932"/>
          </a:solidFill>
          <a:ln>
            <a:noFill/>
          </a:ln>
        </p:spPr>
        <p:style>
          <a:lnRef idx="1">
            <a:schemeClr val="accent6"/>
          </a:lnRef>
          <a:fillRef idx="2">
            <a:schemeClr val="accent6"/>
          </a:fillRef>
          <a:effectRef idx="1">
            <a:schemeClr val="accent6"/>
          </a:effectRef>
          <a:fontRef idx="minor">
            <a:schemeClr val="dk1"/>
          </a:fontRef>
        </p:style>
        <p:txBody>
          <a:bodyPr lIns="0" tIns="0" rIns="0" bIns="0" rtlCol="0" anchor="ctr"/>
          <a:lstStyle>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382588" indent="-41275" algn="l" rtl="0" eaLnBrk="0" fontAlgn="base" hangingPunct="0">
              <a:spcBef>
                <a:spcPct val="0"/>
              </a:spcBef>
              <a:spcAft>
                <a:spcPct val="0"/>
              </a:spcAft>
              <a:defRPr kumimoji="1" kern="1200">
                <a:solidFill>
                  <a:schemeClr val="dk1"/>
                </a:solidFill>
                <a:latin typeface="+mn-lt"/>
                <a:ea typeface="+mn-ea"/>
                <a:cs typeface="+mn-cs"/>
              </a:defRPr>
            </a:lvl2pPr>
            <a:lvl3pPr marL="773113" indent="-90488" algn="l" rtl="0" eaLnBrk="0" fontAlgn="base" hangingPunct="0">
              <a:spcBef>
                <a:spcPct val="0"/>
              </a:spcBef>
              <a:spcAft>
                <a:spcPct val="0"/>
              </a:spcAft>
              <a:defRPr kumimoji="1" kern="1200">
                <a:solidFill>
                  <a:schemeClr val="dk1"/>
                </a:solidFill>
                <a:latin typeface="+mn-lt"/>
                <a:ea typeface="+mn-ea"/>
                <a:cs typeface="+mn-cs"/>
              </a:defRPr>
            </a:lvl3pPr>
            <a:lvl4pPr marL="1162050" indent="-138113" algn="l" rtl="0" eaLnBrk="0" fontAlgn="base" hangingPunct="0">
              <a:spcBef>
                <a:spcPct val="0"/>
              </a:spcBef>
              <a:spcAft>
                <a:spcPct val="0"/>
              </a:spcAft>
              <a:defRPr kumimoji="1" kern="1200">
                <a:solidFill>
                  <a:schemeClr val="dk1"/>
                </a:solidFill>
                <a:latin typeface="+mn-lt"/>
                <a:ea typeface="+mn-ea"/>
                <a:cs typeface="+mn-cs"/>
              </a:defRPr>
            </a:lvl4pPr>
            <a:lvl5pPr marL="1552575" indent="-187325"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algn="ctr"/>
            <a:r>
              <a:rPr lang="ja-JP" altLang="en-US" sz="1867" b="1" spc="133" dirty="0">
                <a:solidFill>
                  <a:schemeClr val="bg1"/>
                </a:solidFill>
                <a:latin typeface="Yu Gothic UI" panose="020B0500000000000000" pitchFamily="50" charset="-128"/>
                <a:ea typeface="Yu Gothic UI" panose="020B0500000000000000" pitchFamily="50" charset="-128"/>
              </a:rPr>
              <a:t>都市・まち</a:t>
            </a:r>
            <a:r>
              <a:rPr lang="en-US" altLang="ja-JP" sz="1867" b="1" spc="133" dirty="0">
                <a:solidFill>
                  <a:schemeClr val="bg1"/>
                </a:solidFill>
                <a:latin typeface="Yu Gothic UI" panose="020B0500000000000000" pitchFamily="50" charset="-128"/>
                <a:ea typeface="Yu Gothic UI" panose="020B0500000000000000" pitchFamily="50" charset="-128"/>
              </a:rPr>
              <a:t>DX</a:t>
            </a:r>
            <a:endParaRPr lang="en-US" altLang="ja-JP" sz="1867" spc="133" dirty="0">
              <a:solidFill>
                <a:schemeClr val="bg1"/>
              </a:solidFill>
              <a:latin typeface="Yu Gothic UI" panose="020B0500000000000000" pitchFamily="50" charset="-128"/>
              <a:ea typeface="Yu Gothic UI" panose="020B0500000000000000" pitchFamily="50" charset="-128"/>
            </a:endParaRPr>
          </a:p>
        </p:txBody>
      </p:sp>
      <p:sp>
        <p:nvSpPr>
          <p:cNvPr id="15" name="角丸四角形 47">
            <a:extLst>
              <a:ext uri="{FF2B5EF4-FFF2-40B4-BE49-F238E27FC236}">
                <a16:creationId xmlns:a16="http://schemas.microsoft.com/office/drawing/2014/main" id="{5632783C-523E-485C-B66F-97059CA45797}"/>
              </a:ext>
            </a:extLst>
          </p:cNvPr>
          <p:cNvSpPr/>
          <p:nvPr/>
        </p:nvSpPr>
        <p:spPr>
          <a:xfrm>
            <a:off x="348375" y="4581240"/>
            <a:ext cx="6944080" cy="646331"/>
          </a:xfrm>
          <a:prstGeom prst="roundRect">
            <a:avLst>
              <a:gd name="adj" fmla="val 0"/>
            </a:avLst>
          </a:prstGeom>
          <a:noFill/>
          <a:ln>
            <a:noFill/>
          </a:ln>
        </p:spPr>
        <p:style>
          <a:lnRef idx="2">
            <a:schemeClr val="accent3"/>
          </a:lnRef>
          <a:fillRef idx="1">
            <a:schemeClr val="lt1"/>
          </a:fillRef>
          <a:effectRef idx="0">
            <a:schemeClr val="accent3"/>
          </a:effectRef>
          <a:fontRef idx="minor">
            <a:schemeClr val="dk1"/>
          </a:fontRef>
        </p:style>
        <p:txBody>
          <a:bodyPr wrap="square" lIns="0" tIns="0" rIns="0" bIns="0" rtlCol="0" anchor="ctr">
            <a:spAutoFit/>
          </a:bodyPr>
          <a:lstStyle>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382588" indent="-41275" algn="l" rtl="0" eaLnBrk="0" fontAlgn="base" hangingPunct="0">
              <a:spcBef>
                <a:spcPct val="0"/>
              </a:spcBef>
              <a:spcAft>
                <a:spcPct val="0"/>
              </a:spcAft>
              <a:defRPr kumimoji="1" kern="1200">
                <a:solidFill>
                  <a:schemeClr val="dk1"/>
                </a:solidFill>
                <a:latin typeface="+mn-lt"/>
                <a:ea typeface="+mn-ea"/>
                <a:cs typeface="+mn-cs"/>
              </a:defRPr>
            </a:lvl2pPr>
            <a:lvl3pPr marL="773113" indent="-90488" algn="l" rtl="0" eaLnBrk="0" fontAlgn="base" hangingPunct="0">
              <a:spcBef>
                <a:spcPct val="0"/>
              </a:spcBef>
              <a:spcAft>
                <a:spcPct val="0"/>
              </a:spcAft>
              <a:defRPr kumimoji="1" kern="1200">
                <a:solidFill>
                  <a:schemeClr val="dk1"/>
                </a:solidFill>
                <a:latin typeface="+mn-lt"/>
                <a:ea typeface="+mn-ea"/>
                <a:cs typeface="+mn-cs"/>
              </a:defRPr>
            </a:lvl3pPr>
            <a:lvl4pPr marL="1162050" indent="-138113" algn="l" rtl="0" eaLnBrk="0" fontAlgn="base" hangingPunct="0">
              <a:spcBef>
                <a:spcPct val="0"/>
              </a:spcBef>
              <a:spcAft>
                <a:spcPct val="0"/>
              </a:spcAft>
              <a:defRPr kumimoji="1" kern="1200">
                <a:solidFill>
                  <a:schemeClr val="dk1"/>
                </a:solidFill>
                <a:latin typeface="+mn-lt"/>
                <a:ea typeface="+mn-ea"/>
                <a:cs typeface="+mn-cs"/>
              </a:defRPr>
            </a:lvl4pPr>
            <a:lvl5pPr marL="1552575" indent="-187325"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defTabSz="1219170" eaLnBrk="1" fontAlgn="auto" hangingPunct="1">
              <a:spcBef>
                <a:spcPts val="0"/>
              </a:spcBef>
              <a:spcAft>
                <a:spcPts val="0"/>
              </a:spcAft>
              <a:defRPr/>
            </a:pPr>
            <a:r>
              <a:rPr lang="ja-JP" altLang="en-US" sz="1400" dirty="0">
                <a:solidFill>
                  <a:srgbClr val="000000"/>
                </a:solidFill>
                <a:latin typeface="+mn-ea"/>
              </a:rPr>
              <a:t>便</a:t>
            </a:r>
            <a:r>
              <a:rPr lang="ja-JP" altLang="en-US" sz="1400" dirty="0">
                <a:solidFill>
                  <a:schemeClr val="tx1"/>
                </a:solidFill>
                <a:latin typeface="+mn-ea"/>
              </a:rPr>
              <a:t>利・安心・安全に暮らせる魅力・活力のあるまちを実現</a:t>
            </a:r>
            <a:endParaRPr lang="en-US" altLang="ja-JP" sz="1400" dirty="0">
              <a:solidFill>
                <a:schemeClr val="tx1"/>
              </a:solidFill>
              <a:latin typeface="+mn-ea"/>
            </a:endParaRPr>
          </a:p>
          <a:p>
            <a:pPr defTabSz="1219170" eaLnBrk="1" fontAlgn="auto" hangingPunct="1">
              <a:spcBef>
                <a:spcPts val="0"/>
              </a:spcBef>
              <a:spcAft>
                <a:spcPts val="0"/>
              </a:spcAft>
              <a:defRPr/>
            </a:pPr>
            <a:r>
              <a:rPr lang="ja-JP" altLang="en-US" sz="1400" dirty="0">
                <a:solidFill>
                  <a:schemeClr val="tx1"/>
                </a:solidFill>
                <a:latin typeface="+mn-ea"/>
              </a:rPr>
              <a:t>（ＡＩの</a:t>
            </a:r>
            <a:r>
              <a:rPr lang="ja-JP" altLang="en-US" sz="1400" dirty="0">
                <a:solidFill>
                  <a:srgbClr val="000000"/>
                </a:solidFill>
                <a:latin typeface="+mn-ea"/>
              </a:rPr>
              <a:t>活用や建設生産プロセスの高度化による都市機能の高度化の取組など）</a:t>
            </a:r>
            <a:endParaRPr lang="en-US" altLang="ja-JP" sz="1400" dirty="0">
              <a:solidFill>
                <a:srgbClr val="000000"/>
              </a:solidFill>
              <a:latin typeface="+mn-ea"/>
            </a:endParaRPr>
          </a:p>
          <a:p>
            <a:pPr defTabSz="1219170" eaLnBrk="1" fontAlgn="auto" hangingPunct="1">
              <a:spcBef>
                <a:spcPts val="0"/>
              </a:spcBef>
              <a:spcAft>
                <a:spcPts val="0"/>
              </a:spcAft>
              <a:defRPr/>
            </a:pPr>
            <a:endParaRPr lang="en-US" altLang="ja-JP" sz="1400" b="1" dirty="0">
              <a:solidFill>
                <a:srgbClr val="000000"/>
              </a:solidFill>
              <a:latin typeface="Yu Gothic UI" panose="020B0500000000000000" pitchFamily="50" charset="-128"/>
              <a:ea typeface="Yu Gothic UI" panose="020B0500000000000000" pitchFamily="50" charset="-128"/>
            </a:endParaRPr>
          </a:p>
        </p:txBody>
      </p:sp>
      <p:sp>
        <p:nvSpPr>
          <p:cNvPr id="17" name="角丸四角形 27">
            <a:extLst>
              <a:ext uri="{FF2B5EF4-FFF2-40B4-BE49-F238E27FC236}">
                <a16:creationId xmlns:a16="http://schemas.microsoft.com/office/drawing/2014/main" id="{AB1BE911-5B2F-47D8-B783-602F3865D2AC}"/>
              </a:ext>
            </a:extLst>
          </p:cNvPr>
          <p:cNvSpPr/>
          <p:nvPr/>
        </p:nvSpPr>
        <p:spPr>
          <a:xfrm>
            <a:off x="5454229" y="2337002"/>
            <a:ext cx="1580600" cy="430887"/>
          </a:xfrm>
          <a:prstGeom prst="roundRect">
            <a:avLst>
              <a:gd name="adj" fmla="val 0"/>
            </a:avLst>
          </a:prstGeom>
          <a:noFill/>
          <a:ln>
            <a:noFill/>
          </a:ln>
        </p:spPr>
        <p:style>
          <a:lnRef idx="2">
            <a:schemeClr val="accent3"/>
          </a:lnRef>
          <a:fillRef idx="1">
            <a:schemeClr val="lt1"/>
          </a:fillRef>
          <a:effectRef idx="0">
            <a:schemeClr val="accent3"/>
          </a:effectRef>
          <a:fontRef idx="minor">
            <a:schemeClr val="dk1"/>
          </a:fontRef>
        </p:style>
        <p:txBody>
          <a:bodyPr wrap="square" lIns="0" tIns="0" rIns="0" bIns="0" rtlCol="0" anchor="ctr">
            <a:spAutoFit/>
          </a:bodyPr>
          <a:lstStyle>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382588" indent="-41275" algn="l" rtl="0" eaLnBrk="0" fontAlgn="base" hangingPunct="0">
              <a:spcBef>
                <a:spcPct val="0"/>
              </a:spcBef>
              <a:spcAft>
                <a:spcPct val="0"/>
              </a:spcAft>
              <a:defRPr kumimoji="1" kern="1200">
                <a:solidFill>
                  <a:schemeClr val="dk1"/>
                </a:solidFill>
                <a:latin typeface="+mn-lt"/>
                <a:ea typeface="+mn-ea"/>
                <a:cs typeface="+mn-cs"/>
              </a:defRPr>
            </a:lvl2pPr>
            <a:lvl3pPr marL="773113" indent="-90488" algn="l" rtl="0" eaLnBrk="0" fontAlgn="base" hangingPunct="0">
              <a:spcBef>
                <a:spcPct val="0"/>
              </a:spcBef>
              <a:spcAft>
                <a:spcPct val="0"/>
              </a:spcAft>
              <a:defRPr kumimoji="1" kern="1200">
                <a:solidFill>
                  <a:schemeClr val="dk1"/>
                </a:solidFill>
                <a:latin typeface="+mn-lt"/>
                <a:ea typeface="+mn-ea"/>
                <a:cs typeface="+mn-cs"/>
              </a:defRPr>
            </a:lvl3pPr>
            <a:lvl4pPr marL="1162050" indent="-138113" algn="l" rtl="0" eaLnBrk="0" fontAlgn="base" hangingPunct="0">
              <a:spcBef>
                <a:spcPct val="0"/>
              </a:spcBef>
              <a:spcAft>
                <a:spcPct val="0"/>
              </a:spcAft>
              <a:defRPr kumimoji="1" kern="1200">
                <a:solidFill>
                  <a:schemeClr val="dk1"/>
                </a:solidFill>
                <a:latin typeface="+mn-lt"/>
                <a:ea typeface="+mn-ea"/>
                <a:cs typeface="+mn-cs"/>
              </a:defRPr>
            </a:lvl4pPr>
            <a:lvl5pPr marL="1552575" indent="-187325"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algn="ctr" defTabSz="1219170" eaLnBrk="1" fontAlgn="auto" hangingPunct="1">
              <a:spcBef>
                <a:spcPts val="0"/>
              </a:spcBef>
              <a:spcAft>
                <a:spcPts val="0"/>
              </a:spcAft>
              <a:defRPr/>
            </a:pPr>
            <a:r>
              <a:rPr lang="ja-JP" altLang="en-US" sz="1400" b="1" dirty="0">
                <a:solidFill>
                  <a:srgbClr val="000000"/>
                </a:solidFill>
                <a:latin typeface="ＭＳ Ｐゴシック"/>
                <a:ea typeface="ＭＳ Ｐゴシック"/>
              </a:rPr>
              <a:t>市民</a:t>
            </a:r>
            <a:r>
              <a:rPr lang="en-US" altLang="ja-JP" sz="1400" b="1" dirty="0">
                <a:solidFill>
                  <a:srgbClr val="000000"/>
                </a:solidFill>
                <a:latin typeface="ＭＳ Ｐゴシック"/>
                <a:ea typeface="ＭＳ Ｐゴシック"/>
              </a:rPr>
              <a:t>QoL</a:t>
            </a:r>
            <a:r>
              <a:rPr lang="ja-JP" altLang="en-US" sz="1400" b="1" dirty="0">
                <a:solidFill>
                  <a:srgbClr val="000000"/>
                </a:solidFill>
                <a:latin typeface="ＭＳ Ｐゴシック"/>
                <a:ea typeface="ＭＳ Ｐゴシック"/>
              </a:rPr>
              <a:t>の向上</a:t>
            </a:r>
          </a:p>
          <a:p>
            <a:pPr algn="ctr" defTabSz="1219170" eaLnBrk="1" fontAlgn="auto" hangingPunct="1">
              <a:spcBef>
                <a:spcPts val="0"/>
              </a:spcBef>
              <a:spcAft>
                <a:spcPts val="0"/>
              </a:spcAft>
              <a:defRPr/>
            </a:pPr>
            <a:r>
              <a:rPr lang="ja-JP" altLang="en-US" sz="1400" b="1" dirty="0">
                <a:solidFill>
                  <a:srgbClr val="000000"/>
                </a:solidFill>
                <a:latin typeface="ＭＳ Ｐゴシック"/>
                <a:ea typeface="ＭＳ Ｐゴシック"/>
              </a:rPr>
              <a:t>都市力の向上</a:t>
            </a:r>
          </a:p>
        </p:txBody>
      </p:sp>
      <p:sp>
        <p:nvSpPr>
          <p:cNvPr id="8" name="二等辺三角形 7">
            <a:extLst>
              <a:ext uri="{FF2B5EF4-FFF2-40B4-BE49-F238E27FC236}">
                <a16:creationId xmlns:a16="http://schemas.microsoft.com/office/drawing/2014/main" id="{047E2849-858B-62ED-7A2B-75999066EEB2}"/>
              </a:ext>
            </a:extLst>
          </p:cNvPr>
          <p:cNvSpPr/>
          <p:nvPr/>
        </p:nvSpPr>
        <p:spPr>
          <a:xfrm rot="3699258">
            <a:off x="4980644" y="2517635"/>
            <a:ext cx="810874" cy="192502"/>
          </a:xfrm>
          <a:prstGeom prst="triangle">
            <a:avLst>
              <a:gd name="adj" fmla="val 52920"/>
            </a:avLst>
          </a:prstGeom>
          <a:solidFill>
            <a:srgbClr val="AF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defRPr/>
            </a:pPr>
            <a:endParaRPr kumimoji="1" lang="ja-JP" altLang="en-US" sz="2400">
              <a:solidFill>
                <a:srgbClr val="FFFFFF"/>
              </a:solidFill>
              <a:latin typeface="Arial"/>
              <a:ea typeface="ＭＳ Ｐゴシック"/>
            </a:endParaRPr>
          </a:p>
        </p:txBody>
      </p:sp>
      <p:sp>
        <p:nvSpPr>
          <p:cNvPr id="22" name="角丸四角形 37">
            <a:extLst>
              <a:ext uri="{FF2B5EF4-FFF2-40B4-BE49-F238E27FC236}">
                <a16:creationId xmlns:a16="http://schemas.microsoft.com/office/drawing/2014/main" id="{ACF58591-8484-3529-539E-03B305D950A2}"/>
              </a:ext>
            </a:extLst>
          </p:cNvPr>
          <p:cNvSpPr/>
          <p:nvPr/>
        </p:nvSpPr>
        <p:spPr>
          <a:xfrm>
            <a:off x="5701138" y="3252314"/>
            <a:ext cx="1548063" cy="319879"/>
          </a:xfrm>
          <a:prstGeom prst="roundRect">
            <a:avLst>
              <a:gd name="adj" fmla="val 50000"/>
            </a:avLst>
          </a:prstGeom>
          <a:solidFill>
            <a:srgbClr val="AF1932"/>
          </a:solidFill>
          <a:ln>
            <a:noFill/>
          </a:ln>
        </p:spPr>
        <p:style>
          <a:lnRef idx="1">
            <a:schemeClr val="accent6"/>
          </a:lnRef>
          <a:fillRef idx="2">
            <a:schemeClr val="accent6"/>
          </a:fillRef>
          <a:effectRef idx="1">
            <a:schemeClr val="accent6"/>
          </a:effectRef>
          <a:fontRef idx="minor">
            <a:schemeClr val="dk1"/>
          </a:fontRef>
        </p:style>
        <p:txBody>
          <a:bodyPr lIns="0" tIns="0" rIns="0" bIns="0"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defTabSz="1219170">
              <a:defRPr/>
            </a:pPr>
            <a:r>
              <a:rPr lang="ja-JP" altLang="en-US" sz="1867" b="1" spc="133" dirty="0">
                <a:solidFill>
                  <a:prstClr val="white"/>
                </a:solidFill>
                <a:latin typeface="Yu Gothic UI" panose="020B0500000000000000" pitchFamily="50" charset="-128"/>
                <a:ea typeface="Yu Gothic UI" panose="020B0500000000000000" pitchFamily="50" charset="-128"/>
              </a:rPr>
              <a:t>行政</a:t>
            </a:r>
            <a:r>
              <a:rPr lang="en-US" altLang="ja-JP" sz="1867" b="1" spc="133" dirty="0">
                <a:solidFill>
                  <a:prstClr val="white"/>
                </a:solidFill>
                <a:latin typeface="Yu Gothic UI" panose="020B0500000000000000" pitchFamily="50" charset="-128"/>
                <a:ea typeface="Yu Gothic UI" panose="020B0500000000000000" pitchFamily="50" charset="-128"/>
              </a:rPr>
              <a:t>DX</a:t>
            </a:r>
          </a:p>
        </p:txBody>
      </p:sp>
      <p:sp>
        <p:nvSpPr>
          <p:cNvPr id="23" name="角丸四角形 52">
            <a:extLst>
              <a:ext uri="{FF2B5EF4-FFF2-40B4-BE49-F238E27FC236}">
                <a16:creationId xmlns:a16="http://schemas.microsoft.com/office/drawing/2014/main" id="{734C9166-F7CE-5578-0685-DCF3669BC035}"/>
              </a:ext>
            </a:extLst>
          </p:cNvPr>
          <p:cNvSpPr/>
          <p:nvPr/>
        </p:nvSpPr>
        <p:spPr>
          <a:xfrm>
            <a:off x="5590945" y="3709222"/>
            <a:ext cx="3703572" cy="646331"/>
          </a:xfrm>
          <a:prstGeom prst="roundRect">
            <a:avLst>
              <a:gd name="adj" fmla="val 0"/>
            </a:avLst>
          </a:prstGeom>
          <a:noFill/>
          <a:ln>
            <a:noFill/>
          </a:ln>
        </p:spPr>
        <p:style>
          <a:lnRef idx="2">
            <a:schemeClr val="accent3"/>
          </a:lnRef>
          <a:fillRef idx="1">
            <a:schemeClr val="lt1"/>
          </a:fillRef>
          <a:effectRef idx="0">
            <a:schemeClr val="accent3"/>
          </a:effectRef>
          <a:fontRef idx="minor">
            <a:schemeClr val="dk1"/>
          </a:fontRef>
        </p:style>
        <p:txBody>
          <a:bodyPr wrap="square" lIns="0" tIns="0" rIns="0" bIns="0" rtlCol="0" anchor="ctr">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defTabSz="1219170">
              <a:defRPr/>
            </a:pPr>
            <a:r>
              <a:rPr lang="ja-JP" altLang="en-US" sz="1400" dirty="0">
                <a:solidFill>
                  <a:srgbClr val="000000"/>
                </a:solidFill>
                <a:latin typeface="+mn-ea"/>
              </a:rPr>
              <a:t>効率的かつ質の高い組織・業務運営を実現</a:t>
            </a:r>
            <a:endParaRPr lang="en-US" altLang="ja-JP" sz="1400" dirty="0">
              <a:solidFill>
                <a:srgbClr val="000000"/>
              </a:solidFill>
              <a:latin typeface="+mn-ea"/>
            </a:endParaRPr>
          </a:p>
          <a:p>
            <a:pPr defTabSz="1219170">
              <a:defRPr/>
            </a:pPr>
            <a:r>
              <a:rPr lang="ja-JP" altLang="en-US" sz="1400" dirty="0">
                <a:solidFill>
                  <a:srgbClr val="000000"/>
                </a:solidFill>
                <a:latin typeface="+mn-ea"/>
              </a:rPr>
              <a:t>　　（</a:t>
            </a:r>
            <a:r>
              <a:rPr lang="ja-JP" altLang="en-US" sz="1400" dirty="0">
                <a:solidFill>
                  <a:schemeClr val="tx1"/>
                </a:solidFill>
                <a:latin typeface="+mn-ea"/>
              </a:rPr>
              <a:t>バックオフィスＤＸの取組</a:t>
            </a:r>
            <a:r>
              <a:rPr lang="ja-JP" altLang="en-US" sz="1400" dirty="0">
                <a:solidFill>
                  <a:srgbClr val="000000"/>
                </a:solidFill>
                <a:latin typeface="+mn-ea"/>
              </a:rPr>
              <a:t>など）</a:t>
            </a:r>
            <a:endParaRPr lang="en-US" altLang="ja-JP" sz="1400" dirty="0">
              <a:solidFill>
                <a:srgbClr val="000000"/>
              </a:solidFill>
              <a:latin typeface="+mn-ea"/>
            </a:endParaRPr>
          </a:p>
          <a:p>
            <a:pPr algn="ctr" defTabSz="1219170">
              <a:defRPr/>
            </a:pPr>
            <a:endParaRPr lang="en-US" altLang="ja-JP" sz="1400" b="1" dirty="0">
              <a:solidFill>
                <a:srgbClr val="000000"/>
              </a:solidFill>
              <a:latin typeface="Yu Gothic UI" panose="020B0500000000000000" pitchFamily="50" charset="-128"/>
              <a:ea typeface="Yu Gothic UI" panose="020B0500000000000000" pitchFamily="50" charset="-128"/>
            </a:endParaRPr>
          </a:p>
        </p:txBody>
      </p:sp>
      <p:sp>
        <p:nvSpPr>
          <p:cNvPr id="27" name="テキスト ボックス 26">
            <a:extLst>
              <a:ext uri="{FF2B5EF4-FFF2-40B4-BE49-F238E27FC236}">
                <a16:creationId xmlns:a16="http://schemas.microsoft.com/office/drawing/2014/main" id="{F4A43076-A458-D729-C7B4-5F8BBEA09494}"/>
              </a:ext>
            </a:extLst>
          </p:cNvPr>
          <p:cNvSpPr txBox="1"/>
          <p:nvPr/>
        </p:nvSpPr>
        <p:spPr>
          <a:xfrm>
            <a:off x="165296" y="2965783"/>
            <a:ext cx="3749508" cy="738664"/>
          </a:xfrm>
          <a:prstGeom prst="rect">
            <a:avLst/>
          </a:prstGeom>
          <a:noFill/>
        </p:spPr>
        <p:txBody>
          <a:bodyPr wrap="square">
            <a:spAutoFit/>
          </a:bodyPr>
          <a:lstStyle/>
          <a:p>
            <a:pPr defTabSz="1219170" eaLnBrk="1" fontAlgn="auto" hangingPunct="1">
              <a:spcBef>
                <a:spcPts val="0"/>
              </a:spcBef>
              <a:spcAft>
                <a:spcPts val="0"/>
              </a:spcAft>
              <a:defRPr/>
            </a:pPr>
            <a:r>
              <a:rPr lang="ja-JP" altLang="en-US" sz="1400" dirty="0">
                <a:solidFill>
                  <a:srgbClr val="000000"/>
                </a:solidFill>
                <a:latin typeface="+mn-ea"/>
                <a:ea typeface="+mn-ea"/>
              </a:rPr>
              <a:t>利用者目線でデザインされた便利・快適な</a:t>
            </a:r>
            <a:br>
              <a:rPr lang="en-US" altLang="ja-JP" sz="1400" dirty="0">
                <a:solidFill>
                  <a:srgbClr val="000000"/>
                </a:solidFill>
                <a:latin typeface="+mn-ea"/>
                <a:ea typeface="+mn-ea"/>
              </a:rPr>
            </a:br>
            <a:r>
              <a:rPr lang="ja-JP" altLang="en-US" sz="1400" dirty="0">
                <a:solidFill>
                  <a:srgbClr val="000000"/>
                </a:solidFill>
                <a:latin typeface="+mn-ea"/>
                <a:ea typeface="+mn-ea"/>
              </a:rPr>
              <a:t>行政サービスをスピーディに提供</a:t>
            </a:r>
            <a:endParaRPr lang="en-US" altLang="ja-JP" sz="1400" dirty="0">
              <a:solidFill>
                <a:srgbClr val="000000"/>
              </a:solidFill>
              <a:latin typeface="+mn-ea"/>
              <a:ea typeface="+mn-ea"/>
            </a:endParaRPr>
          </a:p>
          <a:p>
            <a:pPr defTabSz="1219170" eaLnBrk="1" fontAlgn="auto" hangingPunct="1">
              <a:spcBef>
                <a:spcPts val="0"/>
              </a:spcBef>
              <a:spcAft>
                <a:spcPts val="0"/>
              </a:spcAft>
              <a:defRPr/>
            </a:pPr>
            <a:r>
              <a:rPr lang="ja-JP" altLang="en-US" sz="1400" dirty="0">
                <a:solidFill>
                  <a:srgbClr val="000000"/>
                </a:solidFill>
                <a:latin typeface="+mn-ea"/>
                <a:ea typeface="+mn-ea"/>
              </a:rPr>
              <a:t>（区</a:t>
            </a:r>
            <a:r>
              <a:rPr lang="ja-JP" altLang="en-US" sz="1400" dirty="0">
                <a:latin typeface="+mn-ea"/>
                <a:ea typeface="+mn-ea"/>
              </a:rPr>
              <a:t>役所ＤＸの取</a:t>
            </a:r>
            <a:r>
              <a:rPr lang="ja-JP" altLang="en-US" sz="1400" dirty="0">
                <a:solidFill>
                  <a:srgbClr val="000000"/>
                </a:solidFill>
                <a:latin typeface="+mn-ea"/>
                <a:ea typeface="+mn-ea"/>
              </a:rPr>
              <a:t>組など）</a:t>
            </a:r>
            <a:endParaRPr lang="en-US" altLang="ja-JP" sz="1400" dirty="0">
              <a:solidFill>
                <a:srgbClr val="000000"/>
              </a:solidFill>
              <a:latin typeface="+mn-ea"/>
              <a:ea typeface="+mn-ea"/>
            </a:endParaRPr>
          </a:p>
        </p:txBody>
      </p:sp>
      <p:sp>
        <p:nvSpPr>
          <p:cNvPr id="28" name="テキスト ボックス 27">
            <a:extLst>
              <a:ext uri="{FF2B5EF4-FFF2-40B4-BE49-F238E27FC236}">
                <a16:creationId xmlns:a16="http://schemas.microsoft.com/office/drawing/2014/main" id="{EAAA1F31-9D92-3F75-CFB9-1D14F262FC80}"/>
              </a:ext>
            </a:extLst>
          </p:cNvPr>
          <p:cNvSpPr txBox="1"/>
          <p:nvPr/>
        </p:nvSpPr>
        <p:spPr>
          <a:xfrm>
            <a:off x="1747846" y="2628393"/>
            <a:ext cx="1908600" cy="307777"/>
          </a:xfrm>
          <a:prstGeom prst="rect">
            <a:avLst/>
          </a:prstGeom>
          <a:noFill/>
        </p:spPr>
        <p:txBody>
          <a:bodyPr wrap="square">
            <a:spAutoFit/>
          </a:bodyPr>
          <a:lstStyle/>
          <a:p>
            <a:pPr defTabSz="1219170" eaLnBrk="1" fontAlgn="auto" hangingPunct="1">
              <a:spcBef>
                <a:spcPts val="0"/>
              </a:spcBef>
              <a:spcAft>
                <a:spcPts val="0"/>
              </a:spcAft>
              <a:defRPr/>
            </a:pPr>
            <a:r>
              <a:rPr lang="ja-JP" altLang="en-US" sz="1400" dirty="0">
                <a:solidFill>
                  <a:srgbClr val="000000"/>
                </a:solidFill>
                <a:latin typeface="+mn-ea"/>
                <a:ea typeface="+mn-ea"/>
              </a:rPr>
              <a:t>（２０億１，</a:t>
            </a:r>
            <a:r>
              <a:rPr lang="ja-JP" altLang="en-US" sz="1400" dirty="0">
                <a:latin typeface="+mn-ea"/>
                <a:ea typeface="+mn-ea"/>
              </a:rPr>
              <a:t>９</a:t>
            </a:r>
            <a:r>
              <a:rPr lang="ja-JP" altLang="en-US" sz="1400" dirty="0">
                <a:solidFill>
                  <a:srgbClr val="000000"/>
                </a:solidFill>
                <a:latin typeface="+mn-ea"/>
                <a:ea typeface="+mn-ea"/>
              </a:rPr>
              <a:t>００万円）</a:t>
            </a:r>
            <a:endParaRPr lang="en-US" altLang="ja-JP" sz="1400" dirty="0">
              <a:solidFill>
                <a:srgbClr val="000000"/>
              </a:solidFill>
              <a:latin typeface="+mn-ea"/>
              <a:ea typeface="+mn-ea"/>
            </a:endParaRPr>
          </a:p>
        </p:txBody>
      </p:sp>
      <p:sp>
        <p:nvSpPr>
          <p:cNvPr id="29" name="テキスト ボックス 28">
            <a:extLst>
              <a:ext uri="{FF2B5EF4-FFF2-40B4-BE49-F238E27FC236}">
                <a16:creationId xmlns:a16="http://schemas.microsoft.com/office/drawing/2014/main" id="{F0CDEE76-DF4A-82A5-785A-4F77F20D0A5F}"/>
              </a:ext>
            </a:extLst>
          </p:cNvPr>
          <p:cNvSpPr txBox="1"/>
          <p:nvPr/>
        </p:nvSpPr>
        <p:spPr>
          <a:xfrm>
            <a:off x="1867650" y="4243850"/>
            <a:ext cx="2174465" cy="307777"/>
          </a:xfrm>
          <a:prstGeom prst="rect">
            <a:avLst/>
          </a:prstGeom>
          <a:noFill/>
        </p:spPr>
        <p:txBody>
          <a:bodyPr wrap="square">
            <a:spAutoFit/>
          </a:bodyPr>
          <a:lstStyle/>
          <a:p>
            <a:pPr defTabSz="1219170" eaLnBrk="1" fontAlgn="auto" hangingPunct="1">
              <a:spcBef>
                <a:spcPts val="0"/>
              </a:spcBef>
              <a:spcAft>
                <a:spcPts val="0"/>
              </a:spcAft>
              <a:defRPr/>
            </a:pPr>
            <a:r>
              <a:rPr lang="ja-JP" altLang="en-US" sz="1400" dirty="0">
                <a:solidFill>
                  <a:srgbClr val="000000"/>
                </a:solidFill>
                <a:latin typeface="+mn-ea"/>
                <a:ea typeface="+mn-ea"/>
              </a:rPr>
              <a:t>（８億４，３００万円）</a:t>
            </a:r>
            <a:endParaRPr lang="en-US" altLang="ja-JP" sz="1400" dirty="0">
              <a:solidFill>
                <a:srgbClr val="000000"/>
              </a:solidFill>
              <a:latin typeface="+mn-ea"/>
              <a:ea typeface="+mn-ea"/>
            </a:endParaRPr>
          </a:p>
        </p:txBody>
      </p:sp>
      <p:sp>
        <p:nvSpPr>
          <p:cNvPr id="31" name="テキスト ボックス 30">
            <a:extLst>
              <a:ext uri="{FF2B5EF4-FFF2-40B4-BE49-F238E27FC236}">
                <a16:creationId xmlns:a16="http://schemas.microsoft.com/office/drawing/2014/main" id="{8D50C1A9-F8F1-EBB8-D1F2-4D3DF6004247}"/>
              </a:ext>
            </a:extLst>
          </p:cNvPr>
          <p:cNvSpPr txBox="1"/>
          <p:nvPr/>
        </p:nvSpPr>
        <p:spPr>
          <a:xfrm>
            <a:off x="7249201" y="3274448"/>
            <a:ext cx="2623749" cy="307777"/>
          </a:xfrm>
          <a:prstGeom prst="rect">
            <a:avLst/>
          </a:prstGeom>
          <a:noFill/>
        </p:spPr>
        <p:txBody>
          <a:bodyPr wrap="square">
            <a:spAutoFit/>
          </a:bodyPr>
          <a:lstStyle/>
          <a:p>
            <a:pPr defTabSz="1219170" eaLnBrk="1" fontAlgn="auto" hangingPunct="1">
              <a:spcBef>
                <a:spcPts val="0"/>
              </a:spcBef>
              <a:spcAft>
                <a:spcPts val="0"/>
              </a:spcAft>
              <a:defRPr/>
            </a:pPr>
            <a:r>
              <a:rPr lang="ja-JP" altLang="en-US" sz="1400" dirty="0">
                <a:solidFill>
                  <a:srgbClr val="000000"/>
                </a:solidFill>
                <a:latin typeface="Yu Gothic UI" panose="020B0500000000000000" pitchFamily="50" charset="-128"/>
                <a:ea typeface="Yu Gothic UI" panose="020B0500000000000000" pitchFamily="50" charset="-128"/>
              </a:rPr>
              <a:t>（</a:t>
            </a:r>
            <a:r>
              <a:rPr lang="ja-JP" altLang="en-US" sz="1400" dirty="0">
                <a:solidFill>
                  <a:srgbClr val="000000"/>
                </a:solidFill>
                <a:latin typeface="+mn-ea"/>
                <a:ea typeface="+mn-ea"/>
              </a:rPr>
              <a:t>３５億２，０００万円</a:t>
            </a:r>
            <a:r>
              <a:rPr lang="ja-JP" altLang="en-US" sz="1400" dirty="0">
                <a:solidFill>
                  <a:srgbClr val="000000"/>
                </a:solidFill>
                <a:latin typeface="Yu Gothic UI" panose="020B0500000000000000" pitchFamily="50" charset="-128"/>
                <a:ea typeface="Yu Gothic UI" panose="020B0500000000000000" pitchFamily="50" charset="-128"/>
              </a:rPr>
              <a:t>）</a:t>
            </a:r>
            <a:endParaRPr lang="en-US" altLang="ja-JP" sz="1400" dirty="0">
              <a:solidFill>
                <a:srgbClr val="000000"/>
              </a:solidFill>
              <a:latin typeface="Yu Gothic UI" panose="020B0500000000000000" pitchFamily="50" charset="-128"/>
              <a:ea typeface="Yu Gothic UI" panose="020B0500000000000000" pitchFamily="50" charset="-128"/>
            </a:endParaRPr>
          </a:p>
        </p:txBody>
      </p:sp>
      <p:cxnSp>
        <p:nvCxnSpPr>
          <p:cNvPr id="9" name="直線コネクタ 8">
            <a:extLst>
              <a:ext uri="{FF2B5EF4-FFF2-40B4-BE49-F238E27FC236}">
                <a16:creationId xmlns:a16="http://schemas.microsoft.com/office/drawing/2014/main" id="{B64A2D1F-A5A0-77D5-D474-C782EC30DB8D}"/>
              </a:ext>
            </a:extLst>
          </p:cNvPr>
          <p:cNvCxnSpPr>
            <a:cxnSpLocks/>
            <a:stCxn id="4" idx="3"/>
          </p:cNvCxnSpPr>
          <p:nvPr/>
        </p:nvCxnSpPr>
        <p:spPr>
          <a:xfrm>
            <a:off x="1765625" y="2637170"/>
            <a:ext cx="2054790" cy="0"/>
          </a:xfrm>
          <a:prstGeom prst="line">
            <a:avLst/>
          </a:prstGeom>
          <a:ln w="28575">
            <a:solidFill>
              <a:srgbClr val="AF1932"/>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53B23C50-7EE7-F5B7-E94F-B4032ED68F90}"/>
              </a:ext>
            </a:extLst>
          </p:cNvPr>
          <p:cNvCxnSpPr>
            <a:cxnSpLocks/>
            <a:stCxn id="14" idx="3"/>
          </p:cNvCxnSpPr>
          <p:nvPr/>
        </p:nvCxnSpPr>
        <p:spPr>
          <a:xfrm flipV="1">
            <a:off x="1767726" y="3852468"/>
            <a:ext cx="1525810" cy="469894"/>
          </a:xfrm>
          <a:prstGeom prst="line">
            <a:avLst/>
          </a:prstGeom>
          <a:ln w="28575">
            <a:solidFill>
              <a:srgbClr val="AF1932"/>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CA94FEEA-6842-A5F7-711B-A588BC2B072D}"/>
              </a:ext>
            </a:extLst>
          </p:cNvPr>
          <p:cNvCxnSpPr>
            <a:cxnSpLocks/>
          </p:cNvCxnSpPr>
          <p:nvPr/>
        </p:nvCxnSpPr>
        <p:spPr>
          <a:xfrm flipV="1">
            <a:off x="5388085" y="3406318"/>
            <a:ext cx="327662" cy="340126"/>
          </a:xfrm>
          <a:prstGeom prst="line">
            <a:avLst/>
          </a:prstGeom>
          <a:ln w="28575">
            <a:solidFill>
              <a:srgbClr val="AF193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9682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a:extLst>
              <a:ext uri="{FF2B5EF4-FFF2-40B4-BE49-F238E27FC236}">
                <a16:creationId xmlns:a16="http://schemas.microsoft.com/office/drawing/2014/main" id="{6C6E7AF6-1417-464D-01E8-B194EBD4E37E}"/>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3661965" y="1215728"/>
            <a:ext cx="5333560" cy="3664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ectangle 4"/>
          <p:cNvSpPr>
            <a:spLocks noChangeArrowheads="1"/>
          </p:cNvSpPr>
          <p:nvPr/>
        </p:nvSpPr>
        <p:spPr bwMode="auto">
          <a:xfrm>
            <a:off x="-1588" y="4763"/>
            <a:ext cx="9145588" cy="476250"/>
          </a:xfrm>
          <a:prstGeom prst="rect">
            <a:avLst/>
          </a:prstGeom>
          <a:gradFill flip="none" rotWithShape="1">
            <a:gsLst>
              <a:gs pos="55000">
                <a:srgbClr val="000099"/>
              </a:gs>
              <a:gs pos="100000">
                <a:schemeClr val="bg1"/>
              </a:gs>
            </a:gsLst>
            <a:lin ang="0" scaled="1"/>
            <a:tileRect/>
          </a:gradFill>
          <a:ln w="38100" algn="ctr">
            <a:noFill/>
            <a:miter lim="800000"/>
            <a:headEnd/>
            <a:tailEnd/>
          </a:ln>
          <a:effectLst/>
        </p:spPr>
        <p:txBody>
          <a:bodyPr wrap="none" lIns="77929" tIns="38964" rIns="77929" bIns="38964"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2800" dirty="0">
                <a:solidFill>
                  <a:schemeClr val="bg1"/>
                </a:solidFill>
                <a:effectLst>
                  <a:outerShdw blurRad="38100" dist="38100" dir="2700000" algn="tl">
                    <a:srgbClr val="000000">
                      <a:alpha val="43137"/>
                    </a:srgbClr>
                  </a:outerShdw>
                </a:effectLst>
                <a:latin typeface="HG創英角ｺﾞｼｯｸUB" panose="020B0909000000000000" pitchFamily="49" charset="-128"/>
                <a:ea typeface="HG創英角ｺﾞｼｯｸUB" panose="020B0909000000000000" pitchFamily="49" charset="-128"/>
              </a:rPr>
              <a:t>Re-Design</a:t>
            </a:r>
            <a:r>
              <a:rPr lang="ja-JP" altLang="en-US" sz="2800" dirty="0">
                <a:solidFill>
                  <a:schemeClr val="bg1"/>
                </a:solidFill>
                <a:effectLst>
                  <a:outerShdw blurRad="38100" dist="38100" dir="2700000" algn="tl">
                    <a:srgbClr val="000000">
                      <a:alpha val="43137"/>
                    </a:srgbClr>
                  </a:outerShdw>
                </a:effectLst>
                <a:latin typeface="HG創英角ｺﾞｼｯｸUB" panose="020B0909000000000000" pitchFamily="49" charset="-128"/>
                <a:ea typeface="HG創英角ｺﾞｼｯｸUB" panose="020B0909000000000000" pitchFamily="49" charset="-128"/>
              </a:rPr>
              <a:t>おおさか～大阪市ＤＸ戦略～</a:t>
            </a:r>
            <a:r>
              <a:rPr kumimoji="1" lang="ja-JP" altLang="en-US" sz="28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HG創英角ｺﾞｼｯｸUB" panose="020B0909000000000000" pitchFamily="49" charset="-128"/>
                <a:ea typeface="HG創英角ｺﾞｼｯｸUB" panose="020B0909000000000000" pitchFamily="49" charset="-128"/>
              </a:rPr>
              <a:t>の推進②</a:t>
            </a:r>
          </a:p>
        </p:txBody>
      </p:sp>
      <p:sp>
        <p:nvSpPr>
          <p:cNvPr id="30" name="正方形/長方形 29"/>
          <p:cNvSpPr/>
          <p:nvPr/>
        </p:nvSpPr>
        <p:spPr>
          <a:xfrm>
            <a:off x="86497" y="591850"/>
            <a:ext cx="2439809" cy="36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mn-ea"/>
                <a:cs typeface="+mn-cs"/>
              </a:rPr>
              <a:t>ＤＸ</a:t>
            </a:r>
            <a:r>
              <a:rPr kumimoji="1" lang="ja-JP" altLang="en-US" sz="1600" b="0" i="0" u="none" strike="noStrike" kern="1200" cap="none" spc="0" normalizeH="0" baseline="0" noProof="0" dirty="0">
                <a:ln>
                  <a:noFill/>
                </a:ln>
                <a:solidFill>
                  <a:srgbClr val="000000"/>
                </a:solidFill>
                <a:effectLst/>
                <a:uLnTx/>
                <a:uFillTx/>
                <a:latin typeface="+mn-ea"/>
                <a:cs typeface="+mn-cs"/>
              </a:rPr>
              <a:t>推進事業（主なもの）</a:t>
            </a:r>
          </a:p>
        </p:txBody>
      </p:sp>
      <p:sp>
        <p:nvSpPr>
          <p:cNvPr id="5" name="スライド番号プレースホルダ 3">
            <a:extLst>
              <a:ext uri="{FF2B5EF4-FFF2-40B4-BE49-F238E27FC236}">
                <a16:creationId xmlns:a16="http://schemas.microsoft.com/office/drawing/2014/main" id="{F6D1919E-8D0D-2B17-338B-36DD82F76A77}"/>
              </a:ext>
            </a:extLst>
          </p:cNvPr>
          <p:cNvSpPr txBox="1">
            <a:spLocks noGrp="1"/>
          </p:cNvSpPr>
          <p:nvPr/>
        </p:nvSpPr>
        <p:spPr bwMode="auto">
          <a:xfrm>
            <a:off x="7010400" y="4786313"/>
            <a:ext cx="2133600" cy="357187"/>
          </a:xfrm>
          <a:prstGeom prst="rect">
            <a:avLst/>
          </a:prstGeom>
          <a:noFill/>
          <a:ln>
            <a:miter lim="800000"/>
            <a:headEnd/>
            <a:tailEnd/>
          </a:ln>
        </p:spPr>
        <p:txBody>
          <a:bodyPr lIns="77928" tIns="38964" rIns="77928" bIns="38964"/>
          <a:lstStyle/>
          <a:p>
            <a:pPr algn="r" eaLnBrk="1" hangingPunct="1">
              <a:defRPr/>
            </a:pPr>
            <a:fld id="{8FFDCF82-61BD-41EF-A490-9375BDA4C9D1}" type="slidenum">
              <a:rPr lang="en-US" altLang="ja-JP" sz="2000" b="1" smtClean="0">
                <a:effectLst>
                  <a:outerShdw blurRad="38100" dist="38100" dir="2700000" algn="tl">
                    <a:srgbClr val="C0C0C0"/>
                  </a:outerShdw>
                </a:effectLst>
                <a:latin typeface="ＭＳ Ｐゴシック" panose="020B0600070205080204" pitchFamily="50" charset="-128"/>
                <a:cs typeface="Arial" panose="020B0604020202020204" pitchFamily="34" charset="0"/>
              </a:rPr>
              <a:t>47</a:t>
            </a:fld>
            <a:endParaRPr lang="en-US" altLang="ja-JP" sz="2000" b="1" dirty="0">
              <a:effectLst>
                <a:outerShdw blurRad="38100" dist="38100" dir="2700000" algn="tl">
                  <a:srgbClr val="C0C0C0"/>
                </a:outerShdw>
              </a:effectLst>
              <a:latin typeface="ＭＳ Ｐゴシック" panose="020B0600070205080204" pitchFamily="50" charset="-128"/>
              <a:cs typeface="Arial" panose="020B0604020202020204" pitchFamily="34" charset="0"/>
            </a:endParaRPr>
          </a:p>
        </p:txBody>
      </p:sp>
      <p:sp>
        <p:nvSpPr>
          <p:cNvPr id="10" name="角丸四角形 37">
            <a:extLst>
              <a:ext uri="{FF2B5EF4-FFF2-40B4-BE49-F238E27FC236}">
                <a16:creationId xmlns:a16="http://schemas.microsoft.com/office/drawing/2014/main" id="{3EBA0D3E-7FBB-EEE0-0249-7C73B98715AF}"/>
              </a:ext>
            </a:extLst>
          </p:cNvPr>
          <p:cNvSpPr/>
          <p:nvPr/>
        </p:nvSpPr>
        <p:spPr>
          <a:xfrm>
            <a:off x="234626" y="1131332"/>
            <a:ext cx="288925" cy="288000"/>
          </a:xfrm>
          <a:prstGeom prst="roundRect">
            <a:avLst/>
          </a:prstGeom>
          <a:noFill/>
          <a:ln w="31750" cmpd="sng">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HG丸ｺﾞｼｯｸM-PRO" pitchFamily="50" charset="-128"/>
                <a:ea typeface="HG丸ｺﾞｼｯｸM-PRO" pitchFamily="50" charset="-128"/>
                <a:cs typeface="+mn-cs"/>
              </a:rPr>
              <a:t>拡</a:t>
            </a:r>
          </a:p>
        </p:txBody>
      </p:sp>
      <p:sp>
        <p:nvSpPr>
          <p:cNvPr id="12" name="テキスト ボックス 11"/>
          <p:cNvSpPr txBox="1"/>
          <p:nvPr/>
        </p:nvSpPr>
        <p:spPr>
          <a:xfrm>
            <a:off x="523551" y="1097992"/>
            <a:ext cx="8536974" cy="338554"/>
          </a:xfrm>
          <a:prstGeom prst="rect">
            <a:avLst/>
          </a:prstGeom>
          <a:noFill/>
        </p:spPr>
        <p:txBody>
          <a:bodyPr wrap="square" rtlCol="0">
            <a:spAutoFit/>
          </a:bodyPr>
          <a:lstStyle/>
          <a:p>
            <a:pPr>
              <a:defRPr/>
            </a:pPr>
            <a:r>
              <a:rPr kumimoji="1" lang="ja-JP" altLang="en-US" sz="1600" b="1" i="0" u="none" strike="noStrike" kern="1200" cap="none" spc="0" normalizeH="0" baseline="0" noProof="0" dirty="0">
                <a:ln>
                  <a:noFill/>
                </a:ln>
                <a:solidFill>
                  <a:srgbClr val="000000"/>
                </a:solidFill>
                <a:effectLst/>
                <a:uLnTx/>
                <a:uFillTx/>
                <a:latin typeface="+mn-ea"/>
                <a:ea typeface="+mn-ea"/>
              </a:rPr>
              <a:t>■　</a:t>
            </a:r>
            <a:r>
              <a:rPr kumimoji="1" lang="ja-JP" altLang="en-US" sz="1600" b="1" dirty="0">
                <a:latin typeface="+mn-ea"/>
                <a:ea typeface="+mn-ea"/>
              </a:rPr>
              <a:t>区役所</a:t>
            </a:r>
            <a:r>
              <a:rPr lang="ja-JP" altLang="en-US" sz="1600" b="1" dirty="0">
                <a:solidFill>
                  <a:srgbClr val="000000"/>
                </a:solidFill>
                <a:latin typeface="ＭＳ Ｐゴシック"/>
                <a:ea typeface="ＭＳ Ｐゴシック"/>
              </a:rPr>
              <a:t>ＤＸ</a:t>
            </a:r>
            <a:r>
              <a:rPr kumimoji="1" lang="ja-JP" altLang="en-US" sz="1600" b="1" dirty="0">
                <a:latin typeface="+mn-ea"/>
                <a:ea typeface="+mn-ea"/>
              </a:rPr>
              <a:t>実現等に向けた取組                                　                       </a:t>
            </a: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（４億７，６００万円）</a:t>
            </a:r>
            <a:endParaRPr kumimoji="1" lang="en-US" altLang="ja-JP" sz="1600" b="1" i="0" u="none" strike="noStrike" kern="1200" cap="none" spc="0" normalizeH="0" baseline="0" noProof="0" dirty="0">
              <a:ln>
                <a:noFill/>
              </a:ln>
              <a:solidFill>
                <a:srgbClr val="000000"/>
              </a:solidFill>
              <a:effectLst/>
              <a:uLnTx/>
              <a:uFillTx/>
              <a:latin typeface="+mn-ea"/>
              <a:ea typeface="+mn-ea"/>
              <a:cs typeface="+mn-cs"/>
            </a:endParaRPr>
          </a:p>
        </p:txBody>
      </p:sp>
      <p:pic>
        <p:nvPicPr>
          <p:cNvPr id="8" name="図 7">
            <a:extLst>
              <a:ext uri="{FF2B5EF4-FFF2-40B4-BE49-F238E27FC236}">
                <a16:creationId xmlns:a16="http://schemas.microsoft.com/office/drawing/2014/main" id="{F65BABD9-F79A-7F81-75B0-F9CB48EE21A8}"/>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349882" y="1706849"/>
            <a:ext cx="2929999" cy="1061485"/>
          </a:xfrm>
          <a:prstGeom prst="rect">
            <a:avLst/>
          </a:prstGeom>
        </p:spPr>
      </p:pic>
      <p:sp>
        <p:nvSpPr>
          <p:cNvPr id="18" name="テキスト ボックス 17">
            <a:extLst>
              <a:ext uri="{FF2B5EF4-FFF2-40B4-BE49-F238E27FC236}">
                <a16:creationId xmlns:a16="http://schemas.microsoft.com/office/drawing/2014/main" id="{0668AF67-B3CF-6904-8FE2-88EE9D36F589}"/>
              </a:ext>
            </a:extLst>
          </p:cNvPr>
          <p:cNvSpPr txBox="1"/>
          <p:nvPr/>
        </p:nvSpPr>
        <p:spPr>
          <a:xfrm>
            <a:off x="3375582" y="1606086"/>
            <a:ext cx="2312097" cy="253916"/>
          </a:xfrm>
          <a:prstGeom prst="rect">
            <a:avLst/>
          </a:prstGeom>
          <a:noFill/>
        </p:spPr>
        <p:txBody>
          <a:bodyPr wrap="square" rtlCol="0">
            <a:spAutoFit/>
          </a:bodyPr>
          <a:lstStyle/>
          <a:p>
            <a:pPr algn="ctr"/>
            <a:r>
              <a:rPr kumimoji="1" lang="ja-JP" altLang="en-US" sz="1050" b="1" dirty="0"/>
              <a:t>区役所の将来のイメージ</a:t>
            </a:r>
          </a:p>
        </p:txBody>
      </p:sp>
      <p:sp>
        <p:nvSpPr>
          <p:cNvPr id="9" name="Rectangle 5">
            <a:extLst>
              <a:ext uri="{FF2B5EF4-FFF2-40B4-BE49-F238E27FC236}">
                <a16:creationId xmlns:a16="http://schemas.microsoft.com/office/drawing/2014/main" id="{23404354-D538-647D-7AC4-07AB7C242A67}"/>
              </a:ext>
            </a:extLst>
          </p:cNvPr>
          <p:cNvSpPr>
            <a:spLocks noChangeArrowheads="1"/>
          </p:cNvSpPr>
          <p:nvPr/>
        </p:nvSpPr>
        <p:spPr bwMode="auto">
          <a:xfrm>
            <a:off x="178631" y="3868094"/>
            <a:ext cx="5576847" cy="988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spcBef>
                <a:spcPts val="175"/>
              </a:spcBef>
              <a:spcAft>
                <a:spcPts val="175"/>
              </a:spcAft>
              <a:buFont typeface="Wingdings" panose="05000000000000000000" pitchFamily="2" charset="2"/>
              <a:buChar char="Ø"/>
            </a:pPr>
            <a:r>
              <a:rPr lang="ja-JP" altLang="en-US" sz="1400" dirty="0"/>
              <a:t>「書かない、漏れがない、待たない窓口」の実現に向けた窓口改革、</a:t>
            </a:r>
            <a:r>
              <a:rPr lang="ja-JP" altLang="en-US" sz="1400" dirty="0">
                <a:latin typeface="ＭＳ Ｐゴシック" panose="020B0600070205080204" pitchFamily="50" charset="-128"/>
              </a:rPr>
              <a:t>ＡＩ電話による問い合わせ対応、デジタルサイネージの活用、新たな</a:t>
            </a:r>
            <a:r>
              <a:rPr kumimoji="1" lang="ja-JP" altLang="en-US" sz="1400" dirty="0"/>
              <a:t>庁舎空間の創出</a:t>
            </a:r>
            <a:r>
              <a:rPr lang="ja-JP" altLang="en-US" sz="1400" dirty="0">
                <a:latin typeface="ＭＳ Ｐゴシック" panose="020B0600070205080204" pitchFamily="50" charset="-128"/>
              </a:rPr>
              <a:t>などをモデル区において実施</a:t>
            </a:r>
            <a:endParaRPr lang="en-US" altLang="ja-JP" sz="1400" strike="sngStrike" dirty="0">
              <a:latin typeface="ＭＳ Ｐゴシック" panose="020B0600070205080204" pitchFamily="50" charset="-128"/>
            </a:endParaRPr>
          </a:p>
        </p:txBody>
      </p:sp>
      <p:sp>
        <p:nvSpPr>
          <p:cNvPr id="7" name="Rectangle 5">
            <a:extLst>
              <a:ext uri="{FF2B5EF4-FFF2-40B4-BE49-F238E27FC236}">
                <a16:creationId xmlns:a16="http://schemas.microsoft.com/office/drawing/2014/main" id="{BFE5125C-027A-8DBE-5AE8-5978D3128B82}"/>
              </a:ext>
            </a:extLst>
          </p:cNvPr>
          <p:cNvSpPr>
            <a:spLocks noChangeArrowheads="1"/>
          </p:cNvSpPr>
          <p:nvPr/>
        </p:nvSpPr>
        <p:spPr bwMode="auto">
          <a:xfrm>
            <a:off x="178631" y="2883788"/>
            <a:ext cx="3342240" cy="953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spcBef>
                <a:spcPts val="175"/>
              </a:spcBef>
              <a:spcAft>
                <a:spcPts val="175"/>
              </a:spcAft>
              <a:buFont typeface="Wingdings" panose="05000000000000000000" pitchFamily="2" charset="2"/>
              <a:buChar char="Ø"/>
            </a:pPr>
            <a:r>
              <a:rPr lang="ja-JP" altLang="en-US" sz="1400" dirty="0">
                <a:latin typeface="ＭＳ Ｐゴシック" panose="020B0600070205080204" pitchFamily="50" charset="-128"/>
              </a:rPr>
              <a:t>住民と自治体の接点（フロントヤード）の中心である区役所において、区役所ＤＸ実行計画を踏まえた様々な取組を順次実施し、市民の利便性を向上</a:t>
            </a:r>
          </a:p>
        </p:txBody>
      </p:sp>
      <p:sp>
        <p:nvSpPr>
          <p:cNvPr id="23" name="テキスト ボックス 22">
            <a:extLst>
              <a:ext uri="{FF2B5EF4-FFF2-40B4-BE49-F238E27FC236}">
                <a16:creationId xmlns:a16="http://schemas.microsoft.com/office/drawing/2014/main" id="{84600C1E-AEB3-BC81-F1A5-FA80B7B2F89F}"/>
              </a:ext>
            </a:extLst>
          </p:cNvPr>
          <p:cNvSpPr txBox="1"/>
          <p:nvPr/>
        </p:nvSpPr>
        <p:spPr>
          <a:xfrm>
            <a:off x="7411897" y="1807129"/>
            <a:ext cx="1583628" cy="507831"/>
          </a:xfrm>
          <a:prstGeom prst="rect">
            <a:avLst/>
          </a:prstGeom>
          <a:noFill/>
        </p:spPr>
        <p:txBody>
          <a:bodyPr wrap="square" rtlCol="0">
            <a:spAutoFit/>
          </a:bodyPr>
          <a:lstStyle/>
          <a:p>
            <a:pPr algn="r"/>
            <a:r>
              <a:rPr lang="ja-JP" altLang="en-US" sz="900" dirty="0">
                <a:latin typeface="ＭＳ Ｐゴシック" panose="020B0600070205080204" pitchFamily="50" charset="-128"/>
              </a:rPr>
              <a:t>人流分析によりコンテンツ配信を行うデジタルサイネージの活用</a:t>
            </a:r>
            <a:endParaRPr kumimoji="1" lang="ja-JP" altLang="en-US" sz="900" dirty="0"/>
          </a:p>
        </p:txBody>
      </p:sp>
      <p:sp>
        <p:nvSpPr>
          <p:cNvPr id="25" name="テキスト ボックス 24">
            <a:extLst>
              <a:ext uri="{FF2B5EF4-FFF2-40B4-BE49-F238E27FC236}">
                <a16:creationId xmlns:a16="http://schemas.microsoft.com/office/drawing/2014/main" id="{022618BE-C017-E1E0-89B6-F8635EDA2A13}"/>
              </a:ext>
            </a:extLst>
          </p:cNvPr>
          <p:cNvSpPr txBox="1"/>
          <p:nvPr/>
        </p:nvSpPr>
        <p:spPr>
          <a:xfrm>
            <a:off x="5815508" y="4264785"/>
            <a:ext cx="1827554" cy="369332"/>
          </a:xfrm>
          <a:prstGeom prst="rect">
            <a:avLst/>
          </a:prstGeom>
          <a:noFill/>
        </p:spPr>
        <p:txBody>
          <a:bodyPr wrap="square" rtlCol="0">
            <a:spAutoFit/>
          </a:bodyPr>
          <a:lstStyle/>
          <a:p>
            <a:pPr algn="r"/>
            <a:r>
              <a:rPr lang="ja-JP" altLang="en-US" sz="900" dirty="0"/>
              <a:t>デジタル活用による手続きの迅速化や自動化に向けた窓口改革</a:t>
            </a:r>
            <a:endParaRPr lang="en-US" altLang="ja-JP" sz="900" dirty="0"/>
          </a:p>
        </p:txBody>
      </p:sp>
      <p:sp>
        <p:nvSpPr>
          <p:cNvPr id="26" name="テキスト ボックス 25">
            <a:extLst>
              <a:ext uri="{FF2B5EF4-FFF2-40B4-BE49-F238E27FC236}">
                <a16:creationId xmlns:a16="http://schemas.microsoft.com/office/drawing/2014/main" id="{212DCCAB-91FF-FA3E-5CDB-0F5AB75D5F3B}"/>
              </a:ext>
            </a:extLst>
          </p:cNvPr>
          <p:cNvSpPr txBox="1"/>
          <p:nvPr/>
        </p:nvSpPr>
        <p:spPr>
          <a:xfrm>
            <a:off x="3375582" y="2102366"/>
            <a:ext cx="1374953" cy="369332"/>
          </a:xfrm>
          <a:prstGeom prst="rect">
            <a:avLst/>
          </a:prstGeom>
          <a:noFill/>
        </p:spPr>
        <p:txBody>
          <a:bodyPr wrap="square" rtlCol="0">
            <a:spAutoFit/>
          </a:bodyPr>
          <a:lstStyle/>
          <a:p>
            <a:pPr algn="ctr"/>
            <a:r>
              <a:rPr kumimoji="1" lang="ja-JP" altLang="en-US" sz="900" dirty="0"/>
              <a:t>マイナポータル利用</a:t>
            </a:r>
            <a:endParaRPr kumimoji="1" lang="en-US" altLang="ja-JP" sz="900" dirty="0"/>
          </a:p>
          <a:p>
            <a:pPr algn="ctr"/>
            <a:r>
              <a:rPr kumimoji="1" lang="ja-JP" altLang="en-US" sz="900" dirty="0"/>
              <a:t>セルフブースの設置</a:t>
            </a:r>
          </a:p>
        </p:txBody>
      </p:sp>
      <p:sp>
        <p:nvSpPr>
          <p:cNvPr id="11" name="テキスト ボックス 10">
            <a:extLst>
              <a:ext uri="{FF2B5EF4-FFF2-40B4-BE49-F238E27FC236}">
                <a16:creationId xmlns:a16="http://schemas.microsoft.com/office/drawing/2014/main" id="{5DED7F96-235E-81B1-ABF8-A78D675963A2}"/>
              </a:ext>
            </a:extLst>
          </p:cNvPr>
          <p:cNvSpPr txBox="1"/>
          <p:nvPr/>
        </p:nvSpPr>
        <p:spPr>
          <a:xfrm>
            <a:off x="7423399" y="3626996"/>
            <a:ext cx="1653058" cy="507831"/>
          </a:xfrm>
          <a:prstGeom prst="rect">
            <a:avLst/>
          </a:prstGeom>
          <a:noFill/>
        </p:spPr>
        <p:txBody>
          <a:bodyPr wrap="square" rtlCol="0">
            <a:spAutoFit/>
          </a:bodyPr>
          <a:lstStyle/>
          <a:p>
            <a:pPr algn="r"/>
            <a:r>
              <a:rPr lang="en-US" altLang="ja-JP" sz="900" dirty="0">
                <a:latin typeface="+mn-ea"/>
                <a:ea typeface="+mn-ea"/>
              </a:rPr>
              <a:t>AI</a:t>
            </a:r>
            <a:r>
              <a:rPr lang="ja-JP" altLang="en-US" sz="900" dirty="0">
                <a:latin typeface="+mn-ea"/>
                <a:ea typeface="+mn-ea"/>
              </a:rPr>
              <a:t>電話による</a:t>
            </a:r>
            <a:endParaRPr lang="en-US" altLang="ja-JP" sz="900" dirty="0">
              <a:latin typeface="+mn-ea"/>
              <a:ea typeface="+mn-ea"/>
            </a:endParaRPr>
          </a:p>
          <a:p>
            <a:pPr algn="r"/>
            <a:r>
              <a:rPr lang="en-US" altLang="ja-JP" sz="900" dirty="0">
                <a:latin typeface="+mn-ea"/>
                <a:ea typeface="+mn-ea"/>
              </a:rPr>
              <a:t>24</a:t>
            </a:r>
            <a:r>
              <a:rPr lang="ja-JP" altLang="en-US" sz="900" dirty="0">
                <a:latin typeface="+mn-ea"/>
                <a:ea typeface="+mn-ea"/>
              </a:rPr>
              <a:t>時間</a:t>
            </a:r>
            <a:r>
              <a:rPr lang="en-US" altLang="ja-JP" sz="900" dirty="0">
                <a:latin typeface="+mn-ea"/>
                <a:ea typeface="+mn-ea"/>
              </a:rPr>
              <a:t>365</a:t>
            </a:r>
            <a:r>
              <a:rPr lang="ja-JP" altLang="en-US" sz="900" dirty="0">
                <a:latin typeface="+mn-ea"/>
                <a:ea typeface="+mn-ea"/>
              </a:rPr>
              <a:t>日の</a:t>
            </a:r>
            <a:endParaRPr lang="en-US" altLang="ja-JP" sz="900" dirty="0">
              <a:latin typeface="+mn-ea"/>
              <a:ea typeface="+mn-ea"/>
            </a:endParaRPr>
          </a:p>
          <a:p>
            <a:pPr algn="r"/>
            <a:r>
              <a:rPr lang="ja-JP" altLang="en-US" sz="900" dirty="0">
                <a:latin typeface="+mn-ea"/>
                <a:ea typeface="+mn-ea"/>
              </a:rPr>
              <a:t>問い合わせ対応</a:t>
            </a:r>
            <a:endParaRPr kumimoji="1" lang="ja-JP" altLang="en-US" sz="900" dirty="0">
              <a:latin typeface="+mn-ea"/>
              <a:ea typeface="+mn-ea"/>
            </a:endParaRPr>
          </a:p>
        </p:txBody>
      </p:sp>
      <p:sp>
        <p:nvSpPr>
          <p:cNvPr id="19" name="楕円 18">
            <a:extLst>
              <a:ext uri="{FF2B5EF4-FFF2-40B4-BE49-F238E27FC236}">
                <a16:creationId xmlns:a16="http://schemas.microsoft.com/office/drawing/2014/main" id="{89ED0496-9018-825E-47AE-CB37CF3F2397}"/>
              </a:ext>
            </a:extLst>
          </p:cNvPr>
          <p:cNvSpPr/>
          <p:nvPr/>
        </p:nvSpPr>
        <p:spPr>
          <a:xfrm>
            <a:off x="7760517" y="4126887"/>
            <a:ext cx="1117553" cy="660108"/>
          </a:xfrm>
          <a:prstGeom prst="ellipse">
            <a:avLst/>
          </a:prstGeom>
          <a:blipFill dpi="0" rotWithShape="1">
            <a:blip r:embed="rId5" cstate="screen">
              <a:extLst>
                <a:ext uri="{28A0092B-C50C-407E-A947-70E740481C1C}">
                  <a14:useLocalDpi xmlns:a14="http://schemas.microsoft.com/office/drawing/2010/main"/>
                </a:ext>
              </a:extLst>
            </a:blip>
            <a:srcRect/>
            <a:stretch>
              <a:fillRect/>
            </a:stretch>
          </a:blipFill>
          <a:ln>
            <a:noFill/>
          </a:ln>
          <a:effectLst>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楕円 35">
            <a:extLst>
              <a:ext uri="{FF2B5EF4-FFF2-40B4-BE49-F238E27FC236}">
                <a16:creationId xmlns:a16="http://schemas.microsoft.com/office/drawing/2014/main" id="{3A374FF6-E7D0-03D8-4FB8-FDD4E0B49197}"/>
              </a:ext>
            </a:extLst>
          </p:cNvPr>
          <p:cNvSpPr/>
          <p:nvPr/>
        </p:nvSpPr>
        <p:spPr>
          <a:xfrm>
            <a:off x="7563261" y="2252693"/>
            <a:ext cx="1209903" cy="605667"/>
          </a:xfrm>
          <a:prstGeom prst="ellipse">
            <a:avLst/>
          </a:prstGeom>
          <a:blipFill>
            <a:blip r:embed="rId6" cstate="screen">
              <a:extLst>
                <a:ext uri="{28A0092B-C50C-407E-A947-70E740481C1C}">
                  <a14:useLocalDpi xmlns:a14="http://schemas.microsoft.com/office/drawing/2010/main"/>
                </a:ext>
              </a:extLst>
            </a:blip>
            <a:stretch>
              <a:fillRect/>
            </a:stretch>
          </a:blipFill>
          <a:ln>
            <a:noFill/>
          </a:ln>
          <a:effectLst>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楕円 36">
            <a:extLst>
              <a:ext uri="{FF2B5EF4-FFF2-40B4-BE49-F238E27FC236}">
                <a16:creationId xmlns:a16="http://schemas.microsoft.com/office/drawing/2014/main" id="{2EEA0F49-FA0C-AAB9-315B-256836189AFF}"/>
              </a:ext>
            </a:extLst>
          </p:cNvPr>
          <p:cNvSpPr/>
          <p:nvPr/>
        </p:nvSpPr>
        <p:spPr>
          <a:xfrm rot="21426747">
            <a:off x="5922278" y="3444163"/>
            <a:ext cx="1239999" cy="758775"/>
          </a:xfrm>
          <a:prstGeom prst="ellipse">
            <a:avLst/>
          </a:prstGeom>
          <a:blipFill dpi="0" rotWithShape="1">
            <a:blip r:embed="rId7" cstate="screen">
              <a:extLst>
                <a:ext uri="{28A0092B-C50C-407E-A947-70E740481C1C}">
                  <a14:useLocalDpi xmlns:a14="http://schemas.microsoft.com/office/drawing/2010/main"/>
                </a:ext>
              </a:extLst>
            </a:blip>
            <a:srcRect/>
            <a:stretch>
              <a:fillRect/>
            </a:stretch>
          </a:blipFill>
          <a:ln>
            <a:noFill/>
          </a:ln>
          <a:effectLst>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楕円 37">
            <a:extLst>
              <a:ext uri="{FF2B5EF4-FFF2-40B4-BE49-F238E27FC236}">
                <a16:creationId xmlns:a16="http://schemas.microsoft.com/office/drawing/2014/main" id="{31B1F2E6-F93A-E351-C54C-0212EAD32A7F}"/>
              </a:ext>
            </a:extLst>
          </p:cNvPr>
          <p:cNvSpPr/>
          <p:nvPr/>
        </p:nvSpPr>
        <p:spPr>
          <a:xfrm>
            <a:off x="4713652" y="3049382"/>
            <a:ext cx="1147050" cy="618264"/>
          </a:xfrm>
          <a:prstGeom prst="ellipse">
            <a:avLst/>
          </a:prstGeom>
          <a:blipFill dpi="0" rotWithShape="1">
            <a:blip r:embed="rId8" cstate="screen">
              <a:extLst>
                <a:ext uri="{28A0092B-C50C-407E-A947-70E740481C1C}">
                  <a14:useLocalDpi xmlns:a14="http://schemas.microsoft.com/office/drawing/2010/main"/>
                </a:ext>
              </a:extLst>
            </a:blip>
            <a:srcRect/>
            <a:stretch>
              <a:fillRect/>
            </a:stretch>
          </a:blipFill>
          <a:ln>
            <a:noFill/>
          </a:ln>
          <a:effectLst>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856CD693-6BAE-BC93-D632-70E1606A9212}"/>
              </a:ext>
            </a:extLst>
          </p:cNvPr>
          <p:cNvSpPr txBox="1"/>
          <p:nvPr/>
        </p:nvSpPr>
        <p:spPr>
          <a:xfrm>
            <a:off x="3826359" y="3360263"/>
            <a:ext cx="2017603" cy="507831"/>
          </a:xfrm>
          <a:prstGeom prst="rect">
            <a:avLst/>
          </a:prstGeom>
          <a:noFill/>
          <a:ln>
            <a:noFill/>
          </a:ln>
          <a:effectLst>
            <a:softEdge rad="31750"/>
          </a:effectLst>
        </p:spPr>
        <p:txBody>
          <a:bodyPr wrap="square" rtlCol="0">
            <a:spAutoFit/>
          </a:bodyPr>
          <a:lstStyle/>
          <a:p>
            <a:r>
              <a:rPr kumimoji="1" lang="en-US" altLang="ja-JP" sz="900" dirty="0">
                <a:latin typeface="ＭＳ Ｐゴシック" panose="020B0600070205080204" pitchFamily="50" charset="-128"/>
              </a:rPr>
              <a:t>AI</a:t>
            </a:r>
            <a:r>
              <a:rPr kumimoji="1" lang="ja-JP" altLang="en-US" sz="900" dirty="0"/>
              <a:t>音声認識ツール</a:t>
            </a:r>
            <a:endParaRPr kumimoji="1" lang="en-US" altLang="ja-JP" sz="900" dirty="0"/>
          </a:p>
          <a:p>
            <a:r>
              <a:rPr kumimoji="1" lang="ja-JP" altLang="en-US" sz="900" dirty="0"/>
              <a:t>による高齢者・聴覚</a:t>
            </a:r>
            <a:endParaRPr kumimoji="1" lang="en-US" altLang="ja-JP" sz="900" dirty="0"/>
          </a:p>
          <a:p>
            <a:r>
              <a:rPr kumimoji="1" lang="ja-JP" altLang="en-US" sz="900" dirty="0"/>
              <a:t>障がい者支援及び多言語翻訳</a:t>
            </a:r>
          </a:p>
        </p:txBody>
      </p:sp>
      <p:sp>
        <p:nvSpPr>
          <p:cNvPr id="3" name="楕円 2">
            <a:extLst>
              <a:ext uri="{FF2B5EF4-FFF2-40B4-BE49-F238E27FC236}">
                <a16:creationId xmlns:a16="http://schemas.microsoft.com/office/drawing/2014/main" id="{FC784D99-431D-F444-856A-E2AF71016C94}"/>
              </a:ext>
            </a:extLst>
          </p:cNvPr>
          <p:cNvSpPr/>
          <p:nvPr/>
        </p:nvSpPr>
        <p:spPr>
          <a:xfrm rot="20520000">
            <a:off x="3680505" y="2490494"/>
            <a:ext cx="980862" cy="555267"/>
          </a:xfrm>
          <a:prstGeom prst="ellipse">
            <a:avLst/>
          </a:prstGeom>
          <a:noFill/>
          <a:ln w="12700">
            <a:solidFill>
              <a:schemeClr val="accent1"/>
            </a:solidFill>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4" name="楕円 13">
            <a:extLst>
              <a:ext uri="{FF2B5EF4-FFF2-40B4-BE49-F238E27FC236}">
                <a16:creationId xmlns:a16="http://schemas.microsoft.com/office/drawing/2014/main" id="{7B5280B9-878F-8D19-EFCF-4A0FCE27265C}"/>
              </a:ext>
            </a:extLst>
          </p:cNvPr>
          <p:cNvSpPr/>
          <p:nvPr/>
        </p:nvSpPr>
        <p:spPr>
          <a:xfrm rot="1080000">
            <a:off x="5162963" y="2114021"/>
            <a:ext cx="2045181" cy="695348"/>
          </a:xfrm>
          <a:prstGeom prst="ellipse">
            <a:avLst/>
          </a:prstGeom>
          <a:noFill/>
          <a:ln w="12700">
            <a:solidFill>
              <a:schemeClr val="accent1"/>
            </a:solidFill>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FA3ABB92-7667-5D59-0F90-1257EE115160}"/>
              </a:ext>
            </a:extLst>
          </p:cNvPr>
          <p:cNvSpPr txBox="1"/>
          <p:nvPr/>
        </p:nvSpPr>
        <p:spPr>
          <a:xfrm>
            <a:off x="5580011" y="1621634"/>
            <a:ext cx="1728773" cy="507831"/>
          </a:xfrm>
          <a:prstGeom prst="rect">
            <a:avLst/>
          </a:prstGeom>
          <a:noFill/>
        </p:spPr>
        <p:txBody>
          <a:bodyPr wrap="square" rtlCol="0">
            <a:spAutoFit/>
          </a:bodyPr>
          <a:lstStyle/>
          <a:p>
            <a:pPr algn="r"/>
            <a:r>
              <a:rPr kumimoji="1" lang="ja-JP" altLang="en-US" sz="900" dirty="0"/>
              <a:t>リモート相談ブースなど新たな市民サービスの提供に向けた庁舎空間の</a:t>
            </a:r>
            <a:r>
              <a:rPr lang="ja-JP" altLang="en-US" sz="900" dirty="0"/>
              <a:t>創出</a:t>
            </a:r>
            <a:endParaRPr kumimoji="1" lang="en-US" altLang="ja-JP" sz="900" dirty="0"/>
          </a:p>
        </p:txBody>
      </p:sp>
      <p:sp>
        <p:nvSpPr>
          <p:cNvPr id="15" name="稲妻 14">
            <a:extLst>
              <a:ext uri="{FF2B5EF4-FFF2-40B4-BE49-F238E27FC236}">
                <a16:creationId xmlns:a16="http://schemas.microsoft.com/office/drawing/2014/main" id="{350F5C17-5840-0B71-A37A-95810D40F27E}"/>
              </a:ext>
            </a:extLst>
          </p:cNvPr>
          <p:cNvSpPr/>
          <p:nvPr/>
        </p:nvSpPr>
        <p:spPr>
          <a:xfrm>
            <a:off x="7760517" y="3878359"/>
            <a:ext cx="533880" cy="358793"/>
          </a:xfrm>
          <a:prstGeom prst="lightningBolt">
            <a:avLst/>
          </a:prstGeom>
          <a:ln>
            <a:noFill/>
          </a:ln>
          <a:effectLst>
            <a:glow rad="63500">
              <a:schemeClr val="accent1">
                <a:satMod val="17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6">
            <a:extLst>
              <a:ext uri="{FF2B5EF4-FFF2-40B4-BE49-F238E27FC236}">
                <a16:creationId xmlns:a16="http://schemas.microsoft.com/office/drawing/2014/main" id="{DB16CBD6-6416-991B-3A11-32A00792DBD4}"/>
              </a:ext>
            </a:extLst>
          </p:cNvPr>
          <p:cNvSpPr/>
          <p:nvPr/>
        </p:nvSpPr>
        <p:spPr>
          <a:xfrm>
            <a:off x="6373252" y="1176989"/>
            <a:ext cx="892281" cy="217549"/>
          </a:xfrm>
          <a:prstGeom prst="roundRect">
            <a:avLst>
              <a:gd name="adj" fmla="val 50000"/>
            </a:avLst>
          </a:prstGeom>
          <a:solidFill>
            <a:srgbClr val="AF1932"/>
          </a:solidFill>
          <a:ln>
            <a:noFill/>
          </a:ln>
        </p:spPr>
        <p:style>
          <a:lnRef idx="1">
            <a:schemeClr val="accent6"/>
          </a:lnRef>
          <a:fillRef idx="2">
            <a:schemeClr val="accent6"/>
          </a:fillRef>
          <a:effectRef idx="1">
            <a:schemeClr val="accent6"/>
          </a:effectRef>
          <a:fontRef idx="minor">
            <a:schemeClr val="dk1"/>
          </a:fontRef>
        </p:style>
        <p:txBody>
          <a:bodyPr lIns="0" tIns="0" rIns="0" bIns="0" rtlCol="0" anchor="ctr"/>
          <a:lstStyle>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382588" indent="-41275" algn="l" rtl="0" eaLnBrk="0" fontAlgn="base" hangingPunct="0">
              <a:spcBef>
                <a:spcPct val="0"/>
              </a:spcBef>
              <a:spcAft>
                <a:spcPct val="0"/>
              </a:spcAft>
              <a:defRPr kumimoji="1" kern="1200">
                <a:solidFill>
                  <a:schemeClr val="dk1"/>
                </a:solidFill>
                <a:latin typeface="+mn-lt"/>
                <a:ea typeface="+mn-ea"/>
                <a:cs typeface="+mn-cs"/>
              </a:defRPr>
            </a:lvl2pPr>
            <a:lvl3pPr marL="773113" indent="-90488" algn="l" rtl="0" eaLnBrk="0" fontAlgn="base" hangingPunct="0">
              <a:spcBef>
                <a:spcPct val="0"/>
              </a:spcBef>
              <a:spcAft>
                <a:spcPct val="0"/>
              </a:spcAft>
              <a:defRPr kumimoji="1" kern="1200">
                <a:solidFill>
                  <a:schemeClr val="dk1"/>
                </a:solidFill>
                <a:latin typeface="+mn-lt"/>
                <a:ea typeface="+mn-ea"/>
                <a:cs typeface="+mn-cs"/>
              </a:defRPr>
            </a:lvl3pPr>
            <a:lvl4pPr marL="1162050" indent="-138113" algn="l" rtl="0" eaLnBrk="0" fontAlgn="base" hangingPunct="0">
              <a:spcBef>
                <a:spcPct val="0"/>
              </a:spcBef>
              <a:spcAft>
                <a:spcPct val="0"/>
              </a:spcAft>
              <a:defRPr kumimoji="1" kern="1200">
                <a:solidFill>
                  <a:schemeClr val="dk1"/>
                </a:solidFill>
                <a:latin typeface="+mn-lt"/>
                <a:ea typeface="+mn-ea"/>
                <a:cs typeface="+mn-cs"/>
              </a:defRPr>
            </a:lvl4pPr>
            <a:lvl5pPr marL="1552575" indent="-187325"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algn="ctr"/>
            <a:r>
              <a:rPr lang="ja-JP" altLang="en-US" sz="900" b="1" spc="133" dirty="0">
                <a:solidFill>
                  <a:schemeClr val="bg1"/>
                </a:solidFill>
                <a:latin typeface="Yu Gothic UI" panose="020B0500000000000000" pitchFamily="50" charset="-128"/>
                <a:ea typeface="Yu Gothic UI" panose="020B0500000000000000" pitchFamily="50" charset="-128"/>
              </a:rPr>
              <a:t>サービス</a:t>
            </a:r>
            <a:r>
              <a:rPr lang="en-US" altLang="ja-JP" sz="900" b="1" spc="133" dirty="0">
                <a:solidFill>
                  <a:schemeClr val="bg1"/>
                </a:solidFill>
                <a:latin typeface="Yu Gothic UI" panose="020B0500000000000000" pitchFamily="50" charset="-128"/>
                <a:ea typeface="Yu Gothic UI" panose="020B0500000000000000" pitchFamily="50" charset="-128"/>
              </a:rPr>
              <a:t>DX</a:t>
            </a:r>
            <a:endParaRPr lang="en-US" altLang="ja-JP" sz="900" spc="133" dirty="0">
              <a:solidFill>
                <a:schemeClr val="bg1"/>
              </a:solidFill>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2308929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5"/>
          <p:cNvSpPr>
            <a:spLocks noChangeArrowheads="1"/>
          </p:cNvSpPr>
          <p:nvPr/>
        </p:nvSpPr>
        <p:spPr bwMode="auto">
          <a:xfrm>
            <a:off x="197975" y="2686990"/>
            <a:ext cx="8820337" cy="807724"/>
          </a:xfrm>
          <a:prstGeom prst="rect">
            <a:avLst/>
          </a:prstGeom>
          <a:noFill/>
          <a:ln w="12700">
            <a:solidFill>
              <a:schemeClr val="tx1"/>
            </a:solidFill>
            <a:miter lim="800000"/>
            <a:headEnd/>
            <a:tailEnd/>
          </a:ln>
        </p:spPr>
        <p:txBody>
          <a:bodyPr wrap="square" lIns="0" tIns="0" rIns="0" bIns="0">
            <a:noAutofit/>
          </a:bodyPr>
          <a:lstStyle/>
          <a:p>
            <a:pPr marL="0" marR="0" lvl="0" indent="0" algn="l" defTabSz="914400" rtl="0" eaLnBrk="1" fontAlgn="base"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34" name="Rectangle 4"/>
          <p:cNvSpPr>
            <a:spLocks noChangeArrowheads="1"/>
          </p:cNvSpPr>
          <p:nvPr/>
        </p:nvSpPr>
        <p:spPr bwMode="auto">
          <a:xfrm>
            <a:off x="-1588" y="0"/>
            <a:ext cx="9145588" cy="476250"/>
          </a:xfrm>
          <a:prstGeom prst="rect">
            <a:avLst/>
          </a:prstGeom>
          <a:gradFill flip="none" rotWithShape="1">
            <a:gsLst>
              <a:gs pos="55000">
                <a:srgbClr val="000099"/>
              </a:gs>
              <a:gs pos="100000">
                <a:schemeClr val="bg1"/>
              </a:gs>
            </a:gsLst>
            <a:lin ang="0" scaled="1"/>
            <a:tileRect/>
          </a:gradFill>
          <a:ln w="38100" algn="ctr">
            <a:noFill/>
            <a:miter lim="800000"/>
            <a:headEnd/>
            <a:tailEnd/>
          </a:ln>
          <a:effectLst/>
        </p:spPr>
        <p:txBody>
          <a:bodyPr wrap="none" lIns="77929" tIns="38964" rIns="77929" bIns="38964" anchor="ctr"/>
          <a:lstStyle/>
          <a:p>
            <a:pPr eaLnBrk="1" hangingPunct="1">
              <a:tabLst>
                <a:tab pos="541338" algn="l"/>
              </a:tabLst>
              <a:defRPr/>
            </a:pPr>
            <a:r>
              <a:rPr lang="en-US" altLang="ja-JP" sz="2800" dirty="0">
                <a:solidFill>
                  <a:schemeClr val="bg1"/>
                </a:solidFill>
                <a:effectLst>
                  <a:outerShdw blurRad="38100" dist="38100" dir="2700000" algn="tl">
                    <a:srgbClr val="000000">
                      <a:alpha val="43137"/>
                    </a:srgbClr>
                  </a:outerShdw>
                </a:effectLst>
                <a:latin typeface="HG創英角ｺﾞｼｯｸUB" panose="020B0909000000000000" pitchFamily="49" charset="-128"/>
                <a:ea typeface="HG創英角ｺﾞｼｯｸUB" panose="020B0909000000000000" pitchFamily="49" charset="-128"/>
              </a:rPr>
              <a:t>Re-Design</a:t>
            </a:r>
            <a:r>
              <a:rPr lang="ja-JP" altLang="en-US" sz="2800" dirty="0">
                <a:solidFill>
                  <a:schemeClr val="bg1"/>
                </a:solidFill>
                <a:effectLst>
                  <a:outerShdw blurRad="38100" dist="38100" dir="2700000" algn="tl">
                    <a:srgbClr val="000000">
                      <a:alpha val="43137"/>
                    </a:srgbClr>
                  </a:outerShdw>
                </a:effectLst>
                <a:latin typeface="HG創英角ｺﾞｼｯｸUB" panose="020B0909000000000000" pitchFamily="49" charset="-128"/>
                <a:ea typeface="HG創英角ｺﾞｼｯｸUB" panose="020B0909000000000000" pitchFamily="49" charset="-128"/>
              </a:rPr>
              <a:t>おおさか～大阪市ＤＸ戦略～</a:t>
            </a:r>
            <a:r>
              <a:rPr kumimoji="1" lang="ja-JP" altLang="en-US" sz="28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HG創英角ｺﾞｼｯｸUB" panose="020B0909000000000000" pitchFamily="49" charset="-128"/>
                <a:ea typeface="HG創英角ｺﾞｼｯｸUB" panose="020B0909000000000000" pitchFamily="49" charset="-128"/>
              </a:rPr>
              <a:t>の推進</a:t>
            </a:r>
            <a:r>
              <a:rPr kumimoji="1" lang="ja-JP" altLang="en-US" sz="28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panose="020B0604020202020204" pitchFamily="34" charset="0"/>
                <a:ea typeface="HG創英角ｺﾞｼｯｸUB" pitchFamily="49" charset="-128"/>
                <a:cs typeface="+mn-cs"/>
              </a:rPr>
              <a:t>③</a:t>
            </a:r>
          </a:p>
        </p:txBody>
      </p:sp>
      <p:sp>
        <p:nvSpPr>
          <p:cNvPr id="41" name="テキスト ボックス 40"/>
          <p:cNvSpPr txBox="1"/>
          <p:nvPr/>
        </p:nvSpPr>
        <p:spPr>
          <a:xfrm>
            <a:off x="449581" y="1569068"/>
            <a:ext cx="8820336"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tab pos="6723063" algn="l"/>
              </a:tabLst>
              <a:defRPr/>
            </a:pPr>
            <a:r>
              <a:rPr kumimoji="1" lang="ja-JP" altLang="en-US" sz="1600" b="1" i="0" u="none" strike="noStrike" kern="1200" cap="none" spc="0" normalizeH="0" baseline="0" noProof="0" dirty="0">
                <a:ln>
                  <a:noFill/>
                </a:ln>
                <a:solidFill>
                  <a:srgbClr val="000000"/>
                </a:solidFill>
                <a:effectLst/>
                <a:uLnTx/>
                <a:uFillTx/>
                <a:latin typeface="+mj-ea"/>
                <a:ea typeface="+mj-ea"/>
                <a:cs typeface="+mn-cs"/>
              </a:rPr>
              <a:t>■　</a:t>
            </a: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バックオフィスＤＸ推進事業　　　　　　　　　　　　　　　　　　　　　　　  　　</a:t>
            </a:r>
            <a:r>
              <a:rPr lang="ja-JP" altLang="en-US" sz="1600" b="1" dirty="0">
                <a:solidFill>
                  <a:srgbClr val="000000"/>
                </a:solidFill>
                <a:latin typeface="+mn-ea"/>
                <a:ea typeface="+mn-ea"/>
              </a:rPr>
              <a:t>　　</a:t>
            </a: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a:t>
            </a:r>
            <a:r>
              <a:rPr lang="ja-JP" altLang="en-US" sz="1600" b="1" dirty="0">
                <a:latin typeface="+mn-ea"/>
                <a:ea typeface="+mn-ea"/>
              </a:rPr>
              <a:t>２４</a:t>
            </a:r>
            <a:r>
              <a:rPr kumimoji="1" lang="zh-TW" altLang="en-US" sz="1600" b="1" i="0" u="none" strike="noStrike" kern="1200" cap="none" spc="0" normalizeH="0" baseline="0" noProof="0" dirty="0">
                <a:ln>
                  <a:noFill/>
                </a:ln>
                <a:effectLst/>
                <a:uLnTx/>
                <a:uFillTx/>
                <a:latin typeface="+mn-ea"/>
                <a:ea typeface="+mn-ea"/>
                <a:cs typeface="+mn-cs"/>
              </a:rPr>
              <a:t>億</a:t>
            </a:r>
            <a:r>
              <a:rPr kumimoji="1" lang="ja-JP" altLang="en-US" sz="1600" b="1" i="0" u="none" strike="noStrike" kern="1200" cap="none" spc="0" normalizeH="0" baseline="0" noProof="0" dirty="0">
                <a:ln>
                  <a:noFill/>
                </a:ln>
                <a:effectLst/>
                <a:uLnTx/>
                <a:uFillTx/>
                <a:latin typeface="+mn-ea"/>
                <a:ea typeface="+mn-ea"/>
                <a:cs typeface="+mn-cs"/>
              </a:rPr>
              <a:t>２</a:t>
            </a:r>
            <a:r>
              <a:rPr kumimoji="1" lang="zh-TW" altLang="en-US" sz="1600" b="1" i="0" u="none" strike="noStrike" kern="1200" cap="none" spc="0" normalizeH="0" baseline="0" noProof="0" dirty="0">
                <a:ln>
                  <a:noFill/>
                </a:ln>
                <a:effectLst/>
                <a:uLnTx/>
                <a:uFillTx/>
                <a:latin typeface="+mn-ea"/>
                <a:ea typeface="+mn-ea"/>
                <a:cs typeface="+mn-cs"/>
              </a:rPr>
              <a:t>，</a:t>
            </a:r>
            <a:r>
              <a:rPr kumimoji="1" lang="ja-JP" altLang="en-US" sz="1600" b="1" i="0" u="none" strike="noStrike" kern="1200" cap="none" spc="0" normalizeH="0" baseline="0" noProof="0" dirty="0">
                <a:ln>
                  <a:noFill/>
                </a:ln>
                <a:effectLst/>
                <a:uLnTx/>
                <a:uFillTx/>
                <a:latin typeface="+mn-ea"/>
                <a:ea typeface="+mn-ea"/>
                <a:cs typeface="+mn-cs"/>
              </a:rPr>
              <a:t>８</a:t>
            </a:r>
            <a:r>
              <a:rPr kumimoji="1" lang="zh-TW" altLang="en-US" sz="1600" b="1" i="0" u="none" strike="noStrike" kern="1200" cap="none" spc="0" normalizeH="0" baseline="0" noProof="0" dirty="0">
                <a:ln>
                  <a:noFill/>
                </a:ln>
                <a:effectLst/>
                <a:uLnTx/>
                <a:uFillTx/>
                <a:latin typeface="+mn-ea"/>
                <a:ea typeface="+mn-ea"/>
                <a:cs typeface="+mn-cs"/>
              </a:rPr>
              <a:t>００万円</a:t>
            </a: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a:t>
            </a:r>
            <a:endParaRPr kumimoji="1" lang="en-US" altLang="ja-JP" sz="1600" b="1" i="0" u="none" strike="noStrike" kern="1200" cap="none" spc="0" normalizeH="0" baseline="0" noProof="0" dirty="0">
              <a:ln>
                <a:noFill/>
              </a:ln>
              <a:solidFill>
                <a:srgbClr val="000000"/>
              </a:solidFill>
              <a:effectLst/>
              <a:uLnTx/>
              <a:uFillTx/>
              <a:latin typeface="+mn-ea"/>
              <a:ea typeface="+mn-ea"/>
              <a:cs typeface="+mn-cs"/>
            </a:endParaRPr>
          </a:p>
        </p:txBody>
      </p:sp>
      <p:sp>
        <p:nvSpPr>
          <p:cNvPr id="6" name="角丸四角形 37">
            <a:extLst>
              <a:ext uri="{FF2B5EF4-FFF2-40B4-BE49-F238E27FC236}">
                <a16:creationId xmlns:a16="http://schemas.microsoft.com/office/drawing/2014/main" id="{86C74AF2-2B81-0CCB-86E8-9679AFC485EF}"/>
              </a:ext>
            </a:extLst>
          </p:cNvPr>
          <p:cNvSpPr/>
          <p:nvPr/>
        </p:nvSpPr>
        <p:spPr>
          <a:xfrm>
            <a:off x="179869" y="1602626"/>
            <a:ext cx="288925" cy="288000"/>
          </a:xfrm>
          <a:prstGeom prst="roundRect">
            <a:avLst/>
          </a:prstGeom>
          <a:noFill/>
          <a:ln w="31750" cmpd="sng">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HG丸ｺﾞｼｯｸM-PRO" pitchFamily="50" charset="-128"/>
                <a:ea typeface="HG丸ｺﾞｼｯｸM-PRO" pitchFamily="50" charset="-128"/>
                <a:cs typeface="+mn-cs"/>
              </a:rPr>
              <a:t>拡</a:t>
            </a:r>
          </a:p>
        </p:txBody>
      </p:sp>
      <p:sp>
        <p:nvSpPr>
          <p:cNvPr id="8" name="Rectangle 5">
            <a:extLst>
              <a:ext uri="{FF2B5EF4-FFF2-40B4-BE49-F238E27FC236}">
                <a16:creationId xmlns:a16="http://schemas.microsoft.com/office/drawing/2014/main" id="{51E921A1-C815-522C-159E-4B66760451FB}"/>
              </a:ext>
            </a:extLst>
          </p:cNvPr>
          <p:cNvSpPr>
            <a:spLocks noChangeArrowheads="1"/>
          </p:cNvSpPr>
          <p:nvPr/>
        </p:nvSpPr>
        <p:spPr bwMode="auto">
          <a:xfrm>
            <a:off x="592748" y="3046413"/>
            <a:ext cx="8321344" cy="49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9" tIns="38964" rIns="77929" bIns="38964"/>
          <a:lstStyle>
            <a:lvl1pPr>
              <a:defRPr kumimoji="1">
                <a:solidFill>
                  <a:schemeClr val="tx1"/>
                </a:solidFill>
                <a:latin typeface="Arial" panose="020B0604020202020204" pitchFamily="34" charset="0"/>
                <a:ea typeface="ＭＳ Ｐゴシック" panose="020B0600070205080204" pitchFamily="50" charset="-128"/>
              </a:defRPr>
            </a:lvl1pPr>
            <a:lvl2pPr marL="503238" indent="-26670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lnSpc>
                <a:spcPts val="1500"/>
              </a:lnSpc>
              <a:spcBef>
                <a:spcPts val="175"/>
              </a:spcBef>
              <a:spcAft>
                <a:spcPts val="175"/>
              </a:spcAft>
              <a:buFont typeface="Wingdings" panose="05000000000000000000" pitchFamily="2" charset="2"/>
              <a:buChar char="Ø"/>
            </a:pPr>
            <a:r>
              <a:rPr lang="ja-JP" altLang="en-US" sz="1400" dirty="0"/>
              <a:t>住民情報関係２０業務のＢＰＲ（業務の見直し）やガバメントクラウドで稼働する標準準拠システムへの移行など庁内プロジェクトを推進</a:t>
            </a:r>
          </a:p>
        </p:txBody>
      </p:sp>
      <p:sp>
        <p:nvSpPr>
          <p:cNvPr id="16" name="テキスト ボックス 15">
            <a:extLst>
              <a:ext uri="{FF2B5EF4-FFF2-40B4-BE49-F238E27FC236}">
                <a16:creationId xmlns:a16="http://schemas.microsoft.com/office/drawing/2014/main" id="{B995ABB7-0227-7195-76C1-127D029771BF}"/>
              </a:ext>
            </a:extLst>
          </p:cNvPr>
          <p:cNvSpPr txBox="1"/>
          <p:nvPr/>
        </p:nvSpPr>
        <p:spPr>
          <a:xfrm>
            <a:off x="465182" y="2757336"/>
            <a:ext cx="8553130"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tab pos="180975" algn="l"/>
                <a:tab pos="266700" algn="l"/>
                <a:tab pos="715963" algn="l"/>
                <a:tab pos="8432800" algn="l"/>
                <a:tab pos="8610600" algn="l"/>
                <a:tab pos="8704263" algn="l"/>
              </a:tabLst>
              <a:defRPr/>
            </a:pP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　自治体情報システム標準化・共通化事業　　　　　　　　　　　　　　　　　　　</a:t>
            </a:r>
            <a:r>
              <a:rPr kumimoji="1" lang="ja-JP" altLang="en-US" sz="1600" b="1" i="0" u="none" strike="noStrike" kern="1200" cap="none" spc="0" normalizeH="0" baseline="0" noProof="0" dirty="0">
                <a:ln>
                  <a:noFill/>
                </a:ln>
                <a:effectLst/>
                <a:uLnTx/>
                <a:uFillTx/>
                <a:latin typeface="+mn-ea"/>
                <a:ea typeface="+mn-ea"/>
                <a:cs typeface="+mn-cs"/>
              </a:rPr>
              <a:t>（</a:t>
            </a:r>
            <a:r>
              <a:rPr lang="ja-JP" altLang="en-US" sz="1600" b="1" dirty="0">
                <a:latin typeface="+mn-ea"/>
                <a:ea typeface="+mn-ea"/>
              </a:rPr>
              <a:t>３４</a:t>
            </a:r>
            <a:r>
              <a:rPr kumimoji="1" lang="zh-TW" altLang="en-US" sz="1600" b="1" i="0" u="none" strike="noStrike" kern="1200" cap="none" spc="0" normalizeH="0" baseline="0" noProof="0" dirty="0">
                <a:ln>
                  <a:noFill/>
                </a:ln>
                <a:effectLst/>
                <a:uLnTx/>
                <a:uFillTx/>
                <a:latin typeface="+mn-ea"/>
                <a:ea typeface="+mn-ea"/>
                <a:cs typeface="+mn-cs"/>
              </a:rPr>
              <a:t>億</a:t>
            </a:r>
            <a:r>
              <a:rPr kumimoji="1" lang="ja-JP" altLang="en-US" sz="1600" b="1" i="0" u="none" strike="noStrike" kern="1200" cap="none" spc="0" normalizeH="0" baseline="0" noProof="0" dirty="0">
                <a:ln>
                  <a:noFill/>
                </a:ln>
                <a:effectLst/>
                <a:uLnTx/>
                <a:uFillTx/>
                <a:latin typeface="+mn-ea"/>
                <a:ea typeface="+mn-ea"/>
                <a:cs typeface="+mn-cs"/>
              </a:rPr>
              <a:t>２，</a:t>
            </a:r>
            <a:r>
              <a:rPr lang="ja-JP" altLang="en-US" sz="1600" b="1" dirty="0">
                <a:latin typeface="+mn-ea"/>
                <a:ea typeface="+mn-ea"/>
              </a:rPr>
              <a:t>６</a:t>
            </a:r>
            <a:r>
              <a:rPr kumimoji="1" lang="ja-JP" altLang="en-US" sz="1600" b="1" i="0" u="none" strike="noStrike" kern="1200" cap="none" spc="0" normalizeH="0" baseline="0" noProof="0" dirty="0">
                <a:ln>
                  <a:noFill/>
                </a:ln>
                <a:effectLst/>
                <a:uLnTx/>
                <a:uFillTx/>
                <a:latin typeface="+mn-ea"/>
                <a:ea typeface="+mn-ea"/>
                <a:cs typeface="+mn-cs"/>
              </a:rPr>
              <a:t>００</a:t>
            </a:r>
            <a:r>
              <a:rPr lang="ja-JP" altLang="en-US" sz="1600" b="1" dirty="0">
                <a:latin typeface="+mn-ea"/>
                <a:ea typeface="+mn-ea"/>
              </a:rPr>
              <a:t>万</a:t>
            </a:r>
            <a:r>
              <a:rPr kumimoji="1" lang="ja-JP" altLang="en-US" sz="1600" b="1" i="0" u="none" strike="noStrike" kern="1200" cap="none" spc="0" normalizeH="0" baseline="0" noProof="0" dirty="0">
                <a:ln>
                  <a:noFill/>
                </a:ln>
                <a:effectLst/>
                <a:uLnTx/>
                <a:uFillTx/>
                <a:latin typeface="+mn-ea"/>
                <a:ea typeface="+mn-ea"/>
                <a:cs typeface="+mn-cs"/>
              </a:rPr>
              <a:t>円）</a:t>
            </a:r>
            <a:endParaRPr kumimoji="1" lang="en-US" altLang="ja-JP" sz="1600" b="1" i="0" u="none" strike="noStrike" kern="1200" cap="none" spc="0" normalizeH="0" baseline="0" noProof="0" dirty="0">
              <a:ln>
                <a:noFill/>
              </a:ln>
              <a:effectLst/>
              <a:uLnTx/>
              <a:uFillTx/>
              <a:latin typeface="+mn-ea"/>
              <a:ea typeface="+mn-ea"/>
              <a:cs typeface="+mn-cs"/>
            </a:endParaRPr>
          </a:p>
        </p:txBody>
      </p:sp>
      <p:sp>
        <p:nvSpPr>
          <p:cNvPr id="35" name="Rectangle 5">
            <a:extLst>
              <a:ext uri="{FF2B5EF4-FFF2-40B4-BE49-F238E27FC236}">
                <a16:creationId xmlns:a16="http://schemas.microsoft.com/office/drawing/2014/main" id="{098D9DF8-9E3E-8200-9275-2732507B8273}"/>
              </a:ext>
            </a:extLst>
          </p:cNvPr>
          <p:cNvSpPr>
            <a:spLocks noChangeArrowheads="1"/>
          </p:cNvSpPr>
          <p:nvPr/>
        </p:nvSpPr>
        <p:spPr bwMode="auto">
          <a:xfrm>
            <a:off x="612589" y="1872613"/>
            <a:ext cx="8134100" cy="459113"/>
          </a:xfrm>
          <a:prstGeom prst="rect">
            <a:avLst/>
          </a:prstGeom>
          <a:noFill/>
          <a:ln w="9525">
            <a:noFill/>
            <a:miter lim="800000"/>
            <a:headEnd/>
            <a:tailEnd/>
          </a:ln>
        </p:spPr>
        <p:txBody>
          <a:bodyPr lIns="77929" tIns="38964" rIns="77929" bIns="38964"/>
          <a:lstStyle/>
          <a:p>
            <a:pPr marL="285750" lvl="0" indent="-285750" eaLnBrk="1" hangingPunct="1">
              <a:spcBef>
                <a:spcPts val="175"/>
              </a:spcBef>
              <a:spcAft>
                <a:spcPts val="175"/>
              </a:spcAft>
              <a:buFont typeface="Wingdings" panose="05000000000000000000" pitchFamily="2" charset="2"/>
              <a:buChar char="Ø"/>
              <a:defRPr/>
            </a:pPr>
            <a:r>
              <a:rPr kumimoji="1" lang="ja-JP" altLang="en-US" sz="1400" b="0" i="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予算編成、調達・契約、財務会計、公文書管理や人事給与等関係事務といった</a:t>
            </a:r>
            <a:r>
              <a:rPr lang="ja-JP" altLang="en-US" sz="1400" dirty="0"/>
              <a:t>内部管理業務（</a:t>
            </a:r>
            <a:r>
              <a:rPr kumimoji="1" lang="ja-JP" altLang="en-US" sz="1400" b="0" i="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いわゆるバックオフィス業務）の全体最適化により、市役所組織全体のパフォーマンスの向上を実現</a:t>
            </a:r>
          </a:p>
        </p:txBody>
      </p:sp>
      <p:sp>
        <p:nvSpPr>
          <p:cNvPr id="3" name="テキスト ボックス 2">
            <a:extLst>
              <a:ext uri="{FF2B5EF4-FFF2-40B4-BE49-F238E27FC236}">
                <a16:creationId xmlns:a16="http://schemas.microsoft.com/office/drawing/2014/main" id="{66C0F685-8A6E-4A3D-A7D7-1477B5195989}"/>
              </a:ext>
            </a:extLst>
          </p:cNvPr>
          <p:cNvSpPr txBox="1"/>
          <p:nvPr/>
        </p:nvSpPr>
        <p:spPr>
          <a:xfrm>
            <a:off x="475599" y="3907676"/>
            <a:ext cx="8542713"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tab pos="360363" algn="l"/>
                <a:tab pos="541338" algn="l"/>
                <a:tab pos="895350" algn="l"/>
              </a:tabLst>
              <a:defRPr/>
            </a:pPr>
            <a:r>
              <a:rPr kumimoji="1" lang="ja-JP" altLang="en-US" sz="16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　スマートシティ戦略推進事業　　　　　　　　　　　　 　　　　　　　　　　　　</a:t>
            </a:r>
            <a:r>
              <a:rPr lang="ja-JP" altLang="en-US" sz="1600" b="1" dirty="0">
                <a:solidFill>
                  <a:srgbClr val="000000"/>
                </a:solidFill>
              </a:rPr>
              <a:t> 　　　　  </a:t>
            </a:r>
            <a:r>
              <a:rPr lang="ja-JP" altLang="en-US" sz="1600" b="1" dirty="0">
                <a:solidFill>
                  <a:srgbClr val="000000"/>
                </a:solidFill>
                <a:latin typeface="+mn-ea"/>
                <a:ea typeface="+mn-ea"/>
              </a:rPr>
              <a:t> </a:t>
            </a:r>
            <a:r>
              <a:rPr kumimoji="1" lang="ja-JP" altLang="en-US" sz="1600" b="1" i="0" u="none" strike="noStrike" kern="1200" cap="none" spc="0" normalizeH="0" baseline="0" noProof="0" dirty="0">
                <a:ln>
                  <a:noFill/>
                </a:ln>
                <a:effectLst/>
                <a:uLnTx/>
                <a:uFillTx/>
                <a:latin typeface="+mn-ea"/>
                <a:ea typeface="+mn-ea"/>
                <a:cs typeface="+mn-cs"/>
              </a:rPr>
              <a:t>（６，７００</a:t>
            </a:r>
            <a:r>
              <a:rPr lang="ja-JP" altLang="en-US" sz="1600" b="1" dirty="0">
                <a:latin typeface="+mn-ea"/>
                <a:ea typeface="+mn-ea"/>
              </a:rPr>
              <a:t>万</a:t>
            </a:r>
            <a:r>
              <a:rPr kumimoji="1" lang="ja-JP" altLang="en-US" sz="1600" b="1" i="0" u="none" strike="noStrike" kern="1200" cap="none" spc="0" normalizeH="0" baseline="0" noProof="0" dirty="0">
                <a:ln>
                  <a:noFill/>
                </a:ln>
                <a:effectLst/>
                <a:uLnTx/>
                <a:uFillTx/>
                <a:latin typeface="+mn-ea"/>
                <a:ea typeface="+mn-ea"/>
                <a:cs typeface="+mn-cs"/>
              </a:rPr>
              <a:t>円）</a:t>
            </a:r>
            <a:endParaRPr kumimoji="1" lang="en-US" altLang="ja-JP" sz="1600" b="1" i="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p:txBody>
      </p:sp>
      <p:sp>
        <p:nvSpPr>
          <p:cNvPr id="11" name="Rectangle 5">
            <a:extLst>
              <a:ext uri="{FF2B5EF4-FFF2-40B4-BE49-F238E27FC236}">
                <a16:creationId xmlns:a16="http://schemas.microsoft.com/office/drawing/2014/main" id="{C169E736-0240-8465-06E6-761DD80CCB76}"/>
              </a:ext>
            </a:extLst>
          </p:cNvPr>
          <p:cNvSpPr>
            <a:spLocks noChangeArrowheads="1"/>
          </p:cNvSpPr>
          <p:nvPr/>
        </p:nvSpPr>
        <p:spPr bwMode="auto">
          <a:xfrm>
            <a:off x="165794" y="3784246"/>
            <a:ext cx="8853066" cy="1081668"/>
          </a:xfrm>
          <a:prstGeom prst="rect">
            <a:avLst/>
          </a:prstGeom>
          <a:noFill/>
          <a:ln w="12700">
            <a:solidFill>
              <a:schemeClr val="tx1"/>
            </a:solidFill>
            <a:miter lim="800000"/>
            <a:headEnd/>
            <a:tailEnd/>
          </a:ln>
        </p:spPr>
        <p:txBody>
          <a:bodyPr wrap="square" lIns="0" tIns="0" rIns="0" bIns="0">
            <a:noAutofit/>
          </a:bodyPr>
          <a:lstStyle/>
          <a:p>
            <a:pPr marL="0" marR="0" lvl="0" indent="0" algn="l" defTabSz="914400" rtl="0" eaLnBrk="1" fontAlgn="base"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4" name="Rectangle 5">
            <a:extLst>
              <a:ext uri="{FF2B5EF4-FFF2-40B4-BE49-F238E27FC236}">
                <a16:creationId xmlns:a16="http://schemas.microsoft.com/office/drawing/2014/main" id="{F2A315CA-A9C8-9E1D-8799-C4D2BD6ECCFA}"/>
              </a:ext>
            </a:extLst>
          </p:cNvPr>
          <p:cNvSpPr>
            <a:spLocks noChangeArrowheads="1"/>
          </p:cNvSpPr>
          <p:nvPr/>
        </p:nvSpPr>
        <p:spPr bwMode="auto">
          <a:xfrm>
            <a:off x="642612" y="4221815"/>
            <a:ext cx="8221615" cy="577081"/>
          </a:xfrm>
          <a:prstGeom prst="rect">
            <a:avLst/>
          </a:prstGeom>
          <a:noFill/>
          <a:ln w="9525">
            <a:noFill/>
            <a:miter lim="800000"/>
            <a:headEnd/>
            <a:tailEnd/>
          </a:ln>
        </p:spPr>
        <p:txBody>
          <a:bodyPr wrap="square" lIns="0" tIns="0" rIns="0" bIns="0">
            <a:spAutoFit/>
          </a:bodyPr>
          <a:lstStyle/>
          <a:p>
            <a:pPr marL="285750" lvl="0" indent="-285750" eaLnBrk="1" hangingPunct="1">
              <a:lnSpc>
                <a:spcPts val="1500"/>
              </a:lnSpc>
              <a:spcBef>
                <a:spcPts val="175"/>
              </a:spcBef>
              <a:spcAft>
                <a:spcPts val="175"/>
              </a:spcAft>
              <a:buFont typeface="Wingdings" panose="05000000000000000000" pitchFamily="2" charset="2"/>
              <a:buChar char="Ø"/>
              <a:defRPr/>
            </a:pPr>
            <a:r>
              <a:rPr lang="ja-JP" altLang="en-US" sz="1400" dirty="0">
                <a:latin typeface="ＭＳ Ｐゴシック"/>
              </a:rPr>
              <a:t>大阪府と連携して</a:t>
            </a:r>
            <a:r>
              <a:rPr kumimoji="1" lang="ja-JP" altLang="en-US" sz="1400" b="0" i="0" u="none" strike="noStrike" kern="1200" cap="none" spc="0" normalizeH="0" baseline="0" noProof="0" dirty="0">
                <a:ln>
                  <a:noFill/>
                </a:ln>
                <a:effectLst/>
                <a:uLnTx/>
                <a:uFillTx/>
                <a:latin typeface="ＭＳ Ｐゴシック"/>
                <a:ea typeface="ＭＳ Ｐゴシック" panose="020B0600070205080204" pitchFamily="50" charset="-128"/>
                <a:cs typeface="+mn-cs"/>
              </a:rPr>
              <a:t>、住民の生活の質（ＱｏＬ）の向上を目標に掲げた「大阪スマートシティ戦略」の取組を推進するとともに、スーパーシティ構想について、全体計画で</a:t>
            </a:r>
            <a:r>
              <a:rPr lang="ja-JP" altLang="en-US" sz="1400" dirty="0">
                <a:latin typeface="ＭＳ Ｐゴシック"/>
              </a:rPr>
              <a:t>新たに</a:t>
            </a:r>
            <a:r>
              <a:rPr kumimoji="1" lang="ja-JP" altLang="en-US" sz="1400" b="0" i="0" u="none" strike="noStrike" kern="1200" cap="none" spc="0" normalizeH="0" baseline="0" noProof="0" dirty="0">
                <a:ln>
                  <a:noFill/>
                </a:ln>
                <a:effectLst/>
                <a:uLnTx/>
                <a:uFillTx/>
                <a:latin typeface="ＭＳ Ｐゴシック"/>
                <a:ea typeface="ＭＳ Ｐゴシック" panose="020B0600070205080204" pitchFamily="50" charset="-128"/>
                <a:cs typeface="+mn-cs"/>
              </a:rPr>
              <a:t>取り組む内容を検討し、先端的サービスや規制改革の実現に向けた取組を実施</a:t>
            </a:r>
            <a:endParaRPr kumimoji="1" lang="en-US" altLang="ja-JP" sz="1400" b="0" i="0" u="none" strike="noStrike" kern="1200" cap="none" spc="0" normalizeH="0" baseline="0" noProof="0" dirty="0">
              <a:ln>
                <a:noFill/>
              </a:ln>
              <a:effectLst/>
              <a:uLnTx/>
              <a:uFillTx/>
              <a:latin typeface="ＭＳ Ｐゴシック"/>
              <a:ea typeface="ＭＳ Ｐゴシック" panose="020B0600070205080204" pitchFamily="50" charset="-128"/>
              <a:cs typeface="+mn-cs"/>
            </a:endParaRPr>
          </a:p>
        </p:txBody>
      </p:sp>
      <p:sp>
        <p:nvSpPr>
          <p:cNvPr id="7" name="Rectangle 4">
            <a:extLst>
              <a:ext uri="{FF2B5EF4-FFF2-40B4-BE49-F238E27FC236}">
                <a16:creationId xmlns:a16="http://schemas.microsoft.com/office/drawing/2014/main" id="{7AA13506-5F5D-116B-A0A9-687E835C629E}"/>
              </a:ext>
            </a:extLst>
          </p:cNvPr>
          <p:cNvSpPr>
            <a:spLocks noChangeArrowheads="1"/>
          </p:cNvSpPr>
          <p:nvPr/>
        </p:nvSpPr>
        <p:spPr bwMode="auto">
          <a:xfrm>
            <a:off x="106454" y="2462723"/>
            <a:ext cx="4126110" cy="324910"/>
          </a:xfrm>
          <a:prstGeom prst="rect">
            <a:avLst/>
          </a:prstGeom>
          <a:gradFill flip="none" rotWithShape="1">
            <a:gsLst>
              <a:gs pos="100000">
                <a:srgbClr val="000099"/>
              </a:gs>
              <a:gs pos="100000">
                <a:schemeClr val="bg1"/>
              </a:gs>
            </a:gsLst>
            <a:lin ang="0" scaled="1"/>
            <a:tileRect/>
          </a:gradFill>
          <a:ln w="38100" algn="ctr">
            <a:noFill/>
            <a:miter lim="800000"/>
            <a:headEnd/>
            <a:tailEnd/>
          </a:ln>
          <a:effectLst/>
        </p:spPr>
        <p:txBody>
          <a:bodyPr wrap="square" lIns="77929" tIns="38964" rIns="77929" bIns="38964" anchor="ctr">
            <a:spAutoFit/>
          </a:bodyPr>
          <a:lstStyle/>
          <a:p>
            <a:pPr lvl="0" eaLnBrk="1" hangingPunct="1">
              <a:defRPr/>
            </a:pPr>
            <a:r>
              <a:rPr lang="ja-JP" altLang="en-US" sz="1600" dirty="0">
                <a:solidFill>
                  <a:srgbClr val="FFFFFF"/>
                </a:solidFill>
                <a:effectLst>
                  <a:outerShdw blurRad="38100" dist="38100" dir="2700000" algn="tl">
                    <a:srgbClr val="000000">
                      <a:alpha val="43137"/>
                    </a:srgbClr>
                  </a:outerShdw>
                </a:effectLst>
                <a:ea typeface="HG創英角ｺﾞｼｯｸUB" pitchFamily="49" charset="-128"/>
              </a:rPr>
              <a:t>自治体情報システム標準化・共通化の推進　 　　　　　　　　　　　　　　</a:t>
            </a:r>
          </a:p>
        </p:txBody>
      </p:sp>
      <p:sp>
        <p:nvSpPr>
          <p:cNvPr id="9" name="Rectangle 4">
            <a:extLst>
              <a:ext uri="{FF2B5EF4-FFF2-40B4-BE49-F238E27FC236}">
                <a16:creationId xmlns:a16="http://schemas.microsoft.com/office/drawing/2014/main" id="{ED7C76B9-E573-57AC-905E-C598DB831DB3}"/>
              </a:ext>
            </a:extLst>
          </p:cNvPr>
          <p:cNvSpPr>
            <a:spLocks noChangeArrowheads="1"/>
          </p:cNvSpPr>
          <p:nvPr/>
        </p:nvSpPr>
        <p:spPr bwMode="auto">
          <a:xfrm>
            <a:off x="106454" y="3597332"/>
            <a:ext cx="2653736" cy="324910"/>
          </a:xfrm>
          <a:prstGeom prst="rect">
            <a:avLst/>
          </a:prstGeom>
          <a:gradFill flip="none" rotWithShape="1">
            <a:gsLst>
              <a:gs pos="100000">
                <a:srgbClr val="000099"/>
              </a:gs>
              <a:gs pos="100000">
                <a:schemeClr val="bg1"/>
              </a:gs>
            </a:gsLst>
            <a:lin ang="0" scaled="1"/>
            <a:tileRect/>
          </a:gradFill>
          <a:ln w="38100" algn="ctr">
            <a:noFill/>
            <a:miter lim="800000"/>
            <a:headEnd/>
            <a:tailEnd/>
          </a:ln>
          <a:effectLst/>
        </p:spPr>
        <p:txBody>
          <a:bodyPr wrap="square" lIns="77929" tIns="38964" rIns="77929" bIns="38964" anchor="ctr">
            <a:spAutoFit/>
          </a:bodyPr>
          <a:lstStyle/>
          <a:p>
            <a:pPr lvl="0" eaLnBrk="1" hangingPunct="1">
              <a:defRPr/>
            </a:pPr>
            <a:r>
              <a:rPr lang="ja-JP" altLang="en-US" sz="1600" dirty="0">
                <a:solidFill>
                  <a:srgbClr val="FFFFFF"/>
                </a:solidFill>
                <a:effectLst>
                  <a:outerShdw blurRad="38100" dist="38100" dir="2700000" algn="tl">
                    <a:srgbClr val="000000">
                      <a:alpha val="43137"/>
                    </a:srgbClr>
                  </a:outerShdw>
                </a:effectLst>
                <a:ea typeface="HG創英角ｺﾞｼｯｸUB" pitchFamily="49" charset="-128"/>
              </a:rPr>
              <a:t>スマートシティ戦略の推進　 　　　　　　　　　　　　　　</a:t>
            </a:r>
          </a:p>
        </p:txBody>
      </p:sp>
      <p:sp>
        <p:nvSpPr>
          <p:cNvPr id="10" name="スライド番号プレースホルダ 3">
            <a:extLst>
              <a:ext uri="{FF2B5EF4-FFF2-40B4-BE49-F238E27FC236}">
                <a16:creationId xmlns:a16="http://schemas.microsoft.com/office/drawing/2014/main" id="{4251D35B-265B-4F2F-A982-B29F88873529}"/>
              </a:ext>
            </a:extLst>
          </p:cNvPr>
          <p:cNvSpPr txBox="1">
            <a:spLocks noGrp="1"/>
          </p:cNvSpPr>
          <p:nvPr/>
        </p:nvSpPr>
        <p:spPr bwMode="auto">
          <a:xfrm>
            <a:off x="7010400" y="4786313"/>
            <a:ext cx="2133600" cy="357187"/>
          </a:xfrm>
          <a:prstGeom prst="rect">
            <a:avLst/>
          </a:prstGeom>
          <a:noFill/>
          <a:ln>
            <a:miter lim="800000"/>
            <a:headEnd/>
            <a:tailEnd/>
          </a:ln>
        </p:spPr>
        <p:txBody>
          <a:bodyPr lIns="77928" tIns="38964" rIns="77928" bIns="38964"/>
          <a:lstStyle/>
          <a:p>
            <a:pPr algn="r" eaLnBrk="1" hangingPunct="1">
              <a:defRPr/>
            </a:pPr>
            <a:fld id="{8FFDCF82-61BD-41EF-A490-9375BDA4C9D1}" type="slidenum">
              <a:rPr lang="en-US" altLang="ja-JP" sz="2000" b="1" smtClean="0">
                <a:effectLst>
                  <a:outerShdw blurRad="38100" dist="38100" dir="2700000" algn="tl">
                    <a:srgbClr val="C0C0C0"/>
                  </a:outerShdw>
                </a:effectLst>
                <a:latin typeface="ＭＳ Ｐゴシック" panose="020B0600070205080204" pitchFamily="50" charset="-128"/>
                <a:cs typeface="Arial" panose="020B0604020202020204" pitchFamily="34" charset="0"/>
              </a:rPr>
              <a:t>48</a:t>
            </a:fld>
            <a:endParaRPr lang="en-US" altLang="ja-JP" sz="2000" b="1" dirty="0">
              <a:effectLst>
                <a:outerShdw blurRad="38100" dist="38100" dir="2700000" algn="tl">
                  <a:srgbClr val="C0C0C0"/>
                </a:outerShdw>
              </a:effectLst>
              <a:latin typeface="ＭＳ Ｐゴシック" panose="020B0600070205080204" pitchFamily="50" charset="-128"/>
              <a:cs typeface="Arial" panose="020B0604020202020204" pitchFamily="34" charset="0"/>
            </a:endParaRPr>
          </a:p>
        </p:txBody>
      </p:sp>
      <p:sp>
        <p:nvSpPr>
          <p:cNvPr id="18" name="角丸四角形 45">
            <a:extLst>
              <a:ext uri="{FF2B5EF4-FFF2-40B4-BE49-F238E27FC236}">
                <a16:creationId xmlns:a16="http://schemas.microsoft.com/office/drawing/2014/main" id="{A5872DC9-DD81-9AD4-9173-00C6D7A3B980}"/>
              </a:ext>
            </a:extLst>
          </p:cNvPr>
          <p:cNvSpPr/>
          <p:nvPr/>
        </p:nvSpPr>
        <p:spPr>
          <a:xfrm>
            <a:off x="186686" y="790522"/>
            <a:ext cx="288000" cy="288000"/>
          </a:xfrm>
          <a:prstGeom prst="roundRect">
            <a:avLst>
              <a:gd name="adj" fmla="val 50000"/>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752" tIns="0" rIns="90752" bIns="35729"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HG丸ｺﾞｼｯｸM-PRO" pitchFamily="50" charset="-128"/>
                <a:ea typeface="HG丸ｺﾞｼｯｸM-PRO" pitchFamily="50" charset="-128"/>
                <a:cs typeface="+mn-cs"/>
              </a:rPr>
              <a:t>新</a:t>
            </a:r>
          </a:p>
        </p:txBody>
      </p:sp>
      <p:sp>
        <p:nvSpPr>
          <p:cNvPr id="22" name="テキスト ボックス 21">
            <a:extLst>
              <a:ext uri="{FF2B5EF4-FFF2-40B4-BE49-F238E27FC236}">
                <a16:creationId xmlns:a16="http://schemas.microsoft.com/office/drawing/2014/main" id="{345508DF-A44E-1F83-F5E3-9D4B5AE89B28}"/>
              </a:ext>
            </a:extLst>
          </p:cNvPr>
          <p:cNvSpPr txBox="1"/>
          <p:nvPr/>
        </p:nvSpPr>
        <p:spPr>
          <a:xfrm>
            <a:off x="612588" y="1040440"/>
            <a:ext cx="8088002" cy="523220"/>
          </a:xfrm>
          <a:prstGeom prst="rect">
            <a:avLst/>
          </a:prstGeom>
          <a:noFill/>
        </p:spPr>
        <p:txBody>
          <a:bodyPr wrap="square">
            <a:spAutoFit/>
          </a:bodyPr>
          <a:lstStyle/>
          <a:p>
            <a:pPr marL="285750" lvl="0" indent="-285750" eaLnBrk="1" hangingPunct="1">
              <a:spcBef>
                <a:spcPts val="175"/>
              </a:spcBef>
              <a:spcAft>
                <a:spcPts val="175"/>
              </a:spcAft>
              <a:buFont typeface="Wingdings" panose="05000000000000000000" pitchFamily="2" charset="2"/>
              <a:buChar char="Ø"/>
              <a:defRPr/>
            </a:pPr>
            <a:r>
              <a:rPr lang="ja-JP" altLang="en-US" sz="1400" dirty="0">
                <a:latin typeface="+mn-ea"/>
                <a:ea typeface="+mn-ea"/>
              </a:rPr>
              <a:t>人の混雑・集中状況をリアルタイムに把握できるデジタル機器を設置し、イベント時の効果的・効率的な事故防止につなげるなど、より一層の安全・安心の確保に向けたデジタル技術の導入検討を実施</a:t>
            </a:r>
          </a:p>
        </p:txBody>
      </p:sp>
      <p:sp>
        <p:nvSpPr>
          <p:cNvPr id="23" name="テキスト ボックス 22">
            <a:extLst>
              <a:ext uri="{FF2B5EF4-FFF2-40B4-BE49-F238E27FC236}">
                <a16:creationId xmlns:a16="http://schemas.microsoft.com/office/drawing/2014/main" id="{A505EC61-AD8F-37D1-7A36-ACA8F6C9F96C}"/>
              </a:ext>
            </a:extLst>
          </p:cNvPr>
          <p:cNvSpPr txBox="1"/>
          <p:nvPr/>
        </p:nvSpPr>
        <p:spPr>
          <a:xfrm>
            <a:off x="443410" y="753277"/>
            <a:ext cx="9018860"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a:t>
            </a:r>
            <a:r>
              <a:rPr kumimoji="1" lang="ja-JP" altLang="en-US" sz="1600" b="1" i="0" u="none" strike="noStrike" kern="1200" cap="none" spc="0" normalizeH="0" baseline="0" noProof="0" dirty="0">
                <a:ln>
                  <a:noFill/>
                </a:ln>
                <a:effectLst/>
                <a:uLnTx/>
                <a:uFillTx/>
                <a:latin typeface="+mn-ea"/>
                <a:ea typeface="+mn-ea"/>
                <a:cs typeface="+mn-cs"/>
              </a:rPr>
              <a:t>　なんば広場の安全管理に関するデジタル技術の活用方策に係る検討調査　</a:t>
            </a:r>
            <a:r>
              <a:rPr kumimoji="1" lang="ja-JP" altLang="en-US" sz="1500" b="1" i="0" u="none" strike="noStrike" kern="1200" cap="none" spc="0" normalizeH="0" baseline="0" noProof="0" dirty="0">
                <a:ln>
                  <a:noFill/>
                </a:ln>
                <a:solidFill>
                  <a:srgbClr val="000000"/>
                </a:solidFill>
                <a:effectLst/>
                <a:uLnTx/>
                <a:uFillTx/>
                <a:latin typeface="+mn-ea"/>
                <a:ea typeface="+mn-ea"/>
                <a:cs typeface="+mn-cs"/>
              </a:rPr>
              <a:t>　</a:t>
            </a: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a:t>
            </a:r>
            <a:r>
              <a:rPr lang="ja-JP" altLang="en-US" sz="1600" b="1" dirty="0">
                <a:solidFill>
                  <a:srgbClr val="000000"/>
                </a:solidFill>
                <a:latin typeface="+mn-ea"/>
                <a:ea typeface="+mn-ea"/>
              </a:rPr>
              <a:t>５</a:t>
            </a:r>
            <a:r>
              <a:rPr kumimoji="1" lang="ja-JP" altLang="en-US" sz="1600" b="1" i="0" u="none" strike="noStrike" kern="1200" cap="none" spc="0" normalizeH="0" baseline="0" noProof="0" dirty="0">
                <a:ln>
                  <a:noFill/>
                </a:ln>
                <a:solidFill>
                  <a:srgbClr val="000000"/>
                </a:solidFill>
                <a:effectLst/>
                <a:uLnTx/>
                <a:uFillTx/>
                <a:latin typeface="+mn-ea"/>
                <a:ea typeface="+mn-ea"/>
                <a:cs typeface="+mn-cs"/>
              </a:rPr>
              <a:t>，０００万円）</a:t>
            </a:r>
            <a:endParaRPr kumimoji="1" lang="en-US" altLang="ja-JP" sz="1600" b="1" i="0" u="none" strike="noStrike" kern="1200" cap="none" spc="0" normalizeH="0" baseline="0" noProof="0" dirty="0">
              <a:ln>
                <a:noFill/>
              </a:ln>
              <a:solidFill>
                <a:srgbClr val="000000"/>
              </a:solidFill>
              <a:effectLst/>
              <a:uLnTx/>
              <a:uFillTx/>
              <a:latin typeface="+mn-ea"/>
              <a:ea typeface="+mn-ea"/>
              <a:cs typeface="+mn-cs"/>
            </a:endParaRPr>
          </a:p>
        </p:txBody>
      </p:sp>
      <p:sp>
        <p:nvSpPr>
          <p:cNvPr id="4" name="角丸四角形 38">
            <a:extLst>
              <a:ext uri="{FF2B5EF4-FFF2-40B4-BE49-F238E27FC236}">
                <a16:creationId xmlns:a16="http://schemas.microsoft.com/office/drawing/2014/main" id="{A97BAD85-8514-4931-6271-E07A11EB1FAA}"/>
              </a:ext>
            </a:extLst>
          </p:cNvPr>
          <p:cNvSpPr/>
          <p:nvPr/>
        </p:nvSpPr>
        <p:spPr>
          <a:xfrm>
            <a:off x="7794456" y="539945"/>
            <a:ext cx="892281" cy="217549"/>
          </a:xfrm>
          <a:prstGeom prst="roundRect">
            <a:avLst>
              <a:gd name="adj" fmla="val 50000"/>
            </a:avLst>
          </a:prstGeom>
          <a:solidFill>
            <a:srgbClr val="AF1932"/>
          </a:solidFill>
          <a:ln>
            <a:noFill/>
          </a:ln>
        </p:spPr>
        <p:style>
          <a:lnRef idx="1">
            <a:schemeClr val="accent6"/>
          </a:lnRef>
          <a:fillRef idx="2">
            <a:schemeClr val="accent6"/>
          </a:fillRef>
          <a:effectRef idx="1">
            <a:schemeClr val="accent6"/>
          </a:effectRef>
          <a:fontRef idx="minor">
            <a:schemeClr val="dk1"/>
          </a:fontRef>
        </p:style>
        <p:txBody>
          <a:bodyPr lIns="0" tIns="0" rIns="0" bIns="0" rtlCol="0" anchor="ctr"/>
          <a:lstStyle>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382588" indent="-41275" algn="l" rtl="0" eaLnBrk="0" fontAlgn="base" hangingPunct="0">
              <a:spcBef>
                <a:spcPct val="0"/>
              </a:spcBef>
              <a:spcAft>
                <a:spcPct val="0"/>
              </a:spcAft>
              <a:defRPr kumimoji="1" kern="1200">
                <a:solidFill>
                  <a:schemeClr val="dk1"/>
                </a:solidFill>
                <a:latin typeface="+mn-lt"/>
                <a:ea typeface="+mn-ea"/>
                <a:cs typeface="+mn-cs"/>
              </a:defRPr>
            </a:lvl2pPr>
            <a:lvl3pPr marL="773113" indent="-90488" algn="l" rtl="0" eaLnBrk="0" fontAlgn="base" hangingPunct="0">
              <a:spcBef>
                <a:spcPct val="0"/>
              </a:spcBef>
              <a:spcAft>
                <a:spcPct val="0"/>
              </a:spcAft>
              <a:defRPr kumimoji="1" kern="1200">
                <a:solidFill>
                  <a:schemeClr val="dk1"/>
                </a:solidFill>
                <a:latin typeface="+mn-lt"/>
                <a:ea typeface="+mn-ea"/>
                <a:cs typeface="+mn-cs"/>
              </a:defRPr>
            </a:lvl3pPr>
            <a:lvl4pPr marL="1162050" indent="-138113" algn="l" rtl="0" eaLnBrk="0" fontAlgn="base" hangingPunct="0">
              <a:spcBef>
                <a:spcPct val="0"/>
              </a:spcBef>
              <a:spcAft>
                <a:spcPct val="0"/>
              </a:spcAft>
              <a:defRPr kumimoji="1" kern="1200">
                <a:solidFill>
                  <a:schemeClr val="dk1"/>
                </a:solidFill>
                <a:latin typeface="+mn-lt"/>
                <a:ea typeface="+mn-ea"/>
                <a:cs typeface="+mn-cs"/>
              </a:defRPr>
            </a:lvl4pPr>
            <a:lvl5pPr marL="1552575" indent="-187325"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algn="ctr"/>
            <a:r>
              <a:rPr lang="ja-JP" altLang="en-US" sz="900" b="1" spc="133" dirty="0">
                <a:solidFill>
                  <a:schemeClr val="bg1"/>
                </a:solidFill>
                <a:latin typeface="Yu Gothic UI" panose="020B0500000000000000" pitchFamily="50" charset="-128"/>
                <a:ea typeface="Yu Gothic UI" panose="020B0500000000000000" pitchFamily="50" charset="-128"/>
              </a:rPr>
              <a:t>都市・まち</a:t>
            </a:r>
            <a:r>
              <a:rPr lang="en-US" altLang="ja-JP" sz="900" b="1" spc="133" dirty="0">
                <a:solidFill>
                  <a:schemeClr val="bg1"/>
                </a:solidFill>
                <a:latin typeface="Yu Gothic UI" panose="020B0500000000000000" pitchFamily="50" charset="-128"/>
                <a:ea typeface="Yu Gothic UI" panose="020B0500000000000000" pitchFamily="50" charset="-128"/>
              </a:rPr>
              <a:t>DX</a:t>
            </a:r>
            <a:endParaRPr lang="en-US" altLang="ja-JP" sz="900" spc="133" dirty="0">
              <a:solidFill>
                <a:schemeClr val="bg1"/>
              </a:solidFill>
              <a:latin typeface="Yu Gothic UI" panose="020B0500000000000000" pitchFamily="50" charset="-128"/>
              <a:ea typeface="Yu Gothic UI" panose="020B0500000000000000" pitchFamily="50" charset="-128"/>
            </a:endParaRPr>
          </a:p>
        </p:txBody>
      </p:sp>
      <p:sp>
        <p:nvSpPr>
          <p:cNvPr id="5" name="角丸四角形 36">
            <a:extLst>
              <a:ext uri="{FF2B5EF4-FFF2-40B4-BE49-F238E27FC236}">
                <a16:creationId xmlns:a16="http://schemas.microsoft.com/office/drawing/2014/main" id="{5B395B3A-5FA5-8FB7-E98E-DC787699F697}"/>
              </a:ext>
            </a:extLst>
          </p:cNvPr>
          <p:cNvSpPr/>
          <p:nvPr/>
        </p:nvSpPr>
        <p:spPr>
          <a:xfrm>
            <a:off x="6027548" y="1636921"/>
            <a:ext cx="892281" cy="217549"/>
          </a:xfrm>
          <a:prstGeom prst="roundRect">
            <a:avLst>
              <a:gd name="adj" fmla="val 50000"/>
            </a:avLst>
          </a:prstGeom>
          <a:solidFill>
            <a:srgbClr val="AF1932"/>
          </a:solidFill>
          <a:ln>
            <a:noFill/>
          </a:ln>
        </p:spPr>
        <p:style>
          <a:lnRef idx="1">
            <a:schemeClr val="accent6"/>
          </a:lnRef>
          <a:fillRef idx="2">
            <a:schemeClr val="accent6"/>
          </a:fillRef>
          <a:effectRef idx="1">
            <a:schemeClr val="accent6"/>
          </a:effectRef>
          <a:fontRef idx="minor">
            <a:schemeClr val="dk1"/>
          </a:fontRef>
        </p:style>
        <p:txBody>
          <a:bodyPr lIns="0" tIns="0" rIns="0" bIns="0" rtlCol="0" anchor="ctr"/>
          <a:lstStyle>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382588" indent="-41275" algn="l" rtl="0" eaLnBrk="0" fontAlgn="base" hangingPunct="0">
              <a:spcBef>
                <a:spcPct val="0"/>
              </a:spcBef>
              <a:spcAft>
                <a:spcPct val="0"/>
              </a:spcAft>
              <a:defRPr kumimoji="1" kern="1200">
                <a:solidFill>
                  <a:schemeClr val="dk1"/>
                </a:solidFill>
                <a:latin typeface="+mn-lt"/>
                <a:ea typeface="+mn-ea"/>
                <a:cs typeface="+mn-cs"/>
              </a:defRPr>
            </a:lvl2pPr>
            <a:lvl3pPr marL="773113" indent="-90488" algn="l" rtl="0" eaLnBrk="0" fontAlgn="base" hangingPunct="0">
              <a:spcBef>
                <a:spcPct val="0"/>
              </a:spcBef>
              <a:spcAft>
                <a:spcPct val="0"/>
              </a:spcAft>
              <a:defRPr kumimoji="1" kern="1200">
                <a:solidFill>
                  <a:schemeClr val="dk1"/>
                </a:solidFill>
                <a:latin typeface="+mn-lt"/>
                <a:ea typeface="+mn-ea"/>
                <a:cs typeface="+mn-cs"/>
              </a:defRPr>
            </a:lvl3pPr>
            <a:lvl4pPr marL="1162050" indent="-138113" algn="l" rtl="0" eaLnBrk="0" fontAlgn="base" hangingPunct="0">
              <a:spcBef>
                <a:spcPct val="0"/>
              </a:spcBef>
              <a:spcAft>
                <a:spcPct val="0"/>
              </a:spcAft>
              <a:defRPr kumimoji="1" kern="1200">
                <a:solidFill>
                  <a:schemeClr val="dk1"/>
                </a:solidFill>
                <a:latin typeface="+mn-lt"/>
                <a:ea typeface="+mn-ea"/>
                <a:cs typeface="+mn-cs"/>
              </a:defRPr>
            </a:lvl4pPr>
            <a:lvl5pPr marL="1552575" indent="-187325"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algn="ctr"/>
            <a:r>
              <a:rPr lang="ja-JP" altLang="en-US" sz="900" b="1" spc="133" dirty="0">
                <a:solidFill>
                  <a:schemeClr val="bg1"/>
                </a:solidFill>
                <a:latin typeface="Yu Gothic UI" panose="020B0500000000000000" pitchFamily="50" charset="-128"/>
                <a:ea typeface="Yu Gothic UI" panose="020B0500000000000000" pitchFamily="50" charset="-128"/>
              </a:rPr>
              <a:t>行政</a:t>
            </a:r>
            <a:r>
              <a:rPr lang="en-US" altLang="ja-JP" sz="900" b="1" spc="133" dirty="0">
                <a:solidFill>
                  <a:schemeClr val="bg1"/>
                </a:solidFill>
                <a:latin typeface="Yu Gothic UI" panose="020B0500000000000000" pitchFamily="50" charset="-128"/>
                <a:ea typeface="Yu Gothic UI" panose="020B0500000000000000" pitchFamily="50" charset="-128"/>
              </a:rPr>
              <a:t>DX</a:t>
            </a:r>
            <a:endParaRPr lang="en-US" altLang="ja-JP" sz="900" spc="133" dirty="0">
              <a:solidFill>
                <a:schemeClr val="bg1"/>
              </a:solidFill>
              <a:latin typeface="Yu Gothic UI" panose="020B0500000000000000" pitchFamily="50" charset="-128"/>
              <a:ea typeface="Yu Gothic UI" panose="020B0500000000000000" pitchFamily="50" charset="-128"/>
            </a:endParaRPr>
          </a:p>
        </p:txBody>
      </p:sp>
      <p:sp>
        <p:nvSpPr>
          <p:cNvPr id="2" name="角丸四角形 37">
            <a:extLst>
              <a:ext uri="{FF2B5EF4-FFF2-40B4-BE49-F238E27FC236}">
                <a16:creationId xmlns:a16="http://schemas.microsoft.com/office/drawing/2014/main" id="{C4CF8E86-B3E3-17BE-0B72-ACEEEBBC0F6D}"/>
              </a:ext>
            </a:extLst>
          </p:cNvPr>
          <p:cNvSpPr/>
          <p:nvPr/>
        </p:nvSpPr>
        <p:spPr>
          <a:xfrm>
            <a:off x="225235" y="3946941"/>
            <a:ext cx="288925" cy="288000"/>
          </a:xfrm>
          <a:prstGeom prst="roundRect">
            <a:avLst/>
          </a:prstGeom>
          <a:noFill/>
          <a:ln w="31750" cmpd="sng">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00" tIns="0" rIns="91400" bIns="35983"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HG丸ｺﾞｼｯｸM-PRO" pitchFamily="50" charset="-128"/>
                <a:ea typeface="HG丸ｺﾞｼｯｸM-PRO" pitchFamily="50" charset="-128"/>
                <a:cs typeface="+mn-cs"/>
              </a:rPr>
              <a:t>拡</a:t>
            </a:r>
          </a:p>
        </p:txBody>
      </p:sp>
    </p:spTree>
    <p:extLst>
      <p:ext uri="{BB962C8B-B14F-4D97-AF65-F5344CB8AC3E}">
        <p14:creationId xmlns:p14="http://schemas.microsoft.com/office/powerpoint/2010/main" val="1653638710"/>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28014</TotalTime>
  <Words>640</Words>
  <PresentationFormat>画面に合わせる (16:9)</PresentationFormat>
  <Paragraphs>61</Paragraphs>
  <Slides>4</Slides>
  <Notes>4</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ariant>
        <vt:lpstr>目的別スライド ショー</vt:lpstr>
      </vt:variant>
      <vt:variant>
        <vt:i4>1</vt:i4>
      </vt:variant>
    </vt:vector>
  </HeadingPairs>
  <TitlesOfParts>
    <vt:vector size="13" baseType="lpstr">
      <vt:lpstr>HGP創英角ｺﾞｼｯｸUB</vt:lpstr>
      <vt:lpstr>HG丸ｺﾞｼｯｸM-PRO</vt:lpstr>
      <vt:lpstr>HG創英角ｺﾞｼｯｸUB</vt:lpstr>
      <vt:lpstr>ＭＳ Ｐゴシック</vt:lpstr>
      <vt:lpstr>Yu Gothic UI</vt:lpstr>
      <vt:lpstr>Arial</vt:lpstr>
      <vt:lpstr>Wingdings</vt:lpstr>
      <vt:lpstr>標準デザイン</vt:lpstr>
      <vt:lpstr>PowerPoint プレゼンテーション</vt:lpstr>
      <vt:lpstr>PowerPoint プレゼンテーション</vt:lpstr>
      <vt:lpstr>PowerPoint プレゼンテーション</vt:lpstr>
      <vt:lpstr>PowerPoint プレゼンテーション</vt:lpstr>
      <vt:lpstr>Ｒ３市長会見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Printed>2025-01-31T05:26:08Z</cp:lastPrinted>
  <dcterms:created xsi:type="dcterms:W3CDTF">2011-01-05T04:40:46Z</dcterms:created>
  <dcterms:modified xsi:type="dcterms:W3CDTF">2025-02-05T02:42:13Z</dcterms:modified>
</cp:coreProperties>
</file>