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9" saveSubsetFonts="1">
  <p:sldMasterIdLst>
    <p:sldMasterId id="2147483662" r:id="rId1"/>
  </p:sldMasterIdLst>
  <p:notesMasterIdLst>
    <p:notesMasterId r:id="rId4"/>
  </p:notesMasterIdLst>
  <p:handoutMasterIdLst>
    <p:handoutMasterId r:id="rId5"/>
  </p:handoutMasterIdLst>
  <p:sldIdLst>
    <p:sldId id="1274" r:id="rId2"/>
    <p:sldId id="2207" r:id="rId3"/>
  </p:sldIdLst>
  <p:sldSz cx="9144000" cy="5143500" type="screen16x9"/>
  <p:notesSz cx="6807200" cy="9939338"/>
  <p:custShowLst>
    <p:custShow name="Ｒ３市長会見" id="0">
      <p:sldLst/>
    </p:custShow>
  </p:custShow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382588" indent="-41275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773113" indent="-90488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162050" indent="-138113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552575" indent="-187325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6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47DE4D8-396D-7996-DE15-D690AE790CAC}" name="川辺　俊輔" initials="川辺　俊輔" userId="S::s-kawabe@city.osaka.lg.jp::b307fc37-a635-49d2-83b0-2b89ca1a86d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9966"/>
    <a:srgbClr val="3366CC"/>
    <a:srgbClr val="DEE8F2"/>
    <a:srgbClr val="F9907B"/>
    <a:srgbClr val="99CCFF"/>
    <a:srgbClr val="87A9CF"/>
    <a:srgbClr val="6B7C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2565" autoAdjust="0"/>
  </p:normalViewPr>
  <p:slideViewPr>
    <p:cSldViewPr snapToGrid="0">
      <p:cViewPr varScale="1">
        <p:scale>
          <a:sx n="88" d="100"/>
          <a:sy n="88" d="100"/>
        </p:scale>
        <p:origin x="840" y="78"/>
      </p:cViewPr>
      <p:guideLst>
        <p:guide orient="horz" pos="166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-2784" y="-120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1" y="0"/>
            <a:ext cx="2951163" cy="496888"/>
          </a:xfrm>
          <a:prstGeom prst="rect">
            <a:avLst/>
          </a:prstGeom>
        </p:spPr>
        <p:txBody>
          <a:bodyPr vert="horz" lIns="91224" tIns="45610" rIns="91224" bIns="4561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51" y="0"/>
            <a:ext cx="2949575" cy="496888"/>
          </a:xfrm>
          <a:prstGeom prst="rect">
            <a:avLst/>
          </a:prstGeom>
        </p:spPr>
        <p:txBody>
          <a:bodyPr vert="horz" lIns="91224" tIns="45610" rIns="91224" bIns="4561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2EC90AB-8C9B-4810-B2A6-BE0F6846678D}" type="datetimeFigureOut">
              <a:rPr lang="ja-JP" altLang="en-US">
                <a:latin typeface="ＭＳ Ｐゴシック" panose="020B0600070205080204" pitchFamily="50" charset="-128"/>
              </a:rPr>
              <a:pPr>
                <a:defRPr/>
              </a:pPr>
              <a:t>2025/2/5</a:t>
            </a:fld>
            <a:endParaRPr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1" y="9440887"/>
            <a:ext cx="2951163" cy="496887"/>
          </a:xfrm>
          <a:prstGeom prst="rect">
            <a:avLst/>
          </a:prstGeom>
        </p:spPr>
        <p:txBody>
          <a:bodyPr vert="horz" lIns="91224" tIns="45610" rIns="91224" bIns="4561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51" y="9440887"/>
            <a:ext cx="2949575" cy="496887"/>
          </a:xfrm>
          <a:prstGeom prst="rect">
            <a:avLst/>
          </a:prstGeom>
        </p:spPr>
        <p:txBody>
          <a:bodyPr vert="horz" wrap="square" lIns="91224" tIns="45610" rIns="91224" bIns="4561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260A5CC-5D47-46FF-A804-BA4E424BCDE3}" type="slidenum">
              <a:rPr lang="ja-JP" altLang="en-US">
                <a:latin typeface="ＭＳ Ｐゴシック" panose="020B0600070205080204" pitchFamily="50" charset="-128"/>
              </a:rPr>
              <a:pPr>
                <a:defRPr/>
              </a:pPr>
              <a:t>‹#›</a:t>
            </a:fld>
            <a:endParaRPr lang="ja-JP" altLang="en-US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26140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1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6" rIns="91147" bIns="4557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51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6" rIns="91147" bIns="4557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7"/>
            <a:ext cx="544830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6" rIns="91147" bIns="45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1" y="9440887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6" rIns="91147" bIns="4557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51" y="9440887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6" rIns="91147" bIns="455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74BB4A6-2A10-49A9-8427-7D1EF49CCD1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782046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1pPr>
    <a:lvl2pPr marL="382588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2pPr>
    <a:lvl3pPr marL="773113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3pPr>
    <a:lvl4pPr marL="1162050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4pPr>
    <a:lvl5pPr marL="1552575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5pPr>
    <a:lvl6pPr marL="1947285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6pPr>
    <a:lvl7pPr marL="2336740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7pPr>
    <a:lvl8pPr marL="2726198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8pPr>
    <a:lvl9pPr marL="3115656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 txBox="1">
            <a:spLocks noGrp="1" noChangeArrowheads="1"/>
          </p:cNvSpPr>
          <p:nvPr/>
        </p:nvSpPr>
        <p:spPr bwMode="auto">
          <a:xfrm>
            <a:off x="3856051" y="9440887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11" tIns="45954" rIns="91911" bIns="45954" anchor="b"/>
          <a:lstStyle>
            <a:lvl1pPr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8F85FB9-CA05-4CAD-92E9-E170C448EC02}" type="slidenum">
              <a:rPr lang="en-US" altLang="ja-JP" sz="1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 algn="r" eaLnBrk="1" hangingPunct="1">
                <a:spcBef>
                  <a:spcPct val="0"/>
                </a:spcBef>
              </a:pPr>
              <a:t>49</a:t>
            </a:fld>
            <a:endParaRPr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1600" y="320675"/>
            <a:ext cx="6621463" cy="3725863"/>
          </a:xfrm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85" y="4721227"/>
            <a:ext cx="5451475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9" tIns="46352" rIns="92709" bIns="46352"/>
          <a:lstStyle/>
          <a:p>
            <a:pPr eaLnBrk="1" hangingPunct="1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3891025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2710">
              <a:defRPr/>
            </a:pPr>
            <a:endParaRPr lang="en-US" altLang="ja-JP" dirty="0">
              <a:ea typeface="ＭＳ Ｐゴシック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4BB4A6-2A10-49A9-8427-7D1EF49CCD12}" type="slidenum">
              <a:rPr lang="en-US" altLang="ja-JP" smtClean="0"/>
              <a:pPr>
                <a:defRPr/>
              </a:pPr>
              <a:t>50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467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3" y="1597820"/>
            <a:ext cx="7772400" cy="110251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3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89456" indent="0" algn="ctr">
              <a:buNone/>
              <a:defRPr/>
            </a:lvl2pPr>
            <a:lvl3pPr marL="778913" indent="0" algn="ctr">
              <a:buNone/>
              <a:defRPr/>
            </a:lvl3pPr>
            <a:lvl4pPr marL="1168371" indent="0" algn="ctr">
              <a:buNone/>
              <a:defRPr/>
            </a:lvl4pPr>
            <a:lvl5pPr marL="1557827" indent="0" algn="ctr">
              <a:buNone/>
              <a:defRPr/>
            </a:lvl5pPr>
            <a:lvl6pPr marL="1947285" indent="0" algn="ctr">
              <a:buNone/>
              <a:defRPr/>
            </a:lvl6pPr>
            <a:lvl7pPr marL="2336740" indent="0" algn="ctr">
              <a:buNone/>
              <a:defRPr/>
            </a:lvl7pPr>
            <a:lvl8pPr marL="2726198" indent="0" algn="ctr">
              <a:buNone/>
              <a:defRPr/>
            </a:lvl8pPr>
            <a:lvl9pPr marL="3115656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FCBBA-80F2-4351-B6B7-26BB035003F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196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57C69-4E17-4EF1-ADBE-DA4D04609D7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06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83"/>
            <a:ext cx="2057400" cy="4388644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05983"/>
            <a:ext cx="6019800" cy="4388644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87C47-0409-4E60-B0BC-00362753623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720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383AC-49EA-49BD-8A76-1F9180AA449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456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80"/>
            <a:ext cx="7772400" cy="1021556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9456" indent="0">
              <a:buNone/>
              <a:defRPr sz="1600"/>
            </a:lvl2pPr>
            <a:lvl3pPr marL="778913" indent="0">
              <a:buNone/>
              <a:defRPr sz="1300"/>
            </a:lvl3pPr>
            <a:lvl4pPr marL="1168371" indent="0">
              <a:buNone/>
              <a:defRPr sz="1200"/>
            </a:lvl4pPr>
            <a:lvl5pPr marL="1557827" indent="0">
              <a:buNone/>
              <a:defRPr sz="1200"/>
            </a:lvl5pPr>
            <a:lvl6pPr marL="1947285" indent="0">
              <a:buNone/>
              <a:defRPr sz="1200"/>
            </a:lvl6pPr>
            <a:lvl7pPr marL="2336740" indent="0">
              <a:buNone/>
              <a:defRPr sz="1200"/>
            </a:lvl7pPr>
            <a:lvl8pPr marL="2726198" indent="0">
              <a:buNone/>
              <a:defRPr sz="1200"/>
            </a:lvl8pPr>
            <a:lvl9pPr marL="3115656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5489F-5C71-4F29-BB8A-45D7FAD5EBB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421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1" y="1200153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69FA7-051E-43FD-B121-85623ADEB45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67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2" y="1151334"/>
            <a:ext cx="4040187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456" indent="0">
              <a:buNone/>
              <a:defRPr sz="1700" b="1"/>
            </a:lvl2pPr>
            <a:lvl3pPr marL="778913" indent="0">
              <a:buNone/>
              <a:defRPr sz="1600" b="1"/>
            </a:lvl3pPr>
            <a:lvl4pPr marL="1168371" indent="0">
              <a:buNone/>
              <a:defRPr sz="1300" b="1"/>
            </a:lvl4pPr>
            <a:lvl5pPr marL="1557827" indent="0">
              <a:buNone/>
              <a:defRPr sz="1300" b="1"/>
            </a:lvl5pPr>
            <a:lvl6pPr marL="1947285" indent="0">
              <a:buNone/>
              <a:defRPr sz="1300" b="1"/>
            </a:lvl6pPr>
            <a:lvl7pPr marL="2336740" indent="0">
              <a:buNone/>
              <a:defRPr sz="1300" b="1"/>
            </a:lvl7pPr>
            <a:lvl8pPr marL="2726198" indent="0">
              <a:buNone/>
              <a:defRPr sz="1300" b="1"/>
            </a:lvl8pPr>
            <a:lvl9pPr marL="3115656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7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151334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456" indent="0">
              <a:buNone/>
              <a:defRPr sz="1700" b="1"/>
            </a:lvl2pPr>
            <a:lvl3pPr marL="778913" indent="0">
              <a:buNone/>
              <a:defRPr sz="1600" b="1"/>
            </a:lvl3pPr>
            <a:lvl4pPr marL="1168371" indent="0">
              <a:buNone/>
              <a:defRPr sz="1300" b="1"/>
            </a:lvl4pPr>
            <a:lvl5pPr marL="1557827" indent="0">
              <a:buNone/>
              <a:defRPr sz="1300" b="1"/>
            </a:lvl5pPr>
            <a:lvl6pPr marL="1947285" indent="0">
              <a:buNone/>
              <a:defRPr sz="1300" b="1"/>
            </a:lvl6pPr>
            <a:lvl7pPr marL="2336740" indent="0">
              <a:buNone/>
              <a:defRPr sz="1300" b="1"/>
            </a:lvl7pPr>
            <a:lvl8pPr marL="2726198" indent="0">
              <a:buNone/>
              <a:defRPr sz="1300" b="1"/>
            </a:lvl8pPr>
            <a:lvl9pPr marL="3115656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AE21F-EFBB-48DC-A1D6-71939F08046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09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99CA5-B511-4988-83AE-CAC5B5CD4FF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019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2A8D5-4445-42C3-AD70-D9CC07E8251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7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4789"/>
            <a:ext cx="3008313" cy="871537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5" y="204793"/>
            <a:ext cx="5111750" cy="43898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076328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9456" indent="0">
              <a:buNone/>
              <a:defRPr sz="1000"/>
            </a:lvl2pPr>
            <a:lvl3pPr marL="778913" indent="0">
              <a:buNone/>
              <a:defRPr sz="800"/>
            </a:lvl3pPr>
            <a:lvl4pPr marL="1168371" indent="0">
              <a:buNone/>
              <a:defRPr sz="700"/>
            </a:lvl4pPr>
            <a:lvl5pPr marL="1557827" indent="0">
              <a:buNone/>
              <a:defRPr sz="700"/>
            </a:lvl5pPr>
            <a:lvl6pPr marL="1947285" indent="0">
              <a:buNone/>
              <a:defRPr sz="700"/>
            </a:lvl6pPr>
            <a:lvl7pPr marL="2336740" indent="0">
              <a:buNone/>
              <a:defRPr sz="700"/>
            </a:lvl7pPr>
            <a:lvl8pPr marL="2726198" indent="0">
              <a:buNone/>
              <a:defRPr sz="700"/>
            </a:lvl8pPr>
            <a:lvl9pPr marL="3115656" indent="0">
              <a:buNone/>
              <a:defRPr sz="7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29318-173D-4A2C-A067-2AACFF65575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29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7" y="3600449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7" y="459581"/>
            <a:ext cx="5486400" cy="3086100"/>
          </a:xfrm>
        </p:spPr>
        <p:txBody>
          <a:bodyPr/>
          <a:lstStyle>
            <a:lvl1pPr marL="0" indent="0">
              <a:buNone/>
              <a:defRPr sz="2800"/>
            </a:lvl1pPr>
            <a:lvl2pPr marL="389456" indent="0">
              <a:buNone/>
              <a:defRPr sz="2400"/>
            </a:lvl2pPr>
            <a:lvl3pPr marL="778913" indent="0">
              <a:buNone/>
              <a:defRPr sz="2000"/>
            </a:lvl3pPr>
            <a:lvl4pPr marL="1168371" indent="0">
              <a:buNone/>
              <a:defRPr sz="1700"/>
            </a:lvl4pPr>
            <a:lvl5pPr marL="1557827" indent="0">
              <a:buNone/>
              <a:defRPr sz="1700"/>
            </a:lvl5pPr>
            <a:lvl6pPr marL="1947285" indent="0">
              <a:buNone/>
              <a:defRPr sz="1700"/>
            </a:lvl6pPr>
            <a:lvl7pPr marL="2336740" indent="0">
              <a:buNone/>
              <a:defRPr sz="1700"/>
            </a:lvl7pPr>
            <a:lvl8pPr marL="2726198" indent="0">
              <a:buNone/>
              <a:defRPr sz="1700"/>
            </a:lvl8pPr>
            <a:lvl9pPr marL="3115656" indent="0">
              <a:buNone/>
              <a:defRPr sz="17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7" y="4025504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89456" indent="0">
              <a:buNone/>
              <a:defRPr sz="1000"/>
            </a:lvl2pPr>
            <a:lvl3pPr marL="778913" indent="0">
              <a:buNone/>
              <a:defRPr sz="800"/>
            </a:lvl3pPr>
            <a:lvl4pPr marL="1168371" indent="0">
              <a:buNone/>
              <a:defRPr sz="700"/>
            </a:lvl4pPr>
            <a:lvl5pPr marL="1557827" indent="0">
              <a:buNone/>
              <a:defRPr sz="700"/>
            </a:lvl5pPr>
            <a:lvl6pPr marL="1947285" indent="0">
              <a:buNone/>
              <a:defRPr sz="700"/>
            </a:lvl6pPr>
            <a:lvl7pPr marL="2336740" indent="0">
              <a:buNone/>
              <a:defRPr sz="700"/>
            </a:lvl7pPr>
            <a:lvl8pPr marL="2726198" indent="0">
              <a:buNone/>
              <a:defRPr sz="700"/>
            </a:lvl8pPr>
            <a:lvl9pPr marL="3115656" indent="0">
              <a:buNone/>
              <a:defRPr sz="7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F0302-162E-44FF-A6BE-3625A3AB712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28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891" tIns="38946" rIns="77891" bIns="389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125"/>
            <a:ext cx="2133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125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125"/>
            <a:ext cx="2133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6A2781C-B1BF-4A8D-BE52-ED39F0CB926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824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ＭＳ Ｐゴシック" panose="020B0600070205080204" pitchFamily="50" charset="-128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89456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78913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68371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557827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ＭＳ Ｐゴシック" panose="020B0600070205080204" pitchFamily="50" charset="-128"/>
          <a:ea typeface="+mn-ea"/>
          <a:cs typeface="+mn-cs"/>
        </a:defRPr>
      </a:lvl1pPr>
      <a:lvl2pPr marL="627063" indent="-236538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ＭＳ Ｐゴシック" panose="020B0600070205080204" pitchFamily="50" charset="-128"/>
          <a:ea typeface="+mn-ea"/>
        </a:defRPr>
      </a:lvl2pPr>
      <a:lvl3pPr marL="968375" indent="-188913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ＭＳ Ｐゴシック" panose="020B0600070205080204" pitchFamily="50" charset="-128"/>
          <a:ea typeface="+mn-ea"/>
        </a:defRPr>
      </a:lvl3pPr>
      <a:lvl4pPr marL="1357313" indent="-188913" algn="l" rtl="0" eaLnBrk="0" fontAlgn="base" hangingPunct="0">
        <a:spcBef>
          <a:spcPct val="20000"/>
        </a:spcBef>
        <a:spcAft>
          <a:spcPct val="0"/>
        </a:spcAft>
        <a:buChar char="–"/>
        <a:defRPr kumimoji="1" sz="1700">
          <a:solidFill>
            <a:schemeClr val="tx1"/>
          </a:solidFill>
          <a:latin typeface="ＭＳ Ｐゴシック" panose="020B0600070205080204" pitchFamily="50" charset="-128"/>
          <a:ea typeface="+mn-ea"/>
        </a:defRPr>
      </a:lvl4pPr>
      <a:lvl5pPr marL="1747838" indent="-188913" algn="l" rtl="0" eaLnBrk="0" fontAlgn="base" hangingPunct="0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ＭＳ Ｐゴシック" panose="020B0600070205080204" pitchFamily="50" charset="-128"/>
          <a:ea typeface="+mn-ea"/>
        </a:defRPr>
      </a:lvl5pPr>
      <a:lvl6pPr marL="2142013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6pPr>
      <a:lvl7pPr marL="2531469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7pPr>
      <a:lvl8pPr marL="2920928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8pPr>
      <a:lvl9pPr marL="3310386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89456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8913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371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7827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47285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36740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26198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15656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y.osaka.lg.jp/contents/wdu300/fukushuto_vision_guid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1531938"/>
            <a:ext cx="9144000" cy="1189037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20000">
                <a:srgbClr val="000099"/>
              </a:gs>
              <a:gs pos="80000">
                <a:srgbClr val="000099"/>
              </a:gs>
              <a:gs pos="100000">
                <a:schemeClr val="bg1"/>
              </a:gs>
            </a:gsLst>
            <a:lin ang="10800000" scaled="1"/>
            <a:tileRect/>
          </a:gradFill>
          <a:ln w="38100" algn="ctr">
            <a:noFill/>
            <a:miter lim="800000"/>
            <a:headEnd/>
            <a:tailEnd/>
          </a:ln>
          <a:effectLst/>
        </p:spPr>
        <p:txBody>
          <a:bodyPr wrap="none" lIns="77928" tIns="38964" rIns="77928" bIns="38964" anchor="ctr"/>
          <a:lstStyle/>
          <a:p>
            <a:pPr eaLnBrk="1" hangingPunct="1">
              <a:defRPr/>
            </a:pPr>
            <a:endParaRPr lang="ja-JP" altLang="en-US" sz="2400" dirty="0">
              <a:solidFill>
                <a:schemeClr val="bg1"/>
              </a:solidFill>
              <a:latin typeface="ＭＳ Ｐゴシック" panose="020B0600070205080204" pitchFamily="50" charset="-128"/>
              <a:ea typeface="HG創英角ｺﾞｼｯｸUB" pitchFamily="49" charset="-128"/>
            </a:endParaRPr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142875" y="1693863"/>
            <a:ext cx="8856663" cy="740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28" tIns="38964" rIns="77928" bIns="38964">
            <a:spAutoFit/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ja-JP" alt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HG創英角ｺﾞｼｯｸUB" pitchFamily="49" charset="-128"/>
              </a:rPr>
              <a:t>７．新たな自治の仕組みの構築</a:t>
            </a:r>
          </a:p>
        </p:txBody>
      </p:sp>
    </p:spTree>
    <p:extLst>
      <p:ext uri="{BB962C8B-B14F-4D97-AF65-F5344CB8AC3E}">
        <p14:creationId xmlns:p14="http://schemas.microsoft.com/office/powerpoint/2010/main" val="1845536706"/>
      </p:ext>
    </p:extLst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1" y="-2854"/>
            <a:ext cx="9144001" cy="468313"/>
          </a:xfrm>
          <a:prstGeom prst="rect">
            <a:avLst/>
          </a:prstGeom>
          <a:gradFill flip="none" rotWithShape="1">
            <a:gsLst>
              <a:gs pos="50000">
                <a:srgbClr val="000099"/>
              </a:gs>
              <a:gs pos="90000">
                <a:schemeClr val="bg1"/>
              </a:gs>
            </a:gsLst>
            <a:lin ang="0" scaled="1"/>
            <a:tileRect/>
          </a:gradFill>
          <a:ln w="38100" algn="ctr">
            <a:noFill/>
            <a:miter lim="800000"/>
            <a:headEnd/>
            <a:tailEnd/>
          </a:ln>
          <a:effectLst/>
        </p:spPr>
        <p:txBody>
          <a:bodyPr wrap="none" lIns="77929" tIns="38964" rIns="77929" bIns="38964" anchor="ctr"/>
          <a:lstStyle/>
          <a:p>
            <a:pPr eaLnBrk="1" hangingPunct="1">
              <a:defRPr/>
            </a:pPr>
            <a:r>
              <a:rPr lang="ja-JP" altLang="en-US" sz="2800" dirty="0">
                <a:ln w="3175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HG創英角ｺﾞｼｯｸUB" pitchFamily="49" charset="-128"/>
              </a:rPr>
              <a:t>副首都・大阪の実現に向けた取組の推進</a:t>
            </a:r>
          </a:p>
        </p:txBody>
      </p:sp>
      <p:sp>
        <p:nvSpPr>
          <p:cNvPr id="13" name="スライド番号プレースホルダ 3"/>
          <p:cNvSpPr txBox="1">
            <a:spLocks noGrp="1"/>
          </p:cNvSpPr>
          <p:nvPr/>
        </p:nvSpPr>
        <p:spPr bwMode="auto">
          <a:xfrm>
            <a:off x="7010400" y="4786313"/>
            <a:ext cx="2133600" cy="3571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77928" tIns="38964" rIns="77928" bIns="38964"/>
          <a:lstStyle/>
          <a:p>
            <a:pPr algn="r" eaLnBrk="1" hangingPunct="1">
              <a:defRPr/>
            </a:pPr>
            <a:fld id="{8FFDCF82-61BD-41EF-A490-9375BDA4C9D1}" type="slidenum">
              <a:rPr lang="en-US" altLang="ja-JP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cs typeface="Arial" panose="020B0604020202020204" pitchFamily="34" charset="0"/>
              </a:rPr>
              <a:t>50</a:t>
            </a:fld>
            <a:endParaRPr lang="en-US" altLang="ja-JP" sz="2000" b="1" dirty="0">
              <a:effectLst>
                <a:outerShdw blurRad="38100" dist="38100" dir="2700000" algn="tl">
                  <a:srgbClr val="C0C0C0"/>
                </a:outerShdw>
              </a:effectLst>
              <a:latin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57" name="Rectangle 5"/>
          <p:cNvSpPr>
            <a:spLocks noChangeArrowheads="1"/>
          </p:cNvSpPr>
          <p:nvPr/>
        </p:nvSpPr>
        <p:spPr bwMode="auto">
          <a:xfrm>
            <a:off x="-1" y="4137020"/>
            <a:ext cx="8770267" cy="67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7929" tIns="38964" rIns="77929" bIns="38964">
            <a:spAutoFit/>
          </a:bodyPr>
          <a:lstStyle/>
          <a:p>
            <a:pPr marL="288000">
              <a:spcBef>
                <a:spcPts val="170"/>
              </a:spcBef>
              <a:spcAft>
                <a:spcPts val="170"/>
              </a:spcAft>
              <a:tabLst>
                <a:tab pos="5648325" algn="l"/>
              </a:tabLst>
              <a:defRPr/>
            </a:pPr>
            <a:r>
              <a:rPr lang="ja-JP" altLang="en-US" b="1" dirty="0">
                <a:latin typeface="ＭＳ Ｐゴシック" panose="020B0600070205080204" pitchFamily="50" charset="-128"/>
              </a:rPr>
              <a:t>■　</a:t>
            </a:r>
            <a:r>
              <a:rPr lang="ja-JP" altLang="en-US" b="1" dirty="0">
                <a:latin typeface="ＭＳ Ｐゴシック" pitchFamily="50" charset="-128"/>
                <a:ea typeface="ＭＳ Ｐゴシック" charset="-128"/>
              </a:rPr>
              <a:t>副首都・大阪の実現に向けた取組の推進   </a:t>
            </a:r>
            <a:r>
              <a:rPr lang="ja-JP" altLang="en-US" b="1" dirty="0">
                <a:latin typeface="ＭＳ Ｐゴシック" panose="020B0600070205080204" pitchFamily="50" charset="-128"/>
              </a:rPr>
              <a:t>（  </a:t>
            </a:r>
            <a:r>
              <a:rPr lang="en-US" altLang="ja-JP" b="1" dirty="0">
                <a:latin typeface="ＭＳ Ｐゴシック" panose="020B0600070205080204" pitchFamily="50" charset="-128"/>
              </a:rPr>
              <a:t> </a:t>
            </a:r>
            <a:r>
              <a:rPr lang="ja-JP" altLang="en-US" b="1" dirty="0">
                <a:latin typeface="ＭＳ Ｐゴシック" panose="020B0600070205080204" pitchFamily="50" charset="-128"/>
              </a:rPr>
              <a:t>１，２００</a:t>
            </a:r>
            <a:r>
              <a:rPr lang="ja-JP" altLang="en-US" b="1" dirty="0">
                <a:latin typeface="ＭＳ Ｐゴシック" pitchFamily="50" charset="-128"/>
                <a:ea typeface="ＭＳ Ｐゴシック" charset="-128"/>
              </a:rPr>
              <a:t>万円</a:t>
            </a:r>
            <a:r>
              <a:rPr lang="ja-JP" altLang="en-US" b="1" dirty="0">
                <a:latin typeface="ＭＳ Ｐゴシック" panose="020B0600070205080204" pitchFamily="50" charset="-128"/>
              </a:rPr>
              <a:t>）</a:t>
            </a:r>
            <a:endParaRPr lang="en-US" altLang="ja-JP" sz="1400" dirty="0">
              <a:latin typeface="ＭＳ Ｐゴシック" panose="020B0600070205080204" pitchFamily="50" charset="-128"/>
              <a:ea typeface="ＭＳ Ｐゴシック" charset="-128"/>
            </a:endParaRPr>
          </a:p>
          <a:p>
            <a:pPr marL="756000" indent="-231775">
              <a:spcBef>
                <a:spcPts val="600"/>
              </a:spcBef>
              <a:spcAft>
                <a:spcPts val="170"/>
              </a:spcAft>
              <a:buFont typeface="Wingdings" pitchFamily="2" charset="2"/>
              <a:buChar char="Ø"/>
              <a:defRPr/>
            </a:pPr>
            <a:r>
              <a:rPr lang="ja-JP" altLang="en-US" sz="1400" dirty="0">
                <a:latin typeface="ＭＳ Ｐゴシック" panose="020B0600070205080204" pitchFamily="50" charset="-128"/>
                <a:ea typeface="ＭＳ Ｐゴシック" charset="-128"/>
              </a:rPr>
              <a:t>「副首都・大阪」の理解促進、副首都機能の充実強化</a:t>
            </a:r>
            <a:endParaRPr lang="en-US" altLang="ja-JP" sz="1400" dirty="0">
              <a:latin typeface="ＭＳ Ｐゴシック" panose="020B0600070205080204" pitchFamily="50" charset="-128"/>
              <a:ea typeface="ＭＳ Ｐゴシック" charset="-128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558F4E8-F6FB-525A-BE4B-D7457FAF2449}"/>
              </a:ext>
            </a:extLst>
          </p:cNvPr>
          <p:cNvGrpSpPr/>
          <p:nvPr/>
        </p:nvGrpSpPr>
        <p:grpSpPr>
          <a:xfrm>
            <a:off x="114137" y="863058"/>
            <a:ext cx="4843330" cy="2910983"/>
            <a:chOff x="114137" y="909950"/>
            <a:chExt cx="4843330" cy="2910983"/>
          </a:xfrm>
        </p:grpSpPr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E3203948-EFE9-137E-93AF-14CBCD53B319}"/>
                </a:ext>
              </a:extLst>
            </p:cNvPr>
            <p:cNvSpPr/>
            <p:nvPr/>
          </p:nvSpPr>
          <p:spPr>
            <a:xfrm>
              <a:off x="114137" y="909950"/>
              <a:ext cx="4843330" cy="2910983"/>
            </a:xfrm>
            <a:prstGeom prst="roundRect">
              <a:avLst>
                <a:gd name="adj" fmla="val 9833"/>
              </a:avLst>
            </a:prstGeom>
            <a:solidFill>
              <a:srgbClr val="DEE8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D2B182C0-7DE1-886D-79CE-2EA8EECD3759}"/>
                </a:ext>
              </a:extLst>
            </p:cNvPr>
            <p:cNvGrpSpPr/>
            <p:nvPr/>
          </p:nvGrpSpPr>
          <p:grpSpPr>
            <a:xfrm>
              <a:off x="267930" y="1889027"/>
              <a:ext cx="4535744" cy="1673535"/>
              <a:chOff x="200661" y="2064872"/>
              <a:chExt cx="4535744" cy="1673535"/>
            </a:xfrm>
          </p:grpSpPr>
          <p:sp>
            <p:nvSpPr>
              <p:cNvPr id="27" name="楕円 26">
                <a:extLst>
                  <a:ext uri="{FF2B5EF4-FFF2-40B4-BE49-F238E27FC236}">
                    <a16:creationId xmlns:a16="http://schemas.microsoft.com/office/drawing/2014/main" id="{C17FEEEF-3B95-376D-6206-FE8D6CA19279}"/>
                  </a:ext>
                </a:extLst>
              </p:cNvPr>
              <p:cNvSpPr/>
              <p:nvPr/>
            </p:nvSpPr>
            <p:spPr>
              <a:xfrm>
                <a:off x="1102128" y="2278489"/>
                <a:ext cx="2732810" cy="1277007"/>
              </a:xfrm>
              <a:prstGeom prst="ellipse">
                <a:avLst/>
              </a:prstGeom>
              <a:solidFill>
                <a:schemeClr val="bg1">
                  <a:lumMod val="95000"/>
                  <a:alpha val="0"/>
                </a:schemeClr>
              </a:solidFill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grpSp>
            <p:nvGrpSpPr>
              <p:cNvPr id="28" name="グループ化 27">
                <a:extLst>
                  <a:ext uri="{FF2B5EF4-FFF2-40B4-BE49-F238E27FC236}">
                    <a16:creationId xmlns:a16="http://schemas.microsoft.com/office/drawing/2014/main" id="{76C592CB-0B87-0AF1-D3B4-3534E33F22DC}"/>
                  </a:ext>
                </a:extLst>
              </p:cNvPr>
              <p:cNvGrpSpPr/>
              <p:nvPr/>
            </p:nvGrpSpPr>
            <p:grpSpPr>
              <a:xfrm>
                <a:off x="200661" y="2064872"/>
                <a:ext cx="4535744" cy="1673535"/>
                <a:chOff x="200661" y="2064872"/>
                <a:chExt cx="4535744" cy="1673535"/>
              </a:xfrm>
            </p:grpSpPr>
            <p:sp>
              <p:nvSpPr>
                <p:cNvPr id="29" name="楕円 28">
                  <a:extLst>
                    <a:ext uri="{FF2B5EF4-FFF2-40B4-BE49-F238E27FC236}">
                      <a16:creationId xmlns:a16="http://schemas.microsoft.com/office/drawing/2014/main" id="{E529725F-DB48-9F55-D715-269BE7F2214D}"/>
                    </a:ext>
                  </a:extLst>
                </p:cNvPr>
                <p:cNvSpPr/>
                <p:nvPr/>
              </p:nvSpPr>
              <p:spPr>
                <a:xfrm>
                  <a:off x="1377860" y="2921932"/>
                  <a:ext cx="2181347" cy="81647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1600" b="1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首都機能のバックアップ</a:t>
                  </a:r>
                  <a:endParaRPr lang="en-US" altLang="ja-JP" sz="1600" b="1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grpSp>
              <p:nvGrpSpPr>
                <p:cNvPr id="33" name="グループ化 32">
                  <a:extLst>
                    <a:ext uri="{FF2B5EF4-FFF2-40B4-BE49-F238E27FC236}">
                      <a16:creationId xmlns:a16="http://schemas.microsoft.com/office/drawing/2014/main" id="{4C3D749C-1D09-5794-76A4-F6ACC860EF20}"/>
                    </a:ext>
                  </a:extLst>
                </p:cNvPr>
                <p:cNvGrpSpPr/>
                <p:nvPr/>
              </p:nvGrpSpPr>
              <p:grpSpPr>
                <a:xfrm>
                  <a:off x="200661" y="2064872"/>
                  <a:ext cx="4535744" cy="816475"/>
                  <a:chOff x="200661" y="2064872"/>
                  <a:chExt cx="4535744" cy="816475"/>
                </a:xfrm>
              </p:grpSpPr>
              <p:sp>
                <p:nvSpPr>
                  <p:cNvPr id="34" name="楕円 33">
                    <a:extLst>
                      <a:ext uri="{FF2B5EF4-FFF2-40B4-BE49-F238E27FC236}">
                        <a16:creationId xmlns:a16="http://schemas.microsoft.com/office/drawing/2014/main" id="{D8DFE3C1-B996-2FC1-3408-80E7A226341F}"/>
                      </a:ext>
                    </a:extLst>
                  </p:cNvPr>
                  <p:cNvSpPr/>
                  <p:nvPr/>
                </p:nvSpPr>
                <p:spPr>
                  <a:xfrm>
                    <a:off x="200661" y="2064872"/>
                    <a:ext cx="2181348" cy="816475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rPr>
                      <a:t>経済成長</a:t>
                    </a:r>
                    <a:endParaRPr kumimoji="1" lang="en-US" altLang="ja-JP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endParaRPr>
                  </a:p>
                </p:txBody>
              </p:sp>
              <p:sp>
                <p:nvSpPr>
                  <p:cNvPr id="35" name="楕円 34">
                    <a:extLst>
                      <a:ext uri="{FF2B5EF4-FFF2-40B4-BE49-F238E27FC236}">
                        <a16:creationId xmlns:a16="http://schemas.microsoft.com/office/drawing/2014/main" id="{DB80E009-1195-C818-F725-FCC3369F3988}"/>
                      </a:ext>
                    </a:extLst>
                  </p:cNvPr>
                  <p:cNvSpPr/>
                  <p:nvPr/>
                </p:nvSpPr>
                <p:spPr>
                  <a:xfrm>
                    <a:off x="2555057" y="2064872"/>
                    <a:ext cx="2181348" cy="816475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rPr>
                      <a:t>行政・政治</a:t>
                    </a:r>
                    <a:endParaRPr kumimoji="1" lang="en-US" altLang="ja-JP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endParaRPr>
                  </a:p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rPr>
                      <a:t>基盤の充実</a:t>
                    </a:r>
                    <a:endParaRPr kumimoji="1" lang="en-US" altLang="ja-JP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endParaRPr>
                  </a:p>
                </p:txBody>
              </p:sp>
            </p:grpSp>
          </p:grpSp>
        </p:grp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2592A4C2-CB76-99C9-6B02-84E750C4242A}"/>
                </a:ext>
              </a:extLst>
            </p:cNvPr>
            <p:cNvSpPr txBox="1"/>
            <p:nvPr/>
          </p:nvSpPr>
          <p:spPr>
            <a:xfrm>
              <a:off x="267931" y="1069920"/>
              <a:ext cx="453574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ja-JP" altLang="en-US" b="1" spc="-100" dirty="0">
                  <a:latin typeface="ＭＳ Ｐゴシック" panose="020B0600070205080204" pitchFamily="50" charset="-128"/>
                  <a:ea typeface="ＭＳ Ｐゴシック" charset="-128"/>
                </a:rPr>
                <a:t>「副首都ビジョン」を指針として、府市一体を核にオール大阪で副首都・大阪を実現していく</a:t>
              </a:r>
              <a:endParaRPr lang="en-US" altLang="ja-JP" b="1" spc="-100" dirty="0">
                <a:latin typeface="ＭＳ Ｐゴシック" panose="020B0600070205080204" pitchFamily="50" charset="-128"/>
                <a:ea typeface="ＭＳ Ｐゴシック" charset="-128"/>
              </a:endParaRPr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8804AC41-F011-0D44-A006-4C998136D741}"/>
              </a:ext>
            </a:extLst>
          </p:cNvPr>
          <p:cNvGrpSpPr/>
          <p:nvPr/>
        </p:nvGrpSpPr>
        <p:grpSpPr>
          <a:xfrm>
            <a:off x="4957466" y="945119"/>
            <a:ext cx="3902151" cy="2746860"/>
            <a:chOff x="-726960" y="133399"/>
            <a:chExt cx="3902151" cy="2746860"/>
          </a:xfrm>
        </p:grpSpPr>
        <p:sp>
          <p:nvSpPr>
            <p:cNvPr id="38" name="ホームベース 71">
              <a:extLst>
                <a:ext uri="{FF2B5EF4-FFF2-40B4-BE49-F238E27FC236}">
                  <a16:creationId xmlns:a16="http://schemas.microsoft.com/office/drawing/2014/main" id="{2A9CB809-0243-ABEC-2FFD-CD50B739C9CA}"/>
                </a:ext>
              </a:extLst>
            </p:cNvPr>
            <p:cNvSpPr/>
            <p:nvPr/>
          </p:nvSpPr>
          <p:spPr>
            <a:xfrm rot="10800000" flipV="1">
              <a:off x="-726957" y="133399"/>
              <a:ext cx="3902148" cy="802800"/>
            </a:xfrm>
            <a:prstGeom prst="homePlate">
              <a:avLst>
                <a:gd name="adj" fmla="val 31950"/>
              </a:avLst>
            </a:prstGeom>
            <a:solidFill>
              <a:schemeClr val="accent5">
                <a:lumMod val="75000"/>
              </a:schemeClr>
            </a:solidFill>
            <a:ln w="19050">
              <a:solidFill>
                <a:schemeClr val="accent1">
                  <a:shade val="50000"/>
                </a:schemeClr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lIns="180000" tIns="0" rIns="0" bIns="0" rtlCol="0" anchor="ctr">
              <a:normAutofit/>
            </a:bodyPr>
            <a:lstStyle/>
            <a:p>
              <a:pPr algn="l" rtl="0" eaLnBrk="1" fontAlgn="base" hangingPunct="1">
                <a:spcBef>
                  <a:spcPts val="0"/>
                </a:spcBef>
                <a:spcAft>
                  <a:spcPts val="0"/>
                </a:spcAft>
              </a:pPr>
              <a:r>
                <a:rPr kumimoji="1" lang="ja-JP" altLang="ja-JP" sz="1600" b="1" kern="1200" dirty="0">
                  <a:solidFill>
                    <a:srgbClr val="000000"/>
                  </a:solidFill>
                  <a:effectLst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世界標準の都市機能の充実</a:t>
              </a:r>
              <a:endParaRPr lang="ja-JP" altLang="ja-JP" sz="1400" dirty="0">
                <a:effectLst/>
              </a:endParaRPr>
            </a:p>
          </p:txBody>
        </p:sp>
        <p:sp>
          <p:nvSpPr>
            <p:cNvPr id="39" name="ホームベース 71">
              <a:extLst>
                <a:ext uri="{FF2B5EF4-FFF2-40B4-BE49-F238E27FC236}">
                  <a16:creationId xmlns:a16="http://schemas.microsoft.com/office/drawing/2014/main" id="{1FE564E2-6DFF-FB2E-D0CC-531E485A13DC}"/>
                </a:ext>
              </a:extLst>
            </p:cNvPr>
            <p:cNvSpPr/>
            <p:nvPr/>
          </p:nvSpPr>
          <p:spPr>
            <a:xfrm rot="10800000" flipV="1">
              <a:off x="-726957" y="1105429"/>
              <a:ext cx="3902148" cy="802799"/>
            </a:xfrm>
            <a:prstGeom prst="homePlate">
              <a:avLst>
                <a:gd name="adj" fmla="val 31950"/>
              </a:avLst>
            </a:prstGeom>
            <a:solidFill>
              <a:schemeClr val="accent5">
                <a:lumMod val="75000"/>
              </a:schemeClr>
            </a:solidFill>
            <a:ln w="19050">
              <a:solidFill>
                <a:schemeClr val="accent1">
                  <a:shade val="50000"/>
                </a:schemeClr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lIns="180000" tIns="0" rIns="0" bIns="0" rtlCol="0" anchor="ctr">
              <a:normAutofit/>
            </a:bodyPr>
            <a:lstStyle/>
            <a:p>
              <a:pPr eaLnBrk="1" hangingPunct="1">
                <a:defRPr/>
              </a:pPr>
              <a:r>
                <a:rPr lang="ja-JP" altLang="en-US" sz="1600" b="1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府市一体を核に行政体制の整備</a:t>
              </a:r>
              <a:endParaRPr lang="en-US" altLang="ja-JP" sz="16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40" name="ホームベース 71">
              <a:extLst>
                <a:ext uri="{FF2B5EF4-FFF2-40B4-BE49-F238E27FC236}">
                  <a16:creationId xmlns:a16="http://schemas.microsoft.com/office/drawing/2014/main" id="{8358CBA5-2BC9-605C-3019-49299F132C91}"/>
                </a:ext>
              </a:extLst>
            </p:cNvPr>
            <p:cNvSpPr/>
            <p:nvPr/>
          </p:nvSpPr>
          <p:spPr>
            <a:xfrm rot="10800000" flipV="1">
              <a:off x="-726960" y="2077459"/>
              <a:ext cx="3902147" cy="802800"/>
            </a:xfrm>
            <a:prstGeom prst="homePlate">
              <a:avLst>
                <a:gd name="adj" fmla="val 31950"/>
              </a:avLst>
            </a:prstGeom>
            <a:solidFill>
              <a:schemeClr val="accent5">
                <a:lumMod val="75000"/>
              </a:schemeClr>
            </a:solidFill>
            <a:ln w="19050">
              <a:solidFill>
                <a:schemeClr val="accent1">
                  <a:shade val="50000"/>
                </a:schemeClr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lIns="180000" tIns="0" rIns="0" bIns="0" rtlCol="0" anchor="ctr">
              <a:normAutofit/>
            </a:bodyPr>
            <a:lstStyle/>
            <a:p>
              <a:pPr eaLnBrk="1" hangingPunct="1"/>
              <a:r>
                <a:rPr lang="ja-JP" altLang="en-US" sz="1600" b="1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チャレンジを促す経済政策</a:t>
              </a:r>
              <a:endParaRPr lang="en-US" altLang="ja-JP" sz="16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pic>
        <p:nvPicPr>
          <p:cNvPr id="4" name="図 3">
            <a:hlinkClick r:id="rId3"/>
            <a:extLst>
              <a:ext uri="{FF2B5EF4-FFF2-40B4-BE49-F238E27FC236}">
                <a16:creationId xmlns:a16="http://schemas.microsoft.com/office/drawing/2014/main" id="{A096C9F9-A792-43B4-EDD1-B5F9B110F16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602553" y="3861207"/>
            <a:ext cx="235458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656990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28014</TotalTime>
  <Words>109</Words>
  <PresentationFormat>画面に合わせる (16:9)</PresentationFormat>
  <Paragraphs>15</Paragraphs>
  <Slides>2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  <vt:variant>
        <vt:lpstr>目的別スライド ショー</vt:lpstr>
      </vt:variant>
      <vt:variant>
        <vt:i4>1</vt:i4>
      </vt:variant>
    </vt:vector>
  </HeadingPairs>
  <TitlesOfParts>
    <vt:vector size="8" baseType="lpstr">
      <vt:lpstr>BIZ UDゴシック</vt:lpstr>
      <vt:lpstr>ＭＳ Ｐゴシック</vt:lpstr>
      <vt:lpstr>Arial</vt:lpstr>
      <vt:lpstr>Wingdings</vt:lpstr>
      <vt:lpstr>1_標準デザイン</vt:lpstr>
      <vt:lpstr>PowerPoint プレゼンテーション</vt:lpstr>
      <vt:lpstr>PowerPoint プレゼンテーション</vt:lpstr>
      <vt:lpstr>Ｒ３市長会見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2025-01-31T05:26:08Z</cp:lastPrinted>
  <dcterms:created xsi:type="dcterms:W3CDTF">2011-01-05T04:40:46Z</dcterms:created>
  <dcterms:modified xsi:type="dcterms:W3CDTF">2025-02-05T02:43:27Z</dcterms:modified>
</cp:coreProperties>
</file>