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153" autoAdjust="0"/>
  </p:normalViewPr>
  <p:slideViewPr>
    <p:cSldViewPr snapToGrid="0">
      <p:cViewPr>
        <p:scale>
          <a:sx n="300" d="100"/>
          <a:sy n="300" d="100"/>
        </p:scale>
        <p:origin x="-15245" y="-51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6E3BA0-5336-966B-7FD3-EEECFEFA8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63F60BC-6B60-2FFC-2AAF-8E5FABA4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BEC38-50E6-D0F8-8274-7431C653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070CEE-34B2-E842-E239-3E1B870B9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C1EB9B-10DF-A3FD-87CC-E42CD981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54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9A399-BF2D-7927-10BB-EA9FC1CA7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22974D3-3E08-B30C-D859-D9681CABC7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4C3807-FD37-F7E6-4603-52C83F68A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D8F4F0-0A94-0A09-9E6B-C64257836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D3224A-64EA-A1AB-8FD4-347D398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937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BC906C1-7942-477D-B7F5-D078642A0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B27FE4-E1CB-4677-41C4-2248135B6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57098A-61C1-3152-BB7C-5D919890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E4CC6-65B0-2037-94AF-D18F422C9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94C80D-2F61-F169-1B35-D3BE06D3F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830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77A847-4586-6555-9245-9E543A97A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8B11A6-1A8D-CE6A-F7F4-1EE673C55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0ABF96-E69D-F3C8-E2B0-A7F0BF519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A230FD-1994-12D7-805B-551F7817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3805A3-5DF9-2C8C-4C3B-432591B54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932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8F0ED7-7637-4421-359B-60D740EFE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DC5FDF-9EB2-B474-ABF9-47FCBFC0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E4562B-824F-32D5-5B6F-F3553396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B90C4E-418C-FAE1-6B59-1672C241C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2876BB-BA84-8CF7-4B6A-CF1133AB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59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115FAA-CCE6-642E-DB6D-05CBEF13F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9A8820-7E37-B674-DE25-6DB1C864D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D36421C-5129-8CC3-5893-6C45B7A65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56677B-43D8-2A93-493B-FD6F8980D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3C0B71-2951-3B55-7ECB-9C306648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AFE92B7-2B1C-5B7B-E42C-7D0B168EE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87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1C4F1D-7B14-48F2-BD9D-A295F1CBD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0C95411-FAF8-BCD8-9B99-F2E957BFE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69DBBA-DC4D-5561-5179-FCA6E917F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3F23B8-C80D-5EEE-DBF7-016E8A16E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3BC8F2-2331-062E-0FE2-8DFCB9A8C6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B62A558-6CD3-83C0-4559-9085419CE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76A321-17B1-5545-E9E1-8B9418FEE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84ED928-5EC3-AAA6-B8EC-45113273D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069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E52367-DF7A-F2E2-2233-CC45B12C3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FA655E0-DE5E-355F-8353-958D7EA10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BB0503-61C5-8E81-EB11-D2A95A0A0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F9C4D6-970B-3E00-3A6C-F8BAE70EB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96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BCF855-357D-D7FC-9DB7-21227976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73201B6-598A-D0EC-A8E5-349A0EAF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F7FD29-F9C7-E19F-B90C-40145C218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64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9729CB-25DE-0113-4D8F-CD7453FF3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C0059F4-1EDA-759F-DCD5-B18B48D6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C30B995-09F4-5AF0-7DCC-E77E0984A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BD4785-572C-D68E-EFEA-5D816351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7767F12-DD70-54C8-4705-E1E15DA78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FC35BA-61D8-5F98-78D3-7BE1431C9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681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070803-A717-70E0-6BCE-9832902FB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CE09C74-3157-E5FE-6A8B-B578260B79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0810274-3E88-F665-1703-BBADE19E8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549898-0BBA-1AE8-EA03-1CBB413CB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37EC29-A540-CC13-B360-A4F7D0B2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D66589-7669-474A-6856-F6FD41AC4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94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70D5879-9D5B-FF07-19B5-C711E42DD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099814-7402-F88F-7EEC-E96DF151C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4F5D3F-6C4B-73B3-3F5C-8F1A84C92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52838-ACE7-49A9-A528-2C046F8ED548}" type="datetimeFigureOut">
              <a:rPr kumimoji="1" lang="ja-JP" altLang="en-US" smtClean="0"/>
              <a:t>2025/3/18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1C63E3-5499-0120-2A25-24698EC3F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86FD02-19F1-0EF3-5826-407BDBFB5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EA448-693C-43BB-A2D3-F3F2FE030B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76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F9C04E4-5258-85F6-C9FB-FB4EBAD06580}"/>
              </a:ext>
            </a:extLst>
          </p:cNvPr>
          <p:cNvSpPr/>
          <p:nvPr/>
        </p:nvSpPr>
        <p:spPr>
          <a:xfrm>
            <a:off x="2040834" y="553924"/>
            <a:ext cx="9395791" cy="618025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816FD9F-1E7A-E8A5-03B9-511AA259CD56}"/>
              </a:ext>
            </a:extLst>
          </p:cNvPr>
          <p:cNvSpPr txBox="1"/>
          <p:nvPr/>
        </p:nvSpPr>
        <p:spPr>
          <a:xfrm>
            <a:off x="4799736" y="6252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/>
              <a:t>大阪市防災会議配席図</a:t>
            </a:r>
            <a:endParaRPr kumimoji="1" lang="ja-JP" altLang="en-US" sz="24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C7461E-48CF-3D44-CB9B-FB5E1AF1AB22}"/>
              </a:ext>
            </a:extLst>
          </p:cNvPr>
          <p:cNvSpPr/>
          <p:nvPr/>
        </p:nvSpPr>
        <p:spPr>
          <a:xfrm>
            <a:off x="1727472" y="553924"/>
            <a:ext cx="310508" cy="129320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22376A-CA7B-55A4-5079-B1728611B415}"/>
              </a:ext>
            </a:extLst>
          </p:cNvPr>
          <p:cNvSpPr/>
          <p:nvPr/>
        </p:nvSpPr>
        <p:spPr>
          <a:xfrm>
            <a:off x="1727472" y="3048000"/>
            <a:ext cx="310508" cy="36894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CC09622-2AAC-6CD1-C44C-2A3EA0D9AA9A}"/>
              </a:ext>
            </a:extLst>
          </p:cNvPr>
          <p:cNvSpPr/>
          <p:nvPr/>
        </p:nvSpPr>
        <p:spPr>
          <a:xfrm>
            <a:off x="1177199" y="3048000"/>
            <a:ext cx="310508" cy="88626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受付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F9E84A-9ACE-0C35-D55D-05F9460D01B3}"/>
              </a:ext>
            </a:extLst>
          </p:cNvPr>
          <p:cNvSpPr/>
          <p:nvPr/>
        </p:nvSpPr>
        <p:spPr>
          <a:xfrm>
            <a:off x="11268222" y="2745301"/>
            <a:ext cx="168403" cy="17865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</a:rPr>
              <a:t>スクリーン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4750B85-002B-170C-B10C-4947B05BF17A}"/>
              </a:ext>
            </a:extLst>
          </p:cNvPr>
          <p:cNvSpPr/>
          <p:nvPr/>
        </p:nvSpPr>
        <p:spPr>
          <a:xfrm>
            <a:off x="2045175" y="3048000"/>
            <a:ext cx="810674" cy="1959557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報道</a:t>
            </a:r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575E9A4E-502E-80E2-4DE5-FD638B63FED3}"/>
              </a:ext>
            </a:extLst>
          </p:cNvPr>
          <p:cNvSpPr/>
          <p:nvPr/>
        </p:nvSpPr>
        <p:spPr>
          <a:xfrm>
            <a:off x="10333327" y="3584959"/>
            <a:ext cx="309489" cy="29960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E27237E-A87E-9CF4-A829-3B30FF67AA25}"/>
              </a:ext>
            </a:extLst>
          </p:cNvPr>
          <p:cNvSpPr/>
          <p:nvPr/>
        </p:nvSpPr>
        <p:spPr>
          <a:xfrm>
            <a:off x="3866518" y="864923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E0BFD5EA-6E10-B431-F00F-023C22756E1C}"/>
              </a:ext>
            </a:extLst>
          </p:cNvPr>
          <p:cNvSpPr/>
          <p:nvPr/>
        </p:nvSpPr>
        <p:spPr>
          <a:xfrm rot="16200000">
            <a:off x="10507623" y="2034432"/>
            <a:ext cx="1051106" cy="2176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58A3687F-73CD-9FE3-3E78-7FF180E4465F}"/>
              </a:ext>
            </a:extLst>
          </p:cNvPr>
          <p:cNvSpPr/>
          <p:nvPr/>
        </p:nvSpPr>
        <p:spPr>
          <a:xfrm rot="16200000">
            <a:off x="10511618" y="999443"/>
            <a:ext cx="1051106" cy="2176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387A1E53-5BD8-2E8D-375B-7B8B3CB24B9C}"/>
              </a:ext>
            </a:extLst>
          </p:cNvPr>
          <p:cNvSpPr/>
          <p:nvPr/>
        </p:nvSpPr>
        <p:spPr>
          <a:xfrm>
            <a:off x="3524117" y="568916"/>
            <a:ext cx="6777105" cy="3001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459AA707-132F-3967-A7B0-5A28CADAB4B7}"/>
              </a:ext>
            </a:extLst>
          </p:cNvPr>
          <p:cNvSpPr/>
          <p:nvPr/>
        </p:nvSpPr>
        <p:spPr>
          <a:xfrm>
            <a:off x="1731447" y="1900566"/>
            <a:ext cx="310508" cy="886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出入口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7187D5C7-2881-5090-E4D3-CF19B4BA64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811690"/>
              </p:ext>
            </p:extLst>
          </p:nvPr>
        </p:nvGraphicFramePr>
        <p:xfrm>
          <a:off x="3866518" y="1135645"/>
          <a:ext cx="61072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453">
                  <a:extLst>
                    <a:ext uri="{9D8B030D-6E8A-4147-A177-3AD203B41FA5}">
                      <a16:colId xmlns:a16="http://schemas.microsoft.com/office/drawing/2014/main" val="2566158592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1137911066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150988901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957838101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2447599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946243"/>
                  </a:ext>
                </a:extLst>
              </a:tr>
            </a:tbl>
          </a:graphicData>
        </a:graphic>
      </p:graphicFrame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CDB4321-DB3C-2C43-48B5-28DE9CD87935}"/>
              </a:ext>
            </a:extLst>
          </p:cNvPr>
          <p:cNvGrpSpPr/>
          <p:nvPr/>
        </p:nvGrpSpPr>
        <p:grpSpPr>
          <a:xfrm>
            <a:off x="3520030" y="1132240"/>
            <a:ext cx="328854" cy="5201953"/>
            <a:chOff x="3520030" y="1132240"/>
            <a:chExt cx="328854" cy="5201953"/>
          </a:xfrm>
        </p:grpSpPr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0AD9758-5AC4-D2A3-CCF8-FD02C2996EB3}"/>
                </a:ext>
              </a:extLst>
            </p:cNvPr>
            <p:cNvSpPr/>
            <p:nvPr/>
          </p:nvSpPr>
          <p:spPr>
            <a:xfrm rot="5400000">
              <a:off x="3161441" y="1490829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567EE412-8E2D-D71E-47B8-9D6DCACBD723}"/>
                </a:ext>
              </a:extLst>
            </p:cNvPr>
            <p:cNvSpPr/>
            <p:nvPr/>
          </p:nvSpPr>
          <p:spPr>
            <a:xfrm rot="5400000">
              <a:off x="3161441" y="2528581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D8042927-B4C5-018B-35C7-D88EB0357394}"/>
                </a:ext>
              </a:extLst>
            </p:cNvPr>
            <p:cNvSpPr/>
            <p:nvPr/>
          </p:nvSpPr>
          <p:spPr>
            <a:xfrm rot="5400000">
              <a:off x="3164295" y="3571759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0D3C2565-3F29-9824-B01E-F93B9E8419A6}"/>
                </a:ext>
              </a:extLst>
            </p:cNvPr>
            <p:cNvSpPr/>
            <p:nvPr/>
          </p:nvSpPr>
          <p:spPr>
            <a:xfrm rot="5400000">
              <a:off x="3163268" y="4616470"/>
              <a:ext cx="1043178" cy="32394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D77ACD36-D79A-DC09-15A4-E3D54817F13F}"/>
                </a:ext>
              </a:extLst>
            </p:cNvPr>
            <p:cNvSpPr/>
            <p:nvPr/>
          </p:nvSpPr>
          <p:spPr>
            <a:xfrm rot="5400000">
              <a:off x="3162868" y="5651031"/>
              <a:ext cx="1043178" cy="323145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115AD261-4E9A-CAD1-7DAF-6176A378A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780958"/>
              </p:ext>
            </p:extLst>
          </p:nvPr>
        </p:nvGraphicFramePr>
        <p:xfrm>
          <a:off x="3873385" y="5982074"/>
          <a:ext cx="610726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453">
                  <a:extLst>
                    <a:ext uri="{9D8B030D-6E8A-4147-A177-3AD203B41FA5}">
                      <a16:colId xmlns:a16="http://schemas.microsoft.com/office/drawing/2014/main" val="2566158592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1137911066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150988901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957838101"/>
                    </a:ext>
                  </a:extLst>
                </a:gridCol>
                <a:gridCol w="1221453">
                  <a:extLst>
                    <a:ext uri="{9D8B030D-6E8A-4147-A177-3AD203B41FA5}">
                      <a16:colId xmlns:a16="http://schemas.microsoft.com/office/drawing/2014/main" val="2447599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946243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1F4D24E-1971-D76A-554F-229500D19D4C}"/>
              </a:ext>
            </a:extLst>
          </p:cNvPr>
          <p:cNvSpPr/>
          <p:nvPr/>
        </p:nvSpPr>
        <p:spPr>
          <a:xfrm>
            <a:off x="5091715" y="864542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05173E4-7F63-AB94-10B7-E2217E5E850A}"/>
              </a:ext>
            </a:extLst>
          </p:cNvPr>
          <p:cNvSpPr/>
          <p:nvPr/>
        </p:nvSpPr>
        <p:spPr>
          <a:xfrm>
            <a:off x="6304800" y="861609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E83B741-9C9E-8C11-C608-5F7815870742}"/>
              </a:ext>
            </a:extLst>
          </p:cNvPr>
          <p:cNvSpPr/>
          <p:nvPr/>
        </p:nvSpPr>
        <p:spPr>
          <a:xfrm>
            <a:off x="7529997" y="864923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C2860C6-7299-71A0-E7AC-547214C7F79B}"/>
              </a:ext>
            </a:extLst>
          </p:cNvPr>
          <p:cNvSpPr/>
          <p:nvPr/>
        </p:nvSpPr>
        <p:spPr>
          <a:xfrm>
            <a:off x="8743082" y="873795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750AF45-1419-9130-E760-E923D74E72AF}"/>
              </a:ext>
            </a:extLst>
          </p:cNvPr>
          <p:cNvSpPr/>
          <p:nvPr/>
        </p:nvSpPr>
        <p:spPr>
          <a:xfrm>
            <a:off x="3856993" y="6346032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160339FE-2640-5EC3-F715-14DDBA483D0E}"/>
              </a:ext>
            </a:extLst>
          </p:cNvPr>
          <p:cNvSpPr/>
          <p:nvPr/>
        </p:nvSpPr>
        <p:spPr>
          <a:xfrm>
            <a:off x="5064114" y="6334193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9241A2C6-0606-CBED-93BB-DC18077DECB9}"/>
              </a:ext>
            </a:extLst>
          </p:cNvPr>
          <p:cNvSpPr/>
          <p:nvPr/>
        </p:nvSpPr>
        <p:spPr>
          <a:xfrm>
            <a:off x="6271235" y="6343554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9EAF1AE-C03E-5B70-DF3A-C8A736AC03AD}"/>
              </a:ext>
            </a:extLst>
          </p:cNvPr>
          <p:cNvSpPr/>
          <p:nvPr/>
        </p:nvSpPr>
        <p:spPr>
          <a:xfrm>
            <a:off x="7532006" y="6354057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354EC12E-E6BF-DE2E-6120-A8EE4B96180E}"/>
              </a:ext>
            </a:extLst>
          </p:cNvPr>
          <p:cNvGrpSpPr/>
          <p:nvPr/>
        </p:nvGrpSpPr>
        <p:grpSpPr>
          <a:xfrm>
            <a:off x="3190056" y="1041229"/>
            <a:ext cx="335741" cy="2262949"/>
            <a:chOff x="3190056" y="1041229"/>
            <a:chExt cx="335741" cy="2262949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D638F81-C099-B3C1-A69A-21EACA3112EB}"/>
                </a:ext>
              </a:extLst>
            </p:cNvPr>
            <p:cNvSpPr/>
            <p:nvPr/>
          </p:nvSpPr>
          <p:spPr>
            <a:xfrm rot="16200000">
              <a:off x="2750198" y="1490828"/>
              <a:ext cx="1225197" cy="32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〇 　 〇  </a:t>
              </a:r>
            </a:p>
          </p:txBody>
        </p:sp>
        <p:sp>
          <p:nvSpPr>
            <p:cNvPr id="39" name="正方形/長方形 38">
              <a:extLst>
                <a:ext uri="{FF2B5EF4-FFF2-40B4-BE49-F238E27FC236}">
                  <a16:creationId xmlns:a16="http://schemas.microsoft.com/office/drawing/2014/main" id="{3848A7BD-66B0-37D6-D1A9-18D2AEA5565D}"/>
                </a:ext>
              </a:extLst>
            </p:cNvPr>
            <p:cNvSpPr/>
            <p:nvPr/>
          </p:nvSpPr>
          <p:spPr>
            <a:xfrm rot="16200000">
              <a:off x="2740457" y="2528580"/>
              <a:ext cx="1225197" cy="32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〇　  〇  </a:t>
              </a:r>
            </a:p>
          </p:txBody>
        </p:sp>
      </p:grp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CDB11EEA-EC5D-E5F1-C7FA-D64E0040D3D4}"/>
              </a:ext>
            </a:extLst>
          </p:cNvPr>
          <p:cNvSpPr/>
          <p:nvPr/>
        </p:nvSpPr>
        <p:spPr>
          <a:xfrm rot="16200000">
            <a:off x="2733628" y="3615721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  〇  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53F991C-15B7-8C81-70D5-7E1692C7E701}"/>
              </a:ext>
            </a:extLst>
          </p:cNvPr>
          <p:cNvSpPr/>
          <p:nvPr/>
        </p:nvSpPr>
        <p:spPr>
          <a:xfrm rot="16200000">
            <a:off x="2740456" y="4689985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  〇  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F26C03D8-D91F-DC0B-2583-A31FF7960F16}"/>
              </a:ext>
            </a:extLst>
          </p:cNvPr>
          <p:cNvSpPr/>
          <p:nvPr/>
        </p:nvSpPr>
        <p:spPr>
          <a:xfrm rot="16200000">
            <a:off x="2730813" y="5721595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  　〇  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B90268B3-B472-87CD-8DEB-E0CD595C12FC}"/>
              </a:ext>
            </a:extLst>
          </p:cNvPr>
          <p:cNvSpPr/>
          <p:nvPr/>
        </p:nvSpPr>
        <p:spPr>
          <a:xfrm>
            <a:off x="2378701" y="550610"/>
            <a:ext cx="310508" cy="116328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71B660D-1517-D1D3-011A-9ECE30CA2A04}"/>
              </a:ext>
            </a:extLst>
          </p:cNvPr>
          <p:cNvSpPr/>
          <p:nvPr/>
        </p:nvSpPr>
        <p:spPr>
          <a:xfrm>
            <a:off x="8737804" y="6343554"/>
            <a:ext cx="1225197" cy="32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〇　〇　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B08271-6870-197F-54FB-A449040F580B}"/>
              </a:ext>
            </a:extLst>
          </p:cNvPr>
          <p:cNvSpPr/>
          <p:nvPr/>
        </p:nvSpPr>
        <p:spPr>
          <a:xfrm rot="5400000">
            <a:off x="1449525" y="5599325"/>
            <a:ext cx="1723306" cy="5463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/>
              <a:t> </a:t>
            </a:r>
            <a:endParaRPr kumimoji="1" lang="en-US" altLang="ja-JP" sz="1600" dirty="0"/>
          </a:p>
          <a:p>
            <a:pPr algn="ctr"/>
            <a:endParaRPr kumimoji="1" lang="ja-JP" altLang="en-US" sz="1600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B45F6ABA-F46A-44DD-F707-ECB7E966A0BE}"/>
              </a:ext>
            </a:extLst>
          </p:cNvPr>
          <p:cNvGrpSpPr/>
          <p:nvPr/>
        </p:nvGrpSpPr>
        <p:grpSpPr>
          <a:xfrm>
            <a:off x="9982992" y="1140180"/>
            <a:ext cx="329953" cy="5201953"/>
            <a:chOff x="3520030" y="1132240"/>
            <a:chExt cx="329953" cy="5201953"/>
          </a:xfrm>
        </p:grpSpPr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ED2F6072-24C9-2209-E50B-6209BCBC313E}"/>
                </a:ext>
              </a:extLst>
            </p:cNvPr>
            <p:cNvSpPr/>
            <p:nvPr/>
          </p:nvSpPr>
          <p:spPr>
            <a:xfrm rot="5400000">
              <a:off x="3161441" y="1490829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E1CD44E5-E4E0-E9CA-741F-ABE73AD96F2C}"/>
                </a:ext>
              </a:extLst>
            </p:cNvPr>
            <p:cNvSpPr/>
            <p:nvPr/>
          </p:nvSpPr>
          <p:spPr>
            <a:xfrm rot="5400000">
              <a:off x="3161441" y="2528581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D5F7FA1E-3B32-86EC-2438-601A4FEE3BBD}"/>
                </a:ext>
              </a:extLst>
            </p:cNvPr>
            <p:cNvSpPr/>
            <p:nvPr/>
          </p:nvSpPr>
          <p:spPr>
            <a:xfrm rot="5400000">
              <a:off x="3164295" y="3571759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93B600E1-3039-3DA1-10A4-D554632F4246}"/>
                </a:ext>
              </a:extLst>
            </p:cNvPr>
            <p:cNvSpPr/>
            <p:nvPr/>
          </p:nvSpPr>
          <p:spPr>
            <a:xfrm rot="5400000">
              <a:off x="3162242" y="4615444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8BE5CAA9-9064-91C1-BEFF-619C8DFF0B00}"/>
                </a:ext>
              </a:extLst>
            </p:cNvPr>
            <p:cNvSpPr/>
            <p:nvPr/>
          </p:nvSpPr>
          <p:spPr>
            <a:xfrm rot="5400000">
              <a:off x="3165394" y="5649604"/>
              <a:ext cx="1043178" cy="326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DE1EC6C6-E198-89CF-01C9-24382FE576B6}"/>
              </a:ext>
            </a:extLst>
          </p:cNvPr>
          <p:cNvSpPr txBox="1"/>
          <p:nvPr/>
        </p:nvSpPr>
        <p:spPr>
          <a:xfrm>
            <a:off x="11056472" y="1268355"/>
            <a:ext cx="461665" cy="7868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/>
              <a:t>事務局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F0CAC533-E933-600E-C69F-272658C3EC98}"/>
              </a:ext>
            </a:extLst>
          </p:cNvPr>
          <p:cNvGrpSpPr/>
          <p:nvPr/>
        </p:nvGrpSpPr>
        <p:grpSpPr>
          <a:xfrm>
            <a:off x="10301223" y="1107871"/>
            <a:ext cx="335741" cy="2262949"/>
            <a:chOff x="3190056" y="1041229"/>
            <a:chExt cx="335741" cy="2262949"/>
          </a:xfrm>
        </p:grpSpPr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703C14CF-3EF6-3C3C-4D78-80A5A692B838}"/>
                </a:ext>
              </a:extLst>
            </p:cNvPr>
            <p:cNvSpPr/>
            <p:nvPr/>
          </p:nvSpPr>
          <p:spPr>
            <a:xfrm rot="16200000">
              <a:off x="2750198" y="1490828"/>
              <a:ext cx="1225197" cy="32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〇  　〇  </a:t>
              </a: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F5B6EFB6-EECC-D0AA-DBB2-6BA1719DFFB7}"/>
                </a:ext>
              </a:extLst>
            </p:cNvPr>
            <p:cNvSpPr/>
            <p:nvPr/>
          </p:nvSpPr>
          <p:spPr>
            <a:xfrm rot="16200000">
              <a:off x="2740457" y="2528580"/>
              <a:ext cx="1225197" cy="32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〇 　 〇  </a:t>
              </a: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6569D597-E7DA-0B67-C9D4-552E26A68290}"/>
              </a:ext>
            </a:extLst>
          </p:cNvPr>
          <p:cNvGrpSpPr/>
          <p:nvPr/>
        </p:nvGrpSpPr>
        <p:grpSpPr>
          <a:xfrm>
            <a:off x="10320200" y="4146430"/>
            <a:ext cx="335741" cy="2262949"/>
            <a:chOff x="3190056" y="1041229"/>
            <a:chExt cx="335741" cy="226294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61FD8657-D570-3DEF-4723-0C1D5AA7339C}"/>
                </a:ext>
              </a:extLst>
            </p:cNvPr>
            <p:cNvSpPr/>
            <p:nvPr/>
          </p:nvSpPr>
          <p:spPr>
            <a:xfrm rot="16200000">
              <a:off x="2750198" y="1490828"/>
              <a:ext cx="1225197" cy="32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〇  　〇  </a:t>
              </a: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752C4E15-A389-ED4A-302C-EC228A59A65D}"/>
                </a:ext>
              </a:extLst>
            </p:cNvPr>
            <p:cNvSpPr/>
            <p:nvPr/>
          </p:nvSpPr>
          <p:spPr>
            <a:xfrm rot="16200000">
              <a:off x="2740457" y="2528580"/>
              <a:ext cx="1225197" cy="32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/>
                <a:t>〇 　 〇  </a:t>
              </a: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14F10C5-6090-660C-EFD0-A981062A6F5A}"/>
              </a:ext>
            </a:extLst>
          </p:cNvPr>
          <p:cNvSpPr txBox="1"/>
          <p:nvPr/>
        </p:nvSpPr>
        <p:spPr>
          <a:xfrm rot="16200000">
            <a:off x="6709879" y="94441"/>
            <a:ext cx="461665" cy="12491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b="1" dirty="0"/>
              <a:t>随行者席</a:t>
            </a:r>
            <a:endParaRPr kumimoji="1" lang="ja-JP" altLang="en-US" b="1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9E41B6F2-35D9-B4C2-9140-A90E47A2026C}"/>
              </a:ext>
            </a:extLst>
          </p:cNvPr>
          <p:cNvSpPr txBox="1"/>
          <p:nvPr/>
        </p:nvSpPr>
        <p:spPr>
          <a:xfrm>
            <a:off x="10609495" y="3558199"/>
            <a:ext cx="645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議長</a:t>
            </a:r>
            <a:endParaRPr kumimoji="1" lang="ja-JP" altLang="en-US" sz="1050" b="1" dirty="0">
              <a:solidFill>
                <a:srgbClr val="FF0000"/>
              </a:solidFill>
            </a:endParaRP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88450740-9AEC-37F7-930A-2C245819A592}"/>
              </a:ext>
            </a:extLst>
          </p:cNvPr>
          <p:cNvSpPr txBox="1"/>
          <p:nvPr/>
        </p:nvSpPr>
        <p:spPr>
          <a:xfrm rot="16200000">
            <a:off x="1803347" y="5716882"/>
            <a:ext cx="1015663" cy="3693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lang="ja-JP" altLang="en-US" b="1" dirty="0"/>
              <a:t>傍聴席                    </a:t>
            </a:r>
            <a:endParaRPr kumimoji="1" lang="ja-JP" altLang="en-US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A8CB1E0-09B5-AA19-7D33-32D93D36CD4F}"/>
              </a:ext>
            </a:extLst>
          </p:cNvPr>
          <p:cNvSpPr txBox="1"/>
          <p:nvPr/>
        </p:nvSpPr>
        <p:spPr>
          <a:xfrm>
            <a:off x="10456012" y="3877214"/>
            <a:ext cx="93622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solidFill>
                  <a:srgbClr val="FF0000"/>
                </a:solidFill>
              </a:rPr>
              <a:t>（大阪市長）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05A65AC-A0EA-CA7D-B985-817AFF6EC32E}"/>
              </a:ext>
            </a:extLst>
          </p:cNvPr>
          <p:cNvSpPr txBox="1"/>
          <p:nvPr/>
        </p:nvSpPr>
        <p:spPr>
          <a:xfrm>
            <a:off x="10505385" y="2879886"/>
            <a:ext cx="6610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委員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DAE27AF-E474-6F17-35F8-31964927F337}"/>
              </a:ext>
            </a:extLst>
          </p:cNvPr>
          <p:cNvSpPr txBox="1"/>
          <p:nvPr/>
        </p:nvSpPr>
        <p:spPr>
          <a:xfrm>
            <a:off x="10216583" y="3146852"/>
            <a:ext cx="1128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（大阪市副市長）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B55A47EC-FDA6-04D9-6A7B-646C2BBF0E4A}"/>
              </a:ext>
            </a:extLst>
          </p:cNvPr>
          <p:cNvSpPr/>
          <p:nvPr/>
        </p:nvSpPr>
        <p:spPr>
          <a:xfrm>
            <a:off x="10398092" y="3650973"/>
            <a:ext cx="170214" cy="173960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B209932D-FF60-4BDF-932F-E007E3C69C86}"/>
              </a:ext>
            </a:extLst>
          </p:cNvPr>
          <p:cNvSpPr txBox="1"/>
          <p:nvPr/>
        </p:nvSpPr>
        <p:spPr>
          <a:xfrm>
            <a:off x="10216583" y="164341"/>
            <a:ext cx="1633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/>
              <a:t>〇：</a:t>
            </a:r>
            <a:r>
              <a:rPr kumimoji="1" lang="ja-JP" altLang="en-US" sz="1600" dirty="0"/>
              <a:t>委員</a:t>
            </a:r>
          </a:p>
        </p:txBody>
      </p:sp>
    </p:spTree>
    <p:extLst>
      <p:ext uri="{BB962C8B-B14F-4D97-AF65-F5344CB8AC3E}">
        <p14:creationId xmlns:p14="http://schemas.microsoft.com/office/powerpoint/2010/main" val="243929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2025-03-17T00:12:06Z</dcterms:created>
  <dcterms:modified xsi:type="dcterms:W3CDTF">2025-03-18T05:24:54Z</dcterms:modified>
</cp:coreProperties>
</file>