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9"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97" autoAdjust="0"/>
    <p:restoredTop sz="93713" autoAdjust="0"/>
  </p:normalViewPr>
  <p:slideViewPr>
    <p:cSldViewPr snapToGrid="0">
      <p:cViewPr varScale="1">
        <p:scale>
          <a:sx n="79" d="100"/>
          <a:sy n="79" d="100"/>
        </p:scale>
        <p:origin x="55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77EC042-E4AD-4FED-F639-8C40828D07CB}"/>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別図１</a:t>
            </a:r>
          </a:p>
        </p:txBody>
      </p:sp>
      <p:sp>
        <p:nvSpPr>
          <p:cNvPr id="3" name="日付プレースホルダー 2">
            <a:extLst>
              <a:ext uri="{FF2B5EF4-FFF2-40B4-BE49-F238E27FC236}">
                <a16:creationId xmlns:a16="http://schemas.microsoft.com/office/drawing/2014/main" id="{2971E486-07CF-778C-10F9-BEB7F75EA182}"/>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r>
              <a:rPr kumimoji="1" lang="ja-JP" altLang="en-US"/>
              <a:t>別図１</a:t>
            </a:r>
          </a:p>
        </p:txBody>
      </p:sp>
      <p:sp>
        <p:nvSpPr>
          <p:cNvPr id="4" name="フッター プレースホルダー 3">
            <a:extLst>
              <a:ext uri="{FF2B5EF4-FFF2-40B4-BE49-F238E27FC236}">
                <a16:creationId xmlns:a16="http://schemas.microsoft.com/office/drawing/2014/main" id="{DC742B0D-54AB-9EC0-0F7A-D8DAD126F71E}"/>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4F545BD-127A-382D-F072-21792EEC69D5}"/>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6382960-EA4D-4F34-A80F-9F376CB5CCC4}" type="slidenum">
              <a:rPr kumimoji="1" lang="ja-JP" altLang="en-US" smtClean="0"/>
              <a:t>‹#›</a:t>
            </a:fld>
            <a:endParaRPr kumimoji="1" lang="ja-JP" altLang="en-US"/>
          </a:p>
        </p:txBody>
      </p:sp>
    </p:spTree>
    <p:extLst>
      <p:ext uri="{BB962C8B-B14F-4D97-AF65-F5344CB8AC3E}">
        <p14:creationId xmlns:p14="http://schemas.microsoft.com/office/powerpoint/2010/main" val="2724444944"/>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別図１</a:t>
            </a:r>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r>
              <a:rPr kumimoji="1" lang="ja-JP" altLang="en-US"/>
              <a:t>別図１</a:t>
            </a:r>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9A4DD19-9453-48DC-9ABD-ECFF1B2C505E}" type="slidenum">
              <a:rPr kumimoji="1" lang="ja-JP" altLang="en-US" smtClean="0"/>
              <a:t>‹#›</a:t>
            </a:fld>
            <a:endParaRPr kumimoji="1" lang="ja-JP" altLang="en-US"/>
          </a:p>
        </p:txBody>
      </p:sp>
    </p:spTree>
    <p:extLst>
      <p:ext uri="{BB962C8B-B14F-4D97-AF65-F5344CB8AC3E}">
        <p14:creationId xmlns:p14="http://schemas.microsoft.com/office/powerpoint/2010/main" val="4036429136"/>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kumimoji="1" lang="ja-JP" altLang="en-US"/>
              <a:t>別図１</a:t>
            </a:r>
          </a:p>
        </p:txBody>
      </p:sp>
    </p:spTree>
    <p:extLst>
      <p:ext uri="{BB962C8B-B14F-4D97-AF65-F5344CB8AC3E}">
        <p14:creationId xmlns:p14="http://schemas.microsoft.com/office/powerpoint/2010/main" val="63355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4009384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311714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282536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172538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121653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3996359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1127133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275164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3178666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45835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5252C51-2C50-4CB8-B9B4-066E3D79F6FF}"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3949216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52C51-2C50-4CB8-B9B4-066E3D79F6FF}" type="datetimeFigureOut">
              <a:rPr kumimoji="1" lang="ja-JP" altLang="en-US" smtClean="0"/>
              <a:t>2025/5/16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47A00-14AF-408B-8C36-26A9AC2D69FD}" type="slidenum">
              <a:rPr kumimoji="1" lang="ja-JP" altLang="en-US" smtClean="0"/>
              <a:t>‹#›</a:t>
            </a:fld>
            <a:endParaRPr kumimoji="1" lang="ja-JP" altLang="en-US"/>
          </a:p>
        </p:txBody>
      </p:sp>
    </p:spTree>
    <p:extLst>
      <p:ext uri="{BB962C8B-B14F-4D97-AF65-F5344CB8AC3E}">
        <p14:creationId xmlns:p14="http://schemas.microsoft.com/office/powerpoint/2010/main" val="1911912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グループ化 71"/>
          <p:cNvGrpSpPr/>
          <p:nvPr/>
        </p:nvGrpSpPr>
        <p:grpSpPr>
          <a:xfrm rot="10800000" flipV="1">
            <a:off x="1850071" y="5132913"/>
            <a:ext cx="967064" cy="254965"/>
            <a:chOff x="-385370" y="385370"/>
            <a:chExt cx="974554" cy="197415"/>
          </a:xfrm>
        </p:grpSpPr>
        <p:pic>
          <p:nvPicPr>
            <p:cNvPr id="73" name="図 7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370" y="388600"/>
              <a:ext cx="304420" cy="194185"/>
            </a:xfrm>
            <a:prstGeom prst="rect">
              <a:avLst/>
            </a:prstGeom>
          </p:spPr>
        </p:pic>
        <p:pic>
          <p:nvPicPr>
            <p:cNvPr id="74" name="図 7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27" y="385371"/>
              <a:ext cx="309691" cy="192954"/>
            </a:xfrm>
            <a:prstGeom prst="rect">
              <a:avLst/>
            </a:prstGeom>
          </p:spPr>
        </p:pic>
        <p:pic>
          <p:nvPicPr>
            <p:cNvPr id="75" name="図 74" descr="指揮.jpg"/>
            <p:cNvPicPr>
              <a:picLocks noChangeAspect="1"/>
            </p:cNvPicPr>
            <p:nvPr/>
          </p:nvPicPr>
          <p:blipFill>
            <a:blip r:embed="rId4" cstate="print"/>
            <a:stretch>
              <a:fillRect/>
            </a:stretch>
          </p:blipFill>
          <p:spPr>
            <a:xfrm>
              <a:off x="282886" y="385370"/>
              <a:ext cx="306298" cy="171714"/>
            </a:xfrm>
            <a:prstGeom prst="rect">
              <a:avLst/>
            </a:prstGeom>
          </p:spPr>
        </p:pic>
      </p:grpSp>
      <p:grpSp>
        <p:nvGrpSpPr>
          <p:cNvPr id="130" name="グループ化 129"/>
          <p:cNvGrpSpPr/>
          <p:nvPr/>
        </p:nvGrpSpPr>
        <p:grpSpPr>
          <a:xfrm>
            <a:off x="10558414" y="756397"/>
            <a:ext cx="1367201" cy="304800"/>
            <a:chOff x="0" y="0"/>
            <a:chExt cx="1395190" cy="411863"/>
          </a:xfrm>
        </p:grpSpPr>
        <p:grpSp>
          <p:nvGrpSpPr>
            <p:cNvPr id="131" name="グループ化 130"/>
            <p:cNvGrpSpPr/>
            <p:nvPr/>
          </p:nvGrpSpPr>
          <p:grpSpPr>
            <a:xfrm rot="16200000">
              <a:off x="696477" y="-286850"/>
              <a:ext cx="383237" cy="1014189"/>
              <a:chOff x="696468" y="-286893"/>
              <a:chExt cx="311728" cy="934316"/>
            </a:xfrm>
          </p:grpSpPr>
          <p:cxnSp>
            <p:nvCxnSpPr>
              <p:cNvPr id="133" name="直線コネクタ 132"/>
              <p:cNvCxnSpPr/>
              <p:nvPr/>
            </p:nvCxnSpPr>
            <p:spPr>
              <a:xfrm>
                <a:off x="895627" y="-286893"/>
                <a:ext cx="9525" cy="934316"/>
              </a:xfrm>
              <a:prstGeom prst="line">
                <a:avLst/>
              </a:prstGeom>
              <a:ln w="19050"/>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flipH="1">
                <a:off x="696468" y="-286893"/>
                <a:ext cx="199159" cy="530802"/>
              </a:xfrm>
              <a:prstGeom prst="line">
                <a:avLst/>
              </a:prstGeom>
              <a:ln w="19050"/>
            </p:spPr>
            <p:style>
              <a:lnRef idx="1">
                <a:schemeClr val="dk1"/>
              </a:lnRef>
              <a:fillRef idx="0">
                <a:schemeClr val="dk1"/>
              </a:fillRef>
              <a:effectRef idx="0">
                <a:schemeClr val="dk1"/>
              </a:effectRef>
              <a:fontRef idx="minor">
                <a:schemeClr val="tx1"/>
              </a:fontRef>
            </p:style>
          </p:cxnSp>
          <p:cxnSp>
            <p:nvCxnSpPr>
              <p:cNvPr id="135" name="直線コネクタ 134"/>
              <p:cNvCxnSpPr/>
              <p:nvPr/>
            </p:nvCxnSpPr>
            <p:spPr>
              <a:xfrm>
                <a:off x="697335" y="237848"/>
                <a:ext cx="310861" cy="114300"/>
              </a:xfrm>
              <a:prstGeom prst="line">
                <a:avLst/>
              </a:prstGeom>
              <a:ln w="19050"/>
            </p:spPr>
            <p:style>
              <a:lnRef idx="1">
                <a:schemeClr val="dk1"/>
              </a:lnRef>
              <a:fillRef idx="0">
                <a:schemeClr val="dk1"/>
              </a:fillRef>
              <a:effectRef idx="0">
                <a:schemeClr val="dk1"/>
              </a:effectRef>
              <a:fontRef idx="minor">
                <a:schemeClr val="tx1"/>
              </a:fontRef>
            </p:style>
          </p:cxnSp>
        </p:grpSp>
        <p:sp>
          <p:nvSpPr>
            <p:cNvPr id="132" name="テキスト ボックス 131"/>
            <p:cNvSpPr txBox="1"/>
            <p:nvPr/>
          </p:nvSpPr>
          <p:spPr>
            <a:xfrm>
              <a:off x="0" y="0"/>
              <a:ext cx="333375" cy="35907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600" b="1">
                  <a:latin typeface="ＭＳ 明朝" panose="02020609040205080304" pitchFamily="17" charset="-128"/>
                  <a:ea typeface="ＭＳ 明朝" panose="02020609040205080304" pitchFamily="17" charset="-128"/>
                </a:rPr>
                <a:t>Ｎ</a:t>
              </a:r>
            </a:p>
          </p:txBody>
        </p:sp>
      </p:grpSp>
      <p:sp>
        <p:nvSpPr>
          <p:cNvPr id="137" name="正方形/長方形 136"/>
          <p:cNvSpPr/>
          <p:nvPr/>
        </p:nvSpPr>
        <p:spPr>
          <a:xfrm>
            <a:off x="5342836" y="144514"/>
            <a:ext cx="1825084" cy="3162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訓練展開図</a:t>
            </a:r>
          </a:p>
        </p:txBody>
      </p:sp>
      <p:sp>
        <p:nvSpPr>
          <p:cNvPr id="68" name="正方形/長方形 67"/>
          <p:cNvSpPr/>
          <p:nvPr/>
        </p:nvSpPr>
        <p:spPr>
          <a:xfrm>
            <a:off x="4116433" y="2405531"/>
            <a:ext cx="6225496" cy="285457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nvGrpSpPr>
          <p:cNvPr id="11" name="グループ化 10"/>
          <p:cNvGrpSpPr/>
          <p:nvPr/>
        </p:nvGrpSpPr>
        <p:grpSpPr>
          <a:xfrm>
            <a:off x="73774" y="561738"/>
            <a:ext cx="766534" cy="3937272"/>
            <a:chOff x="5603595" y="142640"/>
            <a:chExt cx="832817" cy="1397610"/>
          </a:xfrm>
        </p:grpSpPr>
        <p:sp>
          <p:nvSpPr>
            <p:cNvPr id="38" name="正方形/長方形 37"/>
            <p:cNvSpPr/>
            <p:nvPr/>
          </p:nvSpPr>
          <p:spPr>
            <a:xfrm>
              <a:off x="5603595" y="142640"/>
              <a:ext cx="832817" cy="139761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39" name="テキスト ボックス 118"/>
            <p:cNvSpPr txBox="1"/>
            <p:nvPr/>
          </p:nvSpPr>
          <p:spPr>
            <a:xfrm>
              <a:off x="5888709" y="255203"/>
              <a:ext cx="359020" cy="1109570"/>
            </a:xfrm>
            <a:prstGeom prst="rect">
              <a:avLst/>
            </a:prstGeom>
            <a:solidFill>
              <a:schemeClr val="lt1"/>
            </a:solidFill>
            <a:ln w="12700" cmpd="sng">
              <a:noFill/>
            </a:ln>
          </p:spPr>
          <p:style>
            <a:lnRef idx="0">
              <a:scrgbClr r="0" g="0" b="0"/>
            </a:lnRef>
            <a:fillRef idx="0">
              <a:scrgbClr r="0" g="0" b="0"/>
            </a:fillRef>
            <a:effectRef idx="0">
              <a:scrgbClr r="0" g="0" b="0"/>
            </a:effectRef>
            <a:fontRef idx="minor">
              <a:schemeClr val="dk1"/>
            </a:fontRef>
          </p:style>
          <p:txBody>
            <a:bodyPr vert="wordArtVertRtl"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HGPｺﾞｼｯｸE" panose="020B0900000000000000" pitchFamily="50" charset="-128"/>
                  <a:ea typeface="HGPｺﾞｼｯｸE" panose="020B0900000000000000" pitchFamily="50" charset="-128"/>
                </a:rPr>
                <a:t>管理棟</a:t>
              </a:r>
              <a:endParaRPr kumimoji="1" lang="ja-JP" altLang="en-US" sz="1200" dirty="0">
                <a:latin typeface="HGPｺﾞｼｯｸE" panose="020B0900000000000000" pitchFamily="50" charset="-128"/>
                <a:ea typeface="HGPｺﾞｼｯｸE" panose="020B0900000000000000" pitchFamily="50" charset="-128"/>
              </a:endParaRPr>
            </a:p>
          </p:txBody>
        </p:sp>
      </p:grpSp>
      <p:grpSp>
        <p:nvGrpSpPr>
          <p:cNvPr id="12" name="グループ化 11"/>
          <p:cNvGrpSpPr/>
          <p:nvPr/>
        </p:nvGrpSpPr>
        <p:grpSpPr>
          <a:xfrm>
            <a:off x="4108252" y="609483"/>
            <a:ext cx="6226264" cy="1682893"/>
            <a:chOff x="1372065" y="0"/>
            <a:chExt cx="4000499" cy="2424271"/>
          </a:xfrm>
        </p:grpSpPr>
        <p:sp>
          <p:nvSpPr>
            <p:cNvPr id="36" name="正方形/長方形 35"/>
            <p:cNvSpPr/>
            <p:nvPr/>
          </p:nvSpPr>
          <p:spPr>
            <a:xfrm>
              <a:off x="1372065" y="0"/>
              <a:ext cx="4000499" cy="2424271"/>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7" name="テキスト ボックス 119"/>
            <p:cNvSpPr txBox="1"/>
            <p:nvPr/>
          </p:nvSpPr>
          <p:spPr>
            <a:xfrm>
              <a:off x="2580877" y="1065356"/>
              <a:ext cx="1384980" cy="362999"/>
            </a:xfrm>
            <a:prstGeom prst="rect">
              <a:avLst/>
            </a:prstGeom>
            <a:solidFill>
              <a:srgbClr val="92D050"/>
            </a:solidFill>
            <a:ln w="9525" cmpd="sng">
              <a:solidFill>
                <a:srgbClr val="92D050"/>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グラウンド</a:t>
              </a:r>
            </a:p>
          </p:txBody>
        </p:sp>
      </p:grpSp>
      <p:grpSp>
        <p:nvGrpSpPr>
          <p:cNvPr id="13" name="グループ化 12"/>
          <p:cNvGrpSpPr/>
          <p:nvPr/>
        </p:nvGrpSpPr>
        <p:grpSpPr>
          <a:xfrm>
            <a:off x="10952667" y="4136758"/>
            <a:ext cx="1138183" cy="2549138"/>
            <a:chOff x="4358479" y="2411296"/>
            <a:chExt cx="1356415" cy="1787783"/>
          </a:xfrm>
        </p:grpSpPr>
        <p:sp>
          <p:nvSpPr>
            <p:cNvPr id="34" name="正方形/長方形 33"/>
            <p:cNvSpPr/>
            <p:nvPr/>
          </p:nvSpPr>
          <p:spPr>
            <a:xfrm>
              <a:off x="4358479" y="2411296"/>
              <a:ext cx="1356415" cy="1787783"/>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35" name="テキスト ボックス 126"/>
            <p:cNvSpPr txBox="1"/>
            <p:nvPr/>
          </p:nvSpPr>
          <p:spPr>
            <a:xfrm>
              <a:off x="4885351" y="2758018"/>
              <a:ext cx="359022" cy="1264691"/>
            </a:xfrm>
            <a:prstGeom prst="rect">
              <a:avLst/>
            </a:prstGeom>
            <a:solidFill>
              <a:schemeClr val="lt1"/>
            </a:solidFill>
            <a:ln w="12700" cmpd="sng">
              <a:noFill/>
            </a:ln>
          </p:spPr>
          <p:style>
            <a:lnRef idx="0">
              <a:scrgbClr r="0" g="0" b="0"/>
            </a:lnRef>
            <a:fillRef idx="0">
              <a:scrgbClr r="0" g="0" b="0"/>
            </a:fillRef>
            <a:effectRef idx="0">
              <a:scrgbClr r="0" g="0" b="0"/>
            </a:effectRef>
            <a:fontRef idx="minor">
              <a:schemeClr val="dk1"/>
            </a:fontRef>
          </p:style>
          <p:txBody>
            <a:bodyPr vert="wordArtVertRtl"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体　育　館</a:t>
              </a:r>
            </a:p>
          </p:txBody>
        </p:sp>
      </p:grpSp>
      <p:grpSp>
        <p:nvGrpSpPr>
          <p:cNvPr id="14" name="グループ化 13"/>
          <p:cNvGrpSpPr/>
          <p:nvPr/>
        </p:nvGrpSpPr>
        <p:grpSpPr>
          <a:xfrm>
            <a:off x="9035381" y="5300499"/>
            <a:ext cx="1657434" cy="974076"/>
            <a:chOff x="3665419" y="2833468"/>
            <a:chExt cx="1329342" cy="937622"/>
          </a:xfrm>
          <a:noFill/>
        </p:grpSpPr>
        <p:sp>
          <p:nvSpPr>
            <p:cNvPr id="32" name="正方形/長方形 31"/>
            <p:cNvSpPr/>
            <p:nvPr/>
          </p:nvSpPr>
          <p:spPr>
            <a:xfrm>
              <a:off x="3967924" y="2833468"/>
              <a:ext cx="759706" cy="896029"/>
            </a:xfrm>
            <a:prstGeom prst="rect">
              <a:avLst/>
            </a:prstGeom>
            <a:grpFill/>
            <a:ln w="19050">
              <a:solidFill>
                <a:schemeClr val="accent2"/>
              </a:solidFill>
            </a:ln>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33" name="テキスト ボックス 134"/>
            <p:cNvSpPr txBox="1"/>
            <p:nvPr/>
          </p:nvSpPr>
          <p:spPr>
            <a:xfrm>
              <a:off x="3665419" y="2845152"/>
              <a:ext cx="1329342" cy="925938"/>
            </a:xfrm>
            <a:prstGeom prst="rect">
              <a:avLst/>
            </a:prstGeom>
            <a:noFill/>
            <a:ln w="190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火災制御</a:t>
              </a:r>
              <a:endParaRPr kumimoji="1" lang="en-US" altLang="ja-JP" sz="1200" dirty="0">
                <a:latin typeface="HGPｺﾞｼｯｸE" panose="020B0900000000000000" pitchFamily="50" charset="-128"/>
                <a:ea typeface="HGPｺﾞｼｯｸE" panose="020B0900000000000000" pitchFamily="50" charset="-128"/>
              </a:endParaRPr>
            </a:p>
            <a:p>
              <a:pPr algn="ctr"/>
              <a:r>
                <a:rPr kumimoji="1" lang="ja-JP" altLang="en-US" sz="1200" dirty="0">
                  <a:latin typeface="HGPｺﾞｼｯｸE" panose="020B0900000000000000" pitchFamily="50" charset="-128"/>
                  <a:ea typeface="HGPｺﾞｼｯｸE" panose="020B0900000000000000" pitchFamily="50" charset="-128"/>
                </a:rPr>
                <a:t>訓練棟</a:t>
              </a:r>
            </a:p>
          </p:txBody>
        </p:sp>
      </p:grpSp>
      <p:grpSp>
        <p:nvGrpSpPr>
          <p:cNvPr id="15" name="グループ化 14"/>
          <p:cNvGrpSpPr/>
          <p:nvPr/>
        </p:nvGrpSpPr>
        <p:grpSpPr>
          <a:xfrm>
            <a:off x="1750018" y="582410"/>
            <a:ext cx="2276946" cy="2047335"/>
            <a:chOff x="0" y="19496"/>
            <a:chExt cx="1335984" cy="1614133"/>
          </a:xfrm>
        </p:grpSpPr>
        <p:sp>
          <p:nvSpPr>
            <p:cNvPr id="30" name="正方形/長方形 29"/>
            <p:cNvSpPr/>
            <p:nvPr/>
          </p:nvSpPr>
          <p:spPr>
            <a:xfrm>
              <a:off x="0" y="19496"/>
              <a:ext cx="1335984" cy="161413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1" name="テキスト ボックス 141"/>
            <p:cNvSpPr txBox="1"/>
            <p:nvPr/>
          </p:nvSpPr>
          <p:spPr>
            <a:xfrm>
              <a:off x="24848" y="666485"/>
              <a:ext cx="1282146" cy="403216"/>
            </a:xfrm>
            <a:prstGeom prst="rect">
              <a:avLst/>
            </a:prstGeom>
            <a:solidFill>
              <a:srgbClr val="FFC000"/>
            </a:solidFill>
            <a:ln w="9525" cmpd="sng">
              <a:solidFill>
                <a:srgbClr val="FFC000"/>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救助訓練施設</a:t>
              </a:r>
            </a:p>
          </p:txBody>
        </p:sp>
      </p:grpSp>
      <p:grpSp>
        <p:nvGrpSpPr>
          <p:cNvPr id="16" name="グループ化 15"/>
          <p:cNvGrpSpPr/>
          <p:nvPr/>
        </p:nvGrpSpPr>
        <p:grpSpPr>
          <a:xfrm>
            <a:off x="4350773" y="5532776"/>
            <a:ext cx="1128560" cy="1018556"/>
            <a:chOff x="1351881" y="3431937"/>
            <a:chExt cx="866403" cy="1363855"/>
          </a:xfrm>
        </p:grpSpPr>
        <p:sp>
          <p:nvSpPr>
            <p:cNvPr id="28" name="正方形/長方形 27"/>
            <p:cNvSpPr/>
            <p:nvPr/>
          </p:nvSpPr>
          <p:spPr>
            <a:xfrm>
              <a:off x="1351881" y="3431937"/>
              <a:ext cx="866403" cy="1363855"/>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050">
                <a:solidFill>
                  <a:schemeClr val="accent2"/>
                </a:solidFill>
              </a:endParaRPr>
            </a:p>
          </p:txBody>
        </p:sp>
        <p:sp>
          <p:nvSpPr>
            <p:cNvPr id="27" name="テキスト ボックス 145"/>
            <p:cNvSpPr txBox="1"/>
            <p:nvPr/>
          </p:nvSpPr>
          <p:spPr>
            <a:xfrm>
              <a:off x="1391131" y="3474017"/>
              <a:ext cx="801086" cy="1251433"/>
            </a:xfrm>
            <a:prstGeom prst="rect">
              <a:avLst/>
            </a:prstGeom>
            <a:solidFill>
              <a:schemeClr val="lt1"/>
            </a:solidFill>
            <a:ln w="190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煙制</a:t>
              </a:r>
              <a:r>
                <a:rPr lang="ja-JP" altLang="en-US" sz="1200" dirty="0">
                  <a:latin typeface="HGPｺﾞｼｯｸE" panose="020B0900000000000000" pitchFamily="50" charset="-128"/>
                  <a:ea typeface="HGPｺﾞｼｯｸE" panose="020B0900000000000000" pitchFamily="50" charset="-128"/>
                </a:rPr>
                <a:t>御</a:t>
              </a:r>
              <a:endParaRPr kumimoji="1" lang="en-US" altLang="ja-JP" sz="1200" dirty="0">
                <a:latin typeface="HGPｺﾞｼｯｸE" panose="020B0900000000000000" pitchFamily="50" charset="-128"/>
                <a:ea typeface="HGPｺﾞｼｯｸE" panose="020B0900000000000000" pitchFamily="50" charset="-128"/>
              </a:endParaRPr>
            </a:p>
            <a:p>
              <a:pPr algn="ctr"/>
              <a:r>
                <a:rPr kumimoji="1" lang="ja-JP" altLang="en-US" sz="1200" dirty="0">
                  <a:latin typeface="HGPｺﾞｼｯｸE" panose="020B0900000000000000" pitchFamily="50" charset="-128"/>
                  <a:ea typeface="HGPｺﾞｼｯｸE" panose="020B0900000000000000" pitchFamily="50" charset="-128"/>
                </a:rPr>
                <a:t>訓練棟</a:t>
              </a:r>
              <a:endParaRPr kumimoji="1" lang="en-US" altLang="ja-JP" sz="1200" dirty="0">
                <a:latin typeface="HGPｺﾞｼｯｸE" panose="020B0900000000000000" pitchFamily="50" charset="-128"/>
                <a:ea typeface="HGPｺﾞｼｯｸE" panose="020B0900000000000000" pitchFamily="50" charset="-128"/>
              </a:endParaRPr>
            </a:p>
          </p:txBody>
        </p:sp>
      </p:grpSp>
      <p:grpSp>
        <p:nvGrpSpPr>
          <p:cNvPr id="20" name="グループ化 19"/>
          <p:cNvGrpSpPr/>
          <p:nvPr/>
        </p:nvGrpSpPr>
        <p:grpSpPr>
          <a:xfrm>
            <a:off x="1741756" y="2826750"/>
            <a:ext cx="2276945" cy="1354007"/>
            <a:chOff x="3725" y="1883985"/>
            <a:chExt cx="878368" cy="563928"/>
          </a:xfrm>
          <a:solidFill>
            <a:sysClr val="window" lastClr="FFFFFF"/>
          </a:solidFill>
        </p:grpSpPr>
        <p:sp>
          <p:nvSpPr>
            <p:cNvPr id="21" name="正方形/長方形 20"/>
            <p:cNvSpPr/>
            <p:nvPr/>
          </p:nvSpPr>
          <p:spPr>
            <a:xfrm>
              <a:off x="3725" y="1883985"/>
              <a:ext cx="878368" cy="56392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2" name="テキスト ボックス 142"/>
            <p:cNvSpPr txBox="1"/>
            <p:nvPr/>
          </p:nvSpPr>
          <p:spPr>
            <a:xfrm>
              <a:off x="43656" y="1912147"/>
              <a:ext cx="802535" cy="50074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訓練準備室</a:t>
              </a:r>
            </a:p>
          </p:txBody>
        </p:sp>
      </p:grpSp>
      <p:grpSp>
        <p:nvGrpSpPr>
          <p:cNvPr id="47" name="グループ化 46"/>
          <p:cNvGrpSpPr/>
          <p:nvPr/>
        </p:nvGrpSpPr>
        <p:grpSpPr>
          <a:xfrm>
            <a:off x="8768111" y="2918675"/>
            <a:ext cx="414022" cy="1030742"/>
            <a:chOff x="2096848" y="0"/>
            <a:chExt cx="308043" cy="612962"/>
          </a:xfrm>
        </p:grpSpPr>
        <p:sp>
          <p:nvSpPr>
            <p:cNvPr id="48" name="正方形/長方形 47"/>
            <p:cNvSpPr/>
            <p:nvPr/>
          </p:nvSpPr>
          <p:spPr>
            <a:xfrm>
              <a:off x="2096848" y="323345"/>
              <a:ext cx="308043" cy="289617"/>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49" name="正方形/長方形 48"/>
            <p:cNvSpPr/>
            <p:nvPr/>
          </p:nvSpPr>
          <p:spPr>
            <a:xfrm>
              <a:off x="2096849" y="0"/>
              <a:ext cx="308042" cy="29883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50" name="グループ化 49">
            <a:extLst>
              <a:ext uri="{FF2B5EF4-FFF2-40B4-BE49-F238E27FC236}">
                <a16:creationId xmlns:a16="http://schemas.microsoft.com/office/drawing/2014/main" id="{7B1BC2FE-6430-9A4D-C83D-86B42C8E34ED}"/>
              </a:ext>
            </a:extLst>
          </p:cNvPr>
          <p:cNvGrpSpPr/>
          <p:nvPr/>
        </p:nvGrpSpPr>
        <p:grpSpPr>
          <a:xfrm>
            <a:off x="917268" y="6012217"/>
            <a:ext cx="2557814" cy="711825"/>
            <a:chOff x="608955" y="5236469"/>
            <a:chExt cx="2557814" cy="711825"/>
          </a:xfrm>
        </p:grpSpPr>
        <p:sp>
          <p:nvSpPr>
            <p:cNvPr id="88" name="正方形/長方形 87"/>
            <p:cNvSpPr/>
            <p:nvPr/>
          </p:nvSpPr>
          <p:spPr>
            <a:xfrm>
              <a:off x="608955" y="5236469"/>
              <a:ext cx="2557814" cy="711825"/>
            </a:xfrm>
            <a:prstGeom prst="rect">
              <a:avLst/>
            </a:prstGeom>
            <a:solidFill>
              <a:srgbClr val="00B0F0"/>
            </a:solidFill>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89" name="テキスト ボックス 18"/>
            <p:cNvSpPr txBox="1"/>
            <p:nvPr/>
          </p:nvSpPr>
          <p:spPr>
            <a:xfrm>
              <a:off x="745788" y="5256072"/>
              <a:ext cx="2266689" cy="621935"/>
            </a:xfrm>
            <a:prstGeom prst="rect">
              <a:avLst/>
            </a:prstGeom>
            <a:solidFill>
              <a:srgbClr val="00B0F0"/>
            </a:solidFill>
            <a:ln w="9525"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プール</a:t>
              </a:r>
            </a:p>
          </p:txBody>
        </p:sp>
      </p:grpSp>
      <p:grpSp>
        <p:nvGrpSpPr>
          <p:cNvPr id="3" name="グループ化 2"/>
          <p:cNvGrpSpPr/>
          <p:nvPr/>
        </p:nvGrpSpPr>
        <p:grpSpPr>
          <a:xfrm>
            <a:off x="5583111" y="5482706"/>
            <a:ext cx="1222501" cy="822985"/>
            <a:chOff x="5138055" y="4759867"/>
            <a:chExt cx="546485" cy="387374"/>
          </a:xfrm>
        </p:grpSpPr>
        <p:sp>
          <p:nvSpPr>
            <p:cNvPr id="2" name="正方形/長方形 1"/>
            <p:cNvSpPr/>
            <p:nvPr/>
          </p:nvSpPr>
          <p:spPr>
            <a:xfrm>
              <a:off x="5138055" y="4762101"/>
              <a:ext cx="546485" cy="385140"/>
            </a:xfrm>
            <a:prstGeom prst="rect">
              <a:avLst/>
            </a:prstGeom>
            <a:solidFill>
              <a:schemeClr val="bg2">
                <a:lumMod val="9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02" name="テキスト ボックス 145"/>
            <p:cNvSpPr txBox="1"/>
            <p:nvPr/>
          </p:nvSpPr>
          <p:spPr>
            <a:xfrm>
              <a:off x="5152970" y="4759867"/>
              <a:ext cx="499658" cy="382605"/>
            </a:xfrm>
            <a:prstGeom prst="rect">
              <a:avLst/>
            </a:prstGeom>
            <a:noFill/>
            <a:ln w="190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運営本部</a:t>
              </a:r>
              <a:endParaRPr kumimoji="1" lang="en-US" altLang="ja-JP" sz="1200" dirty="0">
                <a:latin typeface="HGPｺﾞｼｯｸE" panose="020B0900000000000000" pitchFamily="50" charset="-128"/>
                <a:ea typeface="HGPｺﾞｼｯｸE" panose="020B0900000000000000" pitchFamily="50" charset="-128"/>
              </a:endParaRPr>
            </a:p>
          </p:txBody>
        </p:sp>
      </p:grpSp>
      <p:grpSp>
        <p:nvGrpSpPr>
          <p:cNvPr id="144" name="グループ化 143"/>
          <p:cNvGrpSpPr/>
          <p:nvPr/>
        </p:nvGrpSpPr>
        <p:grpSpPr>
          <a:xfrm>
            <a:off x="8354117" y="3992351"/>
            <a:ext cx="856297" cy="577017"/>
            <a:chOff x="-61550" y="1854699"/>
            <a:chExt cx="1010430" cy="563928"/>
          </a:xfrm>
          <a:solidFill>
            <a:sysClr val="window" lastClr="FFFFFF"/>
          </a:solidFill>
        </p:grpSpPr>
        <p:sp>
          <p:nvSpPr>
            <p:cNvPr id="145" name="正方形/長方形 144"/>
            <p:cNvSpPr/>
            <p:nvPr/>
          </p:nvSpPr>
          <p:spPr>
            <a:xfrm>
              <a:off x="-61550" y="1854699"/>
              <a:ext cx="1010430" cy="563928"/>
            </a:xfrm>
            <a:prstGeom prst="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600"/>
            </a:p>
          </p:txBody>
        </p:sp>
        <p:sp>
          <p:nvSpPr>
            <p:cNvPr id="146" name="テキスト ボックス 142"/>
            <p:cNvSpPr txBox="1"/>
            <p:nvPr/>
          </p:nvSpPr>
          <p:spPr>
            <a:xfrm>
              <a:off x="-61549" y="1894507"/>
              <a:ext cx="1010429" cy="50074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HGPｺﾞｼｯｸE" panose="020B0900000000000000" pitchFamily="50" charset="-128"/>
                  <a:ea typeface="HGPｺﾞｼｯｸE" panose="020B0900000000000000" pitchFamily="50" charset="-128"/>
                </a:rPr>
                <a:t>撮影可能</a:t>
              </a:r>
              <a:endParaRPr lang="en-US" altLang="ja-JP" sz="1200" dirty="0">
                <a:latin typeface="HGPｺﾞｼｯｸE" panose="020B0900000000000000" pitchFamily="50" charset="-128"/>
                <a:ea typeface="HGPｺﾞｼｯｸE" panose="020B0900000000000000" pitchFamily="50" charset="-128"/>
              </a:endParaRPr>
            </a:p>
            <a:p>
              <a:pPr algn="ctr"/>
              <a:r>
                <a:rPr lang="ja-JP" altLang="en-US" sz="1200" dirty="0">
                  <a:latin typeface="HGPｺﾞｼｯｸE" panose="020B0900000000000000" pitchFamily="50" charset="-128"/>
                  <a:ea typeface="HGPｺﾞｼｯｸE" panose="020B0900000000000000" pitchFamily="50" charset="-128"/>
                </a:rPr>
                <a:t>エリア</a:t>
              </a:r>
              <a:endParaRPr kumimoji="1" lang="ja-JP" altLang="en-US" sz="1200" dirty="0">
                <a:latin typeface="HGPｺﾞｼｯｸE" panose="020B0900000000000000" pitchFamily="50" charset="-128"/>
                <a:ea typeface="HGPｺﾞｼｯｸE" panose="020B0900000000000000" pitchFamily="50" charset="-128"/>
              </a:endParaRPr>
            </a:p>
          </p:txBody>
        </p:sp>
      </p:grpSp>
      <p:grpSp>
        <p:nvGrpSpPr>
          <p:cNvPr id="45" name="グループ化 44"/>
          <p:cNvGrpSpPr/>
          <p:nvPr/>
        </p:nvGrpSpPr>
        <p:grpSpPr>
          <a:xfrm>
            <a:off x="5734462" y="2725712"/>
            <a:ext cx="801902" cy="1488286"/>
            <a:chOff x="509792" y="264737"/>
            <a:chExt cx="335383" cy="467762"/>
          </a:xfrm>
        </p:grpSpPr>
        <p:sp>
          <p:nvSpPr>
            <p:cNvPr id="58" name="正方形/長方形 57"/>
            <p:cNvSpPr/>
            <p:nvPr/>
          </p:nvSpPr>
          <p:spPr>
            <a:xfrm rot="5400000">
              <a:off x="510481" y="397806"/>
              <a:ext cx="334027" cy="3353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55" name="正方形/長方形 54"/>
            <p:cNvSpPr/>
            <p:nvPr/>
          </p:nvSpPr>
          <p:spPr>
            <a:xfrm rot="5400000">
              <a:off x="610379" y="164150"/>
              <a:ext cx="134185" cy="3353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60" name="グループ化 59">
            <a:extLst>
              <a:ext uri="{FF2B5EF4-FFF2-40B4-BE49-F238E27FC236}">
                <a16:creationId xmlns:a16="http://schemas.microsoft.com/office/drawing/2014/main" id="{CC9A4F09-8EC9-C153-6252-238721F56264}"/>
              </a:ext>
            </a:extLst>
          </p:cNvPr>
          <p:cNvGrpSpPr/>
          <p:nvPr/>
        </p:nvGrpSpPr>
        <p:grpSpPr>
          <a:xfrm>
            <a:off x="6727678" y="2737151"/>
            <a:ext cx="801902" cy="1488286"/>
            <a:chOff x="509792" y="264737"/>
            <a:chExt cx="335383" cy="467762"/>
          </a:xfrm>
        </p:grpSpPr>
        <p:sp>
          <p:nvSpPr>
            <p:cNvPr id="61" name="正方形/長方形 60">
              <a:extLst>
                <a:ext uri="{FF2B5EF4-FFF2-40B4-BE49-F238E27FC236}">
                  <a16:creationId xmlns:a16="http://schemas.microsoft.com/office/drawing/2014/main" id="{7CF9B4AD-031E-3CD8-13D5-1E94C3D4F718}"/>
                </a:ext>
              </a:extLst>
            </p:cNvPr>
            <p:cNvSpPr/>
            <p:nvPr/>
          </p:nvSpPr>
          <p:spPr>
            <a:xfrm rot="5400000">
              <a:off x="510481" y="397806"/>
              <a:ext cx="334027" cy="3353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62" name="正方形/長方形 61">
              <a:extLst>
                <a:ext uri="{FF2B5EF4-FFF2-40B4-BE49-F238E27FC236}">
                  <a16:creationId xmlns:a16="http://schemas.microsoft.com/office/drawing/2014/main" id="{5362B511-20E4-6ABC-700C-6A832D18FB40}"/>
                </a:ext>
              </a:extLst>
            </p:cNvPr>
            <p:cNvSpPr/>
            <p:nvPr/>
          </p:nvSpPr>
          <p:spPr>
            <a:xfrm rot="5400000">
              <a:off x="610379" y="164150"/>
              <a:ext cx="134185" cy="3353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70" name="グループ化 69">
            <a:extLst>
              <a:ext uri="{FF2B5EF4-FFF2-40B4-BE49-F238E27FC236}">
                <a16:creationId xmlns:a16="http://schemas.microsoft.com/office/drawing/2014/main" id="{A38BAF0F-5B7E-39A1-36FC-9EF5D5875EBA}"/>
              </a:ext>
            </a:extLst>
          </p:cNvPr>
          <p:cNvGrpSpPr/>
          <p:nvPr/>
        </p:nvGrpSpPr>
        <p:grpSpPr>
          <a:xfrm>
            <a:off x="7527565" y="2738925"/>
            <a:ext cx="801902" cy="1488286"/>
            <a:chOff x="509792" y="264737"/>
            <a:chExt cx="335383" cy="467762"/>
          </a:xfrm>
        </p:grpSpPr>
        <p:sp>
          <p:nvSpPr>
            <p:cNvPr id="71" name="正方形/長方形 70">
              <a:extLst>
                <a:ext uri="{FF2B5EF4-FFF2-40B4-BE49-F238E27FC236}">
                  <a16:creationId xmlns:a16="http://schemas.microsoft.com/office/drawing/2014/main" id="{B257862D-E555-49CF-3670-6000B97CB56E}"/>
                </a:ext>
              </a:extLst>
            </p:cNvPr>
            <p:cNvSpPr/>
            <p:nvPr/>
          </p:nvSpPr>
          <p:spPr>
            <a:xfrm rot="5400000">
              <a:off x="510481" y="397806"/>
              <a:ext cx="334027" cy="3353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78" name="正方形/長方形 77">
              <a:extLst>
                <a:ext uri="{FF2B5EF4-FFF2-40B4-BE49-F238E27FC236}">
                  <a16:creationId xmlns:a16="http://schemas.microsoft.com/office/drawing/2014/main" id="{D7598254-0A5D-FD0C-D9F3-E15A3639AA85}"/>
                </a:ext>
              </a:extLst>
            </p:cNvPr>
            <p:cNvSpPr/>
            <p:nvPr/>
          </p:nvSpPr>
          <p:spPr>
            <a:xfrm rot="5400000">
              <a:off x="610379" y="164150"/>
              <a:ext cx="134185" cy="3353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23" name="グループ化 22">
            <a:extLst>
              <a:ext uri="{FF2B5EF4-FFF2-40B4-BE49-F238E27FC236}">
                <a16:creationId xmlns:a16="http://schemas.microsoft.com/office/drawing/2014/main" id="{17116258-1871-155E-5EB7-7985118C44EB}"/>
              </a:ext>
            </a:extLst>
          </p:cNvPr>
          <p:cNvGrpSpPr/>
          <p:nvPr/>
        </p:nvGrpSpPr>
        <p:grpSpPr>
          <a:xfrm>
            <a:off x="4701503" y="3785397"/>
            <a:ext cx="812173" cy="428904"/>
            <a:chOff x="-139892" y="1854699"/>
            <a:chExt cx="1147806" cy="566524"/>
          </a:xfrm>
          <a:solidFill>
            <a:sysClr val="window" lastClr="FFFFFF"/>
          </a:solidFill>
        </p:grpSpPr>
        <p:sp>
          <p:nvSpPr>
            <p:cNvPr id="24" name="正方形/長方形 23">
              <a:extLst>
                <a:ext uri="{FF2B5EF4-FFF2-40B4-BE49-F238E27FC236}">
                  <a16:creationId xmlns:a16="http://schemas.microsoft.com/office/drawing/2014/main" id="{D04AFD5B-7FD5-F2DB-C825-45E69E7A3516}"/>
                </a:ext>
              </a:extLst>
            </p:cNvPr>
            <p:cNvSpPr/>
            <p:nvPr/>
          </p:nvSpPr>
          <p:spPr>
            <a:xfrm>
              <a:off x="-61550" y="1854699"/>
              <a:ext cx="1010430" cy="563928"/>
            </a:xfrm>
            <a:prstGeom prst="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5" name="テキスト ボックス 142">
              <a:extLst>
                <a:ext uri="{FF2B5EF4-FFF2-40B4-BE49-F238E27FC236}">
                  <a16:creationId xmlns:a16="http://schemas.microsoft.com/office/drawing/2014/main" id="{869F4B1A-6C52-BB4C-742E-55B701CE5C13}"/>
                </a:ext>
              </a:extLst>
            </p:cNvPr>
            <p:cNvSpPr txBox="1"/>
            <p:nvPr/>
          </p:nvSpPr>
          <p:spPr>
            <a:xfrm>
              <a:off x="-139892" y="1880672"/>
              <a:ext cx="1147806" cy="5405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HGPｺﾞｼｯｸE" panose="020B0900000000000000" pitchFamily="50" charset="-128"/>
                  <a:ea typeface="HGPｺﾞｼｯｸE" panose="020B0900000000000000" pitchFamily="50" charset="-128"/>
                </a:rPr>
                <a:t>撮影可能</a:t>
              </a:r>
              <a:endParaRPr lang="en-US" altLang="ja-JP" sz="1200" dirty="0">
                <a:latin typeface="HGPｺﾞｼｯｸE" panose="020B0900000000000000" pitchFamily="50" charset="-128"/>
                <a:ea typeface="HGPｺﾞｼｯｸE" panose="020B0900000000000000" pitchFamily="50" charset="-128"/>
              </a:endParaRPr>
            </a:p>
            <a:p>
              <a:pPr algn="ctr"/>
              <a:r>
                <a:rPr lang="ja-JP" altLang="en-US" sz="1200" dirty="0">
                  <a:latin typeface="HGPｺﾞｼｯｸE" panose="020B0900000000000000" pitchFamily="50" charset="-128"/>
                  <a:ea typeface="HGPｺﾞｼｯｸE" panose="020B0900000000000000" pitchFamily="50" charset="-128"/>
                </a:rPr>
                <a:t>エリア</a:t>
              </a:r>
              <a:endParaRPr kumimoji="1" lang="ja-JP" altLang="en-US" sz="1200" dirty="0">
                <a:latin typeface="HGPｺﾞｼｯｸE" panose="020B0900000000000000" pitchFamily="50" charset="-128"/>
                <a:ea typeface="HGPｺﾞｼｯｸE" panose="020B0900000000000000" pitchFamily="50" charset="-128"/>
              </a:endParaRPr>
            </a:p>
          </p:txBody>
        </p:sp>
      </p:grpSp>
      <p:grpSp>
        <p:nvGrpSpPr>
          <p:cNvPr id="26" name="グループ化 25">
            <a:extLst>
              <a:ext uri="{FF2B5EF4-FFF2-40B4-BE49-F238E27FC236}">
                <a16:creationId xmlns:a16="http://schemas.microsoft.com/office/drawing/2014/main" id="{DB73B9F3-FB6B-FB6F-B1B3-42D0A4F728FD}"/>
              </a:ext>
            </a:extLst>
          </p:cNvPr>
          <p:cNvGrpSpPr/>
          <p:nvPr/>
        </p:nvGrpSpPr>
        <p:grpSpPr>
          <a:xfrm>
            <a:off x="10928221" y="1451041"/>
            <a:ext cx="1166473" cy="2357407"/>
            <a:chOff x="5603595" y="142640"/>
            <a:chExt cx="832817" cy="1397610"/>
          </a:xfrm>
        </p:grpSpPr>
        <p:sp>
          <p:nvSpPr>
            <p:cNvPr id="29" name="正方形/長方形 28">
              <a:extLst>
                <a:ext uri="{FF2B5EF4-FFF2-40B4-BE49-F238E27FC236}">
                  <a16:creationId xmlns:a16="http://schemas.microsoft.com/office/drawing/2014/main" id="{1F4BEDCF-280D-28C4-2E8B-4AF7EDC5E530}"/>
                </a:ext>
              </a:extLst>
            </p:cNvPr>
            <p:cNvSpPr/>
            <p:nvPr/>
          </p:nvSpPr>
          <p:spPr>
            <a:xfrm>
              <a:off x="5603595" y="142640"/>
              <a:ext cx="832817" cy="139761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43" name="テキスト ボックス 118">
              <a:extLst>
                <a:ext uri="{FF2B5EF4-FFF2-40B4-BE49-F238E27FC236}">
                  <a16:creationId xmlns:a16="http://schemas.microsoft.com/office/drawing/2014/main" id="{1850273C-A645-885B-FEC2-A2346815AD76}"/>
                </a:ext>
              </a:extLst>
            </p:cNvPr>
            <p:cNvSpPr txBox="1"/>
            <p:nvPr/>
          </p:nvSpPr>
          <p:spPr>
            <a:xfrm>
              <a:off x="5888709" y="255203"/>
              <a:ext cx="359020" cy="1109570"/>
            </a:xfrm>
            <a:prstGeom prst="rect">
              <a:avLst/>
            </a:prstGeom>
            <a:solidFill>
              <a:schemeClr val="lt1"/>
            </a:solidFill>
            <a:ln w="12700" cmpd="sng">
              <a:noFill/>
            </a:ln>
          </p:spPr>
          <p:style>
            <a:lnRef idx="0">
              <a:scrgbClr r="0" g="0" b="0"/>
            </a:lnRef>
            <a:fillRef idx="0">
              <a:scrgbClr r="0" g="0" b="0"/>
            </a:fillRef>
            <a:effectRef idx="0">
              <a:scrgbClr r="0" g="0" b="0"/>
            </a:effectRef>
            <a:fontRef idx="minor">
              <a:schemeClr val="dk1"/>
            </a:fontRef>
          </p:style>
          <p:txBody>
            <a:bodyPr vert="wordArtVertRtl"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校　舎　棟</a:t>
              </a:r>
            </a:p>
          </p:txBody>
        </p:sp>
      </p:grpSp>
      <p:grpSp>
        <p:nvGrpSpPr>
          <p:cNvPr id="79" name="グループ化 78">
            <a:extLst>
              <a:ext uri="{FF2B5EF4-FFF2-40B4-BE49-F238E27FC236}">
                <a16:creationId xmlns:a16="http://schemas.microsoft.com/office/drawing/2014/main" id="{43CF5720-02FD-CC0E-96C1-3596FDAA4B3D}"/>
              </a:ext>
            </a:extLst>
          </p:cNvPr>
          <p:cNvGrpSpPr/>
          <p:nvPr/>
        </p:nvGrpSpPr>
        <p:grpSpPr>
          <a:xfrm>
            <a:off x="5912903" y="4846798"/>
            <a:ext cx="1352683" cy="158665"/>
            <a:chOff x="6192238" y="5275358"/>
            <a:chExt cx="1352683" cy="212454"/>
          </a:xfrm>
        </p:grpSpPr>
        <p:grpSp>
          <p:nvGrpSpPr>
            <p:cNvPr id="84" name="グループ化 83">
              <a:extLst>
                <a:ext uri="{FF2B5EF4-FFF2-40B4-BE49-F238E27FC236}">
                  <a16:creationId xmlns:a16="http://schemas.microsoft.com/office/drawing/2014/main" id="{3DD61F39-BDD4-FE3C-8901-FB882CABAF79}"/>
                </a:ext>
              </a:extLst>
            </p:cNvPr>
            <p:cNvGrpSpPr/>
            <p:nvPr/>
          </p:nvGrpSpPr>
          <p:grpSpPr>
            <a:xfrm>
              <a:off x="6192238" y="5275358"/>
              <a:ext cx="745727" cy="212454"/>
              <a:chOff x="1649691" y="5346449"/>
              <a:chExt cx="745727" cy="212454"/>
            </a:xfrm>
          </p:grpSpPr>
          <p:sp>
            <p:nvSpPr>
              <p:cNvPr id="92" name="二等辺三角形 91">
                <a:extLst>
                  <a:ext uri="{FF2B5EF4-FFF2-40B4-BE49-F238E27FC236}">
                    <a16:creationId xmlns:a16="http://schemas.microsoft.com/office/drawing/2014/main" id="{A29F279F-2E66-989C-6BB8-A207135C4B1E}"/>
                  </a:ext>
                </a:extLst>
              </p:cNvPr>
              <p:cNvSpPr/>
              <p:nvPr/>
            </p:nvSpPr>
            <p:spPr>
              <a:xfrm>
                <a:off x="1649691" y="5348037"/>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コネクタ 92">
                <a:extLst>
                  <a:ext uri="{FF2B5EF4-FFF2-40B4-BE49-F238E27FC236}">
                    <a16:creationId xmlns:a16="http://schemas.microsoft.com/office/drawing/2014/main" id="{ECB5D769-0421-1B64-B0F1-735EAB3AF498}"/>
                  </a:ext>
                </a:extLst>
              </p:cNvPr>
              <p:cNvCxnSpPr>
                <a:cxnSpLocks/>
              </p:cNvCxnSpPr>
              <p:nvPr/>
            </p:nvCxnSpPr>
            <p:spPr>
              <a:xfrm>
                <a:off x="1803483" y="5554139"/>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94" name="二等辺三角形 93">
                <a:extLst>
                  <a:ext uri="{FF2B5EF4-FFF2-40B4-BE49-F238E27FC236}">
                    <a16:creationId xmlns:a16="http://schemas.microsoft.com/office/drawing/2014/main" id="{CAE079C0-B54B-42F4-E764-1CBF360492E5}"/>
                  </a:ext>
                </a:extLst>
              </p:cNvPr>
              <p:cNvSpPr/>
              <p:nvPr/>
            </p:nvSpPr>
            <p:spPr>
              <a:xfrm>
                <a:off x="2252742" y="5346449"/>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二等辺三角形 86">
              <a:extLst>
                <a:ext uri="{FF2B5EF4-FFF2-40B4-BE49-F238E27FC236}">
                  <a16:creationId xmlns:a16="http://schemas.microsoft.com/office/drawing/2014/main" id="{3E23161A-3E1E-846C-2865-13EAB515D582}"/>
                </a:ext>
              </a:extLst>
            </p:cNvPr>
            <p:cNvSpPr/>
            <p:nvPr/>
          </p:nvSpPr>
          <p:spPr>
            <a:xfrm>
              <a:off x="7402245" y="5276415"/>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6" name="直線コネクタ 85">
              <a:extLst>
                <a:ext uri="{FF2B5EF4-FFF2-40B4-BE49-F238E27FC236}">
                  <a16:creationId xmlns:a16="http://schemas.microsoft.com/office/drawing/2014/main" id="{91006418-83D1-6CFF-79E3-05E805F65ABF}"/>
                </a:ext>
              </a:extLst>
            </p:cNvPr>
            <p:cNvCxnSpPr>
              <a:cxnSpLocks/>
            </p:cNvCxnSpPr>
            <p:nvPr/>
          </p:nvCxnSpPr>
          <p:spPr>
            <a:xfrm>
              <a:off x="6951837" y="5481460"/>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95" name="グループ化 94">
            <a:extLst>
              <a:ext uri="{FF2B5EF4-FFF2-40B4-BE49-F238E27FC236}">
                <a16:creationId xmlns:a16="http://schemas.microsoft.com/office/drawing/2014/main" id="{BC642E0C-F10C-E6A6-AA73-42D99E897B0A}"/>
              </a:ext>
            </a:extLst>
          </p:cNvPr>
          <p:cNvGrpSpPr/>
          <p:nvPr/>
        </p:nvGrpSpPr>
        <p:grpSpPr>
          <a:xfrm>
            <a:off x="6271685" y="4569874"/>
            <a:ext cx="1352683" cy="169607"/>
            <a:chOff x="6192238" y="5275358"/>
            <a:chExt cx="1352683" cy="212454"/>
          </a:xfrm>
        </p:grpSpPr>
        <p:grpSp>
          <p:nvGrpSpPr>
            <p:cNvPr id="96" name="グループ化 95">
              <a:extLst>
                <a:ext uri="{FF2B5EF4-FFF2-40B4-BE49-F238E27FC236}">
                  <a16:creationId xmlns:a16="http://schemas.microsoft.com/office/drawing/2014/main" id="{DF8BC79D-3744-BB2B-E9E0-42C5BA505674}"/>
                </a:ext>
              </a:extLst>
            </p:cNvPr>
            <p:cNvGrpSpPr/>
            <p:nvPr/>
          </p:nvGrpSpPr>
          <p:grpSpPr>
            <a:xfrm>
              <a:off x="6192238" y="5275358"/>
              <a:ext cx="745727" cy="212454"/>
              <a:chOff x="1649691" y="5346449"/>
              <a:chExt cx="745727" cy="212454"/>
            </a:xfrm>
          </p:grpSpPr>
          <p:sp>
            <p:nvSpPr>
              <p:cNvPr id="99" name="二等辺三角形 98">
                <a:extLst>
                  <a:ext uri="{FF2B5EF4-FFF2-40B4-BE49-F238E27FC236}">
                    <a16:creationId xmlns:a16="http://schemas.microsoft.com/office/drawing/2014/main" id="{DB58BAAB-494B-1695-908F-F9201CBAE6C0}"/>
                  </a:ext>
                </a:extLst>
              </p:cNvPr>
              <p:cNvSpPr/>
              <p:nvPr/>
            </p:nvSpPr>
            <p:spPr>
              <a:xfrm>
                <a:off x="1649691" y="5348037"/>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コネクタ 99">
                <a:extLst>
                  <a:ext uri="{FF2B5EF4-FFF2-40B4-BE49-F238E27FC236}">
                    <a16:creationId xmlns:a16="http://schemas.microsoft.com/office/drawing/2014/main" id="{05FE1CAF-F44A-F25F-A3B7-0DF620AAF4F4}"/>
                  </a:ext>
                </a:extLst>
              </p:cNvPr>
              <p:cNvCxnSpPr>
                <a:cxnSpLocks/>
              </p:cNvCxnSpPr>
              <p:nvPr/>
            </p:nvCxnSpPr>
            <p:spPr>
              <a:xfrm>
                <a:off x="1803483" y="5554139"/>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01" name="二等辺三角形 100">
                <a:extLst>
                  <a:ext uri="{FF2B5EF4-FFF2-40B4-BE49-F238E27FC236}">
                    <a16:creationId xmlns:a16="http://schemas.microsoft.com/office/drawing/2014/main" id="{97E88AFA-1C7C-3CDF-68C2-61919F572CAC}"/>
                  </a:ext>
                </a:extLst>
              </p:cNvPr>
              <p:cNvSpPr/>
              <p:nvPr/>
            </p:nvSpPr>
            <p:spPr>
              <a:xfrm>
                <a:off x="2252742" y="5346449"/>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7" name="二等辺三角形 96">
              <a:extLst>
                <a:ext uri="{FF2B5EF4-FFF2-40B4-BE49-F238E27FC236}">
                  <a16:creationId xmlns:a16="http://schemas.microsoft.com/office/drawing/2014/main" id="{8E28AAFD-C171-04B3-7B26-A8A2288AD447}"/>
                </a:ext>
              </a:extLst>
            </p:cNvPr>
            <p:cNvSpPr/>
            <p:nvPr/>
          </p:nvSpPr>
          <p:spPr>
            <a:xfrm>
              <a:off x="7402245" y="5276415"/>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コネクタ 97">
              <a:extLst>
                <a:ext uri="{FF2B5EF4-FFF2-40B4-BE49-F238E27FC236}">
                  <a16:creationId xmlns:a16="http://schemas.microsoft.com/office/drawing/2014/main" id="{FBFACCF8-76E0-2DC1-B9A7-5BA94F8A0B14}"/>
                </a:ext>
              </a:extLst>
            </p:cNvPr>
            <p:cNvCxnSpPr>
              <a:cxnSpLocks/>
            </p:cNvCxnSpPr>
            <p:nvPr/>
          </p:nvCxnSpPr>
          <p:spPr>
            <a:xfrm>
              <a:off x="6951837" y="5481460"/>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6" name="グループ化 5">
            <a:extLst>
              <a:ext uri="{FF2B5EF4-FFF2-40B4-BE49-F238E27FC236}">
                <a16:creationId xmlns:a16="http://schemas.microsoft.com/office/drawing/2014/main" id="{14BC0B9F-0CA6-9DE5-8254-A04D2978035D}"/>
              </a:ext>
            </a:extLst>
          </p:cNvPr>
          <p:cNvGrpSpPr/>
          <p:nvPr/>
        </p:nvGrpSpPr>
        <p:grpSpPr>
          <a:xfrm>
            <a:off x="5618671" y="5238656"/>
            <a:ext cx="2561051" cy="188196"/>
            <a:chOff x="5586921" y="5274827"/>
            <a:chExt cx="2561051" cy="212985"/>
          </a:xfrm>
        </p:grpSpPr>
        <p:grpSp>
          <p:nvGrpSpPr>
            <p:cNvPr id="77" name="グループ化 76">
              <a:extLst>
                <a:ext uri="{FF2B5EF4-FFF2-40B4-BE49-F238E27FC236}">
                  <a16:creationId xmlns:a16="http://schemas.microsoft.com/office/drawing/2014/main" id="{7E54C962-DA29-85F6-5935-3DF550BFD078}"/>
                </a:ext>
              </a:extLst>
            </p:cNvPr>
            <p:cNvGrpSpPr/>
            <p:nvPr/>
          </p:nvGrpSpPr>
          <p:grpSpPr>
            <a:xfrm>
              <a:off x="6192238" y="5274827"/>
              <a:ext cx="1955734" cy="212985"/>
              <a:chOff x="6192238" y="5274827"/>
              <a:chExt cx="1955734" cy="212985"/>
            </a:xfrm>
          </p:grpSpPr>
          <p:grpSp>
            <p:nvGrpSpPr>
              <p:cNvPr id="54" name="グループ化 53">
                <a:extLst>
                  <a:ext uri="{FF2B5EF4-FFF2-40B4-BE49-F238E27FC236}">
                    <a16:creationId xmlns:a16="http://schemas.microsoft.com/office/drawing/2014/main" id="{C34BF924-5AD1-32C5-A9E6-7F0776223677}"/>
                  </a:ext>
                </a:extLst>
              </p:cNvPr>
              <p:cNvGrpSpPr/>
              <p:nvPr/>
            </p:nvGrpSpPr>
            <p:grpSpPr>
              <a:xfrm>
                <a:off x="6192238" y="5275358"/>
                <a:ext cx="745727" cy="212454"/>
                <a:chOff x="1649691" y="5346449"/>
                <a:chExt cx="745727" cy="212454"/>
              </a:xfrm>
            </p:grpSpPr>
            <p:sp>
              <p:nvSpPr>
                <p:cNvPr id="56" name="二等辺三角形 55">
                  <a:extLst>
                    <a:ext uri="{FF2B5EF4-FFF2-40B4-BE49-F238E27FC236}">
                      <a16:creationId xmlns:a16="http://schemas.microsoft.com/office/drawing/2014/main" id="{6776F88E-B89E-6675-04B9-6DBA975096CC}"/>
                    </a:ext>
                  </a:extLst>
                </p:cNvPr>
                <p:cNvSpPr/>
                <p:nvPr/>
              </p:nvSpPr>
              <p:spPr>
                <a:xfrm>
                  <a:off x="1649691" y="5348037"/>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7" name="直線コネクタ 56">
                  <a:extLst>
                    <a:ext uri="{FF2B5EF4-FFF2-40B4-BE49-F238E27FC236}">
                      <a16:creationId xmlns:a16="http://schemas.microsoft.com/office/drawing/2014/main" id="{86928828-C57C-B5C8-259A-8CDEDD78C111}"/>
                    </a:ext>
                  </a:extLst>
                </p:cNvPr>
                <p:cNvCxnSpPr>
                  <a:cxnSpLocks/>
                </p:cNvCxnSpPr>
                <p:nvPr/>
              </p:nvCxnSpPr>
              <p:spPr>
                <a:xfrm>
                  <a:off x="1803483" y="5554139"/>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59" name="二等辺三角形 58">
                  <a:extLst>
                    <a:ext uri="{FF2B5EF4-FFF2-40B4-BE49-F238E27FC236}">
                      <a16:creationId xmlns:a16="http://schemas.microsoft.com/office/drawing/2014/main" id="{7822B096-17EA-886E-3E66-486CAAB040CB}"/>
                    </a:ext>
                  </a:extLst>
                </p:cNvPr>
                <p:cNvSpPr/>
                <p:nvPr/>
              </p:nvSpPr>
              <p:spPr>
                <a:xfrm>
                  <a:off x="2252742" y="5346449"/>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3" name="グループ化 62">
                <a:extLst>
                  <a:ext uri="{FF2B5EF4-FFF2-40B4-BE49-F238E27FC236}">
                    <a16:creationId xmlns:a16="http://schemas.microsoft.com/office/drawing/2014/main" id="{AA4ADEF6-B4CC-555C-9741-3B65050A9CB5}"/>
                  </a:ext>
                </a:extLst>
              </p:cNvPr>
              <p:cNvGrpSpPr/>
              <p:nvPr/>
            </p:nvGrpSpPr>
            <p:grpSpPr>
              <a:xfrm>
                <a:off x="7402245" y="5274827"/>
                <a:ext cx="745727" cy="212454"/>
                <a:chOff x="1649691" y="5346449"/>
                <a:chExt cx="745727" cy="212454"/>
              </a:xfrm>
            </p:grpSpPr>
            <p:sp>
              <p:nvSpPr>
                <p:cNvPr id="64" name="二等辺三角形 63">
                  <a:extLst>
                    <a:ext uri="{FF2B5EF4-FFF2-40B4-BE49-F238E27FC236}">
                      <a16:creationId xmlns:a16="http://schemas.microsoft.com/office/drawing/2014/main" id="{E52DC39D-3F59-0128-935B-861499B6DF50}"/>
                    </a:ext>
                  </a:extLst>
                </p:cNvPr>
                <p:cNvSpPr/>
                <p:nvPr/>
              </p:nvSpPr>
              <p:spPr>
                <a:xfrm>
                  <a:off x="1649691" y="5348037"/>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コネクタ 64">
                  <a:extLst>
                    <a:ext uri="{FF2B5EF4-FFF2-40B4-BE49-F238E27FC236}">
                      <a16:creationId xmlns:a16="http://schemas.microsoft.com/office/drawing/2014/main" id="{D2CE022F-29A0-C74F-4D6F-12C1402C992D}"/>
                    </a:ext>
                  </a:extLst>
                </p:cNvPr>
                <p:cNvCxnSpPr>
                  <a:cxnSpLocks/>
                </p:cNvCxnSpPr>
                <p:nvPr/>
              </p:nvCxnSpPr>
              <p:spPr>
                <a:xfrm>
                  <a:off x="1803483" y="5554139"/>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6" name="二等辺三角形 65">
                  <a:extLst>
                    <a:ext uri="{FF2B5EF4-FFF2-40B4-BE49-F238E27FC236}">
                      <a16:creationId xmlns:a16="http://schemas.microsoft.com/office/drawing/2014/main" id="{704F5506-8EB2-5651-9236-CCEA4DE8D74A}"/>
                    </a:ext>
                  </a:extLst>
                </p:cNvPr>
                <p:cNvSpPr/>
                <p:nvPr/>
              </p:nvSpPr>
              <p:spPr>
                <a:xfrm>
                  <a:off x="2252742" y="5346449"/>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9" name="直線コネクタ 68">
                <a:extLst>
                  <a:ext uri="{FF2B5EF4-FFF2-40B4-BE49-F238E27FC236}">
                    <a16:creationId xmlns:a16="http://schemas.microsoft.com/office/drawing/2014/main" id="{2E0FFA1B-2DBA-6A89-1548-E82737B109DF}"/>
                  </a:ext>
                </a:extLst>
              </p:cNvPr>
              <p:cNvCxnSpPr>
                <a:cxnSpLocks/>
              </p:cNvCxnSpPr>
              <p:nvPr/>
            </p:nvCxnSpPr>
            <p:spPr>
              <a:xfrm>
                <a:off x="6951837" y="5481460"/>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4" name="二等辺三角形 3">
              <a:extLst>
                <a:ext uri="{FF2B5EF4-FFF2-40B4-BE49-F238E27FC236}">
                  <a16:creationId xmlns:a16="http://schemas.microsoft.com/office/drawing/2014/main" id="{24AC8A36-C915-1EC1-7FCE-BCCFCD466C87}"/>
                </a:ext>
              </a:extLst>
            </p:cNvPr>
            <p:cNvSpPr/>
            <p:nvPr/>
          </p:nvSpPr>
          <p:spPr>
            <a:xfrm>
              <a:off x="5586921" y="5276768"/>
              <a:ext cx="142676" cy="2108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1C8396B-A0B9-B9B4-A3B4-C4EC732A7293}"/>
                </a:ext>
              </a:extLst>
            </p:cNvPr>
            <p:cNvCxnSpPr>
              <a:cxnSpLocks/>
            </p:cNvCxnSpPr>
            <p:nvPr/>
          </p:nvCxnSpPr>
          <p:spPr>
            <a:xfrm>
              <a:off x="5744523" y="5484775"/>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pic>
        <p:nvPicPr>
          <p:cNvPr id="105" name="図 104" descr="指揮.jpg">
            <a:extLst>
              <a:ext uri="{FF2B5EF4-FFF2-40B4-BE49-F238E27FC236}">
                <a16:creationId xmlns:a16="http://schemas.microsoft.com/office/drawing/2014/main" id="{9C4D02F2-32F5-9D4C-5391-CD6F68C835D6}"/>
              </a:ext>
            </a:extLst>
          </p:cNvPr>
          <p:cNvPicPr>
            <a:picLocks noChangeAspect="1"/>
          </p:cNvPicPr>
          <p:nvPr/>
        </p:nvPicPr>
        <p:blipFill>
          <a:blip r:embed="rId4" cstate="print"/>
          <a:stretch>
            <a:fillRect/>
          </a:stretch>
        </p:blipFill>
        <p:spPr>
          <a:xfrm rot="10800000" flipV="1">
            <a:off x="7812581" y="4378547"/>
            <a:ext cx="396746" cy="289485"/>
          </a:xfrm>
          <a:prstGeom prst="rect">
            <a:avLst/>
          </a:prstGeom>
        </p:spPr>
      </p:pic>
      <p:pic>
        <p:nvPicPr>
          <p:cNvPr id="106" name="図 105">
            <a:extLst>
              <a:ext uri="{FF2B5EF4-FFF2-40B4-BE49-F238E27FC236}">
                <a16:creationId xmlns:a16="http://schemas.microsoft.com/office/drawing/2014/main" id="{B85B1BBF-BE2B-1A61-BCC4-E480466AF8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V="1">
            <a:off x="3285326" y="5686137"/>
            <a:ext cx="302080" cy="250793"/>
          </a:xfrm>
          <a:prstGeom prst="rect">
            <a:avLst/>
          </a:prstGeom>
        </p:spPr>
      </p:pic>
      <p:sp>
        <p:nvSpPr>
          <p:cNvPr id="122" name="フリーフォーム: 図形 121">
            <a:extLst>
              <a:ext uri="{FF2B5EF4-FFF2-40B4-BE49-F238E27FC236}">
                <a16:creationId xmlns:a16="http://schemas.microsoft.com/office/drawing/2014/main" id="{082AF4B6-5B45-B9CC-3DFE-54F62AE55F18}"/>
              </a:ext>
            </a:extLst>
          </p:cNvPr>
          <p:cNvSpPr/>
          <p:nvPr/>
        </p:nvSpPr>
        <p:spPr>
          <a:xfrm>
            <a:off x="3285744" y="4622008"/>
            <a:ext cx="2641758" cy="571783"/>
          </a:xfrm>
          <a:custGeom>
            <a:avLst/>
            <a:gdLst>
              <a:gd name="connsiteX0" fmla="*/ 0 w 2560320"/>
              <a:gd name="connsiteY0" fmla="*/ 610110 h 610110"/>
              <a:gd name="connsiteX1" fmla="*/ 1335024 w 2560320"/>
              <a:gd name="connsiteY1" fmla="*/ 85854 h 610110"/>
              <a:gd name="connsiteX2" fmla="*/ 2560320 w 2560320"/>
              <a:gd name="connsiteY2" fmla="*/ 6606 h 610110"/>
            </a:gdLst>
            <a:ahLst/>
            <a:cxnLst>
              <a:cxn ang="0">
                <a:pos x="connsiteX0" y="connsiteY0"/>
              </a:cxn>
              <a:cxn ang="0">
                <a:pos x="connsiteX1" y="connsiteY1"/>
              </a:cxn>
              <a:cxn ang="0">
                <a:pos x="connsiteX2" y="connsiteY2"/>
              </a:cxn>
            </a:cxnLst>
            <a:rect l="l" t="t" r="r" b="b"/>
            <a:pathLst>
              <a:path w="2560320" h="610110">
                <a:moveTo>
                  <a:pt x="0" y="610110"/>
                </a:moveTo>
                <a:cubicBezTo>
                  <a:pt x="454152" y="398274"/>
                  <a:pt x="908304" y="186438"/>
                  <a:pt x="1335024" y="85854"/>
                </a:cubicBezTo>
                <a:cubicBezTo>
                  <a:pt x="1761744" y="-14730"/>
                  <a:pt x="2161032" y="-4062"/>
                  <a:pt x="2560320" y="6606"/>
                </a:cubicBezTo>
              </a:path>
            </a:pathLst>
          </a:custGeom>
          <a:noFill/>
          <a:ln w="254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フリーフォーム: 図形 123">
            <a:extLst>
              <a:ext uri="{FF2B5EF4-FFF2-40B4-BE49-F238E27FC236}">
                <a16:creationId xmlns:a16="http://schemas.microsoft.com/office/drawing/2014/main" id="{E33AE290-B27D-C108-5421-3A1A050C39A1}"/>
              </a:ext>
            </a:extLst>
          </p:cNvPr>
          <p:cNvSpPr/>
          <p:nvPr/>
        </p:nvSpPr>
        <p:spPr>
          <a:xfrm>
            <a:off x="8236895" y="4872962"/>
            <a:ext cx="482173" cy="496028"/>
          </a:xfrm>
          <a:custGeom>
            <a:avLst/>
            <a:gdLst>
              <a:gd name="connsiteX0" fmla="*/ 0 w 2645664"/>
              <a:gd name="connsiteY0" fmla="*/ 0 h 1389888"/>
              <a:gd name="connsiteX1" fmla="*/ 1353312 w 2645664"/>
              <a:gd name="connsiteY1" fmla="*/ 79248 h 1389888"/>
              <a:gd name="connsiteX2" fmla="*/ 2005584 w 2645664"/>
              <a:gd name="connsiteY2" fmla="*/ 408432 h 1389888"/>
              <a:gd name="connsiteX3" fmla="*/ 2645664 w 2645664"/>
              <a:gd name="connsiteY3" fmla="*/ 1389888 h 1389888"/>
            </a:gdLst>
            <a:ahLst/>
            <a:cxnLst>
              <a:cxn ang="0">
                <a:pos x="connsiteX0" y="connsiteY0"/>
              </a:cxn>
              <a:cxn ang="0">
                <a:pos x="connsiteX1" y="connsiteY1"/>
              </a:cxn>
              <a:cxn ang="0">
                <a:pos x="connsiteX2" y="connsiteY2"/>
              </a:cxn>
              <a:cxn ang="0">
                <a:pos x="connsiteX3" y="connsiteY3"/>
              </a:cxn>
            </a:cxnLst>
            <a:rect l="l" t="t" r="r" b="b"/>
            <a:pathLst>
              <a:path w="2645664" h="1389888">
                <a:moveTo>
                  <a:pt x="0" y="0"/>
                </a:moveTo>
                <a:cubicBezTo>
                  <a:pt x="509524" y="5588"/>
                  <a:pt x="1019048" y="11176"/>
                  <a:pt x="1353312" y="79248"/>
                </a:cubicBezTo>
                <a:cubicBezTo>
                  <a:pt x="1687576" y="147320"/>
                  <a:pt x="1790192" y="189992"/>
                  <a:pt x="2005584" y="408432"/>
                </a:cubicBezTo>
                <a:cubicBezTo>
                  <a:pt x="2220976" y="626872"/>
                  <a:pt x="2433320" y="1008380"/>
                  <a:pt x="2645664" y="1389888"/>
                </a:cubicBezTo>
              </a:path>
            </a:pathLst>
          </a:custGeom>
          <a:noFill/>
          <a:ln w="254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フリーフォーム: 図形 124">
            <a:extLst>
              <a:ext uri="{FF2B5EF4-FFF2-40B4-BE49-F238E27FC236}">
                <a16:creationId xmlns:a16="http://schemas.microsoft.com/office/drawing/2014/main" id="{5D28C5AF-7441-C018-4DC4-CED5E5420955}"/>
              </a:ext>
            </a:extLst>
          </p:cNvPr>
          <p:cNvSpPr/>
          <p:nvPr/>
        </p:nvSpPr>
        <p:spPr>
          <a:xfrm rot="1811405" flipV="1">
            <a:off x="2827067" y="5474322"/>
            <a:ext cx="593510" cy="45719"/>
          </a:xfrm>
          <a:custGeom>
            <a:avLst/>
            <a:gdLst>
              <a:gd name="connsiteX0" fmla="*/ 0 w 883920"/>
              <a:gd name="connsiteY0" fmla="*/ 67056 h 190211"/>
              <a:gd name="connsiteX1" fmla="*/ 353568 w 883920"/>
              <a:gd name="connsiteY1" fmla="*/ 188976 h 190211"/>
              <a:gd name="connsiteX2" fmla="*/ 883920 w 883920"/>
              <a:gd name="connsiteY2" fmla="*/ 0 h 190211"/>
            </a:gdLst>
            <a:ahLst/>
            <a:cxnLst>
              <a:cxn ang="0">
                <a:pos x="connsiteX0" y="connsiteY0"/>
              </a:cxn>
              <a:cxn ang="0">
                <a:pos x="connsiteX1" y="connsiteY1"/>
              </a:cxn>
              <a:cxn ang="0">
                <a:pos x="connsiteX2" y="connsiteY2"/>
              </a:cxn>
            </a:cxnLst>
            <a:rect l="l" t="t" r="r" b="b"/>
            <a:pathLst>
              <a:path w="883920" h="190211">
                <a:moveTo>
                  <a:pt x="0" y="67056"/>
                </a:moveTo>
                <a:cubicBezTo>
                  <a:pt x="103124" y="133604"/>
                  <a:pt x="206248" y="200152"/>
                  <a:pt x="353568" y="188976"/>
                </a:cubicBezTo>
                <a:cubicBezTo>
                  <a:pt x="500888" y="177800"/>
                  <a:pt x="692404" y="88900"/>
                  <a:pt x="883920" y="0"/>
                </a:cubicBezTo>
              </a:path>
            </a:pathLst>
          </a:custGeom>
          <a:noFill/>
          <a:ln w="254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a:extLst>
              <a:ext uri="{FF2B5EF4-FFF2-40B4-BE49-F238E27FC236}">
                <a16:creationId xmlns:a16="http://schemas.microsoft.com/office/drawing/2014/main" id="{961DD401-574F-2F11-4DC2-7689287F19CA}"/>
              </a:ext>
            </a:extLst>
          </p:cNvPr>
          <p:cNvSpPr txBox="1"/>
          <p:nvPr/>
        </p:nvSpPr>
        <p:spPr>
          <a:xfrm>
            <a:off x="1669318" y="5357306"/>
            <a:ext cx="1356854"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スタート位置</a:t>
            </a:r>
          </a:p>
        </p:txBody>
      </p:sp>
      <p:pic>
        <p:nvPicPr>
          <p:cNvPr id="128" name="図 127" descr="挿絵, 抽象 が含まれている画像">
            <a:extLst>
              <a:ext uri="{FF2B5EF4-FFF2-40B4-BE49-F238E27FC236}">
                <a16:creationId xmlns:a16="http://schemas.microsoft.com/office/drawing/2014/main" id="{4B71E38B-E49D-E5B4-FD6C-FFF5D88A6E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66753" y="4284517"/>
            <a:ext cx="628467" cy="274552"/>
          </a:xfrm>
          <a:prstGeom prst="rect">
            <a:avLst/>
          </a:prstGeom>
        </p:spPr>
      </p:pic>
      <p:pic>
        <p:nvPicPr>
          <p:cNvPr id="138" name="図 137">
            <a:extLst>
              <a:ext uri="{FF2B5EF4-FFF2-40B4-BE49-F238E27FC236}">
                <a16:creationId xmlns:a16="http://schemas.microsoft.com/office/drawing/2014/main" id="{23081056-BFAD-0825-5754-84E2DDAA3E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V="1">
            <a:off x="5752921" y="6551332"/>
            <a:ext cx="302080" cy="250793"/>
          </a:xfrm>
          <a:prstGeom prst="rect">
            <a:avLst/>
          </a:prstGeom>
        </p:spPr>
      </p:pic>
      <p:grpSp>
        <p:nvGrpSpPr>
          <p:cNvPr id="44" name="グループ化 43">
            <a:extLst>
              <a:ext uri="{FF2B5EF4-FFF2-40B4-BE49-F238E27FC236}">
                <a16:creationId xmlns:a16="http://schemas.microsoft.com/office/drawing/2014/main" id="{2E4864BF-91CC-309C-08F2-233DB4AD4974}"/>
              </a:ext>
            </a:extLst>
          </p:cNvPr>
          <p:cNvGrpSpPr/>
          <p:nvPr/>
        </p:nvGrpSpPr>
        <p:grpSpPr>
          <a:xfrm>
            <a:off x="8686532" y="5576628"/>
            <a:ext cx="405791" cy="587881"/>
            <a:chOff x="8686532" y="5576628"/>
            <a:chExt cx="405791" cy="587881"/>
          </a:xfrm>
        </p:grpSpPr>
        <p:pic>
          <p:nvPicPr>
            <p:cNvPr id="139" name="図 138">
              <a:extLst>
                <a:ext uri="{FF2B5EF4-FFF2-40B4-BE49-F238E27FC236}">
                  <a16:creationId xmlns:a16="http://schemas.microsoft.com/office/drawing/2014/main" id="{A517D086-7D37-AE60-51E6-E424A93CBD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4190588" flipV="1">
              <a:off x="8814065" y="5886252"/>
              <a:ext cx="307311" cy="249204"/>
            </a:xfrm>
            <a:prstGeom prst="rect">
              <a:avLst/>
            </a:prstGeom>
          </p:spPr>
        </p:pic>
        <p:pic>
          <p:nvPicPr>
            <p:cNvPr id="142" name="図 141" descr="指揮.jpg">
              <a:extLst>
                <a:ext uri="{FF2B5EF4-FFF2-40B4-BE49-F238E27FC236}">
                  <a16:creationId xmlns:a16="http://schemas.microsoft.com/office/drawing/2014/main" id="{54A1FEC9-D836-E151-B064-8153A3229162}"/>
                </a:ext>
              </a:extLst>
            </p:cNvPr>
            <p:cNvPicPr>
              <a:picLocks noChangeAspect="1"/>
            </p:cNvPicPr>
            <p:nvPr/>
          </p:nvPicPr>
          <p:blipFill>
            <a:blip r:embed="rId4" cstate="print"/>
            <a:stretch>
              <a:fillRect/>
            </a:stretch>
          </p:blipFill>
          <p:spPr>
            <a:xfrm rot="14190588" flipV="1">
              <a:off x="8645446" y="5617714"/>
              <a:ext cx="303944" cy="221772"/>
            </a:xfrm>
            <a:prstGeom prst="rect">
              <a:avLst/>
            </a:prstGeom>
          </p:spPr>
        </p:pic>
      </p:grpSp>
      <p:sp>
        <p:nvSpPr>
          <p:cNvPr id="147" name="テキスト ボックス 142">
            <a:extLst>
              <a:ext uri="{FF2B5EF4-FFF2-40B4-BE49-F238E27FC236}">
                <a16:creationId xmlns:a16="http://schemas.microsoft.com/office/drawing/2014/main" id="{6B5AF11D-81A9-7D01-BBE8-6B63A44A1E5B}"/>
              </a:ext>
            </a:extLst>
          </p:cNvPr>
          <p:cNvSpPr txBox="1"/>
          <p:nvPr/>
        </p:nvSpPr>
        <p:spPr>
          <a:xfrm>
            <a:off x="5099870" y="3078239"/>
            <a:ext cx="2092609" cy="120229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訓練建物１</a:t>
            </a:r>
            <a:endParaRPr kumimoji="1" lang="en-US" altLang="ja-JP" sz="1200" dirty="0">
              <a:latin typeface="HGPｺﾞｼｯｸE" panose="020B0900000000000000" pitchFamily="50" charset="-128"/>
              <a:ea typeface="HGPｺﾞｼｯｸE" panose="020B0900000000000000" pitchFamily="50" charset="-128"/>
            </a:endParaRPr>
          </a:p>
          <a:p>
            <a:pPr algn="ctr"/>
            <a:endParaRPr kumimoji="1" lang="ja-JP" altLang="en-US" sz="1200" dirty="0">
              <a:latin typeface="HGPｺﾞｼｯｸE" panose="020B0900000000000000" pitchFamily="50" charset="-128"/>
              <a:ea typeface="HGPｺﾞｼｯｸE" panose="020B0900000000000000" pitchFamily="50" charset="-128"/>
            </a:endParaRPr>
          </a:p>
        </p:txBody>
      </p:sp>
      <p:sp>
        <p:nvSpPr>
          <p:cNvPr id="148" name="テキスト ボックス 142">
            <a:extLst>
              <a:ext uri="{FF2B5EF4-FFF2-40B4-BE49-F238E27FC236}">
                <a16:creationId xmlns:a16="http://schemas.microsoft.com/office/drawing/2014/main" id="{43EDA2EE-2A10-CB79-C257-4C2AD4D71EFD}"/>
              </a:ext>
            </a:extLst>
          </p:cNvPr>
          <p:cNvSpPr txBox="1"/>
          <p:nvPr/>
        </p:nvSpPr>
        <p:spPr>
          <a:xfrm>
            <a:off x="6890113" y="2993892"/>
            <a:ext cx="2092609" cy="120229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訓練建物３</a:t>
            </a:r>
            <a:endParaRPr kumimoji="1" lang="en-US" altLang="ja-JP" sz="1200" dirty="0">
              <a:latin typeface="HGPｺﾞｼｯｸE" panose="020B0900000000000000" pitchFamily="50" charset="-128"/>
              <a:ea typeface="HGPｺﾞｼｯｸE" panose="020B0900000000000000" pitchFamily="50" charset="-128"/>
            </a:endParaRPr>
          </a:p>
        </p:txBody>
      </p:sp>
      <p:sp>
        <p:nvSpPr>
          <p:cNvPr id="149" name="テキスト ボックス 142">
            <a:extLst>
              <a:ext uri="{FF2B5EF4-FFF2-40B4-BE49-F238E27FC236}">
                <a16:creationId xmlns:a16="http://schemas.microsoft.com/office/drawing/2014/main" id="{D048AEE8-5411-8AD6-9800-3F1AEA741AA8}"/>
              </a:ext>
            </a:extLst>
          </p:cNvPr>
          <p:cNvSpPr txBox="1"/>
          <p:nvPr/>
        </p:nvSpPr>
        <p:spPr>
          <a:xfrm>
            <a:off x="6082295" y="3082924"/>
            <a:ext cx="2092609" cy="120229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訓練建物２</a:t>
            </a:r>
            <a:endParaRPr kumimoji="1" lang="en-US" altLang="ja-JP" sz="1200" dirty="0">
              <a:latin typeface="HGPｺﾞｼｯｸE" panose="020B0900000000000000" pitchFamily="50" charset="-128"/>
              <a:ea typeface="HGPｺﾞｼｯｸE" panose="020B0900000000000000" pitchFamily="50" charset="-128"/>
            </a:endParaRPr>
          </a:p>
          <a:p>
            <a:pPr algn="ctr"/>
            <a:r>
              <a:rPr lang="ja-JP" altLang="en-US" sz="1200" dirty="0">
                <a:latin typeface="HGPｺﾞｼｯｸE" panose="020B0900000000000000" pitchFamily="50" charset="-128"/>
                <a:ea typeface="HGPｺﾞｼｯｸE" panose="020B0900000000000000" pitchFamily="50" charset="-128"/>
              </a:rPr>
              <a:t>（火元）</a:t>
            </a:r>
            <a:endParaRPr kumimoji="1" lang="en-US" altLang="ja-JP" sz="1200" dirty="0">
              <a:latin typeface="HGPｺﾞｼｯｸE" panose="020B0900000000000000" pitchFamily="50" charset="-128"/>
              <a:ea typeface="HGPｺﾞｼｯｸE" panose="020B0900000000000000" pitchFamily="50" charset="-128"/>
            </a:endParaRPr>
          </a:p>
        </p:txBody>
      </p:sp>
      <p:grpSp>
        <p:nvGrpSpPr>
          <p:cNvPr id="118" name="グループ化 117">
            <a:extLst>
              <a:ext uri="{FF2B5EF4-FFF2-40B4-BE49-F238E27FC236}">
                <a16:creationId xmlns:a16="http://schemas.microsoft.com/office/drawing/2014/main" id="{72C16EE5-5128-CD4A-0C08-702972D00796}"/>
              </a:ext>
            </a:extLst>
          </p:cNvPr>
          <p:cNvGrpSpPr/>
          <p:nvPr/>
        </p:nvGrpSpPr>
        <p:grpSpPr>
          <a:xfrm>
            <a:off x="190966" y="4689147"/>
            <a:ext cx="1494026" cy="1169551"/>
            <a:chOff x="831633" y="4559069"/>
            <a:chExt cx="1494026" cy="1169551"/>
          </a:xfrm>
        </p:grpSpPr>
        <p:sp>
          <p:nvSpPr>
            <p:cNvPr id="7" name="テキスト ボックス 6">
              <a:extLst>
                <a:ext uri="{FF2B5EF4-FFF2-40B4-BE49-F238E27FC236}">
                  <a16:creationId xmlns:a16="http://schemas.microsoft.com/office/drawing/2014/main" id="{6F1E3CF0-6F10-78C8-7705-BCDFCB11C548}"/>
                </a:ext>
              </a:extLst>
            </p:cNvPr>
            <p:cNvSpPr txBox="1"/>
            <p:nvPr/>
          </p:nvSpPr>
          <p:spPr>
            <a:xfrm>
              <a:off x="831633" y="4559069"/>
              <a:ext cx="1494026" cy="1169551"/>
            </a:xfrm>
            <a:prstGeom prst="rect">
              <a:avLst/>
            </a:prstGeom>
            <a:noFill/>
            <a:ln>
              <a:solidFill>
                <a:schemeClr val="tx1"/>
              </a:solidFill>
            </a:ln>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凡例</a:t>
              </a:r>
              <a:r>
                <a:rPr lang="en-US" altLang="ja-JP" sz="1000" dirty="0">
                  <a:latin typeface="Meiryo UI" panose="020B0604030504040204" pitchFamily="50" charset="-128"/>
                  <a:ea typeface="Meiryo UI" panose="020B0604030504040204" pitchFamily="50" charset="-128"/>
                </a:rPr>
                <a:t>】</a:t>
              </a: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・バリカー</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・消防車両</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・車両動線</a:t>
              </a:r>
              <a:endParaRPr lang="en-US" altLang="ja-JP" sz="1000" dirty="0">
                <a:latin typeface="Meiryo UI" panose="020B0604030504040204" pitchFamily="50" charset="-128"/>
                <a:ea typeface="Meiryo UI" panose="020B0604030504040204" pitchFamily="50" charset="-128"/>
              </a:endParaRPr>
            </a:p>
          </p:txBody>
        </p:sp>
        <p:grpSp>
          <p:nvGrpSpPr>
            <p:cNvPr id="110" name="グループ化 109">
              <a:extLst>
                <a:ext uri="{FF2B5EF4-FFF2-40B4-BE49-F238E27FC236}">
                  <a16:creationId xmlns:a16="http://schemas.microsoft.com/office/drawing/2014/main" id="{7AA96287-F1D9-FBCF-1CC6-562375023186}"/>
                </a:ext>
              </a:extLst>
            </p:cNvPr>
            <p:cNvGrpSpPr/>
            <p:nvPr/>
          </p:nvGrpSpPr>
          <p:grpSpPr>
            <a:xfrm>
              <a:off x="1571582" y="4810604"/>
              <a:ext cx="623899" cy="210866"/>
              <a:chOff x="1919726" y="4073887"/>
              <a:chExt cx="623899" cy="210866"/>
            </a:xfrm>
          </p:grpSpPr>
          <p:sp>
            <p:nvSpPr>
              <p:cNvPr id="85" name="二等辺三角形 84">
                <a:extLst>
                  <a:ext uri="{FF2B5EF4-FFF2-40B4-BE49-F238E27FC236}">
                    <a16:creationId xmlns:a16="http://schemas.microsoft.com/office/drawing/2014/main" id="{D93D9A00-1BCC-3941-66D2-9B0C52451A22}"/>
                  </a:ext>
                </a:extLst>
              </p:cNvPr>
              <p:cNvSpPr/>
              <p:nvPr/>
            </p:nvSpPr>
            <p:spPr>
              <a:xfrm>
                <a:off x="1919726" y="4073887"/>
                <a:ext cx="142676" cy="210866"/>
              </a:xfrm>
              <a:prstGeom prst="triangle">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 name="直線コネクタ 89">
                <a:extLst>
                  <a:ext uri="{FF2B5EF4-FFF2-40B4-BE49-F238E27FC236}">
                    <a16:creationId xmlns:a16="http://schemas.microsoft.com/office/drawing/2014/main" id="{5455E22B-7852-C900-84FF-F97A812B13BA}"/>
                  </a:ext>
                </a:extLst>
              </p:cNvPr>
              <p:cNvCxnSpPr>
                <a:cxnSpLocks/>
              </p:cNvCxnSpPr>
              <p:nvPr/>
            </p:nvCxnSpPr>
            <p:spPr>
              <a:xfrm>
                <a:off x="2092413" y="4269721"/>
                <a:ext cx="451212"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pic>
          <p:nvPicPr>
            <p:cNvPr id="114" name="図 113">
              <a:extLst>
                <a:ext uri="{FF2B5EF4-FFF2-40B4-BE49-F238E27FC236}">
                  <a16:creationId xmlns:a16="http://schemas.microsoft.com/office/drawing/2014/main" id="{D1B11321-BA22-3A81-EB85-638ADE4CAB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V="1">
              <a:off x="1900563" y="5161928"/>
              <a:ext cx="307311" cy="249204"/>
            </a:xfrm>
            <a:prstGeom prst="rect">
              <a:avLst/>
            </a:prstGeom>
            <a:ln>
              <a:noFill/>
            </a:ln>
          </p:spPr>
        </p:pic>
        <p:pic>
          <p:nvPicPr>
            <p:cNvPr id="115" name="図 114" descr="指揮.jpg">
              <a:extLst>
                <a:ext uri="{FF2B5EF4-FFF2-40B4-BE49-F238E27FC236}">
                  <a16:creationId xmlns:a16="http://schemas.microsoft.com/office/drawing/2014/main" id="{FCFE3D2E-47FD-5430-1B13-7B80A2B6FF14}"/>
                </a:ext>
              </a:extLst>
            </p:cNvPr>
            <p:cNvPicPr>
              <a:picLocks noChangeAspect="1"/>
            </p:cNvPicPr>
            <p:nvPr/>
          </p:nvPicPr>
          <p:blipFill>
            <a:blip r:embed="rId4" cstate="print"/>
            <a:stretch>
              <a:fillRect/>
            </a:stretch>
          </p:blipFill>
          <p:spPr>
            <a:xfrm rot="10800000" flipV="1">
              <a:off x="1572881" y="5161927"/>
              <a:ext cx="303944" cy="221772"/>
            </a:xfrm>
            <a:prstGeom prst="rect">
              <a:avLst/>
            </a:prstGeom>
            <a:ln>
              <a:noFill/>
            </a:ln>
          </p:spPr>
        </p:pic>
        <p:cxnSp>
          <p:nvCxnSpPr>
            <p:cNvPr id="117" name="直線矢印コネクタ 116">
              <a:extLst>
                <a:ext uri="{FF2B5EF4-FFF2-40B4-BE49-F238E27FC236}">
                  <a16:creationId xmlns:a16="http://schemas.microsoft.com/office/drawing/2014/main" id="{9E781F90-3CBD-2089-FCEF-65540FF8C6A8}"/>
                </a:ext>
              </a:extLst>
            </p:cNvPr>
            <p:cNvCxnSpPr/>
            <p:nvPr/>
          </p:nvCxnSpPr>
          <p:spPr>
            <a:xfrm>
              <a:off x="1590238" y="5597223"/>
              <a:ext cx="565868"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grpSp>
      <p:sp>
        <p:nvSpPr>
          <p:cNvPr id="119" name="テキスト ボックス 118">
            <a:extLst>
              <a:ext uri="{FF2B5EF4-FFF2-40B4-BE49-F238E27FC236}">
                <a16:creationId xmlns:a16="http://schemas.microsoft.com/office/drawing/2014/main" id="{D8559802-ACCC-E060-71E6-0C970DA5CE6B}"/>
              </a:ext>
            </a:extLst>
          </p:cNvPr>
          <p:cNvSpPr txBox="1"/>
          <p:nvPr/>
        </p:nvSpPr>
        <p:spPr>
          <a:xfrm>
            <a:off x="8310615" y="6219878"/>
            <a:ext cx="1436206" cy="400110"/>
          </a:xfrm>
          <a:prstGeom prst="rect">
            <a:avLst/>
          </a:prstGeom>
          <a:noFill/>
        </p:spPr>
        <p:txBody>
          <a:bodyPr wrap="square" rtlCol="0">
            <a:spAutoFit/>
          </a:bodyPr>
          <a:lstStyle/>
          <a:p>
            <a:pPr algn="ctr"/>
            <a:r>
              <a:rPr kumimoji="1" lang="ja-JP" altLang="en-US" sz="1000" b="1" dirty="0">
                <a:latin typeface="Meiryo UI" panose="020B0604030504040204" pitchFamily="50" charset="-128"/>
                <a:ea typeface="Meiryo UI" panose="020B0604030504040204" pitchFamily="50" charset="-128"/>
              </a:rPr>
              <a:t>指揮本部長・先着小隊</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退場経路</a:t>
            </a:r>
          </a:p>
        </p:txBody>
      </p:sp>
      <p:sp>
        <p:nvSpPr>
          <p:cNvPr id="8" name="正方形/長方形 7">
            <a:extLst>
              <a:ext uri="{FF2B5EF4-FFF2-40B4-BE49-F238E27FC236}">
                <a16:creationId xmlns:a16="http://schemas.microsoft.com/office/drawing/2014/main" id="{E575AFE4-698E-3A7D-DF4B-F2A54226B959}"/>
              </a:ext>
            </a:extLst>
          </p:cNvPr>
          <p:cNvSpPr/>
          <p:nvPr/>
        </p:nvSpPr>
        <p:spPr>
          <a:xfrm>
            <a:off x="11340242" y="38862"/>
            <a:ext cx="1058388" cy="2817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別図１</a:t>
            </a:r>
            <a:endParaRPr kumimoji="1" lang="ja-JP" altLang="en-US" sz="12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030DA0F-0B54-AE10-E953-87B132FCF12B}"/>
              </a:ext>
            </a:extLst>
          </p:cNvPr>
          <p:cNvSpPr txBox="1"/>
          <p:nvPr/>
        </p:nvSpPr>
        <p:spPr>
          <a:xfrm>
            <a:off x="6171826" y="4314471"/>
            <a:ext cx="1356854" cy="230832"/>
          </a:xfrm>
          <a:prstGeom prst="rect">
            <a:avLst/>
          </a:prstGeom>
          <a:noFill/>
        </p:spPr>
        <p:txBody>
          <a:bodyPr wrap="square" rtlCol="0">
            <a:spAutoFit/>
          </a:bodyPr>
          <a:lstStyle/>
          <a:p>
            <a:pPr algn="ctr"/>
            <a:r>
              <a:rPr kumimoji="1" lang="ja-JP" altLang="en-US" sz="900" b="1" dirty="0">
                <a:latin typeface="Meiryo UI" panose="020B0604030504040204" pitchFamily="50" charset="-128"/>
                <a:ea typeface="Meiryo UI" panose="020B0604030504040204" pitchFamily="50" charset="-128"/>
              </a:rPr>
              <a:t>先着小隊</a:t>
            </a:r>
          </a:p>
        </p:txBody>
      </p:sp>
      <p:sp>
        <p:nvSpPr>
          <p:cNvPr id="17" name="テキスト ボックス 16">
            <a:extLst>
              <a:ext uri="{FF2B5EF4-FFF2-40B4-BE49-F238E27FC236}">
                <a16:creationId xmlns:a16="http://schemas.microsoft.com/office/drawing/2014/main" id="{B1100706-43CC-ABF3-033D-A050D03DC823}"/>
              </a:ext>
            </a:extLst>
          </p:cNvPr>
          <p:cNvSpPr txBox="1"/>
          <p:nvPr/>
        </p:nvSpPr>
        <p:spPr>
          <a:xfrm>
            <a:off x="7219622" y="4667174"/>
            <a:ext cx="1356854" cy="230832"/>
          </a:xfrm>
          <a:prstGeom prst="rect">
            <a:avLst/>
          </a:prstGeom>
          <a:noFill/>
        </p:spPr>
        <p:txBody>
          <a:bodyPr wrap="square" rtlCol="0">
            <a:spAutoFit/>
          </a:bodyPr>
          <a:lstStyle/>
          <a:p>
            <a:pPr algn="ctr"/>
            <a:r>
              <a:rPr lang="ja-JP" altLang="en-US" sz="900" b="1" dirty="0">
                <a:latin typeface="Meiryo UI" panose="020B0604030504040204" pitchFamily="50" charset="-128"/>
                <a:ea typeface="Meiryo UI" panose="020B0604030504040204" pitchFamily="50" charset="-128"/>
              </a:rPr>
              <a:t>指揮</a:t>
            </a:r>
            <a:r>
              <a:rPr kumimoji="1" lang="ja-JP" altLang="en-US" sz="900" b="1" dirty="0">
                <a:latin typeface="Meiryo UI" panose="020B0604030504040204" pitchFamily="50" charset="-128"/>
                <a:ea typeface="Meiryo UI" panose="020B0604030504040204" pitchFamily="50" charset="-128"/>
              </a:rPr>
              <a:t>本部長</a:t>
            </a:r>
          </a:p>
        </p:txBody>
      </p:sp>
      <p:sp>
        <p:nvSpPr>
          <p:cNvPr id="40" name="テキスト ボックス 39">
            <a:extLst>
              <a:ext uri="{FF2B5EF4-FFF2-40B4-BE49-F238E27FC236}">
                <a16:creationId xmlns:a16="http://schemas.microsoft.com/office/drawing/2014/main" id="{46532C22-5997-9577-AA84-B7A2F9DC10BC}"/>
              </a:ext>
            </a:extLst>
          </p:cNvPr>
          <p:cNvSpPr txBox="1"/>
          <p:nvPr/>
        </p:nvSpPr>
        <p:spPr>
          <a:xfrm>
            <a:off x="3154553" y="5702708"/>
            <a:ext cx="1356854" cy="230832"/>
          </a:xfrm>
          <a:prstGeom prst="rect">
            <a:avLst/>
          </a:prstGeom>
          <a:noFill/>
        </p:spPr>
        <p:txBody>
          <a:bodyPr wrap="square" rtlCol="0">
            <a:spAutoFit/>
          </a:bodyPr>
          <a:lstStyle/>
          <a:p>
            <a:pPr algn="ctr"/>
            <a:r>
              <a:rPr lang="ja-JP" altLang="en-US" sz="900" b="1" dirty="0">
                <a:latin typeface="Meiryo UI" panose="020B0604030504040204" pitchFamily="50" charset="-128"/>
                <a:ea typeface="Meiryo UI" panose="020B0604030504040204" pitchFamily="50" charset="-128"/>
              </a:rPr>
              <a:t>後着小隊</a:t>
            </a:r>
            <a:endParaRPr kumimoji="1" lang="ja-JP" altLang="en-US" sz="900" b="1"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CB1DFFAD-0D4F-003D-8EE7-756224448F59}"/>
              </a:ext>
            </a:extLst>
          </p:cNvPr>
          <p:cNvSpPr txBox="1"/>
          <p:nvPr/>
        </p:nvSpPr>
        <p:spPr>
          <a:xfrm>
            <a:off x="4098136" y="2422936"/>
            <a:ext cx="4634465" cy="276999"/>
          </a:xfrm>
          <a:prstGeom prst="rect">
            <a:avLst/>
          </a:prstGeom>
          <a:noFill/>
          <a:ln>
            <a:solidFill>
              <a:schemeClr val="tx1"/>
            </a:solidFill>
          </a:ln>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訓練実施中は撮影可能エリア間の移動はできませんのでご了承ください。</a:t>
            </a:r>
            <a:endParaRPr lang="en-US" altLang="ja-JP" sz="1200" dirty="0">
              <a:latin typeface="Meiryo UI" panose="020B0604030504040204" pitchFamily="50" charset="-128"/>
              <a:ea typeface="Meiryo UI" panose="020B0604030504040204" pitchFamily="50" charset="-128"/>
            </a:endParaRPr>
          </a:p>
        </p:txBody>
      </p:sp>
      <p:sp>
        <p:nvSpPr>
          <p:cNvPr id="41" name="フリーフォーム: 図形 40">
            <a:extLst>
              <a:ext uri="{FF2B5EF4-FFF2-40B4-BE49-F238E27FC236}">
                <a16:creationId xmlns:a16="http://schemas.microsoft.com/office/drawing/2014/main" id="{4FE0503B-AC88-0E63-FAB1-0E0AAA93FDF8}"/>
              </a:ext>
            </a:extLst>
          </p:cNvPr>
          <p:cNvSpPr/>
          <p:nvPr/>
        </p:nvSpPr>
        <p:spPr>
          <a:xfrm flipV="1">
            <a:off x="3596497" y="6100396"/>
            <a:ext cx="1867578" cy="711825"/>
          </a:xfrm>
          <a:custGeom>
            <a:avLst/>
            <a:gdLst>
              <a:gd name="connsiteX0" fmla="*/ 0 w 2560320"/>
              <a:gd name="connsiteY0" fmla="*/ 610110 h 610110"/>
              <a:gd name="connsiteX1" fmla="*/ 1335024 w 2560320"/>
              <a:gd name="connsiteY1" fmla="*/ 85854 h 610110"/>
              <a:gd name="connsiteX2" fmla="*/ 2560320 w 2560320"/>
              <a:gd name="connsiteY2" fmla="*/ 6606 h 610110"/>
            </a:gdLst>
            <a:ahLst/>
            <a:cxnLst>
              <a:cxn ang="0">
                <a:pos x="connsiteX0" y="connsiteY0"/>
              </a:cxn>
              <a:cxn ang="0">
                <a:pos x="connsiteX1" y="connsiteY1"/>
              </a:cxn>
              <a:cxn ang="0">
                <a:pos x="connsiteX2" y="connsiteY2"/>
              </a:cxn>
            </a:cxnLst>
            <a:rect l="l" t="t" r="r" b="b"/>
            <a:pathLst>
              <a:path w="2560320" h="610110">
                <a:moveTo>
                  <a:pt x="0" y="610110"/>
                </a:moveTo>
                <a:cubicBezTo>
                  <a:pt x="454152" y="398274"/>
                  <a:pt x="908304" y="186438"/>
                  <a:pt x="1335024" y="85854"/>
                </a:cubicBezTo>
                <a:cubicBezTo>
                  <a:pt x="1761744" y="-14730"/>
                  <a:pt x="2161032" y="-4062"/>
                  <a:pt x="2560320" y="6606"/>
                </a:cubicBezTo>
              </a:path>
            </a:pathLst>
          </a:custGeom>
          <a:noFill/>
          <a:ln w="254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A0509084-D277-F45A-338E-98B0C953CD56}"/>
              </a:ext>
            </a:extLst>
          </p:cNvPr>
          <p:cNvSpPr txBox="1"/>
          <p:nvPr/>
        </p:nvSpPr>
        <p:spPr>
          <a:xfrm>
            <a:off x="6018775" y="6536414"/>
            <a:ext cx="1436206" cy="246221"/>
          </a:xfrm>
          <a:prstGeom prst="rect">
            <a:avLst/>
          </a:prstGeom>
          <a:noFill/>
        </p:spPr>
        <p:txBody>
          <a:bodyPr wrap="square" rtlCol="0">
            <a:spAutoFit/>
          </a:bodyPr>
          <a:lstStyle/>
          <a:p>
            <a:pPr algn="ctr"/>
            <a:r>
              <a:rPr lang="ja-JP" altLang="en-US" sz="1000" b="1" dirty="0">
                <a:latin typeface="Meiryo UI" panose="020B0604030504040204" pitchFamily="50" charset="-128"/>
                <a:ea typeface="Meiryo UI" panose="020B0604030504040204" pitchFamily="50" charset="-128"/>
              </a:rPr>
              <a:t>後</a:t>
            </a:r>
            <a:r>
              <a:rPr kumimoji="1" lang="ja-JP" altLang="en-US" sz="1000" b="1" dirty="0">
                <a:latin typeface="Meiryo UI" panose="020B0604030504040204" pitchFamily="50" charset="-128"/>
                <a:ea typeface="Meiryo UI" panose="020B0604030504040204" pitchFamily="50" charset="-128"/>
              </a:rPr>
              <a:t>着小隊</a:t>
            </a:r>
            <a:r>
              <a:rPr lang="ja-JP" altLang="en-US" sz="1000" b="1" dirty="0">
                <a:latin typeface="Meiryo UI" panose="020B0604030504040204" pitchFamily="50" charset="-128"/>
                <a:ea typeface="Meiryo UI" panose="020B0604030504040204" pitchFamily="50" charset="-128"/>
              </a:rPr>
              <a:t>　</a:t>
            </a:r>
            <a:r>
              <a:rPr kumimoji="1" lang="ja-JP" altLang="en-US" sz="1000" b="1" dirty="0">
                <a:latin typeface="Meiryo UI" panose="020B0604030504040204" pitchFamily="50" charset="-128"/>
                <a:ea typeface="Meiryo UI" panose="020B0604030504040204" pitchFamily="50" charset="-128"/>
              </a:rPr>
              <a:t>退場経路</a:t>
            </a:r>
          </a:p>
        </p:txBody>
      </p:sp>
      <p:grpSp>
        <p:nvGrpSpPr>
          <p:cNvPr id="51" name="グループ化 50">
            <a:extLst>
              <a:ext uri="{FF2B5EF4-FFF2-40B4-BE49-F238E27FC236}">
                <a16:creationId xmlns:a16="http://schemas.microsoft.com/office/drawing/2014/main" id="{E4F41CB1-6305-4856-3828-F8331135F2A7}"/>
              </a:ext>
            </a:extLst>
          </p:cNvPr>
          <p:cNvGrpSpPr/>
          <p:nvPr/>
        </p:nvGrpSpPr>
        <p:grpSpPr>
          <a:xfrm>
            <a:off x="6870857" y="5672583"/>
            <a:ext cx="1397203" cy="844339"/>
            <a:chOff x="5138055" y="4759867"/>
            <a:chExt cx="546485" cy="387374"/>
          </a:xfrm>
        </p:grpSpPr>
        <p:sp>
          <p:nvSpPr>
            <p:cNvPr id="52" name="正方形/長方形 51">
              <a:extLst>
                <a:ext uri="{FF2B5EF4-FFF2-40B4-BE49-F238E27FC236}">
                  <a16:creationId xmlns:a16="http://schemas.microsoft.com/office/drawing/2014/main" id="{0EA46E54-D1E9-F5CB-3517-E9A628BB81FF}"/>
                </a:ext>
              </a:extLst>
            </p:cNvPr>
            <p:cNvSpPr/>
            <p:nvPr/>
          </p:nvSpPr>
          <p:spPr>
            <a:xfrm>
              <a:off x="5138055" y="4762101"/>
              <a:ext cx="546485" cy="385140"/>
            </a:xfrm>
            <a:prstGeom prst="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53" name="テキスト ボックス 145">
              <a:extLst>
                <a:ext uri="{FF2B5EF4-FFF2-40B4-BE49-F238E27FC236}">
                  <a16:creationId xmlns:a16="http://schemas.microsoft.com/office/drawing/2014/main" id="{5D3C90D9-D6E8-4BD2-1F1F-36301FB5DD64}"/>
                </a:ext>
              </a:extLst>
            </p:cNvPr>
            <p:cNvSpPr txBox="1"/>
            <p:nvPr/>
          </p:nvSpPr>
          <p:spPr>
            <a:xfrm>
              <a:off x="5152970" y="4759867"/>
              <a:ext cx="499658" cy="382605"/>
            </a:xfrm>
            <a:prstGeom prst="rect">
              <a:avLst/>
            </a:prstGeom>
            <a:noFill/>
            <a:ln w="190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HGPｺﾞｼｯｸE" panose="020B0900000000000000" pitchFamily="50" charset="-128"/>
                  <a:ea typeface="HGPｺﾞｼｯｸE" panose="020B0900000000000000" pitchFamily="50" charset="-128"/>
                </a:rPr>
                <a:t>観 覧 席</a:t>
              </a:r>
              <a:endParaRPr kumimoji="1" lang="en-US" altLang="ja-JP" sz="1200" dirty="0">
                <a:latin typeface="HGPｺﾞｼｯｸE" panose="020B0900000000000000" pitchFamily="50" charset="-128"/>
                <a:ea typeface="HGPｺﾞｼｯｸE" panose="020B0900000000000000" pitchFamily="50" charset="-128"/>
              </a:endParaRPr>
            </a:p>
          </p:txBody>
        </p:sp>
      </p:grpSp>
      <p:grpSp>
        <p:nvGrpSpPr>
          <p:cNvPr id="67" name="グループ化 66">
            <a:extLst>
              <a:ext uri="{FF2B5EF4-FFF2-40B4-BE49-F238E27FC236}">
                <a16:creationId xmlns:a16="http://schemas.microsoft.com/office/drawing/2014/main" id="{745BC642-2809-C9AF-61BE-3612FB97887C}"/>
              </a:ext>
            </a:extLst>
          </p:cNvPr>
          <p:cNvGrpSpPr/>
          <p:nvPr/>
        </p:nvGrpSpPr>
        <p:grpSpPr>
          <a:xfrm>
            <a:off x="9264189" y="2910921"/>
            <a:ext cx="414022" cy="1030742"/>
            <a:chOff x="2096848" y="0"/>
            <a:chExt cx="308043" cy="612962"/>
          </a:xfrm>
        </p:grpSpPr>
        <p:sp>
          <p:nvSpPr>
            <p:cNvPr id="76" name="正方形/長方形 75">
              <a:extLst>
                <a:ext uri="{FF2B5EF4-FFF2-40B4-BE49-F238E27FC236}">
                  <a16:creationId xmlns:a16="http://schemas.microsoft.com/office/drawing/2014/main" id="{4EE5047E-349C-F140-11FB-D3BEE0F69BFF}"/>
                </a:ext>
              </a:extLst>
            </p:cNvPr>
            <p:cNvSpPr/>
            <p:nvPr/>
          </p:nvSpPr>
          <p:spPr>
            <a:xfrm>
              <a:off x="2096848" y="323345"/>
              <a:ext cx="308043" cy="289617"/>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80" name="正方形/長方形 79">
              <a:extLst>
                <a:ext uri="{FF2B5EF4-FFF2-40B4-BE49-F238E27FC236}">
                  <a16:creationId xmlns:a16="http://schemas.microsoft.com/office/drawing/2014/main" id="{8435CFDD-2691-9E37-1276-D8338DE4177B}"/>
                </a:ext>
              </a:extLst>
            </p:cNvPr>
            <p:cNvSpPr/>
            <p:nvPr/>
          </p:nvSpPr>
          <p:spPr>
            <a:xfrm>
              <a:off x="2096849" y="0"/>
              <a:ext cx="308042" cy="29883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1" name="グループ化 80">
            <a:extLst>
              <a:ext uri="{FF2B5EF4-FFF2-40B4-BE49-F238E27FC236}">
                <a16:creationId xmlns:a16="http://schemas.microsoft.com/office/drawing/2014/main" id="{D42FC507-45C8-1F62-0399-D50F46D26BEC}"/>
              </a:ext>
            </a:extLst>
          </p:cNvPr>
          <p:cNvGrpSpPr/>
          <p:nvPr/>
        </p:nvGrpSpPr>
        <p:grpSpPr>
          <a:xfrm>
            <a:off x="9771950" y="2912674"/>
            <a:ext cx="414022" cy="1030742"/>
            <a:chOff x="2096848" y="0"/>
            <a:chExt cx="308043" cy="612962"/>
          </a:xfrm>
        </p:grpSpPr>
        <p:sp>
          <p:nvSpPr>
            <p:cNvPr id="82" name="正方形/長方形 81">
              <a:extLst>
                <a:ext uri="{FF2B5EF4-FFF2-40B4-BE49-F238E27FC236}">
                  <a16:creationId xmlns:a16="http://schemas.microsoft.com/office/drawing/2014/main" id="{0BD52786-66E9-3D0E-222E-14EEF77DB333}"/>
                </a:ext>
              </a:extLst>
            </p:cNvPr>
            <p:cNvSpPr/>
            <p:nvPr/>
          </p:nvSpPr>
          <p:spPr>
            <a:xfrm>
              <a:off x="2096848" y="323345"/>
              <a:ext cx="308043" cy="289617"/>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83" name="正方形/長方形 82">
              <a:extLst>
                <a:ext uri="{FF2B5EF4-FFF2-40B4-BE49-F238E27FC236}">
                  <a16:creationId xmlns:a16="http://schemas.microsoft.com/office/drawing/2014/main" id="{EA33E28C-1334-12AA-BB90-2AA47197B477}"/>
                </a:ext>
              </a:extLst>
            </p:cNvPr>
            <p:cNvSpPr/>
            <p:nvPr/>
          </p:nvSpPr>
          <p:spPr>
            <a:xfrm>
              <a:off x="2096849" y="0"/>
              <a:ext cx="308042" cy="29883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16" name="正方形/長方形 115">
            <a:extLst>
              <a:ext uri="{FF2B5EF4-FFF2-40B4-BE49-F238E27FC236}">
                <a16:creationId xmlns:a16="http://schemas.microsoft.com/office/drawing/2014/main" id="{CFFC1BDA-F9F3-6F2B-C2BA-130F303BB163}"/>
              </a:ext>
            </a:extLst>
          </p:cNvPr>
          <p:cNvSpPr/>
          <p:nvPr/>
        </p:nvSpPr>
        <p:spPr>
          <a:xfrm>
            <a:off x="8768112" y="2464058"/>
            <a:ext cx="414021" cy="396343"/>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cxnSp>
        <p:nvCxnSpPr>
          <p:cNvPr id="143" name="直線矢印コネクタ 142">
            <a:extLst>
              <a:ext uri="{FF2B5EF4-FFF2-40B4-BE49-F238E27FC236}">
                <a16:creationId xmlns:a16="http://schemas.microsoft.com/office/drawing/2014/main" id="{8388FB09-DA5C-2130-85B0-03053EDAC2FD}"/>
              </a:ext>
            </a:extLst>
          </p:cNvPr>
          <p:cNvCxnSpPr>
            <a:cxnSpLocks/>
          </p:cNvCxnSpPr>
          <p:nvPr/>
        </p:nvCxnSpPr>
        <p:spPr>
          <a:xfrm flipV="1">
            <a:off x="7452669" y="6685896"/>
            <a:ext cx="1595174" cy="12301"/>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grpSp>
        <p:nvGrpSpPr>
          <p:cNvPr id="127" name="グループ化 126">
            <a:extLst>
              <a:ext uri="{FF2B5EF4-FFF2-40B4-BE49-F238E27FC236}">
                <a16:creationId xmlns:a16="http://schemas.microsoft.com/office/drawing/2014/main" id="{CBD68C37-EF3D-2606-9259-36BB36B87DCE}"/>
              </a:ext>
            </a:extLst>
          </p:cNvPr>
          <p:cNvGrpSpPr/>
          <p:nvPr/>
        </p:nvGrpSpPr>
        <p:grpSpPr>
          <a:xfrm>
            <a:off x="5715833" y="2739941"/>
            <a:ext cx="857282" cy="401245"/>
            <a:chOff x="-139892" y="1854699"/>
            <a:chExt cx="1211556" cy="566524"/>
          </a:xfrm>
          <a:solidFill>
            <a:sysClr val="window" lastClr="FFFFFF"/>
          </a:solidFill>
        </p:grpSpPr>
        <p:sp>
          <p:nvSpPr>
            <p:cNvPr id="129" name="正方形/長方形 128">
              <a:extLst>
                <a:ext uri="{FF2B5EF4-FFF2-40B4-BE49-F238E27FC236}">
                  <a16:creationId xmlns:a16="http://schemas.microsoft.com/office/drawing/2014/main" id="{43D5471F-18C7-4F0C-65FE-1EBB9CC99F64}"/>
                </a:ext>
              </a:extLst>
            </p:cNvPr>
            <p:cNvSpPr/>
            <p:nvPr/>
          </p:nvSpPr>
          <p:spPr>
            <a:xfrm>
              <a:off x="-61550" y="1854699"/>
              <a:ext cx="1010430" cy="563928"/>
            </a:xfrm>
            <a:prstGeom prst="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50" name="テキスト ボックス 142">
              <a:extLst>
                <a:ext uri="{FF2B5EF4-FFF2-40B4-BE49-F238E27FC236}">
                  <a16:creationId xmlns:a16="http://schemas.microsoft.com/office/drawing/2014/main" id="{D46679DD-3B59-F433-0E82-C83B1C144510}"/>
                </a:ext>
              </a:extLst>
            </p:cNvPr>
            <p:cNvSpPr txBox="1"/>
            <p:nvPr/>
          </p:nvSpPr>
          <p:spPr>
            <a:xfrm>
              <a:off x="-139892" y="1880673"/>
              <a:ext cx="1211556" cy="5405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dirty="0">
                  <a:latin typeface="HGPｺﾞｼｯｸE" panose="020B0900000000000000" pitchFamily="50" charset="-128"/>
                  <a:ea typeface="HGPｺﾞｼｯｸE" panose="020B0900000000000000" pitchFamily="50" charset="-128"/>
                </a:rPr>
                <a:t>撮影可能</a:t>
              </a:r>
              <a:endParaRPr lang="en-US" altLang="ja-JP" sz="1000" dirty="0">
                <a:latin typeface="HGPｺﾞｼｯｸE" panose="020B0900000000000000" pitchFamily="50" charset="-128"/>
                <a:ea typeface="HGPｺﾞｼｯｸE" panose="020B0900000000000000" pitchFamily="50" charset="-128"/>
              </a:endParaRPr>
            </a:p>
            <a:p>
              <a:pPr algn="ctr"/>
              <a:r>
                <a:rPr lang="ja-JP" altLang="en-US" sz="1000" dirty="0">
                  <a:latin typeface="HGPｺﾞｼｯｸE" panose="020B0900000000000000" pitchFamily="50" charset="-128"/>
                  <a:ea typeface="HGPｺﾞｼｯｸE" panose="020B0900000000000000" pitchFamily="50" charset="-128"/>
                </a:rPr>
                <a:t>エリア（２階）</a:t>
              </a:r>
              <a:endParaRPr kumimoji="1" lang="ja-JP" altLang="en-US" sz="1000" dirty="0">
                <a:latin typeface="HGPｺﾞｼｯｸE" panose="020B0900000000000000" pitchFamily="50" charset="-128"/>
                <a:ea typeface="HGPｺﾞｼｯｸE" panose="020B0900000000000000" pitchFamily="50" charset="-128"/>
              </a:endParaRPr>
            </a:p>
          </p:txBody>
        </p:sp>
      </p:grpSp>
      <p:grpSp>
        <p:nvGrpSpPr>
          <p:cNvPr id="151" name="グループ化 150">
            <a:extLst>
              <a:ext uri="{FF2B5EF4-FFF2-40B4-BE49-F238E27FC236}">
                <a16:creationId xmlns:a16="http://schemas.microsoft.com/office/drawing/2014/main" id="{1FD4358D-F358-E0D7-F57F-445EC5962020}"/>
              </a:ext>
            </a:extLst>
          </p:cNvPr>
          <p:cNvGrpSpPr/>
          <p:nvPr/>
        </p:nvGrpSpPr>
        <p:grpSpPr>
          <a:xfrm>
            <a:off x="6809989" y="5441563"/>
            <a:ext cx="1537401" cy="258317"/>
            <a:chOff x="-61550" y="1854699"/>
            <a:chExt cx="1010430" cy="563928"/>
          </a:xfrm>
          <a:solidFill>
            <a:sysClr val="window" lastClr="FFFFFF"/>
          </a:solidFill>
        </p:grpSpPr>
        <p:sp>
          <p:nvSpPr>
            <p:cNvPr id="152" name="正方形/長方形 151">
              <a:extLst>
                <a:ext uri="{FF2B5EF4-FFF2-40B4-BE49-F238E27FC236}">
                  <a16:creationId xmlns:a16="http://schemas.microsoft.com/office/drawing/2014/main" id="{A7FBEA61-6A79-8D4F-AC73-197C3753B7F4}"/>
                </a:ext>
              </a:extLst>
            </p:cNvPr>
            <p:cNvSpPr/>
            <p:nvPr/>
          </p:nvSpPr>
          <p:spPr>
            <a:xfrm>
              <a:off x="-61550" y="1854699"/>
              <a:ext cx="1010430" cy="563928"/>
            </a:xfrm>
            <a:prstGeom prst="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53" name="テキスト ボックス 142">
              <a:extLst>
                <a:ext uri="{FF2B5EF4-FFF2-40B4-BE49-F238E27FC236}">
                  <a16:creationId xmlns:a16="http://schemas.microsoft.com/office/drawing/2014/main" id="{E8C65202-2163-9A5B-F520-EEB7C533A88B}"/>
                </a:ext>
              </a:extLst>
            </p:cNvPr>
            <p:cNvSpPr txBox="1"/>
            <p:nvPr/>
          </p:nvSpPr>
          <p:spPr>
            <a:xfrm>
              <a:off x="77693" y="1874936"/>
              <a:ext cx="802535" cy="50074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HGPｺﾞｼｯｸE" panose="020B0900000000000000" pitchFamily="50" charset="-128"/>
                  <a:ea typeface="HGPｺﾞｼｯｸE" panose="020B0900000000000000" pitchFamily="50" charset="-128"/>
                </a:rPr>
                <a:t>撮影可能エリア</a:t>
              </a:r>
              <a:endParaRPr kumimoji="1" lang="ja-JP" altLang="en-US" sz="1200" dirty="0">
                <a:latin typeface="HGPｺﾞｼｯｸE" panose="020B0900000000000000" pitchFamily="50" charset="-128"/>
                <a:ea typeface="HGPｺﾞｼｯｸE" panose="020B0900000000000000" pitchFamily="50" charset="-128"/>
              </a:endParaRPr>
            </a:p>
          </p:txBody>
        </p:sp>
      </p:grpSp>
      <p:grpSp>
        <p:nvGrpSpPr>
          <p:cNvPr id="9" name="グループ化 8">
            <a:extLst>
              <a:ext uri="{FF2B5EF4-FFF2-40B4-BE49-F238E27FC236}">
                <a16:creationId xmlns:a16="http://schemas.microsoft.com/office/drawing/2014/main" id="{DA0022B6-53EC-8F85-ADFB-67146310847E}"/>
              </a:ext>
            </a:extLst>
          </p:cNvPr>
          <p:cNvGrpSpPr/>
          <p:nvPr/>
        </p:nvGrpSpPr>
        <p:grpSpPr>
          <a:xfrm>
            <a:off x="4210513" y="5397942"/>
            <a:ext cx="1537401" cy="258317"/>
            <a:chOff x="-61550" y="1854699"/>
            <a:chExt cx="1010430" cy="563928"/>
          </a:xfrm>
          <a:solidFill>
            <a:sysClr val="window" lastClr="FFFFFF"/>
          </a:solidFill>
        </p:grpSpPr>
        <p:sp>
          <p:nvSpPr>
            <p:cNvPr id="18" name="正方形/長方形 17">
              <a:extLst>
                <a:ext uri="{FF2B5EF4-FFF2-40B4-BE49-F238E27FC236}">
                  <a16:creationId xmlns:a16="http://schemas.microsoft.com/office/drawing/2014/main" id="{455D656B-7F51-2345-9B23-BA1707EB31AF}"/>
                </a:ext>
              </a:extLst>
            </p:cNvPr>
            <p:cNvSpPr/>
            <p:nvPr/>
          </p:nvSpPr>
          <p:spPr>
            <a:xfrm>
              <a:off x="-61550" y="1854699"/>
              <a:ext cx="1010430" cy="563928"/>
            </a:xfrm>
            <a:prstGeom prst="rect">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9" name="テキスト ボックス 142">
              <a:extLst>
                <a:ext uri="{FF2B5EF4-FFF2-40B4-BE49-F238E27FC236}">
                  <a16:creationId xmlns:a16="http://schemas.microsoft.com/office/drawing/2014/main" id="{6B024C06-F10C-B3F2-4CA3-640E5FAE686C}"/>
                </a:ext>
              </a:extLst>
            </p:cNvPr>
            <p:cNvSpPr txBox="1"/>
            <p:nvPr/>
          </p:nvSpPr>
          <p:spPr>
            <a:xfrm>
              <a:off x="77693" y="1874936"/>
              <a:ext cx="802535" cy="50074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HGPｺﾞｼｯｸE" panose="020B0900000000000000" pitchFamily="50" charset="-128"/>
                  <a:ea typeface="HGPｺﾞｼｯｸE" panose="020B0900000000000000" pitchFamily="50" charset="-128"/>
                </a:rPr>
                <a:t>撮影可能エリア</a:t>
              </a:r>
              <a:endParaRPr kumimoji="1" lang="ja-JP" altLang="en-US" sz="1200" dirty="0">
                <a:latin typeface="HGPｺﾞｼｯｸE" panose="020B0900000000000000" pitchFamily="50" charset="-128"/>
                <a:ea typeface="HGPｺﾞｼｯｸE" panose="020B0900000000000000" pitchFamily="50" charset="-128"/>
              </a:endParaRPr>
            </a:p>
          </p:txBody>
        </p:sp>
      </p:grpSp>
    </p:spTree>
    <p:extLst>
      <p:ext uri="{BB962C8B-B14F-4D97-AF65-F5344CB8AC3E}">
        <p14:creationId xmlns:p14="http://schemas.microsoft.com/office/powerpoint/2010/main" val="42057257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Words>
  <Application>Microsoft Office PowerPoint</Application>
  <PresentationFormat>ワイド画面</PresentationFormat>
  <Paragraphs>44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Meiryo UI</vt:lpstr>
      <vt:lpstr>ＭＳ 明朝</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2024-05-23T06:26:14Z</dcterms:created>
  <dcterms:modified xsi:type="dcterms:W3CDTF">2025-05-16T11:17:43Z</dcterms:modified>
</cp:coreProperties>
</file>