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E969F-7495-20D7-08A4-F974D3AED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8F2AAA-30D0-B2B7-6EA3-A681E3051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BD1295-4F6C-B23C-5590-598BC22F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661E9-7014-0DED-17A8-369E69008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96F891-2358-DFA8-DDFE-458CB947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31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CAD5B-A4FE-8985-0CE9-127112A4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387722-6A2C-21D9-234C-F9392FC38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07CD84-5369-FAD6-923B-3A41186EF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35ADEA-E94F-7781-00AD-D2CFF1D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2277F0-4852-775E-59FD-CA8995E3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4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AB68D2-9EA3-71E5-61E3-911DA6BEA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9571DA-4BB8-9C8D-EC9D-56DFD4BDE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A2DED8-9D17-DBD0-2366-A8B9D9B3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9DE048-C7AA-42D8-8529-C66C385C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B40B97-5C36-2ED5-0B75-4B913A81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22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27901-40D6-AADB-530D-5B234ADE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73382F-87A5-9342-67D9-9D7D1BB8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1B6B2A-4200-FE1B-67DA-202A1DC6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A0DC88-B85A-9CBF-0C49-3F63B0F7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7937AE-9A14-C02C-187A-D0CA4A3C8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4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91909-5A39-DB1B-059A-2E02E6A1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E1F039-86F4-7B56-3561-59170837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078F5D-AA93-ABD7-0D37-DD060D54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F772B-4F81-A701-27C2-D081BDC1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1E4E48-7B5D-226F-2886-3462E9F84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46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FFBC1E-C49D-3E64-A374-247196801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1BAA6-6390-069B-FD6B-C61408EA8A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312E58-085B-4941-2288-BB7FEEC3E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828F06-AD1E-ADD8-E01F-AF81D1D96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0961C5-EA42-1657-8F6D-03CA6058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98B0C3-0F37-0E14-3024-AFB81D51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4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0132B-1F27-90A9-6126-77CBC2C2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E00706-578C-E08D-E7E4-3422F76DC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3A5701-F46F-692B-C2E5-8B37E559A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989766A-F21A-E25A-B2B2-19F96CEF3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B9A89DD-1351-8610-CA96-550667F9C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B2B40DE-E082-A398-232E-FACF1823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43D258-997D-59C2-5C63-B8B3959F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499488-6E8F-53F6-E72F-49B97BBB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1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50001D-C623-845E-E259-34E4DB08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E64E32-ED88-FFBC-E14D-030453AE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3E0E94-322D-5400-F9BE-375DE17A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AD20B08-9BCC-1305-AC69-ACF7D2C09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9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F883F04-8C43-0AE0-1021-C3201E04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65130C3-E0AE-321F-BD0A-38C85EA2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BC98EB-494A-022A-5251-1A8D98B7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80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AE8DF-F766-DD21-7749-7D4EEB83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79EA8C-C9AC-CE00-4CEC-4F34C5BBF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89453A-0B0B-A00D-D91B-89A8272E2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2C1B9E-4592-622F-7FC5-506C7A9C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CCD3D8-84C0-D402-08EC-C206DD1B9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26C6D9-33D9-27A2-0755-09F0EA24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39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280A8-3D67-5087-44AD-AD32101C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7E87F6-AE66-CC09-4EFB-DC521C67C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FBF4B8-6B68-1FFF-012C-633F82F03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28148D-739E-68F0-0C00-9F583C26D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E4E48B-4942-996F-41FB-02191958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1CEA5F-3EB9-D007-52AB-68DDD094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55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49397C6-9B52-AA51-4ABB-9E7A3ECB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A73CD3-5C3A-E836-88F3-D6141A311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6510D8-9E13-132C-E82A-8CD4CA64F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4FA5D-A1A8-4BD7-8536-D757CE80E831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F95797-42AA-7CC1-92E1-CA889151B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A5DAC7-926B-D782-5C86-3C3AE63A0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D03A5-E4E2-4C82-A2CD-0EE1DB586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67"/>
          <p:cNvSpPr/>
          <p:nvPr/>
        </p:nvSpPr>
        <p:spPr>
          <a:xfrm>
            <a:off x="3655092" y="3634105"/>
            <a:ext cx="3954864" cy="10510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5" name="直線コネクタ 4"/>
          <p:cNvCxnSpPr>
            <a:cxnSpLocks/>
          </p:cNvCxnSpPr>
          <p:nvPr/>
        </p:nvCxnSpPr>
        <p:spPr>
          <a:xfrm>
            <a:off x="1862345" y="2127859"/>
            <a:ext cx="7104633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cxnSpLocks/>
          </p:cNvCxnSpPr>
          <p:nvPr/>
        </p:nvCxnSpPr>
        <p:spPr>
          <a:xfrm>
            <a:off x="9783972" y="2126442"/>
            <a:ext cx="40764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9086633" y="3509353"/>
            <a:ext cx="587443" cy="1125355"/>
            <a:chOff x="6870153" y="504740"/>
            <a:chExt cx="481853" cy="1035606"/>
          </a:xfrm>
        </p:grpSpPr>
        <p:sp>
          <p:nvSpPr>
            <p:cNvPr id="40" name="正方形/長方形 39"/>
            <p:cNvSpPr/>
            <p:nvPr/>
          </p:nvSpPr>
          <p:spPr>
            <a:xfrm>
              <a:off x="6870153" y="504740"/>
              <a:ext cx="481853" cy="103560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1" name="テキスト ボックス 116"/>
            <p:cNvSpPr txBox="1"/>
            <p:nvPr/>
          </p:nvSpPr>
          <p:spPr>
            <a:xfrm>
              <a:off x="6975531" y="543536"/>
              <a:ext cx="271096" cy="95801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宿舎棟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003555" y="2493497"/>
            <a:ext cx="858873" cy="2149790"/>
            <a:chOff x="5603595" y="142640"/>
            <a:chExt cx="1139068" cy="1397610"/>
          </a:xfrm>
        </p:grpSpPr>
        <p:sp>
          <p:nvSpPr>
            <p:cNvPr id="38" name="正方形/長方形 37"/>
            <p:cNvSpPr/>
            <p:nvPr/>
          </p:nvSpPr>
          <p:spPr>
            <a:xfrm>
              <a:off x="5603595" y="142640"/>
              <a:ext cx="1139068" cy="139761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9" name="テキスト ボックス 118"/>
            <p:cNvSpPr txBox="1"/>
            <p:nvPr/>
          </p:nvSpPr>
          <p:spPr>
            <a:xfrm>
              <a:off x="6021014" y="283043"/>
              <a:ext cx="359020" cy="1109570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校舎棟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648516" y="2248943"/>
            <a:ext cx="3955352" cy="1363699"/>
            <a:chOff x="1372065" y="0"/>
            <a:chExt cx="4000499" cy="2424271"/>
          </a:xfrm>
          <a:noFill/>
        </p:grpSpPr>
        <p:sp>
          <p:nvSpPr>
            <p:cNvPr id="36" name="正方形/長方形 35"/>
            <p:cNvSpPr/>
            <p:nvPr/>
          </p:nvSpPr>
          <p:spPr>
            <a:xfrm>
              <a:off x="1372065" y="0"/>
              <a:ext cx="4000499" cy="2424271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  <p:sp>
          <p:nvSpPr>
            <p:cNvPr id="37" name="テキスト ボックス 119"/>
            <p:cNvSpPr txBox="1"/>
            <p:nvPr/>
          </p:nvSpPr>
          <p:spPr>
            <a:xfrm>
              <a:off x="2580877" y="831229"/>
              <a:ext cx="1414857" cy="597126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グラウンド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7995580" y="4957886"/>
            <a:ext cx="864785" cy="1094545"/>
            <a:chOff x="5795273" y="2699041"/>
            <a:chExt cx="1139068" cy="1397610"/>
          </a:xfrm>
        </p:grpSpPr>
        <p:sp>
          <p:nvSpPr>
            <p:cNvPr id="34" name="正方形/長方形 33"/>
            <p:cNvSpPr/>
            <p:nvPr/>
          </p:nvSpPr>
          <p:spPr>
            <a:xfrm>
              <a:off x="5795273" y="2699041"/>
              <a:ext cx="1139068" cy="139761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5" name="テキスト ボックス 126"/>
            <p:cNvSpPr txBox="1"/>
            <p:nvPr/>
          </p:nvSpPr>
          <p:spPr>
            <a:xfrm>
              <a:off x="6300598" y="2765499"/>
              <a:ext cx="205483" cy="122008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体育館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762645" y="4839706"/>
            <a:ext cx="1034956" cy="638727"/>
            <a:chOff x="4350900" y="2810666"/>
            <a:chExt cx="1454911" cy="990159"/>
          </a:xfrm>
          <a:noFill/>
        </p:grpSpPr>
        <p:sp>
          <p:nvSpPr>
            <p:cNvPr id="32" name="正方形/長方形 31"/>
            <p:cNvSpPr/>
            <p:nvPr/>
          </p:nvSpPr>
          <p:spPr>
            <a:xfrm>
              <a:off x="4350900" y="2810666"/>
              <a:ext cx="1454911" cy="990159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3" name="テキスト ボックス 134"/>
            <p:cNvSpPr txBox="1"/>
            <p:nvPr/>
          </p:nvSpPr>
          <p:spPr>
            <a:xfrm>
              <a:off x="4353574" y="2862432"/>
              <a:ext cx="1452235" cy="925937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火災制ぎょ</a:t>
              </a:r>
              <a:endPara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訓練棟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742437" y="2511989"/>
            <a:ext cx="1446476" cy="1283191"/>
            <a:chOff x="-376797" y="19496"/>
            <a:chExt cx="1335984" cy="1614133"/>
          </a:xfrm>
          <a:noFill/>
        </p:grpSpPr>
        <p:sp>
          <p:nvSpPr>
            <p:cNvPr id="30" name="正方形/長方形 29"/>
            <p:cNvSpPr/>
            <p:nvPr/>
          </p:nvSpPr>
          <p:spPr>
            <a:xfrm>
              <a:off x="-376797" y="19496"/>
              <a:ext cx="1335984" cy="1614133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1" name="テキスト ボックス 141"/>
            <p:cNvSpPr txBox="1"/>
            <p:nvPr/>
          </p:nvSpPr>
          <p:spPr>
            <a:xfrm>
              <a:off x="-338960" y="666485"/>
              <a:ext cx="1282146" cy="403217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救助訓練施設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3494009" y="5171450"/>
            <a:ext cx="893132" cy="653760"/>
            <a:chOff x="1191862" y="3431937"/>
            <a:chExt cx="1026422" cy="1363855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1191862" y="3431937"/>
              <a:ext cx="1026422" cy="1363855"/>
              <a:chOff x="1191862" y="3431937"/>
              <a:chExt cx="1028105" cy="1356546"/>
            </a:xfrm>
            <a:solidFill>
              <a:sysClr val="window" lastClr="FFFFFF"/>
            </a:solidFill>
          </p:grpSpPr>
          <p:sp>
            <p:nvSpPr>
              <p:cNvPr id="28" name="正方形/長方形 27"/>
              <p:cNvSpPr/>
              <p:nvPr/>
            </p:nvSpPr>
            <p:spPr>
              <a:xfrm>
                <a:off x="1352144" y="3431937"/>
                <a:ext cx="867823" cy="1356546"/>
              </a:xfrm>
              <a:prstGeom prst="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05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1191862" y="3645850"/>
                <a:ext cx="158708" cy="1076131"/>
              </a:xfrm>
              <a:prstGeom prst="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27" name="テキスト ボックス 145"/>
            <p:cNvSpPr txBox="1"/>
            <p:nvPr/>
          </p:nvSpPr>
          <p:spPr>
            <a:xfrm>
              <a:off x="1299450" y="3474017"/>
              <a:ext cx="906125" cy="125143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煙制</a:t>
              </a:r>
              <a:r>
                <a:rPr kumimoji="1" lang="ja-JP" altLang="en-US" dirty="0" err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ぎょ</a:t>
              </a:r>
              <a:endPara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訓練棟</a:t>
              </a:r>
              <a:endPara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6948891" y="5769352"/>
            <a:ext cx="790713" cy="586923"/>
            <a:chOff x="7340331" y="5147241"/>
            <a:chExt cx="778397" cy="586923"/>
          </a:xfrm>
        </p:grpSpPr>
        <p:sp>
          <p:nvSpPr>
            <p:cNvPr id="67" name="正方形/長方形 66"/>
            <p:cNvSpPr/>
            <p:nvPr/>
          </p:nvSpPr>
          <p:spPr>
            <a:xfrm>
              <a:off x="7340331" y="5249355"/>
              <a:ext cx="778397" cy="41229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テキスト ボックス 7"/>
            <p:cNvSpPr txBox="1"/>
            <p:nvPr/>
          </p:nvSpPr>
          <p:spPr>
            <a:xfrm>
              <a:off x="7402366" y="5147241"/>
              <a:ext cx="654325" cy="58692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ＣＳＲ</a:t>
              </a:r>
              <a:endPara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施設</a:t>
              </a:r>
              <a:endPara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1756902" y="4065243"/>
            <a:ext cx="1454984" cy="743687"/>
            <a:chOff x="3725" y="1883985"/>
            <a:chExt cx="878368" cy="563928"/>
          </a:xfrm>
          <a:solidFill>
            <a:sysClr val="window" lastClr="FFFFFF"/>
          </a:solidFill>
        </p:grpSpPr>
        <p:sp>
          <p:nvSpPr>
            <p:cNvPr id="21" name="正方形/長方形 20"/>
            <p:cNvSpPr/>
            <p:nvPr/>
          </p:nvSpPr>
          <p:spPr>
            <a:xfrm>
              <a:off x="3725" y="1883985"/>
              <a:ext cx="878368" cy="563928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2" name="テキスト ボックス 142"/>
            <p:cNvSpPr txBox="1"/>
            <p:nvPr/>
          </p:nvSpPr>
          <p:spPr>
            <a:xfrm>
              <a:off x="43656" y="1912147"/>
              <a:ext cx="802535" cy="50074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訓練準備室</a:t>
              </a: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4898768" y="4075943"/>
            <a:ext cx="554247" cy="430871"/>
            <a:chOff x="546017" y="499934"/>
            <a:chExt cx="684824" cy="462731"/>
          </a:xfrm>
        </p:grpSpPr>
        <p:grpSp>
          <p:nvGrpSpPr>
            <p:cNvPr id="51" name="グループ化 50"/>
            <p:cNvGrpSpPr/>
            <p:nvPr/>
          </p:nvGrpSpPr>
          <p:grpSpPr>
            <a:xfrm rot="5400000">
              <a:off x="720588" y="454067"/>
              <a:ext cx="334027" cy="683169"/>
              <a:chOff x="903058" y="627924"/>
              <a:chExt cx="330776" cy="667369"/>
            </a:xfrm>
          </p:grpSpPr>
          <p:sp>
            <p:nvSpPr>
              <p:cNvPr id="57" name="正方形/長方形 56"/>
              <p:cNvSpPr/>
              <p:nvPr/>
            </p:nvSpPr>
            <p:spPr>
              <a:xfrm>
                <a:off x="903059" y="627924"/>
                <a:ext cx="330775" cy="327604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903058" y="967689"/>
                <a:ext cx="330775" cy="327604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 rot="5400000">
              <a:off x="822164" y="225442"/>
              <a:ext cx="134186" cy="683169"/>
              <a:chOff x="1004687" y="399352"/>
              <a:chExt cx="330776" cy="667369"/>
            </a:xfrm>
          </p:grpSpPr>
          <p:sp>
            <p:nvSpPr>
              <p:cNvPr id="54" name="正方形/長方形 53"/>
              <p:cNvSpPr/>
              <p:nvPr/>
            </p:nvSpPr>
            <p:spPr>
              <a:xfrm>
                <a:off x="1004688" y="399352"/>
                <a:ext cx="330775" cy="327604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1004687" y="739117"/>
                <a:ext cx="330775" cy="327604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</p:grpSp>
      <p:grpSp>
        <p:nvGrpSpPr>
          <p:cNvPr id="63" name="グループ化 62"/>
          <p:cNvGrpSpPr/>
          <p:nvPr/>
        </p:nvGrpSpPr>
        <p:grpSpPr>
          <a:xfrm>
            <a:off x="4476305" y="4083008"/>
            <a:ext cx="249683" cy="419209"/>
            <a:chOff x="4056206" y="3829441"/>
            <a:chExt cx="307980" cy="443237"/>
          </a:xfrm>
        </p:grpSpPr>
        <p:sp>
          <p:nvSpPr>
            <p:cNvPr id="44" name="正方形/長方形 43"/>
            <p:cNvSpPr/>
            <p:nvPr/>
          </p:nvSpPr>
          <p:spPr>
            <a:xfrm>
              <a:off x="4057065" y="3961269"/>
              <a:ext cx="307121" cy="311409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4056206" y="3829441"/>
              <a:ext cx="307690" cy="131798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060811" y="3711654"/>
            <a:ext cx="264788" cy="552818"/>
            <a:chOff x="2094771" y="24729"/>
            <a:chExt cx="310120" cy="598545"/>
          </a:xfrm>
        </p:grpSpPr>
        <p:sp>
          <p:nvSpPr>
            <p:cNvPr id="48" name="正方形/長方形 47"/>
            <p:cNvSpPr/>
            <p:nvPr/>
          </p:nvSpPr>
          <p:spPr>
            <a:xfrm>
              <a:off x="2096848" y="333657"/>
              <a:ext cx="308043" cy="28961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094771" y="24729"/>
              <a:ext cx="308042" cy="298830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cxnSp>
        <p:nvCxnSpPr>
          <p:cNvPr id="69" name="直線コネクタ 68"/>
          <p:cNvCxnSpPr/>
          <p:nvPr/>
        </p:nvCxnSpPr>
        <p:spPr>
          <a:xfrm flipV="1">
            <a:off x="382231" y="2126442"/>
            <a:ext cx="637761" cy="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カギ線コネクタ 75"/>
          <p:cNvCxnSpPr>
            <a:cxnSpLocks/>
          </p:cNvCxnSpPr>
          <p:nvPr/>
        </p:nvCxnSpPr>
        <p:spPr>
          <a:xfrm rot="10800000">
            <a:off x="1362027" y="4933100"/>
            <a:ext cx="493178" cy="158529"/>
          </a:xfrm>
          <a:prstGeom prst="bentConnector3">
            <a:avLst>
              <a:gd name="adj1" fmla="val 101344"/>
            </a:avLst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cxnSpLocks/>
          </p:cNvCxnSpPr>
          <p:nvPr/>
        </p:nvCxnSpPr>
        <p:spPr>
          <a:xfrm>
            <a:off x="2817416" y="5310748"/>
            <a:ext cx="176140" cy="29263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1657587" y="5812568"/>
            <a:ext cx="1593904" cy="76402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9" name="テキスト ボックス 18"/>
          <p:cNvSpPr txBox="1"/>
          <p:nvPr/>
        </p:nvSpPr>
        <p:spPr>
          <a:xfrm>
            <a:off x="1769017" y="6023782"/>
            <a:ext cx="1311944" cy="341597"/>
          </a:xfrm>
          <a:prstGeom prst="rect">
            <a:avLst/>
          </a:prstGeom>
          <a:solidFill>
            <a:srgbClr val="00B0F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プール</a:t>
            </a:r>
          </a:p>
        </p:txBody>
      </p:sp>
      <p:grpSp>
        <p:nvGrpSpPr>
          <p:cNvPr id="94" name="グループ化 93"/>
          <p:cNvGrpSpPr/>
          <p:nvPr/>
        </p:nvGrpSpPr>
        <p:grpSpPr>
          <a:xfrm>
            <a:off x="1631116" y="890845"/>
            <a:ext cx="8746416" cy="897237"/>
            <a:chOff x="7755" y="-2482"/>
            <a:chExt cx="1335984" cy="2065425"/>
          </a:xfrm>
          <a:noFill/>
        </p:grpSpPr>
        <p:sp>
          <p:nvSpPr>
            <p:cNvPr id="95" name="正方形/長方形 94"/>
            <p:cNvSpPr/>
            <p:nvPr/>
          </p:nvSpPr>
          <p:spPr>
            <a:xfrm>
              <a:off x="7755" y="-2482"/>
              <a:ext cx="1335984" cy="206542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6" name="テキスト ボックス 141"/>
            <p:cNvSpPr txBox="1"/>
            <p:nvPr/>
          </p:nvSpPr>
          <p:spPr>
            <a:xfrm>
              <a:off x="543561" y="465691"/>
              <a:ext cx="638485" cy="1173160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消防車両等駐車エリア</a:t>
              </a:r>
              <a:endParaRPr kumimoji="1"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101" name="カギ線コネクタ 100"/>
          <p:cNvCxnSpPr>
            <a:cxnSpLocks/>
          </p:cNvCxnSpPr>
          <p:nvPr/>
        </p:nvCxnSpPr>
        <p:spPr>
          <a:xfrm rot="5400000" flipH="1" flipV="1">
            <a:off x="988913" y="2448387"/>
            <a:ext cx="1767079" cy="869413"/>
          </a:xfrm>
          <a:prstGeom prst="bentConnector2">
            <a:avLst/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0" name="グループ化 129"/>
          <p:cNvGrpSpPr/>
          <p:nvPr/>
        </p:nvGrpSpPr>
        <p:grpSpPr>
          <a:xfrm>
            <a:off x="225299" y="945070"/>
            <a:ext cx="1325309" cy="403477"/>
            <a:chOff x="42750" y="-133338"/>
            <a:chExt cx="1352440" cy="545201"/>
          </a:xfrm>
        </p:grpSpPr>
        <p:grpSp>
          <p:nvGrpSpPr>
            <p:cNvPr id="131" name="グループ化 130"/>
            <p:cNvGrpSpPr/>
            <p:nvPr/>
          </p:nvGrpSpPr>
          <p:grpSpPr>
            <a:xfrm rot="16200000">
              <a:off x="696477" y="-286850"/>
              <a:ext cx="383237" cy="1014189"/>
              <a:chOff x="696468" y="-286893"/>
              <a:chExt cx="311728" cy="934316"/>
            </a:xfrm>
          </p:grpSpPr>
          <p:cxnSp>
            <p:nvCxnSpPr>
              <p:cNvPr id="133" name="直線コネクタ 132"/>
              <p:cNvCxnSpPr/>
              <p:nvPr/>
            </p:nvCxnSpPr>
            <p:spPr>
              <a:xfrm>
                <a:off x="895627" y="-286893"/>
                <a:ext cx="9525" cy="93431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flipH="1">
                <a:off x="696468" y="-286893"/>
                <a:ext cx="199159" cy="53080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>
                <a:off x="697335" y="237848"/>
                <a:ext cx="310861" cy="11430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2" name="テキスト ボックス 131"/>
            <p:cNvSpPr txBox="1"/>
            <p:nvPr/>
          </p:nvSpPr>
          <p:spPr>
            <a:xfrm>
              <a:off x="42750" y="-133338"/>
              <a:ext cx="333375" cy="540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Ｎ</a:t>
              </a:r>
            </a:p>
          </p:txBody>
        </p:sp>
      </p:grpSp>
      <p:sp>
        <p:nvSpPr>
          <p:cNvPr id="137" name="正方形/長方形 136"/>
          <p:cNvSpPr/>
          <p:nvPr/>
        </p:nvSpPr>
        <p:spPr>
          <a:xfrm>
            <a:off x="236413" y="-97275"/>
            <a:ext cx="9955208" cy="617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ja-JP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令和７年度警防技術練成会を見学に来られた皆さまへ</a:t>
            </a:r>
            <a:r>
              <a:rPr lang="en-US" altLang="ja-JP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endParaRPr kumimoji="1" lang="ja-JP" altLang="en-US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559727" y="5154715"/>
            <a:ext cx="893290" cy="517649"/>
            <a:chOff x="5138055" y="4759867"/>
            <a:chExt cx="546485" cy="387374"/>
          </a:xfrm>
          <a:noFill/>
        </p:grpSpPr>
        <p:sp>
          <p:nvSpPr>
            <p:cNvPr id="2" name="正方形/長方形 1"/>
            <p:cNvSpPr/>
            <p:nvPr/>
          </p:nvSpPr>
          <p:spPr>
            <a:xfrm>
              <a:off x="5138055" y="4762101"/>
              <a:ext cx="546485" cy="385140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02" name="テキスト ボックス 145"/>
            <p:cNvSpPr txBox="1"/>
            <p:nvPr/>
          </p:nvSpPr>
          <p:spPr>
            <a:xfrm>
              <a:off x="5152970" y="4759867"/>
              <a:ext cx="499658" cy="382605"/>
            </a:xfrm>
            <a:prstGeom prst="rect">
              <a:avLst/>
            </a:prstGeom>
            <a:grp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運営本部</a:t>
              </a:r>
              <a:endPara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観 覧 席</a:t>
              </a:r>
              <a:endPara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108" name="直線矢印コネクタ 107"/>
          <p:cNvCxnSpPr>
            <a:cxnSpLocks/>
          </p:cNvCxnSpPr>
          <p:nvPr/>
        </p:nvCxnSpPr>
        <p:spPr>
          <a:xfrm>
            <a:off x="10089897" y="3466821"/>
            <a:ext cx="0" cy="728801"/>
          </a:xfrm>
          <a:prstGeom prst="straightConnector1">
            <a:avLst/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グループ化 63"/>
          <p:cNvGrpSpPr/>
          <p:nvPr/>
        </p:nvGrpSpPr>
        <p:grpSpPr>
          <a:xfrm>
            <a:off x="1052305" y="2128583"/>
            <a:ext cx="718329" cy="329839"/>
            <a:chOff x="6728383" y="-46290"/>
            <a:chExt cx="723266" cy="331181"/>
          </a:xfrm>
          <a:solidFill>
            <a:schemeClr val="bg1"/>
          </a:solidFill>
        </p:grpSpPr>
        <p:sp>
          <p:nvSpPr>
            <p:cNvPr id="65" name="正方形/長方形 64"/>
            <p:cNvSpPr/>
            <p:nvPr/>
          </p:nvSpPr>
          <p:spPr>
            <a:xfrm>
              <a:off x="6769135" y="-28870"/>
              <a:ext cx="653303" cy="313761"/>
            </a:xfrm>
            <a:prstGeom prst="rect">
              <a:avLst/>
            </a:prstGeom>
            <a:grpFill/>
            <a:ln w="190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66" name="テキスト ボックス 10"/>
            <p:cNvSpPr txBox="1"/>
            <p:nvPr/>
          </p:nvSpPr>
          <p:spPr>
            <a:xfrm>
              <a:off x="6728383" y="-46290"/>
              <a:ext cx="723266" cy="305137"/>
            </a:xfrm>
            <a:prstGeom prst="rect">
              <a:avLst/>
            </a:prstGeom>
            <a:noFill/>
            <a:ln w="9525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北　門</a:t>
              </a:r>
              <a:endPara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29" name="図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5780" y="4535128"/>
            <a:ext cx="312026" cy="193111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3875" flipH="1">
            <a:off x="3049156" y="5445264"/>
            <a:ext cx="302019" cy="193111"/>
          </a:xfrm>
          <a:prstGeom prst="rect">
            <a:avLst/>
          </a:prstGeom>
        </p:spPr>
      </p:pic>
      <p:cxnSp>
        <p:nvCxnSpPr>
          <p:cNvPr id="142" name="直線矢印コネクタ 141"/>
          <p:cNvCxnSpPr>
            <a:cxnSpLocks/>
          </p:cNvCxnSpPr>
          <p:nvPr/>
        </p:nvCxnSpPr>
        <p:spPr>
          <a:xfrm flipV="1">
            <a:off x="3065526" y="4682164"/>
            <a:ext cx="937718" cy="390819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カギ線コネクタ 153"/>
          <p:cNvCxnSpPr>
            <a:cxnSpLocks/>
          </p:cNvCxnSpPr>
          <p:nvPr/>
        </p:nvCxnSpPr>
        <p:spPr>
          <a:xfrm rot="10800000">
            <a:off x="4525130" y="4626656"/>
            <a:ext cx="1958560" cy="1672656"/>
          </a:xfrm>
          <a:prstGeom prst="bentConnector3">
            <a:avLst>
              <a:gd name="adj1" fmla="val 1367"/>
            </a:avLst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3" name="図 172" descr="指揮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873703" y="4886878"/>
            <a:ext cx="374222" cy="210248"/>
          </a:xfrm>
          <a:prstGeom prst="rect">
            <a:avLst/>
          </a:prstGeom>
        </p:spPr>
      </p:pic>
      <p:pic>
        <p:nvPicPr>
          <p:cNvPr id="175" name="図 1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66432" y="6335320"/>
            <a:ext cx="302019" cy="193111"/>
          </a:xfrm>
          <a:prstGeom prst="rect">
            <a:avLst/>
          </a:prstGeom>
        </p:spPr>
      </p:pic>
      <p:cxnSp>
        <p:nvCxnSpPr>
          <p:cNvPr id="177" name="直線矢印コネクタ 176"/>
          <p:cNvCxnSpPr>
            <a:cxnSpLocks/>
          </p:cNvCxnSpPr>
          <p:nvPr/>
        </p:nvCxnSpPr>
        <p:spPr>
          <a:xfrm>
            <a:off x="6948892" y="6409820"/>
            <a:ext cx="1041925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カギ線コネクタ 178"/>
          <p:cNvCxnSpPr/>
          <p:nvPr/>
        </p:nvCxnSpPr>
        <p:spPr>
          <a:xfrm rot="5400000">
            <a:off x="9089420" y="5454117"/>
            <a:ext cx="1058316" cy="977163"/>
          </a:xfrm>
          <a:prstGeom prst="bentConnector3">
            <a:avLst>
              <a:gd name="adj1" fmla="val 98151"/>
            </a:avLst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4" name="グループ化 143"/>
          <p:cNvGrpSpPr/>
          <p:nvPr/>
        </p:nvGrpSpPr>
        <p:grpSpPr>
          <a:xfrm>
            <a:off x="5556816" y="5134274"/>
            <a:ext cx="808997" cy="811349"/>
            <a:chOff x="3725" y="1883985"/>
            <a:chExt cx="1010430" cy="563928"/>
          </a:xfrm>
          <a:solidFill>
            <a:srgbClr val="FFFF00"/>
          </a:solidFill>
        </p:grpSpPr>
        <p:sp>
          <p:nvSpPr>
            <p:cNvPr id="145" name="正方形/長方形 144"/>
            <p:cNvSpPr/>
            <p:nvPr/>
          </p:nvSpPr>
          <p:spPr>
            <a:xfrm>
              <a:off x="3725" y="1883985"/>
              <a:ext cx="1010430" cy="563928"/>
            </a:xfrm>
            <a:prstGeom prst="rect">
              <a:avLst/>
            </a:prstGeom>
            <a:grp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46" name="テキスト ボックス 142"/>
            <p:cNvSpPr txBox="1"/>
            <p:nvPr/>
          </p:nvSpPr>
          <p:spPr>
            <a:xfrm>
              <a:off x="47486" y="1917884"/>
              <a:ext cx="926709" cy="500743"/>
            </a:xfrm>
            <a:prstGeom prst="rect">
              <a:avLst/>
            </a:prstGeom>
            <a:grp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訓練観覧エリア</a:t>
              </a:r>
              <a:endPara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79" name="カギ線コネクタ 75">
            <a:extLst>
              <a:ext uri="{FF2B5EF4-FFF2-40B4-BE49-F238E27FC236}">
                <a16:creationId xmlns:a16="http://schemas.microsoft.com/office/drawing/2014/main" id="{4CB97AE2-EA1B-7ABD-BF1D-F0E300C76186}"/>
              </a:ext>
            </a:extLst>
          </p:cNvPr>
          <p:cNvCxnSpPr>
            <a:cxnSpLocks/>
            <a:endCxn id="91" idx="0"/>
          </p:cNvCxnSpPr>
          <p:nvPr/>
        </p:nvCxnSpPr>
        <p:spPr>
          <a:xfrm rot="10800000" flipV="1">
            <a:off x="9525376" y="1933178"/>
            <a:ext cx="833803" cy="563264"/>
          </a:xfrm>
          <a:prstGeom prst="bentConnector2">
            <a:avLst/>
          </a:prstGeom>
          <a:ln w="19050">
            <a:prstDash val="dash"/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D022E707-324D-3A7B-997E-8F4589F0DB0F}"/>
              </a:ext>
            </a:extLst>
          </p:cNvPr>
          <p:cNvSpPr/>
          <p:nvPr/>
        </p:nvSpPr>
        <p:spPr>
          <a:xfrm>
            <a:off x="8955760" y="2515060"/>
            <a:ext cx="1108659" cy="780432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141">
            <a:extLst>
              <a:ext uri="{FF2B5EF4-FFF2-40B4-BE49-F238E27FC236}">
                <a16:creationId xmlns:a16="http://schemas.microsoft.com/office/drawing/2014/main" id="{5F75912E-F55B-3079-4600-7F65747970F5}"/>
              </a:ext>
            </a:extLst>
          </p:cNvPr>
          <p:cNvSpPr txBox="1"/>
          <p:nvPr/>
        </p:nvSpPr>
        <p:spPr>
          <a:xfrm>
            <a:off x="8966978" y="2496442"/>
            <a:ext cx="1116793" cy="5397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訓練終了隊</a:t>
            </a:r>
            <a:endParaRPr lang="en-US" altLang="ja-JP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</a:t>
            </a:r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</a:t>
            </a: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79ABA1EC-D906-315F-2DDC-243C0CB4BA3A}"/>
              </a:ext>
            </a:extLst>
          </p:cNvPr>
          <p:cNvGrpSpPr/>
          <p:nvPr/>
        </p:nvGrpSpPr>
        <p:grpSpPr>
          <a:xfrm>
            <a:off x="9072759" y="2101128"/>
            <a:ext cx="659004" cy="312490"/>
            <a:chOff x="6758904" y="-28870"/>
            <a:chExt cx="663534" cy="313761"/>
          </a:xfrm>
          <a:solidFill>
            <a:schemeClr val="bg1"/>
          </a:solidFill>
        </p:grpSpPr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F1D9B827-8C8D-634B-41DD-184E75553E9E}"/>
                </a:ext>
              </a:extLst>
            </p:cNvPr>
            <p:cNvSpPr/>
            <p:nvPr/>
          </p:nvSpPr>
          <p:spPr>
            <a:xfrm>
              <a:off x="6769135" y="-28870"/>
              <a:ext cx="653303" cy="313761"/>
            </a:xfrm>
            <a:prstGeom prst="rect">
              <a:avLst/>
            </a:prstGeom>
            <a:grpFill/>
            <a:ln w="190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86" name="テキスト ボックス 10">
              <a:extLst>
                <a:ext uri="{FF2B5EF4-FFF2-40B4-BE49-F238E27FC236}">
                  <a16:creationId xmlns:a16="http://schemas.microsoft.com/office/drawing/2014/main" id="{8F66DD51-48E8-B497-AE4C-40377AEFBC70}"/>
                </a:ext>
              </a:extLst>
            </p:cNvPr>
            <p:cNvSpPr txBox="1"/>
            <p:nvPr/>
          </p:nvSpPr>
          <p:spPr>
            <a:xfrm>
              <a:off x="6758904" y="2202"/>
              <a:ext cx="655041" cy="245969"/>
            </a:xfrm>
            <a:prstGeom prst="rect">
              <a:avLst/>
            </a:prstGeom>
            <a:noFill/>
            <a:ln w="9525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正　門</a:t>
              </a:r>
              <a:endPara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10AEA861-A501-A527-035B-A15A96E165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75025" y="6313264"/>
            <a:ext cx="302019" cy="193111"/>
          </a:xfrm>
          <a:prstGeom prst="rect">
            <a:avLst/>
          </a:prstGeom>
        </p:spPr>
      </p:pic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59EB3601-287A-06CF-A423-610B5E5E4E83}"/>
              </a:ext>
            </a:extLst>
          </p:cNvPr>
          <p:cNvGrpSpPr/>
          <p:nvPr/>
        </p:nvGrpSpPr>
        <p:grpSpPr>
          <a:xfrm>
            <a:off x="6751448" y="5605207"/>
            <a:ext cx="1013701" cy="694960"/>
            <a:chOff x="6709244" y="5082365"/>
            <a:chExt cx="1095057" cy="828341"/>
          </a:xfrm>
          <a:noFill/>
        </p:grpSpPr>
        <p:sp>
          <p:nvSpPr>
            <p:cNvPr id="153" name="正方形/長方形 152"/>
            <p:cNvSpPr/>
            <p:nvPr/>
          </p:nvSpPr>
          <p:spPr>
            <a:xfrm rot="16200000">
              <a:off x="7166897" y="4628770"/>
              <a:ext cx="183809" cy="1090999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2" name="テキスト ボックス 116"/>
            <p:cNvSpPr txBox="1"/>
            <p:nvPr/>
          </p:nvSpPr>
          <p:spPr>
            <a:xfrm rot="16200000">
              <a:off x="7184752" y="4745522"/>
              <a:ext cx="229452" cy="10096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eaVert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資器材返却場所</a:t>
              </a:r>
              <a:endParaRPr kumimoji="1" lang="ja-JP" altLang="en-US" sz="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068F69A8-3F6A-2F86-3012-7FC597819889}"/>
                </a:ext>
              </a:extLst>
            </p:cNvPr>
            <p:cNvSpPr/>
            <p:nvPr/>
          </p:nvSpPr>
          <p:spPr>
            <a:xfrm>
              <a:off x="6709244" y="5087762"/>
              <a:ext cx="162354" cy="8229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7370FB3E-A794-4D9B-7BF9-20EB37AD4DCD}"/>
              </a:ext>
            </a:extLst>
          </p:cNvPr>
          <p:cNvGrpSpPr/>
          <p:nvPr/>
        </p:nvGrpSpPr>
        <p:grpSpPr>
          <a:xfrm>
            <a:off x="10290943" y="5053258"/>
            <a:ext cx="870828" cy="1094545"/>
            <a:chOff x="5795273" y="2699041"/>
            <a:chExt cx="1139068" cy="1397610"/>
          </a:xfrm>
        </p:grpSpPr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8281A999-BE57-CE5B-2450-9D5BC3342261}"/>
                </a:ext>
              </a:extLst>
            </p:cNvPr>
            <p:cNvSpPr/>
            <p:nvPr/>
          </p:nvSpPr>
          <p:spPr>
            <a:xfrm>
              <a:off x="5795273" y="2699041"/>
              <a:ext cx="1139068" cy="139761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4" name="テキスト ボックス 126">
              <a:extLst>
                <a:ext uri="{FF2B5EF4-FFF2-40B4-BE49-F238E27FC236}">
                  <a16:creationId xmlns:a16="http://schemas.microsoft.com/office/drawing/2014/main" id="{8EF8A2E5-3E3C-8DC3-26BA-483613F3F56F}"/>
                </a:ext>
              </a:extLst>
            </p:cNvPr>
            <p:cNvSpPr txBox="1"/>
            <p:nvPr/>
          </p:nvSpPr>
          <p:spPr>
            <a:xfrm>
              <a:off x="5992827" y="2765499"/>
              <a:ext cx="720711" cy="1220083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救急教育センター</a:t>
              </a: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F3CDFE5A-6559-F28C-7528-7A702E45C138}"/>
              </a:ext>
            </a:extLst>
          </p:cNvPr>
          <p:cNvGrpSpPr/>
          <p:nvPr/>
        </p:nvGrpSpPr>
        <p:grpSpPr>
          <a:xfrm>
            <a:off x="9035800" y="4973841"/>
            <a:ext cx="638276" cy="1094545"/>
            <a:chOff x="5795273" y="2699041"/>
            <a:chExt cx="1139068" cy="1397610"/>
          </a:xfrm>
        </p:grpSpPr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CDA920FD-7CC2-5655-1EB7-37518612F863}"/>
                </a:ext>
              </a:extLst>
            </p:cNvPr>
            <p:cNvSpPr/>
            <p:nvPr/>
          </p:nvSpPr>
          <p:spPr>
            <a:xfrm>
              <a:off x="5795273" y="2699041"/>
              <a:ext cx="1139068" cy="139761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1" name="テキスト ボックス 126">
              <a:extLst>
                <a:ext uri="{FF2B5EF4-FFF2-40B4-BE49-F238E27FC236}">
                  <a16:creationId xmlns:a16="http://schemas.microsoft.com/office/drawing/2014/main" id="{96F3079D-C9C9-D76A-B183-6F9F57FBCB9D}"/>
                </a:ext>
              </a:extLst>
            </p:cNvPr>
            <p:cNvSpPr txBox="1"/>
            <p:nvPr/>
          </p:nvSpPr>
          <p:spPr>
            <a:xfrm>
              <a:off x="6300598" y="2765499"/>
              <a:ext cx="205483" cy="1220083"/>
            </a:xfrm>
            <a:prstGeom prst="rect">
              <a:avLst/>
            </a:prstGeom>
            <a:noFill/>
            <a:ln w="1270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防災</a:t>
              </a:r>
              <a:endPara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研究室</a:t>
              </a: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918B6E16-4A39-9336-1991-7D93DFB145BC}"/>
              </a:ext>
            </a:extLst>
          </p:cNvPr>
          <p:cNvGrpSpPr/>
          <p:nvPr/>
        </p:nvGrpSpPr>
        <p:grpSpPr>
          <a:xfrm>
            <a:off x="10280956" y="2493496"/>
            <a:ext cx="870828" cy="1099792"/>
            <a:chOff x="5795273" y="2692341"/>
            <a:chExt cx="1139068" cy="1404310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E713EDAF-FC16-BD39-3D0B-B09E0F9669C4}"/>
                </a:ext>
              </a:extLst>
            </p:cNvPr>
            <p:cNvSpPr/>
            <p:nvPr/>
          </p:nvSpPr>
          <p:spPr>
            <a:xfrm>
              <a:off x="5795273" y="2699041"/>
              <a:ext cx="1139068" cy="139761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8" name="テキスト ボックス 126">
              <a:extLst>
                <a:ext uri="{FF2B5EF4-FFF2-40B4-BE49-F238E27FC236}">
                  <a16:creationId xmlns:a16="http://schemas.microsoft.com/office/drawing/2014/main" id="{D3103747-0387-285B-A343-328B6BA4A2E8}"/>
                </a:ext>
              </a:extLst>
            </p:cNvPr>
            <p:cNvSpPr txBox="1"/>
            <p:nvPr/>
          </p:nvSpPr>
          <p:spPr>
            <a:xfrm>
              <a:off x="6268029" y="2692341"/>
              <a:ext cx="193557" cy="1338027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車庫</a:t>
              </a:r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56" name="図 155">
            <a:extLst>
              <a:ext uri="{FF2B5EF4-FFF2-40B4-BE49-F238E27FC236}">
                <a16:creationId xmlns:a16="http://schemas.microsoft.com/office/drawing/2014/main" id="{2227EA44-A8E6-CAB0-CB42-96A28BC7CF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2974680" y="1470970"/>
            <a:ext cx="336917" cy="212762"/>
          </a:xfrm>
          <a:prstGeom prst="rect">
            <a:avLst/>
          </a:prstGeom>
        </p:spPr>
      </p:pic>
      <p:pic>
        <p:nvPicPr>
          <p:cNvPr id="157" name="図 156">
            <a:extLst>
              <a:ext uri="{FF2B5EF4-FFF2-40B4-BE49-F238E27FC236}">
                <a16:creationId xmlns:a16="http://schemas.microsoft.com/office/drawing/2014/main" id="{C17A1F28-B949-14FA-6653-F23C0DBCA0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3578835" y="1109999"/>
            <a:ext cx="336917" cy="212762"/>
          </a:xfrm>
          <a:prstGeom prst="rect">
            <a:avLst/>
          </a:prstGeom>
        </p:spPr>
      </p:pic>
      <p:pic>
        <p:nvPicPr>
          <p:cNvPr id="158" name="図 157">
            <a:extLst>
              <a:ext uri="{FF2B5EF4-FFF2-40B4-BE49-F238E27FC236}">
                <a16:creationId xmlns:a16="http://schemas.microsoft.com/office/drawing/2014/main" id="{C0D6E8B7-BB94-5891-F061-8DCE0DA708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4149641" y="1083735"/>
            <a:ext cx="336917" cy="212762"/>
          </a:xfrm>
          <a:prstGeom prst="rect">
            <a:avLst/>
          </a:prstGeom>
        </p:spPr>
      </p:pic>
      <p:pic>
        <p:nvPicPr>
          <p:cNvPr id="162" name="図 161">
            <a:extLst>
              <a:ext uri="{FF2B5EF4-FFF2-40B4-BE49-F238E27FC236}">
                <a16:creationId xmlns:a16="http://schemas.microsoft.com/office/drawing/2014/main" id="{32BD5BD3-0E2A-B266-A784-1425DF0E39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3579343" y="1478966"/>
            <a:ext cx="336917" cy="212762"/>
          </a:xfrm>
          <a:prstGeom prst="rect">
            <a:avLst/>
          </a:prstGeom>
        </p:spPr>
      </p:pic>
      <p:pic>
        <p:nvPicPr>
          <p:cNvPr id="163" name="図 162">
            <a:extLst>
              <a:ext uri="{FF2B5EF4-FFF2-40B4-BE49-F238E27FC236}">
                <a16:creationId xmlns:a16="http://schemas.microsoft.com/office/drawing/2014/main" id="{50831D7B-BD03-F5EF-163C-C93969C3F3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4149640" y="1470968"/>
            <a:ext cx="336917" cy="212762"/>
          </a:xfrm>
          <a:prstGeom prst="rect">
            <a:avLst/>
          </a:prstGeom>
        </p:spPr>
      </p:pic>
      <p:pic>
        <p:nvPicPr>
          <p:cNvPr id="165" name="図 164" descr="指揮.jpg">
            <a:extLst>
              <a:ext uri="{FF2B5EF4-FFF2-40B4-BE49-F238E27FC236}">
                <a16:creationId xmlns:a16="http://schemas.microsoft.com/office/drawing/2014/main" id="{65568DFF-44E5-5B08-E3CA-C0CA7346539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90" b="97143" l="36920" r="97257">
                        <a14:foregroundMark x1="82068" y1="85306" x2="82068" y2="85306"/>
                        <a14:foregroundMark x1="94515" y1="46939" x2="94515" y2="46939"/>
                        <a14:foregroundMark x1="97679" y1="49796" x2="97679" y2="49796"/>
                        <a14:foregroundMark x1="97679" y1="79592" x2="97679" y2="79592"/>
                        <a14:foregroundMark x1="90717" y1="67755" x2="90717" y2="67755"/>
                        <a14:foregroundMark x1="55485" y1="67755" x2="77004" y2="66531"/>
                        <a14:foregroundMark x1="65401" y1="66531" x2="81013" y2="41633"/>
                        <a14:foregroundMark x1="87553" y1="72245" x2="83333" y2="62041"/>
                        <a14:foregroundMark x1="45781" y1="80408" x2="45781" y2="80408"/>
                        <a14:foregroundMark x1="52321" y1="94694" x2="43460" y2="84490"/>
                        <a14:foregroundMark x1="36920" y1="83265" x2="46835" y2="46122"/>
                        <a14:foregroundMark x1="56540" y1="62041" x2="48101" y2="68571"/>
                        <a14:foregroundMark x1="94515" y1="65714" x2="43460" y2="70204"/>
                        <a14:foregroundMark x1="93038" y1="66531" x2="63080" y2="67755"/>
                        <a14:foregroundMark x1="84810" y1="97143" x2="84810" y2="97143"/>
                        <a14:foregroundMark x1="90295" y1="70204" x2="93038" y2="68571"/>
                        <a14:foregroundMark x1="81013" y1="91837" x2="87975" y2="72245"/>
                        <a14:foregroundMark x1="45359" y1="78776" x2="45359" y2="78776"/>
                        <a14:foregroundMark x1="64346" y1="67755" x2="66245" y2="62041"/>
                        <a14:foregroundMark x1="81013" y1="58367" x2="78692" y2="71429"/>
                        <a14:foregroundMark x1="64768" y1="12653" x2="64768" y2="12653"/>
                        <a14:foregroundMark x1="62025" y1="10612" x2="62025" y2="10612"/>
                        <a14:foregroundMark x1="56118" y1="4490" x2="56118" y2="4490"/>
                        <a14:foregroundMark x1="57384" y1="4490" x2="57384" y2="4490"/>
                        <a14:foregroundMark x1="51899" y1="6939" x2="51899" y2="6939"/>
                        <a14:foregroundMark x1="77004" y1="68571" x2="68143" y2="63673"/>
                        <a14:foregroundMark x1="52321" y1="86939" x2="50422" y2="83265"/>
                        <a14:foregroundMark x1="50844" y1="76735" x2="45781" y2="91837"/>
                        <a14:foregroundMark x1="87553" y1="80408" x2="76371" y2="78776"/>
                        <a14:foregroundMark x1="38819" y1="73878" x2="38819" y2="73878"/>
                        <a14:foregroundMark x1="38819" y1="61224" x2="38819" y2="61224"/>
                        <a14:foregroundMark x1="52743" y1="79592" x2="48523" y2="88980"/>
                        <a14:foregroundMark x1="50844" y1="73061" x2="48523" y2="95510"/>
                        <a14:foregroundMark x1="38819" y1="68571" x2="37975" y2="79592"/>
                        <a14:foregroundMark x1="52743" y1="4898" x2="52743" y2="4898"/>
                        <a14:foregroundMark x1="60549" y1="65306" x2="60549" y2="65306"/>
                        <a14:foregroundMark x1="65190" y1="68163" x2="56329" y2="60816"/>
                        <a14:foregroundMark x1="81435" y1="64490" x2="61392" y2="61633"/>
                        <a14:foregroundMark x1="57806" y1="63265" x2="42405" y2="66939"/>
                        <a14:foregroundMark x1="43882" y1="58776" x2="40084" y2="68980"/>
                        <a14:foregroundMark x1="93882" y1="47755" x2="97257" y2="63265"/>
                        <a14:foregroundMark x1="60127" y1="65306" x2="55063" y2="62449"/>
                      </a14:backgroundRemoval>
                    </a14:imgEffect>
                  </a14:imgLayer>
                </a14:imgProps>
              </a:ext>
            </a:extLst>
          </a:blip>
          <a:srcRect l="35029" r="-1277"/>
          <a:stretch/>
        </p:blipFill>
        <p:spPr>
          <a:xfrm rot="16200000" flipV="1">
            <a:off x="3897400" y="1449403"/>
            <a:ext cx="340179" cy="255890"/>
          </a:xfrm>
          <a:prstGeom prst="rect">
            <a:avLst/>
          </a:prstGeom>
        </p:spPr>
      </p:pic>
      <p:pic>
        <p:nvPicPr>
          <p:cNvPr id="166" name="図 165" descr="指揮.jpg">
            <a:extLst>
              <a:ext uri="{FF2B5EF4-FFF2-40B4-BE49-F238E27FC236}">
                <a16:creationId xmlns:a16="http://schemas.microsoft.com/office/drawing/2014/main" id="{EBDF9C11-987E-2CE7-06C7-F9BC7153154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90" b="97143" l="36920" r="97257">
                        <a14:foregroundMark x1="82068" y1="85306" x2="82068" y2="85306"/>
                        <a14:foregroundMark x1="94515" y1="46939" x2="94515" y2="46939"/>
                        <a14:foregroundMark x1="97679" y1="49796" x2="97679" y2="49796"/>
                        <a14:foregroundMark x1="97679" y1="79592" x2="97679" y2="79592"/>
                        <a14:foregroundMark x1="90717" y1="67755" x2="90717" y2="67755"/>
                        <a14:foregroundMark x1="55485" y1="67755" x2="77004" y2="66531"/>
                        <a14:foregroundMark x1="65401" y1="66531" x2="81013" y2="41633"/>
                        <a14:foregroundMark x1="87553" y1="72245" x2="83333" y2="62041"/>
                        <a14:foregroundMark x1="45781" y1="80408" x2="45781" y2="80408"/>
                        <a14:foregroundMark x1="52321" y1="94694" x2="43460" y2="84490"/>
                        <a14:foregroundMark x1="36920" y1="83265" x2="46835" y2="46122"/>
                        <a14:foregroundMark x1="56540" y1="62041" x2="48101" y2="68571"/>
                        <a14:foregroundMark x1="94515" y1="65714" x2="43460" y2="70204"/>
                        <a14:foregroundMark x1="93038" y1="66531" x2="63080" y2="67755"/>
                        <a14:foregroundMark x1="84810" y1="97143" x2="84810" y2="97143"/>
                        <a14:foregroundMark x1="90295" y1="70204" x2="93038" y2="68571"/>
                        <a14:foregroundMark x1="81013" y1="91837" x2="87975" y2="72245"/>
                        <a14:foregroundMark x1="45359" y1="78776" x2="45359" y2="78776"/>
                        <a14:foregroundMark x1="64346" y1="67755" x2="66245" y2="62041"/>
                        <a14:foregroundMark x1="81013" y1="58367" x2="78692" y2="71429"/>
                        <a14:foregroundMark x1="64768" y1="12653" x2="64768" y2="12653"/>
                        <a14:foregroundMark x1="62025" y1="10612" x2="62025" y2="10612"/>
                        <a14:foregroundMark x1="56118" y1="4490" x2="56118" y2="4490"/>
                        <a14:foregroundMark x1="57384" y1="4490" x2="57384" y2="4490"/>
                        <a14:foregroundMark x1="51899" y1="6939" x2="51899" y2="6939"/>
                        <a14:foregroundMark x1="77004" y1="68571" x2="68143" y2="63673"/>
                        <a14:foregroundMark x1="52321" y1="86939" x2="50422" y2="83265"/>
                        <a14:foregroundMark x1="50844" y1="76735" x2="45781" y2="91837"/>
                        <a14:foregroundMark x1="87553" y1="80408" x2="76371" y2="78776"/>
                        <a14:foregroundMark x1="38819" y1="73878" x2="38819" y2="73878"/>
                        <a14:foregroundMark x1="38819" y1="61224" x2="38819" y2="61224"/>
                        <a14:foregroundMark x1="52743" y1="79592" x2="48523" y2="88980"/>
                        <a14:foregroundMark x1="50844" y1="73061" x2="48523" y2="95510"/>
                        <a14:foregroundMark x1="38819" y1="68571" x2="37975" y2="79592"/>
                        <a14:foregroundMark x1="52743" y1="4898" x2="52743" y2="4898"/>
                        <a14:foregroundMark x1="60549" y1="65306" x2="60549" y2="65306"/>
                        <a14:foregroundMark x1="65190" y1="68163" x2="56329" y2="60816"/>
                        <a14:foregroundMark x1="81435" y1="64490" x2="61392" y2="61633"/>
                        <a14:foregroundMark x1="57806" y1="63265" x2="42405" y2="66939"/>
                        <a14:foregroundMark x1="43882" y1="58776" x2="40084" y2="68980"/>
                        <a14:foregroundMark x1="93882" y1="47755" x2="97257" y2="63265"/>
                        <a14:foregroundMark x1="60127" y1="65306" x2="55063" y2="62449"/>
                      </a14:backgroundRemoval>
                    </a14:imgEffect>
                  </a14:imgLayer>
                </a14:imgProps>
              </a:ext>
            </a:extLst>
          </a:blip>
          <a:srcRect l="35029" r="-1277"/>
          <a:stretch/>
        </p:blipFill>
        <p:spPr>
          <a:xfrm rot="16200000" flipV="1">
            <a:off x="3311835" y="1454632"/>
            <a:ext cx="340179" cy="255890"/>
          </a:xfrm>
          <a:prstGeom prst="rect">
            <a:avLst/>
          </a:prstGeom>
        </p:spPr>
      </p:pic>
      <p:pic>
        <p:nvPicPr>
          <p:cNvPr id="167" name="図 166" descr="指揮.jpg">
            <a:extLst>
              <a:ext uri="{FF2B5EF4-FFF2-40B4-BE49-F238E27FC236}">
                <a16:creationId xmlns:a16="http://schemas.microsoft.com/office/drawing/2014/main" id="{0B8FF1A8-B3FE-88F8-2140-9D7414EE5DE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90" b="97143" l="36920" r="97257">
                        <a14:foregroundMark x1="82068" y1="85306" x2="82068" y2="85306"/>
                        <a14:foregroundMark x1="94515" y1="46939" x2="94515" y2="46939"/>
                        <a14:foregroundMark x1="97679" y1="49796" x2="97679" y2="49796"/>
                        <a14:foregroundMark x1="97679" y1="79592" x2="97679" y2="79592"/>
                        <a14:foregroundMark x1="90717" y1="67755" x2="90717" y2="67755"/>
                        <a14:foregroundMark x1="55485" y1="67755" x2="77004" y2="66531"/>
                        <a14:foregroundMark x1="65401" y1="66531" x2="81013" y2="41633"/>
                        <a14:foregroundMark x1="87553" y1="72245" x2="83333" y2="62041"/>
                        <a14:foregroundMark x1="45781" y1="80408" x2="45781" y2="80408"/>
                        <a14:foregroundMark x1="52321" y1="94694" x2="43460" y2="84490"/>
                        <a14:foregroundMark x1="36920" y1="83265" x2="46835" y2="46122"/>
                        <a14:foregroundMark x1="56540" y1="62041" x2="48101" y2="68571"/>
                        <a14:foregroundMark x1="94515" y1="65714" x2="43460" y2="70204"/>
                        <a14:foregroundMark x1="93038" y1="66531" x2="63080" y2="67755"/>
                        <a14:foregroundMark x1="84810" y1="97143" x2="84810" y2="97143"/>
                        <a14:foregroundMark x1="90295" y1="70204" x2="93038" y2="68571"/>
                        <a14:foregroundMark x1="81013" y1="91837" x2="87975" y2="72245"/>
                        <a14:foregroundMark x1="45359" y1="78776" x2="45359" y2="78776"/>
                        <a14:foregroundMark x1="64346" y1="67755" x2="66245" y2="62041"/>
                        <a14:foregroundMark x1="81013" y1="58367" x2="78692" y2="71429"/>
                        <a14:foregroundMark x1="64768" y1="12653" x2="64768" y2="12653"/>
                        <a14:foregroundMark x1="62025" y1="10612" x2="62025" y2="10612"/>
                        <a14:foregroundMark x1="56118" y1="4490" x2="56118" y2="4490"/>
                        <a14:foregroundMark x1="57384" y1="4490" x2="57384" y2="4490"/>
                        <a14:foregroundMark x1="51899" y1="6939" x2="51899" y2="6939"/>
                        <a14:foregroundMark x1="77004" y1="68571" x2="68143" y2="63673"/>
                        <a14:foregroundMark x1="52321" y1="86939" x2="50422" y2="83265"/>
                        <a14:foregroundMark x1="50844" y1="76735" x2="45781" y2="91837"/>
                        <a14:foregroundMark x1="87553" y1="80408" x2="76371" y2="78776"/>
                        <a14:foregroundMark x1="38819" y1="73878" x2="38819" y2="73878"/>
                        <a14:foregroundMark x1="38819" y1="61224" x2="38819" y2="61224"/>
                        <a14:foregroundMark x1="52743" y1="79592" x2="48523" y2="88980"/>
                        <a14:foregroundMark x1="50844" y1="73061" x2="48523" y2="95510"/>
                        <a14:foregroundMark x1="38819" y1="68571" x2="37975" y2="79592"/>
                        <a14:foregroundMark x1="52743" y1="4898" x2="52743" y2="4898"/>
                        <a14:foregroundMark x1="60549" y1="65306" x2="60549" y2="65306"/>
                        <a14:foregroundMark x1="65190" y1="68163" x2="56329" y2="60816"/>
                        <a14:foregroundMark x1="81435" y1="64490" x2="61392" y2="61633"/>
                        <a14:foregroundMark x1="57806" y1="63265" x2="42405" y2="66939"/>
                        <a14:foregroundMark x1="43882" y1="58776" x2="40084" y2="68980"/>
                        <a14:foregroundMark x1="93882" y1="47755" x2="97257" y2="63265"/>
                        <a14:foregroundMark x1="60127" y1="65306" x2="55063" y2="62449"/>
                      </a14:backgroundRemoval>
                    </a14:imgEffect>
                  </a14:imgLayer>
                </a14:imgProps>
              </a:ext>
            </a:extLst>
          </a:blip>
          <a:srcRect l="35029" r="-1277"/>
          <a:stretch/>
        </p:blipFill>
        <p:spPr>
          <a:xfrm rot="16200000" flipV="1">
            <a:off x="2678097" y="1459032"/>
            <a:ext cx="340179" cy="255890"/>
          </a:xfrm>
          <a:prstGeom prst="rect">
            <a:avLst/>
          </a:prstGeom>
        </p:spPr>
      </p:pic>
      <p:pic>
        <p:nvPicPr>
          <p:cNvPr id="169" name="図 168">
            <a:extLst>
              <a:ext uri="{FF2B5EF4-FFF2-40B4-BE49-F238E27FC236}">
                <a16:creationId xmlns:a16="http://schemas.microsoft.com/office/drawing/2014/main" id="{2D1BC601-3A10-18B7-A09E-44679B13B9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8" b="99401" l="4305" r="94702">
                        <a14:foregroundMark x1="91060" y1="73653" x2="54967" y2="19760"/>
                        <a14:foregroundMark x1="72185" y1="95808" x2="72185" y2="95808"/>
                        <a14:foregroundMark x1="77815" y1="17365" x2="77815" y2="17365"/>
                        <a14:foregroundMark x1="94702" y1="77844" x2="94702" y2="77844"/>
                        <a14:foregroundMark x1="9272" y1="73653" x2="9272" y2="73653"/>
                        <a14:foregroundMark x1="4305" y1="83832" x2="4305" y2="52096"/>
                        <a14:foregroundMark x1="54305" y1="9581" x2="56623" y2="9581"/>
                        <a14:foregroundMark x1="71523" y1="2994" x2="71523" y2="2994"/>
                        <a14:foregroundMark x1="54305" y1="15569" x2="54305" y2="15569"/>
                        <a14:foregroundMark x1="50993" y1="5389" x2="50993" y2="5389"/>
                        <a14:foregroundMark x1="82781" y1="4192" x2="82781" y2="4192"/>
                        <a14:foregroundMark x1="70530" y1="97006" x2="70530" y2="97006"/>
                        <a14:foregroundMark x1="20530" y1="97006" x2="20530" y2="97006"/>
                        <a14:foregroundMark x1="21192" y1="99401" x2="21192" y2="99401"/>
                        <a14:foregroundMark x1="23179" y1="99401" x2="23179" y2="99401"/>
                        <a14:foregroundMark x1="22517" y1="98204" x2="23179" y2="92814"/>
                        <a14:foregroundMark x1="31126" y1="14371" x2="31126" y2="14371"/>
                        <a14:foregroundMark x1="31788" y1="11976" x2="31788" y2="11976"/>
                        <a14:foregroundMark x1="75497" y1="99401" x2="75497" y2="99401"/>
                        <a14:foregroundMark x1="73510" y1="99401" x2="73510" y2="994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2987334" y="1080962"/>
            <a:ext cx="336917" cy="212762"/>
          </a:xfrm>
          <a:prstGeom prst="rect">
            <a:avLst/>
          </a:prstGeom>
        </p:spPr>
      </p:pic>
      <p:sp>
        <p:nvSpPr>
          <p:cNvPr id="174" name="矢印: 右 173">
            <a:extLst>
              <a:ext uri="{FF2B5EF4-FFF2-40B4-BE49-F238E27FC236}">
                <a16:creationId xmlns:a16="http://schemas.microsoft.com/office/drawing/2014/main" id="{9854D9C8-0630-0EC9-7E33-785280D010CE}"/>
              </a:ext>
            </a:extLst>
          </p:cNvPr>
          <p:cNvSpPr/>
          <p:nvPr/>
        </p:nvSpPr>
        <p:spPr>
          <a:xfrm>
            <a:off x="1885309" y="2192281"/>
            <a:ext cx="5671704" cy="34331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4" name="矢印: 右 183">
            <a:extLst>
              <a:ext uri="{FF2B5EF4-FFF2-40B4-BE49-F238E27FC236}">
                <a16:creationId xmlns:a16="http://schemas.microsoft.com/office/drawing/2014/main" id="{2ACFF841-6DAE-1164-8F04-81742529871C}"/>
              </a:ext>
            </a:extLst>
          </p:cNvPr>
          <p:cNvSpPr/>
          <p:nvPr/>
        </p:nvSpPr>
        <p:spPr>
          <a:xfrm rot="5400000">
            <a:off x="6131648" y="3787603"/>
            <a:ext cx="3347101" cy="31931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矢印: 右 190">
            <a:extLst>
              <a:ext uri="{FF2B5EF4-FFF2-40B4-BE49-F238E27FC236}">
                <a16:creationId xmlns:a16="http://schemas.microsoft.com/office/drawing/2014/main" id="{8EB5C6C5-2178-0E35-02F4-342CE9BEE856}"/>
              </a:ext>
            </a:extLst>
          </p:cNvPr>
          <p:cNvSpPr/>
          <p:nvPr/>
        </p:nvSpPr>
        <p:spPr>
          <a:xfrm rot="10800000">
            <a:off x="6779248" y="5451215"/>
            <a:ext cx="664913" cy="32534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4" name="直線矢印コネクタ 193">
            <a:extLst>
              <a:ext uri="{FF2B5EF4-FFF2-40B4-BE49-F238E27FC236}">
                <a16:creationId xmlns:a16="http://schemas.microsoft.com/office/drawing/2014/main" id="{5AC82008-EF55-0907-A53C-29AA7CA0A4F2}"/>
              </a:ext>
            </a:extLst>
          </p:cNvPr>
          <p:cNvCxnSpPr>
            <a:cxnSpLocks/>
          </p:cNvCxnSpPr>
          <p:nvPr/>
        </p:nvCxnSpPr>
        <p:spPr>
          <a:xfrm>
            <a:off x="3481922" y="5981402"/>
            <a:ext cx="699983" cy="428417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直線矢印コネクタ 196">
            <a:extLst>
              <a:ext uri="{FF2B5EF4-FFF2-40B4-BE49-F238E27FC236}">
                <a16:creationId xmlns:a16="http://schemas.microsoft.com/office/drawing/2014/main" id="{CB3EE389-9B47-296E-4BDD-A522BC550186}"/>
              </a:ext>
            </a:extLst>
          </p:cNvPr>
          <p:cNvCxnSpPr>
            <a:cxnSpLocks/>
          </p:cNvCxnSpPr>
          <p:nvPr/>
        </p:nvCxnSpPr>
        <p:spPr>
          <a:xfrm flipV="1">
            <a:off x="4699609" y="6436123"/>
            <a:ext cx="1783049" cy="162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7091287-3CB9-1B38-74A2-0A32A62E5AF6}"/>
              </a:ext>
            </a:extLst>
          </p:cNvPr>
          <p:cNvGrpSpPr/>
          <p:nvPr/>
        </p:nvGrpSpPr>
        <p:grpSpPr>
          <a:xfrm rot="10800000" flipV="1">
            <a:off x="1911477" y="4967025"/>
            <a:ext cx="1051513" cy="258747"/>
            <a:chOff x="-445545" y="385370"/>
            <a:chExt cx="1059658" cy="20034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CC1E95A-B7C1-4877-227D-F6DF0F5E3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A0A70AE4-E5F2-45EA-8D44-7C46971E0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18" name="図 17" descr="指揮.jpg">
              <a:extLst>
                <a:ext uri="{FF2B5EF4-FFF2-40B4-BE49-F238E27FC236}">
                  <a16:creationId xmlns:a16="http://schemas.microsoft.com/office/drawing/2014/main" id="{73475BF3-6B22-21AE-EB12-9AEDBBCFE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sp>
        <p:nvSpPr>
          <p:cNvPr id="71" name="テキスト ボックス 142">
            <a:extLst>
              <a:ext uri="{FF2B5EF4-FFF2-40B4-BE49-F238E27FC236}">
                <a16:creationId xmlns:a16="http://schemas.microsoft.com/office/drawing/2014/main" id="{9E1E9356-4460-CD8E-DBB3-143405684314}"/>
              </a:ext>
            </a:extLst>
          </p:cNvPr>
          <p:cNvSpPr txBox="1"/>
          <p:nvPr/>
        </p:nvSpPr>
        <p:spPr>
          <a:xfrm>
            <a:off x="1724297" y="5225770"/>
            <a:ext cx="1121330" cy="31604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出発位置</a:t>
            </a:r>
            <a:endParaRPr kumimoji="1" lang="ja-JP" alt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0A0F9440-7335-6D37-4A99-A512FE55FF8D}"/>
              </a:ext>
            </a:extLst>
          </p:cNvPr>
          <p:cNvCxnSpPr>
            <a:cxnSpLocks/>
          </p:cNvCxnSpPr>
          <p:nvPr/>
        </p:nvCxnSpPr>
        <p:spPr>
          <a:xfrm flipV="1">
            <a:off x="3129933" y="5051592"/>
            <a:ext cx="2630293" cy="49337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DEC38052-53C5-737D-0631-6AC0A927D3B5}"/>
              </a:ext>
            </a:extLst>
          </p:cNvPr>
          <p:cNvGrpSpPr/>
          <p:nvPr/>
        </p:nvGrpSpPr>
        <p:grpSpPr>
          <a:xfrm rot="16200000" flipV="1">
            <a:off x="886172" y="4241340"/>
            <a:ext cx="1051513" cy="258747"/>
            <a:chOff x="-445545" y="385370"/>
            <a:chExt cx="1059658" cy="200343"/>
          </a:xfrm>
        </p:grpSpPr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45469BA7-0A15-C8B5-827A-632B9EBED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EBC63384-50D7-B567-8D23-BB5CE32ED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70" name="図 69" descr="指揮.jpg">
              <a:extLst>
                <a:ext uri="{FF2B5EF4-FFF2-40B4-BE49-F238E27FC236}">
                  <a16:creationId xmlns:a16="http://schemas.microsoft.com/office/drawing/2014/main" id="{F12CBD25-5BDB-1B05-1B1B-C86227BFC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31BE22B0-7473-0C17-B863-E4E9EEB60031}"/>
              </a:ext>
            </a:extLst>
          </p:cNvPr>
          <p:cNvGrpSpPr/>
          <p:nvPr/>
        </p:nvGrpSpPr>
        <p:grpSpPr>
          <a:xfrm rot="16200000" flipV="1">
            <a:off x="903431" y="2966059"/>
            <a:ext cx="1051513" cy="258747"/>
            <a:chOff x="-445545" y="385370"/>
            <a:chExt cx="1059658" cy="200343"/>
          </a:xfrm>
        </p:grpSpPr>
        <p:pic>
          <p:nvPicPr>
            <p:cNvPr id="80" name="図 79">
              <a:extLst>
                <a:ext uri="{FF2B5EF4-FFF2-40B4-BE49-F238E27FC236}">
                  <a16:creationId xmlns:a16="http://schemas.microsoft.com/office/drawing/2014/main" id="{B3B68CBE-4E5E-E8CA-F174-21766AEB0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7D81C692-92BF-F996-E84A-0246FD4107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87" name="図 86" descr="指揮.jpg">
              <a:extLst>
                <a:ext uri="{FF2B5EF4-FFF2-40B4-BE49-F238E27FC236}">
                  <a16:creationId xmlns:a16="http://schemas.microsoft.com/office/drawing/2014/main" id="{70FE9A98-645C-4704-9FEF-CD826F9C7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61108987-5851-A698-CB01-712759056682}"/>
              </a:ext>
            </a:extLst>
          </p:cNvPr>
          <p:cNvGrpSpPr/>
          <p:nvPr/>
        </p:nvGrpSpPr>
        <p:grpSpPr>
          <a:xfrm>
            <a:off x="2292060" y="1853004"/>
            <a:ext cx="1051513" cy="258747"/>
            <a:chOff x="-445545" y="385370"/>
            <a:chExt cx="1059658" cy="200343"/>
          </a:xfrm>
        </p:grpSpPr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91A24D8A-A13A-760E-79D1-D680B84B0F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CB933BC9-BAD2-0F42-7C03-7C9972C8E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150" name="図 149" descr="指揮.jpg">
              <a:extLst>
                <a:ext uri="{FF2B5EF4-FFF2-40B4-BE49-F238E27FC236}">
                  <a16:creationId xmlns:a16="http://schemas.microsoft.com/office/drawing/2014/main" id="{05CB8E2C-4A72-261D-8E0F-EC5A0BE5C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EB616A78-9E6C-DF4F-6DCD-557F1A891EE5}"/>
              </a:ext>
            </a:extLst>
          </p:cNvPr>
          <p:cNvGrpSpPr/>
          <p:nvPr/>
        </p:nvGrpSpPr>
        <p:grpSpPr>
          <a:xfrm rot="5400000">
            <a:off x="9581403" y="4596595"/>
            <a:ext cx="1051513" cy="258747"/>
            <a:chOff x="-445545" y="385370"/>
            <a:chExt cx="1059658" cy="200343"/>
          </a:xfrm>
        </p:grpSpPr>
        <p:pic>
          <p:nvPicPr>
            <p:cNvPr id="159" name="図 158">
              <a:extLst>
                <a:ext uri="{FF2B5EF4-FFF2-40B4-BE49-F238E27FC236}">
                  <a16:creationId xmlns:a16="http://schemas.microsoft.com/office/drawing/2014/main" id="{7523E0C8-FA27-4136-D3CE-C0E489A05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9E34D7EC-DB9A-4B0A-323F-5521D9673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161" name="図 160" descr="指揮.jpg">
              <a:extLst>
                <a:ext uri="{FF2B5EF4-FFF2-40B4-BE49-F238E27FC236}">
                  <a16:creationId xmlns:a16="http://schemas.microsoft.com/office/drawing/2014/main" id="{24D52701-0906-B200-3077-68CD9DD79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5D1CA9A0-D532-C48E-B782-0CE07FC2E7C8}"/>
              </a:ext>
            </a:extLst>
          </p:cNvPr>
          <p:cNvGrpSpPr/>
          <p:nvPr/>
        </p:nvGrpSpPr>
        <p:grpSpPr>
          <a:xfrm rot="10800000" flipV="1">
            <a:off x="8029052" y="6313264"/>
            <a:ext cx="1051513" cy="258747"/>
            <a:chOff x="-445545" y="385370"/>
            <a:chExt cx="1059658" cy="200343"/>
          </a:xfrm>
        </p:grpSpPr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EB99C45B-B039-0235-2F36-F8D53A35E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3355DD30-4B58-41B6-DC52-EB3AD8D78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172" name="図 171" descr="指揮.jpg">
              <a:extLst>
                <a:ext uri="{FF2B5EF4-FFF2-40B4-BE49-F238E27FC236}">
                  <a16:creationId xmlns:a16="http://schemas.microsoft.com/office/drawing/2014/main" id="{F9AB275F-507C-6739-4283-982F7C2AF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B2E9812E-49E5-00BD-3FC7-C91A81B6B74E}"/>
              </a:ext>
            </a:extLst>
          </p:cNvPr>
          <p:cNvGrpSpPr/>
          <p:nvPr/>
        </p:nvGrpSpPr>
        <p:grpSpPr>
          <a:xfrm>
            <a:off x="8984332" y="3006979"/>
            <a:ext cx="1051513" cy="258747"/>
            <a:chOff x="-445545" y="385370"/>
            <a:chExt cx="1059658" cy="200343"/>
          </a:xfrm>
        </p:grpSpPr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7F1BB716-FCFC-3BE5-DC9E-A66A000B6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5135" y="391528"/>
              <a:ext cx="304420" cy="194185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A17CCE2E-232B-3B9B-CF1B-B81258857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422" y="385370"/>
              <a:ext cx="309691" cy="192954"/>
            </a:xfrm>
            <a:prstGeom prst="rect">
              <a:avLst/>
            </a:prstGeom>
          </p:spPr>
        </p:pic>
        <p:pic>
          <p:nvPicPr>
            <p:cNvPr id="193" name="図 192" descr="指揮.jpg">
              <a:extLst>
                <a:ext uri="{FF2B5EF4-FFF2-40B4-BE49-F238E27FC236}">
                  <a16:creationId xmlns:a16="http://schemas.microsoft.com/office/drawing/2014/main" id="{7D6C254C-40BE-B063-46E5-F44B9D33E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45545" y="395992"/>
              <a:ext cx="306298" cy="171714"/>
            </a:xfrm>
            <a:prstGeom prst="rect">
              <a:avLst/>
            </a:prstGeom>
          </p:spPr>
        </p:pic>
      </p:grpSp>
      <p:cxnSp>
        <p:nvCxnSpPr>
          <p:cNvPr id="198" name="直線矢印コネクタ 197">
            <a:extLst>
              <a:ext uri="{FF2B5EF4-FFF2-40B4-BE49-F238E27FC236}">
                <a16:creationId xmlns:a16="http://schemas.microsoft.com/office/drawing/2014/main" id="{4A915544-63AD-DD4D-8F60-F341A7B2E4F6}"/>
              </a:ext>
            </a:extLst>
          </p:cNvPr>
          <p:cNvCxnSpPr>
            <a:cxnSpLocks/>
          </p:cNvCxnSpPr>
          <p:nvPr/>
        </p:nvCxnSpPr>
        <p:spPr>
          <a:xfrm>
            <a:off x="6301872" y="5012364"/>
            <a:ext cx="134607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3B4D2F90-88FB-6017-2D86-69FF77397A81}"/>
              </a:ext>
            </a:extLst>
          </p:cNvPr>
          <p:cNvGrpSpPr/>
          <p:nvPr/>
        </p:nvGrpSpPr>
        <p:grpSpPr>
          <a:xfrm>
            <a:off x="6314983" y="3704721"/>
            <a:ext cx="263015" cy="546030"/>
            <a:chOff x="2096848" y="-13364"/>
            <a:chExt cx="308043" cy="626326"/>
          </a:xfrm>
        </p:grpSpPr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130C4394-E93B-DEEF-0E12-451FF52C032E}"/>
                </a:ext>
              </a:extLst>
            </p:cNvPr>
            <p:cNvSpPr/>
            <p:nvPr/>
          </p:nvSpPr>
          <p:spPr>
            <a:xfrm>
              <a:off x="2096848" y="323345"/>
              <a:ext cx="308043" cy="28961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B009EE12-A6AB-D197-A4BA-1B67EA48162E}"/>
                </a:ext>
              </a:extLst>
            </p:cNvPr>
            <p:cNvSpPr/>
            <p:nvPr/>
          </p:nvSpPr>
          <p:spPr>
            <a:xfrm>
              <a:off x="2096849" y="-13364"/>
              <a:ext cx="308042" cy="34146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208" name="グループ化 207">
            <a:extLst>
              <a:ext uri="{FF2B5EF4-FFF2-40B4-BE49-F238E27FC236}">
                <a16:creationId xmlns:a16="http://schemas.microsoft.com/office/drawing/2014/main" id="{5409D826-A127-8A48-4589-7B2DBFDBA44C}"/>
              </a:ext>
            </a:extLst>
          </p:cNvPr>
          <p:cNvGrpSpPr/>
          <p:nvPr/>
        </p:nvGrpSpPr>
        <p:grpSpPr>
          <a:xfrm>
            <a:off x="6566432" y="3701928"/>
            <a:ext cx="263015" cy="566134"/>
            <a:chOff x="2096848" y="0"/>
            <a:chExt cx="308043" cy="612962"/>
          </a:xfrm>
        </p:grpSpPr>
        <p:sp>
          <p:nvSpPr>
            <p:cNvPr id="209" name="正方形/長方形 208">
              <a:extLst>
                <a:ext uri="{FF2B5EF4-FFF2-40B4-BE49-F238E27FC236}">
                  <a16:creationId xmlns:a16="http://schemas.microsoft.com/office/drawing/2014/main" id="{E3E7E4E4-16F5-D93F-11DB-4FB4BC6A9641}"/>
                </a:ext>
              </a:extLst>
            </p:cNvPr>
            <p:cNvSpPr/>
            <p:nvPr/>
          </p:nvSpPr>
          <p:spPr>
            <a:xfrm>
              <a:off x="2096848" y="323345"/>
              <a:ext cx="308043" cy="28961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10" name="正方形/長方形 209">
              <a:extLst>
                <a:ext uri="{FF2B5EF4-FFF2-40B4-BE49-F238E27FC236}">
                  <a16:creationId xmlns:a16="http://schemas.microsoft.com/office/drawing/2014/main" id="{F368843A-A043-C7CB-78D8-429CDC9D282E}"/>
                </a:ext>
              </a:extLst>
            </p:cNvPr>
            <p:cNvSpPr/>
            <p:nvPr/>
          </p:nvSpPr>
          <p:spPr>
            <a:xfrm>
              <a:off x="2096849" y="0"/>
              <a:ext cx="308042" cy="328103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9" name="矢印: 右 18">
            <a:extLst>
              <a:ext uri="{FF2B5EF4-FFF2-40B4-BE49-F238E27FC236}">
                <a16:creationId xmlns:a16="http://schemas.microsoft.com/office/drawing/2014/main" id="{F48C70B2-010D-C9F0-83B6-92D93242BAA5}"/>
              </a:ext>
            </a:extLst>
          </p:cNvPr>
          <p:cNvSpPr/>
          <p:nvPr/>
        </p:nvSpPr>
        <p:spPr>
          <a:xfrm rot="10800000">
            <a:off x="8014287" y="2190459"/>
            <a:ext cx="751331" cy="33106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4E21FA29-30A5-8276-2CE9-18449A853F03}"/>
              </a:ext>
            </a:extLst>
          </p:cNvPr>
          <p:cNvSpPr/>
          <p:nvPr/>
        </p:nvSpPr>
        <p:spPr>
          <a:xfrm>
            <a:off x="1362027" y="773098"/>
            <a:ext cx="9190591" cy="1055173"/>
          </a:xfrm>
          <a:prstGeom prst="rect">
            <a:avLst/>
          </a:prstGeom>
          <a:solidFill>
            <a:schemeClr val="tx2">
              <a:lumMod val="75000"/>
              <a:lumOff val="25000"/>
              <a:alpha val="6000"/>
            </a:schemeClr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フリーフォーム: 図形 103">
            <a:extLst>
              <a:ext uri="{FF2B5EF4-FFF2-40B4-BE49-F238E27FC236}">
                <a16:creationId xmlns:a16="http://schemas.microsoft.com/office/drawing/2014/main" id="{3241FBBF-20B9-C701-51EC-6E94280D3A17}"/>
              </a:ext>
            </a:extLst>
          </p:cNvPr>
          <p:cNvSpPr/>
          <p:nvPr/>
        </p:nvSpPr>
        <p:spPr>
          <a:xfrm>
            <a:off x="450166" y="2560320"/>
            <a:ext cx="11422966" cy="4107766"/>
          </a:xfrm>
          <a:custGeom>
            <a:avLst/>
            <a:gdLst>
              <a:gd name="connsiteX0" fmla="*/ 28136 w 11422966"/>
              <a:gd name="connsiteY0" fmla="*/ 0 h 4107766"/>
              <a:gd name="connsiteX1" fmla="*/ 3024554 w 11422966"/>
              <a:gd name="connsiteY1" fmla="*/ 0 h 4107766"/>
              <a:gd name="connsiteX2" fmla="*/ 3024554 w 11422966"/>
              <a:gd name="connsiteY2" fmla="*/ 773723 h 4107766"/>
              <a:gd name="connsiteX3" fmla="*/ 7230794 w 11422966"/>
              <a:gd name="connsiteY3" fmla="*/ 773723 h 4107766"/>
              <a:gd name="connsiteX4" fmla="*/ 7230794 w 11422966"/>
              <a:gd name="connsiteY4" fmla="*/ 2855742 h 4107766"/>
              <a:gd name="connsiteX5" fmla="*/ 6119446 w 11422966"/>
              <a:gd name="connsiteY5" fmla="*/ 2855742 h 4107766"/>
              <a:gd name="connsiteX6" fmla="*/ 6119446 w 11422966"/>
              <a:gd name="connsiteY6" fmla="*/ 2377440 h 4107766"/>
              <a:gd name="connsiteX7" fmla="*/ 4951828 w 11422966"/>
              <a:gd name="connsiteY7" fmla="*/ 2377440 h 4107766"/>
              <a:gd name="connsiteX8" fmla="*/ 4951828 w 11422966"/>
              <a:gd name="connsiteY8" fmla="*/ 3502855 h 4107766"/>
              <a:gd name="connsiteX9" fmla="*/ 6105379 w 11422966"/>
              <a:gd name="connsiteY9" fmla="*/ 3502855 h 4107766"/>
              <a:gd name="connsiteX10" fmla="*/ 6105379 w 11422966"/>
              <a:gd name="connsiteY10" fmla="*/ 3249637 h 4107766"/>
              <a:gd name="connsiteX11" fmla="*/ 7568419 w 11422966"/>
              <a:gd name="connsiteY11" fmla="*/ 3474720 h 4107766"/>
              <a:gd name="connsiteX12" fmla="*/ 7540283 w 11422966"/>
              <a:gd name="connsiteY12" fmla="*/ 14068 h 4107766"/>
              <a:gd name="connsiteX13" fmla="*/ 11422966 w 11422966"/>
              <a:gd name="connsiteY13" fmla="*/ 14068 h 4107766"/>
              <a:gd name="connsiteX14" fmla="*/ 11422966 w 11422966"/>
              <a:gd name="connsiteY14" fmla="*/ 4107766 h 4107766"/>
              <a:gd name="connsiteX15" fmla="*/ 0 w 11422966"/>
              <a:gd name="connsiteY15" fmla="*/ 4107766 h 4107766"/>
              <a:gd name="connsiteX16" fmla="*/ 28136 w 11422966"/>
              <a:gd name="connsiteY16" fmla="*/ 0 h 4107766"/>
              <a:gd name="connsiteX0" fmla="*/ 28136 w 11422966"/>
              <a:gd name="connsiteY0" fmla="*/ 0 h 4107766"/>
              <a:gd name="connsiteX1" fmla="*/ 3024554 w 11422966"/>
              <a:gd name="connsiteY1" fmla="*/ 0 h 4107766"/>
              <a:gd name="connsiteX2" fmla="*/ 3024554 w 11422966"/>
              <a:gd name="connsiteY2" fmla="*/ 773723 h 4107766"/>
              <a:gd name="connsiteX3" fmla="*/ 7230794 w 11422966"/>
              <a:gd name="connsiteY3" fmla="*/ 773723 h 4107766"/>
              <a:gd name="connsiteX4" fmla="*/ 7230794 w 11422966"/>
              <a:gd name="connsiteY4" fmla="*/ 2855742 h 4107766"/>
              <a:gd name="connsiteX5" fmla="*/ 6119446 w 11422966"/>
              <a:gd name="connsiteY5" fmla="*/ 2855742 h 4107766"/>
              <a:gd name="connsiteX6" fmla="*/ 6119446 w 11422966"/>
              <a:gd name="connsiteY6" fmla="*/ 2377440 h 4107766"/>
              <a:gd name="connsiteX7" fmla="*/ 4951828 w 11422966"/>
              <a:gd name="connsiteY7" fmla="*/ 2377440 h 4107766"/>
              <a:gd name="connsiteX8" fmla="*/ 4951828 w 11422966"/>
              <a:gd name="connsiteY8" fmla="*/ 3502855 h 4107766"/>
              <a:gd name="connsiteX9" fmla="*/ 6105379 w 11422966"/>
              <a:gd name="connsiteY9" fmla="*/ 3502855 h 4107766"/>
              <a:gd name="connsiteX10" fmla="*/ 6105379 w 11422966"/>
              <a:gd name="connsiteY10" fmla="*/ 3249637 h 4107766"/>
              <a:gd name="connsiteX11" fmla="*/ 7540284 w 11422966"/>
              <a:gd name="connsiteY11" fmla="*/ 3291840 h 4107766"/>
              <a:gd name="connsiteX12" fmla="*/ 7540283 w 11422966"/>
              <a:gd name="connsiteY12" fmla="*/ 14068 h 4107766"/>
              <a:gd name="connsiteX13" fmla="*/ 11422966 w 11422966"/>
              <a:gd name="connsiteY13" fmla="*/ 14068 h 4107766"/>
              <a:gd name="connsiteX14" fmla="*/ 11422966 w 11422966"/>
              <a:gd name="connsiteY14" fmla="*/ 4107766 h 4107766"/>
              <a:gd name="connsiteX15" fmla="*/ 0 w 11422966"/>
              <a:gd name="connsiteY15" fmla="*/ 4107766 h 4107766"/>
              <a:gd name="connsiteX16" fmla="*/ 28136 w 11422966"/>
              <a:gd name="connsiteY16" fmla="*/ 0 h 4107766"/>
              <a:gd name="connsiteX0" fmla="*/ 28136 w 11422966"/>
              <a:gd name="connsiteY0" fmla="*/ 0 h 4107766"/>
              <a:gd name="connsiteX1" fmla="*/ 3024554 w 11422966"/>
              <a:gd name="connsiteY1" fmla="*/ 0 h 4107766"/>
              <a:gd name="connsiteX2" fmla="*/ 3024554 w 11422966"/>
              <a:gd name="connsiteY2" fmla="*/ 773723 h 4107766"/>
              <a:gd name="connsiteX3" fmla="*/ 7230794 w 11422966"/>
              <a:gd name="connsiteY3" fmla="*/ 773723 h 4107766"/>
              <a:gd name="connsiteX4" fmla="*/ 7230794 w 11422966"/>
              <a:gd name="connsiteY4" fmla="*/ 2855742 h 4107766"/>
              <a:gd name="connsiteX5" fmla="*/ 6119446 w 11422966"/>
              <a:gd name="connsiteY5" fmla="*/ 2855742 h 4107766"/>
              <a:gd name="connsiteX6" fmla="*/ 6119446 w 11422966"/>
              <a:gd name="connsiteY6" fmla="*/ 2377440 h 4107766"/>
              <a:gd name="connsiteX7" fmla="*/ 4951828 w 11422966"/>
              <a:gd name="connsiteY7" fmla="*/ 2377440 h 4107766"/>
              <a:gd name="connsiteX8" fmla="*/ 4951828 w 11422966"/>
              <a:gd name="connsiteY8" fmla="*/ 3502855 h 4107766"/>
              <a:gd name="connsiteX9" fmla="*/ 6105379 w 11422966"/>
              <a:gd name="connsiteY9" fmla="*/ 3502855 h 4107766"/>
              <a:gd name="connsiteX10" fmla="*/ 6105379 w 11422966"/>
              <a:gd name="connsiteY10" fmla="*/ 3249637 h 4107766"/>
              <a:gd name="connsiteX11" fmla="*/ 7554352 w 11422966"/>
              <a:gd name="connsiteY11" fmla="*/ 3277772 h 4107766"/>
              <a:gd name="connsiteX12" fmla="*/ 7540283 w 11422966"/>
              <a:gd name="connsiteY12" fmla="*/ 14068 h 4107766"/>
              <a:gd name="connsiteX13" fmla="*/ 11422966 w 11422966"/>
              <a:gd name="connsiteY13" fmla="*/ 14068 h 4107766"/>
              <a:gd name="connsiteX14" fmla="*/ 11422966 w 11422966"/>
              <a:gd name="connsiteY14" fmla="*/ 4107766 h 4107766"/>
              <a:gd name="connsiteX15" fmla="*/ 0 w 11422966"/>
              <a:gd name="connsiteY15" fmla="*/ 4107766 h 4107766"/>
              <a:gd name="connsiteX16" fmla="*/ 28136 w 11422966"/>
              <a:gd name="connsiteY16" fmla="*/ 0 h 4107766"/>
              <a:gd name="connsiteX0" fmla="*/ 28136 w 11422966"/>
              <a:gd name="connsiteY0" fmla="*/ 0 h 4107766"/>
              <a:gd name="connsiteX1" fmla="*/ 3024554 w 11422966"/>
              <a:gd name="connsiteY1" fmla="*/ 0 h 4107766"/>
              <a:gd name="connsiteX2" fmla="*/ 3024554 w 11422966"/>
              <a:gd name="connsiteY2" fmla="*/ 773723 h 4107766"/>
              <a:gd name="connsiteX3" fmla="*/ 7230794 w 11422966"/>
              <a:gd name="connsiteY3" fmla="*/ 773723 h 4107766"/>
              <a:gd name="connsiteX4" fmla="*/ 7230794 w 11422966"/>
              <a:gd name="connsiteY4" fmla="*/ 2855742 h 4107766"/>
              <a:gd name="connsiteX5" fmla="*/ 6119446 w 11422966"/>
              <a:gd name="connsiteY5" fmla="*/ 2855742 h 4107766"/>
              <a:gd name="connsiteX6" fmla="*/ 6119446 w 11422966"/>
              <a:gd name="connsiteY6" fmla="*/ 2377440 h 4107766"/>
              <a:gd name="connsiteX7" fmla="*/ 4951828 w 11422966"/>
              <a:gd name="connsiteY7" fmla="*/ 2377440 h 4107766"/>
              <a:gd name="connsiteX8" fmla="*/ 4951828 w 11422966"/>
              <a:gd name="connsiteY8" fmla="*/ 3502855 h 4107766"/>
              <a:gd name="connsiteX9" fmla="*/ 6105379 w 11422966"/>
              <a:gd name="connsiteY9" fmla="*/ 3502855 h 4107766"/>
              <a:gd name="connsiteX10" fmla="*/ 6105379 w 11422966"/>
              <a:gd name="connsiteY10" fmla="*/ 3249637 h 4107766"/>
              <a:gd name="connsiteX11" fmla="*/ 7554352 w 11422966"/>
              <a:gd name="connsiteY11" fmla="*/ 3277772 h 4107766"/>
              <a:gd name="connsiteX12" fmla="*/ 7540283 w 11422966"/>
              <a:gd name="connsiteY12" fmla="*/ 14068 h 4107766"/>
              <a:gd name="connsiteX13" fmla="*/ 11422966 w 11422966"/>
              <a:gd name="connsiteY13" fmla="*/ 14068 h 4107766"/>
              <a:gd name="connsiteX14" fmla="*/ 11422966 w 11422966"/>
              <a:gd name="connsiteY14" fmla="*/ 4107766 h 4107766"/>
              <a:gd name="connsiteX15" fmla="*/ 0 w 11422966"/>
              <a:gd name="connsiteY15" fmla="*/ 4107766 h 4107766"/>
              <a:gd name="connsiteX16" fmla="*/ 28136 w 11422966"/>
              <a:gd name="connsiteY16" fmla="*/ 0 h 4107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22966" h="4107766">
                <a:moveTo>
                  <a:pt x="28136" y="0"/>
                </a:moveTo>
                <a:lnTo>
                  <a:pt x="3024554" y="0"/>
                </a:lnTo>
                <a:lnTo>
                  <a:pt x="3024554" y="773723"/>
                </a:lnTo>
                <a:lnTo>
                  <a:pt x="7230794" y="773723"/>
                </a:lnTo>
                <a:lnTo>
                  <a:pt x="7230794" y="2855742"/>
                </a:lnTo>
                <a:lnTo>
                  <a:pt x="6119446" y="2855742"/>
                </a:lnTo>
                <a:lnTo>
                  <a:pt x="6119446" y="2377440"/>
                </a:lnTo>
                <a:lnTo>
                  <a:pt x="4951828" y="2377440"/>
                </a:lnTo>
                <a:lnTo>
                  <a:pt x="4951828" y="3502855"/>
                </a:lnTo>
                <a:lnTo>
                  <a:pt x="6105379" y="3502855"/>
                </a:lnTo>
                <a:lnTo>
                  <a:pt x="6105379" y="3249637"/>
                </a:lnTo>
                <a:lnTo>
                  <a:pt x="7554352" y="3277772"/>
                </a:lnTo>
                <a:cubicBezTo>
                  <a:pt x="7554352" y="2185181"/>
                  <a:pt x="7540283" y="1106659"/>
                  <a:pt x="7540283" y="14068"/>
                </a:cubicBezTo>
                <a:lnTo>
                  <a:pt x="11422966" y="14068"/>
                </a:lnTo>
                <a:lnTo>
                  <a:pt x="11422966" y="4107766"/>
                </a:lnTo>
                <a:lnTo>
                  <a:pt x="0" y="4107766"/>
                </a:lnTo>
                <a:lnTo>
                  <a:pt x="28136" y="0"/>
                </a:lnTo>
                <a:close/>
              </a:path>
            </a:pathLst>
          </a:custGeom>
          <a:solidFill>
            <a:schemeClr val="accent1">
              <a:alpha val="6000"/>
            </a:schemeClr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D4E0049-6D5F-684A-4E6F-9D193A3F49D0}"/>
              </a:ext>
            </a:extLst>
          </p:cNvPr>
          <p:cNvSpPr txBox="1"/>
          <p:nvPr/>
        </p:nvSpPr>
        <p:spPr>
          <a:xfrm>
            <a:off x="10405719" y="267286"/>
            <a:ext cx="1661993" cy="640080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見学に来られた方は、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黄色の矢印のルートに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沿って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観覧エリアにお越しください。</a:t>
            </a:r>
            <a:endParaRPr kumimoji="1"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訓練実施中の施設内は大変危険ですので、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観覧エリア以外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には立ち入らないでください。</a:t>
            </a:r>
          </a:p>
        </p:txBody>
      </p:sp>
      <p:sp>
        <p:nvSpPr>
          <p:cNvPr id="23" name="テキスト ボックス 119">
            <a:extLst>
              <a:ext uri="{FF2B5EF4-FFF2-40B4-BE49-F238E27FC236}">
                <a16:creationId xmlns:a16="http://schemas.microsoft.com/office/drawing/2014/main" id="{9CB9FC07-91B2-8F24-5A9D-A5A4BF1D9540}"/>
              </a:ext>
            </a:extLst>
          </p:cNvPr>
          <p:cNvSpPr txBox="1"/>
          <p:nvPr/>
        </p:nvSpPr>
        <p:spPr>
          <a:xfrm>
            <a:off x="11016294" y="-27579"/>
            <a:ext cx="1398890" cy="33589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別図３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4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107</Words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Printed>2025-05-04T08:59:13Z</cp:lastPrinted>
  <dcterms:created xsi:type="dcterms:W3CDTF">2025-05-04T07:51:36Z</dcterms:created>
  <dcterms:modified xsi:type="dcterms:W3CDTF">2025-05-19T06:50:08Z</dcterms:modified>
</cp:coreProperties>
</file>