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02E187-430E-C3B1-F5EC-000271507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92513F9-ACB1-604B-F764-5112BD4D0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39B790-6829-03BC-D390-3B755ACE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E702-218D-463A-97C6-1CE9BE40048D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E93779-5244-9569-8559-D5636A177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1CF118B-8122-B446-7482-D12275A05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5154-5E86-42F3-AC86-0F1839F2C0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8316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801108-1ECC-3684-2C4F-BA8FBCA88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1FDBC51-DE84-0DBD-2FC3-552612147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24E0D3-EDD7-F252-B79C-EB6BD339C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E702-218D-463A-97C6-1CE9BE40048D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B219D12-E8E9-8606-82E3-66E72BB8A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800616-A746-7839-37FE-DE649C455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5154-5E86-42F3-AC86-0F1839F2C0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3547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CB46B15-04B7-DBBD-B309-7ECBA9C04F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4ACAAF9-8D19-6DB9-B673-F78A8E0C5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83BB08-3E1A-25B5-3A62-4400B7F54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E702-218D-463A-97C6-1CE9BE40048D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89C6C9-ABFB-6374-214D-069401F50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07C183-7059-DAB8-9801-09569BE7B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5154-5E86-42F3-AC86-0F1839F2C0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03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3A19B7-8760-CC32-1B6C-B492489C0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391606-BF66-4437-3A3E-5CDCD6351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FDC9F9-7DBA-36FF-D839-B637379F9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E702-218D-463A-97C6-1CE9BE40048D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BDA6D9-9911-183E-E1DA-6AD74BEEC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FF838D-FF48-FEE9-BAC6-8B82A6E19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5154-5E86-42F3-AC86-0F1839F2C0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1294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1CD08F-B9E9-E94C-2FAB-11E1E9D69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DC2683D-6F33-6601-22C0-2D0408D97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935DF81-D944-67D3-545F-87D4DD5F3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E702-218D-463A-97C6-1CE9BE40048D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471382-418F-DE2F-1803-F61EC1624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F57794-AD2E-7C42-E655-763D9A727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5154-5E86-42F3-AC86-0F1839F2C0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479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841551-4D19-771B-17BD-8B50F3DAB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3B1009-4EBD-8F2B-81B2-ECD7331D3A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8A61AF2-6084-C0CB-DFDD-FD9A6B79E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7885985-63C9-43BB-EF94-9F4FCF320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E702-218D-463A-97C6-1CE9BE40048D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32A15A0-C12A-79FC-BA87-5669ABCFA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91A684B-B67C-F66C-9309-3E63F6117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5154-5E86-42F3-AC86-0F1839F2C0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8853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BFC03D-CC7B-8C0C-A4AC-1F44D9958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532642A-C717-28C7-0D84-E8C5F3B62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3976087-4734-839F-3BF5-614292066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0DEE0DD-EAEF-32C4-860A-907F54AA1F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6A6779F-88FC-90D5-6556-23F8241F65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2352B39-5EC3-CA7E-CE96-A8E53D46A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E702-218D-463A-97C6-1CE9BE40048D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9C800A5-12EF-D8F9-A634-7CECD25F1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728BB06-4792-4C45-7C6B-FC4F9DF85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5154-5E86-42F3-AC86-0F1839F2C0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158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8FDCEB-5896-3529-2500-940DBB201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1FA0899-85E3-0666-26E9-399CF02B7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E702-218D-463A-97C6-1CE9BE40048D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141C39E-66DC-863A-8610-A6974050A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7F57E27-5AA4-1115-6528-5DE4C9A8D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5154-5E86-42F3-AC86-0F1839F2C0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30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04A2CAD-926D-6C91-539E-FB9182444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E702-218D-463A-97C6-1CE9BE40048D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72C3C80-9933-0840-3146-16FB1EB0E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BDFC244-D25E-F886-3BF6-BFC5B452D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5154-5E86-42F3-AC86-0F1839F2C0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9369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6719B6-6073-A323-EE74-0B0115FD6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D2CA63-6393-CE88-B771-1321D1EFB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AAB3A1D-67EC-32C2-A22C-FD8881CC8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56D8CE3-D05B-6042-5E01-5A1F696F6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E702-218D-463A-97C6-1CE9BE40048D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1F231AC-CA62-0E43-F4A7-1EDAB3663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1724756-B330-52BF-4C23-A2B9F6E9E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5154-5E86-42F3-AC86-0F1839F2C0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15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FCBD5D-403F-59D7-C902-5ABA05F03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5DE30CA-C415-8C6E-0D5E-8B15BC3CE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20AD737-634C-FBD0-9E8F-7A8832068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D7FBCD0-2484-0AEE-7906-B6DF4D4B3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E702-218D-463A-97C6-1CE9BE40048D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B1EEE03-4C4B-0F2F-A68A-231603769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05A486-6F04-C28B-106C-805734BC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5154-5E86-42F3-AC86-0F1839F2C0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7246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F1A7F4C-70ED-5C7E-B3EF-795E3C139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35EC60B-D578-0385-2333-E02947B3F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F64A06-0B3F-0C9E-2A0E-AABD71B8F1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EE702-218D-463A-97C6-1CE9BE40048D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F6A1BE-4034-F487-3136-06AE83F0E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22DF71-BE8D-381F-CA80-864D059DA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25154-5E86-42F3-AC86-0F1839F2C0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07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楕円 5">
            <a:extLst>
              <a:ext uri="{FF2B5EF4-FFF2-40B4-BE49-F238E27FC236}">
                <a16:creationId xmlns:a16="http://schemas.microsoft.com/office/drawing/2014/main" id="{EA462C07-2F53-3875-4FFD-748A7A79BCCB}"/>
              </a:ext>
            </a:extLst>
          </p:cNvPr>
          <p:cNvSpPr/>
          <p:nvPr/>
        </p:nvSpPr>
        <p:spPr>
          <a:xfrm>
            <a:off x="8516937" y="1846580"/>
            <a:ext cx="796925" cy="10312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7996D98-FA9D-DC0D-BE5D-2996B3B66F4C}"/>
              </a:ext>
            </a:extLst>
          </p:cNvPr>
          <p:cNvGrpSpPr/>
          <p:nvPr/>
        </p:nvGrpSpPr>
        <p:grpSpPr>
          <a:xfrm>
            <a:off x="8752682" y="1837055"/>
            <a:ext cx="377825" cy="977900"/>
            <a:chOff x="0" y="0"/>
            <a:chExt cx="377825" cy="978137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16AA2C68-923D-F62E-1CD4-EFF11D62978A}"/>
                </a:ext>
              </a:extLst>
            </p:cNvPr>
            <p:cNvCxnSpPr/>
            <p:nvPr/>
          </p:nvCxnSpPr>
          <p:spPr>
            <a:xfrm flipH="1" flipV="1">
              <a:off x="148855" y="233917"/>
              <a:ext cx="6985" cy="7442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0E7A889D-25B0-EBD7-E837-0FD86323E223}"/>
                </a:ext>
              </a:extLst>
            </p:cNvPr>
            <p:cNvCxnSpPr/>
            <p:nvPr/>
          </p:nvCxnSpPr>
          <p:spPr>
            <a:xfrm flipH="1" flipV="1">
              <a:off x="0" y="574159"/>
              <a:ext cx="276225" cy="7556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4B8531F3-4B5A-F545-2F8F-1CFFA309722D}"/>
                </a:ext>
              </a:extLst>
            </p:cNvPr>
            <p:cNvCxnSpPr/>
            <p:nvPr/>
          </p:nvCxnSpPr>
          <p:spPr>
            <a:xfrm flipH="1">
              <a:off x="0" y="233917"/>
              <a:ext cx="160020" cy="34861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sp>
          <p:nvSpPr>
            <p:cNvPr id="11" name="テキスト ボックス 18">
              <a:extLst>
                <a:ext uri="{FF2B5EF4-FFF2-40B4-BE49-F238E27FC236}">
                  <a16:creationId xmlns:a16="http://schemas.microsoft.com/office/drawing/2014/main" id="{091482DF-F9B8-0352-D6CB-69115A4E9DBD}"/>
                </a:ext>
              </a:extLst>
            </p:cNvPr>
            <p:cNvSpPr txBox="1"/>
            <p:nvPr/>
          </p:nvSpPr>
          <p:spPr>
            <a:xfrm>
              <a:off x="0" y="0"/>
              <a:ext cx="377825" cy="42735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en-US" sz="1100" b="1" kern="100">
                  <a:effectLst/>
                  <a:latin typeface="HG丸ｺﾞｼｯｸM-PRO" panose="020F0600000000000000" pitchFamily="50" charset="-128"/>
                  <a:ea typeface="游明朝" panose="02020400000000000000" pitchFamily="18" charset="-128"/>
                  <a:cs typeface="Times New Roman" panose="02020603050405020304" pitchFamily="18" charset="0"/>
                </a:rPr>
                <a:t>N</a:t>
              </a:r>
              <a:endParaRPr lang="ja-JP" sz="105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テキスト ボックス 21">
            <a:extLst>
              <a:ext uri="{FF2B5EF4-FFF2-40B4-BE49-F238E27FC236}">
                <a16:creationId xmlns:a16="http://schemas.microsoft.com/office/drawing/2014/main" id="{AA4660EF-33CF-7B76-2114-5FCA338CBF00}"/>
              </a:ext>
            </a:extLst>
          </p:cNvPr>
          <p:cNvSpPr txBox="1"/>
          <p:nvPr/>
        </p:nvSpPr>
        <p:spPr>
          <a:xfrm>
            <a:off x="4623973" y="418798"/>
            <a:ext cx="2944051" cy="4716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500"/>
              </a:lnSpc>
            </a:pPr>
            <a:r>
              <a:rPr lang="ja-JP" altLang="en-US" sz="28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会場案内図</a:t>
            </a:r>
            <a:endParaRPr lang="ja-JP" sz="28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C891AE0-3B7D-31E1-87AE-88C99FB15A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853" t="22354" r="10809" b="4585"/>
          <a:stretch/>
        </p:blipFill>
        <p:spPr>
          <a:xfrm>
            <a:off x="3658712" y="783483"/>
            <a:ext cx="7639468" cy="5291033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3C60C7B-6FA9-07CF-9B83-B6960D4A7681}"/>
              </a:ext>
            </a:extLst>
          </p:cNvPr>
          <p:cNvSpPr/>
          <p:nvPr/>
        </p:nvSpPr>
        <p:spPr>
          <a:xfrm rot="173445">
            <a:off x="5201702" y="1892203"/>
            <a:ext cx="681398" cy="25274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4" name="テキスト ボックス 21">
            <a:extLst>
              <a:ext uri="{FF2B5EF4-FFF2-40B4-BE49-F238E27FC236}">
                <a16:creationId xmlns:a16="http://schemas.microsoft.com/office/drawing/2014/main" id="{7482923C-7228-C0B9-9362-6B1330480EC5}"/>
              </a:ext>
            </a:extLst>
          </p:cNvPr>
          <p:cNvSpPr txBox="1"/>
          <p:nvPr/>
        </p:nvSpPr>
        <p:spPr>
          <a:xfrm rot="180000">
            <a:off x="4987098" y="1820368"/>
            <a:ext cx="1156649" cy="18185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500"/>
              </a:lnSpc>
            </a:pPr>
            <a:r>
              <a:rPr lang="ja-JP" altLang="en-US" sz="600" kern="10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ステージイベント</a:t>
            </a:r>
            <a:endParaRPr lang="en-US" altLang="ja-JP" sz="600" kern="100" dirty="0">
              <a:solidFill>
                <a:srgbClr val="FF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8FAFAD2-1CC8-1517-C5CD-8967C9D2DD70}"/>
              </a:ext>
            </a:extLst>
          </p:cNvPr>
          <p:cNvSpPr/>
          <p:nvPr/>
        </p:nvSpPr>
        <p:spPr>
          <a:xfrm rot="223017">
            <a:off x="5247303" y="2310268"/>
            <a:ext cx="566742" cy="16257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2" name="テキスト ボックス 21">
            <a:extLst>
              <a:ext uri="{FF2B5EF4-FFF2-40B4-BE49-F238E27FC236}">
                <a16:creationId xmlns:a16="http://schemas.microsoft.com/office/drawing/2014/main" id="{00E5998D-D3E6-FD15-CE4B-DE007781AA27}"/>
              </a:ext>
            </a:extLst>
          </p:cNvPr>
          <p:cNvSpPr txBox="1"/>
          <p:nvPr/>
        </p:nvSpPr>
        <p:spPr>
          <a:xfrm rot="180000">
            <a:off x="5154014" y="2236088"/>
            <a:ext cx="763641" cy="21393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500"/>
              </a:lnSpc>
            </a:pPr>
            <a:r>
              <a:rPr lang="ja-JP" altLang="en-US" sz="600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取材受付場所</a:t>
            </a:r>
            <a:endParaRPr lang="en-US" altLang="ja-JP" sz="600" kern="100" dirty="0">
              <a:solidFill>
                <a:srgbClr val="FF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5E0E7BD-1471-5BEB-5899-E262013484AB}"/>
              </a:ext>
            </a:extLst>
          </p:cNvPr>
          <p:cNvSpPr txBox="1"/>
          <p:nvPr/>
        </p:nvSpPr>
        <p:spPr>
          <a:xfrm>
            <a:off x="4060885" y="6185704"/>
            <a:ext cx="6835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取材受付場所で受付をお願いします。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4ED866-A093-A0CE-31BB-6336831ED4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" r="73"/>
          <a:stretch/>
        </p:blipFill>
        <p:spPr bwMode="auto">
          <a:xfrm>
            <a:off x="151699" y="2291864"/>
            <a:ext cx="3113741" cy="233530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吹き出し: 四角形 21">
            <a:extLst>
              <a:ext uri="{FF2B5EF4-FFF2-40B4-BE49-F238E27FC236}">
                <a16:creationId xmlns:a16="http://schemas.microsoft.com/office/drawing/2014/main" id="{72C8FBBD-D4EF-9888-676C-10F1FDC51935}"/>
              </a:ext>
            </a:extLst>
          </p:cNvPr>
          <p:cNvSpPr/>
          <p:nvPr/>
        </p:nvSpPr>
        <p:spPr>
          <a:xfrm>
            <a:off x="224789" y="2362200"/>
            <a:ext cx="2894929" cy="2169064"/>
          </a:xfrm>
          <a:prstGeom prst="wedgeRectCallout">
            <a:avLst>
              <a:gd name="adj1" fmla="val 123497"/>
              <a:gd name="adj2" fmla="val -4513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318DDBB-2C64-A7A5-BEAB-3D5A816DA52E}"/>
              </a:ext>
            </a:extLst>
          </p:cNvPr>
          <p:cNvSpPr/>
          <p:nvPr/>
        </p:nvSpPr>
        <p:spPr>
          <a:xfrm>
            <a:off x="1185185" y="4026714"/>
            <a:ext cx="1030717" cy="15980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BEAA62FD-EFA8-8DD5-1F6D-73CFF8668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5797" y="1049321"/>
            <a:ext cx="262151" cy="560881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0B731A6-8532-052A-6F11-89C85E2AB832}"/>
              </a:ext>
            </a:extLst>
          </p:cNvPr>
          <p:cNvSpPr txBox="1"/>
          <p:nvPr/>
        </p:nvSpPr>
        <p:spPr>
          <a:xfrm>
            <a:off x="1265503" y="4008784"/>
            <a:ext cx="10872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取材受付場所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21">
            <a:extLst>
              <a:ext uri="{FF2B5EF4-FFF2-40B4-BE49-F238E27FC236}">
                <a16:creationId xmlns:a16="http://schemas.microsoft.com/office/drawing/2014/main" id="{3B7DD50F-85A4-8709-DEC7-B3B9F7F8E772}"/>
              </a:ext>
            </a:extLst>
          </p:cNvPr>
          <p:cNvSpPr txBox="1"/>
          <p:nvPr/>
        </p:nvSpPr>
        <p:spPr>
          <a:xfrm rot="180000">
            <a:off x="5257993" y="1915008"/>
            <a:ext cx="577853" cy="22089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500"/>
              </a:lnSpc>
            </a:pPr>
            <a:r>
              <a:rPr lang="ja-JP" altLang="en-US" sz="600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実施場所</a:t>
            </a:r>
            <a:endParaRPr lang="en-US" altLang="ja-JP" sz="600" kern="100" dirty="0">
              <a:solidFill>
                <a:srgbClr val="FF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1">
            <a:extLst>
              <a:ext uri="{FF2B5EF4-FFF2-40B4-BE49-F238E27FC236}">
                <a16:creationId xmlns:a16="http://schemas.microsoft.com/office/drawing/2014/main" id="{72CAE611-9211-8F58-39B9-5D995A4406F9}"/>
              </a:ext>
            </a:extLst>
          </p:cNvPr>
          <p:cNvSpPr txBox="1"/>
          <p:nvPr/>
        </p:nvSpPr>
        <p:spPr>
          <a:xfrm rot="120000">
            <a:off x="4962289" y="1190113"/>
            <a:ext cx="1520883" cy="30047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500"/>
              </a:lnSpc>
            </a:pPr>
            <a:r>
              <a:rPr lang="ja-JP" altLang="en-US" sz="800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火災想定訓練実施場所</a:t>
            </a:r>
            <a:endParaRPr lang="en-US" altLang="ja-JP" sz="800" kern="100" dirty="0">
              <a:solidFill>
                <a:srgbClr val="FF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46326C8-5E0C-F07E-900A-2636343CB241}"/>
              </a:ext>
            </a:extLst>
          </p:cNvPr>
          <p:cNvSpPr/>
          <p:nvPr/>
        </p:nvSpPr>
        <p:spPr>
          <a:xfrm rot="120000">
            <a:off x="5041178" y="1206979"/>
            <a:ext cx="1374991" cy="25105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975C16C-3A95-AEB2-0B96-770AC9214E9A}"/>
              </a:ext>
            </a:extLst>
          </p:cNvPr>
          <p:cNvSpPr/>
          <p:nvPr/>
        </p:nvSpPr>
        <p:spPr>
          <a:xfrm rot="2307700">
            <a:off x="4939333" y="1839404"/>
            <a:ext cx="151860" cy="24834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75CB3BF0-FF57-CCA5-DB7C-C4E095947D01}"/>
              </a:ext>
            </a:extLst>
          </p:cNvPr>
          <p:cNvSpPr/>
          <p:nvPr/>
        </p:nvSpPr>
        <p:spPr>
          <a:xfrm rot="120000">
            <a:off x="4781791" y="2636911"/>
            <a:ext cx="370941" cy="23034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6DBFA1EF-6012-49EB-66BA-B7A0F50566DB}"/>
              </a:ext>
            </a:extLst>
          </p:cNvPr>
          <p:cNvSpPr/>
          <p:nvPr/>
        </p:nvSpPr>
        <p:spPr>
          <a:xfrm rot="120000">
            <a:off x="6104794" y="2043308"/>
            <a:ext cx="316426" cy="31280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9" name="テキスト ボックス 21">
            <a:extLst>
              <a:ext uri="{FF2B5EF4-FFF2-40B4-BE49-F238E27FC236}">
                <a16:creationId xmlns:a16="http://schemas.microsoft.com/office/drawing/2014/main" id="{0FE0DAF7-085C-678B-EB17-50351BBC76F3}"/>
              </a:ext>
            </a:extLst>
          </p:cNvPr>
          <p:cNvSpPr txBox="1"/>
          <p:nvPr/>
        </p:nvSpPr>
        <p:spPr>
          <a:xfrm rot="120000">
            <a:off x="5037822" y="2867252"/>
            <a:ext cx="1520883" cy="30047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500"/>
              </a:lnSpc>
            </a:pPr>
            <a:r>
              <a:rPr lang="ja-JP" altLang="en-US" sz="600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消防体験コーナー実施場所</a:t>
            </a:r>
            <a:endParaRPr lang="en-US" altLang="ja-JP" sz="600" kern="100" dirty="0">
              <a:solidFill>
                <a:srgbClr val="FF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3B8A581F-2714-6F68-1BF0-EF7A4EA407CE}"/>
              </a:ext>
            </a:extLst>
          </p:cNvPr>
          <p:cNvCxnSpPr>
            <a:cxnSpLocks/>
          </p:cNvCxnSpPr>
          <p:nvPr/>
        </p:nvCxnSpPr>
        <p:spPr>
          <a:xfrm flipH="1" flipV="1">
            <a:off x="5067251" y="2175734"/>
            <a:ext cx="773791" cy="7477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直線矢印コネクタ 1027">
            <a:extLst>
              <a:ext uri="{FF2B5EF4-FFF2-40B4-BE49-F238E27FC236}">
                <a16:creationId xmlns:a16="http://schemas.microsoft.com/office/drawing/2014/main" id="{1C2AEFCC-920F-DF2A-9590-A22821A4E7DA}"/>
              </a:ext>
            </a:extLst>
          </p:cNvPr>
          <p:cNvCxnSpPr>
            <a:cxnSpLocks/>
          </p:cNvCxnSpPr>
          <p:nvPr/>
        </p:nvCxnSpPr>
        <p:spPr>
          <a:xfrm flipV="1">
            <a:off x="5839776" y="2361536"/>
            <a:ext cx="224668" cy="5746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直線矢印コネクタ 1036">
            <a:extLst>
              <a:ext uri="{FF2B5EF4-FFF2-40B4-BE49-F238E27FC236}">
                <a16:creationId xmlns:a16="http://schemas.microsoft.com/office/drawing/2014/main" id="{B1F7ECBC-E68B-C35E-9624-74A0F81BD323}"/>
              </a:ext>
            </a:extLst>
          </p:cNvPr>
          <p:cNvCxnSpPr>
            <a:cxnSpLocks/>
          </p:cNvCxnSpPr>
          <p:nvPr/>
        </p:nvCxnSpPr>
        <p:spPr>
          <a:xfrm flipH="1" flipV="1">
            <a:off x="5218891" y="2805718"/>
            <a:ext cx="623569" cy="1229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628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7c3d9dd-afd5-402a-a115-34134997bee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C9830D8656F014F90682C541F9A5A8D" ma:contentTypeVersion="18" ma:contentTypeDescription="新しいドキュメントを作成します。" ma:contentTypeScope="" ma:versionID="0c46b6e10c623cc9141618a0fb1d7124">
  <xsd:schema xmlns:xsd="http://www.w3.org/2001/XMLSchema" xmlns:xs="http://www.w3.org/2001/XMLSchema" xmlns:p="http://schemas.microsoft.com/office/2006/metadata/properties" xmlns:ns3="42d73117-6c04-40c2-89db-0b34f52a52c8" xmlns:ns4="c7c3d9dd-afd5-402a-a115-34134997beef" targetNamespace="http://schemas.microsoft.com/office/2006/metadata/properties" ma:root="true" ma:fieldsID="67735e1101158ced10416e82261021cc" ns3:_="" ns4:_="">
    <xsd:import namespace="42d73117-6c04-40c2-89db-0b34f52a52c8"/>
    <xsd:import namespace="c7c3d9dd-afd5-402a-a115-34134997bee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73117-6c04-40c2-89db-0b34f52a52c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c3d9dd-afd5-402a-a115-34134997be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194D60-DFB8-4129-9AAC-8354F0CFC417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c7c3d9dd-afd5-402a-a115-34134997beef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42d73117-6c04-40c2-89db-0b34f52a52c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D866F87-54CA-419A-B7EF-69E9A0AC67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78386A-15DE-4015-AACE-8CCF1144A5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d73117-6c04-40c2-89db-0b34f52a52c8"/>
    <ds:schemaRef ds:uri="c7c3d9dd-afd5-402a-a115-34134997be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32</Words>
  <PresentationFormat>ワイド画面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HG丸ｺﾞｼｯｸM-PRO</vt:lpstr>
      <vt:lpstr>メイリオ</vt:lpstr>
      <vt:lpstr>游ゴシック</vt:lpstr>
      <vt:lpstr>游ゴシック Light</vt:lpstr>
      <vt:lpstr>游明朝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2024-10-16T09:41:08Z</dcterms:created>
  <dcterms:modified xsi:type="dcterms:W3CDTF">2025-10-08T06:25:48Z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0x010100BC9830D8656F014F90682C541F9A5A8D</vt:lpwstr>
  </property>
</Properties>
</file>