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02E187-430E-C3B1-F5EC-0002715076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92513F9-ACB1-604B-F764-5112BD4D09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C39B790-6829-03BC-D390-3B755ACEB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EE702-218D-463A-97C6-1CE9BE40048D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CE93779-5244-9569-8559-D5636A1779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1CF118B-8122-B446-7482-D12275A059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25154-5E86-42F3-AC86-0F1839F2C0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8316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0801108-1ECC-3684-2C4F-BA8FBCA885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1FDBC51-DE84-0DBD-2FC3-552612147F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424E0D3-EDD7-F252-B79C-EB6BD339C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EE702-218D-463A-97C6-1CE9BE40048D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B219D12-E8E9-8606-82E3-66E72BB8A1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1800616-A746-7839-37FE-DE649C4554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25154-5E86-42F3-AC86-0F1839F2C0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3547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2CB46B15-04B7-DBBD-B309-7ECBA9C04F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4ACAAF9-8D19-6DB9-B673-F78A8E0C54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83BB08-3E1A-25B5-3A62-4400B7F54D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EE702-218D-463A-97C6-1CE9BE40048D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689C6C9-ABFB-6374-214D-069401F50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807C183-7059-DAB8-9801-09569BE7B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25154-5E86-42F3-AC86-0F1839F2C0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8033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43A19B7-8760-CC32-1B6C-B492489C0B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8391606-BF66-4437-3A3E-5CDCD63517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FFDC9F9-7DBA-36FF-D839-B637379F9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EE702-218D-463A-97C6-1CE9BE40048D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4BDA6D9-9911-183E-E1DA-6AD74BEECF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FF838D-FF48-FEE9-BAC6-8B82A6E19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25154-5E86-42F3-AC86-0F1839F2C0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1294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31CD08F-B9E9-E94C-2FAB-11E1E9D698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DC2683D-6F33-6601-22C0-2D0408D97F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935DF81-D944-67D3-545F-87D4DD5F3E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EE702-218D-463A-97C6-1CE9BE40048D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4471382-418F-DE2F-1803-F61EC16247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FF57794-AD2E-7C42-E655-763D9A727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25154-5E86-42F3-AC86-0F1839F2C0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4791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9841551-4D19-771B-17BD-8B50F3DABF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C3B1009-4EBD-8F2B-81B2-ECD7331D3A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8A61AF2-6084-C0CB-DFDD-FD9A6B79E4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7885985-63C9-43BB-EF94-9F4FCF320D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EE702-218D-463A-97C6-1CE9BE40048D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32A15A0-C12A-79FC-BA87-5669ABCFAA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91A684B-B67C-F66C-9309-3E63F61175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25154-5E86-42F3-AC86-0F1839F2C0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8853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ABFC03D-CC7B-8C0C-A4AC-1F44D99580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532642A-C717-28C7-0D84-E8C5F3B624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3976087-4734-839F-3BF5-6142920660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0DEE0DD-EAEF-32C4-860A-907F54AA1F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A6A6779F-88FC-90D5-6556-23F8241F65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C2352B39-5EC3-CA7E-CE96-A8E53D46AF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EE702-218D-463A-97C6-1CE9BE40048D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99C800A5-12EF-D8F9-A634-7CECD25F1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728BB06-4792-4C45-7C6B-FC4F9DF85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25154-5E86-42F3-AC86-0F1839F2C0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1581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08FDCEB-5896-3529-2500-940DBB201E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1FA0899-85E3-0666-26E9-399CF02B71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EE702-218D-463A-97C6-1CE9BE40048D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141C39E-66DC-863A-8610-A6974050A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7F57E27-5AA4-1115-6528-5DE4C9A8D4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25154-5E86-42F3-AC86-0F1839F2C0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88305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104A2CAD-926D-6C91-539E-FB91824449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EE702-218D-463A-97C6-1CE9BE40048D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72C3C80-9933-0840-3146-16FB1EB0EC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BDFC244-D25E-F886-3BF6-BFC5B452D8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25154-5E86-42F3-AC86-0F1839F2C0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9369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26719B6-6073-A323-EE74-0B0115FD6D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7D2CA63-6393-CE88-B771-1321D1EFB2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AAB3A1D-67EC-32C2-A22C-FD8881CC8A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56D8CE3-D05B-6042-5E01-5A1F696F66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EE702-218D-463A-97C6-1CE9BE40048D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1F231AC-CA62-0E43-F4A7-1EDAB3663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1724756-B330-52BF-4C23-A2B9F6E9E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25154-5E86-42F3-AC86-0F1839F2C0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7156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6FCBD5D-403F-59D7-C902-5ABA05F032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C5DE30CA-C415-8C6E-0D5E-8B15BC3CE5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20AD737-634C-FBD0-9E8F-7A88320680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D7FBCD0-2484-0AEE-7906-B6DF4D4B35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EE702-218D-463A-97C6-1CE9BE40048D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B1EEE03-4C4B-0F2F-A68A-2316037695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F05A486-6F04-C28B-106C-805734BCC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25154-5E86-42F3-AC86-0F1839F2C0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7246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F1A7F4C-70ED-5C7E-B3EF-795E3C1397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35EC60B-D578-0385-2333-E02947B3FC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AF64A06-0B3F-0C9E-2A0E-AABD71B8F1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AEE702-218D-463A-97C6-1CE9BE40048D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9F6A1BE-4034-F487-3136-06AE83F0E5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222DF71-BE8D-381F-CA80-864D059DAD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125154-5E86-42F3-AC86-0F1839F2C0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076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FD7D2094-3F0C-4BC9-0CE5-7CEBC8E528B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2372" t="22182" r="16735" b="5715"/>
          <a:stretch/>
        </p:blipFill>
        <p:spPr>
          <a:xfrm>
            <a:off x="2571750" y="813511"/>
            <a:ext cx="7074813" cy="5638184"/>
          </a:xfrm>
          <a:prstGeom prst="rect">
            <a:avLst/>
          </a:prstGeom>
        </p:spPr>
      </p:pic>
      <p:sp>
        <p:nvSpPr>
          <p:cNvPr id="6" name="楕円 5">
            <a:extLst>
              <a:ext uri="{FF2B5EF4-FFF2-40B4-BE49-F238E27FC236}">
                <a16:creationId xmlns:a16="http://schemas.microsoft.com/office/drawing/2014/main" id="{EA462C07-2F53-3875-4FFD-748A7A79BCCB}"/>
              </a:ext>
            </a:extLst>
          </p:cNvPr>
          <p:cNvSpPr/>
          <p:nvPr/>
        </p:nvSpPr>
        <p:spPr>
          <a:xfrm>
            <a:off x="8798114" y="932820"/>
            <a:ext cx="796925" cy="103124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57996D98-FA9D-DC0D-BE5D-2996B3B66F4C}"/>
              </a:ext>
            </a:extLst>
          </p:cNvPr>
          <p:cNvGrpSpPr/>
          <p:nvPr/>
        </p:nvGrpSpPr>
        <p:grpSpPr>
          <a:xfrm>
            <a:off x="9054064" y="913200"/>
            <a:ext cx="377825" cy="977900"/>
            <a:chOff x="0" y="0"/>
            <a:chExt cx="377825" cy="978137"/>
          </a:xfrm>
        </p:grpSpPr>
        <p:cxnSp>
          <p:nvCxnSpPr>
            <p:cNvPr id="8" name="直線コネクタ 7">
              <a:extLst>
                <a:ext uri="{FF2B5EF4-FFF2-40B4-BE49-F238E27FC236}">
                  <a16:creationId xmlns:a16="http://schemas.microsoft.com/office/drawing/2014/main" id="{16AA2C68-923D-F62E-1CD4-EFF11D62978A}"/>
                </a:ext>
              </a:extLst>
            </p:cNvPr>
            <p:cNvCxnSpPr/>
            <p:nvPr/>
          </p:nvCxnSpPr>
          <p:spPr>
            <a:xfrm flipH="1" flipV="1">
              <a:off x="148855" y="233917"/>
              <a:ext cx="6985" cy="74422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線コネクタ 8">
              <a:extLst>
                <a:ext uri="{FF2B5EF4-FFF2-40B4-BE49-F238E27FC236}">
                  <a16:creationId xmlns:a16="http://schemas.microsoft.com/office/drawing/2014/main" id="{0E7A889D-25B0-EBD7-E837-0FD86323E223}"/>
                </a:ext>
              </a:extLst>
            </p:cNvPr>
            <p:cNvCxnSpPr/>
            <p:nvPr/>
          </p:nvCxnSpPr>
          <p:spPr>
            <a:xfrm flipH="1" flipV="1">
              <a:off x="0" y="574159"/>
              <a:ext cx="276225" cy="75565"/>
            </a:xfrm>
            <a:prstGeom prst="lin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</p:cxnSp>
        <p:cxnSp>
          <p:nvCxnSpPr>
            <p:cNvPr id="10" name="直線コネクタ 9">
              <a:extLst>
                <a:ext uri="{FF2B5EF4-FFF2-40B4-BE49-F238E27FC236}">
                  <a16:creationId xmlns:a16="http://schemas.microsoft.com/office/drawing/2014/main" id="{4B8531F3-4B5A-F545-2F8F-1CFFA309722D}"/>
                </a:ext>
              </a:extLst>
            </p:cNvPr>
            <p:cNvCxnSpPr/>
            <p:nvPr/>
          </p:nvCxnSpPr>
          <p:spPr>
            <a:xfrm flipH="1">
              <a:off x="0" y="233917"/>
              <a:ext cx="160020" cy="348615"/>
            </a:xfrm>
            <a:prstGeom prst="lin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</p:cxnSp>
        <p:sp>
          <p:nvSpPr>
            <p:cNvPr id="11" name="テキスト ボックス 18">
              <a:extLst>
                <a:ext uri="{FF2B5EF4-FFF2-40B4-BE49-F238E27FC236}">
                  <a16:creationId xmlns:a16="http://schemas.microsoft.com/office/drawing/2014/main" id="{091482DF-F9B8-0352-D6CB-69115A4E9DBD}"/>
                </a:ext>
              </a:extLst>
            </p:cNvPr>
            <p:cNvSpPr txBox="1"/>
            <p:nvPr/>
          </p:nvSpPr>
          <p:spPr>
            <a:xfrm>
              <a:off x="0" y="0"/>
              <a:ext cx="377825" cy="42735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just"/>
              <a:r>
                <a:rPr lang="en-US" sz="1100" b="1" kern="100">
                  <a:effectLst/>
                  <a:latin typeface="HG丸ｺﾞｼｯｸM-PRO" panose="020F0600000000000000" pitchFamily="50" charset="-128"/>
                  <a:ea typeface="游明朝" panose="02020400000000000000" pitchFamily="18" charset="-128"/>
                  <a:cs typeface="Times New Roman" panose="02020603050405020304" pitchFamily="18" charset="0"/>
                </a:rPr>
                <a:t>N</a:t>
              </a:r>
              <a:endParaRPr lang="ja-JP" sz="1050" kern="10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endParaRPr>
            </a:p>
          </p:txBody>
        </p:sp>
      </p:grpSp>
      <p:sp>
        <p:nvSpPr>
          <p:cNvPr id="20" name="テキスト ボックス 21">
            <a:extLst>
              <a:ext uri="{FF2B5EF4-FFF2-40B4-BE49-F238E27FC236}">
                <a16:creationId xmlns:a16="http://schemas.microsoft.com/office/drawing/2014/main" id="{AA4660EF-33CF-7B76-2114-5FCA338CBF00}"/>
              </a:ext>
            </a:extLst>
          </p:cNvPr>
          <p:cNvSpPr txBox="1"/>
          <p:nvPr/>
        </p:nvSpPr>
        <p:spPr>
          <a:xfrm>
            <a:off x="4620159" y="435546"/>
            <a:ext cx="2944051" cy="47162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500"/>
              </a:lnSpc>
            </a:pPr>
            <a:r>
              <a:rPr lang="ja-JP" altLang="en-US" sz="28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会場案内図</a:t>
            </a:r>
            <a:endParaRPr lang="ja-JP" sz="2800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21" name="テキスト ボックス 21">
            <a:extLst>
              <a:ext uri="{FF2B5EF4-FFF2-40B4-BE49-F238E27FC236}">
                <a16:creationId xmlns:a16="http://schemas.microsoft.com/office/drawing/2014/main" id="{3474B67D-D7A5-CC27-2311-13F275738392}"/>
              </a:ext>
            </a:extLst>
          </p:cNvPr>
          <p:cNvSpPr txBox="1"/>
          <p:nvPr/>
        </p:nvSpPr>
        <p:spPr>
          <a:xfrm>
            <a:off x="11206550" y="251110"/>
            <a:ext cx="985450" cy="47162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500"/>
              </a:lnSpc>
            </a:pPr>
            <a:r>
              <a:rPr lang="ja-JP" altLang="en-US" sz="14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別図</a:t>
            </a:r>
            <a:endParaRPr lang="ja-JP" sz="1400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47" name="テキスト ボックス 21">
            <a:extLst>
              <a:ext uri="{FF2B5EF4-FFF2-40B4-BE49-F238E27FC236}">
                <a16:creationId xmlns:a16="http://schemas.microsoft.com/office/drawing/2014/main" id="{E211FF51-4CF6-2873-DA58-BBDEFAD0FB54}"/>
              </a:ext>
            </a:extLst>
          </p:cNvPr>
          <p:cNvSpPr txBox="1"/>
          <p:nvPr/>
        </p:nvSpPr>
        <p:spPr>
          <a:xfrm>
            <a:off x="4856646" y="6451695"/>
            <a:ext cx="2478703" cy="47162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500"/>
              </a:lnSpc>
            </a:pPr>
            <a:r>
              <a:rPr lang="ja-JP" altLang="en-US" sz="12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取材受付場所までお越しください。</a:t>
            </a:r>
            <a:endParaRPr lang="ja-JP" sz="1200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0488384-CEEC-35F3-BFE2-2A0C8AB099B2}"/>
              </a:ext>
            </a:extLst>
          </p:cNvPr>
          <p:cNvSpPr/>
          <p:nvPr/>
        </p:nvSpPr>
        <p:spPr>
          <a:xfrm rot="2355171">
            <a:off x="6604261" y="4220141"/>
            <a:ext cx="419877" cy="433747"/>
          </a:xfrm>
          <a:prstGeom prst="rect">
            <a:avLst/>
          </a:prstGeom>
          <a:noFill/>
          <a:ln w="28575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22B2E1BC-557B-E7BC-2071-5080DC0EF6DC}"/>
              </a:ext>
            </a:extLst>
          </p:cNvPr>
          <p:cNvSpPr/>
          <p:nvPr/>
        </p:nvSpPr>
        <p:spPr>
          <a:xfrm rot="5400000">
            <a:off x="7134617" y="2874264"/>
            <a:ext cx="612588" cy="498256"/>
          </a:xfrm>
          <a:prstGeom prst="rect">
            <a:avLst/>
          </a:prstGeom>
          <a:noFill/>
          <a:ln w="28575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弦 21">
            <a:extLst>
              <a:ext uri="{FF2B5EF4-FFF2-40B4-BE49-F238E27FC236}">
                <a16:creationId xmlns:a16="http://schemas.microsoft.com/office/drawing/2014/main" id="{228DB869-828D-4459-128E-829751A44D90}"/>
              </a:ext>
            </a:extLst>
          </p:cNvPr>
          <p:cNvSpPr/>
          <p:nvPr/>
        </p:nvSpPr>
        <p:spPr>
          <a:xfrm rot="3852177">
            <a:off x="5681639" y="3427974"/>
            <a:ext cx="1031938" cy="1355074"/>
          </a:xfrm>
          <a:prstGeom prst="chord">
            <a:avLst>
              <a:gd name="adj1" fmla="val 3442480"/>
              <a:gd name="adj2" fmla="val 15580102"/>
            </a:avLst>
          </a:prstGeom>
          <a:noFill/>
          <a:ln w="28575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76647529-F00F-430F-C309-C7FE25F3FFA6}"/>
              </a:ext>
            </a:extLst>
          </p:cNvPr>
          <p:cNvSpPr/>
          <p:nvPr/>
        </p:nvSpPr>
        <p:spPr>
          <a:xfrm rot="5400000">
            <a:off x="5785677" y="3122492"/>
            <a:ext cx="233295" cy="379721"/>
          </a:xfrm>
          <a:prstGeom prst="rect">
            <a:avLst/>
          </a:prstGeom>
          <a:noFill/>
          <a:ln w="28575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55959576-001C-482F-C1E9-D7299245E81D}"/>
              </a:ext>
            </a:extLst>
          </p:cNvPr>
          <p:cNvSpPr txBox="1"/>
          <p:nvPr/>
        </p:nvSpPr>
        <p:spPr>
          <a:xfrm>
            <a:off x="7512551" y="3678217"/>
            <a:ext cx="11585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solidFill>
                  <a:srgbClr val="FF0000"/>
                </a:solidFill>
              </a:rPr>
              <a:t>訓練実施場所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7CA5BF3B-33F7-4EC8-246E-46F6A19E60B1}"/>
              </a:ext>
            </a:extLst>
          </p:cNvPr>
          <p:cNvSpPr txBox="1"/>
          <p:nvPr/>
        </p:nvSpPr>
        <p:spPr>
          <a:xfrm>
            <a:off x="6913867" y="4986733"/>
            <a:ext cx="14364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b="1" dirty="0">
                <a:solidFill>
                  <a:srgbClr val="FF0000"/>
                </a:solidFill>
              </a:rPr>
              <a:t>ステージイベント</a:t>
            </a:r>
            <a:endParaRPr lang="en-US" altLang="ja-JP" sz="1200" b="1" dirty="0">
              <a:solidFill>
                <a:srgbClr val="FF0000"/>
              </a:solidFill>
            </a:endParaRPr>
          </a:p>
          <a:p>
            <a:r>
              <a:rPr kumimoji="1" lang="ja-JP" altLang="en-US" sz="1200" b="1" dirty="0">
                <a:solidFill>
                  <a:srgbClr val="FF0000"/>
                </a:solidFill>
              </a:rPr>
              <a:t>実施場所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CB8858F-7CDA-BD3D-E5E4-22FA2190F567}"/>
              </a:ext>
            </a:extLst>
          </p:cNvPr>
          <p:cNvSpPr txBox="1"/>
          <p:nvPr/>
        </p:nvSpPr>
        <p:spPr>
          <a:xfrm>
            <a:off x="4899410" y="5017464"/>
            <a:ext cx="14364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b="1" dirty="0">
                <a:solidFill>
                  <a:srgbClr val="FF0000"/>
                </a:solidFill>
              </a:rPr>
              <a:t>消防体験コーナー</a:t>
            </a:r>
            <a:endParaRPr lang="en-US" altLang="ja-JP" sz="1200" b="1" dirty="0">
              <a:solidFill>
                <a:srgbClr val="FF0000"/>
              </a:solidFill>
            </a:endParaRPr>
          </a:p>
          <a:p>
            <a:r>
              <a:rPr kumimoji="1" lang="ja-JP" altLang="en-US" sz="1200" b="1" dirty="0">
                <a:solidFill>
                  <a:srgbClr val="FF0000"/>
                </a:solidFill>
              </a:rPr>
              <a:t>実施場所</a:t>
            </a: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16D69C8D-7050-9212-ED3F-BF59624DFB4A}"/>
              </a:ext>
            </a:extLst>
          </p:cNvPr>
          <p:cNvSpPr txBox="1"/>
          <p:nvPr/>
        </p:nvSpPr>
        <p:spPr>
          <a:xfrm>
            <a:off x="5131116" y="2575329"/>
            <a:ext cx="11585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b="1" dirty="0">
                <a:solidFill>
                  <a:srgbClr val="FF0000"/>
                </a:solidFill>
              </a:rPr>
              <a:t>取材受付</a:t>
            </a:r>
            <a:r>
              <a:rPr kumimoji="1" lang="ja-JP" altLang="en-US" sz="1200" b="1" dirty="0">
                <a:solidFill>
                  <a:srgbClr val="FF0000"/>
                </a:solidFill>
              </a:rPr>
              <a:t>場所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E76E76F3-CE97-C2B8-1759-D8EB079FFA56}"/>
              </a:ext>
            </a:extLst>
          </p:cNvPr>
          <p:cNvSpPr/>
          <p:nvPr/>
        </p:nvSpPr>
        <p:spPr>
          <a:xfrm rot="2355171">
            <a:off x="6934440" y="3802301"/>
            <a:ext cx="419877" cy="433747"/>
          </a:xfrm>
          <a:prstGeom prst="rect">
            <a:avLst/>
          </a:prstGeom>
          <a:noFill/>
          <a:ln w="28575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3" name="直線矢印コネクタ 12">
            <a:extLst>
              <a:ext uri="{FF2B5EF4-FFF2-40B4-BE49-F238E27FC236}">
                <a16:creationId xmlns:a16="http://schemas.microsoft.com/office/drawing/2014/main" id="{4B0DB99B-9919-3781-D48C-91504DD7B4F6}"/>
              </a:ext>
            </a:extLst>
          </p:cNvPr>
          <p:cNvCxnSpPr>
            <a:cxnSpLocks/>
          </p:cNvCxnSpPr>
          <p:nvPr/>
        </p:nvCxnSpPr>
        <p:spPr>
          <a:xfrm flipH="1" flipV="1">
            <a:off x="6961492" y="4646763"/>
            <a:ext cx="277916" cy="37807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矢印コネクタ 17">
            <a:extLst>
              <a:ext uri="{FF2B5EF4-FFF2-40B4-BE49-F238E27FC236}">
                <a16:creationId xmlns:a16="http://schemas.microsoft.com/office/drawing/2014/main" id="{B350A8D8-7B4E-933D-0C4F-8E3ACC912D16}"/>
              </a:ext>
            </a:extLst>
          </p:cNvPr>
          <p:cNvCxnSpPr>
            <a:cxnSpLocks/>
          </p:cNvCxnSpPr>
          <p:nvPr/>
        </p:nvCxnSpPr>
        <p:spPr>
          <a:xfrm flipV="1">
            <a:off x="5477868" y="4019174"/>
            <a:ext cx="1336331" cy="980512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矢印コネクタ 18">
            <a:extLst>
              <a:ext uri="{FF2B5EF4-FFF2-40B4-BE49-F238E27FC236}">
                <a16:creationId xmlns:a16="http://schemas.microsoft.com/office/drawing/2014/main" id="{10525D54-E431-10C2-7071-95A157190ADB}"/>
              </a:ext>
            </a:extLst>
          </p:cNvPr>
          <p:cNvCxnSpPr>
            <a:cxnSpLocks/>
          </p:cNvCxnSpPr>
          <p:nvPr/>
        </p:nvCxnSpPr>
        <p:spPr>
          <a:xfrm flipV="1">
            <a:off x="5511520" y="4590995"/>
            <a:ext cx="1002884" cy="382606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矢印コネクタ 27">
            <a:extLst>
              <a:ext uri="{FF2B5EF4-FFF2-40B4-BE49-F238E27FC236}">
                <a16:creationId xmlns:a16="http://schemas.microsoft.com/office/drawing/2014/main" id="{0983032B-732C-30F9-35EF-947F5CE68213}"/>
              </a:ext>
            </a:extLst>
          </p:cNvPr>
          <p:cNvCxnSpPr>
            <a:cxnSpLocks/>
          </p:cNvCxnSpPr>
          <p:nvPr/>
        </p:nvCxnSpPr>
        <p:spPr>
          <a:xfrm flipV="1">
            <a:off x="5477868" y="4590995"/>
            <a:ext cx="139781" cy="394031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矢印コネクタ 28">
            <a:extLst>
              <a:ext uri="{FF2B5EF4-FFF2-40B4-BE49-F238E27FC236}">
                <a16:creationId xmlns:a16="http://schemas.microsoft.com/office/drawing/2014/main" id="{FBFE078C-EB03-9644-3F2B-EE98D43DFD15}"/>
              </a:ext>
            </a:extLst>
          </p:cNvPr>
          <p:cNvCxnSpPr>
            <a:cxnSpLocks/>
          </p:cNvCxnSpPr>
          <p:nvPr/>
        </p:nvCxnSpPr>
        <p:spPr>
          <a:xfrm>
            <a:off x="5746731" y="2808320"/>
            <a:ext cx="155593" cy="30322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矢印コネクタ 29">
            <a:extLst>
              <a:ext uri="{FF2B5EF4-FFF2-40B4-BE49-F238E27FC236}">
                <a16:creationId xmlns:a16="http://schemas.microsoft.com/office/drawing/2014/main" id="{5A864950-C170-7CC8-601D-64B861060FF0}"/>
              </a:ext>
            </a:extLst>
          </p:cNvPr>
          <p:cNvCxnSpPr>
            <a:cxnSpLocks/>
          </p:cNvCxnSpPr>
          <p:nvPr/>
        </p:nvCxnSpPr>
        <p:spPr>
          <a:xfrm flipH="1" flipV="1">
            <a:off x="7759357" y="3312450"/>
            <a:ext cx="277916" cy="37807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86282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BC9830D8656F014F90682C541F9A5A8D" ma:contentTypeVersion="18" ma:contentTypeDescription="新しいドキュメントを作成します。" ma:contentTypeScope="" ma:versionID="0c46b6e10c623cc9141618a0fb1d7124">
  <xsd:schema xmlns:xsd="http://www.w3.org/2001/XMLSchema" xmlns:xs="http://www.w3.org/2001/XMLSchema" xmlns:p="http://schemas.microsoft.com/office/2006/metadata/properties" xmlns:ns3="42d73117-6c04-40c2-89db-0b34f52a52c8" xmlns:ns4="c7c3d9dd-afd5-402a-a115-34134997beef" targetNamespace="http://schemas.microsoft.com/office/2006/metadata/properties" ma:root="true" ma:fieldsID="67735e1101158ced10416e82261021cc" ns3:_="" ns4:_="">
    <xsd:import namespace="42d73117-6c04-40c2-89db-0b34f52a52c8"/>
    <xsd:import namespace="c7c3d9dd-afd5-402a-a115-34134997beef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MediaServiceLocation" minOccurs="0"/>
                <xsd:element ref="ns4:MediaLengthInSeconds" minOccurs="0"/>
                <xsd:element ref="ns4:_activity" minOccurs="0"/>
                <xsd:element ref="ns4:MediaServiceObjectDetectorVersions" minOccurs="0"/>
                <xsd:element ref="ns4:MediaServiceSystemTags" minOccurs="0"/>
                <xsd:element ref="ns4:MediaServiceSearchProperties" minOccurs="0"/>
                <xsd:element ref="ns4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d73117-6c04-40c2-89db-0b34f52a52c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共有のヒントのハッシュ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c3d9dd-afd5-402a-a115-34134997bee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CR" ma:index="2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c7c3d9dd-afd5-402a-a115-34134997beef" xsi:nil="true"/>
  </documentManagement>
</p:properties>
</file>

<file path=customXml/itemProps1.xml><?xml version="1.0" encoding="utf-8"?>
<ds:datastoreItem xmlns:ds="http://schemas.openxmlformats.org/officeDocument/2006/customXml" ds:itemID="{3378386A-15DE-4015-AACE-8CCF1144A50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2d73117-6c04-40c2-89db-0b34f52a52c8"/>
    <ds:schemaRef ds:uri="c7c3d9dd-afd5-402a-a115-34134997bee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D866F87-54CA-419A-B7EF-69E9A0AC67E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2194D60-DFB8-4129-9AAC-8354F0CFC417}">
  <ds:schemaRefs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c7c3d9dd-afd5-402a-a115-34134997beef"/>
    <ds:schemaRef ds:uri="http://purl.org/dc/terms/"/>
    <ds:schemaRef ds:uri="http://schemas.openxmlformats.org/package/2006/metadata/core-properties"/>
    <ds:schemaRef ds:uri="http://purl.org/dc/dcmitype/"/>
    <ds:schemaRef ds:uri="42d73117-6c04-40c2-89db-0b34f52a52c8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25</Words>
  <PresentationFormat>ワイド画面</PresentationFormat>
  <Paragraphs>10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HG丸ｺﾞｼｯｸM-PRO</vt:lpstr>
      <vt:lpstr>メイリオ</vt:lpstr>
      <vt:lpstr>游ゴシック</vt:lpstr>
      <vt:lpstr>游ゴシック Light</vt:lpstr>
      <vt:lpstr>游明朝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revision>6</cp:revision>
  <dcterms:created xsi:type="dcterms:W3CDTF">2024-10-16T09:41:08Z</dcterms:created>
  <dcterms:modified xsi:type="dcterms:W3CDTF">2026-02-02T01:26:40Z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0x010100BC9830D8656F014F90682C541F9A5A8D</vt:lpwstr>
  </property>
</Properties>
</file>