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60"/>
  </p:notesMasterIdLst>
  <p:handoutMasterIdLst>
    <p:handoutMasterId r:id="rId61"/>
  </p:handoutMasterIdLst>
  <p:sldIdLst>
    <p:sldId id="2009" r:id="rId3"/>
    <p:sldId id="1529" r:id="rId4"/>
    <p:sldId id="2015" r:id="rId5"/>
    <p:sldId id="1194" r:id="rId6"/>
    <p:sldId id="1195" r:id="rId7"/>
    <p:sldId id="1196" r:id="rId8"/>
    <p:sldId id="1198" r:id="rId9"/>
    <p:sldId id="1202" r:id="rId10"/>
    <p:sldId id="2415" r:id="rId11"/>
    <p:sldId id="1524" r:id="rId12"/>
    <p:sldId id="2322" r:id="rId13"/>
    <p:sldId id="2318" r:id="rId14"/>
    <p:sldId id="2315" r:id="rId15"/>
    <p:sldId id="2409" r:id="rId16"/>
    <p:sldId id="2316" r:id="rId17"/>
    <p:sldId id="2375" r:id="rId18"/>
    <p:sldId id="2304" r:id="rId19"/>
    <p:sldId id="2377" r:id="rId20"/>
    <p:sldId id="2357" r:id="rId21"/>
    <p:sldId id="2305" r:id="rId22"/>
    <p:sldId id="2398" r:id="rId23"/>
    <p:sldId id="2356" r:id="rId24"/>
    <p:sldId id="2383" r:id="rId25"/>
    <p:sldId id="2345" r:id="rId26"/>
    <p:sldId id="2384" r:id="rId27"/>
    <p:sldId id="2374" r:id="rId28"/>
    <p:sldId id="2217" r:id="rId29"/>
    <p:sldId id="2291" r:id="rId30"/>
    <p:sldId id="2404" r:id="rId31"/>
    <p:sldId id="2405" r:id="rId32"/>
    <p:sldId id="2378" r:id="rId33"/>
    <p:sldId id="2379" r:id="rId34"/>
    <p:sldId id="2371" r:id="rId35"/>
    <p:sldId id="2406" r:id="rId36"/>
    <p:sldId id="2407" r:id="rId37"/>
    <p:sldId id="2408" r:id="rId38"/>
    <p:sldId id="2273" r:id="rId39"/>
    <p:sldId id="2399" r:id="rId40"/>
    <p:sldId id="2400" r:id="rId41"/>
    <p:sldId id="2403" r:id="rId42"/>
    <p:sldId id="2389" r:id="rId43"/>
    <p:sldId id="2391" r:id="rId44"/>
    <p:sldId id="2367" r:id="rId45"/>
    <p:sldId id="2368" r:id="rId46"/>
    <p:sldId id="2347" r:id="rId47"/>
    <p:sldId id="2306" r:id="rId48"/>
    <p:sldId id="2300" r:id="rId49"/>
    <p:sldId id="2388" r:id="rId50"/>
    <p:sldId id="2359" r:id="rId51"/>
    <p:sldId id="2161" r:id="rId52"/>
    <p:sldId id="2369" r:id="rId53"/>
    <p:sldId id="2163" r:id="rId54"/>
    <p:sldId id="2360" r:id="rId55"/>
    <p:sldId id="1274" r:id="rId56"/>
    <p:sldId id="2297" r:id="rId57"/>
    <p:sldId id="1767" r:id="rId58"/>
    <p:sldId id="2308" r:id="rId59"/>
  </p:sldIdLst>
  <p:sldSz cx="9144000" cy="5143500" type="screen16x9"/>
  <p:notesSz cx="6807200" cy="9939338"/>
  <p:custShowLst>
    <p:custShow name="Ｒ３市長会見" id="0">
      <p:sldLst/>
    </p:custShow>
  </p:custShowLst>
  <p:defaultTex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382588" indent="-41275"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773113" indent="-904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162050" indent="-138113"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552575" indent="-187325"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p:defaultTextStyle>
  <p:extLst>
    <p:ext uri="{EFAFB233-063F-42B5-8137-9DF3F51BA10A}">
      <p15:sldGuideLst xmlns:p15="http://schemas.microsoft.com/office/powerpoint/2012/main">
        <p15:guide id="1" orient="horz" pos="1665" userDrawn="1">
          <p15:clr>
            <a:srgbClr val="A4A3A4"/>
          </p15:clr>
        </p15:guide>
        <p15:guide id="2" pos="288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420A46A-DADC-90FF-6921-BB7E54B6871B}" name="北村　恵美子 / KITAMURA Emiko" initials="恵北" userId="S::kitamura-emiko-cs@city.osaka.lg.jp::a4d21c2f-ac5d-4dfc-911e-774f88445dc6" providerId="AD"/>
  <p188:author id="{ABC57DAA-4E7A-1274-594C-EC8CB1FEACC0}" name="村田　達也 / MURATA Tatsuya" initials="達村" userId="S::murata-tatsuya-ff@city.osaka.lg.jp::8e28b7d3-7884-4cd4-9d23-3a4f7689ac9c" providerId="AD"/>
  <p188:author id="{17B8BCC4-2089-BE17-BC38-869F80941371}" name="鳥谷　一恵 / TOYA Kazue" initials="一鳥" userId="S::toya-kazue-rx@city.osaka.lg.jp::efdf92ac-e98e-4450-b9e8-61048068732b" providerId="AD"/>
  <p188:author id="{247DE4D8-396D-7996-DE15-D690AE790CAC}" name="川辺　俊輔" initials="川辺　俊輔" userId="S::s-kawabe@city.osaka.lg.jp::b307fc37-a635-49d2-83b0-2b89ca1a86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000099"/>
    <a:srgbClr val="FF9966"/>
    <a:srgbClr val="3366CC"/>
    <a:srgbClr val="DEE8F2"/>
    <a:srgbClr val="F9907B"/>
    <a:srgbClr val="99CCFF"/>
    <a:srgbClr val="87A9CF"/>
    <a:srgbClr val="6B7CC3"/>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DA37D80-6434-44D0-A028-1B22A696006F}" styleName="淡色スタイル 3 - アクセント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2565" autoAdjust="0"/>
  </p:normalViewPr>
  <p:slideViewPr>
    <p:cSldViewPr snapToGrid="0">
      <p:cViewPr varScale="1">
        <p:scale>
          <a:sx n="96" d="100"/>
          <a:sy n="96" d="100"/>
        </p:scale>
        <p:origin x="1032" y="62"/>
      </p:cViewPr>
      <p:guideLst>
        <p:guide orient="horz" pos="1665"/>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41" d="100"/>
          <a:sy n="41" d="100"/>
        </p:scale>
        <p:origin x="-2784" y="-120"/>
      </p:cViewPr>
      <p:guideLst>
        <p:guide orient="horz" pos="3130"/>
        <p:guide pos="2145"/>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microsoft.com/office/2018/10/relationships/authors" Targe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0.17006420268727274"/>
          <c:y val="3.9819018358019992E-3"/>
          <c:w val="0.80100582463144565"/>
          <c:h val="0.99601809816419862"/>
        </c:manualLayout>
      </c:layout>
      <c:pieChart>
        <c:varyColors val="1"/>
        <c:ser>
          <c:idx val="0"/>
          <c:order val="0"/>
          <c:tx>
            <c:strRef>
              <c:f>Sheet1!$B$1</c:f>
              <c:strCache>
                <c:ptCount val="1"/>
                <c:pt idx="0">
                  <c:v>R8予算</c:v>
                </c:pt>
              </c:strCache>
            </c:strRef>
          </c:tx>
          <c:dPt>
            <c:idx val="0"/>
            <c:bubble3D val="0"/>
            <c:spPr>
              <a:solidFill>
                <a:srgbClr val="FFABAB"/>
              </a:solidFill>
            </c:spPr>
            <c:extLst>
              <c:ext xmlns:c16="http://schemas.microsoft.com/office/drawing/2014/chart" uri="{C3380CC4-5D6E-409C-BE32-E72D297353CC}">
                <c16:uniqueId val="{00000000-0F98-47CC-AA84-B55153AEAF22}"/>
              </c:ext>
            </c:extLst>
          </c:dPt>
          <c:dPt>
            <c:idx val="1"/>
            <c:bubble3D val="0"/>
            <c:spPr>
              <a:solidFill>
                <a:srgbClr val="FFC000"/>
              </a:solidFill>
            </c:spPr>
            <c:extLst>
              <c:ext xmlns:c16="http://schemas.microsoft.com/office/drawing/2014/chart" uri="{C3380CC4-5D6E-409C-BE32-E72D297353CC}">
                <c16:uniqueId val="{00000001-0F98-47CC-AA84-B55153AEAF22}"/>
              </c:ext>
            </c:extLst>
          </c:dPt>
          <c:dPt>
            <c:idx val="2"/>
            <c:bubble3D val="0"/>
            <c:extLst>
              <c:ext xmlns:c16="http://schemas.microsoft.com/office/drawing/2014/chart" uri="{C3380CC4-5D6E-409C-BE32-E72D297353CC}">
                <c16:uniqueId val="{00000002-0F98-47CC-AA84-B55153AEAF22}"/>
              </c:ext>
            </c:extLst>
          </c:dPt>
          <c:dPt>
            <c:idx val="3"/>
            <c:bubble3D val="0"/>
            <c:spPr>
              <a:solidFill>
                <a:srgbClr val="FFFF00"/>
              </a:solidFill>
            </c:spPr>
            <c:extLst>
              <c:ext xmlns:c16="http://schemas.microsoft.com/office/drawing/2014/chart" uri="{C3380CC4-5D6E-409C-BE32-E72D297353CC}">
                <c16:uniqueId val="{00000003-0F98-47CC-AA84-B55153AEAF22}"/>
              </c:ext>
            </c:extLst>
          </c:dPt>
          <c:dPt>
            <c:idx val="4"/>
            <c:bubble3D val="0"/>
            <c:spPr>
              <a:solidFill>
                <a:srgbClr val="FF3D3D"/>
              </a:solidFill>
            </c:spPr>
            <c:extLst>
              <c:ext xmlns:c16="http://schemas.microsoft.com/office/drawing/2014/chart" uri="{C3380CC4-5D6E-409C-BE32-E72D297353CC}">
                <c16:uniqueId val="{00000004-0F98-47CC-AA84-B55153AEAF22}"/>
              </c:ext>
            </c:extLst>
          </c:dPt>
          <c:dPt>
            <c:idx val="5"/>
            <c:bubble3D val="0"/>
            <c:spPr>
              <a:solidFill>
                <a:schemeClr val="accent5">
                  <a:lumMod val="90000"/>
                </a:schemeClr>
              </a:solidFill>
            </c:spPr>
            <c:extLst>
              <c:ext xmlns:c16="http://schemas.microsoft.com/office/drawing/2014/chart" uri="{C3380CC4-5D6E-409C-BE32-E72D297353CC}">
                <c16:uniqueId val="{00000005-0F98-47CC-AA84-B55153AEAF22}"/>
              </c:ext>
            </c:extLst>
          </c:dPt>
          <c:dPt>
            <c:idx val="6"/>
            <c:bubble3D val="0"/>
            <c:spPr>
              <a:solidFill>
                <a:srgbClr val="FFFF99"/>
              </a:solidFill>
            </c:spPr>
            <c:extLst>
              <c:ext xmlns:c16="http://schemas.microsoft.com/office/drawing/2014/chart" uri="{C3380CC4-5D6E-409C-BE32-E72D297353CC}">
                <c16:uniqueId val="{00000006-0F98-47CC-AA84-B55153AEAF22}"/>
              </c:ext>
            </c:extLst>
          </c:dPt>
          <c:dPt>
            <c:idx val="7"/>
            <c:bubble3D val="0"/>
            <c:spPr>
              <a:solidFill>
                <a:srgbClr val="CDEEF1"/>
              </a:solidFill>
            </c:spPr>
            <c:extLst>
              <c:ext xmlns:c16="http://schemas.microsoft.com/office/drawing/2014/chart" uri="{C3380CC4-5D6E-409C-BE32-E72D297353CC}">
                <c16:uniqueId val="{00000007-0F98-47CC-AA84-B55153AEAF22}"/>
              </c:ext>
            </c:extLst>
          </c:dPt>
          <c:dLbls>
            <c:dLbl>
              <c:idx val="0"/>
              <c:layout>
                <c:manualLayout>
                  <c:x val="-0.16301942257217847"/>
                  <c:y val="0.10396218248785924"/>
                </c:manualLayout>
              </c:layout>
              <c:spPr/>
              <c:txPr>
                <a:bodyPr/>
                <a:lstStyle/>
                <a:p>
                  <a:pPr>
                    <a:defRPr lang="ja-JP" sz="1010" b="1">
                      <a:solidFill>
                        <a:schemeClr val="tx1"/>
                      </a:solidFill>
                      <a:latin typeface="+mn-ea"/>
                      <a:ea typeface="+mn-ea"/>
                    </a:defRPr>
                  </a:pPr>
                  <a:endParaRPr lang="ja-JP"/>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F98-47CC-AA84-B55153AEAF22}"/>
                </c:ext>
              </c:extLst>
            </c:dLbl>
            <c:dLbl>
              <c:idx val="1"/>
              <c:layout>
                <c:manualLayout>
                  <c:x val="-0.14523013567739623"/>
                  <c:y val="-0.16714859191410272"/>
                </c:manualLayout>
              </c:layout>
              <c:spPr/>
              <c:txPr>
                <a:bodyPr/>
                <a:lstStyle/>
                <a:p>
                  <a:pPr>
                    <a:defRPr lang="ja-JP" sz="1010" b="1">
                      <a:solidFill>
                        <a:schemeClr val="tx1"/>
                      </a:solidFill>
                      <a:latin typeface="+mn-ea"/>
                      <a:ea typeface="+mn-ea"/>
                    </a:defRPr>
                  </a:pPr>
                  <a:endParaRPr lang="ja-JP"/>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F98-47CC-AA84-B55153AEAF22}"/>
                </c:ext>
              </c:extLst>
            </c:dLbl>
            <c:dLbl>
              <c:idx val="2"/>
              <c:layout>
                <c:manualLayout>
                  <c:x val="8.6422095037478719E-2"/>
                  <c:y val="-0.14686316501730654"/>
                </c:manualLayout>
              </c:layout>
              <c:spPr/>
              <c:txPr>
                <a:bodyPr/>
                <a:lstStyle/>
                <a:p>
                  <a:pPr>
                    <a:defRPr lang="ja-JP" sz="1010" b="1">
                      <a:solidFill>
                        <a:schemeClr val="tx1"/>
                      </a:solidFill>
                      <a:latin typeface="+mn-ea"/>
                      <a:ea typeface="+mn-ea"/>
                    </a:defRPr>
                  </a:pPr>
                  <a:endParaRPr lang="ja-JP"/>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F98-47CC-AA84-B55153AEAF22}"/>
                </c:ext>
              </c:extLst>
            </c:dLbl>
            <c:dLbl>
              <c:idx val="3"/>
              <c:layout>
                <c:manualLayout>
                  <c:x val="0.15275846718213668"/>
                  <c:y val="-0.13517476059880143"/>
                </c:manualLayout>
              </c:layout>
              <c:spPr/>
              <c:txPr>
                <a:bodyPr/>
                <a:lstStyle/>
                <a:p>
                  <a:pPr>
                    <a:defRPr lang="ja-JP" sz="1010" b="1">
                      <a:solidFill>
                        <a:schemeClr val="tx1"/>
                      </a:solidFill>
                      <a:latin typeface="+mn-ea"/>
                      <a:ea typeface="+mn-ea"/>
                    </a:defRPr>
                  </a:pPr>
                  <a:endParaRPr lang="ja-JP"/>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F98-47CC-AA84-B55153AEAF22}"/>
                </c:ext>
              </c:extLst>
            </c:dLbl>
            <c:dLbl>
              <c:idx val="4"/>
              <c:delete val="1"/>
              <c:extLst>
                <c:ext xmlns:c15="http://schemas.microsoft.com/office/drawing/2012/chart" uri="{CE6537A1-D6FC-4f65-9D91-7224C49458BB}"/>
                <c:ext xmlns:c16="http://schemas.microsoft.com/office/drawing/2014/chart" uri="{C3380CC4-5D6E-409C-BE32-E72D297353CC}">
                  <c16:uniqueId val="{00000004-0F98-47CC-AA84-B55153AEAF22}"/>
                </c:ext>
              </c:extLst>
            </c:dLbl>
            <c:dLbl>
              <c:idx val="5"/>
              <c:layout>
                <c:manualLayout>
                  <c:x val="0.12717211983224921"/>
                  <c:y val="0.13868137776629802"/>
                </c:manualLayout>
              </c:layout>
              <c:tx>
                <c:rich>
                  <a:bodyPr/>
                  <a:lstStyle/>
                  <a:p>
                    <a:r>
                      <a:rPr lang="ja-JP" altLang="en-US" dirty="0"/>
                      <a:t>総務費</a:t>
                    </a:r>
                    <a:r>
                      <a:rPr lang="ja-JP" altLang="en-US" baseline="0" dirty="0"/>
                      <a:t>
</a:t>
                    </a:r>
                    <a:r>
                      <a:rPr lang="en-US" altLang="ja-JP" baseline="0" dirty="0"/>
                      <a:t>152,889</a:t>
                    </a:r>
                    <a:endParaRPr lang="ja-JP" altLang="en-US" dirty="0"/>
                  </a:p>
                </c:rich>
              </c:tx>
              <c:dLblPos val="bestFit"/>
              <c:showLegendKey val="0"/>
              <c:showVal val="1"/>
              <c:showCatName val="1"/>
              <c:showSerName val="0"/>
              <c:showPercent val="0"/>
              <c:showBubbleSize val="0"/>
              <c:separator>
</c:separator>
              <c:extLst>
                <c:ext xmlns:c15="http://schemas.microsoft.com/office/drawing/2012/chart" uri="{CE6537A1-D6FC-4f65-9D91-7224C49458BB}">
                  <c15:showDataLabelsRange val="0"/>
                </c:ext>
                <c:ext xmlns:c16="http://schemas.microsoft.com/office/drawing/2014/chart" uri="{C3380CC4-5D6E-409C-BE32-E72D297353CC}">
                  <c16:uniqueId val="{00000005-0F98-47CC-AA84-B55153AEAF22}"/>
                </c:ext>
              </c:extLst>
            </c:dLbl>
            <c:dLbl>
              <c:idx val="6"/>
              <c:layout>
                <c:manualLayout>
                  <c:x val="5.7565312312041719E-2"/>
                  <c:y val="0.10281971794673968"/>
                </c:manualLayout>
              </c:layout>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F98-47CC-AA84-B55153AEAF22}"/>
                </c:ext>
              </c:extLst>
            </c:dLbl>
            <c:dLbl>
              <c:idx val="7"/>
              <c:layout>
                <c:manualLayout>
                  <c:x val="-0.30170585958675111"/>
                  <c:y val="2.943066530123847E-3"/>
                </c:manualLayout>
              </c:layout>
              <c:spPr/>
              <c:txPr>
                <a:bodyPr/>
                <a:lstStyle/>
                <a:p>
                  <a:pPr>
                    <a:defRPr lang="ja-JP" sz="1010" b="1">
                      <a:solidFill>
                        <a:schemeClr val="tx1"/>
                      </a:solidFill>
                      <a:latin typeface="+mn-ea"/>
                      <a:ea typeface="+mn-ea"/>
                    </a:defRPr>
                  </a:pPr>
                  <a:endParaRPr lang="ja-JP"/>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0F98-47CC-AA84-B55153AEAF22}"/>
                </c:ext>
              </c:extLst>
            </c:dLbl>
            <c:dLbl>
              <c:idx val="8"/>
              <c:layout>
                <c:manualLayout>
                  <c:x val="-0.29347193386631609"/>
                  <c:y val="3.2016001771159141E-3"/>
                </c:manualLayout>
              </c:layout>
              <c:spPr/>
              <c:txPr>
                <a:bodyPr/>
                <a:lstStyle/>
                <a:p>
                  <a:pPr>
                    <a:defRPr lang="ja-JP" sz="1010" b="1">
                      <a:solidFill>
                        <a:schemeClr val="tx1"/>
                      </a:solidFill>
                      <a:latin typeface="+mn-ea"/>
                      <a:ea typeface="+mn-ea"/>
                    </a:defRPr>
                  </a:pPr>
                  <a:endParaRPr lang="ja-JP"/>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0F98-47CC-AA84-B55153AEAF22}"/>
                </c:ext>
              </c:extLst>
            </c:dLbl>
            <c:dLbl>
              <c:idx val="9"/>
              <c:layout>
                <c:manualLayout>
                  <c:x val="7.3055021090366809E-2"/>
                  <c:y val="7.4225131883358192E-2"/>
                </c:manualLayout>
              </c:layout>
              <c:spPr/>
              <c:txPr>
                <a:bodyPr/>
                <a:lstStyle/>
                <a:p>
                  <a:pPr>
                    <a:defRPr lang="ja-JP" sz="1010" b="1">
                      <a:solidFill>
                        <a:schemeClr val="tx1"/>
                      </a:solidFill>
                      <a:latin typeface="+mn-ea"/>
                      <a:ea typeface="+mn-ea"/>
                    </a:defRPr>
                  </a:pPr>
                  <a:endParaRPr lang="ja-JP"/>
                </a:p>
              </c:txPr>
              <c:dLblPos val="bestFi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0F98-47CC-AA84-B55153AEAF22}"/>
                </c:ext>
              </c:extLst>
            </c:dLbl>
            <c:spPr>
              <a:noFill/>
              <a:ln w="22978">
                <a:noFill/>
              </a:ln>
            </c:spPr>
            <c:txPr>
              <a:bodyPr/>
              <a:lstStyle/>
              <a:p>
                <a:pPr>
                  <a:defRPr lang="ja-JP" sz="1010" b="1">
                    <a:solidFill>
                      <a:schemeClr val="tx1"/>
                    </a:solidFill>
                    <a:latin typeface="+mn-ea"/>
                    <a:ea typeface="+mn-ea"/>
                  </a:defRPr>
                </a:pPr>
                <a:endParaRPr lang="ja-JP"/>
              </a:p>
            </c:txPr>
            <c:showLegendKey val="0"/>
            <c:showVal val="1"/>
            <c:showCatName val="1"/>
            <c:showSerName val="0"/>
            <c:showPercent val="0"/>
            <c:showBubbleSize val="0"/>
            <c:separator>
</c:separator>
            <c:showLeaderLines val="0"/>
            <c:extLst>
              <c:ext xmlns:c15="http://schemas.microsoft.com/office/drawing/2012/chart" uri="{CE6537A1-D6FC-4f65-9D91-7224C49458BB}"/>
            </c:extLst>
          </c:dLbls>
          <c:cat>
            <c:strRef>
              <c:f>Sheet1!$A$2:$A$9</c:f>
              <c:strCache>
                <c:ptCount val="8"/>
                <c:pt idx="0">
                  <c:v>福祉費</c:v>
                </c:pt>
                <c:pt idx="1">
                  <c:v>こども
青少年費</c:v>
                </c:pt>
                <c:pt idx="2">
                  <c:v>教育費</c:v>
                </c:pt>
                <c:pt idx="3">
                  <c:v>土木費</c:v>
                </c:pt>
                <c:pt idx="4">
                  <c:v>いろいろ</c:v>
                </c:pt>
                <c:pt idx="5">
                  <c:v>総務費</c:v>
                </c:pt>
                <c:pt idx="6">
                  <c:v>公債費</c:v>
                </c:pt>
                <c:pt idx="7">
                  <c:v>予備費</c:v>
                </c:pt>
              </c:strCache>
            </c:strRef>
          </c:cat>
          <c:val>
            <c:numRef>
              <c:f>Sheet1!$B$2:$B$9</c:f>
              <c:numCache>
                <c:formatCode>#,##0_ </c:formatCode>
                <c:ptCount val="8"/>
                <c:pt idx="0">
                  <c:v>762891</c:v>
                </c:pt>
                <c:pt idx="1">
                  <c:v>319662</c:v>
                </c:pt>
                <c:pt idx="2">
                  <c:v>251236</c:v>
                </c:pt>
                <c:pt idx="3">
                  <c:v>176545</c:v>
                </c:pt>
                <c:pt idx="4">
                  <c:v>374120</c:v>
                </c:pt>
                <c:pt idx="5">
                  <c:v>152889</c:v>
                </c:pt>
                <c:pt idx="6">
                  <c:v>148878</c:v>
                </c:pt>
                <c:pt idx="7">
                  <c:v>2000</c:v>
                </c:pt>
              </c:numCache>
            </c:numRef>
          </c:val>
          <c:extLst>
            <c:ext xmlns:c16="http://schemas.microsoft.com/office/drawing/2014/chart" uri="{C3380CC4-5D6E-409C-BE32-E72D297353CC}">
              <c16:uniqueId val="{0000000A-0F98-47CC-AA84-B55153AEAF22}"/>
            </c:ext>
          </c:extLst>
        </c:ser>
        <c:dLbls>
          <c:showLegendKey val="0"/>
          <c:showVal val="0"/>
          <c:showCatName val="0"/>
          <c:showSerName val="0"/>
          <c:showPercent val="0"/>
          <c:showBubbleSize val="0"/>
          <c:showLeaderLines val="0"/>
        </c:dLbls>
        <c:firstSliceAng val="0"/>
      </c:pieChart>
      <c:pieChart>
        <c:varyColors val="1"/>
        <c:ser>
          <c:idx val="1"/>
          <c:order val="1"/>
          <c:tx>
            <c:strRef>
              <c:f>Sheet1!$C$1</c:f>
              <c:strCache>
                <c:ptCount val="1"/>
                <c:pt idx="0">
                  <c:v>構成比</c:v>
                </c:pt>
              </c:strCache>
            </c:strRef>
          </c:tx>
          <c:dPt>
            <c:idx val="0"/>
            <c:bubble3D val="0"/>
            <c:spPr>
              <a:solidFill>
                <a:srgbClr val="FFCCCC"/>
              </a:solidFill>
            </c:spPr>
            <c:extLst>
              <c:ext xmlns:c16="http://schemas.microsoft.com/office/drawing/2014/chart" uri="{C3380CC4-5D6E-409C-BE32-E72D297353CC}">
                <c16:uniqueId val="{0000000B-0F98-47CC-AA84-B55153AEAF22}"/>
              </c:ext>
            </c:extLst>
          </c:dPt>
          <c:dPt>
            <c:idx val="1"/>
            <c:bubble3D val="0"/>
            <c:spPr>
              <a:solidFill>
                <a:srgbClr val="FFCC00"/>
              </a:solidFill>
            </c:spPr>
            <c:extLst>
              <c:ext xmlns:c16="http://schemas.microsoft.com/office/drawing/2014/chart" uri="{C3380CC4-5D6E-409C-BE32-E72D297353CC}">
                <c16:uniqueId val="{0000000C-0F98-47CC-AA84-B55153AEAF22}"/>
              </c:ext>
            </c:extLst>
          </c:dPt>
          <c:dPt>
            <c:idx val="2"/>
            <c:bubble3D val="0"/>
            <c:extLst>
              <c:ext xmlns:c16="http://schemas.microsoft.com/office/drawing/2014/chart" uri="{C3380CC4-5D6E-409C-BE32-E72D297353CC}">
                <c16:uniqueId val="{0000000D-0F98-47CC-AA84-B55153AEAF22}"/>
              </c:ext>
            </c:extLst>
          </c:dPt>
          <c:dPt>
            <c:idx val="3"/>
            <c:bubble3D val="0"/>
            <c:spPr>
              <a:solidFill>
                <a:srgbClr val="FFFF00"/>
              </a:solidFill>
            </c:spPr>
            <c:extLst>
              <c:ext xmlns:c16="http://schemas.microsoft.com/office/drawing/2014/chart" uri="{C3380CC4-5D6E-409C-BE32-E72D297353CC}">
                <c16:uniqueId val="{0000000E-0F98-47CC-AA84-B55153AEAF22}"/>
              </c:ext>
            </c:extLst>
          </c:dPt>
          <c:dPt>
            <c:idx val="4"/>
            <c:bubble3D val="0"/>
            <c:spPr>
              <a:solidFill>
                <a:srgbClr val="FF5050"/>
              </a:solidFill>
            </c:spPr>
            <c:extLst>
              <c:ext xmlns:c16="http://schemas.microsoft.com/office/drawing/2014/chart" uri="{C3380CC4-5D6E-409C-BE32-E72D297353CC}">
                <c16:uniqueId val="{0000000F-0F98-47CC-AA84-B55153AEAF22}"/>
              </c:ext>
            </c:extLst>
          </c:dPt>
          <c:dPt>
            <c:idx val="5"/>
            <c:bubble3D val="0"/>
            <c:spPr>
              <a:solidFill>
                <a:schemeClr val="accent1">
                  <a:lumMod val="75000"/>
                </a:schemeClr>
              </a:solidFill>
            </c:spPr>
            <c:extLst>
              <c:ext xmlns:c16="http://schemas.microsoft.com/office/drawing/2014/chart" uri="{C3380CC4-5D6E-409C-BE32-E72D297353CC}">
                <c16:uniqueId val="{00000010-0F98-47CC-AA84-B55153AEAF22}"/>
              </c:ext>
            </c:extLst>
          </c:dPt>
          <c:dPt>
            <c:idx val="6"/>
            <c:bubble3D val="0"/>
            <c:spPr>
              <a:solidFill>
                <a:schemeClr val="accent4">
                  <a:lumMod val="40000"/>
                  <a:lumOff val="60000"/>
                </a:schemeClr>
              </a:solidFill>
            </c:spPr>
            <c:extLst>
              <c:ext xmlns:c16="http://schemas.microsoft.com/office/drawing/2014/chart" uri="{C3380CC4-5D6E-409C-BE32-E72D297353CC}">
                <c16:uniqueId val="{00000011-0F98-47CC-AA84-B55153AEAF22}"/>
              </c:ext>
            </c:extLst>
          </c:dPt>
          <c:dPt>
            <c:idx val="7"/>
            <c:bubble3D val="0"/>
            <c:spPr>
              <a:solidFill>
                <a:schemeClr val="bg2">
                  <a:lumMod val="20000"/>
                  <a:lumOff val="80000"/>
                </a:schemeClr>
              </a:solidFill>
            </c:spPr>
            <c:extLst>
              <c:ext xmlns:c16="http://schemas.microsoft.com/office/drawing/2014/chart" uri="{C3380CC4-5D6E-409C-BE32-E72D297353CC}">
                <c16:uniqueId val="{00000012-0F98-47CC-AA84-B55153AEAF22}"/>
              </c:ext>
            </c:extLst>
          </c:dPt>
          <c:dLbls>
            <c:dLbl>
              <c:idx val="0"/>
              <c:layout>
                <c:manualLayout>
                  <c:x val="-0.17610349100058095"/>
                  <c:y val="0.16739059282555951"/>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0F98-47CC-AA84-B55153AEAF22}"/>
                </c:ext>
              </c:extLst>
            </c:dLbl>
            <c:dLbl>
              <c:idx val="1"/>
              <c:layout>
                <c:manualLayout>
                  <c:x val="-0.12112941261858963"/>
                  <c:y val="-7.7668155890757429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0F98-47CC-AA84-B55153AEAF22}"/>
                </c:ext>
              </c:extLst>
            </c:dLbl>
            <c:dLbl>
              <c:idx val="2"/>
              <c:layout>
                <c:manualLayout>
                  <c:x val="7.465524959415952E-2"/>
                  <c:y val="-8.355860183853614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0F98-47CC-AA84-B55153AEAF22}"/>
                </c:ext>
              </c:extLst>
            </c:dLbl>
            <c:dLbl>
              <c:idx val="3"/>
              <c:layout>
                <c:manualLayout>
                  <c:x val="0.11362417478777016"/>
                  <c:y val="-4.485594716041881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0F98-47CC-AA84-B55153AEAF22}"/>
                </c:ext>
              </c:extLst>
            </c:dLbl>
            <c:dLbl>
              <c:idx val="4"/>
              <c:delete val="1"/>
              <c:extLst>
                <c:ext xmlns:c15="http://schemas.microsoft.com/office/drawing/2012/chart" uri="{CE6537A1-D6FC-4f65-9D91-7224C49458BB}"/>
                <c:ext xmlns:c16="http://schemas.microsoft.com/office/drawing/2014/chart" uri="{C3380CC4-5D6E-409C-BE32-E72D297353CC}">
                  <c16:uniqueId val="{0000000F-0F98-47CC-AA84-B55153AEAF22}"/>
                </c:ext>
              </c:extLst>
            </c:dLbl>
            <c:dLbl>
              <c:idx val="5"/>
              <c:layout>
                <c:manualLayout>
                  <c:x val="0.15152274943384411"/>
                  <c:y val="0.18881989333749927"/>
                </c:manualLayout>
              </c:layout>
              <c:tx>
                <c:rich>
                  <a:bodyPr/>
                  <a:lstStyle/>
                  <a:p>
                    <a:r>
                      <a:rPr lang="en-US" altLang="ja-JP" dirty="0"/>
                      <a:t>7.0%</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0-0F98-47CC-AA84-B55153AEAF22}"/>
                </c:ext>
              </c:extLst>
            </c:dLbl>
            <c:dLbl>
              <c:idx val="6"/>
              <c:layout>
                <c:manualLayout>
                  <c:x val="6.3310276086933667E-2"/>
                  <c:y val="0.1979596208300966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0F98-47CC-AA84-B55153AEAF22}"/>
                </c:ext>
              </c:extLst>
            </c:dLbl>
            <c:dLbl>
              <c:idx val="7"/>
              <c:layout>
                <c:manualLayout>
                  <c:x val="-0.30553322365212843"/>
                  <c:y val="9.4803976865671283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0F98-47CC-AA84-B55153AEAF22}"/>
                </c:ext>
              </c:extLst>
            </c:dLbl>
            <c:dLbl>
              <c:idx val="8"/>
              <c:delete val="1"/>
              <c:extLst>
                <c:ext xmlns:c15="http://schemas.microsoft.com/office/drawing/2012/chart" uri="{CE6537A1-D6FC-4f65-9D91-7224C49458BB}"/>
                <c:ext xmlns:c16="http://schemas.microsoft.com/office/drawing/2014/chart" uri="{C3380CC4-5D6E-409C-BE32-E72D297353CC}">
                  <c16:uniqueId val="{0000001E-4057-42A2-8CDC-E23C72225173}"/>
                </c:ext>
              </c:extLst>
            </c:dLbl>
            <c:spPr>
              <a:noFill/>
              <a:ln w="23411">
                <a:noFill/>
              </a:ln>
            </c:spPr>
            <c:txPr>
              <a:bodyPr wrap="square" lIns="38100" tIns="19050" rIns="38100" bIns="19050" anchor="ctr">
                <a:spAutoFit/>
              </a:bodyPr>
              <a:lstStyle/>
              <a:p>
                <a:pPr>
                  <a:defRPr lang="ja-JP" sz="1014" b="1">
                    <a:solidFill>
                      <a:schemeClr val="tx1"/>
                    </a:solidFill>
                    <a:latin typeface="+mn-ea"/>
                    <a:ea typeface="+mn-ea"/>
                  </a:defRPr>
                </a:pPr>
                <a:endParaRPr lang="ja-JP"/>
              </a:p>
            </c:txPr>
            <c:showLegendKey val="0"/>
            <c:showVal val="1"/>
            <c:showCatName val="0"/>
            <c:showSerName val="0"/>
            <c:showPercent val="0"/>
            <c:showBubbleSize val="0"/>
            <c:showLeaderLines val="0"/>
            <c:extLst>
              <c:ext xmlns:c15="http://schemas.microsoft.com/office/drawing/2012/chart" uri="{CE6537A1-D6FC-4f65-9D91-7224C49458BB}"/>
            </c:extLst>
          </c:dLbls>
          <c:cat>
            <c:strRef>
              <c:f>Sheet1!$A$2:$A$9</c:f>
              <c:strCache>
                <c:ptCount val="8"/>
                <c:pt idx="0">
                  <c:v>福祉費</c:v>
                </c:pt>
                <c:pt idx="1">
                  <c:v>こども
青少年費</c:v>
                </c:pt>
                <c:pt idx="2">
                  <c:v>教育費</c:v>
                </c:pt>
                <c:pt idx="3">
                  <c:v>土木費</c:v>
                </c:pt>
                <c:pt idx="4">
                  <c:v>いろいろ</c:v>
                </c:pt>
                <c:pt idx="5">
                  <c:v>総務費</c:v>
                </c:pt>
                <c:pt idx="6">
                  <c:v>公債費</c:v>
                </c:pt>
                <c:pt idx="7">
                  <c:v>予備費</c:v>
                </c:pt>
              </c:strCache>
            </c:strRef>
          </c:cat>
          <c:val>
            <c:numRef>
              <c:f>Sheet1!$C$2:$C$9</c:f>
              <c:numCache>
                <c:formatCode>0.0%</c:formatCode>
                <c:ptCount val="8"/>
                <c:pt idx="0">
                  <c:v>0.3486352612464646</c:v>
                </c:pt>
                <c:pt idx="1">
                  <c:v>0.14608305102638169</c:v>
                </c:pt>
                <c:pt idx="2">
                  <c:v>0.11481290052512977</c:v>
                </c:pt>
                <c:pt idx="3">
                  <c:v>8.0679693687246395E-2</c:v>
                </c:pt>
                <c:pt idx="4">
                  <c:v>0.17096993402403141</c:v>
                </c:pt>
                <c:pt idx="5">
                  <c:v>6.9869085435154854E-2</c:v>
                </c:pt>
                <c:pt idx="6">
                  <c:v>6.8036089590585228E-2</c:v>
                </c:pt>
                <c:pt idx="7">
                  <c:v>9.1398446500604827E-4</c:v>
                </c:pt>
              </c:numCache>
            </c:numRef>
          </c:val>
          <c:extLst>
            <c:ext xmlns:c16="http://schemas.microsoft.com/office/drawing/2014/chart" uri="{C3380CC4-5D6E-409C-BE32-E72D297353CC}">
              <c16:uniqueId val="{00000013-0F98-47CC-AA84-B55153AEAF22}"/>
            </c:ext>
          </c:extLst>
        </c:ser>
        <c:dLbls>
          <c:showLegendKey val="0"/>
          <c:showVal val="0"/>
          <c:showCatName val="0"/>
          <c:showSerName val="0"/>
          <c:showPercent val="0"/>
          <c:showBubbleSize val="0"/>
          <c:showLeaderLines val="0"/>
        </c:dLbls>
        <c:firstSliceAng val="0"/>
      </c:pieChart>
      <c:spPr>
        <a:noFill/>
        <a:ln w="23411">
          <a:noFill/>
        </a:ln>
      </c:spPr>
    </c:plotArea>
    <c:plotVisOnly val="1"/>
    <c:dispBlanksAs val="zero"/>
    <c:showDLblsOverMax val="0"/>
  </c:chart>
  <c:spPr>
    <a:ln>
      <a:noFill/>
    </a:ln>
  </c:spPr>
  <c:txPr>
    <a:bodyPr/>
    <a:lstStyle/>
    <a:p>
      <a:pPr>
        <a:defRPr sz="1190"/>
      </a:pPr>
      <a:endParaRPr lang="ja-JP"/>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0.3339</cdr:x>
      <cdr:y>0.04545</cdr:y>
    </cdr:from>
    <cdr:to>
      <cdr:x>0.56674</cdr:x>
      <cdr:y>0.08769</cdr:y>
    </cdr:to>
    <cdr:cxnSp macro="">
      <cdr:nvCxnSpPr>
        <cdr:cNvPr id="3" name="直線コネクタ 2">
          <a:extLst xmlns:a="http://schemas.openxmlformats.org/drawingml/2006/main">
            <a:ext uri="{FF2B5EF4-FFF2-40B4-BE49-F238E27FC236}">
              <a16:creationId xmlns:a16="http://schemas.microsoft.com/office/drawing/2014/main" id="{E71DAA01-9AF5-F409-AAC5-CF5B5574C3CA}"/>
            </a:ext>
          </a:extLst>
        </cdr:cNvPr>
        <cdr:cNvCxnSpPr/>
      </cdr:nvCxnSpPr>
      <cdr:spPr>
        <a:xfrm xmlns:a="http://schemas.openxmlformats.org/drawingml/2006/main">
          <a:off x="1619365" y="189697"/>
          <a:ext cx="1129200" cy="17627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5" y="1"/>
            <a:ext cx="2951163" cy="496888"/>
          </a:xfrm>
          <a:prstGeom prst="rect">
            <a:avLst/>
          </a:prstGeom>
        </p:spPr>
        <p:txBody>
          <a:bodyPr vert="horz" lIns="91136" tIns="45566" rIns="91136" bIns="45566" rtlCol="0"/>
          <a:lstStyle>
            <a:lvl1pPr algn="l" eaLnBrk="1" hangingPunct="1">
              <a:defRPr sz="1200">
                <a:latin typeface="Arial" charset="0"/>
                <a:ea typeface="ＭＳ Ｐゴシック" charset="-128"/>
              </a:defRPr>
            </a:lvl1pPr>
          </a:lstStyle>
          <a:p>
            <a:pPr>
              <a:defRPr/>
            </a:pPr>
            <a:endParaRPr lang="ja-JP" altLang="en-US" dirty="0">
              <a:latin typeface="ＭＳ Ｐゴシック" panose="020B0600070205080204" pitchFamily="50" charset="-128"/>
            </a:endParaRPr>
          </a:p>
        </p:txBody>
      </p:sp>
      <p:sp>
        <p:nvSpPr>
          <p:cNvPr id="3" name="日付プレースホルダー 2"/>
          <p:cNvSpPr>
            <a:spLocks noGrp="1"/>
          </p:cNvSpPr>
          <p:nvPr>
            <p:ph type="dt" sz="quarter" idx="1"/>
          </p:nvPr>
        </p:nvSpPr>
        <p:spPr>
          <a:xfrm>
            <a:off x="3856052" y="1"/>
            <a:ext cx="2949576" cy="496888"/>
          </a:xfrm>
          <a:prstGeom prst="rect">
            <a:avLst/>
          </a:prstGeom>
        </p:spPr>
        <p:txBody>
          <a:bodyPr vert="horz" lIns="91136" tIns="45566" rIns="91136" bIns="45566" rtlCol="0"/>
          <a:lstStyle>
            <a:lvl1pPr algn="r" eaLnBrk="1" hangingPunct="1">
              <a:defRPr sz="1200">
                <a:latin typeface="Arial" charset="0"/>
                <a:ea typeface="ＭＳ Ｐゴシック" charset="-128"/>
              </a:defRPr>
            </a:lvl1pPr>
          </a:lstStyle>
          <a:p>
            <a:pPr>
              <a:defRPr/>
            </a:pPr>
            <a:fld id="{C2EC90AB-8C9B-4810-B2A6-BE0F6846678D}" type="datetimeFigureOut">
              <a:rPr lang="ja-JP" altLang="en-US">
                <a:latin typeface="ＭＳ Ｐゴシック" panose="020B0600070205080204" pitchFamily="50" charset="-128"/>
              </a:rPr>
              <a:pPr>
                <a:defRPr/>
              </a:pPr>
              <a:t>2026/2/12</a:t>
            </a:fld>
            <a:endParaRPr lang="ja-JP" altLang="en-US" dirty="0">
              <a:latin typeface="ＭＳ Ｐゴシック" panose="020B0600070205080204" pitchFamily="50" charset="-128"/>
            </a:endParaRPr>
          </a:p>
        </p:txBody>
      </p:sp>
      <p:sp>
        <p:nvSpPr>
          <p:cNvPr id="4" name="フッター プレースホルダー 3"/>
          <p:cNvSpPr>
            <a:spLocks noGrp="1"/>
          </p:cNvSpPr>
          <p:nvPr>
            <p:ph type="ftr" sz="quarter" idx="2"/>
          </p:nvPr>
        </p:nvSpPr>
        <p:spPr>
          <a:xfrm>
            <a:off x="25" y="9440892"/>
            <a:ext cx="2951163" cy="496887"/>
          </a:xfrm>
          <a:prstGeom prst="rect">
            <a:avLst/>
          </a:prstGeom>
        </p:spPr>
        <p:txBody>
          <a:bodyPr vert="horz" lIns="91136" tIns="45566" rIns="91136" bIns="45566" rtlCol="0" anchor="b"/>
          <a:lstStyle>
            <a:lvl1pPr algn="l" eaLnBrk="1" hangingPunct="1">
              <a:defRPr sz="1200">
                <a:latin typeface="Arial" charset="0"/>
                <a:ea typeface="ＭＳ Ｐゴシック" charset="-128"/>
              </a:defRPr>
            </a:lvl1pPr>
          </a:lstStyle>
          <a:p>
            <a:pPr>
              <a:defRPr/>
            </a:pPr>
            <a:endParaRPr lang="ja-JP" altLang="en-US" dirty="0">
              <a:latin typeface="ＭＳ Ｐゴシック" panose="020B0600070205080204" pitchFamily="50" charset="-128"/>
            </a:endParaRPr>
          </a:p>
        </p:txBody>
      </p:sp>
      <p:sp>
        <p:nvSpPr>
          <p:cNvPr id="5" name="スライド番号プレースホルダー 4"/>
          <p:cNvSpPr>
            <a:spLocks noGrp="1"/>
          </p:cNvSpPr>
          <p:nvPr>
            <p:ph type="sldNum" sz="quarter" idx="3"/>
          </p:nvPr>
        </p:nvSpPr>
        <p:spPr>
          <a:xfrm>
            <a:off x="3856052" y="9440892"/>
            <a:ext cx="2949576" cy="496887"/>
          </a:xfrm>
          <a:prstGeom prst="rect">
            <a:avLst/>
          </a:prstGeom>
        </p:spPr>
        <p:txBody>
          <a:bodyPr vert="horz" wrap="square" lIns="91136" tIns="45566" rIns="91136" bIns="45566" numCol="1" anchor="b" anchorCtr="0" compatLnSpc="1">
            <a:prstTxWarp prst="textNoShape">
              <a:avLst/>
            </a:prstTxWarp>
          </a:bodyPr>
          <a:lstStyle>
            <a:lvl1pPr algn="r" eaLnBrk="1" hangingPunct="1">
              <a:defRPr sz="1200"/>
            </a:lvl1pPr>
          </a:lstStyle>
          <a:p>
            <a:pPr>
              <a:defRPr/>
            </a:pPr>
            <a:fld id="{7260A5CC-5D47-46FF-A804-BA4E424BCDE3}" type="slidenum">
              <a:rPr lang="ja-JP" altLang="en-US">
                <a:latin typeface="ＭＳ Ｐゴシック" panose="020B0600070205080204" pitchFamily="50" charset="-128"/>
              </a:rPr>
              <a:pPr>
                <a:defRPr/>
              </a:pPr>
              <a:t>‹#›</a:t>
            </a:fld>
            <a:endParaRPr lang="ja-JP" altLang="en-US" dirty="0">
              <a:latin typeface="ＭＳ Ｐゴシック" panose="020B0600070205080204" pitchFamily="50" charset="-128"/>
            </a:endParaRPr>
          </a:p>
        </p:txBody>
      </p:sp>
    </p:spTree>
    <p:extLst>
      <p:ext uri="{BB962C8B-B14F-4D97-AF65-F5344CB8AC3E}">
        <p14:creationId xmlns:p14="http://schemas.microsoft.com/office/powerpoint/2010/main" val="742614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25" y="1"/>
            <a:ext cx="2951163" cy="496888"/>
          </a:xfrm>
          <a:prstGeom prst="rect">
            <a:avLst/>
          </a:prstGeom>
          <a:noFill/>
          <a:ln w="9525">
            <a:noFill/>
            <a:miter lim="800000"/>
            <a:headEnd/>
            <a:tailEnd/>
          </a:ln>
          <a:effectLst/>
        </p:spPr>
        <p:txBody>
          <a:bodyPr vert="horz" wrap="square" lIns="91061" tIns="45532" rIns="91061" bIns="45532" numCol="1" anchor="t" anchorCtr="0" compatLnSpc="1">
            <a:prstTxWarp prst="textNoShape">
              <a:avLst/>
            </a:prstTxWarp>
          </a:bodyPr>
          <a:lstStyle>
            <a:lvl1pPr eaLnBrk="1" hangingPunct="1">
              <a:defRPr sz="1200">
                <a:latin typeface="ＭＳ Ｐゴシック" panose="020B0600070205080204" pitchFamily="50" charset="-128"/>
                <a:ea typeface="ＭＳ Ｐゴシック" pitchFamily="50" charset="-128"/>
              </a:defRPr>
            </a:lvl1pPr>
          </a:lstStyle>
          <a:p>
            <a:pPr>
              <a:defRPr/>
            </a:pPr>
            <a:endParaRPr lang="en-US" altLang="ja-JP" dirty="0"/>
          </a:p>
        </p:txBody>
      </p:sp>
      <p:sp>
        <p:nvSpPr>
          <p:cNvPr id="5123" name="Rectangle 3"/>
          <p:cNvSpPr>
            <a:spLocks noGrp="1" noChangeArrowheads="1"/>
          </p:cNvSpPr>
          <p:nvPr>
            <p:ph type="dt" idx="1"/>
          </p:nvPr>
        </p:nvSpPr>
        <p:spPr bwMode="auto">
          <a:xfrm>
            <a:off x="3856052" y="1"/>
            <a:ext cx="2949576" cy="496888"/>
          </a:xfrm>
          <a:prstGeom prst="rect">
            <a:avLst/>
          </a:prstGeom>
          <a:noFill/>
          <a:ln w="9525">
            <a:noFill/>
            <a:miter lim="800000"/>
            <a:headEnd/>
            <a:tailEnd/>
          </a:ln>
          <a:effectLst/>
        </p:spPr>
        <p:txBody>
          <a:bodyPr vert="horz" wrap="square" lIns="91061" tIns="45532" rIns="91061" bIns="45532" numCol="1" anchor="t" anchorCtr="0" compatLnSpc="1">
            <a:prstTxWarp prst="textNoShape">
              <a:avLst/>
            </a:prstTxWarp>
          </a:bodyPr>
          <a:lstStyle>
            <a:lvl1pPr algn="r" eaLnBrk="1" hangingPunct="1">
              <a:defRPr sz="1200">
                <a:latin typeface="ＭＳ Ｐゴシック" panose="020B0600070205080204" pitchFamily="50" charset="-128"/>
                <a:ea typeface="ＭＳ Ｐゴシック" pitchFamily="50" charset="-128"/>
              </a:defRPr>
            </a:lvl1pPr>
          </a:lstStyle>
          <a:p>
            <a:pPr>
              <a:defRPr/>
            </a:pPr>
            <a:endParaRPr lang="en-US" altLang="ja-JP" dirty="0"/>
          </a:p>
        </p:txBody>
      </p:sp>
      <p:sp>
        <p:nvSpPr>
          <p:cNvPr id="2052" name="Rectangle 4"/>
          <p:cNvSpPr>
            <a:spLocks noGrp="1" noRot="1" noChangeAspect="1" noChangeArrowheads="1" noTextEdit="1"/>
          </p:cNvSpPr>
          <p:nvPr>
            <p:ph type="sldImg" idx="2"/>
          </p:nvPr>
        </p:nvSpPr>
        <p:spPr bwMode="auto">
          <a:xfrm>
            <a:off x="92075" y="746125"/>
            <a:ext cx="6623050"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79455" y="4721235"/>
            <a:ext cx="5448300" cy="4471988"/>
          </a:xfrm>
          <a:prstGeom prst="rect">
            <a:avLst/>
          </a:prstGeom>
          <a:noFill/>
          <a:ln w="9525">
            <a:noFill/>
            <a:miter lim="800000"/>
            <a:headEnd/>
            <a:tailEnd/>
          </a:ln>
          <a:effectLst/>
        </p:spPr>
        <p:txBody>
          <a:bodyPr vert="horz" wrap="square" lIns="91061" tIns="45532" rIns="91061" bIns="45532" numCol="1" anchor="t" anchorCtr="0" compatLnSpc="1">
            <a:prstTxWarp prst="textNoShape">
              <a:avLst/>
            </a:prstTxWarp>
          </a:bodyPr>
          <a:lstStyle/>
          <a:p>
            <a:pPr lvl="0"/>
            <a:r>
              <a:rPr lang="ja-JP" altLang="en-US" noProof="0" dirty="0"/>
              <a:t>マスタ テキストの書式設定</a:t>
            </a:r>
          </a:p>
          <a:p>
            <a:pPr lvl="1"/>
            <a:r>
              <a:rPr lang="ja-JP" altLang="en-US" noProof="0" dirty="0"/>
              <a:t>第 </a:t>
            </a:r>
            <a:r>
              <a:rPr lang="en-US" altLang="ja-JP" noProof="0" dirty="0"/>
              <a:t>2 </a:t>
            </a:r>
            <a:r>
              <a:rPr lang="ja-JP" altLang="en-US" noProof="0" dirty="0"/>
              <a:t>レベル</a:t>
            </a:r>
          </a:p>
          <a:p>
            <a:pPr lvl="2"/>
            <a:r>
              <a:rPr lang="ja-JP" altLang="en-US" noProof="0" dirty="0"/>
              <a:t>第 </a:t>
            </a:r>
            <a:r>
              <a:rPr lang="en-US" altLang="ja-JP" noProof="0" dirty="0"/>
              <a:t>3 </a:t>
            </a:r>
            <a:r>
              <a:rPr lang="ja-JP" altLang="en-US" noProof="0" dirty="0"/>
              <a:t>レベル</a:t>
            </a:r>
          </a:p>
          <a:p>
            <a:pPr lvl="3"/>
            <a:r>
              <a:rPr lang="ja-JP" altLang="en-US" noProof="0" dirty="0"/>
              <a:t>第 </a:t>
            </a:r>
            <a:r>
              <a:rPr lang="en-US" altLang="ja-JP" noProof="0" dirty="0"/>
              <a:t>4 </a:t>
            </a:r>
            <a:r>
              <a:rPr lang="ja-JP" altLang="en-US" noProof="0" dirty="0"/>
              <a:t>レベル</a:t>
            </a:r>
          </a:p>
          <a:p>
            <a:pPr lvl="4"/>
            <a:r>
              <a:rPr lang="ja-JP" altLang="en-US" noProof="0" dirty="0"/>
              <a:t>第 </a:t>
            </a:r>
            <a:r>
              <a:rPr lang="en-US" altLang="ja-JP" noProof="0" dirty="0"/>
              <a:t>5 </a:t>
            </a:r>
            <a:r>
              <a:rPr lang="ja-JP" altLang="en-US" noProof="0" dirty="0"/>
              <a:t>レベル</a:t>
            </a:r>
          </a:p>
        </p:txBody>
      </p:sp>
      <p:sp>
        <p:nvSpPr>
          <p:cNvPr id="5126" name="Rectangle 6"/>
          <p:cNvSpPr>
            <a:spLocks noGrp="1" noChangeArrowheads="1"/>
          </p:cNvSpPr>
          <p:nvPr>
            <p:ph type="ftr" sz="quarter" idx="4"/>
          </p:nvPr>
        </p:nvSpPr>
        <p:spPr bwMode="auto">
          <a:xfrm>
            <a:off x="25" y="9440892"/>
            <a:ext cx="2951163" cy="496887"/>
          </a:xfrm>
          <a:prstGeom prst="rect">
            <a:avLst/>
          </a:prstGeom>
          <a:noFill/>
          <a:ln w="9525">
            <a:noFill/>
            <a:miter lim="800000"/>
            <a:headEnd/>
            <a:tailEnd/>
          </a:ln>
          <a:effectLst/>
        </p:spPr>
        <p:txBody>
          <a:bodyPr vert="horz" wrap="square" lIns="91061" tIns="45532" rIns="91061" bIns="45532" numCol="1" anchor="b" anchorCtr="0" compatLnSpc="1">
            <a:prstTxWarp prst="textNoShape">
              <a:avLst/>
            </a:prstTxWarp>
          </a:bodyPr>
          <a:lstStyle>
            <a:lvl1pPr eaLnBrk="1" hangingPunct="1">
              <a:defRPr sz="1200">
                <a:latin typeface="ＭＳ Ｐゴシック" panose="020B0600070205080204" pitchFamily="50" charset="-128"/>
                <a:ea typeface="ＭＳ Ｐゴシック" pitchFamily="50" charset="-128"/>
              </a:defRPr>
            </a:lvl1pPr>
          </a:lstStyle>
          <a:p>
            <a:pPr>
              <a:defRPr/>
            </a:pPr>
            <a:endParaRPr lang="en-US" altLang="ja-JP" dirty="0"/>
          </a:p>
        </p:txBody>
      </p:sp>
      <p:sp>
        <p:nvSpPr>
          <p:cNvPr id="5127" name="Rectangle 7"/>
          <p:cNvSpPr>
            <a:spLocks noGrp="1" noChangeArrowheads="1"/>
          </p:cNvSpPr>
          <p:nvPr>
            <p:ph type="sldNum" sz="quarter" idx="5"/>
          </p:nvPr>
        </p:nvSpPr>
        <p:spPr bwMode="auto">
          <a:xfrm>
            <a:off x="3856052" y="9440892"/>
            <a:ext cx="2949576" cy="496887"/>
          </a:xfrm>
          <a:prstGeom prst="rect">
            <a:avLst/>
          </a:prstGeom>
          <a:noFill/>
          <a:ln w="9525">
            <a:noFill/>
            <a:miter lim="800000"/>
            <a:headEnd/>
            <a:tailEnd/>
          </a:ln>
          <a:effectLst/>
        </p:spPr>
        <p:txBody>
          <a:bodyPr vert="horz" wrap="square" lIns="91061" tIns="45532" rIns="91061" bIns="45532" numCol="1" anchor="b" anchorCtr="0" compatLnSpc="1">
            <a:prstTxWarp prst="textNoShape">
              <a:avLst/>
            </a:prstTxWarp>
          </a:bodyPr>
          <a:lstStyle>
            <a:lvl1pPr algn="r" eaLnBrk="1" hangingPunct="1">
              <a:defRPr sz="1200">
                <a:latin typeface="ＭＳ Ｐゴシック" panose="020B0600070205080204" pitchFamily="50" charset="-128"/>
              </a:defRPr>
            </a:lvl1pPr>
          </a:lstStyle>
          <a:p>
            <a:pPr>
              <a:defRPr/>
            </a:pPr>
            <a:fld id="{F74BB4A6-2A10-49A9-8427-7D1EF49CCD12}" type="slidenum">
              <a:rPr lang="en-US" altLang="ja-JP" smtClean="0"/>
              <a:pPr>
                <a:defRPr/>
              </a:pPr>
              <a:t>‹#›</a:t>
            </a:fld>
            <a:endParaRPr lang="en-US" altLang="ja-JP" dirty="0"/>
          </a:p>
        </p:txBody>
      </p:sp>
    </p:spTree>
    <p:extLst>
      <p:ext uri="{BB962C8B-B14F-4D97-AF65-F5344CB8AC3E}">
        <p14:creationId xmlns:p14="http://schemas.microsoft.com/office/powerpoint/2010/main" val="29782046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kumimoji="1" sz="1000" kern="1200">
        <a:solidFill>
          <a:schemeClr val="tx1"/>
        </a:solidFill>
        <a:latin typeface="ＭＳ Ｐゴシック" panose="020B0600070205080204" pitchFamily="50" charset="-128"/>
        <a:ea typeface="ＭＳ Ｐ明朝" pitchFamily="18" charset="-128"/>
        <a:cs typeface="+mn-cs"/>
      </a:defRPr>
    </a:lvl1pPr>
    <a:lvl2pPr marL="382588" algn="l" rtl="0" eaLnBrk="0" fontAlgn="base" hangingPunct="0">
      <a:spcBef>
        <a:spcPct val="30000"/>
      </a:spcBef>
      <a:spcAft>
        <a:spcPct val="0"/>
      </a:spcAft>
      <a:defRPr kumimoji="1" sz="1000" kern="1200">
        <a:solidFill>
          <a:schemeClr val="tx1"/>
        </a:solidFill>
        <a:latin typeface="ＭＳ Ｐゴシック" panose="020B0600070205080204" pitchFamily="50" charset="-128"/>
        <a:ea typeface="ＭＳ Ｐ明朝" pitchFamily="18" charset="-128"/>
        <a:cs typeface="+mn-cs"/>
      </a:defRPr>
    </a:lvl2pPr>
    <a:lvl3pPr marL="773113" algn="l" rtl="0" eaLnBrk="0" fontAlgn="base" hangingPunct="0">
      <a:spcBef>
        <a:spcPct val="30000"/>
      </a:spcBef>
      <a:spcAft>
        <a:spcPct val="0"/>
      </a:spcAft>
      <a:defRPr kumimoji="1" sz="1000" kern="1200">
        <a:solidFill>
          <a:schemeClr val="tx1"/>
        </a:solidFill>
        <a:latin typeface="ＭＳ Ｐゴシック" panose="020B0600070205080204" pitchFamily="50" charset="-128"/>
        <a:ea typeface="ＭＳ Ｐ明朝" pitchFamily="18" charset="-128"/>
        <a:cs typeface="+mn-cs"/>
      </a:defRPr>
    </a:lvl3pPr>
    <a:lvl4pPr marL="1162050" algn="l" rtl="0" eaLnBrk="0" fontAlgn="base" hangingPunct="0">
      <a:spcBef>
        <a:spcPct val="30000"/>
      </a:spcBef>
      <a:spcAft>
        <a:spcPct val="0"/>
      </a:spcAft>
      <a:defRPr kumimoji="1" sz="1000" kern="1200">
        <a:solidFill>
          <a:schemeClr val="tx1"/>
        </a:solidFill>
        <a:latin typeface="ＭＳ Ｐゴシック" panose="020B0600070205080204" pitchFamily="50" charset="-128"/>
        <a:ea typeface="ＭＳ Ｐ明朝" pitchFamily="18" charset="-128"/>
        <a:cs typeface="+mn-cs"/>
      </a:defRPr>
    </a:lvl4pPr>
    <a:lvl5pPr marL="1552575" algn="l" rtl="0" eaLnBrk="0" fontAlgn="base" hangingPunct="0">
      <a:spcBef>
        <a:spcPct val="30000"/>
      </a:spcBef>
      <a:spcAft>
        <a:spcPct val="0"/>
      </a:spcAft>
      <a:defRPr kumimoji="1" sz="1000" kern="1200">
        <a:solidFill>
          <a:schemeClr val="tx1"/>
        </a:solidFill>
        <a:latin typeface="ＭＳ Ｐゴシック" panose="020B0600070205080204" pitchFamily="50" charset="-128"/>
        <a:ea typeface="ＭＳ Ｐ明朝" pitchFamily="18" charset="-128"/>
        <a:cs typeface="+mn-cs"/>
      </a:defRPr>
    </a:lvl5pPr>
    <a:lvl6pPr marL="1947285" algn="l" defTabSz="778913" rtl="0" eaLnBrk="1" latinLnBrk="0" hangingPunct="1">
      <a:defRPr kumimoji="1" sz="1000" kern="1200">
        <a:solidFill>
          <a:schemeClr val="tx1"/>
        </a:solidFill>
        <a:latin typeface="+mn-lt"/>
        <a:ea typeface="+mn-ea"/>
        <a:cs typeface="+mn-cs"/>
      </a:defRPr>
    </a:lvl6pPr>
    <a:lvl7pPr marL="2336740" algn="l" defTabSz="778913" rtl="0" eaLnBrk="1" latinLnBrk="0" hangingPunct="1">
      <a:defRPr kumimoji="1" sz="1000" kern="1200">
        <a:solidFill>
          <a:schemeClr val="tx1"/>
        </a:solidFill>
        <a:latin typeface="+mn-lt"/>
        <a:ea typeface="+mn-ea"/>
        <a:cs typeface="+mn-cs"/>
      </a:defRPr>
    </a:lvl7pPr>
    <a:lvl8pPr marL="2726198" algn="l" defTabSz="778913" rtl="0" eaLnBrk="1" latinLnBrk="0" hangingPunct="1">
      <a:defRPr kumimoji="1" sz="1000" kern="1200">
        <a:solidFill>
          <a:schemeClr val="tx1"/>
        </a:solidFill>
        <a:latin typeface="+mn-lt"/>
        <a:ea typeface="+mn-ea"/>
        <a:cs typeface="+mn-cs"/>
      </a:defRPr>
    </a:lvl8pPr>
    <a:lvl9pPr marL="3115656" algn="l" defTabSz="778913" rtl="0" eaLnBrk="1" latinLnBrk="0" hangingPunct="1">
      <a:defRPr kumimoji="1" sz="1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 1"/>
          <p:cNvSpPr>
            <a:spLocks noGrp="1" noRot="1" noChangeAspect="1" noTextEdit="1"/>
          </p:cNvSpPr>
          <p:nvPr>
            <p:ph type="sldImg"/>
          </p:nvPr>
        </p:nvSpPr>
        <p:spPr>
          <a:ln/>
        </p:spPr>
      </p:sp>
      <p:sp>
        <p:nvSpPr>
          <p:cNvPr id="512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p>
        </p:txBody>
      </p:sp>
      <p:sp>
        <p:nvSpPr>
          <p:cNvPr id="512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40077" indent="-283667">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139438" indent="-226618">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595846" indent="-226618">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2052256" indent="-226618">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508664" indent="-226618"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965071" indent="-226618"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421480" indent="-226618"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877889" indent="-226618"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5996F010-38D8-47F7-8AEA-B2630BC1E712}" type="slidenum">
              <a:rPr lang="en-US" altLang="ja-JP" sz="1200">
                <a:solidFill>
                  <a:srgbClr val="000000"/>
                </a:solidFill>
                <a:latin typeface="ＭＳ Ｐゴシック" panose="020B0600070205080204" pitchFamily="50" charset="-128"/>
                <a:ea typeface="ＭＳ Ｐゴシック" panose="020B0600070205080204" pitchFamily="50" charset="-128"/>
              </a:rPr>
              <a:pPr>
                <a:spcBef>
                  <a:spcPct val="0"/>
                </a:spcBef>
              </a:pPr>
              <a:t>1</a:t>
            </a:fld>
            <a:endParaRPr lang="en-US" altLang="ja-JP" sz="12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0945788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4023320" y="9719852"/>
            <a:ext cx="3077518" cy="51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6" tIns="47530" rIns="95066" bIns="47530" anchor="b"/>
          <a:lstStyle>
            <a:lvl1pPr>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1E55F9E1-C11C-4FD5-8EC6-4E0419582A96}" type="slidenum">
              <a:rPr lang="en-US" altLang="ja-JP" sz="1200">
                <a:latin typeface="ＭＳ Ｐゴシック" panose="020B0600070205080204" pitchFamily="50" charset="-128"/>
                <a:ea typeface="ＭＳ Ｐゴシック" panose="020B0600070205080204" pitchFamily="50" charset="-128"/>
              </a:rPr>
              <a:pPr algn="r" eaLnBrk="1" hangingPunct="1">
                <a:spcBef>
                  <a:spcPct val="0"/>
                </a:spcBef>
              </a:pPr>
              <a:t>10</a:t>
            </a:fld>
            <a:endParaRPr lang="en-US" altLang="ja-JP" sz="1200" dirty="0">
              <a:latin typeface="ＭＳ Ｐゴシック" panose="020B0600070205080204" pitchFamily="50" charset="-128"/>
              <a:ea typeface="ＭＳ Ｐゴシック" panose="020B0600070205080204" pitchFamily="50" charset="-128"/>
            </a:endParaRPr>
          </a:p>
        </p:txBody>
      </p:sp>
      <p:sp>
        <p:nvSpPr>
          <p:cNvPr id="5123" name="Rectangle 2"/>
          <p:cNvSpPr>
            <a:spLocks noGrp="1" noRot="1" noChangeAspect="1" noChangeArrowheads="1" noTextEdit="1"/>
          </p:cNvSpPr>
          <p:nvPr>
            <p:ph type="sldImg"/>
          </p:nvPr>
        </p:nvSpPr>
        <p:spPr>
          <a:xfrm>
            <a:off x="112713" y="330200"/>
            <a:ext cx="6816725" cy="3835400"/>
          </a:xfrm>
          <a:ln/>
        </p:spPr>
      </p:sp>
      <p:sp>
        <p:nvSpPr>
          <p:cNvPr id="5124" name="Rectangle 3"/>
          <p:cNvSpPr>
            <a:spLocks noGrp="1" noChangeArrowheads="1"/>
          </p:cNvSpPr>
          <p:nvPr>
            <p:ph type="body" idx="1"/>
          </p:nvPr>
        </p:nvSpPr>
        <p:spPr>
          <a:xfrm>
            <a:off x="707292" y="4860728"/>
            <a:ext cx="5687943" cy="46041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92" tIns="47946" rIns="95892" bIns="47946"/>
          <a:lstStyle/>
          <a:p>
            <a:pPr eaLnBrk="1" hangingPunct="1"/>
            <a:endParaRPr lang="ja-JP" altLang="ja-JP" dirty="0"/>
          </a:p>
        </p:txBody>
      </p:sp>
    </p:spTree>
    <p:extLst>
      <p:ext uri="{BB962C8B-B14F-4D97-AF65-F5344CB8AC3E}">
        <p14:creationId xmlns:p14="http://schemas.microsoft.com/office/powerpoint/2010/main" val="7158766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E1F90F-5922-4F35-7BD2-6FBA9DFAF915}"/>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2EEFA1B-652F-5857-3E98-C64A7991629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B0C370C-5AA8-E3FE-684C-9B380B5DC4DA}"/>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59382012-3CB5-526C-DCAC-1D1B562D324A}"/>
              </a:ext>
            </a:extLst>
          </p:cNvPr>
          <p:cNvSpPr>
            <a:spLocks noGrp="1"/>
          </p:cNvSpPr>
          <p:nvPr>
            <p:ph type="sldNum" sz="quarter" idx="5"/>
          </p:nvPr>
        </p:nvSpPr>
        <p:spPr/>
        <p:txBody>
          <a:bodyPr/>
          <a:lstStyle/>
          <a:p>
            <a:pPr>
              <a:defRPr/>
            </a:pPr>
            <a:fld id="{F74BB4A6-2A10-49A9-8427-7D1EF49CCD12}" type="slidenum">
              <a:rPr lang="en-US" altLang="ja-JP" smtClean="0"/>
              <a:pPr>
                <a:defRPr/>
              </a:pPr>
              <a:t>11</a:t>
            </a:fld>
            <a:endParaRPr lang="en-US" altLang="ja-JP" dirty="0"/>
          </a:p>
        </p:txBody>
      </p:sp>
    </p:spTree>
    <p:extLst>
      <p:ext uri="{BB962C8B-B14F-4D97-AF65-F5344CB8AC3E}">
        <p14:creationId xmlns:p14="http://schemas.microsoft.com/office/powerpoint/2010/main" val="955831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7B76F-9626-FC82-FA60-513A6C715916}"/>
            </a:ext>
          </a:extLst>
        </p:cNvPr>
        <p:cNvGrpSpPr/>
        <p:nvPr/>
      </p:nvGrpSpPr>
      <p:grpSpPr>
        <a:xfrm>
          <a:off x="0" y="0"/>
          <a:ext cx="0" cy="0"/>
          <a:chOff x="0" y="0"/>
          <a:chExt cx="0" cy="0"/>
        </a:xfrm>
      </p:grpSpPr>
      <p:sp>
        <p:nvSpPr>
          <p:cNvPr id="39938" name="スライド イメージ プレースホルダ 1">
            <a:extLst>
              <a:ext uri="{FF2B5EF4-FFF2-40B4-BE49-F238E27FC236}">
                <a16:creationId xmlns:a16="http://schemas.microsoft.com/office/drawing/2014/main" id="{932FE4DF-5E9C-60FA-5EF5-5B9D16C1822F}"/>
              </a:ext>
            </a:extLst>
          </p:cNvPr>
          <p:cNvSpPr>
            <a:spLocks noGrp="1" noRot="1" noChangeAspect="1" noTextEdit="1"/>
          </p:cNvSpPr>
          <p:nvPr>
            <p:ph type="sldImg"/>
          </p:nvPr>
        </p:nvSpPr>
        <p:spPr>
          <a:xfrm>
            <a:off x="11113" y="266700"/>
            <a:ext cx="6340475" cy="3567113"/>
          </a:xfrm>
          <a:ln/>
        </p:spPr>
      </p:sp>
      <p:sp>
        <p:nvSpPr>
          <p:cNvPr id="39939" name="ノート プレースホルダ 2">
            <a:extLst>
              <a:ext uri="{FF2B5EF4-FFF2-40B4-BE49-F238E27FC236}">
                <a16:creationId xmlns:a16="http://schemas.microsoft.com/office/drawing/2014/main" id="{59455367-26A1-9D23-93C1-2843A662DB8F}"/>
              </a:ext>
            </a:extLst>
          </p:cNvPr>
          <p:cNvSpPr>
            <a:spLocks noGrp="1"/>
          </p:cNvSpPr>
          <p:nvPr>
            <p:ph type="body" idx="1"/>
          </p:nvPr>
        </p:nvSpPr>
        <p:spPr>
          <a:xfrm>
            <a:off x="638514" y="5050294"/>
            <a:ext cx="5309703" cy="2648366"/>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pPr defTabSz="911581">
              <a:defRPr/>
            </a:pPr>
            <a:endParaRPr lang="en-US" altLang="ja-JP" dirty="0"/>
          </a:p>
        </p:txBody>
      </p:sp>
      <p:sp>
        <p:nvSpPr>
          <p:cNvPr id="39940" name="スライド番号プレースホルダ 3">
            <a:extLst>
              <a:ext uri="{FF2B5EF4-FFF2-40B4-BE49-F238E27FC236}">
                <a16:creationId xmlns:a16="http://schemas.microsoft.com/office/drawing/2014/main" id="{B5DD5E5D-AE11-F2C3-9655-5476829A9F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16577">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72654" indent="-253004" defTabSz="816577">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031708" indent="-201495" defTabSz="816577">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454390" indent="-201495" defTabSz="816577">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872529" indent="-201495" defTabSz="816577">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308846" indent="-201495" defTabSz="816577"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745162" indent="-201495" defTabSz="816577"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181481" indent="-201495" defTabSz="816577"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617797" indent="-201495" defTabSz="816577"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defRPr/>
            </a:pPr>
            <a:fld id="{1E2CB627-AC07-4626-9206-9B5B8DFB79C2}" type="slidenum">
              <a:rPr lang="en-US" altLang="ja-JP" sz="1100">
                <a:solidFill>
                  <a:srgbClr val="000000"/>
                </a:solidFill>
                <a:latin typeface="ＭＳ Ｐゴシック" panose="020B0600070205080204" pitchFamily="50" charset="-128"/>
                <a:ea typeface="ＭＳ Ｐゴシック" panose="020B0600070205080204" pitchFamily="50" charset="-128"/>
              </a:rPr>
              <a:pPr>
                <a:spcBef>
                  <a:spcPct val="0"/>
                </a:spcBef>
                <a:defRPr/>
              </a:pPr>
              <a:t>12</a:t>
            </a:fld>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730937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43DEAD-CB07-852A-100F-CCEF22227903}"/>
            </a:ext>
          </a:extLst>
        </p:cNvPr>
        <p:cNvGrpSpPr/>
        <p:nvPr/>
      </p:nvGrpSpPr>
      <p:grpSpPr>
        <a:xfrm>
          <a:off x="0" y="0"/>
          <a:ext cx="0" cy="0"/>
          <a:chOff x="0" y="0"/>
          <a:chExt cx="0" cy="0"/>
        </a:xfrm>
      </p:grpSpPr>
      <p:sp>
        <p:nvSpPr>
          <p:cNvPr id="11266" name="スライド イメージ プレースホルダ 1">
            <a:extLst>
              <a:ext uri="{FF2B5EF4-FFF2-40B4-BE49-F238E27FC236}">
                <a16:creationId xmlns:a16="http://schemas.microsoft.com/office/drawing/2014/main" id="{52041FEA-DEF1-7867-3064-5E32384590BE}"/>
              </a:ext>
            </a:extLst>
          </p:cNvPr>
          <p:cNvSpPr>
            <a:spLocks noGrp="1" noRot="1" noChangeAspect="1" noTextEdit="1"/>
          </p:cNvSpPr>
          <p:nvPr>
            <p:ph type="sldImg"/>
          </p:nvPr>
        </p:nvSpPr>
        <p:spPr>
          <a:xfrm>
            <a:off x="71438" y="277813"/>
            <a:ext cx="6597650" cy="3711575"/>
          </a:xfrm>
          <a:ln/>
        </p:spPr>
      </p:sp>
      <p:sp>
        <p:nvSpPr>
          <p:cNvPr id="11267" name="ノート プレースホルダ 2">
            <a:extLst>
              <a:ext uri="{FF2B5EF4-FFF2-40B4-BE49-F238E27FC236}">
                <a16:creationId xmlns:a16="http://schemas.microsoft.com/office/drawing/2014/main" id="{5AD3BDBE-A037-C9D0-FE26-937814CA6F52}"/>
              </a:ext>
            </a:extLst>
          </p:cNvPr>
          <p:cNvSpPr>
            <a:spLocks noGrp="1"/>
          </p:cNvSpPr>
          <p:nvPr>
            <p:ph type="body" idx="1"/>
          </p:nvPr>
        </p:nvSpPr>
        <p:spPr>
          <a:xfrm>
            <a:off x="676761" y="5255891"/>
            <a:ext cx="5635392" cy="2756847"/>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pPr defTabSz="909165">
              <a:defRPr/>
            </a:pPr>
            <a:endParaRPr lang="en-US" altLang="ja-JP" dirty="0"/>
          </a:p>
        </p:txBody>
      </p:sp>
      <p:sp>
        <p:nvSpPr>
          <p:cNvPr id="11268" name="スライド番号プレースホルダ 3">
            <a:extLst>
              <a:ext uri="{FF2B5EF4-FFF2-40B4-BE49-F238E27FC236}">
                <a16:creationId xmlns:a16="http://schemas.microsoft.com/office/drawing/2014/main" id="{D63929BD-65E1-D518-1F93-13C252DA84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58913">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07622" indent="-267920" defTabSz="858913">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087435" indent="-214336" defTabSz="858913">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528710" indent="-214336" defTabSz="858913">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966837" indent="-214336" defTabSz="858913">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420717" indent="-214336" defTabSz="85891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874607" indent="-214336" defTabSz="85891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328494" indent="-214336" defTabSz="85891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782377" indent="-214336" defTabSz="85891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8F0B0B5D-909A-4B6E-B8F7-A5A73C70515E}" type="slidenum">
              <a:rPr lang="en-US" altLang="ja-JP" sz="1200">
                <a:solidFill>
                  <a:srgbClr val="000000"/>
                </a:solidFill>
                <a:latin typeface="ＭＳ Ｐゴシック" panose="020B0600070205080204" pitchFamily="50" charset="-128"/>
                <a:ea typeface="ＭＳ Ｐゴシック" panose="020B0600070205080204" pitchFamily="50" charset="-128"/>
              </a:rPr>
              <a:pPr>
                <a:spcBef>
                  <a:spcPct val="0"/>
                </a:spcBef>
              </a:pPr>
              <a:t>13</a:t>
            </a:fld>
            <a:endParaRPr lang="en-US" altLang="ja-JP" sz="12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59567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BC085-40F7-DAB7-8E51-CC6864B9F6C2}"/>
            </a:ext>
          </a:extLst>
        </p:cNvPr>
        <p:cNvGrpSpPr/>
        <p:nvPr/>
      </p:nvGrpSpPr>
      <p:grpSpPr>
        <a:xfrm>
          <a:off x="0" y="0"/>
          <a:ext cx="0" cy="0"/>
          <a:chOff x="0" y="0"/>
          <a:chExt cx="0" cy="0"/>
        </a:xfrm>
      </p:grpSpPr>
      <p:sp>
        <p:nvSpPr>
          <p:cNvPr id="39938" name="スライド イメージ プレースホルダ 1">
            <a:extLst>
              <a:ext uri="{FF2B5EF4-FFF2-40B4-BE49-F238E27FC236}">
                <a16:creationId xmlns:a16="http://schemas.microsoft.com/office/drawing/2014/main" id="{003336F2-2502-BCD5-0AE6-294FACC63BCF}"/>
              </a:ext>
            </a:extLst>
          </p:cNvPr>
          <p:cNvSpPr>
            <a:spLocks noGrp="1" noRot="1" noChangeAspect="1" noTextEdit="1"/>
          </p:cNvSpPr>
          <p:nvPr>
            <p:ph type="sldImg"/>
          </p:nvPr>
        </p:nvSpPr>
        <p:spPr>
          <a:xfrm>
            <a:off x="9525" y="266700"/>
            <a:ext cx="6311900" cy="3551238"/>
          </a:xfrm>
          <a:ln/>
        </p:spPr>
      </p:sp>
      <p:sp>
        <p:nvSpPr>
          <p:cNvPr id="39939" name="ノート プレースホルダ 2">
            <a:extLst>
              <a:ext uri="{FF2B5EF4-FFF2-40B4-BE49-F238E27FC236}">
                <a16:creationId xmlns:a16="http://schemas.microsoft.com/office/drawing/2014/main" id="{96921B31-F8D6-E93A-66F1-AC80D4C9F9EE}"/>
              </a:ext>
            </a:extLst>
          </p:cNvPr>
          <p:cNvSpPr>
            <a:spLocks noGrp="1"/>
          </p:cNvSpPr>
          <p:nvPr>
            <p:ph type="body" idx="1"/>
          </p:nvPr>
        </p:nvSpPr>
        <p:spPr>
          <a:xfrm>
            <a:off x="635830" y="5030960"/>
            <a:ext cx="5287445" cy="2638228"/>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pPr defTabSz="908407">
              <a:defRPr/>
            </a:pPr>
            <a:endParaRPr lang="en-US" altLang="ja-JP" dirty="0"/>
          </a:p>
        </p:txBody>
      </p:sp>
      <p:sp>
        <p:nvSpPr>
          <p:cNvPr id="39940" name="スライド番号プレースホルダ 3">
            <a:extLst>
              <a:ext uri="{FF2B5EF4-FFF2-40B4-BE49-F238E27FC236}">
                <a16:creationId xmlns:a16="http://schemas.microsoft.com/office/drawing/2014/main" id="{DB9BBE1E-57E4-D0CA-B17C-1EE5D4E2408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13734">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70312" indent="-252123" defTabSz="813734">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028114" indent="-200794" defTabSz="813734">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449324" indent="-200794" defTabSz="813734">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866006" indent="-200794" defTabSz="813734">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300802" indent="-200794" defTabSz="813734"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735599" indent="-200794" defTabSz="813734"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170399" indent="-200794" defTabSz="813734"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605194" indent="-200794" defTabSz="813734"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1E2CB627-AC07-4626-9206-9B5B8DFB79C2}" type="slidenum">
              <a:rPr lang="en-US" altLang="ja-JP" sz="1100">
                <a:solidFill>
                  <a:srgbClr val="000000"/>
                </a:solidFill>
                <a:latin typeface="ＭＳ Ｐゴシック" panose="020B0600070205080204" pitchFamily="50" charset="-128"/>
                <a:ea typeface="ＭＳ Ｐゴシック" panose="020B0600070205080204" pitchFamily="50" charset="-128"/>
              </a:rPr>
              <a:pPr>
                <a:spcBef>
                  <a:spcPct val="0"/>
                </a:spcBef>
              </a:pPr>
              <a:t>14</a:t>
            </a:fld>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257774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75676-6499-AF7F-8E77-7C3FC7E0AF43}"/>
            </a:ext>
          </a:extLst>
        </p:cNvPr>
        <p:cNvGrpSpPr/>
        <p:nvPr/>
      </p:nvGrpSpPr>
      <p:grpSpPr>
        <a:xfrm>
          <a:off x="0" y="0"/>
          <a:ext cx="0" cy="0"/>
          <a:chOff x="0" y="0"/>
          <a:chExt cx="0" cy="0"/>
        </a:xfrm>
      </p:grpSpPr>
      <p:sp>
        <p:nvSpPr>
          <p:cNvPr id="7170" name="スライド イメージ プレースホルダ 1">
            <a:extLst>
              <a:ext uri="{FF2B5EF4-FFF2-40B4-BE49-F238E27FC236}">
                <a16:creationId xmlns:a16="http://schemas.microsoft.com/office/drawing/2014/main" id="{F1600A0C-8082-4C95-A8C0-FABA4463E193}"/>
              </a:ext>
            </a:extLst>
          </p:cNvPr>
          <p:cNvSpPr>
            <a:spLocks noGrp="1" noRot="1" noChangeAspect="1" noTextEdit="1"/>
          </p:cNvSpPr>
          <p:nvPr>
            <p:ph type="sldImg"/>
          </p:nvPr>
        </p:nvSpPr>
        <p:spPr>
          <a:xfrm>
            <a:off x="-71438" y="250825"/>
            <a:ext cx="5938838" cy="3341688"/>
          </a:xfrm>
          <a:ln/>
        </p:spPr>
      </p:sp>
      <p:sp>
        <p:nvSpPr>
          <p:cNvPr id="7171" name="ノート プレースホルダ 2">
            <a:extLst>
              <a:ext uri="{FF2B5EF4-FFF2-40B4-BE49-F238E27FC236}">
                <a16:creationId xmlns:a16="http://schemas.microsoft.com/office/drawing/2014/main" id="{C516BCB8-4883-71C2-10BE-8E81E7D2A6C1}"/>
              </a:ext>
            </a:extLst>
          </p:cNvPr>
          <p:cNvSpPr>
            <a:spLocks noGrp="1"/>
          </p:cNvSpPr>
          <p:nvPr>
            <p:ph type="body" idx="1"/>
          </p:nvPr>
        </p:nvSpPr>
        <p:spPr>
          <a:xfrm>
            <a:off x="582551" y="4732737"/>
            <a:ext cx="4844449" cy="2481839"/>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en-US" altLang="ja-JP" b="0" u="none" dirty="0">
              <a:solidFill>
                <a:srgbClr val="FF0000"/>
              </a:solidFill>
            </a:endParaRPr>
          </a:p>
        </p:txBody>
      </p:sp>
      <p:sp>
        <p:nvSpPr>
          <p:cNvPr id="7172" name="スライド番号プレースホルダ 3">
            <a:extLst>
              <a:ext uri="{FF2B5EF4-FFF2-40B4-BE49-F238E27FC236}">
                <a16:creationId xmlns:a16="http://schemas.microsoft.com/office/drawing/2014/main" id="{A62C6635-007B-7362-A8CC-42A56ADC25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57215">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46232" indent="-245848" defTabSz="757215">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997436" indent="-195273" defTabSz="757215">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397826" indent="-195273" defTabSz="757215">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798206" indent="-195273" defTabSz="757215">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202806" indent="-195273" defTabSz="757215"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607401" indent="-195273" defTabSz="757215"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011993" indent="-195273" defTabSz="757215"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416588" indent="-195273" defTabSz="757215"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E0CAB9AC-697E-4947-9579-76B95B991D92}" type="slidenum">
              <a:rPr lang="en-US" altLang="ja-JP" sz="1100">
                <a:solidFill>
                  <a:srgbClr val="000000"/>
                </a:solidFill>
                <a:latin typeface="ＭＳ Ｐゴシック" panose="020B0600070205080204" pitchFamily="50" charset="-128"/>
                <a:ea typeface="ＭＳ Ｐゴシック" panose="020B0600070205080204" pitchFamily="50" charset="-128"/>
              </a:rPr>
              <a:pPr>
                <a:spcBef>
                  <a:spcPct val="0"/>
                </a:spcBef>
              </a:pPr>
              <a:t>15</a:t>
            </a:fld>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5019650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CADC7-FC00-C0E2-7627-56D781CC59ED}"/>
            </a:ext>
          </a:extLst>
        </p:cNvPr>
        <p:cNvGrpSpPr/>
        <p:nvPr/>
      </p:nvGrpSpPr>
      <p:grpSpPr>
        <a:xfrm>
          <a:off x="0" y="0"/>
          <a:ext cx="0" cy="0"/>
          <a:chOff x="0" y="0"/>
          <a:chExt cx="0" cy="0"/>
        </a:xfrm>
      </p:grpSpPr>
      <p:sp>
        <p:nvSpPr>
          <p:cNvPr id="25602" name="スライド イメージ プレースホルダ 1">
            <a:extLst>
              <a:ext uri="{FF2B5EF4-FFF2-40B4-BE49-F238E27FC236}">
                <a16:creationId xmlns:a16="http://schemas.microsoft.com/office/drawing/2014/main" id="{235874FD-2934-40F9-D07F-8A167D4C73CF}"/>
              </a:ext>
            </a:extLst>
          </p:cNvPr>
          <p:cNvSpPr>
            <a:spLocks noGrp="1" noRot="1" noChangeAspect="1" noTextEdit="1"/>
          </p:cNvSpPr>
          <p:nvPr>
            <p:ph type="sldImg"/>
          </p:nvPr>
        </p:nvSpPr>
        <p:spPr>
          <a:xfrm>
            <a:off x="-130175" y="238125"/>
            <a:ext cx="5680075" cy="3195638"/>
          </a:xfrm>
          <a:ln/>
        </p:spPr>
      </p:sp>
      <p:sp>
        <p:nvSpPr>
          <p:cNvPr id="25603" name="ノート プレースホルダ 2">
            <a:extLst>
              <a:ext uri="{FF2B5EF4-FFF2-40B4-BE49-F238E27FC236}">
                <a16:creationId xmlns:a16="http://schemas.microsoft.com/office/drawing/2014/main" id="{0177769F-5C64-62F7-2308-2AA0516CD266}"/>
              </a:ext>
            </a:extLst>
          </p:cNvPr>
          <p:cNvSpPr>
            <a:spLocks noGrp="1"/>
          </p:cNvSpPr>
          <p:nvPr>
            <p:ph type="body" idx="1"/>
          </p:nvPr>
        </p:nvSpPr>
        <p:spPr>
          <a:xfrm>
            <a:off x="543684" y="4526813"/>
            <a:ext cx="4529802" cy="2374185"/>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en-US" altLang="ja-JP" dirty="0"/>
          </a:p>
        </p:txBody>
      </p:sp>
      <p:sp>
        <p:nvSpPr>
          <p:cNvPr id="25604" name="スライド番号プレースホルダ 3">
            <a:extLst>
              <a:ext uri="{FF2B5EF4-FFF2-40B4-BE49-F238E27FC236}">
                <a16:creationId xmlns:a16="http://schemas.microsoft.com/office/drawing/2014/main" id="{02A18312-0F85-C2B6-9ADD-4DB8DD2576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18946">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591835" indent="-224158" defTabSz="718946">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908939" indent="-179054" defTabSz="718946">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280713" indent="-179054" defTabSz="718946">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647025" indent="-179054" defTabSz="718946">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040674" indent="-179054" defTabSz="71894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434313" indent="-179054" defTabSz="71894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2827958" indent="-179054" defTabSz="71894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221605" indent="-179054" defTabSz="71894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A21C0995-7798-432C-8C23-77EF4C4EEBEA}" type="slidenum">
              <a:rPr lang="en-US" altLang="ja-JP" sz="1100">
                <a:latin typeface="ＭＳ Ｐゴシック" panose="020B0600070205080204" pitchFamily="50" charset="-128"/>
                <a:ea typeface="ＭＳ Ｐゴシック" panose="020B0600070205080204" pitchFamily="50" charset="-128"/>
              </a:rPr>
              <a:pPr>
                <a:spcBef>
                  <a:spcPct val="0"/>
                </a:spcBef>
              </a:pPr>
              <a:t>16</a:t>
            </a:fld>
            <a:endParaRPr lang="en-US" altLang="ja-JP" sz="11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8504662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A0F41C-8947-E1B5-E034-70AA4A0F03C8}"/>
            </a:ext>
          </a:extLst>
        </p:cNvPr>
        <p:cNvGrpSpPr/>
        <p:nvPr/>
      </p:nvGrpSpPr>
      <p:grpSpPr>
        <a:xfrm>
          <a:off x="0" y="0"/>
          <a:ext cx="0" cy="0"/>
          <a:chOff x="0" y="0"/>
          <a:chExt cx="0" cy="0"/>
        </a:xfrm>
      </p:grpSpPr>
      <p:sp>
        <p:nvSpPr>
          <p:cNvPr id="25602" name="スライド イメージ プレースホルダ 1">
            <a:extLst>
              <a:ext uri="{FF2B5EF4-FFF2-40B4-BE49-F238E27FC236}">
                <a16:creationId xmlns:a16="http://schemas.microsoft.com/office/drawing/2014/main" id="{5DB3540F-889B-F116-BFFB-01D4C1EDE2D8}"/>
              </a:ext>
            </a:extLst>
          </p:cNvPr>
          <p:cNvSpPr>
            <a:spLocks noGrp="1" noRot="1" noChangeAspect="1" noTextEdit="1"/>
          </p:cNvSpPr>
          <p:nvPr>
            <p:ph type="sldImg"/>
          </p:nvPr>
        </p:nvSpPr>
        <p:spPr>
          <a:xfrm>
            <a:off x="-131763" y="238125"/>
            <a:ext cx="5680076" cy="3195638"/>
          </a:xfrm>
          <a:ln/>
        </p:spPr>
      </p:sp>
      <p:sp>
        <p:nvSpPr>
          <p:cNvPr id="25603" name="ノート プレースホルダ 2">
            <a:extLst>
              <a:ext uri="{FF2B5EF4-FFF2-40B4-BE49-F238E27FC236}">
                <a16:creationId xmlns:a16="http://schemas.microsoft.com/office/drawing/2014/main" id="{3E7AC1FB-09B0-7145-1362-5915AF5A0B4E}"/>
              </a:ext>
            </a:extLst>
          </p:cNvPr>
          <p:cNvSpPr>
            <a:spLocks noGrp="1"/>
          </p:cNvSpPr>
          <p:nvPr>
            <p:ph type="body" idx="1"/>
          </p:nvPr>
        </p:nvSpPr>
        <p:spPr>
          <a:xfrm>
            <a:off x="543326" y="4526818"/>
            <a:ext cx="4526765" cy="2374185"/>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en-US" altLang="ja-JP" dirty="0"/>
          </a:p>
        </p:txBody>
      </p:sp>
      <p:sp>
        <p:nvSpPr>
          <p:cNvPr id="25604" name="スライド番号プレースホルダ 3">
            <a:extLst>
              <a:ext uri="{FF2B5EF4-FFF2-40B4-BE49-F238E27FC236}">
                <a16:creationId xmlns:a16="http://schemas.microsoft.com/office/drawing/2014/main" id="{4AB34C6D-855E-CCC1-B479-5150A922670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18238">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591251" indent="-223936" defTabSz="718238">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908042" indent="-178878" defTabSz="718238">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279449" indent="-178878" defTabSz="718238">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645399" indent="-178878" defTabSz="718238">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038657" indent="-178878" defTabSz="718238"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431908" indent="-178878" defTabSz="718238"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2825167" indent="-178878" defTabSz="718238"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218424" indent="-178878" defTabSz="718238"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A21C0995-7798-432C-8C23-77EF4C4EEBEA}" type="slidenum">
              <a:rPr lang="en-US" altLang="ja-JP" sz="1100">
                <a:latin typeface="ＭＳ Ｐゴシック" panose="020B0600070205080204" pitchFamily="50" charset="-128"/>
                <a:ea typeface="ＭＳ Ｐゴシック" panose="020B0600070205080204" pitchFamily="50" charset="-128"/>
              </a:rPr>
              <a:pPr>
                <a:spcBef>
                  <a:spcPct val="0"/>
                </a:spcBef>
              </a:pPr>
              <a:t>17</a:t>
            </a:fld>
            <a:endParaRPr lang="en-US" altLang="ja-JP" sz="11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579495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59F84-7EF8-08E9-1E27-7B7A857B3DF2}"/>
            </a:ext>
          </a:extLst>
        </p:cNvPr>
        <p:cNvGrpSpPr/>
        <p:nvPr/>
      </p:nvGrpSpPr>
      <p:grpSpPr>
        <a:xfrm>
          <a:off x="0" y="0"/>
          <a:ext cx="0" cy="0"/>
          <a:chOff x="0" y="0"/>
          <a:chExt cx="0" cy="0"/>
        </a:xfrm>
      </p:grpSpPr>
      <p:sp>
        <p:nvSpPr>
          <p:cNvPr id="25602" name="スライド イメージ プレースホルダ 1">
            <a:extLst>
              <a:ext uri="{FF2B5EF4-FFF2-40B4-BE49-F238E27FC236}">
                <a16:creationId xmlns:a16="http://schemas.microsoft.com/office/drawing/2014/main" id="{9CC139FD-8EC7-A592-9653-8519E606BD6D}"/>
              </a:ext>
            </a:extLst>
          </p:cNvPr>
          <p:cNvSpPr>
            <a:spLocks noGrp="1" noRot="1" noChangeAspect="1" noTextEdit="1"/>
          </p:cNvSpPr>
          <p:nvPr>
            <p:ph type="sldImg"/>
          </p:nvPr>
        </p:nvSpPr>
        <p:spPr>
          <a:xfrm>
            <a:off x="-130175" y="238125"/>
            <a:ext cx="5672138" cy="3190875"/>
          </a:xfrm>
          <a:ln/>
        </p:spPr>
      </p:sp>
      <p:sp>
        <p:nvSpPr>
          <p:cNvPr id="25603" name="ノート プレースホルダ 2">
            <a:extLst>
              <a:ext uri="{FF2B5EF4-FFF2-40B4-BE49-F238E27FC236}">
                <a16:creationId xmlns:a16="http://schemas.microsoft.com/office/drawing/2014/main" id="{E3C2759C-58CC-EAF8-F785-C1D583A8B600}"/>
              </a:ext>
            </a:extLst>
          </p:cNvPr>
          <p:cNvSpPr>
            <a:spLocks noGrp="1"/>
          </p:cNvSpPr>
          <p:nvPr>
            <p:ph type="body" idx="1"/>
          </p:nvPr>
        </p:nvSpPr>
        <p:spPr>
          <a:xfrm>
            <a:off x="542926" y="4521029"/>
            <a:ext cx="4523464" cy="2371152"/>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en-US" altLang="ja-JP" dirty="0"/>
          </a:p>
        </p:txBody>
      </p:sp>
      <p:sp>
        <p:nvSpPr>
          <p:cNvPr id="25604" name="スライド番号プレースホルダ 3">
            <a:extLst>
              <a:ext uri="{FF2B5EF4-FFF2-40B4-BE49-F238E27FC236}">
                <a16:creationId xmlns:a16="http://schemas.microsoft.com/office/drawing/2014/main" id="{195E9B93-F9E5-07CD-4153-7C7E254234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17870">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590950" indent="-223822" defTabSz="717870">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907574" indent="-178785" defTabSz="717870">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278790" indent="-178785" defTabSz="717870">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644550" indent="-178785" defTabSz="717870">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037607" indent="-178785" defTabSz="71787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430657" indent="-178785" defTabSz="71787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2823710" indent="-178785" defTabSz="71787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216766" indent="-178785" defTabSz="71787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A21C0995-7798-432C-8C23-77EF4C4EEBEA}" type="slidenum">
              <a:rPr lang="en-US" altLang="ja-JP" sz="1100">
                <a:latin typeface="ＭＳ Ｐゴシック" panose="020B0600070205080204" pitchFamily="50" charset="-128"/>
                <a:ea typeface="ＭＳ Ｐゴシック" panose="020B0600070205080204" pitchFamily="50" charset="-128"/>
              </a:rPr>
              <a:pPr>
                <a:spcBef>
                  <a:spcPct val="0"/>
                </a:spcBef>
              </a:pPr>
              <a:t>18</a:t>
            </a:fld>
            <a:endParaRPr lang="en-US" altLang="ja-JP" sz="11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032656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62A57C-D151-CCBE-52FA-BDB3C2CB94DC}"/>
            </a:ext>
          </a:extLst>
        </p:cNvPr>
        <p:cNvGrpSpPr/>
        <p:nvPr/>
      </p:nvGrpSpPr>
      <p:grpSpPr>
        <a:xfrm>
          <a:off x="0" y="0"/>
          <a:ext cx="0" cy="0"/>
          <a:chOff x="0" y="0"/>
          <a:chExt cx="0" cy="0"/>
        </a:xfrm>
      </p:grpSpPr>
      <p:sp>
        <p:nvSpPr>
          <p:cNvPr id="17410" name="スライド イメージ プレースホルダ 1">
            <a:extLst>
              <a:ext uri="{FF2B5EF4-FFF2-40B4-BE49-F238E27FC236}">
                <a16:creationId xmlns:a16="http://schemas.microsoft.com/office/drawing/2014/main" id="{FB6C3DAA-EA55-90AA-1B5F-05E1D0DA254E}"/>
              </a:ext>
            </a:extLst>
          </p:cNvPr>
          <p:cNvSpPr>
            <a:spLocks noGrp="1" noRot="1" noChangeAspect="1" noTextEdit="1"/>
          </p:cNvSpPr>
          <p:nvPr>
            <p:ph type="sldImg"/>
          </p:nvPr>
        </p:nvSpPr>
        <p:spPr>
          <a:xfrm>
            <a:off x="-6350" y="263525"/>
            <a:ext cx="6234113" cy="3508375"/>
          </a:xfrm>
          <a:ln/>
        </p:spPr>
      </p:sp>
      <p:sp>
        <p:nvSpPr>
          <p:cNvPr id="17411" name="ノート プレースホルダ 2">
            <a:extLst>
              <a:ext uri="{FF2B5EF4-FFF2-40B4-BE49-F238E27FC236}">
                <a16:creationId xmlns:a16="http://schemas.microsoft.com/office/drawing/2014/main" id="{82C5C003-FB98-D7EC-01DE-77698A5C028E}"/>
              </a:ext>
            </a:extLst>
          </p:cNvPr>
          <p:cNvSpPr>
            <a:spLocks noGrp="1"/>
          </p:cNvSpPr>
          <p:nvPr>
            <p:ph type="body" idx="1"/>
          </p:nvPr>
        </p:nvSpPr>
        <p:spPr>
          <a:xfrm>
            <a:off x="625287" y="4969599"/>
            <a:ext cx="5199931" cy="2605019"/>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en-US" altLang="ja-JP" b="0" i="0" u="none" baseline="0" dirty="0">
              <a:solidFill>
                <a:srgbClr val="FF0000"/>
              </a:solidFill>
              <a:latin typeface="+mn-ea"/>
              <a:ea typeface="+mn-ea"/>
            </a:endParaRPr>
          </a:p>
        </p:txBody>
      </p:sp>
      <p:sp>
        <p:nvSpPr>
          <p:cNvPr id="17412" name="スライド番号プレースホルダ 3">
            <a:extLst>
              <a:ext uri="{FF2B5EF4-FFF2-40B4-BE49-F238E27FC236}">
                <a16:creationId xmlns:a16="http://schemas.microsoft.com/office/drawing/2014/main" id="{98B598E7-DD68-D9D0-1EA8-57441B2A698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4279">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62434" indent="-251520" defTabSz="804279">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020704" indent="-201805" defTabSz="804279">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431618" indent="-201805" defTabSz="804279">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841072" indent="-201805" defTabSz="804279">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262222" indent="-201805" defTabSz="804279"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683368" indent="-201805" defTabSz="804279"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104524" indent="-201805" defTabSz="804279"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525674" indent="-201805" defTabSz="804279"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8CC59124-9007-4E0B-9A8B-056A5A9CA6F5}" type="slidenum">
              <a:rPr lang="en-US" altLang="ja-JP" sz="1200">
                <a:solidFill>
                  <a:srgbClr val="000000"/>
                </a:solidFill>
                <a:latin typeface="ＭＳ Ｐゴシック" panose="020B0600070205080204" pitchFamily="50" charset="-128"/>
                <a:ea typeface="ＭＳ Ｐゴシック" panose="020B0600070205080204" pitchFamily="50" charset="-128"/>
              </a:rPr>
              <a:pPr>
                <a:spcBef>
                  <a:spcPct val="0"/>
                </a:spcBef>
              </a:pPr>
              <a:t>19</a:t>
            </a:fld>
            <a:endParaRPr lang="en-US" altLang="ja-JP" sz="12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5255209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80963" y="247650"/>
            <a:ext cx="6623050" cy="3725863"/>
          </a:xfrm>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a:p>
        </p:txBody>
      </p:sp>
    </p:spTree>
    <p:extLst>
      <p:ext uri="{BB962C8B-B14F-4D97-AF65-F5344CB8AC3E}">
        <p14:creationId xmlns:p14="http://schemas.microsoft.com/office/powerpoint/2010/main" val="25478708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31270-15D6-2C4B-2C59-A0E58C9DD36F}"/>
            </a:ext>
          </a:extLst>
        </p:cNvPr>
        <p:cNvGrpSpPr/>
        <p:nvPr/>
      </p:nvGrpSpPr>
      <p:grpSpPr>
        <a:xfrm>
          <a:off x="0" y="0"/>
          <a:ext cx="0" cy="0"/>
          <a:chOff x="0" y="0"/>
          <a:chExt cx="0" cy="0"/>
        </a:xfrm>
      </p:grpSpPr>
      <p:sp>
        <p:nvSpPr>
          <p:cNvPr id="39938" name="スライド イメージ プレースホルダ 1">
            <a:extLst>
              <a:ext uri="{FF2B5EF4-FFF2-40B4-BE49-F238E27FC236}">
                <a16:creationId xmlns:a16="http://schemas.microsoft.com/office/drawing/2014/main" id="{BCBD72BF-1C0D-864D-A746-F94E5E9B73C8}"/>
              </a:ext>
            </a:extLst>
          </p:cNvPr>
          <p:cNvSpPr>
            <a:spLocks noGrp="1" noRot="1" noChangeAspect="1" noTextEdit="1"/>
          </p:cNvSpPr>
          <p:nvPr>
            <p:ph type="sldImg"/>
          </p:nvPr>
        </p:nvSpPr>
        <p:spPr>
          <a:xfrm>
            <a:off x="-31750" y="258763"/>
            <a:ext cx="6115050" cy="3440112"/>
          </a:xfrm>
          <a:ln/>
        </p:spPr>
      </p:sp>
      <p:sp>
        <p:nvSpPr>
          <p:cNvPr id="39939" name="ノート プレースホルダ 2">
            <a:extLst>
              <a:ext uri="{FF2B5EF4-FFF2-40B4-BE49-F238E27FC236}">
                <a16:creationId xmlns:a16="http://schemas.microsoft.com/office/drawing/2014/main" id="{0F4519C7-7BB6-2472-B3B4-654244E43422}"/>
              </a:ext>
            </a:extLst>
          </p:cNvPr>
          <p:cNvSpPr>
            <a:spLocks noGrp="1"/>
          </p:cNvSpPr>
          <p:nvPr>
            <p:ph type="body" idx="1"/>
          </p:nvPr>
        </p:nvSpPr>
        <p:spPr>
          <a:xfrm>
            <a:off x="607696" y="4874099"/>
            <a:ext cx="5053456" cy="2555967"/>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pPr defTabSz="874915">
              <a:defRPr/>
            </a:pPr>
            <a:endParaRPr lang="en-US" altLang="ja-JP" dirty="0"/>
          </a:p>
        </p:txBody>
      </p:sp>
      <p:sp>
        <p:nvSpPr>
          <p:cNvPr id="39940" name="スライド番号プレースホルダ 3">
            <a:extLst>
              <a:ext uri="{FF2B5EF4-FFF2-40B4-BE49-F238E27FC236}">
                <a16:creationId xmlns:a16="http://schemas.microsoft.com/office/drawing/2014/main" id="{94A723B5-AF0B-0501-91C2-1803D42E677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83732">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45597" indent="-242829" defTabSz="783732">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990208" indent="-193391" defTabSz="783732">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395888" indent="-193391" defTabSz="783732">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797207" indent="-193391" defTabSz="783732">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215975" indent="-193391" defTabSz="783732"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634740" indent="-193391" defTabSz="783732"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053510" indent="-193391" defTabSz="783732"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472273" indent="-193391" defTabSz="783732"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1E2CB627-AC07-4626-9206-9B5B8DFB79C2}" type="slidenum">
              <a:rPr lang="en-US" altLang="ja-JP" sz="1100">
                <a:solidFill>
                  <a:srgbClr val="000000"/>
                </a:solidFill>
                <a:latin typeface="ＭＳ Ｐゴシック" panose="020B0600070205080204" pitchFamily="50" charset="-128"/>
                <a:ea typeface="ＭＳ Ｐゴシック" panose="020B0600070205080204" pitchFamily="50" charset="-128"/>
              </a:rPr>
              <a:pPr>
                <a:spcBef>
                  <a:spcPct val="0"/>
                </a:spcBef>
              </a:pPr>
              <a:t>20</a:t>
            </a:fld>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4864772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7D322-CD68-E5CF-98CC-3882EF4CBD60}"/>
            </a:ext>
          </a:extLst>
        </p:cNvPr>
        <p:cNvGrpSpPr/>
        <p:nvPr/>
      </p:nvGrpSpPr>
      <p:grpSpPr>
        <a:xfrm>
          <a:off x="0" y="0"/>
          <a:ext cx="0" cy="0"/>
          <a:chOff x="0" y="0"/>
          <a:chExt cx="0" cy="0"/>
        </a:xfrm>
      </p:grpSpPr>
      <p:sp>
        <p:nvSpPr>
          <p:cNvPr id="15362" name="スライド イメージ プレースホルダー 1">
            <a:extLst>
              <a:ext uri="{FF2B5EF4-FFF2-40B4-BE49-F238E27FC236}">
                <a16:creationId xmlns:a16="http://schemas.microsoft.com/office/drawing/2014/main" id="{08151B78-75F5-5681-1A96-2ED4C5CEA5E3}"/>
              </a:ext>
            </a:extLst>
          </p:cNvPr>
          <p:cNvSpPr>
            <a:spLocks noGrp="1" noRot="1" noChangeAspect="1" noTextEdit="1"/>
          </p:cNvSpPr>
          <p:nvPr>
            <p:ph type="sldImg"/>
          </p:nvPr>
        </p:nvSpPr>
        <p:spPr>
          <a:ln/>
        </p:spPr>
      </p:sp>
      <p:sp>
        <p:nvSpPr>
          <p:cNvPr id="15363" name="ノート プレースホルダー 2">
            <a:extLst>
              <a:ext uri="{FF2B5EF4-FFF2-40B4-BE49-F238E27FC236}">
                <a16:creationId xmlns:a16="http://schemas.microsoft.com/office/drawing/2014/main" id="{C53B18E4-7DBD-0887-4CD4-FF5AA4A841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dirty="0"/>
          </a:p>
        </p:txBody>
      </p:sp>
      <p:sp>
        <p:nvSpPr>
          <p:cNvPr id="15364" name="スライド番号プレースホルダー 3">
            <a:extLst>
              <a:ext uri="{FF2B5EF4-FFF2-40B4-BE49-F238E27FC236}">
                <a16:creationId xmlns:a16="http://schemas.microsoft.com/office/drawing/2014/main" id="{64A1DBD5-7C75-CCA9-BBEC-176BC6D8153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9827">
              <a:defRPr/>
            </a:pPr>
            <a:fld id="{A35DEA49-56D6-47F9-87FE-53EBBE51A054}" type="slidenum">
              <a:rPr lang="en-US" altLang="ja-JP">
                <a:solidFill>
                  <a:srgbClr val="000000"/>
                </a:solidFill>
              </a:rPr>
              <a:pPr defTabSz="909827">
                <a:defRPr/>
              </a:pPr>
              <a:t>21</a:t>
            </a:fld>
            <a:endParaRPr lang="en-US" altLang="ja-JP">
              <a:solidFill>
                <a:srgbClr val="000000"/>
              </a:solidFill>
            </a:endParaRPr>
          </a:p>
        </p:txBody>
      </p:sp>
    </p:spTree>
    <p:extLst>
      <p:ext uri="{BB962C8B-B14F-4D97-AF65-F5344CB8AC3E}">
        <p14:creationId xmlns:p14="http://schemas.microsoft.com/office/powerpoint/2010/main" val="35791761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94DA5F-E463-D3DC-C9CD-C4D5F3FDC2E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BBE6902-7E34-52B0-50B1-A54797A1099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DCEC98A-29F7-5C37-F4B9-0ACBABA02FD1}"/>
              </a:ext>
            </a:extLst>
          </p:cNvPr>
          <p:cNvSpPr>
            <a:spLocks noGrp="1"/>
          </p:cNvSpPr>
          <p:nvPr>
            <p:ph type="body" idx="1"/>
          </p:nvPr>
        </p:nvSpPr>
        <p:spPr/>
        <p:txBody>
          <a:bodyPr/>
          <a:lstStyle/>
          <a:p>
            <a:endParaRPr kumimoji="1" lang="en-US" altLang="ja-JP" dirty="0"/>
          </a:p>
        </p:txBody>
      </p:sp>
      <p:sp>
        <p:nvSpPr>
          <p:cNvPr id="4" name="スライド番号プレースホルダー 3">
            <a:extLst>
              <a:ext uri="{FF2B5EF4-FFF2-40B4-BE49-F238E27FC236}">
                <a16:creationId xmlns:a16="http://schemas.microsoft.com/office/drawing/2014/main" id="{AC67DBED-3938-3523-1D05-D1C47F77C180}"/>
              </a:ext>
            </a:extLst>
          </p:cNvPr>
          <p:cNvSpPr>
            <a:spLocks noGrp="1"/>
          </p:cNvSpPr>
          <p:nvPr>
            <p:ph type="sldNum" sz="quarter" idx="10"/>
          </p:nvPr>
        </p:nvSpPr>
        <p:spPr/>
        <p:txBody>
          <a:bodyPr/>
          <a:lstStyle/>
          <a:p>
            <a:pPr>
              <a:defRPr/>
            </a:pPr>
            <a:fld id="{F74BB4A6-2A10-49A9-8427-7D1EF49CCD12}" type="slidenum">
              <a:rPr lang="en-US" altLang="ja-JP" smtClean="0"/>
              <a:pPr>
                <a:defRPr/>
              </a:pPr>
              <a:t>22</a:t>
            </a:fld>
            <a:endParaRPr lang="en-US" altLang="ja-JP"/>
          </a:p>
        </p:txBody>
      </p:sp>
    </p:spTree>
    <p:extLst>
      <p:ext uri="{BB962C8B-B14F-4D97-AF65-F5344CB8AC3E}">
        <p14:creationId xmlns:p14="http://schemas.microsoft.com/office/powerpoint/2010/main" val="3824954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D1EFA-E81A-3532-5FE4-3A7472C602D1}"/>
            </a:ext>
          </a:extLst>
        </p:cNvPr>
        <p:cNvGrpSpPr/>
        <p:nvPr/>
      </p:nvGrpSpPr>
      <p:grpSpPr>
        <a:xfrm>
          <a:off x="0" y="0"/>
          <a:ext cx="0" cy="0"/>
          <a:chOff x="0" y="0"/>
          <a:chExt cx="0" cy="0"/>
        </a:xfrm>
      </p:grpSpPr>
      <p:sp>
        <p:nvSpPr>
          <p:cNvPr id="4098" name="スライド イメージ プレースホルダ 1">
            <a:extLst>
              <a:ext uri="{FF2B5EF4-FFF2-40B4-BE49-F238E27FC236}">
                <a16:creationId xmlns:a16="http://schemas.microsoft.com/office/drawing/2014/main" id="{4DAD0D2A-9EF9-0BDF-6F9F-4C5CFEF3CF99}"/>
              </a:ext>
            </a:extLst>
          </p:cNvPr>
          <p:cNvSpPr>
            <a:spLocks noGrp="1" noRot="1" noChangeAspect="1" noTextEdit="1"/>
          </p:cNvSpPr>
          <p:nvPr>
            <p:ph type="sldImg"/>
          </p:nvPr>
        </p:nvSpPr>
        <p:spPr>
          <a:xfrm>
            <a:off x="-195263" y="247650"/>
            <a:ext cx="7450138" cy="4191000"/>
          </a:xfrm>
          <a:ln/>
        </p:spPr>
      </p:sp>
      <p:sp>
        <p:nvSpPr>
          <p:cNvPr id="4099" name="ノート プレースホルダ 2">
            <a:extLst>
              <a:ext uri="{FF2B5EF4-FFF2-40B4-BE49-F238E27FC236}">
                <a16:creationId xmlns:a16="http://schemas.microsoft.com/office/drawing/2014/main" id="{200F465E-AB1C-C4BA-F0D3-1B9910B4DCDA}"/>
              </a:ext>
            </a:extLst>
          </p:cNvPr>
          <p:cNvSpPr>
            <a:spLocks noGrp="1"/>
          </p:cNvSpPr>
          <p:nvPr>
            <p:ph type="body" idx="1"/>
          </p:nvPr>
        </p:nvSpPr>
        <p:spPr>
          <a:xfrm>
            <a:off x="483734" y="4522663"/>
            <a:ext cx="6242448" cy="5331113"/>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pPr algn="just"/>
            <a:endParaRPr lang="ja-JP" altLang="ja-JP" kern="100" dirty="0">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4100" name="スライド番号プレースホルダ 3">
            <a:extLst>
              <a:ext uri="{FF2B5EF4-FFF2-40B4-BE49-F238E27FC236}">
                <a16:creationId xmlns:a16="http://schemas.microsoft.com/office/drawing/2014/main" id="{CC5E6E7E-41E3-F6C9-D06E-DA3241F0FFA2}"/>
              </a:ext>
            </a:extLst>
          </p:cNvPr>
          <p:cNvSpPr>
            <a:spLocks noGrp="1"/>
          </p:cNvSpPr>
          <p:nvPr>
            <p:ph type="sldNum" sz="quarter" idx="5"/>
          </p:nvPr>
        </p:nvSpPr>
        <p:spPr>
          <a:xfrm>
            <a:off x="3853954" y="9427354"/>
            <a:ext cx="2946765" cy="497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3181" eaLnBrk="0" hangingPunct="0">
              <a:spcBef>
                <a:spcPct val="30000"/>
              </a:spcBef>
              <a:defRPr kumimoji="1" sz="1000">
                <a:solidFill>
                  <a:schemeClr val="tx1"/>
                </a:solidFill>
                <a:latin typeface="Arial" charset="0"/>
                <a:ea typeface="ＭＳ Ｐ明朝" pitchFamily="18" charset="-128"/>
              </a:defRPr>
            </a:lvl1pPr>
            <a:lvl2pPr marL="740313" indent="-284732" defTabSz="873181" eaLnBrk="0" hangingPunct="0">
              <a:spcBef>
                <a:spcPct val="30000"/>
              </a:spcBef>
              <a:defRPr kumimoji="1" sz="1000">
                <a:solidFill>
                  <a:schemeClr val="tx1"/>
                </a:solidFill>
                <a:latin typeface="Arial" charset="0"/>
                <a:ea typeface="ＭＳ Ｐ明朝" pitchFamily="18" charset="-128"/>
              </a:defRPr>
            </a:lvl2pPr>
            <a:lvl3pPr marL="1138937" indent="-227786" defTabSz="873181" eaLnBrk="0" hangingPunct="0">
              <a:spcBef>
                <a:spcPct val="30000"/>
              </a:spcBef>
              <a:defRPr kumimoji="1" sz="1000">
                <a:solidFill>
                  <a:schemeClr val="tx1"/>
                </a:solidFill>
                <a:latin typeface="Arial" charset="0"/>
                <a:ea typeface="ＭＳ Ｐ明朝" pitchFamily="18" charset="-128"/>
              </a:defRPr>
            </a:lvl3pPr>
            <a:lvl4pPr marL="1594509" indent="-227786" defTabSz="873181" eaLnBrk="0" hangingPunct="0">
              <a:spcBef>
                <a:spcPct val="30000"/>
              </a:spcBef>
              <a:defRPr kumimoji="1" sz="1000">
                <a:solidFill>
                  <a:schemeClr val="tx1"/>
                </a:solidFill>
                <a:latin typeface="Arial" charset="0"/>
                <a:ea typeface="ＭＳ Ｐ明朝" pitchFamily="18" charset="-128"/>
              </a:defRPr>
            </a:lvl4pPr>
            <a:lvl5pPr marL="2050085" indent="-227786" defTabSz="873181" eaLnBrk="0" hangingPunct="0">
              <a:spcBef>
                <a:spcPct val="30000"/>
              </a:spcBef>
              <a:defRPr kumimoji="1" sz="1000">
                <a:solidFill>
                  <a:schemeClr val="tx1"/>
                </a:solidFill>
                <a:latin typeface="Arial" charset="0"/>
                <a:ea typeface="ＭＳ Ｐ明朝" pitchFamily="18" charset="-128"/>
              </a:defRPr>
            </a:lvl5pPr>
            <a:lvl6pPr marL="2505662" indent="-227786" defTabSz="873181" eaLnBrk="0" fontAlgn="base" hangingPunct="0">
              <a:spcBef>
                <a:spcPct val="30000"/>
              </a:spcBef>
              <a:spcAft>
                <a:spcPct val="0"/>
              </a:spcAft>
              <a:defRPr kumimoji="1" sz="1000">
                <a:solidFill>
                  <a:schemeClr val="tx1"/>
                </a:solidFill>
                <a:latin typeface="Arial" charset="0"/>
                <a:ea typeface="ＭＳ Ｐ明朝" pitchFamily="18" charset="-128"/>
              </a:defRPr>
            </a:lvl6pPr>
            <a:lvl7pPr marL="2961234" indent="-227786" defTabSz="873181" eaLnBrk="0" fontAlgn="base" hangingPunct="0">
              <a:spcBef>
                <a:spcPct val="30000"/>
              </a:spcBef>
              <a:spcAft>
                <a:spcPct val="0"/>
              </a:spcAft>
              <a:defRPr kumimoji="1" sz="1000">
                <a:solidFill>
                  <a:schemeClr val="tx1"/>
                </a:solidFill>
                <a:latin typeface="Arial" charset="0"/>
                <a:ea typeface="ＭＳ Ｐ明朝" pitchFamily="18" charset="-128"/>
              </a:defRPr>
            </a:lvl7pPr>
            <a:lvl8pPr marL="3416812" indent="-227786" defTabSz="873181" eaLnBrk="0" fontAlgn="base" hangingPunct="0">
              <a:spcBef>
                <a:spcPct val="30000"/>
              </a:spcBef>
              <a:spcAft>
                <a:spcPct val="0"/>
              </a:spcAft>
              <a:defRPr kumimoji="1" sz="1000">
                <a:solidFill>
                  <a:schemeClr val="tx1"/>
                </a:solidFill>
                <a:latin typeface="Arial" charset="0"/>
                <a:ea typeface="ＭＳ Ｐ明朝" pitchFamily="18" charset="-128"/>
              </a:defRPr>
            </a:lvl8pPr>
            <a:lvl9pPr marL="3872383" indent="-227786" defTabSz="873181" eaLnBrk="0" fontAlgn="base" hangingPunct="0">
              <a:spcBef>
                <a:spcPct val="30000"/>
              </a:spcBef>
              <a:spcAft>
                <a:spcPct val="0"/>
              </a:spcAft>
              <a:defRPr kumimoji="1" sz="1000">
                <a:solidFill>
                  <a:schemeClr val="tx1"/>
                </a:solidFill>
                <a:latin typeface="Arial" charset="0"/>
                <a:ea typeface="ＭＳ Ｐ明朝" pitchFamily="18" charset="-128"/>
              </a:defRPr>
            </a:lvl9pPr>
          </a:lstStyle>
          <a:p>
            <a:pPr eaLnBrk="1" hangingPunct="1">
              <a:spcBef>
                <a:spcPct val="0"/>
              </a:spcBef>
            </a:pPr>
            <a:fld id="{C3A3B3D9-6DC4-4352-8AED-E79A4B444428}" type="slidenum">
              <a:rPr lang="en-US" altLang="ja-JP" sz="1200">
                <a:latin typeface="ＭＳ Ｐゴシック" panose="020B0600070205080204" pitchFamily="50" charset="-128"/>
                <a:ea typeface="ＭＳ Ｐゴシック" charset="-128"/>
              </a:rPr>
              <a:pPr eaLnBrk="1" hangingPunct="1">
                <a:spcBef>
                  <a:spcPct val="0"/>
                </a:spcBef>
              </a:pPr>
              <a:t>23</a:t>
            </a:fld>
            <a:endParaRPr lang="en-US" altLang="ja-JP" sz="1200" dirty="0">
              <a:latin typeface="ＭＳ Ｐゴシック" panose="020B0600070205080204" pitchFamily="50" charset="-128"/>
              <a:ea typeface="ＭＳ Ｐゴシック" charset="-128"/>
            </a:endParaRPr>
          </a:p>
        </p:txBody>
      </p:sp>
    </p:spTree>
    <p:extLst>
      <p:ext uri="{BB962C8B-B14F-4D97-AF65-F5344CB8AC3E}">
        <p14:creationId xmlns:p14="http://schemas.microsoft.com/office/powerpoint/2010/main" val="24955614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1C00C-9F2F-1D9B-76EE-0F17CD37B8F5}"/>
            </a:ext>
          </a:extLst>
        </p:cNvPr>
        <p:cNvGrpSpPr/>
        <p:nvPr/>
      </p:nvGrpSpPr>
      <p:grpSpPr>
        <a:xfrm>
          <a:off x="0" y="0"/>
          <a:ext cx="0" cy="0"/>
          <a:chOff x="0" y="0"/>
          <a:chExt cx="0" cy="0"/>
        </a:xfrm>
      </p:grpSpPr>
      <p:sp>
        <p:nvSpPr>
          <p:cNvPr id="39938" name="スライド イメージ プレースホルダ 1">
            <a:extLst>
              <a:ext uri="{FF2B5EF4-FFF2-40B4-BE49-F238E27FC236}">
                <a16:creationId xmlns:a16="http://schemas.microsoft.com/office/drawing/2014/main" id="{C4181078-376E-DD55-FECC-D91708F66A2A}"/>
              </a:ext>
            </a:extLst>
          </p:cNvPr>
          <p:cNvSpPr>
            <a:spLocks noGrp="1" noRot="1" noChangeAspect="1" noTextEdit="1"/>
          </p:cNvSpPr>
          <p:nvPr>
            <p:ph type="sldImg"/>
          </p:nvPr>
        </p:nvSpPr>
        <p:spPr>
          <a:xfrm>
            <a:off x="-31750" y="258763"/>
            <a:ext cx="6146800" cy="3459162"/>
          </a:xfrm>
          <a:ln/>
        </p:spPr>
      </p:sp>
      <p:sp>
        <p:nvSpPr>
          <p:cNvPr id="39939" name="ノート プレースホルダ 2">
            <a:extLst>
              <a:ext uri="{FF2B5EF4-FFF2-40B4-BE49-F238E27FC236}">
                <a16:creationId xmlns:a16="http://schemas.microsoft.com/office/drawing/2014/main" id="{34AE54EB-840A-A8AF-94A8-986FEB266DAE}"/>
              </a:ext>
            </a:extLst>
          </p:cNvPr>
          <p:cNvSpPr>
            <a:spLocks noGrp="1"/>
          </p:cNvSpPr>
          <p:nvPr>
            <p:ph type="body" idx="1"/>
          </p:nvPr>
        </p:nvSpPr>
        <p:spPr>
          <a:xfrm>
            <a:off x="610973" y="4898329"/>
            <a:ext cx="5080703" cy="2568673"/>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pPr defTabSz="879489">
              <a:defRPr/>
            </a:pPr>
            <a:endParaRPr lang="en-US" altLang="ja-JP" dirty="0"/>
          </a:p>
        </p:txBody>
      </p:sp>
      <p:sp>
        <p:nvSpPr>
          <p:cNvPr id="39940" name="スライド番号プレースホルダ 3">
            <a:extLst>
              <a:ext uri="{FF2B5EF4-FFF2-40B4-BE49-F238E27FC236}">
                <a16:creationId xmlns:a16="http://schemas.microsoft.com/office/drawing/2014/main" id="{23805C6D-6344-FD35-8384-1171348DBB1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87833">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48976" indent="-244097" defTabSz="787833">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995390" indent="-194403" defTabSz="787833">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403191" indent="-194403" defTabSz="787833">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806610" indent="-194403" defTabSz="787833">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227568" indent="-194403" defTabSz="78783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648523" indent="-194403" defTabSz="78783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069487" indent="-194403" defTabSz="78783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490441" indent="-194403" defTabSz="78783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1E2CB627-AC07-4626-9206-9B5B8DFB79C2}" type="slidenum">
              <a:rPr lang="en-US" altLang="ja-JP" sz="1100">
                <a:solidFill>
                  <a:srgbClr val="000000"/>
                </a:solidFill>
                <a:latin typeface="ＭＳ Ｐゴシック" panose="020B0600070205080204" pitchFamily="50" charset="-128"/>
                <a:ea typeface="ＭＳ Ｐゴシック" panose="020B0600070205080204" pitchFamily="50" charset="-128"/>
              </a:rPr>
              <a:pPr>
                <a:spcBef>
                  <a:spcPct val="0"/>
                </a:spcBef>
              </a:pPr>
              <a:t>24</a:t>
            </a:fld>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611429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スライド イメージ プレースホルダ 1"/>
          <p:cNvSpPr>
            <a:spLocks noGrp="1" noRot="1" noChangeAspect="1" noTextEdit="1"/>
          </p:cNvSpPr>
          <p:nvPr>
            <p:ph type="sldImg"/>
          </p:nvPr>
        </p:nvSpPr>
        <p:spPr>
          <a:xfrm>
            <a:off x="-36513" y="306388"/>
            <a:ext cx="6997701" cy="3937000"/>
          </a:xfrm>
          <a:ln/>
        </p:spPr>
      </p:sp>
      <p:sp>
        <p:nvSpPr>
          <p:cNvPr id="5123" name="ノート プレースホルダ 2"/>
          <p:cNvSpPr>
            <a:spLocks noGrp="1"/>
          </p:cNvSpPr>
          <p:nvPr>
            <p:ph type="body" idx="1"/>
          </p:nvPr>
        </p:nvSpPr>
        <p:spPr>
          <a:xfrm>
            <a:off x="694118" y="5337365"/>
            <a:ext cx="5186076" cy="2884520"/>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ja-JP" altLang="en-US" dirty="0">
              <a:latin typeface="Arial" panose="020B0604020202020204" pitchFamily="34" charset="0"/>
            </a:endParaRPr>
          </a:p>
        </p:txBody>
      </p:sp>
      <p:sp>
        <p:nvSpPr>
          <p:cNvPr id="512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17640" indent="-276015">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104061" indent="-220812">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545686" indent="-220812">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987310" indent="-220812">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428934" indent="-220812"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870559" indent="-220812"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312183" indent="-220812"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753809" indent="-220812"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C7D80D74-C328-474E-BE7A-8313A2556E8B}" type="slidenum">
              <a:rPr lang="en-US" altLang="ja-JP" sz="1200">
                <a:ea typeface="ＭＳ Ｐゴシック" panose="020B0600070205080204" pitchFamily="50" charset="-128"/>
              </a:rPr>
              <a:pPr>
                <a:spcBef>
                  <a:spcPct val="0"/>
                </a:spcBef>
              </a:pPr>
              <a:t>25</a:t>
            </a:fld>
            <a:endParaRPr lang="en-US" altLang="ja-JP" sz="1200">
              <a:ea typeface="ＭＳ Ｐゴシック" panose="020B0600070205080204" pitchFamily="50" charset="-128"/>
            </a:endParaRPr>
          </a:p>
        </p:txBody>
      </p:sp>
    </p:spTree>
    <p:extLst>
      <p:ext uri="{BB962C8B-B14F-4D97-AF65-F5344CB8AC3E}">
        <p14:creationId xmlns:p14="http://schemas.microsoft.com/office/powerpoint/2010/main" val="22482858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50ADB-0960-95AF-291E-958E586CD404}"/>
            </a:ext>
          </a:extLst>
        </p:cNvPr>
        <p:cNvGrpSpPr/>
        <p:nvPr/>
      </p:nvGrpSpPr>
      <p:grpSpPr>
        <a:xfrm>
          <a:off x="0" y="0"/>
          <a:ext cx="0" cy="0"/>
          <a:chOff x="0" y="0"/>
          <a:chExt cx="0" cy="0"/>
        </a:xfrm>
      </p:grpSpPr>
      <p:sp>
        <p:nvSpPr>
          <p:cNvPr id="53250" name="スライド イメージ プレースホルダ 1">
            <a:extLst>
              <a:ext uri="{FF2B5EF4-FFF2-40B4-BE49-F238E27FC236}">
                <a16:creationId xmlns:a16="http://schemas.microsoft.com/office/drawing/2014/main" id="{9D261062-2463-8199-EE01-3E3795ADBA3B}"/>
              </a:ext>
            </a:extLst>
          </p:cNvPr>
          <p:cNvSpPr>
            <a:spLocks noGrp="1" noRot="1" noChangeAspect="1" noTextEdit="1"/>
          </p:cNvSpPr>
          <p:nvPr>
            <p:ph type="sldImg"/>
          </p:nvPr>
        </p:nvSpPr>
        <p:spPr>
          <a:xfrm>
            <a:off x="119063" y="282575"/>
            <a:ext cx="6718300" cy="3779838"/>
          </a:xfrm>
          <a:ln/>
        </p:spPr>
      </p:sp>
      <p:sp>
        <p:nvSpPr>
          <p:cNvPr id="53251" name="ノート プレースホルダ 2">
            <a:extLst>
              <a:ext uri="{FF2B5EF4-FFF2-40B4-BE49-F238E27FC236}">
                <a16:creationId xmlns:a16="http://schemas.microsoft.com/office/drawing/2014/main" id="{D0B28E24-AE11-19EC-3BD1-408EE179AEEB}"/>
              </a:ext>
            </a:extLst>
          </p:cNvPr>
          <p:cNvSpPr>
            <a:spLocks noGrp="1"/>
          </p:cNvSpPr>
          <p:nvPr>
            <p:ph type="body" idx="1"/>
          </p:nvPr>
        </p:nvSpPr>
        <p:spPr>
          <a:xfrm>
            <a:off x="694594" y="5355079"/>
            <a:ext cx="5783895" cy="2808873"/>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sp>
        <p:nvSpPr>
          <p:cNvPr id="53252" name="スライド番号プレースホルダ 3">
            <a:extLst>
              <a:ext uri="{FF2B5EF4-FFF2-40B4-BE49-F238E27FC236}">
                <a16:creationId xmlns:a16="http://schemas.microsoft.com/office/drawing/2014/main" id="{8A04D5E9-6554-2367-AF5B-4BB151D6C2E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0263">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52897" indent="-288581" defTabSz="880263">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159169" indent="-230542" defTabSz="880263">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623483" indent="-230542" defTabSz="880263">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2087794" indent="-230542" defTabSz="880263">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552111" indent="-230542" defTabSz="88026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3016420" indent="-230542" defTabSz="88026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480735" indent="-230542" defTabSz="88026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945048" indent="-230542" defTabSz="88026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245AA489-8D25-4A83-A004-B1881E929024}" type="slidenum">
              <a:rPr lang="en-US" altLang="ja-JP" sz="1200">
                <a:solidFill>
                  <a:srgbClr val="000000"/>
                </a:solidFill>
                <a:latin typeface="ＭＳ Ｐゴシック" panose="020B0600070205080204" pitchFamily="50" charset="-128"/>
                <a:ea typeface="ＭＳ Ｐゴシック" panose="020B0600070205080204" pitchFamily="50" charset="-128"/>
              </a:rPr>
              <a:pPr>
                <a:spcBef>
                  <a:spcPct val="0"/>
                </a:spcBef>
              </a:pPr>
              <a:t>26</a:t>
            </a:fld>
            <a:endParaRPr lang="en-US" altLang="ja-JP" sz="12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5250533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4023320" y="9719852"/>
            <a:ext cx="3077518" cy="5115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066" tIns="47530" rIns="95066" bIns="47530" anchor="b"/>
          <a:lstStyle>
            <a:lvl1pPr>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1E55F9E1-C11C-4FD5-8EC6-4E0419582A96}" type="slidenum">
              <a:rPr lang="en-US" altLang="ja-JP" sz="1200">
                <a:latin typeface="ＭＳ Ｐゴシック" panose="020B0600070205080204" pitchFamily="50" charset="-128"/>
                <a:ea typeface="ＭＳ Ｐゴシック" panose="020B0600070205080204" pitchFamily="50" charset="-128"/>
              </a:rPr>
              <a:pPr algn="r" eaLnBrk="1" hangingPunct="1">
                <a:spcBef>
                  <a:spcPct val="0"/>
                </a:spcBef>
              </a:pPr>
              <a:t>27</a:t>
            </a:fld>
            <a:endParaRPr lang="en-US" altLang="ja-JP" sz="1200" dirty="0">
              <a:latin typeface="ＭＳ Ｐゴシック" panose="020B0600070205080204" pitchFamily="50" charset="-128"/>
              <a:ea typeface="ＭＳ Ｐゴシック" panose="020B0600070205080204" pitchFamily="50" charset="-128"/>
            </a:endParaRPr>
          </a:p>
        </p:txBody>
      </p:sp>
      <p:sp>
        <p:nvSpPr>
          <p:cNvPr id="5123" name="Rectangle 2"/>
          <p:cNvSpPr>
            <a:spLocks noGrp="1" noRot="1" noChangeAspect="1" noChangeArrowheads="1" noTextEdit="1"/>
          </p:cNvSpPr>
          <p:nvPr>
            <p:ph type="sldImg"/>
          </p:nvPr>
        </p:nvSpPr>
        <p:spPr>
          <a:xfrm>
            <a:off x="112713" y="330200"/>
            <a:ext cx="6816725" cy="3835400"/>
          </a:xfrm>
          <a:ln/>
        </p:spPr>
      </p:sp>
      <p:sp>
        <p:nvSpPr>
          <p:cNvPr id="5124" name="Rectangle 3"/>
          <p:cNvSpPr>
            <a:spLocks noGrp="1" noChangeArrowheads="1"/>
          </p:cNvSpPr>
          <p:nvPr>
            <p:ph type="body" idx="1"/>
          </p:nvPr>
        </p:nvSpPr>
        <p:spPr>
          <a:xfrm>
            <a:off x="707292" y="4860728"/>
            <a:ext cx="5687943" cy="460412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892" tIns="47946" rIns="95892" bIns="47946"/>
          <a:lstStyle/>
          <a:p>
            <a:pPr eaLnBrk="1" hangingPunct="1"/>
            <a:endParaRPr lang="ja-JP" altLang="ja-JP" dirty="0"/>
          </a:p>
        </p:txBody>
      </p:sp>
    </p:spTree>
    <p:extLst>
      <p:ext uri="{BB962C8B-B14F-4D97-AF65-F5344CB8AC3E}">
        <p14:creationId xmlns:p14="http://schemas.microsoft.com/office/powerpoint/2010/main" val="2756177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C34BC-66E7-85EE-D87F-F7B73E123A2F}"/>
            </a:ext>
          </a:extLst>
        </p:cNvPr>
        <p:cNvGrpSpPr/>
        <p:nvPr/>
      </p:nvGrpSpPr>
      <p:grpSpPr>
        <a:xfrm>
          <a:off x="0" y="0"/>
          <a:ext cx="0" cy="0"/>
          <a:chOff x="0" y="0"/>
          <a:chExt cx="0" cy="0"/>
        </a:xfrm>
      </p:grpSpPr>
      <p:sp>
        <p:nvSpPr>
          <p:cNvPr id="6146" name="スライド イメージ プレースホルダ 1">
            <a:extLst>
              <a:ext uri="{FF2B5EF4-FFF2-40B4-BE49-F238E27FC236}">
                <a16:creationId xmlns:a16="http://schemas.microsoft.com/office/drawing/2014/main" id="{63FDA6BA-0DC1-5E36-8226-2B8AB57F19CD}"/>
              </a:ext>
            </a:extLst>
          </p:cNvPr>
          <p:cNvSpPr>
            <a:spLocks noGrp="1" noRot="1" noChangeAspect="1" noTextEdit="1"/>
          </p:cNvSpPr>
          <p:nvPr>
            <p:ph type="sldImg"/>
          </p:nvPr>
        </p:nvSpPr>
        <p:spPr>
          <a:xfrm>
            <a:off x="76200" y="277813"/>
            <a:ext cx="6619875" cy="3724275"/>
          </a:xfrm>
          <a:ln/>
        </p:spPr>
      </p:sp>
      <p:sp>
        <p:nvSpPr>
          <p:cNvPr id="6147" name="ノート プレースホルダ 2">
            <a:extLst>
              <a:ext uri="{FF2B5EF4-FFF2-40B4-BE49-F238E27FC236}">
                <a16:creationId xmlns:a16="http://schemas.microsoft.com/office/drawing/2014/main" id="{981CBEFB-8C1B-DA56-61C8-9A33B7727C3D}"/>
              </a:ext>
            </a:extLst>
          </p:cNvPr>
          <p:cNvSpPr>
            <a:spLocks noGrp="1"/>
          </p:cNvSpPr>
          <p:nvPr>
            <p:ph type="body" idx="1"/>
          </p:nvPr>
        </p:nvSpPr>
        <p:spPr>
          <a:xfrm>
            <a:off x="679450" y="5275263"/>
            <a:ext cx="5657850" cy="2767012"/>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en-US" altLang="ja-JP" u="none" dirty="0">
              <a:solidFill>
                <a:srgbClr val="FF0000"/>
              </a:solidFill>
            </a:endParaRPr>
          </a:p>
        </p:txBody>
      </p:sp>
      <p:sp>
        <p:nvSpPr>
          <p:cNvPr id="6148" name="スライド番号プレースホルダ 3">
            <a:extLst>
              <a:ext uri="{FF2B5EF4-FFF2-40B4-BE49-F238E27FC236}">
                <a16:creationId xmlns:a16="http://schemas.microsoft.com/office/drawing/2014/main" id="{3484A744-6033-81AF-0B30-757C086946B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9613">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17272" indent="-274532" defTabSz="869613">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102886" indent="-220578" defTabSz="869613">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544040" indent="-220578" defTabSz="869613">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985193" indent="-220578" defTabSz="869613">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442217" indent="-220578" defTabSz="86961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899239" indent="-220578" defTabSz="86961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356261" indent="-220578" defTabSz="86961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813286" indent="-220578" defTabSz="86961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C826FD0D-4379-4D31-A139-0582F2E20370}" type="slidenum">
              <a:rPr lang="en-US" altLang="ja-JP" sz="1200">
                <a:latin typeface="ＭＳ Ｐゴシック" panose="020B0600070205080204" pitchFamily="50" charset="-128"/>
                <a:ea typeface="ＭＳ Ｐゴシック" panose="020B0600070205080204" pitchFamily="50" charset="-128"/>
              </a:rPr>
              <a:pPr>
                <a:spcBef>
                  <a:spcPct val="0"/>
                </a:spcBef>
              </a:pPr>
              <a:t>28</a:t>
            </a:fld>
            <a:endParaRPr lang="en-US" altLang="ja-JP" sz="1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8665149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D8A57-5FAD-F14F-67C1-619C667747BD}"/>
            </a:ext>
          </a:extLst>
        </p:cNvPr>
        <p:cNvGrpSpPr/>
        <p:nvPr/>
      </p:nvGrpSpPr>
      <p:grpSpPr>
        <a:xfrm>
          <a:off x="0" y="0"/>
          <a:ext cx="0" cy="0"/>
          <a:chOff x="0" y="0"/>
          <a:chExt cx="0" cy="0"/>
        </a:xfrm>
      </p:grpSpPr>
      <p:sp>
        <p:nvSpPr>
          <p:cNvPr id="25602" name="スライド イメージ プレースホルダ 1">
            <a:extLst>
              <a:ext uri="{FF2B5EF4-FFF2-40B4-BE49-F238E27FC236}">
                <a16:creationId xmlns:a16="http://schemas.microsoft.com/office/drawing/2014/main" id="{10E49BF6-5DFF-5520-A989-0BEB0EC3D053}"/>
              </a:ext>
            </a:extLst>
          </p:cNvPr>
          <p:cNvSpPr>
            <a:spLocks noGrp="1" noRot="1" noChangeAspect="1" noTextEdit="1"/>
          </p:cNvSpPr>
          <p:nvPr>
            <p:ph type="sldImg"/>
          </p:nvPr>
        </p:nvSpPr>
        <p:spPr>
          <a:xfrm>
            <a:off x="-282575" y="293688"/>
            <a:ext cx="6948488" cy="3908425"/>
          </a:xfrm>
          <a:ln/>
        </p:spPr>
      </p:sp>
      <p:sp>
        <p:nvSpPr>
          <p:cNvPr id="25603" name="ノート プレースホルダ 2">
            <a:extLst>
              <a:ext uri="{FF2B5EF4-FFF2-40B4-BE49-F238E27FC236}">
                <a16:creationId xmlns:a16="http://schemas.microsoft.com/office/drawing/2014/main" id="{18D7DC3A-7AAA-3D0A-834B-DAC87549B156}"/>
              </a:ext>
            </a:extLst>
          </p:cNvPr>
          <p:cNvSpPr>
            <a:spLocks noGrp="1"/>
          </p:cNvSpPr>
          <p:nvPr>
            <p:ph type="body" idx="1"/>
          </p:nvPr>
        </p:nvSpPr>
        <p:spPr>
          <a:xfrm>
            <a:off x="638106" y="5536721"/>
            <a:ext cx="5344800" cy="2904393"/>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en-US" altLang="ja-JP" dirty="0"/>
          </a:p>
        </p:txBody>
      </p:sp>
      <p:sp>
        <p:nvSpPr>
          <p:cNvPr id="25604" name="スライド番号プレースホルダ 3">
            <a:extLst>
              <a:ext uri="{FF2B5EF4-FFF2-40B4-BE49-F238E27FC236}">
                <a16:creationId xmlns:a16="http://schemas.microsoft.com/office/drawing/2014/main" id="{9A3AE898-697D-DDE4-B81B-4D182CA7E86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686">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32477" indent="-278812" defTabSz="820686">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124702" indent="-222108" defTabSz="820686">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579943" indent="-222108" defTabSz="820686">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2033603" indent="-222108" defTabSz="820686">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487262" indent="-222108" defTabSz="82068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940926" indent="-222108" defTabSz="82068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394587" indent="-222108" defTabSz="82068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848243" indent="-222108" defTabSz="82068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AD25116F-D0AC-4FDD-8B56-52B2834ABCDE}" type="slidenum">
              <a:rPr lang="en-US" altLang="ja-JP" sz="1200">
                <a:solidFill>
                  <a:srgbClr val="000000"/>
                </a:solidFill>
                <a:latin typeface="ＭＳ Ｐゴシック" panose="020B0600070205080204" pitchFamily="50" charset="-128"/>
                <a:ea typeface="ＭＳ Ｐゴシック" panose="020B0600070205080204" pitchFamily="50" charset="-128"/>
              </a:rPr>
              <a:pPr>
                <a:spcBef>
                  <a:spcPct val="0"/>
                </a:spcBef>
              </a:pPr>
              <a:t>29</a:t>
            </a:fld>
            <a:endParaRPr lang="en-US" altLang="ja-JP" sz="12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130272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スライド イメージ プレースホルダ 1"/>
          <p:cNvSpPr>
            <a:spLocks noGrp="1" noRot="1" noChangeAspect="1" noChangeArrowheads="1" noTextEdit="1"/>
          </p:cNvSpPr>
          <p:nvPr>
            <p:ph type="sldImg"/>
          </p:nvPr>
        </p:nvSpPr>
        <p:spPr>
          <a:xfrm>
            <a:off x="-11113" y="261938"/>
            <a:ext cx="6248401" cy="3514725"/>
          </a:xfrm>
          <a:ln/>
        </p:spPr>
      </p:sp>
      <p:sp>
        <p:nvSpPr>
          <p:cNvPr id="17411" name="ノート プレースホルダ 2"/>
          <p:cNvSpPr>
            <a:spLocks noGrp="1"/>
          </p:cNvSpPr>
          <p:nvPr>
            <p:ph type="body" idx="1"/>
          </p:nvPr>
        </p:nvSpPr>
        <p:spPr>
          <a:xfrm>
            <a:off x="624146" y="4976813"/>
            <a:ext cx="5197195" cy="2610465"/>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sp>
        <p:nvSpPr>
          <p:cNvPr id="1741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3011">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86182" indent="-260275" defTabSz="803011">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058849" indent="-207038" defTabSz="803011">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484756" indent="-207038" defTabSz="803011">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910664" indent="-207038" defTabSz="803011">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336567" indent="-207038" defTabSz="803011"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762477" indent="-207038" defTabSz="803011"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188382" indent="-207038" defTabSz="803011"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614287" indent="-207038" defTabSz="803011"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F1D95638-0C28-4247-972D-F0E06E4549CB}" type="slidenum">
              <a:rPr lang="en-US" altLang="ja-JP" sz="1200">
                <a:solidFill>
                  <a:srgbClr val="000000"/>
                </a:solidFill>
                <a:latin typeface="ＭＳ Ｐゴシック" panose="020B0600070205080204" pitchFamily="50" charset="-128"/>
                <a:ea typeface="ＭＳ Ｐゴシック" panose="020B0600070205080204" pitchFamily="50" charset="-128"/>
              </a:rPr>
              <a:pPr>
                <a:spcBef>
                  <a:spcPct val="0"/>
                </a:spcBef>
              </a:pPr>
              <a:t>3</a:t>
            </a:fld>
            <a:endParaRPr lang="en-US" altLang="ja-JP" sz="12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1572675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A193CE-A9E3-77A4-9F1E-B6A0500B58EE}"/>
            </a:ext>
          </a:extLst>
        </p:cNvPr>
        <p:cNvGrpSpPr/>
        <p:nvPr/>
      </p:nvGrpSpPr>
      <p:grpSpPr>
        <a:xfrm>
          <a:off x="0" y="0"/>
          <a:ext cx="0" cy="0"/>
          <a:chOff x="0" y="0"/>
          <a:chExt cx="0" cy="0"/>
        </a:xfrm>
      </p:grpSpPr>
      <p:sp>
        <p:nvSpPr>
          <p:cNvPr id="25602" name="スライド イメージ プレースホルダ 1">
            <a:extLst>
              <a:ext uri="{FF2B5EF4-FFF2-40B4-BE49-F238E27FC236}">
                <a16:creationId xmlns:a16="http://schemas.microsoft.com/office/drawing/2014/main" id="{F2353913-E14E-078B-AC87-7287A921F5DA}"/>
              </a:ext>
            </a:extLst>
          </p:cNvPr>
          <p:cNvSpPr>
            <a:spLocks noGrp="1" noRot="1" noChangeAspect="1" noTextEdit="1"/>
          </p:cNvSpPr>
          <p:nvPr>
            <p:ph type="sldImg"/>
          </p:nvPr>
        </p:nvSpPr>
        <p:spPr>
          <a:xfrm>
            <a:off x="-282575" y="293688"/>
            <a:ext cx="6948488" cy="3908425"/>
          </a:xfrm>
          <a:ln/>
        </p:spPr>
      </p:sp>
      <p:sp>
        <p:nvSpPr>
          <p:cNvPr id="25603" name="ノート プレースホルダ 2">
            <a:extLst>
              <a:ext uri="{FF2B5EF4-FFF2-40B4-BE49-F238E27FC236}">
                <a16:creationId xmlns:a16="http://schemas.microsoft.com/office/drawing/2014/main" id="{92FDE8AA-7A7A-5E8B-3EF4-19076EE62368}"/>
              </a:ext>
            </a:extLst>
          </p:cNvPr>
          <p:cNvSpPr>
            <a:spLocks noGrp="1"/>
          </p:cNvSpPr>
          <p:nvPr>
            <p:ph type="body" idx="1"/>
          </p:nvPr>
        </p:nvSpPr>
        <p:spPr>
          <a:xfrm>
            <a:off x="638106" y="5536721"/>
            <a:ext cx="5344800" cy="2904393"/>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en-US" altLang="ja-JP" dirty="0"/>
          </a:p>
        </p:txBody>
      </p:sp>
      <p:sp>
        <p:nvSpPr>
          <p:cNvPr id="25604" name="スライド番号プレースホルダ 3">
            <a:extLst>
              <a:ext uri="{FF2B5EF4-FFF2-40B4-BE49-F238E27FC236}">
                <a16:creationId xmlns:a16="http://schemas.microsoft.com/office/drawing/2014/main" id="{D5C5811F-9036-D148-18D0-A52FE8C1D08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20686">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32477" indent="-278812" defTabSz="820686">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124702" indent="-222108" defTabSz="820686">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579943" indent="-222108" defTabSz="820686">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2033603" indent="-222108" defTabSz="820686">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487262" indent="-222108" defTabSz="82068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940926" indent="-222108" defTabSz="82068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394587" indent="-222108" defTabSz="82068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848243" indent="-222108" defTabSz="82068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AD25116F-D0AC-4FDD-8B56-52B2834ABCDE}" type="slidenum">
              <a:rPr lang="en-US" altLang="ja-JP" sz="1200">
                <a:solidFill>
                  <a:srgbClr val="000000"/>
                </a:solidFill>
                <a:latin typeface="ＭＳ Ｐゴシック" panose="020B0600070205080204" pitchFamily="50" charset="-128"/>
                <a:ea typeface="ＭＳ Ｐゴシック" panose="020B0600070205080204" pitchFamily="50" charset="-128"/>
              </a:rPr>
              <a:pPr>
                <a:spcBef>
                  <a:spcPct val="0"/>
                </a:spcBef>
              </a:pPr>
              <a:t>30</a:t>
            </a:fld>
            <a:endParaRPr lang="en-US" altLang="ja-JP" sz="12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928357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11F5E-B030-D3CD-D80A-A87F993895E3}"/>
            </a:ext>
          </a:extLst>
        </p:cNvPr>
        <p:cNvGrpSpPr/>
        <p:nvPr/>
      </p:nvGrpSpPr>
      <p:grpSpPr>
        <a:xfrm>
          <a:off x="0" y="0"/>
          <a:ext cx="0" cy="0"/>
          <a:chOff x="0" y="0"/>
          <a:chExt cx="0" cy="0"/>
        </a:xfrm>
      </p:grpSpPr>
      <p:sp>
        <p:nvSpPr>
          <p:cNvPr id="81922" name="スライド イメージ プレースホルダー 1">
            <a:extLst>
              <a:ext uri="{FF2B5EF4-FFF2-40B4-BE49-F238E27FC236}">
                <a16:creationId xmlns:a16="http://schemas.microsoft.com/office/drawing/2014/main" id="{A7D357D8-54D2-80B5-220A-2B730E6BB8CC}"/>
              </a:ext>
            </a:extLst>
          </p:cNvPr>
          <p:cNvSpPr>
            <a:spLocks noGrp="1" noRot="1" noChangeAspect="1" noTextEdit="1"/>
          </p:cNvSpPr>
          <p:nvPr>
            <p:ph type="sldImg"/>
          </p:nvPr>
        </p:nvSpPr>
        <p:spPr>
          <a:ln/>
        </p:spPr>
      </p:sp>
      <p:sp>
        <p:nvSpPr>
          <p:cNvPr id="81923" name="ノート プレースホルダー 2">
            <a:extLst>
              <a:ext uri="{FF2B5EF4-FFF2-40B4-BE49-F238E27FC236}">
                <a16:creationId xmlns:a16="http://schemas.microsoft.com/office/drawing/2014/main" id="{6B441039-CDEE-404A-7470-4A194FCFB8E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52548">
              <a:defRPr/>
            </a:pPr>
            <a:endParaRPr lang="en-US" altLang="ja-JP" dirty="0">
              <a:ea typeface="ＭＳ Ｐゴシック" charset="-128"/>
            </a:endParaRPr>
          </a:p>
        </p:txBody>
      </p:sp>
      <p:sp>
        <p:nvSpPr>
          <p:cNvPr id="81924" name="スライド番号プレースホルダー 3">
            <a:extLst>
              <a:ext uri="{FF2B5EF4-FFF2-40B4-BE49-F238E27FC236}">
                <a16:creationId xmlns:a16="http://schemas.microsoft.com/office/drawing/2014/main" id="{A93131DE-FCEF-D77B-F4C0-D920B9D889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42392" indent="-244988">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987087" indent="-196563">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384478" indent="-196563">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780456" indent="-196563">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190671" indent="-19656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600888" indent="-19656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011107" indent="-19656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421322" indent="-19656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AD418076-606F-48D8-A686-C1428267B27F}" type="slidenum">
              <a:rPr lang="en-US" altLang="ja-JP" sz="1200">
                <a:latin typeface="ＭＳ Ｐゴシック" panose="020B0600070205080204" pitchFamily="50" charset="-128"/>
                <a:ea typeface="ＭＳ Ｐゴシック" panose="020B0600070205080204" pitchFamily="50" charset="-128"/>
              </a:rPr>
              <a:pPr>
                <a:spcBef>
                  <a:spcPct val="0"/>
                </a:spcBef>
              </a:pPr>
              <a:t>31</a:t>
            </a:fld>
            <a:endParaRPr lang="en-US" altLang="ja-JP" sz="1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1765656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8546B-483B-DB13-A673-63ADCA31A137}"/>
            </a:ext>
          </a:extLst>
        </p:cNvPr>
        <p:cNvGrpSpPr/>
        <p:nvPr/>
      </p:nvGrpSpPr>
      <p:grpSpPr>
        <a:xfrm>
          <a:off x="0" y="0"/>
          <a:ext cx="0" cy="0"/>
          <a:chOff x="0" y="0"/>
          <a:chExt cx="0" cy="0"/>
        </a:xfrm>
      </p:grpSpPr>
      <p:sp>
        <p:nvSpPr>
          <p:cNvPr id="81922" name="スライド イメージ プレースホルダー 1">
            <a:extLst>
              <a:ext uri="{FF2B5EF4-FFF2-40B4-BE49-F238E27FC236}">
                <a16:creationId xmlns:a16="http://schemas.microsoft.com/office/drawing/2014/main" id="{A2BB5733-B33C-2389-F24A-1C1180AD1EB4}"/>
              </a:ext>
            </a:extLst>
          </p:cNvPr>
          <p:cNvSpPr>
            <a:spLocks noGrp="1" noRot="1" noChangeAspect="1" noTextEdit="1"/>
          </p:cNvSpPr>
          <p:nvPr>
            <p:ph type="sldImg"/>
          </p:nvPr>
        </p:nvSpPr>
        <p:spPr>
          <a:ln/>
        </p:spPr>
      </p:sp>
      <p:sp>
        <p:nvSpPr>
          <p:cNvPr id="81923" name="ノート プレースホルダー 2">
            <a:extLst>
              <a:ext uri="{FF2B5EF4-FFF2-40B4-BE49-F238E27FC236}">
                <a16:creationId xmlns:a16="http://schemas.microsoft.com/office/drawing/2014/main" id="{344509CE-1BA2-EB41-EF12-9730804E560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52548">
              <a:defRPr/>
            </a:pPr>
            <a:endParaRPr lang="en-US" altLang="ja-JP" dirty="0">
              <a:ea typeface="ＭＳ Ｐゴシック" charset="-128"/>
            </a:endParaRPr>
          </a:p>
        </p:txBody>
      </p:sp>
      <p:sp>
        <p:nvSpPr>
          <p:cNvPr id="81924" name="スライド番号プレースホルダー 3">
            <a:extLst>
              <a:ext uri="{FF2B5EF4-FFF2-40B4-BE49-F238E27FC236}">
                <a16:creationId xmlns:a16="http://schemas.microsoft.com/office/drawing/2014/main" id="{46DDC7F6-6910-8A2C-AE80-656D336F5B6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42392" indent="-244988">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987087" indent="-196563">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384478" indent="-196563">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780456" indent="-196563">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190671" indent="-19656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600888" indent="-19656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011107" indent="-19656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421322" indent="-196563"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AD418076-606F-48D8-A686-C1428267B27F}" type="slidenum">
              <a:rPr lang="en-US" altLang="ja-JP" sz="1200">
                <a:latin typeface="ＭＳ Ｐゴシック" panose="020B0600070205080204" pitchFamily="50" charset="-128"/>
                <a:ea typeface="ＭＳ Ｐゴシック" panose="020B0600070205080204" pitchFamily="50" charset="-128"/>
              </a:rPr>
              <a:pPr>
                <a:spcBef>
                  <a:spcPct val="0"/>
                </a:spcBef>
              </a:pPr>
              <a:t>32</a:t>
            </a:fld>
            <a:endParaRPr lang="en-US" altLang="ja-JP" sz="1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43227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7" name="スライド イメージ プレースホルダ 1"/>
          <p:cNvSpPr>
            <a:spLocks noGrp="1" noRot="1" noChangeAspect="1" noChangeArrowheads="1"/>
          </p:cNvSpPr>
          <p:nvPr>
            <p:ph type="sldImg"/>
          </p:nvPr>
        </p:nvSpPr>
        <p:spPr bwMode="auto">
          <a:xfrm>
            <a:off x="-4763" y="261938"/>
            <a:ext cx="6235701" cy="3508375"/>
          </a:xfrm>
          <a:prstGeom prst="rect">
            <a:avLst/>
          </a:prstGeom>
          <a:noFill/>
          <a:ln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sp>
      <p:sp>
        <p:nvSpPr>
          <p:cNvPr id="6228" name="ノート プレースホルダ 2"/>
          <p:cNvSpPr>
            <a:spLocks noGrp="1" noChangeArrowheads="1"/>
          </p:cNvSpPr>
          <p:nvPr>
            <p:ph type="body" idx="1"/>
          </p:nvPr>
        </p:nvSpPr>
        <p:spPr bwMode="auto">
          <a:xfrm>
            <a:off x="623550" y="4969689"/>
            <a:ext cx="5192244" cy="2606725"/>
          </a:xfrm>
          <a:prstGeom prst="rect">
            <a:avLst/>
          </a:prstGeom>
          <a:noFill/>
          <a:ln cap="flat" algn="ctr">
            <a:solidFill>
              <a:srgbClr val="000000"/>
            </a:solidFill>
            <a:miter lim="800000"/>
            <a:headEnd type="none" w="med" len="med"/>
            <a:tailEnd type="none" w="med" len="med"/>
          </a:ln>
          <a:extLst>
            <a:ext uri="{909E8E84-426E-40DD-AFC4-6F175D3DCCD1}">
              <a14:hiddenFill xmlns:a14="http://schemas.microsoft.com/office/drawing/2010/main">
                <a:solidFill>
                  <a:srgbClr val="FFFFFF"/>
                </a:solidFill>
              </a14:hiddenFill>
            </a:ext>
          </a:extLst>
        </p:spPr>
        <p:txBody>
          <a:bodyPr lIns="84927" tIns="42461" rIns="84927" bIns="42461"/>
          <a:lstStyle/>
          <a:p>
            <a:pPr defTabSz="880723">
              <a:defRPr/>
            </a:pPr>
            <a:endParaRPr lang="en-US" altLang="ja-JP" dirty="0"/>
          </a:p>
        </p:txBody>
      </p:sp>
      <p:sp>
        <p:nvSpPr>
          <p:cNvPr id="6229" name="スライド番号プレースホルダ 3"/>
          <p:cNvSpPr>
            <a:spLocks noChangeArrowheads="1"/>
          </p:cNvSpPr>
          <p:nvPr/>
        </p:nvSpPr>
        <p:spPr bwMode="auto">
          <a:xfrm>
            <a:off x="3538735" y="8893986"/>
            <a:ext cx="2706843" cy="46810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4927" tIns="42461" rIns="84927" bIns="42461" anchor="b"/>
          <a:lstStyle>
            <a:lvl1pPr defTabSz="866775" eaLnBrk="0" hangingPunct="0">
              <a:spcBef>
                <a:spcPct val="30000"/>
              </a:spcBef>
              <a:defRPr kumimoji="1" sz="1000">
                <a:solidFill>
                  <a:schemeClr val="tx1"/>
                </a:solidFill>
                <a:latin typeface="Arial" panose="020B0604020202020204" pitchFamily="34" charset="0"/>
                <a:ea typeface="ＭＳ Ｐ明朝" panose="02020600040205080304" pitchFamily="18" charset="-128"/>
              </a:defRPr>
            </a:lvl1pPr>
            <a:lvl2pPr defTabSz="866775" eaLnBrk="0" hangingPunct="0">
              <a:spcBef>
                <a:spcPct val="30000"/>
              </a:spcBef>
              <a:defRPr kumimoji="1" sz="1000">
                <a:solidFill>
                  <a:schemeClr val="tx1"/>
                </a:solidFill>
                <a:latin typeface="Arial" panose="020B0604020202020204" pitchFamily="34" charset="0"/>
                <a:ea typeface="ＭＳ Ｐ明朝" panose="02020600040205080304" pitchFamily="18" charset="-128"/>
              </a:defRPr>
            </a:lvl2pPr>
            <a:lvl3pPr defTabSz="866775" eaLnBrk="0" hangingPunct="0">
              <a:spcBef>
                <a:spcPct val="30000"/>
              </a:spcBef>
              <a:defRPr kumimoji="1" sz="1000">
                <a:solidFill>
                  <a:schemeClr val="tx1"/>
                </a:solidFill>
                <a:latin typeface="Arial" panose="020B0604020202020204" pitchFamily="34" charset="0"/>
                <a:ea typeface="ＭＳ Ｐ明朝" panose="02020600040205080304" pitchFamily="18" charset="-128"/>
              </a:defRPr>
            </a:lvl3pPr>
            <a:lvl4pPr defTabSz="866775" eaLnBrk="0" hangingPunct="0">
              <a:spcBef>
                <a:spcPct val="30000"/>
              </a:spcBef>
              <a:defRPr kumimoji="1" sz="1000">
                <a:solidFill>
                  <a:schemeClr val="tx1"/>
                </a:solidFill>
                <a:latin typeface="Arial" panose="020B0604020202020204" pitchFamily="34" charset="0"/>
                <a:ea typeface="ＭＳ Ｐ明朝" panose="02020600040205080304" pitchFamily="18" charset="-128"/>
              </a:defRPr>
            </a:lvl4pPr>
            <a:lvl5pPr defTabSz="866775" eaLnBrk="0" hangingPunct="0">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009775" defTabSz="866775" eaLnBrk="0" fontAlgn="base" hangingPunct="0">
              <a:spcBef>
                <a:spcPct val="30000"/>
              </a:spcBef>
              <a:spcAft>
                <a:spcPct val="0"/>
              </a:spcAft>
              <a:buSzPct val="100000"/>
              <a:defRPr kumimoji="1" sz="1000">
                <a:solidFill>
                  <a:schemeClr val="tx1"/>
                </a:solidFill>
                <a:latin typeface="Arial" panose="020B0604020202020204" pitchFamily="34" charset="0"/>
                <a:ea typeface="ＭＳ Ｐ明朝" panose="02020600040205080304" pitchFamily="18" charset="-128"/>
              </a:defRPr>
            </a:lvl6pPr>
            <a:lvl7pPr marL="2466975" defTabSz="866775" eaLnBrk="0" fontAlgn="base" hangingPunct="0">
              <a:spcBef>
                <a:spcPct val="30000"/>
              </a:spcBef>
              <a:spcAft>
                <a:spcPct val="0"/>
              </a:spcAft>
              <a:buSzPct val="100000"/>
              <a:defRPr kumimoji="1" sz="1000">
                <a:solidFill>
                  <a:schemeClr val="tx1"/>
                </a:solidFill>
                <a:latin typeface="Arial" panose="020B0604020202020204" pitchFamily="34" charset="0"/>
                <a:ea typeface="ＭＳ Ｐ明朝" panose="02020600040205080304" pitchFamily="18" charset="-128"/>
              </a:defRPr>
            </a:lvl7pPr>
            <a:lvl8pPr marL="2924175" defTabSz="866775" eaLnBrk="0" fontAlgn="base" hangingPunct="0">
              <a:spcBef>
                <a:spcPct val="30000"/>
              </a:spcBef>
              <a:spcAft>
                <a:spcPct val="0"/>
              </a:spcAft>
              <a:buSzPct val="100000"/>
              <a:defRPr kumimoji="1" sz="1000">
                <a:solidFill>
                  <a:schemeClr val="tx1"/>
                </a:solidFill>
                <a:latin typeface="Arial" panose="020B0604020202020204" pitchFamily="34" charset="0"/>
                <a:ea typeface="ＭＳ Ｐ明朝" panose="02020600040205080304" pitchFamily="18" charset="-128"/>
              </a:defRPr>
            </a:lvl8pPr>
            <a:lvl9pPr marL="3381375" defTabSz="866775" eaLnBrk="0" fontAlgn="base" hangingPunct="0">
              <a:spcBef>
                <a:spcPct val="30000"/>
              </a:spcBef>
              <a:spcAft>
                <a:spcPct val="0"/>
              </a:spcAft>
              <a:buSzPct val="100000"/>
              <a:defRPr kumimoji="1" sz="1000">
                <a:solidFill>
                  <a:schemeClr val="tx1"/>
                </a:solidFill>
                <a:latin typeface="Arial" panose="020B0604020202020204" pitchFamily="34" charset="0"/>
                <a:ea typeface="ＭＳ Ｐ明朝" panose="02020600040205080304" pitchFamily="18" charset="-128"/>
              </a:defRPr>
            </a:lvl9pPr>
          </a:lstStyle>
          <a:p>
            <a:pPr algn="r" defTabSz="836837">
              <a:spcBef>
                <a:spcPct val="0"/>
              </a:spcBef>
              <a:defRPr/>
            </a:pPr>
            <a:fld id="{70BA4468-1C32-41E4-BCD5-927F732F8ABA}" type="slidenum">
              <a:rPr lang="en-US" altLang="ja-JP" sz="1200">
                <a:solidFill>
                  <a:srgbClr val="000000"/>
                </a:solidFill>
                <a:latin typeface="ＭＳ Ｐゴシック" panose="020B0600070205080204" pitchFamily="50" charset="-128"/>
                <a:ea typeface="ＭＳ Ｐゴシック" panose="020B0600070205080204" pitchFamily="50" charset="-128"/>
              </a:rPr>
              <a:pPr algn="r" defTabSz="836837">
                <a:spcBef>
                  <a:spcPct val="0"/>
                </a:spcBef>
                <a:defRPr/>
              </a:pPr>
              <a:t>33</a:t>
            </a:fld>
            <a:endParaRPr lang="en-US" altLang="ja-JP" sz="12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905502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218FD-4140-224C-2A0E-70127BB6DC57}"/>
            </a:ext>
          </a:extLst>
        </p:cNvPr>
        <p:cNvGrpSpPr/>
        <p:nvPr/>
      </p:nvGrpSpPr>
      <p:grpSpPr>
        <a:xfrm>
          <a:off x="0" y="0"/>
          <a:ext cx="0" cy="0"/>
          <a:chOff x="0" y="0"/>
          <a:chExt cx="0" cy="0"/>
        </a:xfrm>
      </p:grpSpPr>
      <p:sp>
        <p:nvSpPr>
          <p:cNvPr id="25602" name="スライド イメージ プレースホルダ 1">
            <a:extLst>
              <a:ext uri="{FF2B5EF4-FFF2-40B4-BE49-F238E27FC236}">
                <a16:creationId xmlns:a16="http://schemas.microsoft.com/office/drawing/2014/main" id="{6F956DB5-87DD-CF41-E153-CD696BF1B551}"/>
              </a:ext>
            </a:extLst>
          </p:cNvPr>
          <p:cNvSpPr>
            <a:spLocks noGrp="1" noRot="1" noChangeAspect="1" noTextEdit="1"/>
          </p:cNvSpPr>
          <p:nvPr>
            <p:ph type="sldImg"/>
          </p:nvPr>
        </p:nvSpPr>
        <p:spPr>
          <a:xfrm>
            <a:off x="-284163" y="293688"/>
            <a:ext cx="6940551" cy="3903662"/>
          </a:xfrm>
          <a:ln/>
        </p:spPr>
      </p:sp>
      <p:sp>
        <p:nvSpPr>
          <p:cNvPr id="25603" name="ノート プレースホルダ 2">
            <a:extLst>
              <a:ext uri="{FF2B5EF4-FFF2-40B4-BE49-F238E27FC236}">
                <a16:creationId xmlns:a16="http://schemas.microsoft.com/office/drawing/2014/main" id="{984D5F08-AF52-1B66-FC17-8F412A06501B}"/>
              </a:ext>
            </a:extLst>
          </p:cNvPr>
          <p:cNvSpPr>
            <a:spLocks noGrp="1"/>
          </p:cNvSpPr>
          <p:nvPr>
            <p:ph type="body" idx="1"/>
          </p:nvPr>
        </p:nvSpPr>
        <p:spPr>
          <a:xfrm>
            <a:off x="637209" y="5529637"/>
            <a:ext cx="5337322" cy="2900683"/>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pPr defTabSz="943948">
              <a:defRPr/>
            </a:pPr>
            <a:endParaRPr lang="en-US" altLang="ja-JP" dirty="0"/>
          </a:p>
        </p:txBody>
      </p:sp>
      <p:sp>
        <p:nvSpPr>
          <p:cNvPr id="25604" name="スライド番号プレースホルダ 3">
            <a:extLst>
              <a:ext uri="{FF2B5EF4-FFF2-40B4-BE49-F238E27FC236}">
                <a16:creationId xmlns:a16="http://schemas.microsoft.com/office/drawing/2014/main" id="{286AAC73-B530-E967-289F-198CCD166E4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19536">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31450" indent="-278417" defTabSz="819536">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123127" indent="-221797" defTabSz="819536">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577729" indent="-221797" defTabSz="819536">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2030755" indent="-221797" defTabSz="819536">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483780" indent="-221797" defTabSz="81953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936810" indent="-221797" defTabSz="81953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389834" indent="-221797" defTabSz="81953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842857" indent="-221797" defTabSz="81953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AD25116F-D0AC-4FDD-8B56-52B2834ABCDE}" type="slidenum">
              <a:rPr lang="en-US" altLang="ja-JP" sz="1200">
                <a:solidFill>
                  <a:srgbClr val="000000"/>
                </a:solidFill>
                <a:latin typeface="ＭＳ Ｐゴシック" panose="020B0600070205080204" pitchFamily="50" charset="-128"/>
                <a:ea typeface="ＭＳ Ｐゴシック" panose="020B0600070205080204" pitchFamily="50" charset="-128"/>
              </a:rPr>
              <a:pPr>
                <a:spcBef>
                  <a:spcPct val="0"/>
                </a:spcBef>
              </a:pPr>
              <a:t>34</a:t>
            </a:fld>
            <a:endParaRPr lang="en-US" altLang="ja-JP" sz="12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0298703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201E6-E590-51E3-33F3-D68B996190FE}"/>
            </a:ext>
          </a:extLst>
        </p:cNvPr>
        <p:cNvGrpSpPr/>
        <p:nvPr/>
      </p:nvGrpSpPr>
      <p:grpSpPr>
        <a:xfrm>
          <a:off x="0" y="0"/>
          <a:ext cx="0" cy="0"/>
          <a:chOff x="0" y="0"/>
          <a:chExt cx="0" cy="0"/>
        </a:xfrm>
      </p:grpSpPr>
      <p:sp>
        <p:nvSpPr>
          <p:cNvPr id="25602" name="スライド イメージ プレースホルダ 1">
            <a:extLst>
              <a:ext uri="{FF2B5EF4-FFF2-40B4-BE49-F238E27FC236}">
                <a16:creationId xmlns:a16="http://schemas.microsoft.com/office/drawing/2014/main" id="{6697EF92-8417-88E2-CEF9-0A1BBC8ACAE0}"/>
              </a:ext>
            </a:extLst>
          </p:cNvPr>
          <p:cNvSpPr>
            <a:spLocks noGrp="1" noRot="1" noChangeAspect="1" noTextEdit="1"/>
          </p:cNvSpPr>
          <p:nvPr>
            <p:ph type="sldImg"/>
          </p:nvPr>
        </p:nvSpPr>
        <p:spPr>
          <a:xfrm>
            <a:off x="-284163" y="293688"/>
            <a:ext cx="6940551" cy="3903662"/>
          </a:xfrm>
          <a:ln/>
        </p:spPr>
      </p:sp>
      <p:sp>
        <p:nvSpPr>
          <p:cNvPr id="25603" name="ノート プレースホルダ 2">
            <a:extLst>
              <a:ext uri="{FF2B5EF4-FFF2-40B4-BE49-F238E27FC236}">
                <a16:creationId xmlns:a16="http://schemas.microsoft.com/office/drawing/2014/main" id="{8A992AF5-EEB5-9469-AA5C-28819DFC9096}"/>
              </a:ext>
            </a:extLst>
          </p:cNvPr>
          <p:cNvSpPr>
            <a:spLocks noGrp="1"/>
          </p:cNvSpPr>
          <p:nvPr>
            <p:ph type="body" idx="1"/>
          </p:nvPr>
        </p:nvSpPr>
        <p:spPr>
          <a:xfrm>
            <a:off x="637209" y="5529637"/>
            <a:ext cx="5337322" cy="2900683"/>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pPr defTabSz="943948">
              <a:defRPr/>
            </a:pPr>
            <a:endParaRPr lang="en-US" altLang="ja-JP" dirty="0"/>
          </a:p>
        </p:txBody>
      </p:sp>
      <p:sp>
        <p:nvSpPr>
          <p:cNvPr id="25604" name="スライド番号プレースホルダ 3">
            <a:extLst>
              <a:ext uri="{FF2B5EF4-FFF2-40B4-BE49-F238E27FC236}">
                <a16:creationId xmlns:a16="http://schemas.microsoft.com/office/drawing/2014/main" id="{14ED72B9-A71B-C5F6-648F-7CF3A2802F0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19536">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31450" indent="-278417" defTabSz="819536">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123127" indent="-221797" defTabSz="819536">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577729" indent="-221797" defTabSz="819536">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2030755" indent="-221797" defTabSz="819536">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483780" indent="-221797" defTabSz="81953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936810" indent="-221797" defTabSz="81953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389834" indent="-221797" defTabSz="81953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842857" indent="-221797" defTabSz="81953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AD25116F-D0AC-4FDD-8B56-52B2834ABCDE}" type="slidenum">
              <a:rPr lang="en-US" altLang="ja-JP" sz="1200">
                <a:solidFill>
                  <a:srgbClr val="000000"/>
                </a:solidFill>
                <a:latin typeface="ＭＳ Ｐゴシック" panose="020B0600070205080204" pitchFamily="50" charset="-128"/>
                <a:ea typeface="ＭＳ Ｐゴシック" panose="020B0600070205080204" pitchFamily="50" charset="-128"/>
              </a:rPr>
              <a:pPr>
                <a:spcBef>
                  <a:spcPct val="0"/>
                </a:spcBef>
              </a:pPr>
              <a:t>35</a:t>
            </a:fld>
            <a:endParaRPr lang="en-US" altLang="ja-JP" sz="12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4813627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ABFB68-6023-3002-A07D-9E1D6A0EA5C7}"/>
            </a:ext>
          </a:extLst>
        </p:cNvPr>
        <p:cNvGrpSpPr/>
        <p:nvPr/>
      </p:nvGrpSpPr>
      <p:grpSpPr>
        <a:xfrm>
          <a:off x="0" y="0"/>
          <a:ext cx="0" cy="0"/>
          <a:chOff x="0" y="0"/>
          <a:chExt cx="0" cy="0"/>
        </a:xfrm>
      </p:grpSpPr>
      <p:sp>
        <p:nvSpPr>
          <p:cNvPr id="25602" name="スライド イメージ プレースホルダ 1">
            <a:extLst>
              <a:ext uri="{FF2B5EF4-FFF2-40B4-BE49-F238E27FC236}">
                <a16:creationId xmlns:a16="http://schemas.microsoft.com/office/drawing/2014/main" id="{E6CBB7B3-8AB2-C545-5C89-F732B6D6A411}"/>
              </a:ext>
            </a:extLst>
          </p:cNvPr>
          <p:cNvSpPr>
            <a:spLocks noGrp="1" noRot="1" noChangeAspect="1" noTextEdit="1"/>
          </p:cNvSpPr>
          <p:nvPr>
            <p:ph type="sldImg"/>
          </p:nvPr>
        </p:nvSpPr>
        <p:spPr>
          <a:xfrm>
            <a:off x="-284163" y="293688"/>
            <a:ext cx="6940551" cy="3903662"/>
          </a:xfrm>
          <a:ln/>
        </p:spPr>
      </p:sp>
      <p:sp>
        <p:nvSpPr>
          <p:cNvPr id="25603" name="ノート プレースホルダ 2">
            <a:extLst>
              <a:ext uri="{FF2B5EF4-FFF2-40B4-BE49-F238E27FC236}">
                <a16:creationId xmlns:a16="http://schemas.microsoft.com/office/drawing/2014/main" id="{D19C71B2-22D3-9ECE-915D-5E534C0E5913}"/>
              </a:ext>
            </a:extLst>
          </p:cNvPr>
          <p:cNvSpPr>
            <a:spLocks noGrp="1"/>
          </p:cNvSpPr>
          <p:nvPr>
            <p:ph type="body" idx="1"/>
          </p:nvPr>
        </p:nvSpPr>
        <p:spPr>
          <a:xfrm>
            <a:off x="637209" y="5529637"/>
            <a:ext cx="5337322" cy="2900683"/>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pPr defTabSz="943948">
              <a:defRPr/>
            </a:pPr>
            <a:endParaRPr lang="en-US" altLang="ja-JP" dirty="0"/>
          </a:p>
        </p:txBody>
      </p:sp>
      <p:sp>
        <p:nvSpPr>
          <p:cNvPr id="25604" name="スライド番号プレースホルダ 3">
            <a:extLst>
              <a:ext uri="{FF2B5EF4-FFF2-40B4-BE49-F238E27FC236}">
                <a16:creationId xmlns:a16="http://schemas.microsoft.com/office/drawing/2014/main" id="{BB199E6B-0B0E-91D1-C9EE-4CFCF2A590F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19536">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31450" indent="-278417" defTabSz="819536">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123127" indent="-221797" defTabSz="819536">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577729" indent="-221797" defTabSz="819536">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2030755" indent="-221797" defTabSz="819536">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483780" indent="-221797" defTabSz="81953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936810" indent="-221797" defTabSz="81953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389834" indent="-221797" defTabSz="81953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842857" indent="-221797" defTabSz="81953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AD25116F-D0AC-4FDD-8B56-52B2834ABCDE}" type="slidenum">
              <a:rPr lang="en-US" altLang="ja-JP" sz="1200">
                <a:solidFill>
                  <a:srgbClr val="000000"/>
                </a:solidFill>
                <a:latin typeface="ＭＳ Ｐゴシック" panose="020B0600070205080204" pitchFamily="50" charset="-128"/>
                <a:ea typeface="ＭＳ Ｐゴシック" panose="020B0600070205080204" pitchFamily="50" charset="-128"/>
              </a:rPr>
              <a:pPr>
                <a:spcBef>
                  <a:spcPct val="0"/>
                </a:spcBef>
              </a:pPr>
              <a:t>36</a:t>
            </a:fld>
            <a:endParaRPr lang="en-US" altLang="ja-JP" sz="12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235694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C67DB-CC26-6F33-3734-48D5CA557EFA}"/>
            </a:ext>
          </a:extLst>
        </p:cNvPr>
        <p:cNvGrpSpPr/>
        <p:nvPr/>
      </p:nvGrpSpPr>
      <p:grpSpPr>
        <a:xfrm>
          <a:off x="0" y="0"/>
          <a:ext cx="0" cy="0"/>
          <a:chOff x="0" y="0"/>
          <a:chExt cx="0" cy="0"/>
        </a:xfrm>
      </p:grpSpPr>
      <p:sp>
        <p:nvSpPr>
          <p:cNvPr id="25602" name="スライド イメージ プレースホルダ 1">
            <a:extLst>
              <a:ext uri="{FF2B5EF4-FFF2-40B4-BE49-F238E27FC236}">
                <a16:creationId xmlns:a16="http://schemas.microsoft.com/office/drawing/2014/main" id="{9CAA277F-48FE-AB13-6AB2-CA70ED293495}"/>
              </a:ext>
            </a:extLst>
          </p:cNvPr>
          <p:cNvSpPr>
            <a:spLocks noGrp="1" noRot="1" noChangeAspect="1" noTextEdit="1"/>
          </p:cNvSpPr>
          <p:nvPr>
            <p:ph type="sldImg"/>
          </p:nvPr>
        </p:nvSpPr>
        <p:spPr>
          <a:xfrm>
            <a:off x="-368300" y="269875"/>
            <a:ext cx="6362700" cy="3579813"/>
          </a:xfrm>
          <a:ln/>
        </p:spPr>
      </p:sp>
      <p:sp>
        <p:nvSpPr>
          <p:cNvPr id="25603" name="ノート プレースホルダ 2">
            <a:extLst>
              <a:ext uri="{FF2B5EF4-FFF2-40B4-BE49-F238E27FC236}">
                <a16:creationId xmlns:a16="http://schemas.microsoft.com/office/drawing/2014/main" id="{C0940955-D1E8-9582-9EE4-DDCE7D38BDAD}"/>
              </a:ext>
            </a:extLst>
          </p:cNvPr>
          <p:cNvSpPr>
            <a:spLocks noGrp="1"/>
          </p:cNvSpPr>
          <p:nvPr>
            <p:ph type="body" idx="1"/>
          </p:nvPr>
        </p:nvSpPr>
        <p:spPr>
          <a:xfrm>
            <a:off x="562534" y="5071191"/>
            <a:ext cx="4711839" cy="2660196"/>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pPr defTabSz="852714">
              <a:defRPr/>
            </a:pPr>
            <a:endParaRPr lang="en-US" altLang="ja-JP" dirty="0"/>
          </a:p>
        </p:txBody>
      </p:sp>
      <p:sp>
        <p:nvSpPr>
          <p:cNvPr id="25604" name="スライド番号プレースホルダ 3">
            <a:extLst>
              <a:ext uri="{FF2B5EF4-FFF2-40B4-BE49-F238E27FC236}">
                <a16:creationId xmlns:a16="http://schemas.microsoft.com/office/drawing/2014/main" id="{A703176A-A9A4-E3C6-151E-022DC77B711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40328">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60753" indent="-251509" defTabSz="740328">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014575" indent="-200360" defTabSz="740328">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425239" indent="-200360" defTabSz="740328">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834479" indent="-200360" defTabSz="740328">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243717" indent="-200360" defTabSz="740328"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652962" indent="-200360" defTabSz="740328"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062200" indent="-200360" defTabSz="740328"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471437" indent="-200360" defTabSz="740328"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AD25116F-D0AC-4FDD-8B56-52B2834ABCDE}" type="slidenum">
              <a:rPr lang="en-US" altLang="ja-JP" sz="1200">
                <a:solidFill>
                  <a:srgbClr val="000000"/>
                </a:solidFill>
                <a:latin typeface="ＭＳ Ｐゴシック" panose="020B0600070205080204" pitchFamily="50" charset="-128"/>
                <a:ea typeface="ＭＳ Ｐゴシック" panose="020B0600070205080204" pitchFamily="50" charset="-128"/>
              </a:rPr>
              <a:pPr>
                <a:spcBef>
                  <a:spcPct val="0"/>
                </a:spcBef>
              </a:pPr>
              <a:t>37</a:t>
            </a:fld>
            <a:endParaRPr lang="en-US" altLang="ja-JP" sz="12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7762303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0DB02-6EAE-1063-F656-B703454960B0}"/>
            </a:ext>
          </a:extLst>
        </p:cNvPr>
        <p:cNvGrpSpPr/>
        <p:nvPr/>
      </p:nvGrpSpPr>
      <p:grpSpPr>
        <a:xfrm>
          <a:off x="0" y="0"/>
          <a:ext cx="0" cy="0"/>
          <a:chOff x="0" y="0"/>
          <a:chExt cx="0" cy="0"/>
        </a:xfrm>
      </p:grpSpPr>
      <p:sp>
        <p:nvSpPr>
          <p:cNvPr id="53250" name="スライド イメージ プレースホルダ 1">
            <a:extLst>
              <a:ext uri="{FF2B5EF4-FFF2-40B4-BE49-F238E27FC236}">
                <a16:creationId xmlns:a16="http://schemas.microsoft.com/office/drawing/2014/main" id="{7171E421-40D6-36B0-F478-65DCF0136B81}"/>
              </a:ext>
            </a:extLst>
          </p:cNvPr>
          <p:cNvSpPr>
            <a:spLocks noGrp="1" noRot="1" noChangeAspect="1" noTextEdit="1"/>
          </p:cNvSpPr>
          <p:nvPr>
            <p:ph type="sldImg"/>
          </p:nvPr>
        </p:nvSpPr>
        <p:spPr>
          <a:xfrm>
            <a:off x="4763" y="261938"/>
            <a:ext cx="6249987" cy="3516312"/>
          </a:xfrm>
          <a:ln/>
        </p:spPr>
      </p:sp>
      <p:sp>
        <p:nvSpPr>
          <p:cNvPr id="53251" name="ノート プレースホルダ 2">
            <a:extLst>
              <a:ext uri="{FF2B5EF4-FFF2-40B4-BE49-F238E27FC236}">
                <a16:creationId xmlns:a16="http://schemas.microsoft.com/office/drawing/2014/main" id="{7CDEC35E-DBEC-6654-ABD5-1DDB88BD7BAC}"/>
              </a:ext>
            </a:extLst>
          </p:cNvPr>
          <p:cNvSpPr>
            <a:spLocks noGrp="1"/>
          </p:cNvSpPr>
          <p:nvPr>
            <p:ph type="body" idx="1"/>
          </p:nvPr>
        </p:nvSpPr>
        <p:spPr>
          <a:xfrm>
            <a:off x="624857" y="4979805"/>
            <a:ext cx="5203214" cy="2612032"/>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sp>
        <p:nvSpPr>
          <p:cNvPr id="53252" name="スライド番号プレースホルダ 3">
            <a:extLst>
              <a:ext uri="{FF2B5EF4-FFF2-40B4-BE49-F238E27FC236}">
                <a16:creationId xmlns:a16="http://schemas.microsoft.com/office/drawing/2014/main" id="{42D8792D-2011-A052-4E20-3EE9A7E7710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7427">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90599" indent="-264703" defTabSz="807427">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063257" indent="-211466" defTabSz="807427">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489151" indent="-211466" defTabSz="807427">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915044" indent="-211466" defTabSz="807427">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340941" indent="-211466" defTabSz="807427"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766834" indent="-211466" defTabSz="807427"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192729" indent="-211466" defTabSz="807427"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618623" indent="-211466" defTabSz="807427"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245AA489-8D25-4A83-A004-B1881E929024}" type="slidenum">
              <a:rPr lang="en-US" altLang="ja-JP" sz="1100">
                <a:solidFill>
                  <a:srgbClr val="000000"/>
                </a:solidFill>
                <a:latin typeface="ＭＳ Ｐゴシック" panose="020B0600070205080204" pitchFamily="50" charset="-128"/>
                <a:ea typeface="ＭＳ Ｐゴシック" panose="020B0600070205080204" pitchFamily="50" charset="-128"/>
              </a:rPr>
              <a:pPr>
                <a:spcBef>
                  <a:spcPct val="0"/>
                </a:spcBef>
              </a:pPr>
              <a:t>38</a:t>
            </a:fld>
            <a:endParaRPr lang="en-US" altLang="ja-JP" sz="110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8593626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04581A-7BCE-8B73-23D7-FADE553FFBEF}"/>
            </a:ext>
          </a:extLst>
        </p:cNvPr>
        <p:cNvGrpSpPr/>
        <p:nvPr/>
      </p:nvGrpSpPr>
      <p:grpSpPr>
        <a:xfrm>
          <a:off x="0" y="0"/>
          <a:ext cx="0" cy="0"/>
          <a:chOff x="0" y="0"/>
          <a:chExt cx="0" cy="0"/>
        </a:xfrm>
      </p:grpSpPr>
      <p:sp>
        <p:nvSpPr>
          <p:cNvPr id="53250" name="スライド イメージ プレースホルダ 1">
            <a:extLst>
              <a:ext uri="{FF2B5EF4-FFF2-40B4-BE49-F238E27FC236}">
                <a16:creationId xmlns:a16="http://schemas.microsoft.com/office/drawing/2014/main" id="{58AEC7AC-514A-893B-17F8-8A673DB9036F}"/>
              </a:ext>
            </a:extLst>
          </p:cNvPr>
          <p:cNvSpPr>
            <a:spLocks noGrp="1" noRot="1" noChangeAspect="1" noTextEdit="1"/>
          </p:cNvSpPr>
          <p:nvPr>
            <p:ph type="sldImg"/>
          </p:nvPr>
        </p:nvSpPr>
        <p:spPr>
          <a:xfrm>
            <a:off x="4763" y="261938"/>
            <a:ext cx="6249987" cy="3516312"/>
          </a:xfrm>
          <a:ln/>
        </p:spPr>
      </p:sp>
      <p:sp>
        <p:nvSpPr>
          <p:cNvPr id="53251" name="ノート プレースホルダ 2">
            <a:extLst>
              <a:ext uri="{FF2B5EF4-FFF2-40B4-BE49-F238E27FC236}">
                <a16:creationId xmlns:a16="http://schemas.microsoft.com/office/drawing/2014/main" id="{7AA3375C-BB46-6AC6-5FD3-74506D1B370C}"/>
              </a:ext>
            </a:extLst>
          </p:cNvPr>
          <p:cNvSpPr>
            <a:spLocks noGrp="1"/>
          </p:cNvSpPr>
          <p:nvPr>
            <p:ph type="body" idx="1"/>
          </p:nvPr>
        </p:nvSpPr>
        <p:spPr>
          <a:xfrm>
            <a:off x="624857" y="4979805"/>
            <a:ext cx="5203214" cy="2612032"/>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ja-JP" altLang="en-US" dirty="0"/>
          </a:p>
        </p:txBody>
      </p:sp>
      <p:sp>
        <p:nvSpPr>
          <p:cNvPr id="53252" name="スライド番号プレースホルダ 3">
            <a:extLst>
              <a:ext uri="{FF2B5EF4-FFF2-40B4-BE49-F238E27FC236}">
                <a16:creationId xmlns:a16="http://schemas.microsoft.com/office/drawing/2014/main" id="{54A41409-B60E-FE93-AF21-1635D48286C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7427">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90599" indent="-264703" defTabSz="807427">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063257" indent="-211466" defTabSz="807427">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489151" indent="-211466" defTabSz="807427">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915044" indent="-211466" defTabSz="807427">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340941" indent="-211466" defTabSz="807427"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766834" indent="-211466" defTabSz="807427"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192729" indent="-211466" defTabSz="807427"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618623" indent="-211466" defTabSz="807427"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245AA489-8D25-4A83-A004-B1881E929024}" type="slidenum">
              <a:rPr lang="en-US" altLang="ja-JP" sz="1100">
                <a:solidFill>
                  <a:srgbClr val="000000"/>
                </a:solidFill>
                <a:latin typeface="ＭＳ Ｐゴシック" panose="020B0600070205080204" pitchFamily="50" charset="-128"/>
                <a:ea typeface="ＭＳ Ｐゴシック" panose="020B0600070205080204" pitchFamily="50" charset="-128"/>
              </a:rPr>
              <a:pPr>
                <a:spcBef>
                  <a:spcPct val="0"/>
                </a:spcBef>
              </a:pPr>
              <a:t>39</a:t>
            </a:fld>
            <a:endParaRPr lang="en-US" altLang="ja-JP" sz="110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770562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695732" y="9169915"/>
            <a:ext cx="2826951" cy="48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8937" tIns="44468" rIns="88937" bIns="44468" anchor="b"/>
          <a:lstStyle>
            <a:lvl1pPr>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5B35F685-98DC-43F6-BD50-533FEA794B5A}" type="slidenum">
              <a:rPr lang="en-US" altLang="ja-JP" sz="1200">
                <a:ea typeface="ＭＳ Ｐゴシック" panose="020B0600070205080204" pitchFamily="50" charset="-128"/>
              </a:rPr>
              <a:pPr algn="r" eaLnBrk="1" hangingPunct="1">
                <a:spcBef>
                  <a:spcPct val="0"/>
                </a:spcBef>
              </a:pPr>
              <a:t>4</a:t>
            </a:fld>
            <a:endParaRPr lang="en-US" altLang="ja-JP" sz="1200">
              <a:ea typeface="ＭＳ Ｐゴシック" panose="020B0600070205080204" pitchFamily="50" charset="-128"/>
            </a:endParaRPr>
          </a:p>
        </p:txBody>
      </p:sp>
      <p:sp>
        <p:nvSpPr>
          <p:cNvPr id="11267" name="Rectangle 2"/>
          <p:cNvSpPr>
            <a:spLocks noGrp="1" noRot="1" noChangeAspect="1" noChangeArrowheads="1" noTextEdit="1"/>
          </p:cNvSpPr>
          <p:nvPr>
            <p:ph type="sldImg"/>
          </p:nvPr>
        </p:nvSpPr>
        <p:spPr>
          <a:xfrm>
            <a:off x="33338" y="311150"/>
            <a:ext cx="6432550" cy="3619500"/>
          </a:xfrm>
          <a:ln/>
        </p:spPr>
      </p:sp>
      <p:sp>
        <p:nvSpPr>
          <p:cNvPr id="11268" name="Rectangle 3"/>
          <p:cNvSpPr>
            <a:spLocks noGrp="1" noChangeArrowheads="1"/>
          </p:cNvSpPr>
          <p:nvPr>
            <p:ph type="body" idx="1"/>
          </p:nvPr>
        </p:nvSpPr>
        <p:spPr>
          <a:xfrm>
            <a:off x="649682" y="4585726"/>
            <a:ext cx="5224838" cy="434364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10" tIns="44856" rIns="89710" bIns="44856"/>
          <a:lstStyle/>
          <a:p>
            <a:pPr eaLnBrk="1" hangingPunct="1"/>
            <a:endParaRPr lang="ja-JP" altLang="ja-JP">
              <a:latin typeface="Arial" panose="020B0604020202020204" pitchFamily="34" charset="0"/>
            </a:endParaRPr>
          </a:p>
        </p:txBody>
      </p:sp>
    </p:spTree>
    <p:extLst>
      <p:ext uri="{BB962C8B-B14F-4D97-AF65-F5344CB8AC3E}">
        <p14:creationId xmlns:p14="http://schemas.microsoft.com/office/powerpoint/2010/main" val="226083809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70D6C-2962-B475-E27C-44A0A1698F56}"/>
            </a:ext>
          </a:extLst>
        </p:cNvPr>
        <p:cNvGrpSpPr/>
        <p:nvPr/>
      </p:nvGrpSpPr>
      <p:grpSpPr>
        <a:xfrm>
          <a:off x="0" y="0"/>
          <a:ext cx="0" cy="0"/>
          <a:chOff x="0" y="0"/>
          <a:chExt cx="0" cy="0"/>
        </a:xfrm>
      </p:grpSpPr>
      <p:sp>
        <p:nvSpPr>
          <p:cNvPr id="81922" name="スライド イメージ プレースホルダー 1">
            <a:extLst>
              <a:ext uri="{FF2B5EF4-FFF2-40B4-BE49-F238E27FC236}">
                <a16:creationId xmlns:a16="http://schemas.microsoft.com/office/drawing/2014/main" id="{C24B50AA-2A19-FD3E-B89C-60265C5FC2A6}"/>
              </a:ext>
            </a:extLst>
          </p:cNvPr>
          <p:cNvSpPr>
            <a:spLocks noGrp="1" noRot="1" noChangeAspect="1" noTextEdit="1"/>
          </p:cNvSpPr>
          <p:nvPr>
            <p:ph type="sldImg"/>
          </p:nvPr>
        </p:nvSpPr>
        <p:spPr>
          <a:ln/>
        </p:spPr>
      </p:sp>
      <p:sp>
        <p:nvSpPr>
          <p:cNvPr id="81923" name="ノート プレースホルダー 2">
            <a:extLst>
              <a:ext uri="{FF2B5EF4-FFF2-40B4-BE49-F238E27FC236}">
                <a16:creationId xmlns:a16="http://schemas.microsoft.com/office/drawing/2014/main" id="{13C42A7A-E15E-3B37-EE92-2BB3A75AF04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09052">
              <a:defRPr/>
            </a:pPr>
            <a:endParaRPr lang="ja-JP" altLang="en-US" dirty="0"/>
          </a:p>
        </p:txBody>
      </p:sp>
      <p:sp>
        <p:nvSpPr>
          <p:cNvPr id="81924" name="スライド番号プレースホルダー 3">
            <a:extLst>
              <a:ext uri="{FF2B5EF4-FFF2-40B4-BE49-F238E27FC236}">
                <a16:creationId xmlns:a16="http://schemas.microsoft.com/office/drawing/2014/main" id="{31832473-5256-9A37-B6BF-93E515D351B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84972" indent="-261229">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052512" indent="-209591">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476247" indent="-209591">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898471" indent="-209591">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335874" indent="-209591"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773282" indent="-209591"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210694" indent="-209591"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648098" indent="-209591"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defTabSz="912128">
              <a:spcBef>
                <a:spcPct val="0"/>
              </a:spcBef>
              <a:defRPr/>
            </a:pPr>
            <a:fld id="{AD418076-606F-48D8-A686-C1428267B27F}" type="slidenum">
              <a:rPr lang="en-US" altLang="ja-JP" sz="1200">
                <a:solidFill>
                  <a:srgbClr val="000000"/>
                </a:solidFill>
                <a:latin typeface="ＭＳ Ｐゴシック" panose="020B0600070205080204" pitchFamily="50" charset="-128"/>
                <a:ea typeface="ＭＳ Ｐゴシック" panose="020B0600070205080204" pitchFamily="50" charset="-128"/>
              </a:rPr>
              <a:pPr defTabSz="912128">
                <a:spcBef>
                  <a:spcPct val="0"/>
                </a:spcBef>
                <a:defRPr/>
              </a:pPr>
              <a:t>40</a:t>
            </a:fld>
            <a:endParaRPr lang="en-US" altLang="ja-JP" sz="12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10593909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73759-2C58-22C5-E036-F56F273F43C5}"/>
            </a:ext>
          </a:extLst>
        </p:cNvPr>
        <p:cNvGrpSpPr/>
        <p:nvPr/>
      </p:nvGrpSpPr>
      <p:grpSpPr>
        <a:xfrm>
          <a:off x="0" y="0"/>
          <a:ext cx="0" cy="0"/>
          <a:chOff x="0" y="0"/>
          <a:chExt cx="0" cy="0"/>
        </a:xfrm>
      </p:grpSpPr>
      <p:sp>
        <p:nvSpPr>
          <p:cNvPr id="4098" name="スライド イメージ プレースホルダ 1">
            <a:extLst>
              <a:ext uri="{FF2B5EF4-FFF2-40B4-BE49-F238E27FC236}">
                <a16:creationId xmlns:a16="http://schemas.microsoft.com/office/drawing/2014/main" id="{84E36875-0F72-C7A8-D50E-201A2F58A2B3}"/>
              </a:ext>
            </a:extLst>
          </p:cNvPr>
          <p:cNvSpPr>
            <a:spLocks noGrp="1" noRot="1" noChangeAspect="1" noTextEdit="1"/>
          </p:cNvSpPr>
          <p:nvPr>
            <p:ph type="sldImg"/>
          </p:nvPr>
        </p:nvSpPr>
        <p:spPr>
          <a:xfrm>
            <a:off x="4763" y="266700"/>
            <a:ext cx="6345237" cy="3568700"/>
          </a:xfrm>
          <a:ln/>
        </p:spPr>
      </p:sp>
      <p:sp>
        <p:nvSpPr>
          <p:cNvPr id="4099" name="ノート プレースホルダ 2">
            <a:extLst>
              <a:ext uri="{FF2B5EF4-FFF2-40B4-BE49-F238E27FC236}">
                <a16:creationId xmlns:a16="http://schemas.microsoft.com/office/drawing/2014/main" id="{A5AAFDBE-491C-A1C6-68ED-7881BA7A1B9A}"/>
              </a:ext>
            </a:extLst>
          </p:cNvPr>
          <p:cNvSpPr>
            <a:spLocks noGrp="1"/>
          </p:cNvSpPr>
          <p:nvPr>
            <p:ph type="body" idx="1"/>
          </p:nvPr>
        </p:nvSpPr>
        <p:spPr>
          <a:xfrm>
            <a:off x="638227" y="5056110"/>
            <a:ext cx="5314480" cy="2652053"/>
          </a:xfrm>
          <a:noFill/>
          <a:ln>
            <a:solidFill>
              <a:schemeClr val="tx1"/>
            </a:solidFill>
          </a:ln>
        </p:spPr>
        <p:txBody>
          <a:bodyPr/>
          <a:lstStyle/>
          <a:p>
            <a:pPr defTabSz="912602">
              <a:defRPr/>
            </a:pPr>
            <a:endParaRPr lang="en-US" altLang="ja-JP" sz="600" dirty="0"/>
          </a:p>
        </p:txBody>
      </p:sp>
      <p:sp>
        <p:nvSpPr>
          <p:cNvPr id="4100" name="スライド番号プレースホルダ 3">
            <a:extLst>
              <a:ext uri="{FF2B5EF4-FFF2-40B4-BE49-F238E27FC236}">
                <a16:creationId xmlns:a16="http://schemas.microsoft.com/office/drawing/2014/main" id="{385BFCC4-C6B7-DD6B-08CF-8A8057D02BD3}"/>
              </a:ext>
            </a:extLst>
          </p:cNvPr>
          <p:cNvSpPr>
            <a:spLocks noGrp="1"/>
          </p:cNvSpPr>
          <p:nvPr>
            <p:ph type="sldNum" sz="quarter" idx="5"/>
          </p:nvPr>
        </p:nvSpPr>
        <p:spPr>
          <a:noFill/>
        </p:spPr>
        <p:txBody>
          <a:bodyPr/>
          <a:lstStyle/>
          <a:p>
            <a:pPr defTabSz="822736"/>
            <a:fld id="{4295C23F-122F-45A0-A36B-F3CC572F2117}" type="slidenum">
              <a:rPr lang="en-US" altLang="ja-JP"/>
              <a:pPr defTabSz="822736"/>
              <a:t>41</a:t>
            </a:fld>
            <a:endParaRPr lang="en-US" altLang="ja-JP" dirty="0"/>
          </a:p>
        </p:txBody>
      </p:sp>
    </p:spTree>
    <p:extLst>
      <p:ext uri="{BB962C8B-B14F-4D97-AF65-F5344CB8AC3E}">
        <p14:creationId xmlns:p14="http://schemas.microsoft.com/office/powerpoint/2010/main" val="17416976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 1"/>
          <p:cNvSpPr>
            <a:spLocks noGrp="1" noRot="1" noChangeAspect="1" noTextEdit="1"/>
          </p:cNvSpPr>
          <p:nvPr>
            <p:ph type="sldImg"/>
          </p:nvPr>
        </p:nvSpPr>
        <p:spPr>
          <a:xfrm>
            <a:off x="-71438" y="250825"/>
            <a:ext cx="5984876" cy="3367088"/>
          </a:xfrm>
          <a:ln/>
        </p:spPr>
      </p:sp>
      <p:sp>
        <p:nvSpPr>
          <p:cNvPr id="4099" name="ノート プレースホルダ 2"/>
          <p:cNvSpPr>
            <a:spLocks noGrp="1"/>
          </p:cNvSpPr>
          <p:nvPr>
            <p:ph type="body" idx="1"/>
          </p:nvPr>
        </p:nvSpPr>
        <p:spPr>
          <a:xfrm>
            <a:off x="586534" y="4768556"/>
            <a:ext cx="4883965" cy="2501223"/>
          </a:xfrm>
          <a:noFill/>
          <a:ln>
            <a:solidFill>
              <a:schemeClr val="tx1"/>
            </a:solidFill>
          </a:ln>
        </p:spPr>
        <p:txBody>
          <a:bodyPr/>
          <a:lstStyle/>
          <a:p>
            <a:pPr defTabSz="851760">
              <a:defRPr/>
            </a:pPr>
            <a:endParaRPr lang="en-US" altLang="ja-JP" dirty="0"/>
          </a:p>
        </p:txBody>
      </p:sp>
      <p:sp>
        <p:nvSpPr>
          <p:cNvPr id="4100" name="スライド番号プレースホルダ 3"/>
          <p:cNvSpPr>
            <a:spLocks noGrp="1"/>
          </p:cNvSpPr>
          <p:nvPr>
            <p:ph type="sldNum" sz="quarter" idx="5"/>
          </p:nvPr>
        </p:nvSpPr>
        <p:spPr>
          <a:noFill/>
        </p:spPr>
        <p:txBody>
          <a:bodyPr/>
          <a:lstStyle/>
          <a:p>
            <a:pPr defTabSz="767885">
              <a:defRPr/>
            </a:pPr>
            <a:fld id="{4295C23F-122F-45A0-A36B-F3CC572F2117}" type="slidenum">
              <a:rPr lang="en-US" altLang="ja-JP">
                <a:solidFill>
                  <a:srgbClr val="000000"/>
                </a:solidFill>
              </a:rPr>
              <a:pPr defTabSz="767885">
                <a:defRPr/>
              </a:pPr>
              <a:t>42</a:t>
            </a:fld>
            <a:endParaRPr lang="en-US" altLang="ja-JP" dirty="0">
              <a:solidFill>
                <a:srgbClr val="000000"/>
              </a:solidFill>
            </a:endParaRPr>
          </a:p>
        </p:txBody>
      </p:sp>
    </p:spTree>
    <p:extLst>
      <p:ext uri="{BB962C8B-B14F-4D97-AF65-F5344CB8AC3E}">
        <p14:creationId xmlns:p14="http://schemas.microsoft.com/office/powerpoint/2010/main" val="5151671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スライド イメージ プレースホルダ 1"/>
          <p:cNvSpPr>
            <a:spLocks noGrp="1" noRot="1" noChangeAspect="1" noTextEdit="1"/>
          </p:cNvSpPr>
          <p:nvPr>
            <p:ph type="sldImg"/>
          </p:nvPr>
        </p:nvSpPr>
        <p:spPr>
          <a:xfrm>
            <a:off x="-33338" y="258763"/>
            <a:ext cx="6159501" cy="3465512"/>
          </a:xfrm>
          <a:ln/>
        </p:spPr>
      </p:sp>
      <p:sp>
        <p:nvSpPr>
          <p:cNvPr id="4099" name="ノート プレースホルダ 2"/>
          <p:cNvSpPr>
            <a:spLocks noGrp="1"/>
          </p:cNvSpPr>
          <p:nvPr>
            <p:ph type="body" idx="1"/>
          </p:nvPr>
        </p:nvSpPr>
        <p:spPr>
          <a:xfrm>
            <a:off x="611967" y="4910238"/>
            <a:ext cx="5095816" cy="2575540"/>
          </a:xfrm>
          <a:noFill/>
          <a:ln>
            <a:solidFill>
              <a:schemeClr val="tx1"/>
            </a:solidFill>
          </a:ln>
        </p:spPr>
        <p:txBody>
          <a:bodyPr/>
          <a:lstStyle/>
          <a:p>
            <a:pPr defTabSz="881741">
              <a:defRPr/>
            </a:pPr>
            <a:endParaRPr lang="en-US" altLang="ja-JP" sz="600" dirty="0"/>
          </a:p>
        </p:txBody>
      </p:sp>
      <p:sp>
        <p:nvSpPr>
          <p:cNvPr id="4100" name="スライド番号プレースホルダ 3"/>
          <p:cNvSpPr>
            <a:spLocks noGrp="1"/>
          </p:cNvSpPr>
          <p:nvPr>
            <p:ph type="sldNum" sz="quarter" idx="5"/>
          </p:nvPr>
        </p:nvSpPr>
        <p:spPr>
          <a:noFill/>
        </p:spPr>
        <p:txBody>
          <a:bodyPr/>
          <a:lstStyle/>
          <a:p>
            <a:pPr defTabSz="794914"/>
            <a:fld id="{4295C23F-122F-45A0-A36B-F3CC572F2117}" type="slidenum">
              <a:rPr lang="en-US" altLang="ja-JP"/>
              <a:pPr defTabSz="794914"/>
              <a:t>43</a:t>
            </a:fld>
            <a:endParaRPr lang="en-US" altLang="ja-JP" dirty="0"/>
          </a:p>
        </p:txBody>
      </p:sp>
    </p:spTree>
    <p:extLst>
      <p:ext uri="{BB962C8B-B14F-4D97-AF65-F5344CB8AC3E}">
        <p14:creationId xmlns:p14="http://schemas.microsoft.com/office/powerpoint/2010/main" val="3880731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24785-3199-0A4B-112B-1CF6A572C948}"/>
            </a:ext>
          </a:extLst>
        </p:cNvPr>
        <p:cNvGrpSpPr/>
        <p:nvPr/>
      </p:nvGrpSpPr>
      <p:grpSpPr>
        <a:xfrm>
          <a:off x="0" y="0"/>
          <a:ext cx="0" cy="0"/>
          <a:chOff x="0" y="0"/>
          <a:chExt cx="0" cy="0"/>
        </a:xfrm>
      </p:grpSpPr>
      <p:sp>
        <p:nvSpPr>
          <p:cNvPr id="4098" name="スライド イメージ プレースホルダ 1">
            <a:extLst>
              <a:ext uri="{FF2B5EF4-FFF2-40B4-BE49-F238E27FC236}">
                <a16:creationId xmlns:a16="http://schemas.microsoft.com/office/drawing/2014/main" id="{E4305F72-AC8C-301E-43EB-11FC2D050364}"/>
              </a:ext>
            </a:extLst>
          </p:cNvPr>
          <p:cNvSpPr>
            <a:spLocks noGrp="1" noRot="1" noChangeAspect="1" noTextEdit="1"/>
          </p:cNvSpPr>
          <p:nvPr>
            <p:ph type="sldImg"/>
          </p:nvPr>
        </p:nvSpPr>
        <p:spPr>
          <a:xfrm>
            <a:off x="4763" y="261938"/>
            <a:ext cx="6184900" cy="3479800"/>
          </a:xfrm>
          <a:ln/>
        </p:spPr>
      </p:sp>
      <p:sp>
        <p:nvSpPr>
          <p:cNvPr id="4099" name="ノート プレースホルダ 2">
            <a:extLst>
              <a:ext uri="{FF2B5EF4-FFF2-40B4-BE49-F238E27FC236}">
                <a16:creationId xmlns:a16="http://schemas.microsoft.com/office/drawing/2014/main" id="{09905349-7225-C353-14C4-869C5504EA56}"/>
              </a:ext>
            </a:extLst>
          </p:cNvPr>
          <p:cNvSpPr>
            <a:spLocks noGrp="1"/>
          </p:cNvSpPr>
          <p:nvPr>
            <p:ph type="body" idx="1"/>
          </p:nvPr>
        </p:nvSpPr>
        <p:spPr>
          <a:xfrm>
            <a:off x="617176" y="4933040"/>
            <a:ext cx="5132291" cy="2586883"/>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pPr defTabSz="821204">
              <a:defRPr/>
            </a:pPr>
            <a:endParaRPr lang="ja-JP" altLang="en-US" dirty="0"/>
          </a:p>
        </p:txBody>
      </p:sp>
      <p:sp>
        <p:nvSpPr>
          <p:cNvPr id="4100" name="スライド番号プレースホルダ 3">
            <a:extLst>
              <a:ext uri="{FF2B5EF4-FFF2-40B4-BE49-F238E27FC236}">
                <a16:creationId xmlns:a16="http://schemas.microsoft.com/office/drawing/2014/main" id="{98C94BD1-D7E7-C4F9-6873-6F408ECECA9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94939">
              <a:defRPr kumimoji="1">
                <a:solidFill>
                  <a:schemeClr val="tx1"/>
                </a:solidFill>
                <a:latin typeface="Arial" panose="020B0604020202020204" pitchFamily="34" charset="0"/>
                <a:ea typeface="ＭＳ Ｐゴシック" panose="020B0600070205080204" pitchFamily="50" charset="-128"/>
              </a:defRPr>
            </a:lvl1pPr>
            <a:lvl2pPr marL="681383" indent="-261051" defTabSz="794939">
              <a:defRPr kumimoji="1">
                <a:solidFill>
                  <a:schemeClr val="tx1"/>
                </a:solidFill>
                <a:latin typeface="Arial" panose="020B0604020202020204" pitchFamily="34" charset="0"/>
                <a:ea typeface="ＭＳ Ｐゴシック" panose="020B0600070205080204" pitchFamily="50" charset="-128"/>
              </a:defRPr>
            </a:lvl2pPr>
            <a:lvl3pPr marL="1050093" indent="-207954" defTabSz="794939">
              <a:defRPr kumimoji="1">
                <a:solidFill>
                  <a:schemeClr val="tx1"/>
                </a:solidFill>
                <a:latin typeface="Arial" panose="020B0604020202020204" pitchFamily="34" charset="0"/>
                <a:ea typeface="ＭＳ Ｐゴシック" panose="020B0600070205080204" pitchFamily="50" charset="-128"/>
              </a:defRPr>
            </a:lvl3pPr>
            <a:lvl4pPr marL="1471898" indent="-207954" defTabSz="794939">
              <a:defRPr kumimoji="1">
                <a:solidFill>
                  <a:schemeClr val="tx1"/>
                </a:solidFill>
                <a:latin typeface="Arial" panose="020B0604020202020204" pitchFamily="34" charset="0"/>
                <a:ea typeface="ＭＳ Ｐゴシック" panose="020B0600070205080204" pitchFamily="50" charset="-128"/>
              </a:defRPr>
            </a:lvl4pPr>
            <a:lvl5pPr marL="1892229" indent="-207954" defTabSz="794939">
              <a:defRPr kumimoji="1">
                <a:solidFill>
                  <a:schemeClr val="tx1"/>
                </a:solidFill>
                <a:latin typeface="Arial" panose="020B0604020202020204" pitchFamily="34" charset="0"/>
                <a:ea typeface="ＭＳ Ｐゴシック" panose="020B0600070205080204" pitchFamily="50" charset="-128"/>
              </a:defRPr>
            </a:lvl5pPr>
            <a:lvl6pPr marL="2316991" indent="-207954" defTabSz="79493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741749" indent="-207954" defTabSz="79493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166505" indent="-207954" defTabSz="79493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591261" indent="-207954" defTabSz="794939"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7DC0A592-46F2-45F0-B5B9-7023EC480AC7}" type="slidenum">
              <a:rPr lang="en-US" altLang="ja-JP" smtClean="0">
                <a:latin typeface="ＭＳ Ｐゴシック" panose="020B0600070205080204" pitchFamily="50" charset="-128"/>
              </a:rPr>
              <a:pPr/>
              <a:t>44</a:t>
            </a:fld>
            <a:endParaRPr lang="en-US" altLang="ja-JP" dirty="0">
              <a:latin typeface="ＭＳ Ｐゴシック" panose="020B0600070205080204" pitchFamily="50" charset="-128"/>
            </a:endParaRPr>
          </a:p>
        </p:txBody>
      </p:sp>
    </p:spTree>
    <p:extLst>
      <p:ext uri="{BB962C8B-B14F-4D97-AF65-F5344CB8AC3E}">
        <p14:creationId xmlns:p14="http://schemas.microsoft.com/office/powerpoint/2010/main" val="248680078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E6001-84BF-FBD5-B45E-4A1986F49243}"/>
            </a:ext>
          </a:extLst>
        </p:cNvPr>
        <p:cNvGrpSpPr/>
        <p:nvPr/>
      </p:nvGrpSpPr>
      <p:grpSpPr>
        <a:xfrm>
          <a:off x="0" y="0"/>
          <a:ext cx="0" cy="0"/>
          <a:chOff x="0" y="0"/>
          <a:chExt cx="0" cy="0"/>
        </a:xfrm>
      </p:grpSpPr>
      <p:sp>
        <p:nvSpPr>
          <p:cNvPr id="4098" name="スライド イメージ プレースホルダ 1">
            <a:extLst>
              <a:ext uri="{FF2B5EF4-FFF2-40B4-BE49-F238E27FC236}">
                <a16:creationId xmlns:a16="http://schemas.microsoft.com/office/drawing/2014/main" id="{DA9888C2-FBD3-B3FF-C49A-6028F5BF93CF}"/>
              </a:ext>
            </a:extLst>
          </p:cNvPr>
          <p:cNvSpPr>
            <a:spLocks noGrp="1" noRot="1" noChangeAspect="1" noTextEdit="1"/>
          </p:cNvSpPr>
          <p:nvPr>
            <p:ph type="sldImg"/>
          </p:nvPr>
        </p:nvSpPr>
        <p:spPr>
          <a:xfrm>
            <a:off x="49213" y="269875"/>
            <a:ext cx="6408737" cy="3605213"/>
          </a:xfrm>
          <a:ln/>
        </p:spPr>
      </p:sp>
      <p:sp>
        <p:nvSpPr>
          <p:cNvPr id="4099" name="ノート プレースホルダ 2">
            <a:extLst>
              <a:ext uri="{FF2B5EF4-FFF2-40B4-BE49-F238E27FC236}">
                <a16:creationId xmlns:a16="http://schemas.microsoft.com/office/drawing/2014/main" id="{F64E06F6-30CA-15C6-5864-60F190DD15DB}"/>
              </a:ext>
            </a:extLst>
          </p:cNvPr>
          <p:cNvSpPr>
            <a:spLocks noGrp="1"/>
          </p:cNvSpPr>
          <p:nvPr>
            <p:ph type="body" idx="1"/>
          </p:nvPr>
        </p:nvSpPr>
        <p:spPr>
          <a:xfrm>
            <a:off x="648348" y="5103472"/>
            <a:ext cx="5398695" cy="2676893"/>
          </a:xfrm>
          <a:noFill/>
          <a:ln>
            <a:solidFill>
              <a:schemeClr val="tx1"/>
            </a:solidFill>
          </a:ln>
        </p:spPr>
        <p:txBody>
          <a:bodyPr/>
          <a:lstStyle/>
          <a:p>
            <a:pPr defTabSz="849498">
              <a:defRPr/>
            </a:pPr>
            <a:endParaRPr lang="en-US" altLang="ja-JP" dirty="0"/>
          </a:p>
        </p:txBody>
      </p:sp>
      <p:sp>
        <p:nvSpPr>
          <p:cNvPr id="4100" name="スライド番号プレースホルダ 3">
            <a:extLst>
              <a:ext uri="{FF2B5EF4-FFF2-40B4-BE49-F238E27FC236}">
                <a16:creationId xmlns:a16="http://schemas.microsoft.com/office/drawing/2014/main" id="{4B5D1532-DBF1-7FCD-A961-0C3354D5A5FB}"/>
              </a:ext>
            </a:extLst>
          </p:cNvPr>
          <p:cNvSpPr>
            <a:spLocks noGrp="1"/>
          </p:cNvSpPr>
          <p:nvPr>
            <p:ph type="sldNum" sz="quarter" idx="5"/>
          </p:nvPr>
        </p:nvSpPr>
        <p:spPr>
          <a:noFill/>
        </p:spPr>
        <p:txBody>
          <a:bodyPr/>
          <a:lstStyle/>
          <a:p>
            <a:pPr defTabSz="831458"/>
            <a:fld id="{A67D0B0E-3A5D-4219-AD42-15B17B335EC8}" type="slidenum">
              <a:rPr lang="en-US" altLang="ja-JP" smtClean="0">
                <a:ea typeface="ＭＳ Ｐゴシック" pitchFamily="50" charset="-128"/>
              </a:rPr>
              <a:pPr defTabSz="831458"/>
              <a:t>45</a:t>
            </a:fld>
            <a:endParaRPr lang="en-US" altLang="ja-JP" dirty="0">
              <a:ea typeface="ＭＳ Ｐゴシック" pitchFamily="50" charset="-128"/>
            </a:endParaRPr>
          </a:p>
        </p:txBody>
      </p:sp>
    </p:spTree>
    <p:extLst>
      <p:ext uri="{BB962C8B-B14F-4D97-AF65-F5344CB8AC3E}">
        <p14:creationId xmlns:p14="http://schemas.microsoft.com/office/powerpoint/2010/main" val="173740420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39ADA3-766E-4072-D4D1-DF407D523236}"/>
            </a:ext>
          </a:extLst>
        </p:cNvPr>
        <p:cNvGrpSpPr/>
        <p:nvPr/>
      </p:nvGrpSpPr>
      <p:grpSpPr>
        <a:xfrm>
          <a:off x="0" y="0"/>
          <a:ext cx="0" cy="0"/>
          <a:chOff x="0" y="0"/>
          <a:chExt cx="0" cy="0"/>
        </a:xfrm>
      </p:grpSpPr>
      <p:sp>
        <p:nvSpPr>
          <p:cNvPr id="139266" name="スライド イメージ プレースホルダ 1">
            <a:extLst>
              <a:ext uri="{FF2B5EF4-FFF2-40B4-BE49-F238E27FC236}">
                <a16:creationId xmlns:a16="http://schemas.microsoft.com/office/drawing/2014/main" id="{B40FD138-A682-5964-E7F9-1228623BCF22}"/>
              </a:ext>
            </a:extLst>
          </p:cNvPr>
          <p:cNvSpPr>
            <a:spLocks noGrp="1" noRot="1" noChangeAspect="1" noTextEdit="1"/>
          </p:cNvSpPr>
          <p:nvPr>
            <p:ph type="sldImg"/>
          </p:nvPr>
        </p:nvSpPr>
        <p:spPr>
          <a:xfrm>
            <a:off x="-360363" y="268288"/>
            <a:ext cx="6407151" cy="3605212"/>
          </a:xfrm>
          <a:ln/>
        </p:spPr>
      </p:sp>
      <p:sp>
        <p:nvSpPr>
          <p:cNvPr id="139267" name="ノート プレースホルダ 2">
            <a:extLst>
              <a:ext uri="{FF2B5EF4-FFF2-40B4-BE49-F238E27FC236}">
                <a16:creationId xmlns:a16="http://schemas.microsoft.com/office/drawing/2014/main" id="{3E86ECDD-AD06-3DF1-BB8D-7422CDE78231}"/>
              </a:ext>
            </a:extLst>
          </p:cNvPr>
          <p:cNvSpPr>
            <a:spLocks noGrp="1"/>
          </p:cNvSpPr>
          <p:nvPr>
            <p:ph type="body" idx="1"/>
          </p:nvPr>
        </p:nvSpPr>
        <p:spPr>
          <a:xfrm>
            <a:off x="569338" y="5102847"/>
            <a:ext cx="4740802" cy="2676570"/>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pPr defTabSz="823474">
              <a:defRPr/>
            </a:pPr>
            <a:endParaRPr lang="ja-JP" altLang="en-US" dirty="0"/>
          </a:p>
        </p:txBody>
      </p:sp>
      <p:sp>
        <p:nvSpPr>
          <p:cNvPr id="139268" name="スライド番号プレースホルダ 3">
            <a:extLst>
              <a:ext uri="{FF2B5EF4-FFF2-40B4-BE49-F238E27FC236}">
                <a16:creationId xmlns:a16="http://schemas.microsoft.com/office/drawing/2014/main" id="{A2CB43C5-E7D4-5495-D333-DB8DDE4759E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54896">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45872" indent="-248411" defTabSz="754896">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993650" indent="-198728" defTabSz="754896">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391108" indent="-198728" defTabSz="754896">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788568" indent="-198728" defTabSz="754896">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186029" indent="-198728" defTabSz="75489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583486" indent="-198728" defTabSz="75489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2980946" indent="-198728" defTabSz="75489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378402" indent="-198728" defTabSz="754896"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defRPr/>
            </a:pPr>
            <a:fld id="{27A4C7DD-72F5-41E0-AF2C-1079246CE073}" type="slidenum">
              <a:rPr lang="en-US" altLang="ja-JP" sz="1200">
                <a:solidFill>
                  <a:srgbClr val="000000"/>
                </a:solidFill>
                <a:latin typeface="ＭＳ Ｐゴシック" panose="020B0600070205080204" pitchFamily="50" charset="-128"/>
                <a:ea typeface="ＭＳ Ｐゴシック" panose="020B0600070205080204" pitchFamily="50" charset="-128"/>
              </a:rPr>
              <a:pPr>
                <a:spcBef>
                  <a:spcPct val="0"/>
                </a:spcBef>
                <a:defRPr/>
              </a:pPr>
              <a:t>46</a:t>
            </a:fld>
            <a:endParaRPr lang="en-US" altLang="ja-JP" sz="12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38572153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42594C-607E-2F48-E604-C406EB10675A}"/>
            </a:ext>
          </a:extLst>
        </p:cNvPr>
        <p:cNvGrpSpPr/>
        <p:nvPr/>
      </p:nvGrpSpPr>
      <p:grpSpPr>
        <a:xfrm>
          <a:off x="0" y="0"/>
          <a:ext cx="0" cy="0"/>
          <a:chOff x="0" y="0"/>
          <a:chExt cx="0" cy="0"/>
        </a:xfrm>
      </p:grpSpPr>
      <p:sp>
        <p:nvSpPr>
          <p:cNvPr id="4098" name="スライド イメージ プレースホルダ 1">
            <a:extLst>
              <a:ext uri="{FF2B5EF4-FFF2-40B4-BE49-F238E27FC236}">
                <a16:creationId xmlns:a16="http://schemas.microsoft.com/office/drawing/2014/main" id="{5DD72D49-3447-CB7D-5C13-8C164EC74C40}"/>
              </a:ext>
            </a:extLst>
          </p:cNvPr>
          <p:cNvSpPr>
            <a:spLocks noGrp="1" noRot="1" noChangeAspect="1" noTextEdit="1"/>
          </p:cNvSpPr>
          <p:nvPr>
            <p:ph type="sldImg"/>
          </p:nvPr>
        </p:nvSpPr>
        <p:spPr>
          <a:xfrm>
            <a:off x="52388" y="269875"/>
            <a:ext cx="6418262" cy="3611563"/>
          </a:xfrm>
          <a:ln/>
        </p:spPr>
      </p:sp>
      <p:sp>
        <p:nvSpPr>
          <p:cNvPr id="4099" name="ノート プレースホルダ 2">
            <a:extLst>
              <a:ext uri="{FF2B5EF4-FFF2-40B4-BE49-F238E27FC236}">
                <a16:creationId xmlns:a16="http://schemas.microsoft.com/office/drawing/2014/main" id="{E98CCF9F-E996-13FB-9C65-5817A1C21273}"/>
              </a:ext>
            </a:extLst>
          </p:cNvPr>
          <p:cNvSpPr>
            <a:spLocks noGrp="1"/>
          </p:cNvSpPr>
          <p:nvPr>
            <p:ph type="body" idx="1"/>
          </p:nvPr>
        </p:nvSpPr>
        <p:spPr>
          <a:xfrm>
            <a:off x="650585" y="5116527"/>
            <a:ext cx="5417468" cy="2683749"/>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pPr defTabSz="822078">
              <a:defRPr/>
            </a:pPr>
            <a:endParaRPr lang="en-US" altLang="ja-JP" dirty="0">
              <a:ea typeface="ＭＳ Ｐゴシック" panose="020B0600070205080204" pitchFamily="50" charset="-128"/>
            </a:endParaRPr>
          </a:p>
        </p:txBody>
      </p:sp>
      <p:sp>
        <p:nvSpPr>
          <p:cNvPr id="4100" name="スライド番号プレースホルダ 3">
            <a:extLst>
              <a:ext uri="{FF2B5EF4-FFF2-40B4-BE49-F238E27FC236}">
                <a16:creationId xmlns:a16="http://schemas.microsoft.com/office/drawing/2014/main" id="{A1FE1653-E9CE-0223-A8A7-69F883FFD90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36821">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90225" indent="-264172" defTabSz="836821">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061298" indent="-212262" defTabSz="836821">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485815" indent="-212262" defTabSz="836821">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910332" indent="-212262" defTabSz="836821">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350126" indent="-212262" defTabSz="836821"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789919" indent="-212262" defTabSz="836821"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229701" indent="-212262" defTabSz="836821"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669499" indent="-212262" defTabSz="836821"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defRPr/>
            </a:pPr>
            <a:fld id="{AFD168A8-42E3-4E59-A19B-9754ED260CD8}" type="slidenum">
              <a:rPr lang="en-US" altLang="ja-JP" sz="1200">
                <a:solidFill>
                  <a:srgbClr val="000000"/>
                </a:solidFill>
                <a:latin typeface="ＭＳ Ｐゴシック" panose="020B0600070205080204" pitchFamily="50" charset="-128"/>
                <a:ea typeface="ＭＳ Ｐゴシック" panose="020B0600070205080204" pitchFamily="50" charset="-128"/>
              </a:rPr>
              <a:pPr>
                <a:spcBef>
                  <a:spcPct val="0"/>
                </a:spcBef>
                <a:defRPr/>
              </a:pPr>
              <a:t>47</a:t>
            </a:fld>
            <a:endParaRPr lang="en-US" altLang="ja-JP" sz="12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18776695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27D52-6456-33AE-B02D-032B26408851}"/>
            </a:ext>
          </a:extLst>
        </p:cNvPr>
        <p:cNvGrpSpPr/>
        <p:nvPr/>
      </p:nvGrpSpPr>
      <p:grpSpPr>
        <a:xfrm>
          <a:off x="0" y="0"/>
          <a:ext cx="0" cy="0"/>
          <a:chOff x="0" y="0"/>
          <a:chExt cx="0" cy="0"/>
        </a:xfrm>
      </p:grpSpPr>
      <p:sp>
        <p:nvSpPr>
          <p:cNvPr id="4098" name="スライド イメージ プレースホルダ 1">
            <a:extLst>
              <a:ext uri="{FF2B5EF4-FFF2-40B4-BE49-F238E27FC236}">
                <a16:creationId xmlns:a16="http://schemas.microsoft.com/office/drawing/2014/main" id="{74F9380A-3015-99BE-1337-CEAB893D19BA}"/>
              </a:ext>
            </a:extLst>
          </p:cNvPr>
          <p:cNvSpPr>
            <a:spLocks noGrp="1" noRot="1" noChangeAspect="1" noTextEdit="1"/>
          </p:cNvSpPr>
          <p:nvPr>
            <p:ph type="sldImg"/>
          </p:nvPr>
        </p:nvSpPr>
        <p:spPr>
          <a:xfrm>
            <a:off x="9525" y="261938"/>
            <a:ext cx="6248400" cy="3514725"/>
          </a:xfrm>
          <a:ln/>
        </p:spPr>
      </p:sp>
      <p:sp>
        <p:nvSpPr>
          <p:cNvPr id="4099" name="ノート プレースホルダ 2">
            <a:extLst>
              <a:ext uri="{FF2B5EF4-FFF2-40B4-BE49-F238E27FC236}">
                <a16:creationId xmlns:a16="http://schemas.microsoft.com/office/drawing/2014/main" id="{E4D59F97-E36E-5D3D-CEAB-447BFDB11171}"/>
              </a:ext>
            </a:extLst>
          </p:cNvPr>
          <p:cNvSpPr>
            <a:spLocks noGrp="1"/>
          </p:cNvSpPr>
          <p:nvPr>
            <p:ph type="body" idx="1"/>
          </p:nvPr>
        </p:nvSpPr>
        <p:spPr>
          <a:xfrm>
            <a:off x="625146" y="4981641"/>
            <a:ext cx="5205642" cy="2612995"/>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pPr defTabSz="823710">
              <a:defRPr/>
            </a:pPr>
            <a:endParaRPr lang="ja-JP" altLang="en-US" dirty="0"/>
          </a:p>
        </p:txBody>
      </p:sp>
      <p:sp>
        <p:nvSpPr>
          <p:cNvPr id="4100" name="スライド番号プレースホルダ 3">
            <a:extLst>
              <a:ext uri="{FF2B5EF4-FFF2-40B4-BE49-F238E27FC236}">
                <a16:creationId xmlns:a16="http://schemas.microsoft.com/office/drawing/2014/main" id="{2228F1D2-D3E8-3766-52B2-4019BE077B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10470">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68488" indent="-255852" defTabSz="810470">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027878" indent="-205574" defTabSz="810470">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439028" indent="-205574" defTabSz="810470">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850177" indent="-205574" defTabSz="810470">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276116" indent="-205574" defTabSz="81047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702060" indent="-205574" defTabSz="81047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127998" indent="-205574" defTabSz="81047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553938" indent="-205574" defTabSz="81047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AFD168A8-42E3-4E59-A19B-9754ED260CD8}" type="slidenum">
              <a:rPr lang="en-US" altLang="ja-JP" sz="1200">
                <a:latin typeface="ＭＳ Ｐゴシック" panose="020B0600070205080204" pitchFamily="50" charset="-128"/>
                <a:ea typeface="ＭＳ Ｐゴシック" panose="020B0600070205080204" pitchFamily="50" charset="-128"/>
              </a:rPr>
              <a:pPr>
                <a:spcBef>
                  <a:spcPct val="0"/>
                </a:spcBef>
              </a:pPr>
              <a:t>48</a:t>
            </a:fld>
            <a:endParaRPr lang="en-US" altLang="ja-JP" sz="1200" dirty="0">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27637791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39367E-5A2D-46DE-074C-0C912F7DCD88}"/>
            </a:ext>
          </a:extLst>
        </p:cNvPr>
        <p:cNvGrpSpPr/>
        <p:nvPr/>
      </p:nvGrpSpPr>
      <p:grpSpPr>
        <a:xfrm>
          <a:off x="0" y="0"/>
          <a:ext cx="0" cy="0"/>
          <a:chOff x="0" y="0"/>
          <a:chExt cx="0" cy="0"/>
        </a:xfrm>
      </p:grpSpPr>
      <p:sp>
        <p:nvSpPr>
          <p:cNvPr id="119810" name="Rectangle 7">
            <a:extLst>
              <a:ext uri="{FF2B5EF4-FFF2-40B4-BE49-F238E27FC236}">
                <a16:creationId xmlns:a16="http://schemas.microsoft.com/office/drawing/2014/main" id="{53B4CF32-E9D4-48C4-83D0-DD00B5E1D280}"/>
              </a:ext>
            </a:extLst>
          </p:cNvPr>
          <p:cNvSpPr txBox="1">
            <a:spLocks noGrp="1" noChangeArrowheads="1"/>
          </p:cNvSpPr>
          <p:nvPr/>
        </p:nvSpPr>
        <p:spPr bwMode="auto">
          <a:xfrm>
            <a:off x="3856056" y="9440892"/>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69" tIns="45933" rIns="91869" bIns="45933" anchor="b"/>
          <a:lstStyle>
            <a:lvl1pPr>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E8F85FB9-CA05-4CAD-92E9-E170C448EC02}" type="slidenum">
              <a:rPr lang="en-US" altLang="ja-JP" sz="1200">
                <a:latin typeface="ＭＳ Ｐゴシック" panose="020B0600070205080204" pitchFamily="50" charset="-128"/>
                <a:ea typeface="ＭＳ Ｐゴシック" panose="020B0600070205080204" pitchFamily="50" charset="-128"/>
              </a:rPr>
              <a:pPr algn="r" eaLnBrk="1" hangingPunct="1">
                <a:spcBef>
                  <a:spcPct val="0"/>
                </a:spcBef>
              </a:pPr>
              <a:t>49</a:t>
            </a:fld>
            <a:endParaRPr lang="en-US" altLang="ja-JP" sz="1200">
              <a:latin typeface="ＭＳ Ｐゴシック" panose="020B0600070205080204" pitchFamily="50" charset="-128"/>
              <a:ea typeface="ＭＳ Ｐゴシック" panose="020B0600070205080204" pitchFamily="50" charset="-128"/>
            </a:endParaRPr>
          </a:p>
        </p:txBody>
      </p:sp>
      <p:sp>
        <p:nvSpPr>
          <p:cNvPr id="119811" name="Rectangle 2">
            <a:extLst>
              <a:ext uri="{FF2B5EF4-FFF2-40B4-BE49-F238E27FC236}">
                <a16:creationId xmlns:a16="http://schemas.microsoft.com/office/drawing/2014/main" id="{C750CED8-5CAD-995B-FDC3-E60E52A4C627}"/>
              </a:ext>
            </a:extLst>
          </p:cNvPr>
          <p:cNvSpPr>
            <a:spLocks noGrp="1" noRot="1" noChangeAspect="1" noChangeArrowheads="1" noTextEdit="1"/>
          </p:cNvSpPr>
          <p:nvPr>
            <p:ph type="sldImg"/>
          </p:nvPr>
        </p:nvSpPr>
        <p:spPr>
          <a:xfrm>
            <a:off x="101600" y="320675"/>
            <a:ext cx="6621463" cy="3725863"/>
          </a:xfrm>
          <a:ln/>
        </p:spPr>
      </p:sp>
      <p:sp>
        <p:nvSpPr>
          <p:cNvPr id="119812" name="Rectangle 3">
            <a:extLst>
              <a:ext uri="{FF2B5EF4-FFF2-40B4-BE49-F238E27FC236}">
                <a16:creationId xmlns:a16="http://schemas.microsoft.com/office/drawing/2014/main" id="{8AA254A1-CABD-10AB-370F-53A2FE901E2F}"/>
              </a:ext>
            </a:extLst>
          </p:cNvPr>
          <p:cNvSpPr>
            <a:spLocks noGrp="1" noChangeArrowheads="1"/>
          </p:cNvSpPr>
          <p:nvPr>
            <p:ph type="body" idx="1"/>
          </p:nvPr>
        </p:nvSpPr>
        <p:spPr>
          <a:xfrm>
            <a:off x="677887" y="4721232"/>
            <a:ext cx="5451475" cy="4471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67" tIns="46331" rIns="92667" bIns="46331"/>
          <a:lstStyle/>
          <a:p>
            <a:pPr eaLnBrk="1" hangingPunct="1"/>
            <a:endParaRPr lang="ja-JP" altLang="ja-JP"/>
          </a:p>
        </p:txBody>
      </p:sp>
    </p:spTree>
    <p:extLst>
      <p:ext uri="{BB962C8B-B14F-4D97-AF65-F5344CB8AC3E}">
        <p14:creationId xmlns:p14="http://schemas.microsoft.com/office/powerpoint/2010/main" val="893363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 1"/>
          <p:cNvSpPr>
            <a:spLocks noGrp="1" noRot="1" noChangeAspect="1" noChangeArrowheads="1" noTextEdit="1"/>
          </p:cNvSpPr>
          <p:nvPr>
            <p:ph type="sldImg"/>
          </p:nvPr>
        </p:nvSpPr>
        <p:spPr>
          <a:xfrm>
            <a:off x="31750" y="269875"/>
            <a:ext cx="6430963" cy="3617913"/>
          </a:xfrm>
          <a:ln/>
        </p:spPr>
      </p:sp>
      <p:sp>
        <p:nvSpPr>
          <p:cNvPr id="13315" name="ノート プレースホルダ 2"/>
          <p:cNvSpPr>
            <a:spLocks noGrp="1"/>
          </p:cNvSpPr>
          <p:nvPr>
            <p:ph type="body" idx="1"/>
          </p:nvPr>
        </p:nvSpPr>
        <p:spPr>
          <a:xfrm>
            <a:off x="651206" y="5123863"/>
            <a:ext cx="5422633" cy="2687599"/>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ja-JP" altLang="en-US">
              <a:latin typeface="Arial" panose="020B0604020202020204" pitchFamily="34" charset="0"/>
            </a:endParaRPr>
          </a:p>
        </p:txBody>
      </p:sp>
      <p:sp>
        <p:nvSpPr>
          <p:cNvPr id="1331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34004">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12890" indent="-271357" defTabSz="834004">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099231" indent="-216168" defTabSz="834004">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540761" indent="-216168" defTabSz="834004">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982292" indent="-216168" defTabSz="834004">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423823" indent="-216168" defTabSz="834004"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865356" indent="-216168" defTabSz="834004"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306888" indent="-216168" defTabSz="834004"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748418" indent="-216168" defTabSz="834004"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6E075F77-5C11-4CA3-8224-7E18ECDB14CD}" type="slidenum">
              <a:rPr lang="en-US" altLang="ja-JP" sz="1200">
                <a:ea typeface="ＭＳ Ｐゴシック" panose="020B0600070205080204" pitchFamily="50" charset="-128"/>
              </a:rPr>
              <a:pPr>
                <a:spcBef>
                  <a:spcPct val="0"/>
                </a:spcBef>
              </a:pPr>
              <a:t>5</a:t>
            </a:fld>
            <a:endParaRPr lang="en-US" altLang="ja-JP" sz="1200">
              <a:ea typeface="ＭＳ Ｐゴシック" panose="020B0600070205080204" pitchFamily="50" charset="-128"/>
            </a:endParaRPr>
          </a:p>
        </p:txBody>
      </p:sp>
    </p:spTree>
    <p:extLst>
      <p:ext uri="{BB962C8B-B14F-4D97-AF65-F5344CB8AC3E}">
        <p14:creationId xmlns:p14="http://schemas.microsoft.com/office/powerpoint/2010/main" val="423593245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B84F02-E596-8D62-BBC3-97C80D889111}"/>
            </a:ext>
          </a:extLst>
        </p:cNvPr>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C4EF1041-3645-5C2C-3E87-7E285A4A7DC4}"/>
              </a:ext>
            </a:extLst>
          </p:cNvPr>
          <p:cNvSpPr>
            <a:spLocks noGrp="1" noRot="1" noChangeAspect="1" noTextEdit="1"/>
          </p:cNvSpPr>
          <p:nvPr>
            <p:ph type="sldImg"/>
          </p:nvPr>
        </p:nvSpPr>
        <p:spPr>
          <a:ln/>
        </p:spPr>
      </p:sp>
      <p:sp>
        <p:nvSpPr>
          <p:cNvPr id="5123" name="ノート プレースホルダー 2">
            <a:extLst>
              <a:ext uri="{FF2B5EF4-FFF2-40B4-BE49-F238E27FC236}">
                <a16:creationId xmlns:a16="http://schemas.microsoft.com/office/drawing/2014/main" id="{37CB3426-770E-DA7A-6F63-E39F6F752D1C}"/>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a:ea typeface="+mn-ea"/>
            </a:endParaRPr>
          </a:p>
        </p:txBody>
      </p:sp>
      <p:sp>
        <p:nvSpPr>
          <p:cNvPr id="5124" name="スライド番号プレースホルダー 3">
            <a:extLst>
              <a:ext uri="{FF2B5EF4-FFF2-40B4-BE49-F238E27FC236}">
                <a16:creationId xmlns:a16="http://schemas.microsoft.com/office/drawing/2014/main" id="{1D86D5D3-826B-D5C2-249A-E6606B091F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2910">
              <a:defRPr/>
            </a:pPr>
            <a:fld id="{53BB5E38-C3AC-47C1-8504-4C79CA1F5C8E}" type="slidenum">
              <a:rPr lang="en-US" altLang="ja-JP">
                <a:solidFill>
                  <a:srgbClr val="000000"/>
                </a:solidFill>
                <a:latin typeface="Arial" panose="020B0604020202020204" pitchFamily="34" charset="0"/>
              </a:rPr>
              <a:pPr defTabSz="882910">
                <a:defRPr/>
              </a:pPr>
              <a:t>50</a:t>
            </a:fld>
            <a:endParaRPr lang="en-US" altLang="ja-JP">
              <a:solidFill>
                <a:srgbClr val="000000"/>
              </a:solidFill>
              <a:latin typeface="Arial" panose="020B0604020202020204" pitchFamily="34" charset="0"/>
            </a:endParaRPr>
          </a:p>
        </p:txBody>
      </p:sp>
    </p:spTree>
    <p:extLst>
      <p:ext uri="{BB962C8B-B14F-4D97-AF65-F5344CB8AC3E}">
        <p14:creationId xmlns:p14="http://schemas.microsoft.com/office/powerpoint/2010/main" val="9982491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77447-9A53-15A3-EAAF-785BFBD22A5E}"/>
            </a:ext>
          </a:extLst>
        </p:cNvPr>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A2B8E53A-4A76-59E0-68CA-FA6408E8EE13}"/>
              </a:ext>
            </a:extLst>
          </p:cNvPr>
          <p:cNvSpPr>
            <a:spLocks noGrp="1" noRot="1" noChangeAspect="1" noTextEdit="1"/>
          </p:cNvSpPr>
          <p:nvPr>
            <p:ph type="sldImg"/>
          </p:nvPr>
        </p:nvSpPr>
        <p:spPr>
          <a:ln/>
        </p:spPr>
      </p:sp>
      <p:sp>
        <p:nvSpPr>
          <p:cNvPr id="5123" name="ノート プレースホルダー 2">
            <a:extLst>
              <a:ext uri="{FF2B5EF4-FFF2-40B4-BE49-F238E27FC236}">
                <a16:creationId xmlns:a16="http://schemas.microsoft.com/office/drawing/2014/main" id="{9D0C6046-2696-AAB0-216E-F94C6B4A281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a:ea typeface="+mn-ea"/>
            </a:endParaRPr>
          </a:p>
        </p:txBody>
      </p:sp>
      <p:sp>
        <p:nvSpPr>
          <p:cNvPr id="5124" name="スライド番号プレースホルダー 3">
            <a:extLst>
              <a:ext uri="{FF2B5EF4-FFF2-40B4-BE49-F238E27FC236}">
                <a16:creationId xmlns:a16="http://schemas.microsoft.com/office/drawing/2014/main" id="{DCCDED34-2769-5BCE-DFAF-A6B2621F8DA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3080">
              <a:defRPr/>
            </a:pPr>
            <a:fld id="{53BB5E38-C3AC-47C1-8504-4C79CA1F5C8E}" type="slidenum">
              <a:rPr lang="en-US" altLang="ja-JP">
                <a:solidFill>
                  <a:srgbClr val="000000"/>
                </a:solidFill>
                <a:latin typeface="Arial" panose="020B0604020202020204" pitchFamily="34" charset="0"/>
              </a:rPr>
              <a:pPr defTabSz="883080">
                <a:defRPr/>
              </a:pPr>
              <a:t>51</a:t>
            </a:fld>
            <a:endParaRPr lang="en-US" altLang="ja-JP">
              <a:solidFill>
                <a:srgbClr val="000000"/>
              </a:solidFill>
              <a:latin typeface="Arial" panose="020B0604020202020204" pitchFamily="34" charset="0"/>
            </a:endParaRPr>
          </a:p>
        </p:txBody>
      </p:sp>
    </p:spTree>
    <p:extLst>
      <p:ext uri="{BB962C8B-B14F-4D97-AF65-F5344CB8AC3E}">
        <p14:creationId xmlns:p14="http://schemas.microsoft.com/office/powerpoint/2010/main" val="143481223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D47F0-AF82-8461-291E-F2592DD1F74D}"/>
            </a:ext>
          </a:extLst>
        </p:cNvPr>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DB7489FE-7C6A-9D12-21F3-27B24EA06821}"/>
              </a:ext>
            </a:extLst>
          </p:cNvPr>
          <p:cNvSpPr>
            <a:spLocks noGrp="1" noRot="1" noChangeAspect="1" noTextEdit="1"/>
          </p:cNvSpPr>
          <p:nvPr>
            <p:ph type="sldImg"/>
          </p:nvPr>
        </p:nvSpPr>
        <p:spPr>
          <a:ln/>
        </p:spPr>
      </p:sp>
      <p:sp>
        <p:nvSpPr>
          <p:cNvPr id="5123" name="ノート プレースホルダー 2">
            <a:extLst>
              <a:ext uri="{FF2B5EF4-FFF2-40B4-BE49-F238E27FC236}">
                <a16:creationId xmlns:a16="http://schemas.microsoft.com/office/drawing/2014/main" id="{7A8F98EA-F0F0-FD67-443E-27E38CC0A639}"/>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a:ea typeface="+mn-ea"/>
            </a:endParaRPr>
          </a:p>
        </p:txBody>
      </p:sp>
      <p:sp>
        <p:nvSpPr>
          <p:cNvPr id="5124" name="スライド番号プレースホルダー 3">
            <a:extLst>
              <a:ext uri="{FF2B5EF4-FFF2-40B4-BE49-F238E27FC236}">
                <a16:creationId xmlns:a16="http://schemas.microsoft.com/office/drawing/2014/main" id="{7FE99676-8D58-084F-1E8E-8C69867F356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r" defTabSz="883310" rtl="0" eaLnBrk="1" fontAlgn="base" latinLnBrk="0" hangingPunct="1">
              <a:lnSpc>
                <a:spcPct val="100000"/>
              </a:lnSpc>
              <a:spcBef>
                <a:spcPct val="0"/>
              </a:spcBef>
              <a:spcAft>
                <a:spcPct val="0"/>
              </a:spcAft>
              <a:buClrTx/>
              <a:buSzTx/>
              <a:buFontTx/>
              <a:buNone/>
              <a:tabLst/>
              <a:defRPr/>
            </a:pPr>
            <a:fld id="{53BB5E38-C3AC-47C1-8504-4C79CA1F5C8E}" type="slidenum">
              <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883310" rtl="0" eaLnBrk="1" fontAlgn="base" latinLnBrk="0" hangingPunct="1">
                <a:lnSpc>
                  <a:spcPct val="100000"/>
                </a:lnSpc>
                <a:spcBef>
                  <a:spcPct val="0"/>
                </a:spcBef>
                <a:spcAft>
                  <a:spcPct val="0"/>
                </a:spcAft>
                <a:buClrTx/>
                <a:buSzTx/>
                <a:buFontTx/>
                <a:buNone/>
                <a:tabLst/>
                <a:defRPr/>
              </a:pPr>
              <a:t>52</a:t>
            </a:fld>
            <a:endParaRPr kumimoji="1" lang="en-US" altLang="ja-JP"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606653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0156-4D09-8A33-81F5-A3FAE4D84DBA}"/>
            </a:ext>
          </a:extLst>
        </p:cNvPr>
        <p:cNvGrpSpPr/>
        <p:nvPr/>
      </p:nvGrpSpPr>
      <p:grpSpPr>
        <a:xfrm>
          <a:off x="0" y="0"/>
          <a:ext cx="0" cy="0"/>
          <a:chOff x="0" y="0"/>
          <a:chExt cx="0" cy="0"/>
        </a:xfrm>
      </p:grpSpPr>
      <p:sp>
        <p:nvSpPr>
          <p:cNvPr id="5122" name="スライド イメージ プレースホルダー 1">
            <a:extLst>
              <a:ext uri="{FF2B5EF4-FFF2-40B4-BE49-F238E27FC236}">
                <a16:creationId xmlns:a16="http://schemas.microsoft.com/office/drawing/2014/main" id="{0F5169A0-DD62-3E01-6551-ACD47323669B}"/>
              </a:ext>
            </a:extLst>
          </p:cNvPr>
          <p:cNvSpPr>
            <a:spLocks noGrp="1" noRot="1" noChangeAspect="1" noTextEdit="1"/>
          </p:cNvSpPr>
          <p:nvPr>
            <p:ph type="sldImg"/>
          </p:nvPr>
        </p:nvSpPr>
        <p:spPr>
          <a:ln/>
        </p:spPr>
      </p:sp>
      <p:sp>
        <p:nvSpPr>
          <p:cNvPr id="5123" name="ノート プレースホルダー 2">
            <a:extLst>
              <a:ext uri="{FF2B5EF4-FFF2-40B4-BE49-F238E27FC236}">
                <a16:creationId xmlns:a16="http://schemas.microsoft.com/office/drawing/2014/main" id="{E6A4E775-5FD2-0D9C-923B-F836DC95F56E}"/>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2910">
              <a:defRPr/>
            </a:pPr>
            <a:endParaRPr lang="ja-JP" altLang="en-US">
              <a:latin typeface="Arial" panose="020B0604020202020204" pitchFamily="34" charset="0"/>
            </a:endParaRPr>
          </a:p>
        </p:txBody>
      </p:sp>
      <p:sp>
        <p:nvSpPr>
          <p:cNvPr id="5124" name="スライド番号プレースホルダー 3">
            <a:extLst>
              <a:ext uri="{FF2B5EF4-FFF2-40B4-BE49-F238E27FC236}">
                <a16:creationId xmlns:a16="http://schemas.microsoft.com/office/drawing/2014/main" id="{0EA2AE61-7554-5634-B6BC-D22428AA8C4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882910">
              <a:defRPr/>
            </a:pPr>
            <a:fld id="{53BB5E38-C3AC-47C1-8504-4C79CA1F5C8E}" type="slidenum">
              <a:rPr lang="en-US" altLang="ja-JP">
                <a:solidFill>
                  <a:srgbClr val="000000"/>
                </a:solidFill>
                <a:latin typeface="Arial" panose="020B0604020202020204" pitchFamily="34" charset="0"/>
              </a:rPr>
              <a:pPr defTabSz="882910">
                <a:defRPr/>
              </a:pPr>
              <a:t>53</a:t>
            </a:fld>
            <a:endParaRPr lang="en-US" altLang="ja-JP">
              <a:solidFill>
                <a:srgbClr val="000000"/>
              </a:solidFill>
              <a:latin typeface="Arial" panose="020B0604020202020204" pitchFamily="34" charset="0"/>
            </a:endParaRPr>
          </a:p>
        </p:txBody>
      </p:sp>
    </p:spTree>
    <p:extLst>
      <p:ext uri="{BB962C8B-B14F-4D97-AF65-F5344CB8AC3E}">
        <p14:creationId xmlns:p14="http://schemas.microsoft.com/office/powerpoint/2010/main" val="31629542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txBox="1">
            <a:spLocks noGrp="1" noChangeArrowheads="1"/>
          </p:cNvSpPr>
          <p:nvPr/>
        </p:nvSpPr>
        <p:spPr bwMode="auto">
          <a:xfrm>
            <a:off x="3856052" y="9440892"/>
            <a:ext cx="2949576"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24" tIns="45910" rIns="91824" bIns="45910" anchor="b"/>
          <a:lstStyle>
            <a:lvl1pPr>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lgn="r" eaLnBrk="1" hangingPunct="1">
              <a:spcBef>
                <a:spcPct val="0"/>
              </a:spcBef>
            </a:pPr>
            <a:fld id="{E8F85FB9-CA05-4CAD-92E9-E170C448EC02}" type="slidenum">
              <a:rPr lang="en-US" altLang="ja-JP" sz="1200">
                <a:latin typeface="ＭＳ Ｐゴシック" panose="020B0600070205080204" pitchFamily="50" charset="-128"/>
                <a:ea typeface="ＭＳ Ｐゴシック" panose="020B0600070205080204" pitchFamily="50" charset="-128"/>
              </a:rPr>
              <a:pPr algn="r" eaLnBrk="1" hangingPunct="1">
                <a:spcBef>
                  <a:spcPct val="0"/>
                </a:spcBef>
              </a:pPr>
              <a:t>54</a:t>
            </a:fld>
            <a:endParaRPr lang="en-US" altLang="ja-JP" sz="1200" dirty="0">
              <a:latin typeface="ＭＳ Ｐゴシック" panose="020B0600070205080204" pitchFamily="50" charset="-128"/>
              <a:ea typeface="ＭＳ Ｐゴシック" panose="020B0600070205080204" pitchFamily="50" charset="-128"/>
            </a:endParaRPr>
          </a:p>
        </p:txBody>
      </p:sp>
      <p:sp>
        <p:nvSpPr>
          <p:cNvPr id="119811" name="Rectangle 2"/>
          <p:cNvSpPr>
            <a:spLocks noGrp="1" noRot="1" noChangeAspect="1" noChangeArrowheads="1" noTextEdit="1"/>
          </p:cNvSpPr>
          <p:nvPr>
            <p:ph type="sldImg"/>
          </p:nvPr>
        </p:nvSpPr>
        <p:spPr>
          <a:xfrm>
            <a:off x="101600" y="320675"/>
            <a:ext cx="6621463" cy="3725863"/>
          </a:xfrm>
          <a:ln/>
        </p:spPr>
      </p:sp>
      <p:sp>
        <p:nvSpPr>
          <p:cNvPr id="119812" name="Rectangle 3"/>
          <p:cNvSpPr>
            <a:spLocks noGrp="1" noChangeArrowheads="1"/>
          </p:cNvSpPr>
          <p:nvPr>
            <p:ph type="body" idx="1"/>
          </p:nvPr>
        </p:nvSpPr>
        <p:spPr>
          <a:xfrm>
            <a:off x="677891" y="4721235"/>
            <a:ext cx="5451474" cy="44719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620" tIns="46307" rIns="92620" bIns="46307"/>
          <a:lstStyle/>
          <a:p>
            <a:pPr eaLnBrk="1" hangingPunct="1"/>
            <a:endParaRPr lang="ja-JP" altLang="ja-JP" dirty="0"/>
          </a:p>
        </p:txBody>
      </p:sp>
    </p:spTree>
    <p:extLst>
      <p:ext uri="{BB962C8B-B14F-4D97-AF65-F5344CB8AC3E}">
        <p14:creationId xmlns:p14="http://schemas.microsoft.com/office/powerpoint/2010/main" val="38910259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960275-EFBA-44F6-2794-DAA82184BE4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907F9E2-3FFA-980B-8B2E-0F99F1F91516}"/>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FD4BCFD-0821-168E-484B-DD866C769B36}"/>
              </a:ext>
            </a:extLst>
          </p:cNvPr>
          <p:cNvSpPr>
            <a:spLocks noGrp="1"/>
          </p:cNvSpPr>
          <p:nvPr>
            <p:ph type="body" idx="1"/>
          </p:nvPr>
        </p:nvSpPr>
        <p:spPr/>
        <p:txBody>
          <a:bodyPr/>
          <a:lstStyle/>
          <a:p>
            <a:pPr defTabSz="882616">
              <a:defRPr/>
            </a:pPr>
            <a:endParaRPr lang="en-US" altLang="ja-JP" dirty="0">
              <a:ea typeface="ＭＳ Ｐゴシック" charset="-128"/>
            </a:endParaRPr>
          </a:p>
        </p:txBody>
      </p:sp>
      <p:sp>
        <p:nvSpPr>
          <p:cNvPr id="4" name="スライド番号プレースホルダー 3">
            <a:extLst>
              <a:ext uri="{FF2B5EF4-FFF2-40B4-BE49-F238E27FC236}">
                <a16:creationId xmlns:a16="http://schemas.microsoft.com/office/drawing/2014/main" id="{157DE538-68B9-44CA-B00A-B96E9CBECCF4}"/>
              </a:ext>
            </a:extLst>
          </p:cNvPr>
          <p:cNvSpPr>
            <a:spLocks noGrp="1"/>
          </p:cNvSpPr>
          <p:nvPr>
            <p:ph type="sldNum" sz="quarter" idx="10"/>
          </p:nvPr>
        </p:nvSpPr>
        <p:spPr/>
        <p:txBody>
          <a:bodyPr/>
          <a:lstStyle/>
          <a:p>
            <a:pPr>
              <a:defRPr/>
            </a:pPr>
            <a:fld id="{F74BB4A6-2A10-49A9-8427-7D1EF49CCD12}" type="slidenum">
              <a:rPr lang="en-US" altLang="ja-JP" smtClean="0"/>
              <a:pPr>
                <a:defRPr/>
              </a:pPr>
              <a:t>55</a:t>
            </a:fld>
            <a:endParaRPr lang="en-US" altLang="ja-JP"/>
          </a:p>
        </p:txBody>
      </p:sp>
    </p:spTree>
    <p:extLst>
      <p:ext uri="{BB962C8B-B14F-4D97-AF65-F5344CB8AC3E}">
        <p14:creationId xmlns:p14="http://schemas.microsoft.com/office/powerpoint/2010/main" val="9625562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11441">
              <a:defRPr/>
            </a:pPr>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F74BB4A6-2A10-49A9-8427-7D1EF49CCD12}" type="slidenum">
              <a:rPr lang="en-US" altLang="ja-JP" smtClean="0"/>
              <a:pPr>
                <a:defRPr/>
              </a:pPr>
              <a:t>56</a:t>
            </a:fld>
            <a:endParaRPr lang="en-US" altLang="ja-JP"/>
          </a:p>
        </p:txBody>
      </p:sp>
    </p:spTree>
    <p:extLst>
      <p:ext uri="{BB962C8B-B14F-4D97-AF65-F5344CB8AC3E}">
        <p14:creationId xmlns:p14="http://schemas.microsoft.com/office/powerpoint/2010/main" val="8140003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スライド イメージ プレースホルダ 1"/>
          <p:cNvSpPr>
            <a:spLocks noGrp="1" noRot="1" noChangeAspect="1" noTextEdit="1"/>
          </p:cNvSpPr>
          <p:nvPr>
            <p:ph type="sldImg"/>
          </p:nvPr>
        </p:nvSpPr>
        <p:spPr>
          <a:xfrm>
            <a:off x="-3175" y="263525"/>
            <a:ext cx="6265863" cy="3525838"/>
          </a:xfrm>
          <a:ln/>
        </p:spPr>
      </p:sp>
      <p:sp>
        <p:nvSpPr>
          <p:cNvPr id="8195" name="ノート プレースホルダ 2"/>
          <p:cNvSpPr>
            <a:spLocks noGrp="1"/>
          </p:cNvSpPr>
          <p:nvPr>
            <p:ph type="body" idx="1"/>
          </p:nvPr>
        </p:nvSpPr>
        <p:spPr>
          <a:xfrm>
            <a:off x="628779" y="4995062"/>
            <a:ext cx="5229138" cy="2618376"/>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pPr defTabSz="877913">
              <a:defRPr/>
            </a:pPr>
            <a:endParaRPr lang="en-US" altLang="ja-JP" dirty="0"/>
          </a:p>
        </p:txBody>
      </p:sp>
      <p:sp>
        <p:nvSpPr>
          <p:cNvPr id="8196"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09709">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694878" indent="-266467" defTabSz="809709">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068816" indent="-213471" defTabSz="809709">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495753" indent="-213471" defTabSz="809709">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924164" indent="-213471" defTabSz="809709">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348158" indent="-213471" defTabSz="809709"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772156" indent="-213471" defTabSz="809709"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196146" indent="-213471" defTabSz="809709"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620138" indent="-213471" defTabSz="809709"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6014EF6A-5DEE-4C73-A0FF-B66EDD81647A}" type="slidenum">
              <a:rPr lang="en-US" altLang="ja-JP" sz="1200">
                <a:solidFill>
                  <a:srgbClr val="000000"/>
                </a:solidFill>
                <a:latin typeface="ＭＳ Ｐゴシック" panose="020B0600070205080204" pitchFamily="50" charset="-128"/>
                <a:ea typeface="ＭＳ Ｐゴシック" panose="020B0600070205080204" pitchFamily="50" charset="-128"/>
              </a:rPr>
              <a:pPr>
                <a:spcBef>
                  <a:spcPct val="0"/>
                </a:spcBef>
              </a:pPr>
              <a:t>57</a:t>
            </a:fld>
            <a:endParaRPr lang="en-US" altLang="ja-JP" sz="1200"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554298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スライド イメージ プレースホルダ 1"/>
          <p:cNvSpPr>
            <a:spLocks noGrp="1" noRot="1" noChangeAspect="1" noChangeArrowheads="1" noTextEdit="1"/>
          </p:cNvSpPr>
          <p:nvPr>
            <p:ph type="sldImg"/>
          </p:nvPr>
        </p:nvSpPr>
        <p:spPr>
          <a:xfrm>
            <a:off x="31750" y="269875"/>
            <a:ext cx="6430963" cy="3617913"/>
          </a:xfrm>
          <a:ln/>
        </p:spPr>
      </p:sp>
      <p:sp>
        <p:nvSpPr>
          <p:cNvPr id="15363" name="ノート プレースホルダ 2"/>
          <p:cNvSpPr>
            <a:spLocks noGrp="1"/>
          </p:cNvSpPr>
          <p:nvPr>
            <p:ph type="body" idx="1"/>
          </p:nvPr>
        </p:nvSpPr>
        <p:spPr>
          <a:xfrm>
            <a:off x="651206" y="5123863"/>
            <a:ext cx="5422633" cy="2687599"/>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ja-JP" altLang="en-US" dirty="0">
              <a:latin typeface="Arial" panose="020B0604020202020204" pitchFamily="34" charset="0"/>
            </a:endParaRPr>
          </a:p>
        </p:txBody>
      </p:sp>
      <p:sp>
        <p:nvSpPr>
          <p:cNvPr id="1536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34004">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12890" indent="-271357" defTabSz="834004">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099231" indent="-216168" defTabSz="834004">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540761" indent="-216168" defTabSz="834004">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982292" indent="-216168" defTabSz="834004">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423823" indent="-216168" defTabSz="834004"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865356" indent="-216168" defTabSz="834004"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306888" indent="-216168" defTabSz="834004"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748418" indent="-216168" defTabSz="834004"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9CC30DD1-516A-4C3F-B502-E34E5AA54834}" type="slidenum">
              <a:rPr lang="en-US" altLang="ja-JP" sz="1200">
                <a:ea typeface="ＭＳ Ｐゴシック" panose="020B0600070205080204" pitchFamily="50" charset="-128"/>
              </a:rPr>
              <a:pPr>
                <a:spcBef>
                  <a:spcPct val="0"/>
                </a:spcBef>
              </a:pPr>
              <a:t>6</a:t>
            </a:fld>
            <a:endParaRPr lang="en-US" altLang="ja-JP" sz="1200">
              <a:ea typeface="ＭＳ Ｐゴシック" panose="020B0600070205080204" pitchFamily="50" charset="-128"/>
            </a:endParaRPr>
          </a:p>
        </p:txBody>
      </p:sp>
    </p:spTree>
    <p:extLst>
      <p:ext uri="{BB962C8B-B14F-4D97-AF65-F5344CB8AC3E}">
        <p14:creationId xmlns:p14="http://schemas.microsoft.com/office/powerpoint/2010/main" val="18568702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スライド イメージ プレースホルダ 1"/>
          <p:cNvSpPr>
            <a:spLocks noGrp="1" noRot="1" noChangeAspect="1" noChangeArrowheads="1" noTextEdit="1"/>
          </p:cNvSpPr>
          <p:nvPr>
            <p:ph type="sldImg"/>
          </p:nvPr>
        </p:nvSpPr>
        <p:spPr>
          <a:xfrm>
            <a:off x="31750" y="269875"/>
            <a:ext cx="6430963" cy="3617913"/>
          </a:xfrm>
          <a:ln/>
        </p:spPr>
      </p:sp>
      <p:sp>
        <p:nvSpPr>
          <p:cNvPr id="19459" name="ノート プレースホルダ 2"/>
          <p:cNvSpPr>
            <a:spLocks noGrp="1"/>
          </p:cNvSpPr>
          <p:nvPr>
            <p:ph type="body" idx="1"/>
          </p:nvPr>
        </p:nvSpPr>
        <p:spPr>
          <a:xfrm>
            <a:off x="651206" y="5123863"/>
            <a:ext cx="5422633" cy="2687599"/>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ja-JP" altLang="en-US" dirty="0">
              <a:latin typeface="Arial" panose="020B0604020202020204" pitchFamily="34" charset="0"/>
            </a:endParaRPr>
          </a:p>
        </p:txBody>
      </p:sp>
      <p:sp>
        <p:nvSpPr>
          <p:cNvPr id="1946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34004">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12890" indent="-271357" defTabSz="834004">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099231" indent="-216168" defTabSz="834004">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540761" indent="-216168" defTabSz="834004">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1982292" indent="-216168" defTabSz="834004">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423823" indent="-216168" defTabSz="834004"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865356" indent="-216168" defTabSz="834004"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306888" indent="-216168" defTabSz="834004"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748418" indent="-216168" defTabSz="834004"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56BA930F-8AC3-4AF3-B561-7CA0E0A48664}" type="slidenum">
              <a:rPr lang="en-US" altLang="ja-JP" sz="1200">
                <a:ea typeface="ＭＳ Ｐゴシック" panose="020B0600070205080204" pitchFamily="50" charset="-128"/>
              </a:rPr>
              <a:pPr>
                <a:spcBef>
                  <a:spcPct val="0"/>
                </a:spcBef>
              </a:pPr>
              <a:t>7</a:t>
            </a:fld>
            <a:endParaRPr lang="en-US" altLang="ja-JP" sz="1200">
              <a:ea typeface="ＭＳ Ｐゴシック" panose="020B0600070205080204" pitchFamily="50" charset="-128"/>
            </a:endParaRPr>
          </a:p>
        </p:txBody>
      </p:sp>
    </p:spTree>
    <p:extLst>
      <p:ext uri="{BB962C8B-B14F-4D97-AF65-F5344CB8AC3E}">
        <p14:creationId xmlns:p14="http://schemas.microsoft.com/office/powerpoint/2010/main" val="2150664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5D98836-CA4F-475F-BCFC-7C6538775750}" type="slidenum">
              <a:rPr kumimoji="1" lang="ja-JP" altLang="en-US" smtClean="0"/>
              <a:t>8</a:t>
            </a:fld>
            <a:endParaRPr kumimoji="1" lang="ja-JP" altLang="en-US"/>
          </a:p>
        </p:txBody>
      </p:sp>
    </p:spTree>
    <p:extLst>
      <p:ext uri="{BB962C8B-B14F-4D97-AF65-F5344CB8AC3E}">
        <p14:creationId xmlns:p14="http://schemas.microsoft.com/office/powerpoint/2010/main" val="36492994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スライド イメージ プレースホルダ 1"/>
          <p:cNvSpPr>
            <a:spLocks noGrp="1" noRot="1" noChangeAspect="1" noChangeArrowheads="1" noTextEdit="1"/>
          </p:cNvSpPr>
          <p:nvPr>
            <p:ph type="sldImg"/>
          </p:nvPr>
        </p:nvSpPr>
        <p:spPr>
          <a:xfrm>
            <a:off x="76200" y="277813"/>
            <a:ext cx="6618288" cy="3724275"/>
          </a:xfrm>
          <a:ln/>
        </p:spPr>
      </p:sp>
      <p:sp>
        <p:nvSpPr>
          <p:cNvPr id="16387" name="ノート プレースホルダ 2"/>
          <p:cNvSpPr>
            <a:spLocks noGrp="1"/>
          </p:cNvSpPr>
          <p:nvPr>
            <p:ph type="body" idx="1"/>
          </p:nvPr>
        </p:nvSpPr>
        <p:spPr>
          <a:xfrm>
            <a:off x="679450" y="5275263"/>
            <a:ext cx="5657850" cy="2767012"/>
          </a:xfrm>
          <a:noFill/>
          <a:ln>
            <a:solidFill>
              <a:schemeClr val="tx1"/>
            </a:solidFill>
          </a:ln>
          <a:extLst>
            <a:ext uri="{909E8E84-426E-40DD-AFC4-6F175D3DCCD1}">
              <a14:hiddenFill xmlns:a14="http://schemas.microsoft.com/office/drawing/2010/main">
                <a:solidFill>
                  <a:srgbClr val="FFFFFF"/>
                </a:solidFill>
              </a14:hiddenFill>
            </a:ext>
          </a:extLst>
        </p:spPr>
        <p:txBody>
          <a:bodyPr/>
          <a:lstStyle/>
          <a:p>
            <a:endParaRPr lang="ja-JP" altLang="en-US" dirty="0">
              <a:latin typeface="Arial" panose="020B0604020202020204" pitchFamily="34" charset="0"/>
            </a:endParaRPr>
          </a:p>
        </p:txBody>
      </p:sp>
      <p:sp>
        <p:nvSpPr>
          <p:cNvPr id="1638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63278">
              <a:spcBef>
                <a:spcPct val="30000"/>
              </a:spcBef>
              <a:defRPr kumimoji="1" sz="1000">
                <a:solidFill>
                  <a:schemeClr val="tx1"/>
                </a:solidFill>
                <a:latin typeface="Arial" panose="020B0604020202020204" pitchFamily="34" charset="0"/>
                <a:ea typeface="ＭＳ Ｐ明朝" panose="02020600040205080304" pitchFamily="18" charset="-128"/>
              </a:defRPr>
            </a:lvl1pPr>
            <a:lvl2pPr marL="737912" indent="-280884" defTabSz="863278">
              <a:spcBef>
                <a:spcPct val="30000"/>
              </a:spcBef>
              <a:defRPr kumimoji="1" sz="1000">
                <a:solidFill>
                  <a:schemeClr val="tx1"/>
                </a:solidFill>
                <a:latin typeface="Arial" panose="020B0604020202020204" pitchFamily="34" charset="0"/>
                <a:ea typeface="ＭＳ Ｐ明朝" panose="02020600040205080304" pitchFamily="18" charset="-128"/>
              </a:defRPr>
            </a:lvl2pPr>
            <a:lvl3pPr marL="1137813" indent="-223755" defTabSz="863278">
              <a:spcBef>
                <a:spcPct val="30000"/>
              </a:spcBef>
              <a:defRPr kumimoji="1" sz="1000">
                <a:solidFill>
                  <a:schemeClr val="tx1"/>
                </a:solidFill>
                <a:latin typeface="Arial" panose="020B0604020202020204" pitchFamily="34" charset="0"/>
                <a:ea typeface="ＭＳ Ｐ明朝" panose="02020600040205080304" pitchFamily="18" charset="-128"/>
              </a:defRPr>
            </a:lvl3pPr>
            <a:lvl4pPr marL="1594842" indent="-223755" defTabSz="863278">
              <a:spcBef>
                <a:spcPct val="30000"/>
              </a:spcBef>
              <a:defRPr kumimoji="1" sz="1000">
                <a:solidFill>
                  <a:schemeClr val="tx1"/>
                </a:solidFill>
                <a:latin typeface="Arial" panose="020B0604020202020204" pitchFamily="34" charset="0"/>
                <a:ea typeface="ＭＳ Ｐ明朝" panose="02020600040205080304" pitchFamily="18" charset="-128"/>
              </a:defRPr>
            </a:lvl4pPr>
            <a:lvl5pPr marL="2051871" indent="-223755" defTabSz="863278">
              <a:spcBef>
                <a:spcPct val="30000"/>
              </a:spcBef>
              <a:defRPr kumimoji="1" sz="1000">
                <a:solidFill>
                  <a:schemeClr val="tx1"/>
                </a:solidFill>
                <a:latin typeface="Arial" panose="020B0604020202020204" pitchFamily="34" charset="0"/>
                <a:ea typeface="ＭＳ Ｐ明朝" panose="02020600040205080304" pitchFamily="18" charset="-128"/>
              </a:defRPr>
            </a:lvl5pPr>
            <a:lvl6pPr marL="2508901" indent="-223755" defTabSz="863278"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6pPr>
            <a:lvl7pPr marL="2965930" indent="-223755" defTabSz="863278"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7pPr>
            <a:lvl8pPr marL="3422959" indent="-223755" defTabSz="863278"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8pPr>
            <a:lvl9pPr marL="3879988" indent="-223755" defTabSz="863278" eaLnBrk="0" fontAlgn="base" hangingPunct="0">
              <a:spcBef>
                <a:spcPct val="30000"/>
              </a:spcBef>
              <a:spcAft>
                <a:spcPct val="0"/>
              </a:spcAft>
              <a:defRPr kumimoji="1" sz="1000">
                <a:solidFill>
                  <a:schemeClr val="tx1"/>
                </a:solidFill>
                <a:latin typeface="Arial" panose="020B0604020202020204" pitchFamily="34" charset="0"/>
                <a:ea typeface="ＭＳ Ｐ明朝" panose="02020600040205080304" pitchFamily="18" charset="-128"/>
              </a:defRPr>
            </a:lvl9pPr>
          </a:lstStyle>
          <a:p>
            <a:pPr>
              <a:spcBef>
                <a:spcPct val="0"/>
              </a:spcBef>
            </a:pPr>
            <a:fld id="{12200C95-E78B-4E32-A928-D675EA7EB6F8}" type="slidenum">
              <a:rPr lang="en-US" altLang="ja-JP" sz="1200">
                <a:solidFill>
                  <a:srgbClr val="000000"/>
                </a:solidFill>
                <a:ea typeface="ＭＳ Ｐゴシック" panose="020B0600070205080204" pitchFamily="50" charset="-128"/>
              </a:rPr>
              <a:pPr>
                <a:spcBef>
                  <a:spcPct val="0"/>
                </a:spcBef>
              </a:pPr>
              <a:t>9</a:t>
            </a:fld>
            <a:endParaRPr lang="en-US" altLang="ja-JP" sz="1200">
              <a:solidFill>
                <a:srgbClr val="000000"/>
              </a:solidFill>
              <a:ea typeface="ＭＳ Ｐゴシック" panose="020B0600070205080204" pitchFamily="50" charset="-128"/>
            </a:endParaRPr>
          </a:p>
        </p:txBody>
      </p:sp>
    </p:spTree>
    <p:extLst>
      <p:ext uri="{BB962C8B-B14F-4D97-AF65-F5344CB8AC3E}">
        <p14:creationId xmlns:p14="http://schemas.microsoft.com/office/powerpoint/2010/main" val="8105244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3" y="1597820"/>
            <a:ext cx="7772400" cy="1102519"/>
          </a:xfrm>
        </p:spPr>
        <p:txBody>
          <a:bodyPr/>
          <a:lstStyle/>
          <a:p>
            <a:r>
              <a:rPr lang="ja-JP" altLang="en-US"/>
              <a:t>マスタ タイトルの書式設定</a:t>
            </a:r>
          </a:p>
        </p:txBody>
      </p:sp>
      <p:sp>
        <p:nvSpPr>
          <p:cNvPr id="3" name="サブタイトル 2"/>
          <p:cNvSpPr>
            <a:spLocks noGrp="1"/>
          </p:cNvSpPr>
          <p:nvPr>
            <p:ph type="subTitle" idx="1"/>
          </p:nvPr>
        </p:nvSpPr>
        <p:spPr>
          <a:xfrm>
            <a:off x="1371603" y="2914650"/>
            <a:ext cx="6400800" cy="1314450"/>
          </a:xfrm>
        </p:spPr>
        <p:txBody>
          <a:bodyPr/>
          <a:lstStyle>
            <a:lvl1pPr marL="0" indent="0" algn="ctr">
              <a:buNone/>
              <a:defRPr/>
            </a:lvl1pPr>
            <a:lvl2pPr marL="389456" indent="0" algn="ctr">
              <a:buNone/>
              <a:defRPr/>
            </a:lvl2pPr>
            <a:lvl3pPr marL="778913" indent="0" algn="ctr">
              <a:buNone/>
              <a:defRPr/>
            </a:lvl3pPr>
            <a:lvl4pPr marL="1168371" indent="0" algn="ctr">
              <a:buNone/>
              <a:defRPr/>
            </a:lvl4pPr>
            <a:lvl5pPr marL="1557827" indent="0" algn="ctr">
              <a:buNone/>
              <a:defRPr/>
            </a:lvl5pPr>
            <a:lvl6pPr marL="1947285" indent="0" algn="ctr">
              <a:buNone/>
              <a:defRPr/>
            </a:lvl6pPr>
            <a:lvl7pPr marL="2336740" indent="0" algn="ctr">
              <a:buNone/>
              <a:defRPr/>
            </a:lvl7pPr>
            <a:lvl8pPr marL="2726198" indent="0" algn="ctr">
              <a:buNone/>
              <a:defRPr/>
            </a:lvl8pPr>
            <a:lvl9pPr marL="3115656"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395A7679-89D8-4093-BDFB-D9D6987A661E}" type="slidenum">
              <a:rPr lang="en-US" altLang="ja-JP"/>
              <a:pPr>
                <a:defRPr/>
              </a:pPr>
              <a:t>‹#›</a:t>
            </a:fld>
            <a:endParaRPr lang="en-US" altLang="ja-JP"/>
          </a:p>
        </p:txBody>
      </p:sp>
    </p:spTree>
    <p:extLst>
      <p:ext uri="{BB962C8B-B14F-4D97-AF65-F5344CB8AC3E}">
        <p14:creationId xmlns:p14="http://schemas.microsoft.com/office/powerpoint/2010/main" val="328247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4A586B3-01B7-4A80-AE52-7936C89DC6F1}" type="slidenum">
              <a:rPr lang="en-US" altLang="ja-JP"/>
              <a:pPr>
                <a:defRPr/>
              </a:pPr>
              <a:t>‹#›</a:t>
            </a:fld>
            <a:endParaRPr lang="en-US" altLang="ja-JP"/>
          </a:p>
        </p:txBody>
      </p:sp>
    </p:spTree>
    <p:extLst>
      <p:ext uri="{BB962C8B-B14F-4D97-AF65-F5344CB8AC3E}">
        <p14:creationId xmlns:p14="http://schemas.microsoft.com/office/powerpoint/2010/main" val="2277895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983"/>
            <a:ext cx="2057400" cy="4388644"/>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05983"/>
            <a:ext cx="6019800" cy="4388644"/>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B95FBE15-69C8-49BD-8060-A3D6AB06BBFF}" type="slidenum">
              <a:rPr lang="en-US" altLang="ja-JP"/>
              <a:pPr>
                <a:defRPr/>
              </a:pPr>
              <a:t>‹#›</a:t>
            </a:fld>
            <a:endParaRPr lang="en-US" altLang="ja-JP"/>
          </a:p>
        </p:txBody>
      </p:sp>
    </p:spTree>
    <p:extLst>
      <p:ext uri="{BB962C8B-B14F-4D97-AF65-F5344CB8AC3E}">
        <p14:creationId xmlns:p14="http://schemas.microsoft.com/office/powerpoint/2010/main" val="740935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3" y="1597820"/>
            <a:ext cx="7772400" cy="1102519"/>
          </a:xfrm>
        </p:spPr>
        <p:txBody>
          <a:bodyPr/>
          <a:lstStyle/>
          <a:p>
            <a:r>
              <a:rPr lang="ja-JP" altLang="en-US"/>
              <a:t>マスタ タイトルの書式設定</a:t>
            </a:r>
          </a:p>
        </p:txBody>
      </p:sp>
      <p:sp>
        <p:nvSpPr>
          <p:cNvPr id="3" name="サブタイトル 2"/>
          <p:cNvSpPr>
            <a:spLocks noGrp="1"/>
          </p:cNvSpPr>
          <p:nvPr>
            <p:ph type="subTitle" idx="1"/>
          </p:nvPr>
        </p:nvSpPr>
        <p:spPr>
          <a:xfrm>
            <a:off x="1371603" y="2914650"/>
            <a:ext cx="6400800" cy="1314450"/>
          </a:xfrm>
        </p:spPr>
        <p:txBody>
          <a:bodyPr/>
          <a:lstStyle>
            <a:lvl1pPr marL="0" indent="0" algn="ctr">
              <a:buNone/>
              <a:defRPr/>
            </a:lvl1pPr>
            <a:lvl2pPr marL="389456" indent="0" algn="ctr">
              <a:buNone/>
              <a:defRPr/>
            </a:lvl2pPr>
            <a:lvl3pPr marL="778913" indent="0" algn="ctr">
              <a:buNone/>
              <a:defRPr/>
            </a:lvl3pPr>
            <a:lvl4pPr marL="1168371" indent="0" algn="ctr">
              <a:buNone/>
              <a:defRPr/>
            </a:lvl4pPr>
            <a:lvl5pPr marL="1557827" indent="0" algn="ctr">
              <a:buNone/>
              <a:defRPr/>
            </a:lvl5pPr>
            <a:lvl6pPr marL="1947285" indent="0" algn="ctr">
              <a:buNone/>
              <a:defRPr/>
            </a:lvl6pPr>
            <a:lvl7pPr marL="2336740" indent="0" algn="ctr">
              <a:buNone/>
              <a:defRPr/>
            </a:lvl7pPr>
            <a:lvl8pPr marL="2726198" indent="0" algn="ctr">
              <a:buNone/>
              <a:defRPr/>
            </a:lvl8pPr>
            <a:lvl9pPr marL="3115656"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7FCBBA-80F2-4351-B6B7-26BB035003F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051968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A383AC-49EA-49BD-8A76-1F9180AA449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119456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80"/>
            <a:ext cx="7772400" cy="1021556"/>
          </a:xfrm>
        </p:spPr>
        <p:txBody>
          <a:bodyPr anchor="t"/>
          <a:lstStyle>
            <a:lvl1pPr algn="l">
              <a:defRPr sz="34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180035"/>
            <a:ext cx="7772400" cy="1125140"/>
          </a:xfrm>
        </p:spPr>
        <p:txBody>
          <a:bodyPr anchor="b"/>
          <a:lstStyle>
            <a:lvl1pPr marL="0" indent="0">
              <a:buNone/>
              <a:defRPr sz="1700"/>
            </a:lvl1pPr>
            <a:lvl2pPr marL="389456" indent="0">
              <a:buNone/>
              <a:defRPr sz="1600"/>
            </a:lvl2pPr>
            <a:lvl3pPr marL="778913" indent="0">
              <a:buNone/>
              <a:defRPr sz="1300"/>
            </a:lvl3pPr>
            <a:lvl4pPr marL="1168371" indent="0">
              <a:buNone/>
              <a:defRPr sz="1200"/>
            </a:lvl4pPr>
            <a:lvl5pPr marL="1557827" indent="0">
              <a:buNone/>
              <a:defRPr sz="1200"/>
            </a:lvl5pPr>
            <a:lvl6pPr marL="1947285" indent="0">
              <a:buNone/>
              <a:defRPr sz="1200"/>
            </a:lvl6pPr>
            <a:lvl7pPr marL="2336740" indent="0">
              <a:buNone/>
              <a:defRPr sz="1200"/>
            </a:lvl7pPr>
            <a:lvl8pPr marL="2726198" indent="0">
              <a:buNone/>
              <a:defRPr sz="1200"/>
            </a:lvl8pPr>
            <a:lvl9pPr marL="3115656" indent="0">
              <a:buNone/>
              <a:defRPr sz="12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F5489F-5C71-4F29-BB8A-45D7FAD5EBBA}"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954211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1" y="1200153"/>
            <a:ext cx="4038600" cy="3394472"/>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200153"/>
            <a:ext cx="4038600" cy="3394472"/>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969FA7-051E-43FD-B121-85623ADEB454}"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02267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2" y="1151334"/>
            <a:ext cx="4040187" cy="479822"/>
          </a:xfrm>
        </p:spPr>
        <p:txBody>
          <a:bodyPr anchor="b"/>
          <a:lstStyle>
            <a:lvl1pPr marL="0" indent="0">
              <a:buNone/>
              <a:defRPr sz="2000" b="1"/>
            </a:lvl1pPr>
            <a:lvl2pPr marL="389456" indent="0">
              <a:buNone/>
              <a:defRPr sz="1700" b="1"/>
            </a:lvl2pPr>
            <a:lvl3pPr marL="778913" indent="0">
              <a:buNone/>
              <a:defRPr sz="1600" b="1"/>
            </a:lvl3pPr>
            <a:lvl4pPr marL="1168371" indent="0">
              <a:buNone/>
              <a:defRPr sz="1300" b="1"/>
            </a:lvl4pPr>
            <a:lvl5pPr marL="1557827" indent="0">
              <a:buNone/>
              <a:defRPr sz="1300" b="1"/>
            </a:lvl5pPr>
            <a:lvl6pPr marL="1947285" indent="0">
              <a:buNone/>
              <a:defRPr sz="1300" b="1"/>
            </a:lvl6pPr>
            <a:lvl7pPr marL="2336740" indent="0">
              <a:buNone/>
              <a:defRPr sz="1300" b="1"/>
            </a:lvl7pPr>
            <a:lvl8pPr marL="2726198" indent="0">
              <a:buNone/>
              <a:defRPr sz="1300" b="1"/>
            </a:lvl8pPr>
            <a:lvl9pPr marL="3115656" indent="0">
              <a:buNone/>
              <a:defRPr sz="13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2" y="1631156"/>
            <a:ext cx="4040187" cy="2963466"/>
          </a:xfrm>
        </p:spPr>
        <p:txBody>
          <a:bodyPr/>
          <a:lstStyle>
            <a:lvl1pPr>
              <a:defRPr sz="2000"/>
            </a:lvl1pPr>
            <a:lvl2pPr>
              <a:defRPr sz="1700"/>
            </a:lvl2pPr>
            <a:lvl3pPr>
              <a:defRPr sz="1600"/>
            </a:lvl3pPr>
            <a:lvl4pPr>
              <a:defRPr sz="1300"/>
            </a:lvl4pPr>
            <a:lvl5pPr>
              <a:defRPr sz="1300"/>
            </a:lvl5pPr>
            <a:lvl6pPr>
              <a:defRPr sz="1300"/>
            </a:lvl6pPr>
            <a:lvl7pPr>
              <a:defRPr sz="1300"/>
            </a:lvl7pPr>
            <a:lvl8pPr>
              <a:defRPr sz="1300"/>
            </a:lvl8pPr>
            <a:lvl9pPr>
              <a:defRPr sz="13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151334"/>
            <a:ext cx="4041775" cy="479822"/>
          </a:xfrm>
        </p:spPr>
        <p:txBody>
          <a:bodyPr anchor="b"/>
          <a:lstStyle>
            <a:lvl1pPr marL="0" indent="0">
              <a:buNone/>
              <a:defRPr sz="2000" b="1"/>
            </a:lvl1pPr>
            <a:lvl2pPr marL="389456" indent="0">
              <a:buNone/>
              <a:defRPr sz="1700" b="1"/>
            </a:lvl2pPr>
            <a:lvl3pPr marL="778913" indent="0">
              <a:buNone/>
              <a:defRPr sz="1600" b="1"/>
            </a:lvl3pPr>
            <a:lvl4pPr marL="1168371" indent="0">
              <a:buNone/>
              <a:defRPr sz="1300" b="1"/>
            </a:lvl4pPr>
            <a:lvl5pPr marL="1557827" indent="0">
              <a:buNone/>
              <a:defRPr sz="1300" b="1"/>
            </a:lvl5pPr>
            <a:lvl6pPr marL="1947285" indent="0">
              <a:buNone/>
              <a:defRPr sz="1300" b="1"/>
            </a:lvl6pPr>
            <a:lvl7pPr marL="2336740" indent="0">
              <a:buNone/>
              <a:defRPr sz="1300" b="1"/>
            </a:lvl7pPr>
            <a:lvl8pPr marL="2726198" indent="0">
              <a:buNone/>
              <a:defRPr sz="1300" b="1"/>
            </a:lvl8pPr>
            <a:lvl9pPr marL="3115656" indent="0">
              <a:buNone/>
              <a:defRPr sz="13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1631156"/>
            <a:ext cx="4041775" cy="2963466"/>
          </a:xfrm>
        </p:spPr>
        <p:txBody>
          <a:bodyPr/>
          <a:lstStyle>
            <a:lvl1pPr>
              <a:defRPr sz="2000"/>
            </a:lvl1pPr>
            <a:lvl2pPr>
              <a:defRPr sz="1700"/>
            </a:lvl2pPr>
            <a:lvl3pPr>
              <a:defRPr sz="1600"/>
            </a:lvl3pPr>
            <a:lvl4pPr>
              <a:defRPr sz="1300"/>
            </a:lvl4pPr>
            <a:lvl5pPr>
              <a:defRPr sz="1300"/>
            </a:lvl5pPr>
            <a:lvl6pPr>
              <a:defRPr sz="1300"/>
            </a:lvl6pPr>
            <a:lvl7pPr>
              <a:defRPr sz="1300"/>
            </a:lvl7pPr>
            <a:lvl8pPr>
              <a:defRPr sz="1300"/>
            </a:lvl8pPr>
            <a:lvl9pPr>
              <a:defRPr sz="13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32AE21F-EFBB-48DC-A1D6-71939F08046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54109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2E99CA5-B511-4988-83AE-CAC5B5CD4FF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740193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F02A8D5-4445-42C3-AD70-D9CC07E8251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752788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4789"/>
            <a:ext cx="3008313" cy="871537"/>
          </a:xfrm>
        </p:spPr>
        <p:txBody>
          <a:bodyPr anchor="b"/>
          <a:lstStyle>
            <a:lvl1pPr algn="l">
              <a:defRPr sz="1700" b="1"/>
            </a:lvl1pPr>
          </a:lstStyle>
          <a:p>
            <a:r>
              <a:rPr lang="ja-JP" altLang="en-US"/>
              <a:t>マスタ タイトルの書式設定</a:t>
            </a:r>
          </a:p>
        </p:txBody>
      </p:sp>
      <p:sp>
        <p:nvSpPr>
          <p:cNvPr id="3" name="コンテンツ プレースホルダ 2"/>
          <p:cNvSpPr>
            <a:spLocks noGrp="1"/>
          </p:cNvSpPr>
          <p:nvPr>
            <p:ph idx="1"/>
          </p:nvPr>
        </p:nvSpPr>
        <p:spPr>
          <a:xfrm>
            <a:off x="3575055" y="204793"/>
            <a:ext cx="5111750" cy="4389834"/>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076328"/>
            <a:ext cx="3008313" cy="3518297"/>
          </a:xfrm>
        </p:spPr>
        <p:txBody>
          <a:bodyPr/>
          <a:lstStyle>
            <a:lvl1pPr marL="0" indent="0">
              <a:buNone/>
              <a:defRPr sz="1200"/>
            </a:lvl1pPr>
            <a:lvl2pPr marL="389456" indent="0">
              <a:buNone/>
              <a:defRPr sz="1000"/>
            </a:lvl2pPr>
            <a:lvl3pPr marL="778913" indent="0">
              <a:buNone/>
              <a:defRPr sz="800"/>
            </a:lvl3pPr>
            <a:lvl4pPr marL="1168371" indent="0">
              <a:buNone/>
              <a:defRPr sz="700"/>
            </a:lvl4pPr>
            <a:lvl5pPr marL="1557827" indent="0">
              <a:buNone/>
              <a:defRPr sz="700"/>
            </a:lvl5pPr>
            <a:lvl6pPr marL="1947285" indent="0">
              <a:buNone/>
              <a:defRPr sz="700"/>
            </a:lvl6pPr>
            <a:lvl7pPr marL="2336740" indent="0">
              <a:buNone/>
              <a:defRPr sz="700"/>
            </a:lvl7pPr>
            <a:lvl8pPr marL="2726198" indent="0">
              <a:buNone/>
              <a:defRPr sz="700"/>
            </a:lvl8pPr>
            <a:lvl9pPr marL="3115656" indent="0">
              <a:buNone/>
              <a:defRPr sz="7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929318-173D-4A2C-A067-2AACFF65575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099294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E7CEDE1-20D2-4FE2-A720-8EC76CD24E7A}" type="slidenum">
              <a:rPr lang="en-US" altLang="ja-JP"/>
              <a:pPr>
                <a:defRPr/>
              </a:pPr>
              <a:t>‹#›</a:t>
            </a:fld>
            <a:endParaRPr lang="en-US" altLang="ja-JP"/>
          </a:p>
        </p:txBody>
      </p:sp>
    </p:spTree>
    <p:extLst>
      <p:ext uri="{BB962C8B-B14F-4D97-AF65-F5344CB8AC3E}">
        <p14:creationId xmlns:p14="http://schemas.microsoft.com/office/powerpoint/2010/main" val="29152773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7" y="3600449"/>
            <a:ext cx="5486400" cy="425054"/>
          </a:xfrm>
        </p:spPr>
        <p:txBody>
          <a:bodyPr anchor="b"/>
          <a:lstStyle>
            <a:lvl1pPr algn="l">
              <a:defRPr sz="1700" b="1"/>
            </a:lvl1pPr>
          </a:lstStyle>
          <a:p>
            <a:r>
              <a:rPr lang="ja-JP" altLang="en-US"/>
              <a:t>マスタ タイトルの書式設定</a:t>
            </a:r>
          </a:p>
        </p:txBody>
      </p:sp>
      <p:sp>
        <p:nvSpPr>
          <p:cNvPr id="3" name="図プレースホルダ 2"/>
          <p:cNvSpPr>
            <a:spLocks noGrp="1"/>
          </p:cNvSpPr>
          <p:nvPr>
            <p:ph type="pic" idx="1"/>
          </p:nvPr>
        </p:nvSpPr>
        <p:spPr>
          <a:xfrm>
            <a:off x="1792287" y="459581"/>
            <a:ext cx="5486400" cy="3086100"/>
          </a:xfrm>
        </p:spPr>
        <p:txBody>
          <a:bodyPr/>
          <a:lstStyle>
            <a:lvl1pPr marL="0" indent="0">
              <a:buNone/>
              <a:defRPr sz="2800"/>
            </a:lvl1pPr>
            <a:lvl2pPr marL="389456" indent="0">
              <a:buNone/>
              <a:defRPr sz="2400"/>
            </a:lvl2pPr>
            <a:lvl3pPr marL="778913" indent="0">
              <a:buNone/>
              <a:defRPr sz="2000"/>
            </a:lvl3pPr>
            <a:lvl4pPr marL="1168371" indent="0">
              <a:buNone/>
              <a:defRPr sz="1700"/>
            </a:lvl4pPr>
            <a:lvl5pPr marL="1557827" indent="0">
              <a:buNone/>
              <a:defRPr sz="1700"/>
            </a:lvl5pPr>
            <a:lvl6pPr marL="1947285" indent="0">
              <a:buNone/>
              <a:defRPr sz="1700"/>
            </a:lvl6pPr>
            <a:lvl7pPr marL="2336740" indent="0">
              <a:buNone/>
              <a:defRPr sz="1700"/>
            </a:lvl7pPr>
            <a:lvl8pPr marL="2726198" indent="0">
              <a:buNone/>
              <a:defRPr sz="1700"/>
            </a:lvl8pPr>
            <a:lvl9pPr marL="3115656" indent="0">
              <a:buNone/>
              <a:defRPr sz="1700"/>
            </a:lvl9pPr>
          </a:lstStyle>
          <a:p>
            <a:pPr lvl="0"/>
            <a:endParaRPr lang="ja-JP" altLang="en-US" noProof="0"/>
          </a:p>
        </p:txBody>
      </p:sp>
      <p:sp>
        <p:nvSpPr>
          <p:cNvPr id="4" name="テキスト プレースホルダ 3"/>
          <p:cNvSpPr>
            <a:spLocks noGrp="1"/>
          </p:cNvSpPr>
          <p:nvPr>
            <p:ph type="body" sz="half" idx="2"/>
          </p:nvPr>
        </p:nvSpPr>
        <p:spPr>
          <a:xfrm>
            <a:off x="1792287" y="4025504"/>
            <a:ext cx="5486400" cy="603647"/>
          </a:xfrm>
        </p:spPr>
        <p:txBody>
          <a:bodyPr/>
          <a:lstStyle>
            <a:lvl1pPr marL="0" indent="0">
              <a:buNone/>
              <a:defRPr sz="1200"/>
            </a:lvl1pPr>
            <a:lvl2pPr marL="389456" indent="0">
              <a:buNone/>
              <a:defRPr sz="1000"/>
            </a:lvl2pPr>
            <a:lvl3pPr marL="778913" indent="0">
              <a:buNone/>
              <a:defRPr sz="800"/>
            </a:lvl3pPr>
            <a:lvl4pPr marL="1168371" indent="0">
              <a:buNone/>
              <a:defRPr sz="700"/>
            </a:lvl4pPr>
            <a:lvl5pPr marL="1557827" indent="0">
              <a:buNone/>
              <a:defRPr sz="700"/>
            </a:lvl5pPr>
            <a:lvl6pPr marL="1947285" indent="0">
              <a:buNone/>
              <a:defRPr sz="700"/>
            </a:lvl6pPr>
            <a:lvl7pPr marL="2336740" indent="0">
              <a:buNone/>
              <a:defRPr sz="700"/>
            </a:lvl7pPr>
            <a:lvl8pPr marL="2726198" indent="0">
              <a:buNone/>
              <a:defRPr sz="700"/>
            </a:lvl8pPr>
            <a:lvl9pPr marL="3115656" indent="0">
              <a:buNone/>
              <a:defRPr sz="7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2F0302-162E-44FF-A6BE-3625A3AB712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07228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F57C69-4E17-4EF1-ADBE-DA4D04609D7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57061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05983"/>
            <a:ext cx="2057400" cy="4388644"/>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05983"/>
            <a:ext cx="6019800" cy="4388644"/>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987C47-0409-4E60-B0BC-00362753623F}"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811720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3305180"/>
            <a:ext cx="7772400" cy="1021556"/>
          </a:xfrm>
        </p:spPr>
        <p:txBody>
          <a:bodyPr anchor="t"/>
          <a:lstStyle>
            <a:lvl1pPr algn="l">
              <a:defRPr sz="34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180035"/>
            <a:ext cx="7772400" cy="1125140"/>
          </a:xfrm>
        </p:spPr>
        <p:txBody>
          <a:bodyPr anchor="b"/>
          <a:lstStyle>
            <a:lvl1pPr marL="0" indent="0">
              <a:buNone/>
              <a:defRPr sz="1700"/>
            </a:lvl1pPr>
            <a:lvl2pPr marL="389456" indent="0">
              <a:buNone/>
              <a:defRPr sz="1600"/>
            </a:lvl2pPr>
            <a:lvl3pPr marL="778913" indent="0">
              <a:buNone/>
              <a:defRPr sz="1300"/>
            </a:lvl3pPr>
            <a:lvl4pPr marL="1168371" indent="0">
              <a:buNone/>
              <a:defRPr sz="1200"/>
            </a:lvl4pPr>
            <a:lvl5pPr marL="1557827" indent="0">
              <a:buNone/>
              <a:defRPr sz="1200"/>
            </a:lvl5pPr>
            <a:lvl6pPr marL="1947285" indent="0">
              <a:buNone/>
              <a:defRPr sz="1200"/>
            </a:lvl6pPr>
            <a:lvl7pPr marL="2336740" indent="0">
              <a:buNone/>
              <a:defRPr sz="1200"/>
            </a:lvl7pPr>
            <a:lvl8pPr marL="2726198" indent="0">
              <a:buNone/>
              <a:defRPr sz="1200"/>
            </a:lvl8pPr>
            <a:lvl9pPr marL="3115656" indent="0">
              <a:buNone/>
              <a:defRPr sz="12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8EE696C6-680E-4455-9AB7-56E6F3DECCCC}" type="slidenum">
              <a:rPr lang="en-US" altLang="ja-JP"/>
              <a:pPr>
                <a:defRPr/>
              </a:pPr>
              <a:t>‹#›</a:t>
            </a:fld>
            <a:endParaRPr lang="en-US" altLang="ja-JP"/>
          </a:p>
        </p:txBody>
      </p:sp>
    </p:spTree>
    <p:extLst>
      <p:ext uri="{BB962C8B-B14F-4D97-AF65-F5344CB8AC3E}">
        <p14:creationId xmlns:p14="http://schemas.microsoft.com/office/powerpoint/2010/main" val="1295201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1" y="1200153"/>
            <a:ext cx="4038600" cy="3394472"/>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200153"/>
            <a:ext cx="4038600" cy="3394472"/>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0F99E38-4744-40F8-9E19-E27EEB80ED96}" type="slidenum">
              <a:rPr lang="en-US" altLang="ja-JP"/>
              <a:pPr>
                <a:defRPr/>
              </a:pPr>
              <a:t>‹#›</a:t>
            </a:fld>
            <a:endParaRPr lang="en-US" altLang="ja-JP"/>
          </a:p>
        </p:txBody>
      </p:sp>
    </p:spTree>
    <p:extLst>
      <p:ext uri="{BB962C8B-B14F-4D97-AF65-F5344CB8AC3E}">
        <p14:creationId xmlns:p14="http://schemas.microsoft.com/office/powerpoint/2010/main" val="3072705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2" y="1151334"/>
            <a:ext cx="4040187" cy="479822"/>
          </a:xfrm>
        </p:spPr>
        <p:txBody>
          <a:bodyPr anchor="b"/>
          <a:lstStyle>
            <a:lvl1pPr marL="0" indent="0">
              <a:buNone/>
              <a:defRPr sz="2000" b="1"/>
            </a:lvl1pPr>
            <a:lvl2pPr marL="389456" indent="0">
              <a:buNone/>
              <a:defRPr sz="1700" b="1"/>
            </a:lvl2pPr>
            <a:lvl3pPr marL="778913" indent="0">
              <a:buNone/>
              <a:defRPr sz="1600" b="1"/>
            </a:lvl3pPr>
            <a:lvl4pPr marL="1168371" indent="0">
              <a:buNone/>
              <a:defRPr sz="1300" b="1"/>
            </a:lvl4pPr>
            <a:lvl5pPr marL="1557827" indent="0">
              <a:buNone/>
              <a:defRPr sz="1300" b="1"/>
            </a:lvl5pPr>
            <a:lvl6pPr marL="1947285" indent="0">
              <a:buNone/>
              <a:defRPr sz="1300" b="1"/>
            </a:lvl6pPr>
            <a:lvl7pPr marL="2336740" indent="0">
              <a:buNone/>
              <a:defRPr sz="1300" b="1"/>
            </a:lvl7pPr>
            <a:lvl8pPr marL="2726198" indent="0">
              <a:buNone/>
              <a:defRPr sz="1300" b="1"/>
            </a:lvl8pPr>
            <a:lvl9pPr marL="3115656" indent="0">
              <a:buNone/>
              <a:defRPr sz="13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2" y="1631156"/>
            <a:ext cx="4040187" cy="2963466"/>
          </a:xfrm>
        </p:spPr>
        <p:txBody>
          <a:bodyPr/>
          <a:lstStyle>
            <a:lvl1pPr>
              <a:defRPr sz="2000"/>
            </a:lvl1pPr>
            <a:lvl2pPr>
              <a:defRPr sz="1700"/>
            </a:lvl2pPr>
            <a:lvl3pPr>
              <a:defRPr sz="1600"/>
            </a:lvl3pPr>
            <a:lvl4pPr>
              <a:defRPr sz="1300"/>
            </a:lvl4pPr>
            <a:lvl5pPr>
              <a:defRPr sz="1300"/>
            </a:lvl5pPr>
            <a:lvl6pPr>
              <a:defRPr sz="1300"/>
            </a:lvl6pPr>
            <a:lvl7pPr>
              <a:defRPr sz="1300"/>
            </a:lvl7pPr>
            <a:lvl8pPr>
              <a:defRPr sz="1300"/>
            </a:lvl8pPr>
            <a:lvl9pPr>
              <a:defRPr sz="13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9" y="1151334"/>
            <a:ext cx="4041775" cy="479822"/>
          </a:xfrm>
        </p:spPr>
        <p:txBody>
          <a:bodyPr anchor="b"/>
          <a:lstStyle>
            <a:lvl1pPr marL="0" indent="0">
              <a:buNone/>
              <a:defRPr sz="2000" b="1"/>
            </a:lvl1pPr>
            <a:lvl2pPr marL="389456" indent="0">
              <a:buNone/>
              <a:defRPr sz="1700" b="1"/>
            </a:lvl2pPr>
            <a:lvl3pPr marL="778913" indent="0">
              <a:buNone/>
              <a:defRPr sz="1600" b="1"/>
            </a:lvl3pPr>
            <a:lvl4pPr marL="1168371" indent="0">
              <a:buNone/>
              <a:defRPr sz="1300" b="1"/>
            </a:lvl4pPr>
            <a:lvl5pPr marL="1557827" indent="0">
              <a:buNone/>
              <a:defRPr sz="1300" b="1"/>
            </a:lvl5pPr>
            <a:lvl6pPr marL="1947285" indent="0">
              <a:buNone/>
              <a:defRPr sz="1300" b="1"/>
            </a:lvl6pPr>
            <a:lvl7pPr marL="2336740" indent="0">
              <a:buNone/>
              <a:defRPr sz="1300" b="1"/>
            </a:lvl7pPr>
            <a:lvl8pPr marL="2726198" indent="0">
              <a:buNone/>
              <a:defRPr sz="1300" b="1"/>
            </a:lvl8pPr>
            <a:lvl9pPr marL="3115656" indent="0">
              <a:buNone/>
              <a:defRPr sz="13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9" y="1631156"/>
            <a:ext cx="4041775" cy="2963466"/>
          </a:xfrm>
        </p:spPr>
        <p:txBody>
          <a:bodyPr/>
          <a:lstStyle>
            <a:lvl1pPr>
              <a:defRPr sz="2000"/>
            </a:lvl1pPr>
            <a:lvl2pPr>
              <a:defRPr sz="1700"/>
            </a:lvl2pPr>
            <a:lvl3pPr>
              <a:defRPr sz="1600"/>
            </a:lvl3pPr>
            <a:lvl4pPr>
              <a:defRPr sz="1300"/>
            </a:lvl4pPr>
            <a:lvl5pPr>
              <a:defRPr sz="1300"/>
            </a:lvl5pPr>
            <a:lvl6pPr>
              <a:defRPr sz="1300"/>
            </a:lvl6pPr>
            <a:lvl7pPr>
              <a:defRPr sz="1300"/>
            </a:lvl7pPr>
            <a:lvl8pPr>
              <a:defRPr sz="1300"/>
            </a:lvl8pPr>
            <a:lvl9pPr>
              <a:defRPr sz="13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A9510559-35D9-486F-BFAA-6CD500E32A87}" type="slidenum">
              <a:rPr lang="en-US" altLang="ja-JP"/>
              <a:pPr>
                <a:defRPr/>
              </a:pPr>
              <a:t>‹#›</a:t>
            </a:fld>
            <a:endParaRPr lang="en-US" altLang="ja-JP"/>
          </a:p>
        </p:txBody>
      </p:sp>
    </p:spTree>
    <p:extLst>
      <p:ext uri="{BB962C8B-B14F-4D97-AF65-F5344CB8AC3E}">
        <p14:creationId xmlns:p14="http://schemas.microsoft.com/office/powerpoint/2010/main" val="1269462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D345DDF-DF75-44C1-9926-12A2B7E90725}" type="slidenum">
              <a:rPr lang="en-US" altLang="ja-JP"/>
              <a:pPr>
                <a:defRPr/>
              </a:pPr>
              <a:t>‹#›</a:t>
            </a:fld>
            <a:endParaRPr lang="en-US" altLang="ja-JP"/>
          </a:p>
        </p:txBody>
      </p:sp>
    </p:spTree>
    <p:extLst>
      <p:ext uri="{BB962C8B-B14F-4D97-AF65-F5344CB8AC3E}">
        <p14:creationId xmlns:p14="http://schemas.microsoft.com/office/powerpoint/2010/main" val="3889757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91E2DCCE-2328-4EE7-B47C-8DACD135FF60}" type="slidenum">
              <a:rPr lang="en-US" altLang="ja-JP"/>
              <a:pPr>
                <a:defRPr/>
              </a:pPr>
              <a:t>‹#›</a:t>
            </a:fld>
            <a:endParaRPr lang="en-US" altLang="ja-JP"/>
          </a:p>
        </p:txBody>
      </p:sp>
    </p:spTree>
    <p:extLst>
      <p:ext uri="{BB962C8B-B14F-4D97-AF65-F5344CB8AC3E}">
        <p14:creationId xmlns:p14="http://schemas.microsoft.com/office/powerpoint/2010/main" val="115800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04789"/>
            <a:ext cx="3008313" cy="871537"/>
          </a:xfrm>
        </p:spPr>
        <p:txBody>
          <a:bodyPr anchor="b"/>
          <a:lstStyle>
            <a:lvl1pPr algn="l">
              <a:defRPr sz="1700" b="1"/>
            </a:lvl1pPr>
          </a:lstStyle>
          <a:p>
            <a:r>
              <a:rPr lang="ja-JP" altLang="en-US"/>
              <a:t>マスタ タイトルの書式設定</a:t>
            </a:r>
          </a:p>
        </p:txBody>
      </p:sp>
      <p:sp>
        <p:nvSpPr>
          <p:cNvPr id="3" name="コンテンツ プレースホルダ 2"/>
          <p:cNvSpPr>
            <a:spLocks noGrp="1"/>
          </p:cNvSpPr>
          <p:nvPr>
            <p:ph idx="1"/>
          </p:nvPr>
        </p:nvSpPr>
        <p:spPr>
          <a:xfrm>
            <a:off x="3575055" y="204793"/>
            <a:ext cx="5111750" cy="4389834"/>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076328"/>
            <a:ext cx="3008313" cy="3518297"/>
          </a:xfrm>
        </p:spPr>
        <p:txBody>
          <a:bodyPr/>
          <a:lstStyle>
            <a:lvl1pPr marL="0" indent="0">
              <a:buNone/>
              <a:defRPr sz="1200"/>
            </a:lvl1pPr>
            <a:lvl2pPr marL="389456" indent="0">
              <a:buNone/>
              <a:defRPr sz="1000"/>
            </a:lvl2pPr>
            <a:lvl3pPr marL="778913" indent="0">
              <a:buNone/>
              <a:defRPr sz="800"/>
            </a:lvl3pPr>
            <a:lvl4pPr marL="1168371" indent="0">
              <a:buNone/>
              <a:defRPr sz="700"/>
            </a:lvl4pPr>
            <a:lvl5pPr marL="1557827" indent="0">
              <a:buNone/>
              <a:defRPr sz="700"/>
            </a:lvl5pPr>
            <a:lvl6pPr marL="1947285" indent="0">
              <a:buNone/>
              <a:defRPr sz="700"/>
            </a:lvl6pPr>
            <a:lvl7pPr marL="2336740" indent="0">
              <a:buNone/>
              <a:defRPr sz="700"/>
            </a:lvl7pPr>
            <a:lvl8pPr marL="2726198" indent="0">
              <a:buNone/>
              <a:defRPr sz="700"/>
            </a:lvl8pPr>
            <a:lvl9pPr marL="3115656" indent="0">
              <a:buNone/>
              <a:defRPr sz="7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53567237-26AF-4C83-9B05-38B7261C5DAC}" type="slidenum">
              <a:rPr lang="en-US" altLang="ja-JP"/>
              <a:pPr>
                <a:defRPr/>
              </a:pPr>
              <a:t>‹#›</a:t>
            </a:fld>
            <a:endParaRPr lang="en-US" altLang="ja-JP"/>
          </a:p>
        </p:txBody>
      </p:sp>
    </p:spTree>
    <p:extLst>
      <p:ext uri="{BB962C8B-B14F-4D97-AF65-F5344CB8AC3E}">
        <p14:creationId xmlns:p14="http://schemas.microsoft.com/office/powerpoint/2010/main" val="21292176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7" y="3600449"/>
            <a:ext cx="5486400" cy="425054"/>
          </a:xfrm>
        </p:spPr>
        <p:txBody>
          <a:bodyPr anchor="b"/>
          <a:lstStyle>
            <a:lvl1pPr algn="l">
              <a:defRPr sz="1700" b="1"/>
            </a:lvl1pPr>
          </a:lstStyle>
          <a:p>
            <a:r>
              <a:rPr lang="ja-JP" altLang="en-US"/>
              <a:t>マスタ タイトルの書式設定</a:t>
            </a:r>
          </a:p>
        </p:txBody>
      </p:sp>
      <p:sp>
        <p:nvSpPr>
          <p:cNvPr id="3" name="図プレースホルダ 2"/>
          <p:cNvSpPr>
            <a:spLocks noGrp="1"/>
          </p:cNvSpPr>
          <p:nvPr>
            <p:ph type="pic" idx="1"/>
          </p:nvPr>
        </p:nvSpPr>
        <p:spPr>
          <a:xfrm>
            <a:off x="1792287" y="459581"/>
            <a:ext cx="5486400" cy="3086100"/>
          </a:xfrm>
        </p:spPr>
        <p:txBody>
          <a:bodyPr/>
          <a:lstStyle>
            <a:lvl1pPr marL="0" indent="0">
              <a:buNone/>
              <a:defRPr sz="2800"/>
            </a:lvl1pPr>
            <a:lvl2pPr marL="389456" indent="0">
              <a:buNone/>
              <a:defRPr sz="2400"/>
            </a:lvl2pPr>
            <a:lvl3pPr marL="778913" indent="0">
              <a:buNone/>
              <a:defRPr sz="2000"/>
            </a:lvl3pPr>
            <a:lvl4pPr marL="1168371" indent="0">
              <a:buNone/>
              <a:defRPr sz="1700"/>
            </a:lvl4pPr>
            <a:lvl5pPr marL="1557827" indent="0">
              <a:buNone/>
              <a:defRPr sz="1700"/>
            </a:lvl5pPr>
            <a:lvl6pPr marL="1947285" indent="0">
              <a:buNone/>
              <a:defRPr sz="1700"/>
            </a:lvl6pPr>
            <a:lvl7pPr marL="2336740" indent="0">
              <a:buNone/>
              <a:defRPr sz="1700"/>
            </a:lvl7pPr>
            <a:lvl8pPr marL="2726198" indent="0">
              <a:buNone/>
              <a:defRPr sz="1700"/>
            </a:lvl8pPr>
            <a:lvl9pPr marL="3115656" indent="0">
              <a:buNone/>
              <a:defRPr sz="1700"/>
            </a:lvl9pPr>
          </a:lstStyle>
          <a:p>
            <a:pPr lvl="0"/>
            <a:endParaRPr lang="ja-JP" altLang="en-US" noProof="0"/>
          </a:p>
        </p:txBody>
      </p:sp>
      <p:sp>
        <p:nvSpPr>
          <p:cNvPr id="4" name="テキスト プレースホルダ 3"/>
          <p:cNvSpPr>
            <a:spLocks noGrp="1"/>
          </p:cNvSpPr>
          <p:nvPr>
            <p:ph type="body" sz="half" idx="2"/>
          </p:nvPr>
        </p:nvSpPr>
        <p:spPr>
          <a:xfrm>
            <a:off x="1792287" y="4025504"/>
            <a:ext cx="5486400" cy="603647"/>
          </a:xfrm>
        </p:spPr>
        <p:txBody>
          <a:bodyPr/>
          <a:lstStyle>
            <a:lvl1pPr marL="0" indent="0">
              <a:buNone/>
              <a:defRPr sz="1200"/>
            </a:lvl1pPr>
            <a:lvl2pPr marL="389456" indent="0">
              <a:buNone/>
              <a:defRPr sz="1000"/>
            </a:lvl2pPr>
            <a:lvl3pPr marL="778913" indent="0">
              <a:buNone/>
              <a:defRPr sz="800"/>
            </a:lvl3pPr>
            <a:lvl4pPr marL="1168371" indent="0">
              <a:buNone/>
              <a:defRPr sz="700"/>
            </a:lvl4pPr>
            <a:lvl5pPr marL="1557827" indent="0">
              <a:buNone/>
              <a:defRPr sz="700"/>
            </a:lvl5pPr>
            <a:lvl6pPr marL="1947285" indent="0">
              <a:buNone/>
              <a:defRPr sz="700"/>
            </a:lvl6pPr>
            <a:lvl7pPr marL="2336740" indent="0">
              <a:buNone/>
              <a:defRPr sz="700"/>
            </a:lvl7pPr>
            <a:lvl8pPr marL="2726198" indent="0">
              <a:buNone/>
              <a:defRPr sz="700"/>
            </a:lvl8pPr>
            <a:lvl9pPr marL="3115656" indent="0">
              <a:buNone/>
              <a:defRPr sz="7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9E988B69-BEAE-4B59-911D-15A415D4DD5A}" type="slidenum">
              <a:rPr lang="en-US" altLang="ja-JP"/>
              <a:pPr>
                <a:defRPr/>
              </a:pPr>
              <a:t>‹#›</a:t>
            </a:fld>
            <a:endParaRPr lang="en-US" altLang="ja-JP"/>
          </a:p>
        </p:txBody>
      </p:sp>
    </p:spTree>
    <p:extLst>
      <p:ext uri="{BB962C8B-B14F-4D97-AF65-F5344CB8AC3E}">
        <p14:creationId xmlns:p14="http://schemas.microsoft.com/office/powerpoint/2010/main" val="62310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891" tIns="38946" rIns="77891" bIns="38946"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200150"/>
            <a:ext cx="822960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891" tIns="38946" rIns="77891" bIns="38946"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4683125"/>
            <a:ext cx="2133600" cy="358775"/>
          </a:xfrm>
          <a:prstGeom prst="rect">
            <a:avLst/>
          </a:prstGeom>
          <a:noFill/>
          <a:ln w="9525">
            <a:noFill/>
            <a:miter lim="800000"/>
            <a:headEnd/>
            <a:tailEnd/>
          </a:ln>
          <a:effectLst/>
        </p:spPr>
        <p:txBody>
          <a:bodyPr vert="horz" wrap="square" lIns="77891" tIns="38946" rIns="77891" bIns="38946" numCol="1" anchor="t" anchorCtr="0" compatLnSpc="1">
            <a:prstTxWarp prst="textNoShape">
              <a:avLst/>
            </a:prstTxWarp>
          </a:bodyPr>
          <a:lstStyle>
            <a:lvl1pPr eaLnBrk="1" hangingPunct="1">
              <a:defRPr sz="1200">
                <a:latin typeface="ＭＳ Ｐゴシック" panose="020B0600070205080204" pitchFamily="50" charset="-128"/>
                <a:ea typeface="ＭＳ Ｐゴシック" pitchFamily="50" charset="-128"/>
              </a:defRPr>
            </a:lvl1pPr>
          </a:lstStyle>
          <a:p>
            <a:pPr>
              <a:defRPr/>
            </a:pPr>
            <a:endParaRPr lang="en-US" altLang="ja-JP" dirty="0"/>
          </a:p>
        </p:txBody>
      </p:sp>
      <p:sp>
        <p:nvSpPr>
          <p:cNvPr id="1029" name="Rectangle 5"/>
          <p:cNvSpPr>
            <a:spLocks noGrp="1" noChangeArrowheads="1"/>
          </p:cNvSpPr>
          <p:nvPr>
            <p:ph type="ftr" sz="quarter" idx="3"/>
          </p:nvPr>
        </p:nvSpPr>
        <p:spPr bwMode="auto">
          <a:xfrm>
            <a:off x="3124200" y="4683125"/>
            <a:ext cx="2895600" cy="358775"/>
          </a:xfrm>
          <a:prstGeom prst="rect">
            <a:avLst/>
          </a:prstGeom>
          <a:noFill/>
          <a:ln w="9525">
            <a:noFill/>
            <a:miter lim="800000"/>
            <a:headEnd/>
            <a:tailEnd/>
          </a:ln>
          <a:effectLst/>
        </p:spPr>
        <p:txBody>
          <a:bodyPr vert="horz" wrap="square" lIns="77891" tIns="38946" rIns="77891" bIns="38946" numCol="1" anchor="t" anchorCtr="0" compatLnSpc="1">
            <a:prstTxWarp prst="textNoShape">
              <a:avLst/>
            </a:prstTxWarp>
          </a:bodyPr>
          <a:lstStyle>
            <a:lvl1pPr algn="ctr" eaLnBrk="1" hangingPunct="1">
              <a:defRPr sz="1200">
                <a:latin typeface="ＭＳ Ｐゴシック" panose="020B0600070205080204" pitchFamily="50" charset="-128"/>
                <a:ea typeface="ＭＳ Ｐゴシック" pitchFamily="50" charset="-128"/>
              </a:defRPr>
            </a:lvl1pPr>
          </a:lstStyle>
          <a:p>
            <a:pPr>
              <a:defRPr/>
            </a:pPr>
            <a:endParaRPr lang="en-US" altLang="ja-JP" dirty="0"/>
          </a:p>
        </p:txBody>
      </p:sp>
      <p:sp>
        <p:nvSpPr>
          <p:cNvPr id="1030" name="Rectangle 6"/>
          <p:cNvSpPr>
            <a:spLocks noGrp="1" noChangeArrowheads="1"/>
          </p:cNvSpPr>
          <p:nvPr>
            <p:ph type="sldNum" sz="quarter" idx="4"/>
          </p:nvPr>
        </p:nvSpPr>
        <p:spPr bwMode="auto">
          <a:xfrm>
            <a:off x="6553200" y="4683125"/>
            <a:ext cx="2133600" cy="358775"/>
          </a:xfrm>
          <a:prstGeom prst="rect">
            <a:avLst/>
          </a:prstGeom>
          <a:noFill/>
          <a:ln w="9525">
            <a:noFill/>
            <a:miter lim="800000"/>
            <a:headEnd/>
            <a:tailEnd/>
          </a:ln>
          <a:effectLst/>
        </p:spPr>
        <p:txBody>
          <a:bodyPr vert="horz" wrap="square" lIns="77891" tIns="38946" rIns="77891" bIns="38946" numCol="1" anchor="t" anchorCtr="0" compatLnSpc="1">
            <a:prstTxWarp prst="textNoShape">
              <a:avLst/>
            </a:prstTxWarp>
          </a:bodyPr>
          <a:lstStyle>
            <a:lvl1pPr algn="r" eaLnBrk="1" hangingPunct="1">
              <a:defRPr sz="1200">
                <a:latin typeface="ＭＳ Ｐゴシック" panose="020B0600070205080204" pitchFamily="50" charset="-128"/>
              </a:defRPr>
            </a:lvl1pPr>
          </a:lstStyle>
          <a:p>
            <a:pPr>
              <a:defRPr/>
            </a:pPr>
            <a:fld id="{55BD0814-9702-45D6-91BE-7A9ABF1780D2}" type="slidenum">
              <a:rPr lang="en-US" altLang="ja-JP" smtClean="0"/>
              <a:pPr>
                <a:defRPr/>
              </a:pPr>
              <a:t>‹#›</a:t>
            </a:fld>
            <a:endParaRPr lang="en-US" altLang="ja-JP"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kumimoji="1" sz="3700">
          <a:solidFill>
            <a:schemeClr val="tx2"/>
          </a:solidFill>
          <a:latin typeface="ＭＳ Ｐゴシック" panose="020B0600070205080204" pitchFamily="50" charset="-128"/>
          <a:ea typeface="+mj-ea"/>
          <a:cs typeface="+mj-cs"/>
        </a:defRPr>
      </a:lvl1pPr>
      <a:lvl2pPr algn="ctr" rtl="0" eaLnBrk="0" fontAlgn="base" hangingPunct="0">
        <a:spcBef>
          <a:spcPct val="0"/>
        </a:spcBef>
        <a:spcAft>
          <a:spcPct val="0"/>
        </a:spcAft>
        <a:defRPr kumimoji="1" sz="37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37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37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3700">
          <a:solidFill>
            <a:schemeClr val="tx2"/>
          </a:solidFill>
          <a:latin typeface="Arial" charset="0"/>
          <a:ea typeface="ＭＳ Ｐゴシック" pitchFamily="50" charset="-128"/>
        </a:defRPr>
      </a:lvl5pPr>
      <a:lvl6pPr marL="389456" algn="ctr" rtl="0" fontAlgn="base">
        <a:spcBef>
          <a:spcPct val="0"/>
        </a:spcBef>
        <a:spcAft>
          <a:spcPct val="0"/>
        </a:spcAft>
        <a:defRPr kumimoji="1" sz="3700">
          <a:solidFill>
            <a:schemeClr val="tx2"/>
          </a:solidFill>
          <a:latin typeface="Arial" charset="0"/>
          <a:ea typeface="ＭＳ Ｐゴシック" pitchFamily="50" charset="-128"/>
        </a:defRPr>
      </a:lvl6pPr>
      <a:lvl7pPr marL="778913" algn="ctr" rtl="0" fontAlgn="base">
        <a:spcBef>
          <a:spcPct val="0"/>
        </a:spcBef>
        <a:spcAft>
          <a:spcPct val="0"/>
        </a:spcAft>
        <a:defRPr kumimoji="1" sz="3700">
          <a:solidFill>
            <a:schemeClr val="tx2"/>
          </a:solidFill>
          <a:latin typeface="Arial" charset="0"/>
          <a:ea typeface="ＭＳ Ｐゴシック" pitchFamily="50" charset="-128"/>
        </a:defRPr>
      </a:lvl7pPr>
      <a:lvl8pPr marL="1168371" algn="ctr" rtl="0" fontAlgn="base">
        <a:spcBef>
          <a:spcPct val="0"/>
        </a:spcBef>
        <a:spcAft>
          <a:spcPct val="0"/>
        </a:spcAft>
        <a:defRPr kumimoji="1" sz="3700">
          <a:solidFill>
            <a:schemeClr val="tx2"/>
          </a:solidFill>
          <a:latin typeface="Arial" charset="0"/>
          <a:ea typeface="ＭＳ Ｐゴシック" pitchFamily="50" charset="-128"/>
        </a:defRPr>
      </a:lvl8pPr>
      <a:lvl9pPr marL="1557827" algn="ctr" rtl="0" fontAlgn="base">
        <a:spcBef>
          <a:spcPct val="0"/>
        </a:spcBef>
        <a:spcAft>
          <a:spcPct val="0"/>
        </a:spcAft>
        <a:defRPr kumimoji="1" sz="3700">
          <a:solidFill>
            <a:schemeClr val="tx2"/>
          </a:solidFill>
          <a:latin typeface="Arial" charset="0"/>
          <a:ea typeface="ＭＳ Ｐゴシック" pitchFamily="50" charset="-128"/>
        </a:defRPr>
      </a:lvl9pPr>
    </p:titleStyle>
    <p:bodyStyle>
      <a:lvl1pPr marL="285750" indent="-285750" algn="l" rtl="0" eaLnBrk="0" fontAlgn="base" hangingPunct="0">
        <a:spcBef>
          <a:spcPct val="20000"/>
        </a:spcBef>
        <a:spcAft>
          <a:spcPct val="0"/>
        </a:spcAft>
        <a:buChar char="•"/>
        <a:defRPr kumimoji="1" sz="2800">
          <a:solidFill>
            <a:schemeClr val="tx1"/>
          </a:solidFill>
          <a:latin typeface="ＭＳ Ｐゴシック" panose="020B0600070205080204" pitchFamily="50" charset="-128"/>
          <a:ea typeface="+mn-ea"/>
          <a:cs typeface="+mn-cs"/>
        </a:defRPr>
      </a:lvl1pPr>
      <a:lvl2pPr marL="627063" indent="-236538" algn="l" rtl="0" eaLnBrk="0" fontAlgn="base" hangingPunct="0">
        <a:spcBef>
          <a:spcPct val="20000"/>
        </a:spcBef>
        <a:spcAft>
          <a:spcPct val="0"/>
        </a:spcAft>
        <a:buChar char="–"/>
        <a:defRPr kumimoji="1" sz="2400">
          <a:solidFill>
            <a:schemeClr val="tx1"/>
          </a:solidFill>
          <a:latin typeface="ＭＳ Ｐゴシック" panose="020B0600070205080204" pitchFamily="50" charset="-128"/>
          <a:ea typeface="+mn-ea"/>
        </a:defRPr>
      </a:lvl2pPr>
      <a:lvl3pPr marL="968375" indent="-188913" algn="l" rtl="0" eaLnBrk="0" fontAlgn="base" hangingPunct="0">
        <a:spcBef>
          <a:spcPct val="20000"/>
        </a:spcBef>
        <a:spcAft>
          <a:spcPct val="0"/>
        </a:spcAft>
        <a:buChar char="•"/>
        <a:defRPr kumimoji="1" sz="2000">
          <a:solidFill>
            <a:schemeClr val="tx1"/>
          </a:solidFill>
          <a:latin typeface="ＭＳ Ｐゴシック" panose="020B0600070205080204" pitchFamily="50" charset="-128"/>
          <a:ea typeface="+mn-ea"/>
        </a:defRPr>
      </a:lvl3pPr>
      <a:lvl4pPr marL="1357313" indent="-188913" algn="l" rtl="0" eaLnBrk="0" fontAlgn="base" hangingPunct="0">
        <a:spcBef>
          <a:spcPct val="20000"/>
        </a:spcBef>
        <a:spcAft>
          <a:spcPct val="0"/>
        </a:spcAft>
        <a:buChar char="–"/>
        <a:defRPr kumimoji="1" sz="1700">
          <a:solidFill>
            <a:schemeClr val="tx1"/>
          </a:solidFill>
          <a:latin typeface="ＭＳ Ｐゴシック" panose="020B0600070205080204" pitchFamily="50" charset="-128"/>
          <a:ea typeface="+mn-ea"/>
        </a:defRPr>
      </a:lvl4pPr>
      <a:lvl5pPr marL="1747838" indent="-188913" algn="l" rtl="0" eaLnBrk="0" fontAlgn="base" hangingPunct="0">
        <a:spcBef>
          <a:spcPct val="20000"/>
        </a:spcBef>
        <a:spcAft>
          <a:spcPct val="0"/>
        </a:spcAft>
        <a:buChar char="»"/>
        <a:defRPr kumimoji="1" sz="1700">
          <a:solidFill>
            <a:schemeClr val="tx1"/>
          </a:solidFill>
          <a:latin typeface="ＭＳ Ｐゴシック" panose="020B0600070205080204" pitchFamily="50" charset="-128"/>
          <a:ea typeface="+mn-ea"/>
        </a:defRPr>
      </a:lvl5pPr>
      <a:lvl6pPr marL="2142013" indent="-194728" algn="l" rtl="0" fontAlgn="base">
        <a:spcBef>
          <a:spcPct val="20000"/>
        </a:spcBef>
        <a:spcAft>
          <a:spcPct val="0"/>
        </a:spcAft>
        <a:buChar char="»"/>
        <a:defRPr kumimoji="1" sz="1700">
          <a:solidFill>
            <a:schemeClr val="tx1"/>
          </a:solidFill>
          <a:latin typeface="+mn-lt"/>
          <a:ea typeface="+mn-ea"/>
        </a:defRPr>
      </a:lvl6pPr>
      <a:lvl7pPr marL="2531469" indent="-194728" algn="l" rtl="0" fontAlgn="base">
        <a:spcBef>
          <a:spcPct val="20000"/>
        </a:spcBef>
        <a:spcAft>
          <a:spcPct val="0"/>
        </a:spcAft>
        <a:buChar char="»"/>
        <a:defRPr kumimoji="1" sz="1700">
          <a:solidFill>
            <a:schemeClr val="tx1"/>
          </a:solidFill>
          <a:latin typeface="+mn-lt"/>
          <a:ea typeface="+mn-ea"/>
        </a:defRPr>
      </a:lvl7pPr>
      <a:lvl8pPr marL="2920928" indent="-194728" algn="l" rtl="0" fontAlgn="base">
        <a:spcBef>
          <a:spcPct val="20000"/>
        </a:spcBef>
        <a:spcAft>
          <a:spcPct val="0"/>
        </a:spcAft>
        <a:buChar char="»"/>
        <a:defRPr kumimoji="1" sz="1700">
          <a:solidFill>
            <a:schemeClr val="tx1"/>
          </a:solidFill>
          <a:latin typeface="+mn-lt"/>
          <a:ea typeface="+mn-ea"/>
        </a:defRPr>
      </a:lvl8pPr>
      <a:lvl9pPr marL="3310386" indent="-194728" algn="l" rtl="0" fontAlgn="base">
        <a:spcBef>
          <a:spcPct val="20000"/>
        </a:spcBef>
        <a:spcAft>
          <a:spcPct val="0"/>
        </a:spcAft>
        <a:buChar char="»"/>
        <a:defRPr kumimoji="1" sz="1700">
          <a:solidFill>
            <a:schemeClr val="tx1"/>
          </a:solidFill>
          <a:latin typeface="+mn-lt"/>
          <a:ea typeface="+mn-ea"/>
        </a:defRPr>
      </a:lvl9pPr>
    </p:bodyStyle>
    <p:otherStyle>
      <a:defPPr>
        <a:defRPr lang="ja-JP"/>
      </a:defPPr>
      <a:lvl1pPr marL="0" algn="l" defTabSz="778913" rtl="0" eaLnBrk="1" latinLnBrk="0" hangingPunct="1">
        <a:defRPr kumimoji="1" sz="1600" kern="1200">
          <a:solidFill>
            <a:schemeClr val="tx1"/>
          </a:solidFill>
          <a:latin typeface="+mn-lt"/>
          <a:ea typeface="+mn-ea"/>
          <a:cs typeface="+mn-cs"/>
        </a:defRPr>
      </a:lvl1pPr>
      <a:lvl2pPr marL="389456" algn="l" defTabSz="778913" rtl="0" eaLnBrk="1" latinLnBrk="0" hangingPunct="1">
        <a:defRPr kumimoji="1" sz="1600" kern="1200">
          <a:solidFill>
            <a:schemeClr val="tx1"/>
          </a:solidFill>
          <a:latin typeface="+mn-lt"/>
          <a:ea typeface="+mn-ea"/>
          <a:cs typeface="+mn-cs"/>
        </a:defRPr>
      </a:lvl2pPr>
      <a:lvl3pPr marL="778913" algn="l" defTabSz="778913" rtl="0" eaLnBrk="1" latinLnBrk="0" hangingPunct="1">
        <a:defRPr kumimoji="1" sz="1600" kern="1200">
          <a:solidFill>
            <a:schemeClr val="tx1"/>
          </a:solidFill>
          <a:latin typeface="+mn-lt"/>
          <a:ea typeface="+mn-ea"/>
          <a:cs typeface="+mn-cs"/>
        </a:defRPr>
      </a:lvl3pPr>
      <a:lvl4pPr marL="1168371" algn="l" defTabSz="778913" rtl="0" eaLnBrk="1" latinLnBrk="0" hangingPunct="1">
        <a:defRPr kumimoji="1" sz="1600" kern="1200">
          <a:solidFill>
            <a:schemeClr val="tx1"/>
          </a:solidFill>
          <a:latin typeface="+mn-lt"/>
          <a:ea typeface="+mn-ea"/>
          <a:cs typeface="+mn-cs"/>
        </a:defRPr>
      </a:lvl4pPr>
      <a:lvl5pPr marL="1557827" algn="l" defTabSz="778913" rtl="0" eaLnBrk="1" latinLnBrk="0" hangingPunct="1">
        <a:defRPr kumimoji="1" sz="1600" kern="1200">
          <a:solidFill>
            <a:schemeClr val="tx1"/>
          </a:solidFill>
          <a:latin typeface="+mn-lt"/>
          <a:ea typeface="+mn-ea"/>
          <a:cs typeface="+mn-cs"/>
        </a:defRPr>
      </a:lvl5pPr>
      <a:lvl6pPr marL="1947285" algn="l" defTabSz="778913" rtl="0" eaLnBrk="1" latinLnBrk="0" hangingPunct="1">
        <a:defRPr kumimoji="1" sz="1600" kern="1200">
          <a:solidFill>
            <a:schemeClr val="tx1"/>
          </a:solidFill>
          <a:latin typeface="+mn-lt"/>
          <a:ea typeface="+mn-ea"/>
          <a:cs typeface="+mn-cs"/>
        </a:defRPr>
      </a:lvl6pPr>
      <a:lvl7pPr marL="2336740" algn="l" defTabSz="778913" rtl="0" eaLnBrk="1" latinLnBrk="0" hangingPunct="1">
        <a:defRPr kumimoji="1" sz="1600" kern="1200">
          <a:solidFill>
            <a:schemeClr val="tx1"/>
          </a:solidFill>
          <a:latin typeface="+mn-lt"/>
          <a:ea typeface="+mn-ea"/>
          <a:cs typeface="+mn-cs"/>
        </a:defRPr>
      </a:lvl7pPr>
      <a:lvl8pPr marL="2726198" algn="l" defTabSz="778913" rtl="0" eaLnBrk="1" latinLnBrk="0" hangingPunct="1">
        <a:defRPr kumimoji="1" sz="1600" kern="1200">
          <a:solidFill>
            <a:schemeClr val="tx1"/>
          </a:solidFill>
          <a:latin typeface="+mn-lt"/>
          <a:ea typeface="+mn-ea"/>
          <a:cs typeface="+mn-cs"/>
        </a:defRPr>
      </a:lvl8pPr>
      <a:lvl9pPr marL="3115656" algn="l" defTabSz="778913" rtl="0" eaLnBrk="1" latinLnBrk="0" hangingPunct="1">
        <a:defRPr kumimoji="1"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891" tIns="38946" rIns="77891" bIns="38946" numCol="1" anchor="ctr" anchorCtr="0" compatLnSpc="1">
            <a:prstTxWarp prst="textNoShape">
              <a:avLst/>
            </a:prstTxWarp>
          </a:bodyPr>
          <a:lstStyle/>
          <a:p>
            <a:pPr lvl="0"/>
            <a:r>
              <a:rPr lang="ja-JP" altLang="en-US" dirty="0"/>
              <a:t>マスタ タイトルの書式設定</a:t>
            </a:r>
          </a:p>
        </p:txBody>
      </p:sp>
      <p:sp>
        <p:nvSpPr>
          <p:cNvPr id="1027" name="Rectangle 3"/>
          <p:cNvSpPr>
            <a:spLocks noGrp="1" noChangeArrowheads="1"/>
          </p:cNvSpPr>
          <p:nvPr>
            <p:ph type="body" idx="1"/>
          </p:nvPr>
        </p:nvSpPr>
        <p:spPr bwMode="auto">
          <a:xfrm>
            <a:off x="457200" y="1200150"/>
            <a:ext cx="8229600"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7891" tIns="38946" rIns="77891" bIns="38946" numCol="1" anchor="t" anchorCtr="0" compatLnSpc="1">
            <a:prstTxWarp prst="textNoShape">
              <a:avLst/>
            </a:prstTxWarp>
          </a:body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
        <p:nvSpPr>
          <p:cNvPr id="1028" name="Rectangle 4"/>
          <p:cNvSpPr>
            <a:spLocks noGrp="1" noChangeArrowheads="1"/>
          </p:cNvSpPr>
          <p:nvPr>
            <p:ph type="dt" sz="half" idx="2"/>
          </p:nvPr>
        </p:nvSpPr>
        <p:spPr bwMode="auto">
          <a:xfrm>
            <a:off x="457200" y="4683125"/>
            <a:ext cx="2133600" cy="358775"/>
          </a:xfrm>
          <a:prstGeom prst="rect">
            <a:avLst/>
          </a:prstGeom>
          <a:noFill/>
          <a:ln w="9525">
            <a:noFill/>
            <a:miter lim="800000"/>
            <a:headEnd/>
            <a:tailEnd/>
          </a:ln>
          <a:effectLst/>
        </p:spPr>
        <p:txBody>
          <a:bodyPr vert="horz" wrap="square" lIns="77891" tIns="38946" rIns="77891" bIns="38946" numCol="1" anchor="t" anchorCtr="0" compatLnSpc="1">
            <a:prstTxWarp prst="textNoShape">
              <a:avLst/>
            </a:prstTxWarp>
          </a:bodyPr>
          <a:lstStyle>
            <a:lvl1pPr eaLnBrk="1" hangingPunct="1">
              <a:defRPr sz="1200">
                <a:latin typeface="ＭＳ Ｐゴシック" panose="020B0600070205080204" pitchFamily="50" charset="-128"/>
                <a:ea typeface="ＭＳ Ｐゴシック" pitchFamily="50" charset="-128"/>
              </a:defRPr>
            </a:lvl1pPr>
          </a:lstStyle>
          <a:p>
            <a:pPr>
              <a:defRPr/>
            </a:pPr>
            <a:endParaRPr lang="en-US" altLang="ja-JP" dirty="0">
              <a:solidFill>
                <a:srgbClr val="000000"/>
              </a:solidFill>
            </a:endParaRPr>
          </a:p>
        </p:txBody>
      </p:sp>
      <p:sp>
        <p:nvSpPr>
          <p:cNvPr id="1029" name="Rectangle 5"/>
          <p:cNvSpPr>
            <a:spLocks noGrp="1" noChangeArrowheads="1"/>
          </p:cNvSpPr>
          <p:nvPr>
            <p:ph type="ftr" sz="quarter" idx="3"/>
          </p:nvPr>
        </p:nvSpPr>
        <p:spPr bwMode="auto">
          <a:xfrm>
            <a:off x="3124200" y="4683125"/>
            <a:ext cx="2895600" cy="358775"/>
          </a:xfrm>
          <a:prstGeom prst="rect">
            <a:avLst/>
          </a:prstGeom>
          <a:noFill/>
          <a:ln w="9525">
            <a:noFill/>
            <a:miter lim="800000"/>
            <a:headEnd/>
            <a:tailEnd/>
          </a:ln>
          <a:effectLst/>
        </p:spPr>
        <p:txBody>
          <a:bodyPr vert="horz" wrap="square" lIns="77891" tIns="38946" rIns="77891" bIns="38946" numCol="1" anchor="t" anchorCtr="0" compatLnSpc="1">
            <a:prstTxWarp prst="textNoShape">
              <a:avLst/>
            </a:prstTxWarp>
          </a:bodyPr>
          <a:lstStyle>
            <a:lvl1pPr algn="ctr" eaLnBrk="1" hangingPunct="1">
              <a:defRPr sz="1200">
                <a:latin typeface="ＭＳ Ｐゴシック" panose="020B0600070205080204" pitchFamily="50" charset="-128"/>
                <a:ea typeface="ＭＳ Ｐゴシック" pitchFamily="50" charset="-128"/>
              </a:defRPr>
            </a:lvl1pPr>
          </a:lstStyle>
          <a:p>
            <a:pPr>
              <a:defRPr/>
            </a:pPr>
            <a:endParaRPr lang="en-US" altLang="ja-JP" dirty="0">
              <a:solidFill>
                <a:srgbClr val="000000"/>
              </a:solidFill>
            </a:endParaRPr>
          </a:p>
        </p:txBody>
      </p:sp>
      <p:sp>
        <p:nvSpPr>
          <p:cNvPr id="1030" name="Rectangle 6"/>
          <p:cNvSpPr>
            <a:spLocks noGrp="1" noChangeArrowheads="1"/>
          </p:cNvSpPr>
          <p:nvPr>
            <p:ph type="sldNum" sz="quarter" idx="4"/>
          </p:nvPr>
        </p:nvSpPr>
        <p:spPr bwMode="auto">
          <a:xfrm>
            <a:off x="6553200" y="4683125"/>
            <a:ext cx="2133600" cy="358775"/>
          </a:xfrm>
          <a:prstGeom prst="rect">
            <a:avLst/>
          </a:prstGeom>
          <a:noFill/>
          <a:ln w="9525">
            <a:noFill/>
            <a:miter lim="800000"/>
            <a:headEnd/>
            <a:tailEnd/>
          </a:ln>
          <a:effectLst/>
        </p:spPr>
        <p:txBody>
          <a:bodyPr vert="horz" wrap="square" lIns="77891" tIns="38946" rIns="77891" bIns="38946" numCol="1" anchor="t" anchorCtr="0" compatLnSpc="1">
            <a:prstTxWarp prst="textNoShape">
              <a:avLst/>
            </a:prstTxWarp>
          </a:bodyPr>
          <a:lstStyle>
            <a:lvl1pPr algn="r" eaLnBrk="1" hangingPunct="1">
              <a:defRPr sz="1200">
                <a:latin typeface="ＭＳ Ｐゴシック" panose="020B0600070205080204" pitchFamily="50" charset="-128"/>
              </a:defRPr>
            </a:lvl1pPr>
          </a:lstStyle>
          <a:p>
            <a:pPr>
              <a:defRPr/>
            </a:pPr>
            <a:fld id="{16A2781C-B1BF-4A8D-BE52-ED39F0CB926F}"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2093824392"/>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lvl1pPr algn="ctr" rtl="0" eaLnBrk="0" fontAlgn="base" hangingPunct="0">
        <a:spcBef>
          <a:spcPct val="0"/>
        </a:spcBef>
        <a:spcAft>
          <a:spcPct val="0"/>
        </a:spcAft>
        <a:defRPr kumimoji="1" sz="3700">
          <a:solidFill>
            <a:schemeClr val="tx2"/>
          </a:solidFill>
          <a:latin typeface="ＭＳ Ｐゴシック" panose="020B0600070205080204" pitchFamily="50" charset="-128"/>
          <a:ea typeface="+mj-ea"/>
          <a:cs typeface="+mj-cs"/>
        </a:defRPr>
      </a:lvl1pPr>
      <a:lvl2pPr algn="ctr" rtl="0" eaLnBrk="0" fontAlgn="base" hangingPunct="0">
        <a:spcBef>
          <a:spcPct val="0"/>
        </a:spcBef>
        <a:spcAft>
          <a:spcPct val="0"/>
        </a:spcAft>
        <a:defRPr kumimoji="1" sz="37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37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37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3700">
          <a:solidFill>
            <a:schemeClr val="tx2"/>
          </a:solidFill>
          <a:latin typeface="Arial" charset="0"/>
          <a:ea typeface="ＭＳ Ｐゴシック" pitchFamily="50" charset="-128"/>
        </a:defRPr>
      </a:lvl5pPr>
      <a:lvl6pPr marL="389456" algn="ctr" rtl="0" fontAlgn="base">
        <a:spcBef>
          <a:spcPct val="0"/>
        </a:spcBef>
        <a:spcAft>
          <a:spcPct val="0"/>
        </a:spcAft>
        <a:defRPr kumimoji="1" sz="3700">
          <a:solidFill>
            <a:schemeClr val="tx2"/>
          </a:solidFill>
          <a:latin typeface="Arial" charset="0"/>
          <a:ea typeface="ＭＳ Ｐゴシック" pitchFamily="50" charset="-128"/>
        </a:defRPr>
      </a:lvl6pPr>
      <a:lvl7pPr marL="778913" algn="ctr" rtl="0" fontAlgn="base">
        <a:spcBef>
          <a:spcPct val="0"/>
        </a:spcBef>
        <a:spcAft>
          <a:spcPct val="0"/>
        </a:spcAft>
        <a:defRPr kumimoji="1" sz="3700">
          <a:solidFill>
            <a:schemeClr val="tx2"/>
          </a:solidFill>
          <a:latin typeface="Arial" charset="0"/>
          <a:ea typeface="ＭＳ Ｐゴシック" pitchFamily="50" charset="-128"/>
        </a:defRPr>
      </a:lvl7pPr>
      <a:lvl8pPr marL="1168371" algn="ctr" rtl="0" fontAlgn="base">
        <a:spcBef>
          <a:spcPct val="0"/>
        </a:spcBef>
        <a:spcAft>
          <a:spcPct val="0"/>
        </a:spcAft>
        <a:defRPr kumimoji="1" sz="3700">
          <a:solidFill>
            <a:schemeClr val="tx2"/>
          </a:solidFill>
          <a:latin typeface="Arial" charset="0"/>
          <a:ea typeface="ＭＳ Ｐゴシック" pitchFamily="50" charset="-128"/>
        </a:defRPr>
      </a:lvl8pPr>
      <a:lvl9pPr marL="1557827" algn="ctr" rtl="0" fontAlgn="base">
        <a:spcBef>
          <a:spcPct val="0"/>
        </a:spcBef>
        <a:spcAft>
          <a:spcPct val="0"/>
        </a:spcAft>
        <a:defRPr kumimoji="1" sz="3700">
          <a:solidFill>
            <a:schemeClr val="tx2"/>
          </a:solidFill>
          <a:latin typeface="Arial" charset="0"/>
          <a:ea typeface="ＭＳ Ｐゴシック" pitchFamily="50" charset="-128"/>
        </a:defRPr>
      </a:lvl9pPr>
    </p:titleStyle>
    <p:bodyStyle>
      <a:lvl1pPr marL="285750" indent="-285750" algn="l" rtl="0" eaLnBrk="0" fontAlgn="base" hangingPunct="0">
        <a:spcBef>
          <a:spcPct val="20000"/>
        </a:spcBef>
        <a:spcAft>
          <a:spcPct val="0"/>
        </a:spcAft>
        <a:buChar char="•"/>
        <a:defRPr kumimoji="1" sz="2800">
          <a:solidFill>
            <a:schemeClr val="tx1"/>
          </a:solidFill>
          <a:latin typeface="ＭＳ Ｐゴシック" panose="020B0600070205080204" pitchFamily="50" charset="-128"/>
          <a:ea typeface="+mn-ea"/>
          <a:cs typeface="+mn-cs"/>
        </a:defRPr>
      </a:lvl1pPr>
      <a:lvl2pPr marL="627063" indent="-236538" algn="l" rtl="0" eaLnBrk="0" fontAlgn="base" hangingPunct="0">
        <a:spcBef>
          <a:spcPct val="20000"/>
        </a:spcBef>
        <a:spcAft>
          <a:spcPct val="0"/>
        </a:spcAft>
        <a:buChar char="–"/>
        <a:defRPr kumimoji="1" sz="2400">
          <a:solidFill>
            <a:schemeClr val="tx1"/>
          </a:solidFill>
          <a:latin typeface="ＭＳ Ｐゴシック" panose="020B0600070205080204" pitchFamily="50" charset="-128"/>
          <a:ea typeface="+mn-ea"/>
        </a:defRPr>
      </a:lvl2pPr>
      <a:lvl3pPr marL="968375" indent="-188913" algn="l" rtl="0" eaLnBrk="0" fontAlgn="base" hangingPunct="0">
        <a:spcBef>
          <a:spcPct val="20000"/>
        </a:spcBef>
        <a:spcAft>
          <a:spcPct val="0"/>
        </a:spcAft>
        <a:buChar char="•"/>
        <a:defRPr kumimoji="1" sz="2000">
          <a:solidFill>
            <a:schemeClr val="tx1"/>
          </a:solidFill>
          <a:latin typeface="ＭＳ Ｐゴシック" panose="020B0600070205080204" pitchFamily="50" charset="-128"/>
          <a:ea typeface="+mn-ea"/>
        </a:defRPr>
      </a:lvl3pPr>
      <a:lvl4pPr marL="1357313" indent="-188913" algn="l" rtl="0" eaLnBrk="0" fontAlgn="base" hangingPunct="0">
        <a:spcBef>
          <a:spcPct val="20000"/>
        </a:spcBef>
        <a:spcAft>
          <a:spcPct val="0"/>
        </a:spcAft>
        <a:buChar char="–"/>
        <a:defRPr kumimoji="1" sz="1700">
          <a:solidFill>
            <a:schemeClr val="tx1"/>
          </a:solidFill>
          <a:latin typeface="ＭＳ Ｐゴシック" panose="020B0600070205080204" pitchFamily="50" charset="-128"/>
          <a:ea typeface="+mn-ea"/>
        </a:defRPr>
      </a:lvl4pPr>
      <a:lvl5pPr marL="1747838" indent="-188913" algn="l" rtl="0" eaLnBrk="0" fontAlgn="base" hangingPunct="0">
        <a:spcBef>
          <a:spcPct val="20000"/>
        </a:spcBef>
        <a:spcAft>
          <a:spcPct val="0"/>
        </a:spcAft>
        <a:buChar char="»"/>
        <a:defRPr kumimoji="1" sz="1700">
          <a:solidFill>
            <a:schemeClr val="tx1"/>
          </a:solidFill>
          <a:latin typeface="ＭＳ Ｐゴシック" panose="020B0600070205080204" pitchFamily="50" charset="-128"/>
          <a:ea typeface="+mn-ea"/>
        </a:defRPr>
      </a:lvl5pPr>
      <a:lvl6pPr marL="2142013" indent="-194728" algn="l" rtl="0" fontAlgn="base">
        <a:spcBef>
          <a:spcPct val="20000"/>
        </a:spcBef>
        <a:spcAft>
          <a:spcPct val="0"/>
        </a:spcAft>
        <a:buChar char="»"/>
        <a:defRPr kumimoji="1" sz="1700">
          <a:solidFill>
            <a:schemeClr val="tx1"/>
          </a:solidFill>
          <a:latin typeface="+mn-lt"/>
          <a:ea typeface="+mn-ea"/>
        </a:defRPr>
      </a:lvl6pPr>
      <a:lvl7pPr marL="2531469" indent="-194728" algn="l" rtl="0" fontAlgn="base">
        <a:spcBef>
          <a:spcPct val="20000"/>
        </a:spcBef>
        <a:spcAft>
          <a:spcPct val="0"/>
        </a:spcAft>
        <a:buChar char="»"/>
        <a:defRPr kumimoji="1" sz="1700">
          <a:solidFill>
            <a:schemeClr val="tx1"/>
          </a:solidFill>
          <a:latin typeface="+mn-lt"/>
          <a:ea typeface="+mn-ea"/>
        </a:defRPr>
      </a:lvl7pPr>
      <a:lvl8pPr marL="2920928" indent="-194728" algn="l" rtl="0" fontAlgn="base">
        <a:spcBef>
          <a:spcPct val="20000"/>
        </a:spcBef>
        <a:spcAft>
          <a:spcPct val="0"/>
        </a:spcAft>
        <a:buChar char="»"/>
        <a:defRPr kumimoji="1" sz="1700">
          <a:solidFill>
            <a:schemeClr val="tx1"/>
          </a:solidFill>
          <a:latin typeface="+mn-lt"/>
          <a:ea typeface="+mn-ea"/>
        </a:defRPr>
      </a:lvl8pPr>
      <a:lvl9pPr marL="3310386" indent="-194728" algn="l" rtl="0" fontAlgn="base">
        <a:spcBef>
          <a:spcPct val="20000"/>
        </a:spcBef>
        <a:spcAft>
          <a:spcPct val="0"/>
        </a:spcAft>
        <a:buChar char="»"/>
        <a:defRPr kumimoji="1" sz="1700">
          <a:solidFill>
            <a:schemeClr val="tx1"/>
          </a:solidFill>
          <a:latin typeface="+mn-lt"/>
          <a:ea typeface="+mn-ea"/>
        </a:defRPr>
      </a:lvl9pPr>
    </p:bodyStyle>
    <p:otherStyle>
      <a:defPPr>
        <a:defRPr lang="ja-JP"/>
      </a:defPPr>
      <a:lvl1pPr marL="0" algn="l" defTabSz="778913" rtl="0" eaLnBrk="1" latinLnBrk="0" hangingPunct="1">
        <a:defRPr kumimoji="1" sz="1600" kern="1200">
          <a:solidFill>
            <a:schemeClr val="tx1"/>
          </a:solidFill>
          <a:latin typeface="+mn-lt"/>
          <a:ea typeface="+mn-ea"/>
          <a:cs typeface="+mn-cs"/>
        </a:defRPr>
      </a:lvl1pPr>
      <a:lvl2pPr marL="389456" algn="l" defTabSz="778913" rtl="0" eaLnBrk="1" latinLnBrk="0" hangingPunct="1">
        <a:defRPr kumimoji="1" sz="1600" kern="1200">
          <a:solidFill>
            <a:schemeClr val="tx1"/>
          </a:solidFill>
          <a:latin typeface="+mn-lt"/>
          <a:ea typeface="+mn-ea"/>
          <a:cs typeface="+mn-cs"/>
        </a:defRPr>
      </a:lvl2pPr>
      <a:lvl3pPr marL="778913" algn="l" defTabSz="778913" rtl="0" eaLnBrk="1" latinLnBrk="0" hangingPunct="1">
        <a:defRPr kumimoji="1" sz="1600" kern="1200">
          <a:solidFill>
            <a:schemeClr val="tx1"/>
          </a:solidFill>
          <a:latin typeface="+mn-lt"/>
          <a:ea typeface="+mn-ea"/>
          <a:cs typeface="+mn-cs"/>
        </a:defRPr>
      </a:lvl3pPr>
      <a:lvl4pPr marL="1168371" algn="l" defTabSz="778913" rtl="0" eaLnBrk="1" latinLnBrk="0" hangingPunct="1">
        <a:defRPr kumimoji="1" sz="1600" kern="1200">
          <a:solidFill>
            <a:schemeClr val="tx1"/>
          </a:solidFill>
          <a:latin typeface="+mn-lt"/>
          <a:ea typeface="+mn-ea"/>
          <a:cs typeface="+mn-cs"/>
        </a:defRPr>
      </a:lvl4pPr>
      <a:lvl5pPr marL="1557827" algn="l" defTabSz="778913" rtl="0" eaLnBrk="1" latinLnBrk="0" hangingPunct="1">
        <a:defRPr kumimoji="1" sz="1600" kern="1200">
          <a:solidFill>
            <a:schemeClr val="tx1"/>
          </a:solidFill>
          <a:latin typeface="+mn-lt"/>
          <a:ea typeface="+mn-ea"/>
          <a:cs typeface="+mn-cs"/>
        </a:defRPr>
      </a:lvl5pPr>
      <a:lvl6pPr marL="1947285" algn="l" defTabSz="778913" rtl="0" eaLnBrk="1" latinLnBrk="0" hangingPunct="1">
        <a:defRPr kumimoji="1" sz="1600" kern="1200">
          <a:solidFill>
            <a:schemeClr val="tx1"/>
          </a:solidFill>
          <a:latin typeface="+mn-lt"/>
          <a:ea typeface="+mn-ea"/>
          <a:cs typeface="+mn-cs"/>
        </a:defRPr>
      </a:lvl6pPr>
      <a:lvl7pPr marL="2336740" algn="l" defTabSz="778913" rtl="0" eaLnBrk="1" latinLnBrk="0" hangingPunct="1">
        <a:defRPr kumimoji="1" sz="1600" kern="1200">
          <a:solidFill>
            <a:schemeClr val="tx1"/>
          </a:solidFill>
          <a:latin typeface="+mn-lt"/>
          <a:ea typeface="+mn-ea"/>
          <a:cs typeface="+mn-cs"/>
        </a:defRPr>
      </a:lvl7pPr>
      <a:lvl8pPr marL="2726198" algn="l" defTabSz="778913" rtl="0" eaLnBrk="1" latinLnBrk="0" hangingPunct="1">
        <a:defRPr kumimoji="1" sz="1600" kern="1200">
          <a:solidFill>
            <a:schemeClr val="tx1"/>
          </a:solidFill>
          <a:latin typeface="+mn-lt"/>
          <a:ea typeface="+mn-ea"/>
          <a:cs typeface="+mn-cs"/>
        </a:defRPr>
      </a:lvl8pPr>
      <a:lvl9pPr marL="3115656" algn="l" defTabSz="778913" rtl="0" eaLnBrk="1" latinLnBrk="0" hangingPunct="1">
        <a:defRPr kumimoji="1"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oleObject" Target="../embeddings/oleObject2.bin"/><Relationship Id="rId3" Type="http://schemas.openxmlformats.org/officeDocument/2006/relationships/image" Target="../media/image46.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cid:2d1db6dc-63f6-47c4-89c0-8e29b8004f5a@jpnprd01.prod.outlook.com" TargetMode="External"/><Relationship Id="rId10" Type="http://schemas.openxmlformats.org/officeDocument/2006/relationships/image" Target="../media/image52.png"/><Relationship Id="rId4" Type="http://schemas.openxmlformats.org/officeDocument/2006/relationships/image" Target="../media/image47.jpeg"/><Relationship Id="rId9" Type="http://schemas.openxmlformats.org/officeDocument/2006/relationships/image" Target="../media/image51.png"/><Relationship Id="rId14" Type="http://schemas.openxmlformats.org/officeDocument/2006/relationships/image" Target="../media/image55.emf"/></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3" Type="http://schemas.openxmlformats.org/officeDocument/2006/relationships/image" Target="../media/image65.emf"/><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1.jpeg"/><Relationship Id="rId7"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png"/></Relationships>
</file>

<file path=ppt/slides/_rels/slide4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84.emf"/></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jpeg"/><Relationship Id="rId4" Type="http://schemas.openxmlformats.org/officeDocument/2006/relationships/image" Target="../media/image86.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7.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emf"/></Relationships>
</file>

<file path=ppt/slides/_rels/slide52.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 Id="rId9" Type="http://schemas.openxmlformats.org/officeDocument/2006/relationships/image" Target="../media/image10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hyperlink" Target="https://www.city.osaka.lg.jp/contents/wdu300/fukushuto_vision_guide/" TargetMode="External"/><Relationship Id="rId2" Type="http://schemas.openxmlformats.org/officeDocument/2006/relationships/notesSlide" Target="../notesSlides/notesSlide55.xml"/><Relationship Id="rId1" Type="http://schemas.openxmlformats.org/officeDocument/2006/relationships/slideLayout" Target="../slideLayouts/slideLayout18.xml"/><Relationship Id="rId4" Type="http://schemas.openxmlformats.org/officeDocument/2006/relationships/image" Target="../media/image103.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oleObject" Target="../embeddings/oleObject1.bin"/></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ChangeArrowheads="1"/>
          </p:cNvSpPr>
          <p:nvPr/>
        </p:nvSpPr>
        <p:spPr bwMode="auto">
          <a:xfrm>
            <a:off x="0" y="1181100"/>
            <a:ext cx="9144000" cy="1985963"/>
          </a:xfrm>
          <a:prstGeom prst="rect">
            <a:avLst/>
          </a:prstGeom>
          <a:gradFill flip="none" rotWithShape="1">
            <a:gsLst>
              <a:gs pos="0">
                <a:schemeClr val="bg1"/>
              </a:gs>
              <a:gs pos="20000">
                <a:srgbClr val="000099"/>
              </a:gs>
              <a:gs pos="80000">
                <a:srgbClr val="000099"/>
              </a:gs>
              <a:gs pos="100000">
                <a:schemeClr val="bg1"/>
              </a:gs>
            </a:gsLst>
            <a:lin ang="10800000" scaled="1"/>
            <a:tileRect/>
          </a:gradFill>
          <a:ln w="38100" algn="ctr">
            <a:noFill/>
            <a:miter lim="800000"/>
            <a:headEnd/>
            <a:tailEnd/>
          </a:ln>
          <a:effectLst/>
        </p:spPr>
        <p:txBody>
          <a:bodyPr wrap="none" lIns="77928" tIns="38964" rIns="77928" bIns="38964" anchor="ctr"/>
          <a:lstStyle/>
          <a:p>
            <a:pPr eaLnBrk="1" hangingPunct="1">
              <a:defRPr/>
            </a:pPr>
            <a:endParaRPr lang="ja-JP" altLang="en-US" sz="2400" dirty="0">
              <a:solidFill>
                <a:srgbClr val="FFFFFF"/>
              </a:solidFill>
              <a:latin typeface="ＭＳ Ｐゴシック" panose="020B0600070205080204" pitchFamily="50" charset="-128"/>
              <a:ea typeface="HG創英角ｺﾞｼｯｸUB" pitchFamily="49" charset="-128"/>
            </a:endParaRPr>
          </a:p>
        </p:txBody>
      </p:sp>
      <p:sp>
        <p:nvSpPr>
          <p:cNvPr id="2051" name="テキスト ボックス 1"/>
          <p:cNvSpPr txBox="1">
            <a:spLocks noChangeArrowheads="1"/>
          </p:cNvSpPr>
          <p:nvPr/>
        </p:nvSpPr>
        <p:spPr bwMode="auto">
          <a:xfrm>
            <a:off x="0" y="1850231"/>
            <a:ext cx="9144000" cy="647700"/>
          </a:xfrm>
          <a:prstGeom prst="rect">
            <a:avLst/>
          </a:prstGeom>
          <a:noFill/>
          <a:ln w="9525">
            <a:noFill/>
            <a:miter lim="800000"/>
            <a:headEnd/>
            <a:tailEnd/>
          </a:ln>
        </p:spPr>
        <p:txBody>
          <a:bodyPr lIns="91439" tIns="45719" rIns="91439" bIns="45719">
            <a:spAutoFit/>
          </a:bodyPr>
          <a:lstStyle/>
          <a:p>
            <a:pPr algn="ctr" eaLnBrk="1" hangingPunct="1">
              <a:defRPr/>
            </a:pPr>
            <a:r>
              <a:rPr lang="ja-JP" altLang="en-US" sz="3600" dirty="0">
                <a:solidFill>
                  <a:srgbClr val="FFFFFF"/>
                </a:solidFill>
                <a:effectLst>
                  <a:outerShdw blurRad="38100" dist="38100" dir="2700000" algn="tl">
                    <a:srgbClr val="000000">
                      <a:alpha val="43137"/>
                    </a:srgbClr>
                  </a:outerShdw>
                </a:effectLst>
                <a:latin typeface="HG創英角ｺﾞｼｯｸUB" pitchFamily="49" charset="-128"/>
                <a:ea typeface="HG創英角ｺﾞｼｯｸUB" pitchFamily="49" charset="-128"/>
              </a:rPr>
              <a:t>令和８年度予算（案）について</a:t>
            </a:r>
          </a:p>
        </p:txBody>
      </p:sp>
      <p:sp>
        <p:nvSpPr>
          <p:cNvPr id="4100" name="Rectangle 11"/>
          <p:cNvSpPr>
            <a:spLocks noChangeArrowheads="1"/>
          </p:cNvSpPr>
          <p:nvPr/>
        </p:nvSpPr>
        <p:spPr bwMode="auto">
          <a:xfrm>
            <a:off x="2268538" y="3678238"/>
            <a:ext cx="4608512"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77928" tIns="38964" rIns="77928"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lnSpc>
                <a:spcPct val="150000"/>
              </a:lnSpc>
              <a:spcBef>
                <a:spcPct val="0"/>
              </a:spcBef>
              <a:buFontTx/>
              <a:buNone/>
            </a:pPr>
            <a:r>
              <a:rPr lang="ja-JP" altLang="en-US" sz="2000" b="1" dirty="0">
                <a:solidFill>
                  <a:srgbClr val="000000"/>
                </a:solidFill>
                <a:latin typeface="ＭＳ Ｐゴシック" panose="020B0600070205080204" pitchFamily="50" charset="-128"/>
                <a:ea typeface="ＭＳ ゴシック" panose="020B0609070205080204" pitchFamily="49" charset="-128"/>
              </a:rPr>
              <a:t>令和８年２月</a:t>
            </a:r>
          </a:p>
          <a:p>
            <a:pPr algn="ctr" eaLnBrk="1" hangingPunct="1">
              <a:lnSpc>
                <a:spcPct val="150000"/>
              </a:lnSpc>
              <a:spcBef>
                <a:spcPct val="0"/>
              </a:spcBef>
              <a:buFontTx/>
              <a:buNone/>
            </a:pPr>
            <a:r>
              <a:rPr lang="ja-JP" altLang="en-US" sz="2000" b="1" dirty="0">
                <a:solidFill>
                  <a:srgbClr val="000000"/>
                </a:solidFill>
                <a:latin typeface="ＭＳ Ｐゴシック" panose="020B0600070205080204" pitchFamily="50" charset="-128"/>
                <a:ea typeface="ＭＳ ゴシック" panose="020B0609070205080204" pitchFamily="49" charset="-128"/>
              </a:rPr>
              <a:t>大阪市</a:t>
            </a:r>
            <a:endParaRPr lang="en-US" altLang="ja-JP" sz="2000" b="1" dirty="0">
              <a:solidFill>
                <a:srgbClr val="000000"/>
              </a:solidFill>
              <a:latin typeface="ＭＳ Ｐゴシック" panose="020B0600070205080204" pitchFamily="50" charset="-128"/>
              <a:ea typeface="ＭＳ ゴシック" panose="020B0609070205080204" pitchFamily="49" charset="-128"/>
            </a:endParaRPr>
          </a:p>
        </p:txBody>
      </p:sp>
    </p:spTree>
    <p:extLst>
      <p:ext uri="{BB962C8B-B14F-4D97-AF65-F5344CB8AC3E}">
        <p14:creationId xmlns:p14="http://schemas.microsoft.com/office/powerpoint/2010/main" val="18132401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1277815"/>
            <a:ext cx="9144000" cy="1934308"/>
          </a:xfrm>
          <a:prstGeom prst="rect">
            <a:avLst/>
          </a:prstGeom>
          <a:gradFill flip="none" rotWithShape="1">
            <a:gsLst>
              <a:gs pos="0">
                <a:schemeClr val="bg1"/>
              </a:gs>
              <a:gs pos="20000">
                <a:srgbClr val="000099"/>
              </a:gs>
              <a:gs pos="80000">
                <a:srgbClr val="000099"/>
              </a:gs>
              <a:gs pos="100000">
                <a:schemeClr val="bg1"/>
              </a:gs>
            </a:gsLst>
            <a:lin ang="10800000" scaled="1"/>
            <a:tileRect/>
          </a:gradFill>
          <a:ln w="38100" algn="ctr">
            <a:noFill/>
            <a:miter lim="800000"/>
            <a:headEnd/>
            <a:tailEnd/>
          </a:ln>
          <a:effectLst/>
        </p:spPr>
        <p:txBody>
          <a:bodyPr wrap="none" lIns="77928" tIns="38964" rIns="77928" bIns="38964" anchor="ctr"/>
          <a:lstStyle/>
          <a:p>
            <a:pPr eaLnBrk="1" hangingPunct="1">
              <a:defRPr/>
            </a:pPr>
            <a:endParaRPr lang="ja-JP" altLang="en-US" sz="2400" dirty="0">
              <a:solidFill>
                <a:schemeClr val="bg1"/>
              </a:solidFill>
              <a:latin typeface="ＭＳ Ｐゴシック" panose="020B0600070205080204" pitchFamily="50" charset="-128"/>
              <a:ea typeface="HG創英角ｺﾞｼｯｸUB" pitchFamily="49" charset="-128"/>
            </a:endParaRPr>
          </a:p>
        </p:txBody>
      </p:sp>
      <p:sp>
        <p:nvSpPr>
          <p:cNvPr id="7171" name="Text Box 4"/>
          <p:cNvSpPr txBox="1">
            <a:spLocks noChangeArrowheads="1"/>
          </p:cNvSpPr>
          <p:nvPr/>
        </p:nvSpPr>
        <p:spPr bwMode="auto">
          <a:xfrm>
            <a:off x="0" y="1830892"/>
            <a:ext cx="8856663" cy="740858"/>
          </a:xfrm>
          <a:prstGeom prst="rect">
            <a:avLst/>
          </a:prstGeom>
          <a:noFill/>
          <a:ln w="9525">
            <a:noFill/>
            <a:miter lim="800000"/>
            <a:headEnd/>
            <a:tailEnd/>
          </a:ln>
        </p:spPr>
        <p:txBody>
          <a:bodyPr lIns="77928" tIns="38964" rIns="77928" bIns="38964">
            <a:spAutoFit/>
          </a:bodyPr>
          <a:lstStyle/>
          <a:p>
            <a:pPr algn="ctr" eaLnBrk="1" hangingPunct="1">
              <a:lnSpc>
                <a:spcPct val="150000"/>
              </a:lnSpc>
              <a:defRPr/>
            </a:pPr>
            <a:r>
              <a:rPr lang="ja-JP" altLang="en-US" sz="34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３．市民サービスの充実</a:t>
            </a:r>
          </a:p>
        </p:txBody>
      </p:sp>
    </p:spTree>
    <p:extLst>
      <p:ext uri="{BB962C8B-B14F-4D97-AF65-F5344CB8AC3E}">
        <p14:creationId xmlns:p14="http://schemas.microsoft.com/office/powerpoint/2010/main" val="1605792382"/>
      </p:ext>
    </p:extLst>
  </p:cSld>
  <p:clrMapOvr>
    <a:masterClrMapping/>
  </p:clrMapOvr>
  <p:transition>
    <p:cu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7560B-D748-32A7-7A40-2486A3F680AA}"/>
            </a:ext>
          </a:extLst>
        </p:cNvPr>
        <p:cNvGrpSpPr/>
        <p:nvPr/>
      </p:nvGrpSpPr>
      <p:grpSpPr>
        <a:xfrm>
          <a:off x="0" y="0"/>
          <a:ext cx="0" cy="0"/>
          <a:chOff x="0" y="0"/>
          <a:chExt cx="0" cy="0"/>
        </a:xfrm>
      </p:grpSpPr>
      <p:sp>
        <p:nvSpPr>
          <p:cNvPr id="8" name="四角形: 角を丸くする 7">
            <a:extLst>
              <a:ext uri="{FF2B5EF4-FFF2-40B4-BE49-F238E27FC236}">
                <a16:creationId xmlns:a16="http://schemas.microsoft.com/office/drawing/2014/main" id="{F3A3BA75-521C-574C-D324-2F86AE17E707}"/>
              </a:ext>
            </a:extLst>
          </p:cNvPr>
          <p:cNvSpPr/>
          <p:nvPr/>
        </p:nvSpPr>
        <p:spPr>
          <a:xfrm>
            <a:off x="332634" y="1147320"/>
            <a:ext cx="8486414" cy="2651330"/>
          </a:xfrm>
          <a:prstGeom prst="roundRect">
            <a:avLst>
              <a:gd name="adj" fmla="val 11160"/>
            </a:avLst>
          </a:prstGeom>
          <a:solidFill>
            <a:srgbClr val="4472C4">
              <a:alpha val="10000"/>
            </a:srgbClr>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4000" dirty="0">
              <a:latin typeface="Meiryo UI" panose="020B0604030504040204" pitchFamily="50" charset="-128"/>
              <a:ea typeface="Meiryo UI" panose="020B0604030504040204" pitchFamily="50" charset="-128"/>
            </a:endParaRPr>
          </a:p>
        </p:txBody>
      </p:sp>
      <p:sp>
        <p:nvSpPr>
          <p:cNvPr id="27" name="正方形/長方形 26">
            <a:extLst>
              <a:ext uri="{FF2B5EF4-FFF2-40B4-BE49-F238E27FC236}">
                <a16:creationId xmlns:a16="http://schemas.microsoft.com/office/drawing/2014/main" id="{DBBD5CDF-417C-FEBB-4CD1-5FD3B892B9B4}"/>
              </a:ext>
            </a:extLst>
          </p:cNvPr>
          <p:cNvSpPr/>
          <p:nvPr/>
        </p:nvSpPr>
        <p:spPr>
          <a:xfrm>
            <a:off x="5629366" y="1764000"/>
            <a:ext cx="2736000" cy="1825781"/>
          </a:xfrm>
          <a:prstGeom prst="rect">
            <a:avLst/>
          </a:prstGeom>
          <a:noFill/>
          <a:ln w="3810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4000" dirty="0">
              <a:latin typeface="Meiryo UI" panose="020B0604030504040204" pitchFamily="50" charset="-128"/>
              <a:ea typeface="Meiryo UI" panose="020B0604030504040204" pitchFamily="50" charset="-128"/>
            </a:endParaRPr>
          </a:p>
        </p:txBody>
      </p:sp>
      <p:sp>
        <p:nvSpPr>
          <p:cNvPr id="2" name="Rectangle 4">
            <a:extLst>
              <a:ext uri="{FF2B5EF4-FFF2-40B4-BE49-F238E27FC236}">
                <a16:creationId xmlns:a16="http://schemas.microsoft.com/office/drawing/2014/main" id="{81B6D59A-80BD-F9F8-D804-F9F7132E8CF8}"/>
              </a:ext>
            </a:extLst>
          </p:cNvPr>
          <p:cNvSpPr>
            <a:spLocks noChangeArrowheads="1"/>
          </p:cNvSpPr>
          <p:nvPr/>
        </p:nvSpPr>
        <p:spPr bwMode="auto">
          <a:xfrm>
            <a:off x="-1588" y="4763"/>
            <a:ext cx="9137651" cy="476250"/>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marL="0" marR="0" lvl="0" indent="0" algn="l" defTabSz="914400" rtl="0" eaLnBrk="1" fontAlgn="base" latinLnBrk="0" hangingPunct="1">
              <a:lnSpc>
                <a:spcPct val="100000"/>
              </a:lnSpc>
              <a:spcBef>
                <a:spcPct val="0"/>
              </a:spcBef>
              <a:spcAft>
                <a:spcPct val="0"/>
              </a:spcAft>
              <a:buClrTx/>
              <a:buSzTx/>
              <a:buFontTx/>
              <a:buNone/>
              <a:tabLst>
                <a:tab pos="1614488" algn="l"/>
              </a:tabLst>
              <a:defRPr/>
            </a:pPr>
            <a:r>
              <a:rPr kumimoji="1" lang="ja-JP" alt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ＭＳ Ｐゴシック" panose="020B0600070205080204" pitchFamily="50" charset="-128"/>
                <a:ea typeface="HG創英角ｺﾞｼｯｸUB" pitchFamily="49" charset="-128"/>
                <a:cs typeface="+mn-cs"/>
              </a:rPr>
              <a:t>０～２歳児の保育無償化</a:t>
            </a:r>
            <a:endParaRPr kumimoji="1" lang="en-US" altLang="ja-JP"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ＭＳ Ｐゴシック" panose="020B0600070205080204" pitchFamily="50" charset="-128"/>
              <a:ea typeface="HG創英角ｺﾞｼｯｸUB" pitchFamily="49" charset="-128"/>
              <a:cs typeface="+mn-cs"/>
            </a:endParaRPr>
          </a:p>
        </p:txBody>
      </p:sp>
      <p:sp>
        <p:nvSpPr>
          <p:cNvPr id="6" name="Rectangle 4">
            <a:extLst>
              <a:ext uri="{FF2B5EF4-FFF2-40B4-BE49-F238E27FC236}">
                <a16:creationId xmlns:a16="http://schemas.microsoft.com/office/drawing/2014/main" id="{D9679F74-3CB5-5297-55CE-A7483AF3E1D9}"/>
              </a:ext>
            </a:extLst>
          </p:cNvPr>
          <p:cNvSpPr>
            <a:spLocks noChangeArrowheads="1"/>
          </p:cNvSpPr>
          <p:nvPr/>
        </p:nvSpPr>
        <p:spPr bwMode="auto">
          <a:xfrm>
            <a:off x="7008554" y="12700"/>
            <a:ext cx="187701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99"/>
                </a:solidFill>
                <a:effectLst/>
                <a:uLnTx/>
                <a:uFillTx/>
                <a:latin typeface="ＭＳ Ｐゴシック" panose="020B0600070205080204" pitchFamily="50" charset="-128"/>
                <a:ea typeface="HG創英角ｺﾞｼｯｸUB" panose="020B0909000000000000" pitchFamily="49" charset="-128"/>
                <a:cs typeface="+mn-cs"/>
              </a:rPr>
              <a:t>子育て・教育環境の充実</a:t>
            </a:r>
            <a:endParaRPr kumimoji="1" lang="en-US" altLang="ja-JP" sz="1400" b="0" i="0" u="none" strike="noStrike" kern="1200" cap="none" spc="0" normalizeH="0" baseline="0" noProof="0" dirty="0">
              <a:ln>
                <a:noFill/>
              </a:ln>
              <a:solidFill>
                <a:srgbClr val="000099"/>
              </a:solidFill>
              <a:effectLst/>
              <a:uLnTx/>
              <a:uFillTx/>
              <a:latin typeface="ＭＳ Ｐゴシック" panose="020B0600070205080204" pitchFamily="50" charset="-128"/>
              <a:ea typeface="HG創英角ｺﾞｼｯｸUB" panose="020B0909000000000000" pitchFamily="49" charset="-128"/>
              <a:cs typeface="+mn-cs"/>
            </a:endParaRPr>
          </a:p>
        </p:txBody>
      </p:sp>
      <p:sp>
        <p:nvSpPr>
          <p:cNvPr id="12" name="正方形/長方形 11">
            <a:extLst>
              <a:ext uri="{FF2B5EF4-FFF2-40B4-BE49-F238E27FC236}">
                <a16:creationId xmlns:a16="http://schemas.microsoft.com/office/drawing/2014/main" id="{96CB2176-3A82-C5B9-D1B3-A09A2F9C0E5B}"/>
              </a:ext>
            </a:extLst>
          </p:cNvPr>
          <p:cNvSpPr/>
          <p:nvPr/>
        </p:nvSpPr>
        <p:spPr>
          <a:xfrm>
            <a:off x="1648934" y="4558465"/>
            <a:ext cx="5940622" cy="474514"/>
          </a:xfrm>
          <a:prstGeom prst="rect">
            <a:avLst/>
          </a:prstGeom>
          <a:solidFill>
            <a:srgbClr val="FFCCFF"/>
          </a:solidFill>
          <a:ln w="63500" cmpd="dbl">
            <a:solidFill>
              <a:schemeClr val="tx1"/>
            </a:solidFill>
          </a:ln>
        </p:spPr>
        <p:style>
          <a:lnRef idx="2">
            <a:schemeClr val="accent6"/>
          </a:lnRef>
          <a:fillRef idx="1">
            <a:schemeClr val="lt1"/>
          </a:fillRef>
          <a:effectRef idx="0">
            <a:schemeClr val="accent6"/>
          </a:effectRef>
          <a:fontRef idx="minor">
            <a:schemeClr val="dk1"/>
          </a:fontRef>
        </p:style>
        <p:txBody>
          <a:bodyPr tIns="0" rtlCol="0" anchor="ctr"/>
          <a:lstStyle/>
          <a:p>
            <a:pPr algn="ctr"/>
            <a:r>
              <a:rPr kumimoji="1" lang="ja-JP" altLang="en-US" sz="2400" b="1" dirty="0">
                <a:latin typeface="ＭＳ Ｐゴシック" panose="020B0600070205080204" pitchFamily="50" charset="-128"/>
                <a:ea typeface="ＭＳ Ｐゴシック" panose="020B0600070205080204" pitchFamily="50" charset="-128"/>
              </a:rPr>
              <a:t>０～２歳児全員を対象とした施策の</a:t>
            </a:r>
            <a:r>
              <a:rPr lang="ja-JP" altLang="en-US" sz="2400" b="1" dirty="0">
                <a:latin typeface="ＭＳ Ｐゴシック" panose="020B0600070205080204" pitchFamily="50" charset="-128"/>
                <a:ea typeface="ＭＳ Ｐゴシック" panose="020B0600070205080204" pitchFamily="50" charset="-128"/>
              </a:rPr>
              <a:t>実現</a:t>
            </a:r>
            <a:endParaRPr kumimoji="1" lang="en-US" altLang="ja-JP" sz="2400" dirty="0">
              <a:latin typeface="ＭＳ Ｐゴシック" panose="020B0600070205080204" pitchFamily="50" charset="-128"/>
              <a:ea typeface="ＭＳ Ｐゴシック" panose="020B0600070205080204" pitchFamily="50" charset="-128"/>
            </a:endParaRPr>
          </a:p>
        </p:txBody>
      </p:sp>
      <p:sp>
        <p:nvSpPr>
          <p:cNvPr id="13" name="Rectangle 5">
            <a:extLst>
              <a:ext uri="{FF2B5EF4-FFF2-40B4-BE49-F238E27FC236}">
                <a16:creationId xmlns:a16="http://schemas.microsoft.com/office/drawing/2014/main" id="{3529570E-3B55-C504-B27E-84E5077E059C}"/>
              </a:ext>
            </a:extLst>
          </p:cNvPr>
          <p:cNvSpPr>
            <a:spLocks noChangeArrowheads="1"/>
          </p:cNvSpPr>
          <p:nvPr/>
        </p:nvSpPr>
        <p:spPr bwMode="auto">
          <a:xfrm>
            <a:off x="196482" y="493332"/>
            <a:ext cx="8801599" cy="588885"/>
          </a:xfrm>
          <a:prstGeom prst="rect">
            <a:avLst/>
          </a:prstGeom>
          <a:noFill/>
          <a:ln w="9525">
            <a:noFill/>
            <a:miter lim="800000"/>
            <a:headEnd/>
            <a:tailEnd/>
          </a:ln>
        </p:spPr>
        <p:txBody>
          <a:bodyPr lIns="77930" tIns="38964" rIns="77930" bIns="38964"/>
          <a:lstStyle/>
          <a:p>
            <a:pPr>
              <a:spcBef>
                <a:spcPts val="101"/>
              </a:spcBef>
              <a:spcAft>
                <a:spcPts val="101"/>
              </a:spcAft>
              <a:defRPr/>
            </a:pPr>
            <a:r>
              <a:rPr lang="ja-JP" altLang="en-US" sz="1600" b="1" dirty="0">
                <a:latin typeface="+mn-ea"/>
                <a:ea typeface="+mn-ea"/>
              </a:rPr>
              <a:t>〇　どのような家庭状況であっても、等しく、子育てができる環境を整備するため、</a:t>
            </a:r>
            <a:endParaRPr lang="en-US" altLang="ja-JP" sz="1600" b="1" dirty="0">
              <a:latin typeface="+mn-ea"/>
              <a:ea typeface="+mn-ea"/>
            </a:endParaRPr>
          </a:p>
          <a:p>
            <a:pPr>
              <a:spcBef>
                <a:spcPts val="101"/>
              </a:spcBef>
              <a:spcAft>
                <a:spcPts val="101"/>
              </a:spcAft>
              <a:defRPr/>
            </a:pPr>
            <a:r>
              <a:rPr lang="ja-JP" altLang="en-US" sz="1600" b="1" dirty="0">
                <a:latin typeface="+mn-ea"/>
                <a:ea typeface="+mn-ea"/>
              </a:rPr>
              <a:t>　　 ０～２歳児の保育無償化を実施し、子育て家庭の経済的な負担の軽減を図る</a:t>
            </a:r>
            <a:endParaRPr lang="en-US" altLang="ja-JP" sz="1600" b="1" dirty="0">
              <a:latin typeface="+mn-ea"/>
              <a:ea typeface="+mn-ea"/>
            </a:endParaRPr>
          </a:p>
        </p:txBody>
      </p:sp>
      <p:sp>
        <p:nvSpPr>
          <p:cNvPr id="14" name="Rectangle 5">
            <a:extLst>
              <a:ext uri="{FF2B5EF4-FFF2-40B4-BE49-F238E27FC236}">
                <a16:creationId xmlns:a16="http://schemas.microsoft.com/office/drawing/2014/main" id="{DBA294B9-27A8-B715-4489-18AC2250ABCF}"/>
              </a:ext>
            </a:extLst>
          </p:cNvPr>
          <p:cNvSpPr>
            <a:spLocks noChangeArrowheads="1"/>
          </p:cNvSpPr>
          <p:nvPr/>
        </p:nvSpPr>
        <p:spPr bwMode="auto">
          <a:xfrm>
            <a:off x="351287" y="3813764"/>
            <a:ext cx="8686915" cy="631574"/>
          </a:xfrm>
          <a:prstGeom prst="rect">
            <a:avLst/>
          </a:prstGeom>
          <a:noFill/>
          <a:ln w="9525">
            <a:noFill/>
            <a:miter lim="800000"/>
            <a:headEnd/>
            <a:tailEnd/>
          </a:ln>
        </p:spPr>
        <p:txBody>
          <a:bodyPr lIns="77929" tIns="38964" rIns="77929" bIns="38964"/>
          <a:lstStyle/>
          <a:p>
            <a:pPr marL="285750" indent="-285750" defTabSz="914400" eaLnBrk="0" fontAlgn="base" hangingPunct="0">
              <a:lnSpc>
                <a:spcPts val="2200"/>
              </a:lnSpc>
              <a:spcBef>
                <a:spcPts val="0"/>
              </a:spcBef>
              <a:spcAft>
                <a:spcPts val="0"/>
              </a:spcAft>
              <a:buFont typeface="Wingdings" panose="05000000000000000000" pitchFamily="2" charset="2"/>
              <a:buChar char="Ø"/>
              <a:defRPr/>
            </a:pPr>
            <a:r>
              <a:rPr kumimoji="1" lang="ja-JP" altLang="en-US" sz="1400" dirty="0">
                <a:latin typeface="ＭＳ Ｐゴシック" panose="020B0600070205080204" pitchFamily="50" charset="-128"/>
              </a:rPr>
              <a:t>令和８年９月から、０～２歳児の</a:t>
            </a:r>
            <a:r>
              <a:rPr kumimoji="1" lang="ja-JP" altLang="en-US" sz="1400" b="1" dirty="0">
                <a:latin typeface="ＭＳ Ｐゴシック" panose="020B0600070205080204" pitchFamily="50" charset="-128"/>
              </a:rPr>
              <a:t>認可保育所等の保育料</a:t>
            </a:r>
            <a:r>
              <a:rPr kumimoji="1" lang="ja-JP" altLang="en-US" sz="1400" dirty="0">
                <a:latin typeface="ＭＳ Ｐゴシック" panose="020B0600070205080204" pitchFamily="50" charset="-128"/>
              </a:rPr>
              <a:t>（企業主導型保育事業含む）</a:t>
            </a:r>
            <a:r>
              <a:rPr kumimoji="1" lang="ja-JP" altLang="en-US" sz="1400" b="1" dirty="0">
                <a:latin typeface="ＭＳ Ｐゴシック" panose="020B0600070205080204" pitchFamily="50" charset="-128"/>
              </a:rPr>
              <a:t>を無償化</a:t>
            </a:r>
            <a:endParaRPr kumimoji="1" lang="en-US" altLang="ja-JP" sz="1400" b="1" dirty="0">
              <a:latin typeface="ＭＳ Ｐゴシック" panose="020B0600070205080204" pitchFamily="50" charset="-128"/>
            </a:endParaRPr>
          </a:p>
          <a:p>
            <a:pPr marL="285750" indent="-285750" defTabSz="914400" eaLnBrk="0" fontAlgn="base" hangingPunct="0">
              <a:lnSpc>
                <a:spcPts val="2200"/>
              </a:lnSpc>
              <a:spcBef>
                <a:spcPts val="0"/>
              </a:spcBef>
              <a:spcAft>
                <a:spcPts val="0"/>
              </a:spcAft>
              <a:buFont typeface="Wingdings" panose="05000000000000000000" pitchFamily="2" charset="2"/>
              <a:buChar char="Ø"/>
              <a:defRPr/>
            </a:pPr>
            <a:r>
              <a:rPr kumimoji="1" lang="ja-JP" altLang="en-US" sz="1400" dirty="0">
                <a:latin typeface="ＭＳ Ｐゴシック" panose="020B0600070205080204" pitchFamily="50" charset="-128"/>
              </a:rPr>
              <a:t>令和８年秋</a:t>
            </a:r>
            <a:r>
              <a:rPr lang="ja-JP" altLang="en-US" sz="1400" dirty="0">
                <a:latin typeface="ＭＳ Ｐゴシック" panose="020B0600070205080204" pitchFamily="50" charset="-128"/>
              </a:rPr>
              <a:t>以降</a:t>
            </a:r>
            <a:r>
              <a:rPr kumimoji="1" lang="ja-JP" altLang="en-US" sz="1400" dirty="0">
                <a:latin typeface="ＭＳ Ｐゴシック" panose="020B0600070205080204" pitchFamily="50" charset="-128"/>
              </a:rPr>
              <a:t>から、</a:t>
            </a:r>
            <a:r>
              <a:rPr lang="ja-JP" altLang="en-US" sz="1400" b="1" dirty="0">
                <a:latin typeface="ＭＳ Ｐゴシック" panose="020B0600070205080204" pitchFamily="50" charset="-128"/>
              </a:rPr>
              <a:t>在宅等子育て家庭</a:t>
            </a:r>
            <a:r>
              <a:rPr kumimoji="1" lang="ja-JP" altLang="en-US" sz="1400" dirty="0">
                <a:latin typeface="ＭＳ Ｐゴシック" panose="020B0600070205080204" pitchFamily="50" charset="-128"/>
              </a:rPr>
              <a:t>の０～２歳児</a:t>
            </a:r>
            <a:r>
              <a:rPr lang="ja-JP" altLang="en-US" sz="1400" b="1" dirty="0">
                <a:latin typeface="ＭＳ Ｐゴシック" panose="020B0600070205080204" pitchFamily="50" charset="-128"/>
              </a:rPr>
              <a:t>に</a:t>
            </a:r>
            <a:r>
              <a:rPr kumimoji="1" lang="ja-JP" altLang="en-US" sz="1400" b="1" dirty="0">
                <a:latin typeface="ＭＳ Ｐゴシック" panose="020B0600070205080204" pitchFamily="50" charset="-128"/>
              </a:rPr>
              <a:t>電子クーポンを配付</a:t>
            </a:r>
            <a:endParaRPr kumimoji="1" lang="en-US" altLang="ja-JP" sz="1400" b="1" dirty="0">
              <a:latin typeface="ＭＳ Ｐゴシック" panose="020B0600070205080204" pitchFamily="50" charset="-128"/>
            </a:endParaRPr>
          </a:p>
        </p:txBody>
      </p:sp>
      <p:sp>
        <p:nvSpPr>
          <p:cNvPr id="18" name="正方形/長方形 17">
            <a:extLst>
              <a:ext uri="{FF2B5EF4-FFF2-40B4-BE49-F238E27FC236}">
                <a16:creationId xmlns:a16="http://schemas.microsoft.com/office/drawing/2014/main" id="{52F7DA07-5A55-755C-5D85-639AEF1F3320}"/>
              </a:ext>
            </a:extLst>
          </p:cNvPr>
          <p:cNvSpPr/>
          <p:nvPr/>
        </p:nvSpPr>
        <p:spPr>
          <a:xfrm>
            <a:off x="778636" y="1764000"/>
            <a:ext cx="2736000" cy="1825781"/>
          </a:xfrm>
          <a:prstGeom prst="rect">
            <a:avLst/>
          </a:prstGeom>
          <a:noFill/>
          <a:ln w="38100">
            <a:solidFill>
              <a:srgbClr val="4472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4000" dirty="0">
              <a:latin typeface="Meiryo UI" panose="020B0604030504040204" pitchFamily="50" charset="-128"/>
              <a:ea typeface="Meiryo UI" panose="020B0604030504040204" pitchFamily="50" charset="-128"/>
            </a:endParaRPr>
          </a:p>
        </p:txBody>
      </p:sp>
      <p:pic>
        <p:nvPicPr>
          <p:cNvPr id="19" name="図 18">
            <a:extLst>
              <a:ext uri="{FF2B5EF4-FFF2-40B4-BE49-F238E27FC236}">
                <a16:creationId xmlns:a16="http://schemas.microsoft.com/office/drawing/2014/main" id="{05A381A7-D5A0-CE20-A9CC-55F84B8767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78744" y="2736000"/>
            <a:ext cx="1120670" cy="754585"/>
          </a:xfrm>
          <a:prstGeom prst="rect">
            <a:avLst/>
          </a:prstGeom>
        </p:spPr>
      </p:pic>
      <p:sp>
        <p:nvSpPr>
          <p:cNvPr id="20" name="四角形: 角を丸くする 19">
            <a:extLst>
              <a:ext uri="{FF2B5EF4-FFF2-40B4-BE49-F238E27FC236}">
                <a16:creationId xmlns:a16="http://schemas.microsoft.com/office/drawing/2014/main" id="{BF7923CE-FF02-4E43-A2CF-44C138C3B748}"/>
              </a:ext>
            </a:extLst>
          </p:cNvPr>
          <p:cNvSpPr/>
          <p:nvPr/>
        </p:nvSpPr>
        <p:spPr>
          <a:xfrm>
            <a:off x="1164590" y="1584000"/>
            <a:ext cx="1918751" cy="375975"/>
          </a:xfrm>
          <a:prstGeom prst="roundRect">
            <a:avLst/>
          </a:prstGeom>
          <a:solidFill>
            <a:schemeClr val="bg1"/>
          </a:solidFill>
          <a:ln w="38100" cmpd="db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認可保育所等利用</a:t>
            </a:r>
          </a:p>
        </p:txBody>
      </p:sp>
      <p:sp>
        <p:nvSpPr>
          <p:cNvPr id="21" name="テキスト ボックス 20">
            <a:extLst>
              <a:ext uri="{FF2B5EF4-FFF2-40B4-BE49-F238E27FC236}">
                <a16:creationId xmlns:a16="http://schemas.microsoft.com/office/drawing/2014/main" id="{9D490D73-9E67-F105-DB24-C86036267B17}"/>
              </a:ext>
            </a:extLst>
          </p:cNvPr>
          <p:cNvSpPr txBox="1"/>
          <p:nvPr/>
        </p:nvSpPr>
        <p:spPr>
          <a:xfrm>
            <a:off x="1046930" y="2016000"/>
            <a:ext cx="2169184" cy="584775"/>
          </a:xfrm>
          <a:prstGeom prst="rect">
            <a:avLst/>
          </a:prstGeom>
          <a:noFill/>
        </p:spPr>
        <p:txBody>
          <a:bodyPr wrap="none" rtlCol="0">
            <a:spAutoFit/>
          </a:bodyPr>
          <a:lstStyle/>
          <a:p>
            <a:pPr algn="ctr"/>
            <a:r>
              <a:rPr kumimoji="1" lang="ja-JP" altLang="en-US" sz="2000" b="1" dirty="0">
                <a:latin typeface="Meiryo UI" panose="020B0604030504040204" pitchFamily="50" charset="-128"/>
                <a:ea typeface="Meiryo UI" panose="020B0604030504040204" pitchFamily="50" charset="-128"/>
              </a:rPr>
              <a:t>保育料無償化</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1200" b="1" dirty="0">
                <a:latin typeface="Meiryo UI" panose="020B0604030504040204" pitchFamily="50" charset="-128"/>
                <a:ea typeface="Meiryo UI" panose="020B0604030504040204" pitchFamily="50" charset="-128"/>
              </a:rPr>
              <a:t>（企業主導型は国基準上限）</a:t>
            </a:r>
          </a:p>
        </p:txBody>
      </p:sp>
      <p:pic>
        <p:nvPicPr>
          <p:cNvPr id="22" name="図 21">
            <a:extLst>
              <a:ext uri="{FF2B5EF4-FFF2-40B4-BE49-F238E27FC236}">
                <a16:creationId xmlns:a16="http://schemas.microsoft.com/office/drawing/2014/main" id="{BAEDA9FD-E0F1-3EB2-18D1-755048C0DD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40906" y="2772000"/>
            <a:ext cx="950409" cy="753199"/>
          </a:xfrm>
          <a:prstGeom prst="rect">
            <a:avLst/>
          </a:prstGeom>
        </p:spPr>
      </p:pic>
      <p:sp>
        <p:nvSpPr>
          <p:cNvPr id="23" name="四角形: 角を丸くする 22">
            <a:extLst>
              <a:ext uri="{FF2B5EF4-FFF2-40B4-BE49-F238E27FC236}">
                <a16:creationId xmlns:a16="http://schemas.microsoft.com/office/drawing/2014/main" id="{FEDDADD1-68F9-EB31-3C8E-5F5B8E3FFD05}"/>
              </a:ext>
            </a:extLst>
          </p:cNvPr>
          <p:cNvSpPr/>
          <p:nvPr/>
        </p:nvSpPr>
        <p:spPr>
          <a:xfrm>
            <a:off x="6064797" y="1584000"/>
            <a:ext cx="1918751" cy="375975"/>
          </a:xfrm>
          <a:prstGeom prst="roundRect">
            <a:avLst/>
          </a:prstGeom>
          <a:solidFill>
            <a:schemeClr val="bg1"/>
          </a:solidFill>
          <a:ln w="38100" cmpd="db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a:solidFill>
                  <a:schemeClr val="tx1"/>
                </a:solidFill>
                <a:latin typeface="Meiryo UI" panose="020B0604030504040204" pitchFamily="50" charset="-128"/>
                <a:ea typeface="Meiryo UI" panose="020B0604030504040204" pitchFamily="50" charset="-128"/>
              </a:rPr>
              <a:t>在宅等子育て家庭</a:t>
            </a:r>
          </a:p>
        </p:txBody>
      </p:sp>
      <p:sp>
        <p:nvSpPr>
          <p:cNvPr id="24" name="テキスト ボックス 23">
            <a:extLst>
              <a:ext uri="{FF2B5EF4-FFF2-40B4-BE49-F238E27FC236}">
                <a16:creationId xmlns:a16="http://schemas.microsoft.com/office/drawing/2014/main" id="{E80C8771-07B3-CEC0-E833-6298E31833B7}"/>
              </a:ext>
            </a:extLst>
          </p:cNvPr>
          <p:cNvSpPr txBox="1"/>
          <p:nvPr/>
        </p:nvSpPr>
        <p:spPr>
          <a:xfrm>
            <a:off x="5977480" y="2016000"/>
            <a:ext cx="2185214" cy="769441"/>
          </a:xfrm>
          <a:prstGeom prst="rect">
            <a:avLst/>
          </a:prstGeom>
          <a:noFill/>
        </p:spPr>
        <p:txBody>
          <a:bodyPr wrap="none" rtlCol="0">
            <a:spAutoFit/>
          </a:bodyPr>
          <a:lstStyle/>
          <a:p>
            <a:r>
              <a:rPr kumimoji="1" lang="ja-JP" altLang="en-US" sz="2000" b="1" dirty="0">
                <a:latin typeface="Meiryo UI" panose="020B0604030504040204" pitchFamily="50" charset="-128"/>
                <a:ea typeface="Meiryo UI" panose="020B0604030504040204" pitchFamily="50" charset="-128"/>
              </a:rPr>
              <a:t>電子クーポン配付</a:t>
            </a:r>
            <a:endParaRPr kumimoji="1" lang="en-US" altLang="ja-JP" sz="2000" b="1" dirty="0">
              <a:latin typeface="Meiryo UI" panose="020B0604030504040204" pitchFamily="50" charset="-128"/>
              <a:ea typeface="Meiryo UI" panose="020B0604030504040204" pitchFamily="50" charset="-128"/>
            </a:endParaRPr>
          </a:p>
          <a:p>
            <a:pPr algn="ctr"/>
            <a:r>
              <a:rPr kumimoji="1" lang="ja-JP" altLang="en-US" sz="1200" b="1" dirty="0">
                <a:latin typeface="Meiryo UI" panose="020B0604030504040204" pitchFamily="50" charset="-128"/>
                <a:ea typeface="Meiryo UI" panose="020B0604030504040204" pitchFamily="50" charset="-128"/>
              </a:rPr>
              <a:t>年額１０万円</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人</a:t>
            </a:r>
            <a:endParaRPr kumimoji="1" lang="en-US" altLang="ja-JP" sz="1200" b="1" dirty="0">
              <a:latin typeface="Meiryo UI" panose="020B0604030504040204" pitchFamily="50" charset="-128"/>
              <a:ea typeface="Meiryo UI" panose="020B0604030504040204" pitchFamily="50" charset="-128"/>
            </a:endParaRPr>
          </a:p>
          <a:p>
            <a:pPr algn="ctr"/>
            <a:r>
              <a:rPr lang="ja-JP" altLang="en-US" sz="1200" b="1" dirty="0">
                <a:latin typeface="Meiryo UI" panose="020B0604030504040204" pitchFamily="50" charset="-128"/>
                <a:ea typeface="Meiryo UI" panose="020B0604030504040204" pitchFamily="50" charset="-128"/>
              </a:rPr>
              <a:t>（令和８年度は５万円</a:t>
            </a:r>
            <a:r>
              <a:rPr lang="en-US" altLang="ja-JP" sz="1200" b="1" dirty="0">
                <a:latin typeface="Meiryo UI" panose="020B0604030504040204" pitchFamily="50" charset="-128"/>
                <a:ea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rPr>
              <a:t>人）</a:t>
            </a:r>
            <a:endParaRPr kumimoji="1" lang="ja-JP" altLang="en-US" sz="1200" b="1" dirty="0">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65E444EA-DB35-4496-08AB-249648C88494}"/>
              </a:ext>
            </a:extLst>
          </p:cNvPr>
          <p:cNvSpPr txBox="1"/>
          <p:nvPr/>
        </p:nvSpPr>
        <p:spPr>
          <a:xfrm>
            <a:off x="2367711" y="1201466"/>
            <a:ext cx="3986989" cy="369332"/>
          </a:xfrm>
          <a:prstGeom prst="rect">
            <a:avLst/>
          </a:prstGeom>
          <a:noFill/>
        </p:spPr>
        <p:txBody>
          <a:bodyPr wrap="none" rtlCol="0">
            <a:spAutoFit/>
          </a:bodyPr>
          <a:lstStyle/>
          <a:p>
            <a:r>
              <a:rPr kumimoji="1" lang="ja-JP" altLang="en-US" b="1" dirty="0">
                <a:latin typeface="Meiryo UI" panose="020B0604030504040204" pitchFamily="50" charset="-128"/>
                <a:ea typeface="Meiryo UI" panose="020B0604030504040204" pitchFamily="50" charset="-128"/>
              </a:rPr>
              <a:t>≪０～２歳児の全員がどちらかに該当≫</a:t>
            </a:r>
          </a:p>
        </p:txBody>
      </p:sp>
      <p:sp>
        <p:nvSpPr>
          <p:cNvPr id="26" name="八角形 25">
            <a:extLst>
              <a:ext uri="{FF2B5EF4-FFF2-40B4-BE49-F238E27FC236}">
                <a16:creationId xmlns:a16="http://schemas.microsoft.com/office/drawing/2014/main" id="{705A82D0-726C-4116-2A9A-63102D7A738F}"/>
              </a:ext>
            </a:extLst>
          </p:cNvPr>
          <p:cNvSpPr/>
          <p:nvPr/>
        </p:nvSpPr>
        <p:spPr>
          <a:xfrm>
            <a:off x="3346085" y="1666427"/>
            <a:ext cx="2451831" cy="1953462"/>
          </a:xfrm>
          <a:prstGeom prst="octagon">
            <a:avLst>
              <a:gd name="adj" fmla="val 27451"/>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bg1"/>
                </a:solidFill>
                <a:latin typeface="Meiryo UI" panose="020B0604030504040204" pitchFamily="50" charset="-128"/>
                <a:ea typeface="Meiryo UI" panose="020B0604030504040204" pitchFamily="50" charset="-128"/>
              </a:rPr>
              <a:t>保育無償化</a:t>
            </a:r>
            <a:endParaRPr kumimoji="1" lang="en-US" altLang="ja-JP" sz="2400" b="1" dirty="0">
              <a:solidFill>
                <a:schemeClr val="bg1"/>
              </a:solidFill>
              <a:latin typeface="Meiryo UI" panose="020B0604030504040204" pitchFamily="50" charset="-128"/>
              <a:ea typeface="Meiryo UI" panose="020B0604030504040204" pitchFamily="50" charset="-128"/>
            </a:endParaRPr>
          </a:p>
          <a:p>
            <a:pPr algn="ctr"/>
            <a:r>
              <a:rPr kumimoji="1" lang="ja-JP" altLang="en-US" sz="2400" b="1" dirty="0">
                <a:solidFill>
                  <a:schemeClr val="bg1"/>
                </a:solidFill>
                <a:latin typeface="Meiryo UI" panose="020B0604030504040204" pitchFamily="50" charset="-128"/>
                <a:ea typeface="Meiryo UI" panose="020B0604030504040204" pitchFamily="50" charset="-128"/>
              </a:rPr>
              <a:t>令和８年秋</a:t>
            </a:r>
            <a:endParaRPr kumimoji="1" lang="en-US" altLang="ja-JP" sz="2400" b="1" dirty="0">
              <a:solidFill>
                <a:schemeClr val="bg1"/>
              </a:solidFill>
              <a:latin typeface="Meiryo UI" panose="020B0604030504040204" pitchFamily="50" charset="-128"/>
              <a:ea typeface="Meiryo UI" panose="020B0604030504040204" pitchFamily="50" charset="-128"/>
            </a:endParaRPr>
          </a:p>
          <a:p>
            <a:pPr algn="ctr"/>
            <a:r>
              <a:rPr kumimoji="1" lang="ja-JP" altLang="en-US" sz="2400" b="1" dirty="0">
                <a:solidFill>
                  <a:schemeClr val="bg1"/>
                </a:solidFill>
                <a:latin typeface="Meiryo UI" panose="020B0604030504040204" pitchFamily="50" charset="-128"/>
                <a:ea typeface="Meiryo UI" panose="020B0604030504040204" pitchFamily="50" charset="-128"/>
              </a:rPr>
              <a:t>実施へ</a:t>
            </a:r>
          </a:p>
        </p:txBody>
      </p:sp>
      <p:sp>
        <p:nvSpPr>
          <p:cNvPr id="3" name="スライド番号プレースホルダ 3">
            <a:extLst>
              <a:ext uri="{FF2B5EF4-FFF2-40B4-BE49-F238E27FC236}">
                <a16:creationId xmlns:a16="http://schemas.microsoft.com/office/drawing/2014/main" id="{88FE2D95-52EF-60C3-68CE-24E08EFDAC65}"/>
              </a:ext>
            </a:extLst>
          </p:cNvPr>
          <p:cNvSpPr txBox="1">
            <a:spLocks noGrp="1"/>
          </p:cNvSpPr>
          <p:nvPr/>
        </p:nvSpPr>
        <p:spPr bwMode="auto">
          <a:xfrm>
            <a:off x="6976063" y="4757486"/>
            <a:ext cx="2160000" cy="388620"/>
          </a:xfrm>
          <a:prstGeom prst="rect">
            <a:avLst/>
          </a:prstGeom>
          <a:noFill/>
          <a:ln>
            <a:miter lim="800000"/>
            <a:headEnd/>
            <a:tailEnd/>
          </a:ln>
        </p:spPr>
        <p:txBody>
          <a:bodyPr lIns="77929" tIns="38964" rIns="77929" bIns="38964"/>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defRPr/>
            </a:pPr>
            <a:fld id="{0122D6CC-8F4B-4EBF-AA51-5DE833A80D27}" type="slidenum">
              <a:rPr lang="en-US" altLang="ja-JP" sz="2000" b="1" smtClean="0">
                <a:solidFill>
                  <a:srgbClr val="000000"/>
                </a:solidFill>
                <a:effectLst>
                  <a:outerShdw blurRad="38100" dist="38100" dir="2700000" algn="tl">
                    <a:srgbClr val="C0C0C0"/>
                  </a:outerShdw>
                </a:effectLst>
                <a:latin typeface="ＭＳ Ｐゴシック" panose="020B0600070205080204" pitchFamily="50" charset="-128"/>
              </a:rPr>
              <a:pPr algn="r" eaLnBrk="1" hangingPunct="1">
                <a:defRPr/>
              </a:pPr>
              <a:t>11</a:t>
            </a:fld>
            <a:endParaRPr lang="en-US" altLang="ja-JP" sz="2000" b="1" dirty="0">
              <a:solidFill>
                <a:srgbClr val="000000"/>
              </a:solidFill>
              <a:effectLst>
                <a:outerShdw blurRad="38100" dist="38100" dir="2700000" algn="tl">
                  <a:srgbClr val="C0C0C0"/>
                </a:outerShdw>
              </a:effectLst>
              <a:latin typeface="ＭＳ Ｐゴシック" panose="020B0600070205080204" pitchFamily="50" charset="-128"/>
            </a:endParaRPr>
          </a:p>
        </p:txBody>
      </p:sp>
    </p:spTree>
    <p:extLst>
      <p:ext uri="{BB962C8B-B14F-4D97-AF65-F5344CB8AC3E}">
        <p14:creationId xmlns:p14="http://schemas.microsoft.com/office/powerpoint/2010/main" val="944244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F26F9-8378-02C1-D813-F839DC465246}"/>
            </a:ext>
          </a:extLst>
        </p:cNvPr>
        <p:cNvGrpSpPr/>
        <p:nvPr/>
      </p:nvGrpSpPr>
      <p:grpSpPr>
        <a:xfrm>
          <a:off x="0" y="0"/>
          <a:ext cx="0" cy="0"/>
          <a:chOff x="0" y="0"/>
          <a:chExt cx="0" cy="0"/>
        </a:xfrm>
      </p:grpSpPr>
      <p:sp>
        <p:nvSpPr>
          <p:cNvPr id="18" name="Rectangle 4">
            <a:extLst>
              <a:ext uri="{FF2B5EF4-FFF2-40B4-BE49-F238E27FC236}">
                <a16:creationId xmlns:a16="http://schemas.microsoft.com/office/drawing/2014/main" id="{945C1D19-DF48-2D4A-001C-A243CB5D558E}"/>
              </a:ext>
            </a:extLst>
          </p:cNvPr>
          <p:cNvSpPr>
            <a:spLocks noChangeArrowheads="1"/>
          </p:cNvSpPr>
          <p:nvPr/>
        </p:nvSpPr>
        <p:spPr bwMode="auto">
          <a:xfrm>
            <a:off x="-1588" y="4763"/>
            <a:ext cx="9137651" cy="476250"/>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marL="0" marR="0" lvl="0" indent="0" algn="l" defTabSz="914400" rtl="0" eaLnBrk="1" fontAlgn="base" latinLnBrk="0" hangingPunct="1">
              <a:lnSpc>
                <a:spcPct val="100000"/>
              </a:lnSpc>
              <a:spcBef>
                <a:spcPct val="0"/>
              </a:spcBef>
              <a:spcAft>
                <a:spcPct val="0"/>
              </a:spcAft>
              <a:buClrTx/>
              <a:buSzTx/>
              <a:buFontTx/>
              <a:buNone/>
              <a:tabLst>
                <a:tab pos="1614488" algn="l"/>
              </a:tabLst>
              <a:defRPr/>
            </a:pPr>
            <a:r>
              <a:rPr kumimoji="1" lang="ja-JP" alt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ＭＳ Ｐゴシック" panose="020B0600070205080204" pitchFamily="50" charset="-128"/>
                <a:ea typeface="HG創英角ｺﾞｼｯｸUB" pitchFamily="49" charset="-128"/>
                <a:cs typeface="+mn-cs"/>
              </a:rPr>
              <a:t>０～２歳児の</a:t>
            </a:r>
            <a:r>
              <a:rPr kumimoji="1" lang="ja-JP" altLang="en-US"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ＭＳ Ｐゴシック" panose="020B0600070205080204" pitchFamily="50" charset="-128"/>
                <a:ea typeface="HG創英角ｺﾞｼｯｸUB" pitchFamily="49" charset="-128"/>
                <a:cs typeface="+mn-cs"/>
              </a:rPr>
              <a:t>保育無償化</a:t>
            </a:r>
            <a:endParaRPr kumimoji="1" lang="en-US" altLang="ja-JP" sz="2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ＭＳ Ｐゴシック" panose="020B0600070205080204" pitchFamily="50" charset="-128"/>
              <a:ea typeface="HG創英角ｺﾞｼｯｸUB" pitchFamily="49" charset="-128"/>
              <a:cs typeface="+mn-cs"/>
            </a:endParaRPr>
          </a:p>
        </p:txBody>
      </p:sp>
      <p:sp>
        <p:nvSpPr>
          <p:cNvPr id="38" name="Rectangle 4">
            <a:extLst>
              <a:ext uri="{FF2B5EF4-FFF2-40B4-BE49-F238E27FC236}">
                <a16:creationId xmlns:a16="http://schemas.microsoft.com/office/drawing/2014/main" id="{6790A431-08E8-55AB-DC4F-60E054B9639F}"/>
              </a:ext>
            </a:extLst>
          </p:cNvPr>
          <p:cNvSpPr>
            <a:spLocks noChangeArrowheads="1"/>
          </p:cNvSpPr>
          <p:nvPr/>
        </p:nvSpPr>
        <p:spPr bwMode="auto">
          <a:xfrm>
            <a:off x="7181755" y="56001"/>
            <a:ext cx="187701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99"/>
                </a:solidFill>
                <a:effectLst/>
                <a:uLnTx/>
                <a:uFillTx/>
                <a:latin typeface="ＭＳ Ｐゴシック" panose="020B0600070205080204" pitchFamily="50" charset="-128"/>
                <a:ea typeface="HG創英角ｺﾞｼｯｸUB" panose="020B0909000000000000" pitchFamily="49" charset="-128"/>
                <a:cs typeface="+mn-cs"/>
              </a:rPr>
              <a:t>子育て・教育環境の充実</a:t>
            </a:r>
            <a:endParaRPr kumimoji="1" lang="en-US" altLang="ja-JP" sz="1400" b="0" i="0" u="none" strike="noStrike" kern="1200" cap="none" spc="0" normalizeH="0" baseline="0" noProof="0" dirty="0">
              <a:ln>
                <a:noFill/>
              </a:ln>
              <a:solidFill>
                <a:srgbClr val="000099"/>
              </a:solidFill>
              <a:effectLst/>
              <a:uLnTx/>
              <a:uFillTx/>
              <a:latin typeface="ＭＳ Ｐゴシック" panose="020B0600070205080204" pitchFamily="50" charset="-128"/>
              <a:ea typeface="HG創英角ｺﾞｼｯｸUB" panose="020B0909000000000000" pitchFamily="49" charset="-128"/>
              <a:cs typeface="+mn-cs"/>
            </a:endParaRPr>
          </a:p>
        </p:txBody>
      </p:sp>
      <p:sp>
        <p:nvSpPr>
          <p:cNvPr id="37" name="Rectangle 5">
            <a:extLst>
              <a:ext uri="{FF2B5EF4-FFF2-40B4-BE49-F238E27FC236}">
                <a16:creationId xmlns:a16="http://schemas.microsoft.com/office/drawing/2014/main" id="{B8BE1D06-7921-0763-1E45-EED0B2658B7A}"/>
              </a:ext>
            </a:extLst>
          </p:cNvPr>
          <p:cNvSpPr>
            <a:spLocks noChangeArrowheads="1"/>
          </p:cNvSpPr>
          <p:nvPr/>
        </p:nvSpPr>
        <p:spPr bwMode="auto">
          <a:xfrm>
            <a:off x="343208" y="824368"/>
            <a:ext cx="7912479" cy="283456"/>
          </a:xfrm>
          <a:prstGeom prst="rect">
            <a:avLst/>
          </a:prstGeom>
          <a:noFill/>
          <a:ln w="9525">
            <a:noFill/>
            <a:miter lim="800000"/>
            <a:headEnd/>
            <a:tailEnd/>
          </a:ln>
        </p:spPr>
        <p:txBody>
          <a:bodyPr lIns="77929" tIns="0" rIns="77929" bIns="38964" anchor="ctr" anchorCtr="0"/>
          <a:lstStyle/>
          <a:p>
            <a:pPr marL="285750" lvl="0" indent="-285750" eaLnBrk="1" hangingPunct="1">
              <a:lnSpc>
                <a:spcPct val="150000"/>
              </a:lnSpc>
              <a:spcBef>
                <a:spcPts val="170"/>
              </a:spcBef>
              <a:spcAft>
                <a:spcPts val="170"/>
              </a:spcAft>
              <a:buFont typeface="Wingdings" panose="05000000000000000000" pitchFamily="2" charset="2"/>
              <a:buChar char="Ø"/>
              <a:tabLst>
                <a:tab pos="5111750" algn="l"/>
                <a:tab pos="6542088" algn="l"/>
                <a:tab pos="6635750" algn="l"/>
                <a:tab pos="6729413" algn="l"/>
              </a:tabLst>
              <a:defRPr/>
            </a:pPr>
            <a:r>
              <a:rPr kumimoji="1" lang="ja-JP" altLang="en-US" sz="1400" b="1" i="0" u="none" strike="noStrike" kern="1200" cap="none" spc="0" normalizeH="0" baseline="0" noProof="0" dirty="0">
                <a:ln>
                  <a:noFill/>
                </a:ln>
                <a:effectLst/>
                <a:uLnTx/>
                <a:uFillTx/>
                <a:latin typeface="ＭＳ Ｐゴシック" pitchFamily="50" charset="-128"/>
                <a:ea typeface="ＭＳ Ｐゴシック" charset="-128"/>
                <a:cs typeface="+mn-cs"/>
              </a:rPr>
              <a:t>認可保育所等の保育料無償化（ </a:t>
            </a:r>
            <a:r>
              <a:rPr lang="ja-JP" altLang="en-US" sz="1400" b="1" dirty="0">
                <a:latin typeface="ＭＳ Ｐゴシック" pitchFamily="50" charset="-128"/>
                <a:ea typeface="ＭＳ Ｐゴシック" charset="-128"/>
              </a:rPr>
              <a:t>７５</a:t>
            </a:r>
            <a:r>
              <a:rPr lang="zh-TW" altLang="en-US" sz="1400" b="1" dirty="0">
                <a:latin typeface="ＭＳ Ｐゴシック" pitchFamily="50" charset="-128"/>
                <a:ea typeface="ＭＳ Ｐゴシック" charset="-128"/>
              </a:rPr>
              <a:t>億</a:t>
            </a:r>
            <a:r>
              <a:rPr lang="ja-JP" altLang="en-US" sz="1400" b="1" dirty="0">
                <a:latin typeface="ＭＳ Ｐゴシック" pitchFamily="50" charset="-128"/>
                <a:ea typeface="ＭＳ Ｐゴシック" charset="-128"/>
              </a:rPr>
              <a:t>２，５００</a:t>
            </a:r>
            <a:r>
              <a:rPr lang="zh-TW" altLang="en-US" sz="1400" b="1" dirty="0">
                <a:latin typeface="ＭＳ Ｐゴシック" pitchFamily="50" charset="-128"/>
                <a:ea typeface="ＭＳ Ｐゴシック" charset="-128"/>
              </a:rPr>
              <a:t>万円</a:t>
            </a:r>
            <a:r>
              <a:rPr kumimoji="1" lang="ja-JP" altLang="en-US" sz="1400" b="1" i="0" u="none" strike="noStrike" kern="1200" cap="none" spc="0" normalizeH="0" baseline="0" noProof="0" dirty="0">
                <a:ln>
                  <a:noFill/>
                </a:ln>
                <a:effectLst/>
                <a:uLnTx/>
                <a:uFillTx/>
                <a:latin typeface="ＭＳ Ｐゴシック" pitchFamily="50" charset="-128"/>
                <a:ea typeface="ＭＳ Ｐゴシック" charset="-128"/>
                <a:cs typeface="+mn-cs"/>
              </a:rPr>
              <a:t>）</a:t>
            </a:r>
            <a:endParaRPr kumimoji="1" lang="en-US" altLang="ja-JP" sz="1400" b="0" i="0" u="none" strike="noStrike" kern="1200" cap="none" spc="0" normalizeH="0" baseline="0" noProof="0" dirty="0">
              <a:ln>
                <a:noFill/>
              </a:ln>
              <a:effectLst/>
              <a:uLnTx/>
              <a:uFillTx/>
              <a:latin typeface="ＭＳ Ｐゴシック" pitchFamily="50" charset="-128"/>
              <a:ea typeface="ＭＳ Ｐゴシック" charset="-128"/>
              <a:cs typeface="+mn-cs"/>
            </a:endParaRPr>
          </a:p>
        </p:txBody>
      </p:sp>
      <p:pic>
        <p:nvPicPr>
          <p:cNvPr id="4" name="図 3">
            <a:extLst>
              <a:ext uri="{FF2B5EF4-FFF2-40B4-BE49-F238E27FC236}">
                <a16:creationId xmlns:a16="http://schemas.microsoft.com/office/drawing/2014/main" id="{1E1BD5AB-C190-57DA-E1FD-6DA9FEA468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68615" y="510173"/>
            <a:ext cx="1147369" cy="1110079"/>
          </a:xfrm>
          <a:prstGeom prst="rect">
            <a:avLst/>
          </a:prstGeom>
        </p:spPr>
      </p:pic>
      <p:sp>
        <p:nvSpPr>
          <p:cNvPr id="15" name="角丸四角形 5">
            <a:extLst>
              <a:ext uri="{FF2B5EF4-FFF2-40B4-BE49-F238E27FC236}">
                <a16:creationId xmlns:a16="http://schemas.microsoft.com/office/drawing/2014/main" id="{12E66A15-BCC3-AFFE-8E63-AC871E9B4E35}"/>
              </a:ext>
            </a:extLst>
          </p:cNvPr>
          <p:cNvSpPr>
            <a:spLocks noChangeArrowheads="1"/>
          </p:cNvSpPr>
          <p:nvPr/>
        </p:nvSpPr>
        <p:spPr bwMode="auto">
          <a:xfrm>
            <a:off x="1184587" y="2159543"/>
            <a:ext cx="7593873" cy="785093"/>
          </a:xfrm>
          <a:prstGeom prst="roundRect">
            <a:avLst>
              <a:gd name="adj" fmla="val 8269"/>
            </a:avLst>
          </a:prstGeom>
          <a:solidFill>
            <a:schemeClr val="bg1">
              <a:lumMod val="95000"/>
            </a:schemeClr>
          </a:solidFill>
          <a:ln w="3175">
            <a:solidFill>
              <a:srgbClr val="000000"/>
            </a:solidFill>
            <a:miter lim="800000"/>
            <a:headEnd/>
            <a:tailEnd/>
          </a:ln>
        </p:spPr>
        <p:txBody>
          <a:bodyPr wrap="none" lIns="72000" tIns="72000" rIns="104434" bIns="52217" anchor="ctr" anchorCtr="0"/>
          <a:lstStyle/>
          <a:p>
            <a:pPr lvl="0">
              <a:spcBef>
                <a:spcPts val="0"/>
              </a:spcBef>
              <a:defRPr/>
            </a:pPr>
            <a:r>
              <a:rPr kumimoji="1" lang="ja-JP" altLang="en-US" sz="1400" b="1" i="0" u="none" strike="noStrike" kern="1200" cap="none" spc="0" normalizeH="0" baseline="0" noProof="0" dirty="0">
                <a:ln>
                  <a:noFill/>
                </a:ln>
                <a:effectLst/>
                <a:uLnTx/>
                <a:uFillTx/>
                <a:latin typeface="ＭＳ Ｐゴシック"/>
                <a:ea typeface="ＭＳ Ｐゴシック"/>
                <a:cs typeface="+mn-cs"/>
              </a:rPr>
              <a:t>　　　　　　　　　　　　　　　　　　　　　多子軽減にかかる所得制限の撤廃、</a:t>
            </a:r>
            <a:r>
              <a:rPr lang="ja-JP" altLang="en-US" sz="1400" b="1" dirty="0">
                <a:latin typeface="ＭＳ Ｐゴシック"/>
                <a:ea typeface="ＭＳ Ｐゴシック"/>
              </a:rPr>
              <a:t>第２子の保育料を無償化</a:t>
            </a:r>
            <a:endParaRPr lang="en-US" altLang="ja-JP" sz="1400" b="1" dirty="0">
              <a:latin typeface="ＭＳ Ｐゴシック"/>
              <a:ea typeface="ＭＳ Ｐゴシック"/>
            </a:endParaRPr>
          </a:p>
          <a:p>
            <a:pPr lvl="0">
              <a:spcBef>
                <a:spcPts val="0"/>
              </a:spcBef>
              <a:defRPr/>
            </a:pPr>
            <a:endParaRPr kumimoji="1" lang="en-US" altLang="ja-JP" sz="800" b="1" i="0" u="none" strike="noStrike" kern="1200" cap="none" spc="0" normalizeH="0" baseline="0" noProof="0" dirty="0">
              <a:ln>
                <a:noFill/>
              </a:ln>
              <a:solidFill>
                <a:srgbClr val="3366CC"/>
              </a:solidFill>
              <a:effectLst/>
              <a:uLnTx/>
              <a:uFillTx/>
              <a:latin typeface="ＭＳ Ｐゴシック"/>
              <a:ea typeface="ＭＳ Ｐゴシック"/>
              <a:cs typeface="+mn-cs"/>
            </a:endParaRPr>
          </a:p>
          <a:p>
            <a:pPr marL="0" marR="0" lvl="0" indent="0" algn="l" defTabSz="914400" eaLnBrk="0" fontAlgn="base" latinLnBrk="0" hangingPunct="0">
              <a:spcBef>
                <a:spcPts val="0"/>
              </a:spcBef>
              <a:spcAft>
                <a:spcPct val="0"/>
              </a:spcAft>
              <a:buClrTx/>
              <a:buSzTx/>
              <a:buFontTx/>
              <a:buNone/>
              <a:tabLst/>
              <a:defRPr/>
            </a:pPr>
            <a:r>
              <a:rPr kumimoji="1" lang="ja-JP" altLang="en-US" sz="1400" b="1" i="0" u="none" strike="noStrike" kern="1200" cap="none" spc="0" normalizeH="0" baseline="0" noProof="0" dirty="0">
                <a:ln>
                  <a:noFill/>
                </a:ln>
                <a:effectLst/>
                <a:uLnTx/>
                <a:uFillTx/>
                <a:latin typeface="ＭＳ Ｐゴシック"/>
                <a:ea typeface="ＭＳ Ｐゴシック"/>
                <a:cs typeface="+mn-cs"/>
              </a:rPr>
              <a:t>　　　　　　　　　　　　　　　　　　　　　第１子の保育料を無償化</a:t>
            </a:r>
            <a:endParaRPr kumimoji="1" lang="en-US" altLang="ja-JP" sz="1400" b="1" i="0" u="none" strike="noStrike" kern="1200" cap="none" spc="0" normalizeH="0" baseline="0" noProof="0" dirty="0">
              <a:ln>
                <a:noFill/>
              </a:ln>
              <a:effectLst/>
              <a:uLnTx/>
              <a:uFillTx/>
              <a:latin typeface="ＭＳ Ｐゴシック"/>
              <a:ea typeface="ＭＳ Ｐゴシック"/>
              <a:cs typeface="+mn-cs"/>
            </a:endParaRPr>
          </a:p>
        </p:txBody>
      </p:sp>
      <p:sp>
        <p:nvSpPr>
          <p:cNvPr id="23" name="角丸四角形 5">
            <a:extLst>
              <a:ext uri="{FF2B5EF4-FFF2-40B4-BE49-F238E27FC236}">
                <a16:creationId xmlns:a16="http://schemas.microsoft.com/office/drawing/2014/main" id="{215ABF07-470D-2968-E767-DC57710A0385}"/>
              </a:ext>
            </a:extLst>
          </p:cNvPr>
          <p:cNvSpPr>
            <a:spLocks noChangeArrowheads="1"/>
          </p:cNvSpPr>
          <p:nvPr/>
        </p:nvSpPr>
        <p:spPr bwMode="auto">
          <a:xfrm>
            <a:off x="495639" y="2205262"/>
            <a:ext cx="568800" cy="740846"/>
          </a:xfrm>
          <a:prstGeom prst="roundRect">
            <a:avLst>
              <a:gd name="adj" fmla="val 8269"/>
            </a:avLst>
          </a:prstGeom>
          <a:solidFill>
            <a:schemeClr val="bg1"/>
          </a:solidFill>
          <a:ln w="3175">
            <a:solidFill>
              <a:srgbClr val="000000"/>
            </a:solidFill>
            <a:miter lim="800000"/>
            <a:headEnd/>
            <a:tailEnd/>
          </a:ln>
        </p:spPr>
        <p:txBody>
          <a:bodyPr wrap="none" lIns="0" tIns="0" rIns="0" bIns="0" anchor="ctr"/>
          <a:lstStyle/>
          <a:p>
            <a:pPr marL="0" marR="0" lvl="0" indent="0" algn="ctr" defTabSz="914400" rtl="0" eaLnBrk="0" fontAlgn="base" latinLnBrk="0" hangingPunct="0">
              <a:lnSpc>
                <a:spcPts val="1100"/>
              </a:lnSpc>
              <a:spcBef>
                <a:spcPct val="4000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ＭＳ Ｐゴシック"/>
                <a:ea typeface="ＭＳ Ｐゴシック"/>
                <a:cs typeface="+mn-cs"/>
              </a:rPr>
              <a:t>認可</a:t>
            </a:r>
            <a:endParaRPr kumimoji="1" lang="en-US" altLang="ja-JP" sz="1400" b="0" i="0" u="none" strike="noStrike" kern="1200" cap="none" spc="0" normalizeH="0" baseline="0" noProof="0" dirty="0">
              <a:ln>
                <a:noFill/>
              </a:ln>
              <a:effectLst/>
              <a:uLnTx/>
              <a:uFillTx/>
              <a:latin typeface="ＭＳ Ｐゴシック"/>
              <a:ea typeface="ＭＳ Ｐゴシック"/>
              <a:cs typeface="+mn-cs"/>
            </a:endParaRPr>
          </a:p>
          <a:p>
            <a:pPr marL="0" marR="0" lvl="0" indent="0" algn="ctr" defTabSz="914400" rtl="0" eaLnBrk="0" fontAlgn="base" latinLnBrk="0" hangingPunct="0">
              <a:lnSpc>
                <a:spcPts val="1100"/>
              </a:lnSpc>
              <a:spcBef>
                <a:spcPct val="4000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ＭＳ Ｐゴシック"/>
                <a:ea typeface="ＭＳ Ｐゴシック"/>
                <a:cs typeface="+mn-cs"/>
              </a:rPr>
              <a:t>保育所</a:t>
            </a:r>
            <a:endParaRPr kumimoji="1" lang="en-US" altLang="ja-JP" sz="1400" b="0" i="0" u="none" strike="noStrike" kern="1200" cap="none" spc="0" normalizeH="0" baseline="0" noProof="0" dirty="0">
              <a:ln>
                <a:noFill/>
              </a:ln>
              <a:effectLst/>
              <a:uLnTx/>
              <a:uFillTx/>
              <a:latin typeface="ＭＳ Ｐゴシック"/>
              <a:ea typeface="ＭＳ Ｐゴシック"/>
              <a:cs typeface="+mn-cs"/>
            </a:endParaRPr>
          </a:p>
          <a:p>
            <a:pPr marL="0" marR="0" lvl="0" indent="0" algn="ctr" defTabSz="914400" rtl="0" eaLnBrk="0" fontAlgn="base" latinLnBrk="0" hangingPunct="0">
              <a:lnSpc>
                <a:spcPts val="1100"/>
              </a:lnSpc>
              <a:spcBef>
                <a:spcPct val="4000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ＭＳ Ｐゴシック"/>
                <a:ea typeface="ＭＳ Ｐゴシック"/>
                <a:cs typeface="+mn-cs"/>
              </a:rPr>
              <a:t>等</a:t>
            </a:r>
          </a:p>
        </p:txBody>
      </p:sp>
      <p:sp>
        <p:nvSpPr>
          <p:cNvPr id="19" name="角丸四角形 5">
            <a:extLst>
              <a:ext uri="{FF2B5EF4-FFF2-40B4-BE49-F238E27FC236}">
                <a16:creationId xmlns:a16="http://schemas.microsoft.com/office/drawing/2014/main" id="{2BE79CB8-9A27-8D3D-3D46-61BF5B286CE4}"/>
              </a:ext>
            </a:extLst>
          </p:cNvPr>
          <p:cNvSpPr>
            <a:spLocks noChangeArrowheads="1"/>
          </p:cNvSpPr>
          <p:nvPr/>
        </p:nvSpPr>
        <p:spPr bwMode="auto">
          <a:xfrm>
            <a:off x="1184587" y="3728985"/>
            <a:ext cx="7602361" cy="666662"/>
          </a:xfrm>
          <a:prstGeom prst="roundRect">
            <a:avLst>
              <a:gd name="adj" fmla="val 8269"/>
            </a:avLst>
          </a:prstGeom>
          <a:gradFill rotWithShape="1">
            <a:gsLst>
              <a:gs pos="0">
                <a:srgbClr val="FFC000">
                  <a:alpha val="55000"/>
                </a:srgbClr>
              </a:gs>
              <a:gs pos="50000">
                <a:srgbClr val="FFFFB3"/>
              </a:gs>
              <a:gs pos="100000">
                <a:srgbClr val="FFFFDA"/>
              </a:gs>
            </a:gsLst>
            <a:lin ang="0" scaled="1"/>
          </a:gradFill>
          <a:ln w="3175">
            <a:solidFill>
              <a:srgbClr val="000000"/>
            </a:solidFill>
            <a:miter lim="800000"/>
            <a:headEnd/>
            <a:tailEnd/>
          </a:ln>
        </p:spPr>
        <p:txBody>
          <a:bodyPr wrap="none" lIns="72000" tIns="108000" rIns="104434" bIns="52217" anchor="ctr" anchorCtr="0">
            <a:noAutofit/>
          </a:bodyPr>
          <a:lstStyle/>
          <a:p>
            <a:pPr marL="0" marR="0" lvl="0" indent="0" algn="l" defTabSz="914400" rtl="0" eaLnBrk="0" fontAlgn="base" latinLnBrk="0" hangingPunct="0">
              <a:lnSpc>
                <a:spcPts val="1200"/>
              </a:lnSpc>
              <a:spcBef>
                <a:spcPct val="40000"/>
              </a:spcBef>
              <a:spcAft>
                <a:spcPct val="0"/>
              </a:spcAft>
              <a:buClrTx/>
              <a:buSzTx/>
              <a:buFontTx/>
              <a:buNone/>
              <a:tabLst/>
              <a:defRPr/>
            </a:pPr>
            <a:r>
              <a:rPr lang="ja-JP" altLang="en-US" sz="1400" b="1" dirty="0">
                <a:latin typeface="ＭＳ Ｐゴシック"/>
                <a:ea typeface="ＭＳ Ｐゴシック"/>
              </a:rPr>
              <a:t>                                             国基準額を上限に、</a:t>
            </a:r>
            <a:r>
              <a:rPr kumimoji="1" lang="ja-JP" altLang="en-US" sz="1400" b="1" i="0" u="none" strike="noStrike" kern="1200" cap="none" spc="0" normalizeH="0" baseline="0" noProof="0" dirty="0">
                <a:ln>
                  <a:noFill/>
                </a:ln>
                <a:effectLst/>
                <a:uLnTx/>
                <a:uFillTx/>
                <a:latin typeface="ＭＳ Ｐゴシック"/>
                <a:ea typeface="ＭＳ Ｐゴシック"/>
                <a:cs typeface="+mn-cs"/>
              </a:rPr>
              <a:t>保育認定を受けた児童の保育料を無償化</a:t>
            </a:r>
            <a:endParaRPr kumimoji="1" lang="ja-JP" altLang="en-US" sz="1600" b="1" i="0" u="none" strike="noStrike" kern="1200" cap="none" spc="0" normalizeH="0" baseline="0" noProof="0" dirty="0">
              <a:ln>
                <a:noFill/>
              </a:ln>
              <a:effectLst/>
              <a:uLnTx/>
              <a:uFillTx/>
              <a:latin typeface="ＭＳ Ｐゴシック"/>
              <a:ea typeface="ＭＳ Ｐゴシック"/>
              <a:cs typeface="+mn-cs"/>
            </a:endParaRPr>
          </a:p>
        </p:txBody>
      </p:sp>
      <p:sp>
        <p:nvSpPr>
          <p:cNvPr id="27" name="角丸四角形 5">
            <a:extLst>
              <a:ext uri="{FF2B5EF4-FFF2-40B4-BE49-F238E27FC236}">
                <a16:creationId xmlns:a16="http://schemas.microsoft.com/office/drawing/2014/main" id="{0936BD76-D4A8-0760-8DD9-FEF95CAA08F5}"/>
              </a:ext>
            </a:extLst>
          </p:cNvPr>
          <p:cNvSpPr>
            <a:spLocks noChangeArrowheads="1"/>
          </p:cNvSpPr>
          <p:nvPr/>
        </p:nvSpPr>
        <p:spPr bwMode="auto">
          <a:xfrm>
            <a:off x="495639" y="3726187"/>
            <a:ext cx="568870" cy="669460"/>
          </a:xfrm>
          <a:prstGeom prst="roundRect">
            <a:avLst>
              <a:gd name="adj" fmla="val 8269"/>
            </a:avLst>
          </a:prstGeom>
          <a:gradFill rotWithShape="1">
            <a:gsLst>
              <a:gs pos="0">
                <a:srgbClr val="FFC000">
                  <a:alpha val="55000"/>
                </a:srgbClr>
              </a:gs>
              <a:gs pos="50000">
                <a:srgbClr val="FFFFB3"/>
              </a:gs>
              <a:gs pos="100000">
                <a:srgbClr val="FFFFDA"/>
              </a:gs>
            </a:gsLst>
            <a:lin ang="0" scaled="1"/>
          </a:gradFill>
          <a:ln w="3175">
            <a:solidFill>
              <a:srgbClr val="000000"/>
            </a:solidFill>
            <a:miter lim="800000"/>
            <a:headEnd/>
            <a:tailEnd/>
          </a:ln>
        </p:spPr>
        <p:txBody>
          <a:bodyPr wrap="none" lIns="0" tIns="108000" rIns="0" bIns="52217" anchor="ctr" anchorCtr="0"/>
          <a:lstStyle/>
          <a:p>
            <a:pPr marL="0" marR="0" lvl="0" indent="0" algn="ctr" defTabSz="914400" rtl="0" eaLnBrk="0" fontAlgn="base" latinLnBrk="0" hangingPunct="0">
              <a:lnSpc>
                <a:spcPts val="1000"/>
              </a:lnSpc>
              <a:spcBef>
                <a:spcPct val="4000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ＭＳ Ｐゴシック"/>
                <a:ea typeface="ＭＳ Ｐゴシック"/>
                <a:cs typeface="+mn-cs"/>
              </a:rPr>
              <a:t>企業</a:t>
            </a:r>
            <a:endParaRPr kumimoji="1" lang="en-US" altLang="ja-JP" sz="1400" b="0" i="0" u="none" strike="noStrike" kern="1200" cap="none" spc="0" normalizeH="0" baseline="0" noProof="0" dirty="0">
              <a:ln>
                <a:noFill/>
              </a:ln>
              <a:effectLst/>
              <a:uLnTx/>
              <a:uFillTx/>
              <a:latin typeface="ＭＳ Ｐゴシック"/>
              <a:ea typeface="ＭＳ Ｐゴシック"/>
              <a:cs typeface="+mn-cs"/>
            </a:endParaRPr>
          </a:p>
          <a:p>
            <a:pPr marL="0" marR="0" lvl="0" indent="0" algn="ctr" defTabSz="914400" rtl="0" eaLnBrk="0" fontAlgn="base" latinLnBrk="0" hangingPunct="0">
              <a:lnSpc>
                <a:spcPts val="1000"/>
              </a:lnSpc>
              <a:spcBef>
                <a:spcPct val="4000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ＭＳ Ｐゴシック"/>
                <a:ea typeface="ＭＳ Ｐゴシック"/>
                <a:cs typeface="+mn-cs"/>
              </a:rPr>
              <a:t>主導型</a:t>
            </a:r>
            <a:endParaRPr kumimoji="1" lang="en-US" altLang="ja-JP" sz="1400" b="0" i="0" u="none" strike="noStrike" kern="1200" cap="none" spc="0" normalizeH="0" baseline="0" noProof="0" dirty="0">
              <a:ln>
                <a:noFill/>
              </a:ln>
              <a:effectLst/>
              <a:uLnTx/>
              <a:uFillTx/>
              <a:latin typeface="ＭＳ Ｐゴシック"/>
              <a:ea typeface="ＭＳ Ｐゴシック"/>
              <a:cs typeface="+mn-cs"/>
            </a:endParaRPr>
          </a:p>
          <a:p>
            <a:pPr marL="0" marR="0" lvl="0" indent="0" algn="ctr" defTabSz="914400" rtl="0" eaLnBrk="0" fontAlgn="base" latinLnBrk="0" hangingPunct="0">
              <a:lnSpc>
                <a:spcPts val="1000"/>
              </a:lnSpc>
              <a:spcBef>
                <a:spcPct val="40000"/>
              </a:spcBef>
              <a:spcAft>
                <a:spcPct val="0"/>
              </a:spcAft>
              <a:buClrTx/>
              <a:buSzTx/>
              <a:buFontTx/>
              <a:buNone/>
              <a:tabLst/>
              <a:defRPr/>
            </a:pPr>
            <a:r>
              <a:rPr kumimoji="1" lang="ja-JP" altLang="en-US" sz="1400" b="0" i="0" u="none" strike="noStrike" kern="1200" cap="none" spc="0" normalizeH="0" baseline="0" noProof="0" dirty="0">
                <a:ln>
                  <a:noFill/>
                </a:ln>
                <a:effectLst/>
                <a:uLnTx/>
                <a:uFillTx/>
                <a:latin typeface="ＭＳ Ｐゴシック"/>
                <a:ea typeface="ＭＳ Ｐゴシック"/>
                <a:cs typeface="+mn-cs"/>
              </a:rPr>
              <a:t>保育</a:t>
            </a:r>
          </a:p>
        </p:txBody>
      </p:sp>
      <p:sp>
        <p:nvSpPr>
          <p:cNvPr id="20" name="Rectangle 5">
            <a:extLst>
              <a:ext uri="{FF2B5EF4-FFF2-40B4-BE49-F238E27FC236}">
                <a16:creationId xmlns:a16="http://schemas.microsoft.com/office/drawing/2014/main" id="{A6AF3496-3061-B62F-6C83-46A4F3E9AB84}"/>
              </a:ext>
            </a:extLst>
          </p:cNvPr>
          <p:cNvSpPr>
            <a:spLocks noChangeArrowheads="1"/>
          </p:cNvSpPr>
          <p:nvPr/>
        </p:nvSpPr>
        <p:spPr bwMode="auto">
          <a:xfrm>
            <a:off x="435904" y="3233350"/>
            <a:ext cx="8154156" cy="561782"/>
          </a:xfrm>
          <a:prstGeom prst="rect">
            <a:avLst/>
          </a:prstGeom>
          <a:noFill/>
          <a:ln w="9525">
            <a:noFill/>
            <a:miter lim="800000"/>
            <a:headEnd/>
            <a:tailEnd/>
          </a:ln>
        </p:spPr>
        <p:txBody>
          <a:bodyPr lIns="77929" tIns="38964" rIns="77929" bIns="38964"/>
          <a:lstStyle/>
          <a:p>
            <a:pPr marL="285750" marR="0" lvl="0" indent="-285750" algn="l" defTabSz="914400" rtl="0" eaLnBrk="0" fontAlgn="base" latinLnBrk="0" hangingPunct="0">
              <a:lnSpc>
                <a:spcPct val="100000"/>
              </a:lnSpc>
              <a:spcBef>
                <a:spcPts val="175"/>
              </a:spcBef>
              <a:spcAft>
                <a:spcPts val="175"/>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effectLst/>
                <a:uLnTx/>
                <a:uFillTx/>
                <a:latin typeface="ＭＳ Ｐゴシック" charset="-128"/>
                <a:ea typeface="ＭＳ Ｐゴシック" charset="-128"/>
                <a:cs typeface="+mn-cs"/>
              </a:rPr>
              <a:t>認可保育所等に準じた保育が提供されている企業主導型保育事業を利用する子育て世帯についても、令和８年９</a:t>
            </a:r>
            <a:r>
              <a:rPr lang="ja-JP" altLang="en-US" sz="1400" dirty="0">
                <a:latin typeface="ＭＳ Ｐゴシック" charset="-128"/>
                <a:ea typeface="ＭＳ Ｐゴシック" charset="-128"/>
              </a:rPr>
              <a:t>月</a:t>
            </a:r>
            <a:r>
              <a:rPr kumimoji="1" lang="ja-JP" altLang="en-US" sz="1400" b="0" i="0" u="none" strike="noStrike" kern="1200" cap="none" spc="0" normalizeH="0" baseline="0" noProof="0" dirty="0">
                <a:ln>
                  <a:noFill/>
                </a:ln>
                <a:effectLst/>
                <a:uLnTx/>
                <a:uFillTx/>
                <a:latin typeface="ＭＳ Ｐゴシック" charset="-128"/>
                <a:ea typeface="ＭＳ Ｐゴシック" charset="-128"/>
                <a:cs typeface="+mn-cs"/>
              </a:rPr>
              <a:t>より保育認定を受けた児童の保育料を無償化</a:t>
            </a:r>
          </a:p>
        </p:txBody>
      </p:sp>
      <p:sp>
        <p:nvSpPr>
          <p:cNvPr id="22" name="Rectangle 5">
            <a:extLst>
              <a:ext uri="{FF2B5EF4-FFF2-40B4-BE49-F238E27FC236}">
                <a16:creationId xmlns:a16="http://schemas.microsoft.com/office/drawing/2014/main" id="{EDE6530B-C8B9-4792-9CF1-EBDE39D06CE7}"/>
              </a:ext>
            </a:extLst>
          </p:cNvPr>
          <p:cNvSpPr>
            <a:spLocks noChangeArrowheads="1"/>
          </p:cNvSpPr>
          <p:nvPr/>
        </p:nvSpPr>
        <p:spPr bwMode="auto">
          <a:xfrm>
            <a:off x="445559" y="1568518"/>
            <a:ext cx="7787457" cy="291837"/>
          </a:xfrm>
          <a:prstGeom prst="rect">
            <a:avLst/>
          </a:prstGeom>
          <a:noFill/>
          <a:ln w="9525">
            <a:noFill/>
            <a:miter lim="800000"/>
            <a:headEnd/>
            <a:tailEnd/>
          </a:ln>
        </p:spPr>
        <p:txBody>
          <a:bodyPr lIns="77929" tIns="38964" rIns="77929" bIns="38964"/>
          <a:lstStyle/>
          <a:p>
            <a:pPr marL="285750" marR="0" lvl="0" indent="-285750" algn="l" defTabSz="914400" rtl="0" eaLnBrk="0" fontAlgn="base" latinLnBrk="0" hangingPunct="0">
              <a:lnSpc>
                <a:spcPct val="100000"/>
              </a:lnSpc>
              <a:spcBef>
                <a:spcPts val="175"/>
              </a:spcBef>
              <a:spcAft>
                <a:spcPts val="175"/>
              </a:spcAft>
              <a:buClrTx/>
              <a:buSzTx/>
              <a:buFont typeface="Arial" panose="020B0604020202020204" pitchFamily="34" charset="0"/>
              <a:buChar char="•"/>
              <a:tabLst/>
              <a:defRPr/>
            </a:pPr>
            <a:r>
              <a:rPr lang="ja-JP" altLang="en-US" sz="1400" dirty="0">
                <a:latin typeface="ＭＳ Ｐゴシック" charset="-128"/>
                <a:ea typeface="ＭＳ Ｐゴシック" charset="-128"/>
              </a:rPr>
              <a:t>令和８年９月より、</a:t>
            </a:r>
            <a:r>
              <a:rPr kumimoji="1" lang="ja-JP" altLang="en-US" sz="1400" b="0" i="0" u="none" strike="noStrike" kern="1200" cap="none" spc="0" normalizeH="0" baseline="0" noProof="0" dirty="0">
                <a:ln>
                  <a:noFill/>
                </a:ln>
                <a:effectLst/>
                <a:uLnTx/>
                <a:uFillTx/>
                <a:latin typeface="ＭＳ Ｐゴシック" charset="-128"/>
                <a:ea typeface="ＭＳ Ｐゴシック" charset="-128"/>
                <a:cs typeface="+mn-cs"/>
              </a:rPr>
              <a:t>第１子の保育料を</a:t>
            </a:r>
            <a:r>
              <a:rPr lang="ja-JP" altLang="en-US" sz="1400" dirty="0">
                <a:latin typeface="ＭＳ Ｐゴシック" charset="-128"/>
                <a:ea typeface="ＭＳ Ｐゴシック" charset="-128"/>
              </a:rPr>
              <a:t>無償化</a:t>
            </a:r>
            <a:endParaRPr lang="en-US" altLang="ja-JP" sz="1400" dirty="0">
              <a:latin typeface="ＭＳ Ｐゴシック" charset="-128"/>
              <a:ea typeface="ＭＳ Ｐゴシック" charset="-128"/>
            </a:endParaRPr>
          </a:p>
        </p:txBody>
      </p:sp>
      <p:sp>
        <p:nvSpPr>
          <p:cNvPr id="3" name="Rectangle 5">
            <a:extLst>
              <a:ext uri="{FF2B5EF4-FFF2-40B4-BE49-F238E27FC236}">
                <a16:creationId xmlns:a16="http://schemas.microsoft.com/office/drawing/2014/main" id="{E9329DFB-17B9-4AF7-E723-FA918107FEE9}"/>
              </a:ext>
            </a:extLst>
          </p:cNvPr>
          <p:cNvSpPr>
            <a:spLocks noChangeArrowheads="1"/>
          </p:cNvSpPr>
          <p:nvPr/>
        </p:nvSpPr>
        <p:spPr bwMode="auto">
          <a:xfrm>
            <a:off x="445559" y="1841972"/>
            <a:ext cx="8045429" cy="310007"/>
          </a:xfrm>
          <a:prstGeom prst="rect">
            <a:avLst/>
          </a:prstGeom>
          <a:noFill/>
          <a:ln w="9525">
            <a:noFill/>
            <a:miter lim="800000"/>
            <a:headEnd/>
            <a:tailEnd/>
          </a:ln>
        </p:spPr>
        <p:txBody>
          <a:bodyPr lIns="77929" tIns="38964" rIns="77929" bIns="38964"/>
          <a:lstStyle/>
          <a:p>
            <a:pPr marL="285750" marR="0" lvl="0" indent="-285750" algn="l" defTabSz="914400" rtl="0" eaLnBrk="0" fontAlgn="base" latinLnBrk="0" hangingPunct="0">
              <a:lnSpc>
                <a:spcPct val="100000"/>
              </a:lnSpc>
              <a:spcBef>
                <a:spcPts val="175"/>
              </a:spcBef>
              <a:spcAft>
                <a:spcPts val="175"/>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effectLst/>
                <a:uLnTx/>
                <a:uFillTx/>
                <a:latin typeface="ＭＳ Ｐゴシック" charset="-128"/>
                <a:ea typeface="ＭＳ Ｐゴシック" charset="-128"/>
                <a:cs typeface="+mn-cs"/>
              </a:rPr>
              <a:t>認可保育所等と類似の支援がなされている児童発達支援についても同様に無償化</a:t>
            </a:r>
          </a:p>
        </p:txBody>
      </p:sp>
      <p:sp>
        <p:nvSpPr>
          <p:cNvPr id="5" name="角丸四角形 5">
            <a:extLst>
              <a:ext uri="{FF2B5EF4-FFF2-40B4-BE49-F238E27FC236}">
                <a16:creationId xmlns:a16="http://schemas.microsoft.com/office/drawing/2014/main" id="{4CE0BE55-7155-D653-4E9F-EDAF8241E6E0}"/>
              </a:ext>
            </a:extLst>
          </p:cNvPr>
          <p:cNvSpPr>
            <a:spLocks noChangeArrowheads="1"/>
          </p:cNvSpPr>
          <p:nvPr/>
        </p:nvSpPr>
        <p:spPr bwMode="auto">
          <a:xfrm>
            <a:off x="1291781" y="2266784"/>
            <a:ext cx="2304000" cy="252000"/>
          </a:xfrm>
          <a:prstGeom prst="homePlate">
            <a:avLst/>
          </a:prstGeom>
          <a:solidFill>
            <a:schemeClr val="tx1">
              <a:lumMod val="75000"/>
              <a:lumOff val="25000"/>
            </a:schemeClr>
          </a:solidFill>
          <a:ln>
            <a:noFill/>
            <a:headEnd/>
            <a:tailEnd/>
          </a:ln>
        </p:spPr>
        <p:style>
          <a:lnRef idx="2">
            <a:schemeClr val="dk1">
              <a:shade val="15000"/>
            </a:schemeClr>
          </a:lnRef>
          <a:fillRef idx="1">
            <a:schemeClr val="dk1"/>
          </a:fillRef>
          <a:effectRef idx="0">
            <a:schemeClr val="dk1"/>
          </a:effectRef>
          <a:fontRef idx="minor">
            <a:schemeClr val="lt1"/>
          </a:fontRef>
        </p:style>
        <p:txBody>
          <a:bodyPr wrap="none" lIns="72000" tIns="54000" rIns="0" bIns="0" anchor="ctr"/>
          <a:lstStyle/>
          <a:p>
            <a:pPr marL="0" marR="0" lvl="0" indent="0" algn="l" defTabSz="914400" rtl="0" eaLnBrk="0" fontAlgn="base" latinLnBrk="0" hangingPunct="0">
              <a:lnSpc>
                <a:spcPts val="1000"/>
              </a:lnSpc>
              <a:spcBef>
                <a:spcPct val="40000"/>
              </a:spcBef>
              <a:spcAft>
                <a:spcPct val="0"/>
              </a:spcAft>
              <a:buClrTx/>
              <a:buSzTx/>
              <a:buFontTx/>
              <a:buNone/>
              <a:tabLst/>
              <a:defRPr/>
            </a:pPr>
            <a:r>
              <a:rPr kumimoji="1" lang="ja-JP" altLang="en-US" sz="1400" b="1" i="0" u="none" strike="noStrike" kern="1200" cap="none" spc="0" normalizeH="0" baseline="0" noProof="0" dirty="0">
                <a:ln>
                  <a:noFill/>
                </a:ln>
                <a:solidFill>
                  <a:srgbClr val="FFFFFF"/>
                </a:solidFill>
                <a:effectLst/>
                <a:uLnTx/>
                <a:uFillTx/>
                <a:latin typeface="ＭＳ Ｐゴシック"/>
                <a:ea typeface="ＭＳ Ｐゴシック"/>
                <a:cs typeface="+mn-cs"/>
              </a:rPr>
              <a:t>令和６年９月～　実施済み</a:t>
            </a:r>
          </a:p>
        </p:txBody>
      </p:sp>
      <p:sp>
        <p:nvSpPr>
          <p:cNvPr id="10" name="角丸四角形 5">
            <a:extLst>
              <a:ext uri="{FF2B5EF4-FFF2-40B4-BE49-F238E27FC236}">
                <a16:creationId xmlns:a16="http://schemas.microsoft.com/office/drawing/2014/main" id="{55AA10C6-FBA0-08ED-ED80-0BC059F19814}"/>
              </a:ext>
            </a:extLst>
          </p:cNvPr>
          <p:cNvSpPr>
            <a:spLocks noChangeArrowheads="1"/>
          </p:cNvSpPr>
          <p:nvPr/>
        </p:nvSpPr>
        <p:spPr bwMode="auto">
          <a:xfrm>
            <a:off x="1306513" y="3947850"/>
            <a:ext cx="2304000" cy="252000"/>
          </a:xfrm>
          <a:prstGeom prst="homePlate">
            <a:avLst/>
          </a:prstGeom>
          <a:solidFill>
            <a:srgbClr val="FF6600"/>
          </a:solidFill>
          <a:ln>
            <a:noFill/>
            <a:headEnd/>
            <a:tailEnd/>
          </a:ln>
        </p:spPr>
        <p:style>
          <a:lnRef idx="2">
            <a:schemeClr val="dk1">
              <a:shade val="15000"/>
            </a:schemeClr>
          </a:lnRef>
          <a:fillRef idx="1">
            <a:schemeClr val="dk1"/>
          </a:fillRef>
          <a:effectRef idx="0">
            <a:schemeClr val="dk1"/>
          </a:effectRef>
          <a:fontRef idx="minor">
            <a:schemeClr val="lt1"/>
          </a:fontRef>
        </p:style>
        <p:txBody>
          <a:bodyPr wrap="none" lIns="72000" tIns="54000" rIns="0" bIns="0" anchor="ctr"/>
          <a:lstStyle/>
          <a:p>
            <a:pPr marL="0" marR="0" lvl="0" indent="0" algn="l" defTabSz="914400" rtl="0" eaLnBrk="0" fontAlgn="base" latinLnBrk="0" hangingPunct="0">
              <a:lnSpc>
                <a:spcPts val="1000"/>
              </a:lnSpc>
              <a:spcBef>
                <a:spcPct val="40000"/>
              </a:spcBef>
              <a:spcAft>
                <a:spcPct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ＭＳ Ｐゴシック"/>
                <a:ea typeface="ＭＳ Ｐゴシック"/>
                <a:cs typeface="+mn-cs"/>
              </a:rPr>
              <a:t>令和</a:t>
            </a:r>
            <a:r>
              <a:rPr lang="ja-JP" altLang="en-US" sz="1400" b="1" dirty="0">
                <a:solidFill>
                  <a:schemeClr val="bg1"/>
                </a:solidFill>
                <a:latin typeface="ＭＳ Ｐゴシック"/>
                <a:ea typeface="ＭＳ Ｐゴシック"/>
              </a:rPr>
              <a:t>８</a:t>
            </a:r>
            <a:r>
              <a:rPr kumimoji="1" lang="ja-JP" altLang="en-US" sz="1400" b="1" i="0" u="none" strike="noStrike" kern="1200" cap="none" spc="0" normalizeH="0" baseline="0" noProof="0" dirty="0">
                <a:ln>
                  <a:noFill/>
                </a:ln>
                <a:solidFill>
                  <a:schemeClr val="bg1"/>
                </a:solidFill>
                <a:effectLst/>
                <a:uLnTx/>
                <a:uFillTx/>
                <a:latin typeface="ＭＳ Ｐゴシック"/>
                <a:ea typeface="ＭＳ Ｐゴシック"/>
                <a:cs typeface="+mn-cs"/>
              </a:rPr>
              <a:t>年９</a:t>
            </a:r>
            <a:r>
              <a:rPr lang="ja-JP" altLang="en-US" sz="1400" b="1" dirty="0">
                <a:solidFill>
                  <a:schemeClr val="bg1"/>
                </a:solidFill>
                <a:latin typeface="ＭＳ Ｐゴシック"/>
                <a:ea typeface="ＭＳ Ｐゴシック"/>
              </a:rPr>
              <a:t>月</a:t>
            </a:r>
            <a:r>
              <a:rPr kumimoji="1" lang="ja-JP" altLang="en-US" sz="1400" b="1" i="0" u="none" strike="noStrike" kern="1200" cap="none" spc="0" normalizeH="0" baseline="0" noProof="0" dirty="0">
                <a:ln>
                  <a:noFill/>
                </a:ln>
                <a:solidFill>
                  <a:schemeClr val="bg1"/>
                </a:solidFill>
                <a:effectLst/>
                <a:uLnTx/>
                <a:uFillTx/>
                <a:latin typeface="ＭＳ Ｐゴシック"/>
                <a:ea typeface="ＭＳ Ｐゴシック"/>
                <a:cs typeface="+mn-cs"/>
              </a:rPr>
              <a:t>～　実施</a:t>
            </a:r>
          </a:p>
        </p:txBody>
      </p:sp>
      <p:sp>
        <p:nvSpPr>
          <p:cNvPr id="7" name="角丸四角形 47">
            <a:extLst>
              <a:ext uri="{FF2B5EF4-FFF2-40B4-BE49-F238E27FC236}">
                <a16:creationId xmlns:a16="http://schemas.microsoft.com/office/drawing/2014/main" id="{D5D4A9FB-54D3-058F-A8F8-6EC133958D6D}"/>
              </a:ext>
            </a:extLst>
          </p:cNvPr>
          <p:cNvSpPr/>
          <p:nvPr/>
        </p:nvSpPr>
        <p:spPr>
          <a:xfrm>
            <a:off x="77331" y="842579"/>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拡</a:t>
            </a:r>
          </a:p>
        </p:txBody>
      </p:sp>
      <p:sp>
        <p:nvSpPr>
          <p:cNvPr id="9" name="Rectangle 5">
            <a:extLst>
              <a:ext uri="{FF2B5EF4-FFF2-40B4-BE49-F238E27FC236}">
                <a16:creationId xmlns:a16="http://schemas.microsoft.com/office/drawing/2014/main" id="{A65CC203-112C-D1B5-4D53-7E3D64ED8113}"/>
              </a:ext>
            </a:extLst>
          </p:cNvPr>
          <p:cNvSpPr>
            <a:spLocks noChangeArrowheads="1"/>
          </p:cNvSpPr>
          <p:nvPr/>
        </p:nvSpPr>
        <p:spPr bwMode="auto">
          <a:xfrm>
            <a:off x="435904" y="1102246"/>
            <a:ext cx="7174739" cy="561782"/>
          </a:xfrm>
          <a:prstGeom prst="rect">
            <a:avLst/>
          </a:prstGeom>
          <a:noFill/>
          <a:ln w="9525">
            <a:noFill/>
            <a:miter lim="800000"/>
            <a:headEnd/>
            <a:tailEnd/>
          </a:ln>
        </p:spPr>
        <p:txBody>
          <a:bodyPr lIns="77929" tIns="38964" rIns="77929" bIns="38964"/>
          <a:lstStyle/>
          <a:p>
            <a:pPr marL="285750" marR="0" lvl="0" indent="-285750" algn="l" defTabSz="914400" rtl="0" eaLnBrk="0" fontAlgn="base" latinLnBrk="0" hangingPunct="0">
              <a:lnSpc>
                <a:spcPct val="100000"/>
              </a:lnSpc>
              <a:spcBef>
                <a:spcPts val="175"/>
              </a:spcBef>
              <a:spcAft>
                <a:spcPts val="175"/>
              </a:spcAft>
              <a:buClrTx/>
              <a:buSzTx/>
              <a:buFont typeface="Arial" panose="020B0604020202020204" pitchFamily="34" charset="0"/>
              <a:buChar char="•"/>
              <a:tabLst/>
              <a:defRPr/>
            </a:pPr>
            <a:r>
              <a:rPr kumimoji="1" lang="ja-JP" altLang="en-US" sz="1400" b="0" i="0" u="none" strike="noStrike" kern="1200" cap="none" spc="0" normalizeH="0" baseline="0" noProof="0" dirty="0">
                <a:ln>
                  <a:noFill/>
                </a:ln>
                <a:effectLst/>
                <a:uLnTx/>
                <a:uFillTx/>
                <a:latin typeface="ＭＳ Ｐゴシック" charset="-128"/>
                <a:ea typeface="ＭＳ Ｐゴシック" charset="-128"/>
                <a:cs typeface="+mn-cs"/>
              </a:rPr>
              <a:t>認可保育所等保育料の多子軽減にかかる所得制限の撤廃及び</a:t>
            </a:r>
            <a:r>
              <a:rPr lang="ja-JP" altLang="en-US" sz="1400" dirty="0">
                <a:latin typeface="ＭＳ Ｐゴシック" charset="-128"/>
                <a:ea typeface="ＭＳ Ｐゴシック" charset="-128"/>
              </a:rPr>
              <a:t>第２子の保育料の無償化を実施　</a:t>
            </a:r>
            <a:r>
              <a:rPr lang="en-US" altLang="ja-JP" sz="1400" dirty="0">
                <a:latin typeface="ＭＳ Ｐゴシック" charset="-128"/>
                <a:ea typeface="ＭＳ Ｐゴシック" charset="-128"/>
              </a:rPr>
              <a:t>【</a:t>
            </a:r>
            <a:r>
              <a:rPr lang="ja-JP" altLang="en-US" sz="1400" dirty="0">
                <a:latin typeface="ＭＳ Ｐゴシック" charset="-128"/>
                <a:ea typeface="ＭＳ Ｐゴシック" charset="-128"/>
              </a:rPr>
              <a:t>令和６年９月より実施</a:t>
            </a:r>
            <a:r>
              <a:rPr lang="en-US" altLang="ja-JP" sz="1400" dirty="0">
                <a:latin typeface="ＭＳ Ｐゴシック" charset="-128"/>
                <a:ea typeface="ＭＳ Ｐゴシック" charset="-128"/>
              </a:rPr>
              <a:t>】</a:t>
            </a:r>
          </a:p>
        </p:txBody>
      </p:sp>
      <p:sp>
        <p:nvSpPr>
          <p:cNvPr id="24" name="角丸四角形 5">
            <a:extLst>
              <a:ext uri="{FF2B5EF4-FFF2-40B4-BE49-F238E27FC236}">
                <a16:creationId xmlns:a16="http://schemas.microsoft.com/office/drawing/2014/main" id="{8CBEDE36-E20A-956C-5D48-60EAD80FB103}"/>
              </a:ext>
            </a:extLst>
          </p:cNvPr>
          <p:cNvSpPr>
            <a:spLocks noChangeArrowheads="1"/>
          </p:cNvSpPr>
          <p:nvPr/>
        </p:nvSpPr>
        <p:spPr bwMode="auto">
          <a:xfrm>
            <a:off x="1291781" y="2622997"/>
            <a:ext cx="2304000" cy="252000"/>
          </a:xfrm>
          <a:prstGeom prst="homePlate">
            <a:avLst/>
          </a:prstGeom>
          <a:solidFill>
            <a:schemeClr val="tx1">
              <a:lumMod val="75000"/>
              <a:lumOff val="25000"/>
            </a:schemeClr>
          </a:solidFill>
          <a:ln>
            <a:noFill/>
            <a:headEnd/>
            <a:tailEnd/>
          </a:ln>
        </p:spPr>
        <p:style>
          <a:lnRef idx="2">
            <a:schemeClr val="dk1">
              <a:shade val="15000"/>
            </a:schemeClr>
          </a:lnRef>
          <a:fillRef idx="1">
            <a:schemeClr val="dk1"/>
          </a:fillRef>
          <a:effectRef idx="0">
            <a:schemeClr val="dk1"/>
          </a:effectRef>
          <a:fontRef idx="minor">
            <a:schemeClr val="lt1"/>
          </a:fontRef>
        </p:style>
        <p:txBody>
          <a:bodyPr wrap="none" lIns="72000" tIns="54000" rIns="0" bIns="0" anchor="ctr"/>
          <a:lstStyle/>
          <a:p>
            <a:pPr marL="0" marR="0" lvl="0" indent="0" algn="l" defTabSz="914400" rtl="0" eaLnBrk="0" fontAlgn="base" latinLnBrk="0" hangingPunct="0">
              <a:lnSpc>
                <a:spcPts val="1000"/>
              </a:lnSpc>
              <a:spcBef>
                <a:spcPct val="40000"/>
              </a:spcBef>
              <a:spcAft>
                <a:spcPct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ＭＳ Ｐゴシック"/>
                <a:ea typeface="ＭＳ Ｐゴシック"/>
                <a:cs typeface="+mn-cs"/>
              </a:rPr>
              <a:t>令和８年９月～　実施</a:t>
            </a:r>
          </a:p>
        </p:txBody>
      </p:sp>
      <p:sp>
        <p:nvSpPr>
          <p:cNvPr id="25" name="Rectangle 5">
            <a:extLst>
              <a:ext uri="{FF2B5EF4-FFF2-40B4-BE49-F238E27FC236}">
                <a16:creationId xmlns:a16="http://schemas.microsoft.com/office/drawing/2014/main" id="{41D6396F-9EA3-FE35-9162-8BC999183DF8}"/>
              </a:ext>
            </a:extLst>
          </p:cNvPr>
          <p:cNvSpPr>
            <a:spLocks noChangeArrowheads="1"/>
          </p:cNvSpPr>
          <p:nvPr/>
        </p:nvSpPr>
        <p:spPr bwMode="auto">
          <a:xfrm>
            <a:off x="367933" y="2963905"/>
            <a:ext cx="7912479" cy="307933"/>
          </a:xfrm>
          <a:prstGeom prst="rect">
            <a:avLst/>
          </a:prstGeom>
          <a:noFill/>
          <a:ln w="9525">
            <a:noFill/>
            <a:miter lim="800000"/>
            <a:headEnd/>
            <a:tailEnd/>
          </a:ln>
        </p:spPr>
        <p:txBody>
          <a:bodyPr lIns="77929" tIns="0" rIns="77929" bIns="38964" anchor="ctr" anchorCtr="0"/>
          <a:lstStyle/>
          <a:p>
            <a:pPr marL="285750" lvl="0" indent="-285750" eaLnBrk="1" hangingPunct="1">
              <a:lnSpc>
                <a:spcPct val="150000"/>
              </a:lnSpc>
              <a:spcBef>
                <a:spcPts val="170"/>
              </a:spcBef>
              <a:spcAft>
                <a:spcPts val="170"/>
              </a:spcAft>
              <a:buFont typeface="Wingdings" panose="05000000000000000000" pitchFamily="2" charset="2"/>
              <a:buChar char="Ø"/>
              <a:tabLst>
                <a:tab pos="5111750" algn="l"/>
                <a:tab pos="6542088" algn="l"/>
                <a:tab pos="6635750" algn="l"/>
                <a:tab pos="6729413" algn="l"/>
              </a:tabLst>
              <a:defRPr/>
            </a:pPr>
            <a:r>
              <a:rPr kumimoji="1" lang="ja-JP" altLang="en-US" sz="1400" b="1" i="0" u="none" strike="noStrike" kern="1200" cap="none" spc="0" normalizeH="0" baseline="0" noProof="0" dirty="0">
                <a:ln>
                  <a:noFill/>
                </a:ln>
                <a:effectLst/>
                <a:uLnTx/>
                <a:uFillTx/>
                <a:latin typeface="ＭＳ Ｐゴシック" pitchFamily="50" charset="-128"/>
                <a:ea typeface="ＭＳ Ｐゴシック" charset="-128"/>
                <a:cs typeface="+mn-cs"/>
              </a:rPr>
              <a:t>企業主導型保育事業の保育料無償化</a:t>
            </a:r>
            <a:r>
              <a:rPr lang="ja-JP" altLang="en-US" sz="1400" b="1" dirty="0">
                <a:latin typeface="ＭＳ Ｐゴシック" pitchFamily="50" charset="-128"/>
                <a:ea typeface="ＭＳ Ｐゴシック" charset="-128"/>
              </a:rPr>
              <a:t> </a:t>
            </a:r>
            <a:r>
              <a:rPr kumimoji="1" lang="ja-JP" altLang="en-US" sz="1400" b="1" i="0" u="none" strike="noStrike" kern="1200" cap="none" spc="0" normalizeH="0" baseline="0" noProof="0" dirty="0">
                <a:ln>
                  <a:noFill/>
                </a:ln>
                <a:effectLst/>
                <a:uLnTx/>
                <a:uFillTx/>
                <a:latin typeface="ＭＳ Ｐゴシック" pitchFamily="50" charset="-128"/>
                <a:ea typeface="ＭＳ Ｐゴシック" charset="-128"/>
                <a:cs typeface="+mn-cs"/>
              </a:rPr>
              <a:t>（</a:t>
            </a:r>
            <a:r>
              <a:rPr lang="ja-JP" altLang="en-US" sz="1400" b="1" dirty="0">
                <a:latin typeface="ＭＳ Ｐゴシック" pitchFamily="50" charset="-128"/>
                <a:ea typeface="ＭＳ Ｐゴシック" charset="-128"/>
              </a:rPr>
              <a:t> １２億３，５００万円</a:t>
            </a:r>
            <a:r>
              <a:rPr kumimoji="1" lang="ja-JP" altLang="en-US" sz="1400" b="1" i="0" u="none" strike="noStrike" kern="1200" cap="none" spc="0" normalizeH="0" baseline="0" noProof="0" dirty="0">
                <a:ln>
                  <a:noFill/>
                </a:ln>
                <a:effectLst/>
                <a:uLnTx/>
                <a:uFillTx/>
                <a:latin typeface="ＭＳ Ｐゴシック" pitchFamily="50" charset="-128"/>
                <a:ea typeface="ＭＳ Ｐゴシック" charset="-128"/>
                <a:cs typeface="+mn-cs"/>
              </a:rPr>
              <a:t>）</a:t>
            </a:r>
            <a:endParaRPr kumimoji="1" lang="en-US" altLang="ja-JP" sz="1400" b="0" i="0" u="none" strike="noStrike" kern="1200" cap="none" spc="0" normalizeH="0" baseline="0" noProof="0" dirty="0">
              <a:ln>
                <a:noFill/>
              </a:ln>
              <a:effectLst/>
              <a:uLnTx/>
              <a:uFillTx/>
              <a:latin typeface="ＭＳ Ｐゴシック" pitchFamily="50" charset="-128"/>
              <a:ea typeface="ＭＳ Ｐゴシック" charset="-128"/>
              <a:cs typeface="+mn-cs"/>
            </a:endParaRPr>
          </a:p>
        </p:txBody>
      </p:sp>
      <p:sp>
        <p:nvSpPr>
          <p:cNvPr id="8" name="Rectangle 5">
            <a:extLst>
              <a:ext uri="{FF2B5EF4-FFF2-40B4-BE49-F238E27FC236}">
                <a16:creationId xmlns:a16="http://schemas.microsoft.com/office/drawing/2014/main" id="{F2409DD8-EC7F-2932-D3AC-E2DFFFFDEF68}"/>
              </a:ext>
            </a:extLst>
          </p:cNvPr>
          <p:cNvSpPr>
            <a:spLocks noChangeArrowheads="1"/>
          </p:cNvSpPr>
          <p:nvPr/>
        </p:nvSpPr>
        <p:spPr bwMode="auto">
          <a:xfrm>
            <a:off x="300389" y="484303"/>
            <a:ext cx="7815966" cy="355784"/>
          </a:xfrm>
          <a:prstGeom prst="rect">
            <a:avLst/>
          </a:prstGeom>
          <a:noFill/>
          <a:ln w="9525">
            <a:noFill/>
            <a:miter lim="800000"/>
            <a:headEnd/>
            <a:tailEnd/>
          </a:ln>
        </p:spPr>
        <p:txBody>
          <a:bodyPr lIns="77929" tIns="0" rIns="77929" bIns="38964" anchor="ctr" anchorCtr="0"/>
          <a:lstStyle/>
          <a:p>
            <a:pPr lvl="0" eaLnBrk="1" hangingPunct="1">
              <a:lnSpc>
                <a:spcPct val="150000"/>
              </a:lnSpc>
              <a:spcBef>
                <a:spcPts val="170"/>
              </a:spcBef>
              <a:spcAft>
                <a:spcPts val="170"/>
              </a:spcAft>
              <a:tabLst>
                <a:tab pos="5111750" algn="l"/>
                <a:tab pos="6542088" algn="l"/>
                <a:tab pos="6635750" algn="l"/>
                <a:tab pos="6729413" algn="l"/>
              </a:tabLst>
              <a:defRPr/>
            </a:pPr>
            <a:r>
              <a:rPr kumimoji="1" lang="ja-JP" altLang="en-US" sz="1600" b="1" i="0" u="none" strike="noStrike" kern="1200" cap="none" spc="0" normalizeH="0" baseline="0" noProof="0" dirty="0">
                <a:ln>
                  <a:noFill/>
                </a:ln>
                <a:effectLst/>
                <a:uLnTx/>
                <a:uFillTx/>
                <a:latin typeface="ＭＳ Ｐゴシック" pitchFamily="50" charset="-128"/>
                <a:ea typeface="ＭＳ Ｐゴシック" charset="-128"/>
                <a:cs typeface="+mn-cs"/>
              </a:rPr>
              <a:t>■　０～２歳児の保育料無償化 　　　　　　　　　　　　　　　　  （</a:t>
            </a:r>
            <a:r>
              <a:rPr lang="ja-JP" altLang="en-US" sz="1600" b="1" dirty="0">
                <a:latin typeface="ＭＳ Ｐゴシック" pitchFamily="50" charset="-128"/>
                <a:ea typeface="ＭＳ Ｐゴシック" charset="-128"/>
              </a:rPr>
              <a:t> </a:t>
            </a:r>
            <a:r>
              <a:rPr lang="zh-TW" altLang="en-US" sz="1600" b="1" dirty="0">
                <a:latin typeface="ＭＳ Ｐゴシック" pitchFamily="50" charset="-128"/>
                <a:ea typeface="ＭＳ Ｐゴシック" charset="-128"/>
              </a:rPr>
              <a:t>８７億</a:t>
            </a:r>
            <a:r>
              <a:rPr lang="ja-JP" altLang="en-US" sz="1600" b="1" dirty="0">
                <a:latin typeface="ＭＳ Ｐゴシック" pitchFamily="50" charset="-128"/>
                <a:ea typeface="ＭＳ Ｐゴシック" charset="-128"/>
              </a:rPr>
              <a:t>６，０００</a:t>
            </a:r>
            <a:r>
              <a:rPr lang="zh-TW" altLang="en-US" sz="1600" b="1" dirty="0">
                <a:latin typeface="ＭＳ Ｐゴシック" pitchFamily="50" charset="-128"/>
                <a:ea typeface="ＭＳ Ｐゴシック" charset="-128"/>
              </a:rPr>
              <a:t>万円</a:t>
            </a:r>
            <a:r>
              <a:rPr kumimoji="1" lang="ja-JP" altLang="en-US" sz="1600" b="1" i="0" u="none" strike="noStrike" kern="1200" cap="none" spc="0" normalizeH="0" baseline="0" noProof="0" dirty="0">
                <a:ln>
                  <a:noFill/>
                </a:ln>
                <a:effectLst/>
                <a:uLnTx/>
                <a:uFillTx/>
                <a:latin typeface="ＭＳ Ｐゴシック" pitchFamily="50" charset="-128"/>
                <a:ea typeface="ＭＳ Ｐゴシック" charset="-128"/>
                <a:cs typeface="+mn-cs"/>
              </a:rPr>
              <a:t>）</a:t>
            </a:r>
            <a:endParaRPr kumimoji="1" lang="en-US" altLang="ja-JP" sz="1600" b="0" i="0" u="none" strike="noStrike" kern="1200" cap="none" spc="0" normalizeH="0" baseline="0" noProof="0" dirty="0">
              <a:ln>
                <a:noFill/>
              </a:ln>
              <a:effectLst/>
              <a:uLnTx/>
              <a:uFillTx/>
              <a:latin typeface="ＭＳ Ｐゴシック" pitchFamily="50" charset="-128"/>
              <a:ea typeface="ＭＳ Ｐゴシック" charset="-128"/>
              <a:cs typeface="+mn-cs"/>
            </a:endParaRPr>
          </a:p>
        </p:txBody>
      </p:sp>
      <p:sp>
        <p:nvSpPr>
          <p:cNvPr id="12" name="角丸四角形 47">
            <a:extLst>
              <a:ext uri="{FF2B5EF4-FFF2-40B4-BE49-F238E27FC236}">
                <a16:creationId xmlns:a16="http://schemas.microsoft.com/office/drawing/2014/main" id="{476973C4-A3B3-35E6-854B-75D63EC7A105}"/>
              </a:ext>
            </a:extLst>
          </p:cNvPr>
          <p:cNvSpPr/>
          <p:nvPr/>
        </p:nvSpPr>
        <p:spPr>
          <a:xfrm>
            <a:off x="77332" y="4496532"/>
            <a:ext cx="288925" cy="307932"/>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拡</a:t>
            </a:r>
          </a:p>
        </p:txBody>
      </p:sp>
      <p:sp>
        <p:nvSpPr>
          <p:cNvPr id="21" name="Rectangle 5">
            <a:extLst>
              <a:ext uri="{FF2B5EF4-FFF2-40B4-BE49-F238E27FC236}">
                <a16:creationId xmlns:a16="http://schemas.microsoft.com/office/drawing/2014/main" id="{6C0585CC-1EA4-86CA-1462-10107B04CE34}"/>
              </a:ext>
            </a:extLst>
          </p:cNvPr>
          <p:cNvSpPr>
            <a:spLocks noChangeArrowheads="1"/>
          </p:cNvSpPr>
          <p:nvPr/>
        </p:nvSpPr>
        <p:spPr bwMode="auto">
          <a:xfrm>
            <a:off x="320536" y="4468865"/>
            <a:ext cx="7912479" cy="307933"/>
          </a:xfrm>
          <a:prstGeom prst="rect">
            <a:avLst/>
          </a:prstGeom>
          <a:noFill/>
          <a:ln w="9525">
            <a:noFill/>
            <a:miter lim="800000"/>
            <a:headEnd/>
            <a:tailEnd/>
          </a:ln>
        </p:spPr>
        <p:txBody>
          <a:bodyPr lIns="77929" tIns="0" rIns="77929" bIns="38964" anchor="ctr" anchorCtr="0"/>
          <a:lstStyle/>
          <a:p>
            <a:pPr lvl="0" eaLnBrk="1" hangingPunct="1">
              <a:lnSpc>
                <a:spcPct val="150000"/>
              </a:lnSpc>
              <a:spcBef>
                <a:spcPts val="170"/>
              </a:spcBef>
              <a:spcAft>
                <a:spcPts val="170"/>
              </a:spcAft>
              <a:tabLst>
                <a:tab pos="5111750" algn="l"/>
                <a:tab pos="6542088" algn="l"/>
                <a:tab pos="6635750" algn="l"/>
                <a:tab pos="6729413" algn="l"/>
              </a:tabLst>
              <a:defRPr/>
            </a:pPr>
            <a:r>
              <a:rPr lang="ja-JP" altLang="en-US" sz="1400" b="1" dirty="0">
                <a:latin typeface="ＭＳ Ｐゴシック" panose="020B0600070205080204" pitchFamily="50" charset="-128"/>
              </a:rPr>
              <a:t>■</a:t>
            </a:r>
            <a:r>
              <a:rPr lang="ja-JP" altLang="ja-JP" sz="1400" b="1" dirty="0">
                <a:latin typeface="ＭＳ Ｐゴシック" panose="020B0600070205080204" pitchFamily="50" charset="-128"/>
              </a:rPr>
              <a:t>　</a:t>
            </a:r>
            <a:r>
              <a:rPr lang="ja-JP" altLang="en-US" sz="1400" b="1" dirty="0">
                <a:latin typeface="ＭＳ Ｐゴシック" panose="020B0600070205080204" pitchFamily="50" charset="-128"/>
              </a:rPr>
              <a:t>子育てサポートアプリ・クーポン運用事業                      　　　</a:t>
            </a:r>
            <a:r>
              <a:rPr lang="ja-JP" altLang="en-US" sz="1600" b="1" dirty="0">
                <a:latin typeface="ＭＳ Ｐゴシック" pitchFamily="50" charset="-128"/>
                <a:ea typeface="ＭＳ Ｐゴシック" charset="-128"/>
              </a:rPr>
              <a:t>（ ２７億１，２００万円）</a:t>
            </a:r>
            <a:r>
              <a:rPr lang="en-US" altLang="ja-JP" sz="1400" b="1" dirty="0">
                <a:latin typeface="ＭＳ Ｐゴシック" panose="020B0600070205080204" pitchFamily="50" charset="-128"/>
              </a:rPr>
              <a:t>【</a:t>
            </a:r>
            <a:r>
              <a:rPr lang="ja-JP" altLang="en-US" sz="1400" b="1" dirty="0">
                <a:latin typeface="ＭＳ Ｐゴシック" panose="020B0600070205080204" pitchFamily="50" charset="-128"/>
              </a:rPr>
              <a:t>後掲</a:t>
            </a:r>
            <a:r>
              <a:rPr lang="en-US" altLang="ja-JP" sz="1400" b="1" dirty="0">
                <a:latin typeface="ＭＳ Ｐゴシック" panose="020B0600070205080204" pitchFamily="50" charset="-128"/>
              </a:rPr>
              <a:t>】</a:t>
            </a:r>
            <a:endParaRPr kumimoji="1" lang="en-US" altLang="ja-JP" sz="1400" b="0" i="0" u="none" strike="noStrike" kern="1200" cap="none" spc="0" normalizeH="0" baseline="0" noProof="0" dirty="0">
              <a:ln>
                <a:noFill/>
              </a:ln>
              <a:effectLst/>
              <a:uLnTx/>
              <a:uFillTx/>
              <a:latin typeface="ＭＳ Ｐゴシック" pitchFamily="50" charset="-128"/>
              <a:ea typeface="ＭＳ Ｐゴシック" charset="-128"/>
              <a:cs typeface="+mn-cs"/>
            </a:endParaRPr>
          </a:p>
        </p:txBody>
      </p:sp>
      <p:sp>
        <p:nvSpPr>
          <p:cNvPr id="11" name="Rectangle 5">
            <a:extLst>
              <a:ext uri="{FF2B5EF4-FFF2-40B4-BE49-F238E27FC236}">
                <a16:creationId xmlns:a16="http://schemas.microsoft.com/office/drawing/2014/main" id="{559D4DB1-F1A2-9E3B-8265-B521958D0FFA}"/>
              </a:ext>
            </a:extLst>
          </p:cNvPr>
          <p:cNvSpPr>
            <a:spLocks noChangeArrowheads="1"/>
          </p:cNvSpPr>
          <p:nvPr/>
        </p:nvSpPr>
        <p:spPr bwMode="auto">
          <a:xfrm>
            <a:off x="435904" y="4777543"/>
            <a:ext cx="7787457" cy="291837"/>
          </a:xfrm>
          <a:prstGeom prst="rect">
            <a:avLst/>
          </a:prstGeom>
          <a:noFill/>
          <a:ln w="9525">
            <a:noFill/>
            <a:miter lim="800000"/>
            <a:headEnd/>
            <a:tailEnd/>
          </a:ln>
        </p:spPr>
        <p:txBody>
          <a:bodyPr lIns="77929" tIns="38964" rIns="77929" bIns="38964"/>
          <a:lstStyle/>
          <a:p>
            <a:pPr marL="285750" lvl="0" indent="-285750">
              <a:spcBef>
                <a:spcPts val="175"/>
              </a:spcBef>
              <a:spcAft>
                <a:spcPts val="175"/>
              </a:spcAft>
              <a:buFont typeface="Arial" panose="020B0604020202020204" pitchFamily="34" charset="0"/>
              <a:buChar char="•"/>
              <a:defRPr/>
            </a:pPr>
            <a:r>
              <a:rPr lang="ja-JP" altLang="en-US" sz="1400" dirty="0">
                <a:latin typeface="ＭＳ Ｐゴシック" charset="-128"/>
                <a:ea typeface="ＭＳ Ｐゴシック" charset="-128"/>
              </a:rPr>
              <a:t>在宅等子育て家庭の０～２歳児を対象に、子育てサポートアプリを活用して電子クーポンを配付</a:t>
            </a:r>
            <a:endParaRPr lang="en-US" altLang="ja-JP" sz="1400" dirty="0">
              <a:latin typeface="ＭＳ Ｐゴシック" charset="-128"/>
              <a:ea typeface="ＭＳ Ｐゴシック" charset="-128"/>
            </a:endParaRPr>
          </a:p>
        </p:txBody>
      </p:sp>
      <p:sp>
        <p:nvSpPr>
          <p:cNvPr id="13" name="角丸四角形 47">
            <a:extLst>
              <a:ext uri="{FF2B5EF4-FFF2-40B4-BE49-F238E27FC236}">
                <a16:creationId xmlns:a16="http://schemas.microsoft.com/office/drawing/2014/main" id="{B8D00EF5-E7C2-516D-014E-5B0871039AE1}"/>
              </a:ext>
            </a:extLst>
          </p:cNvPr>
          <p:cNvSpPr/>
          <p:nvPr/>
        </p:nvSpPr>
        <p:spPr>
          <a:xfrm>
            <a:off x="77332" y="2982913"/>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新</a:t>
            </a:r>
          </a:p>
        </p:txBody>
      </p:sp>
      <p:sp>
        <p:nvSpPr>
          <p:cNvPr id="6" name="スライド番号プレースホルダ 3">
            <a:extLst>
              <a:ext uri="{FF2B5EF4-FFF2-40B4-BE49-F238E27FC236}">
                <a16:creationId xmlns:a16="http://schemas.microsoft.com/office/drawing/2014/main" id="{18CF1F38-28D9-5AA2-9A9B-BA114FCF1D6C}"/>
              </a:ext>
            </a:extLst>
          </p:cNvPr>
          <p:cNvSpPr txBox="1">
            <a:spLocks noGrp="1"/>
          </p:cNvSpPr>
          <p:nvPr/>
        </p:nvSpPr>
        <p:spPr bwMode="auto">
          <a:xfrm>
            <a:off x="6976063" y="4763303"/>
            <a:ext cx="2160000" cy="388620"/>
          </a:xfrm>
          <a:prstGeom prst="rect">
            <a:avLst/>
          </a:prstGeom>
          <a:noFill/>
          <a:ln>
            <a:miter lim="800000"/>
            <a:headEnd/>
            <a:tailEnd/>
          </a:ln>
        </p:spPr>
        <p:txBody>
          <a:bodyPr lIns="77929" tIns="38964" rIns="77929" bIns="38964"/>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defRPr/>
            </a:pPr>
            <a:fld id="{0122D6CC-8F4B-4EBF-AA51-5DE833A80D27}" type="slidenum">
              <a:rPr lang="en-US" altLang="ja-JP" sz="2000" b="1" smtClean="0">
                <a:solidFill>
                  <a:srgbClr val="000000"/>
                </a:solidFill>
                <a:effectLst>
                  <a:outerShdw blurRad="38100" dist="38100" dir="2700000" algn="tl">
                    <a:srgbClr val="C0C0C0"/>
                  </a:outerShdw>
                </a:effectLst>
                <a:latin typeface="ＭＳ Ｐゴシック" panose="020B0600070205080204" pitchFamily="50" charset="-128"/>
              </a:rPr>
              <a:pPr algn="r" eaLnBrk="1" hangingPunct="1">
                <a:defRPr/>
              </a:pPr>
              <a:t>12</a:t>
            </a:fld>
            <a:endParaRPr lang="en-US" altLang="ja-JP" sz="2000" b="1" dirty="0">
              <a:solidFill>
                <a:srgbClr val="000000"/>
              </a:solidFill>
              <a:effectLst>
                <a:outerShdw blurRad="38100" dist="38100" dir="2700000" algn="tl">
                  <a:srgbClr val="C0C0C0"/>
                </a:outerShdw>
              </a:effectLst>
              <a:latin typeface="ＭＳ Ｐゴシック" panose="020B0600070205080204" pitchFamily="50" charset="-128"/>
            </a:endParaRPr>
          </a:p>
        </p:txBody>
      </p:sp>
    </p:spTree>
    <p:extLst>
      <p:ext uri="{BB962C8B-B14F-4D97-AF65-F5344CB8AC3E}">
        <p14:creationId xmlns:p14="http://schemas.microsoft.com/office/powerpoint/2010/main" val="1487181067"/>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989826-FD7F-32C2-9609-E8EF79CEA6D5}"/>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id="{E0F2FD6C-3BFF-7757-9F5E-F1439446A27E}"/>
              </a:ext>
            </a:extLst>
          </p:cNvPr>
          <p:cNvSpPr>
            <a:spLocks noChangeArrowheads="1"/>
          </p:cNvSpPr>
          <p:nvPr/>
        </p:nvSpPr>
        <p:spPr bwMode="auto">
          <a:xfrm>
            <a:off x="-1588" y="4763"/>
            <a:ext cx="9145588" cy="480286"/>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待機児童ゼロの維持と保育を必要とする全ての児童の入所枠確保</a:t>
            </a:r>
            <a:endParaRPr lang="en-US" altLang="ja-JP"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2" name="角丸四角形 1">
            <a:extLst>
              <a:ext uri="{FF2B5EF4-FFF2-40B4-BE49-F238E27FC236}">
                <a16:creationId xmlns:a16="http://schemas.microsoft.com/office/drawing/2014/main" id="{50307A04-FA23-D7F1-C741-F82F9CBD2678}"/>
              </a:ext>
            </a:extLst>
          </p:cNvPr>
          <p:cNvSpPr/>
          <p:nvPr/>
        </p:nvSpPr>
        <p:spPr>
          <a:xfrm>
            <a:off x="103646" y="538184"/>
            <a:ext cx="8101747" cy="272526"/>
          </a:xfrm>
          <a:prstGeom prst="homePlate">
            <a:avLst/>
          </a:prstGeom>
        </p:spPr>
        <p:style>
          <a:lnRef idx="2">
            <a:schemeClr val="accent2"/>
          </a:lnRef>
          <a:fillRef idx="1">
            <a:schemeClr val="lt1"/>
          </a:fillRef>
          <a:effectRef idx="0">
            <a:schemeClr val="accent2"/>
          </a:effectRef>
          <a:fontRef idx="minor">
            <a:schemeClr val="dk1"/>
          </a:fontRef>
        </p:style>
        <p:txBody>
          <a:bodyPr rtlCol="0" anchor="t"/>
          <a:lstStyle/>
          <a:p>
            <a:pPr>
              <a:defRPr/>
            </a:pPr>
            <a:r>
              <a:rPr lang="ja-JP" altLang="en-US" sz="1400" b="1" dirty="0">
                <a:solidFill>
                  <a:schemeClr val="tx1"/>
                </a:solidFill>
                <a:latin typeface="ＭＳ Ｐゴシック" panose="020B0600070205080204" pitchFamily="50" charset="-128"/>
                <a:cs typeface="メイリオ" panose="020B0604030504040204" pitchFamily="50" charset="-128"/>
              </a:rPr>
              <a:t>第１子保育料無償化等で増加が見込まれる保育ニーズも見据えた入所枠を確保</a:t>
            </a:r>
          </a:p>
        </p:txBody>
      </p:sp>
      <p:sp>
        <p:nvSpPr>
          <p:cNvPr id="5" name="Rectangle 4">
            <a:extLst>
              <a:ext uri="{FF2B5EF4-FFF2-40B4-BE49-F238E27FC236}">
                <a16:creationId xmlns:a16="http://schemas.microsoft.com/office/drawing/2014/main" id="{D5E18ABD-CB23-DA1B-F68F-0A14D94A07FB}"/>
              </a:ext>
            </a:extLst>
          </p:cNvPr>
          <p:cNvSpPr>
            <a:spLocks noChangeArrowheads="1"/>
          </p:cNvSpPr>
          <p:nvPr/>
        </p:nvSpPr>
        <p:spPr bwMode="auto">
          <a:xfrm>
            <a:off x="7019880" y="79671"/>
            <a:ext cx="187701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子育て・教育環境の充実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13" name="テキスト ボックス 40">
            <a:extLst>
              <a:ext uri="{FF2B5EF4-FFF2-40B4-BE49-F238E27FC236}">
                <a16:creationId xmlns:a16="http://schemas.microsoft.com/office/drawing/2014/main" id="{2E6F5CA3-C8BB-731C-C6BF-7A51D821BB00}"/>
              </a:ext>
            </a:extLst>
          </p:cNvPr>
          <p:cNvSpPr txBox="1">
            <a:spLocks noChangeArrowheads="1"/>
          </p:cNvSpPr>
          <p:nvPr/>
        </p:nvSpPr>
        <p:spPr bwMode="auto">
          <a:xfrm>
            <a:off x="103646" y="1469556"/>
            <a:ext cx="8622455" cy="356480"/>
          </a:xfrm>
          <a:prstGeom prst="trapezoid">
            <a:avLst/>
          </a:prstGeom>
          <a:solidFill>
            <a:schemeClr val="accent2">
              <a:lumMod val="20000"/>
              <a:lumOff val="80000"/>
            </a:schemeClr>
          </a:solidFill>
          <a:ln w="12700">
            <a:solidFill>
              <a:schemeClr val="accent2"/>
            </a:solidFill>
          </a:ln>
        </p:spPr>
        <p:style>
          <a:lnRef idx="2">
            <a:schemeClr val="dk1"/>
          </a:lnRef>
          <a:fillRef idx="1">
            <a:schemeClr val="lt1"/>
          </a:fillRef>
          <a:effectRef idx="0">
            <a:schemeClr val="dk1"/>
          </a:effectRef>
          <a:fontRef idx="minor">
            <a:schemeClr val="dk1"/>
          </a:fontRef>
        </p:style>
        <p:txBody>
          <a:bodyPr wrap="square" anchor="b">
            <a:noAutofit/>
          </a:bodyPr>
          <a:lstStyle/>
          <a:p>
            <a:r>
              <a:rPr lang="ja-JP" altLang="en-US" sz="1200" b="1" dirty="0">
                <a:solidFill>
                  <a:schemeClr val="tx1"/>
                </a:solidFill>
                <a:latin typeface="ＭＳ Ｐゴシック"/>
                <a:ea typeface="ＭＳ Ｐゴシック"/>
              </a:rPr>
              <a:t>　　　　　　　　　　　　　　　　　　　　　　　　　</a:t>
            </a:r>
            <a:r>
              <a:rPr lang="ja-JP" altLang="en-US" sz="1400" b="1" dirty="0">
                <a:solidFill>
                  <a:schemeClr val="tx1"/>
                </a:solidFill>
                <a:latin typeface="ＭＳ Ｐゴシック"/>
                <a:ea typeface="ＭＳ Ｐゴシック"/>
              </a:rPr>
              <a:t>保 育 人 材 の 確 保 対 策 事 業</a:t>
            </a:r>
            <a:endParaRPr lang="en-US" altLang="ja-JP" sz="1200" b="1" dirty="0">
              <a:solidFill>
                <a:schemeClr val="tx1"/>
              </a:solidFill>
              <a:latin typeface="ＭＳ Ｐゴシック"/>
              <a:ea typeface="ＭＳ Ｐゴシック"/>
            </a:endParaRPr>
          </a:p>
        </p:txBody>
      </p:sp>
      <p:sp>
        <p:nvSpPr>
          <p:cNvPr id="10261" name="テキスト ボックス 40">
            <a:extLst>
              <a:ext uri="{FF2B5EF4-FFF2-40B4-BE49-F238E27FC236}">
                <a16:creationId xmlns:a16="http://schemas.microsoft.com/office/drawing/2014/main" id="{4C035209-F955-D24A-ACAB-3B3E698D7EE7}"/>
              </a:ext>
            </a:extLst>
          </p:cNvPr>
          <p:cNvSpPr txBox="1">
            <a:spLocks noChangeArrowheads="1"/>
          </p:cNvSpPr>
          <p:nvPr/>
        </p:nvSpPr>
        <p:spPr bwMode="auto">
          <a:xfrm>
            <a:off x="279059" y="872185"/>
            <a:ext cx="3027441" cy="686728"/>
          </a:xfrm>
          <a:prstGeom prst="rect">
            <a:avLst/>
          </a:prstGeom>
          <a:solidFill>
            <a:schemeClr val="accent2"/>
          </a:solidFill>
          <a:ln/>
        </p:spPr>
        <p:style>
          <a:lnRef idx="2">
            <a:schemeClr val="accent2"/>
          </a:lnRef>
          <a:fillRef idx="1">
            <a:schemeClr val="lt1"/>
          </a:fillRef>
          <a:effectRef idx="0">
            <a:schemeClr val="accent2"/>
          </a:effectRef>
          <a:fontRef idx="minor">
            <a:schemeClr val="dk1"/>
          </a:fontRef>
        </p:style>
        <p:txBody>
          <a:bodyPr wrap="square">
            <a:noAutofit/>
          </a:bodyPr>
          <a:lstStyle/>
          <a:p>
            <a:r>
              <a:rPr lang="ja-JP" altLang="en-US" sz="1400" b="1" dirty="0">
                <a:solidFill>
                  <a:schemeClr val="bg1"/>
                </a:solidFill>
                <a:latin typeface="ＭＳ Ｐゴシック"/>
                <a:ea typeface="ＭＳ Ｐゴシック"/>
              </a:rPr>
              <a:t>保育所等整備による対応　</a:t>
            </a:r>
            <a:r>
              <a:rPr lang="en-US" altLang="ja-JP" sz="1400" b="1" dirty="0">
                <a:solidFill>
                  <a:schemeClr val="bg1"/>
                </a:solidFill>
                <a:latin typeface="ＭＳ Ｐゴシック"/>
                <a:ea typeface="ＭＳ Ｐゴシック"/>
              </a:rPr>
              <a:t>2,713</a:t>
            </a:r>
            <a:r>
              <a:rPr lang="ja-JP" altLang="en-US" sz="1400" b="1" dirty="0">
                <a:solidFill>
                  <a:schemeClr val="bg1"/>
                </a:solidFill>
                <a:latin typeface="ＭＳ Ｐゴシック"/>
                <a:ea typeface="ＭＳ Ｐゴシック"/>
              </a:rPr>
              <a:t>人分</a:t>
            </a:r>
            <a:endParaRPr lang="en-US" altLang="ja-JP" sz="1400" b="1" dirty="0">
              <a:solidFill>
                <a:schemeClr val="bg1"/>
              </a:solidFill>
              <a:latin typeface="ＭＳ Ｐゴシック"/>
              <a:ea typeface="ＭＳ Ｐゴシック"/>
            </a:endParaRPr>
          </a:p>
        </p:txBody>
      </p:sp>
      <p:sp>
        <p:nvSpPr>
          <p:cNvPr id="6" name="テキスト ボックス 40">
            <a:extLst>
              <a:ext uri="{FF2B5EF4-FFF2-40B4-BE49-F238E27FC236}">
                <a16:creationId xmlns:a16="http://schemas.microsoft.com/office/drawing/2014/main" id="{A23B223B-21D0-3AA4-B2D3-4BFA3FC3BEFC}"/>
              </a:ext>
            </a:extLst>
          </p:cNvPr>
          <p:cNvSpPr txBox="1">
            <a:spLocks noChangeArrowheads="1"/>
          </p:cNvSpPr>
          <p:nvPr/>
        </p:nvSpPr>
        <p:spPr bwMode="auto">
          <a:xfrm>
            <a:off x="3878240" y="871992"/>
            <a:ext cx="4683692" cy="686728"/>
          </a:xfrm>
          <a:prstGeom prst="rect">
            <a:avLst/>
          </a:prstGeom>
          <a:solidFill>
            <a:schemeClr val="accent2"/>
          </a:solidFill>
          <a:ln/>
        </p:spPr>
        <p:style>
          <a:lnRef idx="2">
            <a:schemeClr val="accent2"/>
          </a:lnRef>
          <a:fillRef idx="1">
            <a:schemeClr val="lt1"/>
          </a:fillRef>
          <a:effectRef idx="0">
            <a:schemeClr val="accent2"/>
          </a:effectRef>
          <a:fontRef idx="minor">
            <a:schemeClr val="dk1"/>
          </a:fontRef>
        </p:style>
        <p:txBody>
          <a:bodyPr wrap="square">
            <a:noAutofit/>
          </a:bodyPr>
          <a:lstStyle/>
          <a:p>
            <a:r>
              <a:rPr lang="ja-JP" altLang="en-US" sz="1400" b="1" dirty="0">
                <a:solidFill>
                  <a:schemeClr val="bg1"/>
                </a:solidFill>
                <a:latin typeface="ＭＳ Ｐゴシック"/>
                <a:ea typeface="ＭＳ Ｐゴシック"/>
              </a:rPr>
              <a:t>既存施設の活用等による対応　</a:t>
            </a:r>
            <a:r>
              <a:rPr lang="en-US" altLang="ja-JP" sz="1400" b="1" dirty="0">
                <a:solidFill>
                  <a:schemeClr val="bg1"/>
                </a:solidFill>
                <a:latin typeface="ＭＳ Ｐゴシック"/>
                <a:ea typeface="ＭＳ Ｐゴシック"/>
              </a:rPr>
              <a:t>2,500</a:t>
            </a:r>
            <a:r>
              <a:rPr lang="ja-JP" altLang="en-US" sz="1400" b="1" dirty="0">
                <a:solidFill>
                  <a:schemeClr val="bg1"/>
                </a:solidFill>
                <a:latin typeface="ＭＳ Ｐゴシック"/>
                <a:ea typeface="ＭＳ Ｐゴシック"/>
              </a:rPr>
              <a:t>人分</a:t>
            </a:r>
            <a:endParaRPr lang="en-US" altLang="ja-JP" sz="1400" b="1" dirty="0">
              <a:solidFill>
                <a:schemeClr val="bg1"/>
              </a:solidFill>
              <a:latin typeface="ＭＳ Ｐゴシック"/>
              <a:ea typeface="ＭＳ Ｐゴシック"/>
            </a:endParaRPr>
          </a:p>
        </p:txBody>
      </p:sp>
      <p:sp>
        <p:nvSpPr>
          <p:cNvPr id="15" name="加算記号 14">
            <a:extLst>
              <a:ext uri="{FF2B5EF4-FFF2-40B4-BE49-F238E27FC236}">
                <a16:creationId xmlns:a16="http://schemas.microsoft.com/office/drawing/2014/main" id="{9BDC71FE-E018-4BBD-89C1-E776EEEF70D6}"/>
              </a:ext>
            </a:extLst>
          </p:cNvPr>
          <p:cNvSpPr/>
          <p:nvPr/>
        </p:nvSpPr>
        <p:spPr>
          <a:xfrm>
            <a:off x="3390683" y="1027553"/>
            <a:ext cx="396000" cy="396000"/>
          </a:xfrm>
          <a:prstGeom prst="mathPlus">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kumimoji="1" lang="ja-JP" altLang="en-US" dirty="0"/>
          </a:p>
        </p:txBody>
      </p:sp>
      <p:sp>
        <p:nvSpPr>
          <p:cNvPr id="16" name="テキスト ボックス 40">
            <a:extLst>
              <a:ext uri="{FF2B5EF4-FFF2-40B4-BE49-F238E27FC236}">
                <a16:creationId xmlns:a16="http://schemas.microsoft.com/office/drawing/2014/main" id="{1FC82141-FC08-2F79-2662-0A6070CF915E}"/>
              </a:ext>
            </a:extLst>
          </p:cNvPr>
          <p:cNvSpPr txBox="1">
            <a:spLocks noChangeArrowheads="1"/>
          </p:cNvSpPr>
          <p:nvPr/>
        </p:nvSpPr>
        <p:spPr bwMode="auto">
          <a:xfrm>
            <a:off x="444735" y="1147746"/>
            <a:ext cx="2296254" cy="389423"/>
          </a:xfrm>
          <a:prstGeom prst="roundRect">
            <a:avLst/>
          </a:prstGeom>
          <a:solidFill>
            <a:schemeClr val="bg1"/>
          </a:solidFill>
          <a:ln w="6350"/>
        </p:spPr>
        <p:style>
          <a:lnRef idx="2">
            <a:schemeClr val="accent6"/>
          </a:lnRef>
          <a:fillRef idx="1">
            <a:schemeClr val="lt1"/>
          </a:fillRef>
          <a:effectRef idx="0">
            <a:schemeClr val="accent6"/>
          </a:effectRef>
          <a:fontRef idx="minor">
            <a:schemeClr val="dk1"/>
          </a:fontRef>
        </p:style>
        <p:txBody>
          <a:bodyPr wrap="square" lIns="0" tIns="0" rIns="0" bIns="0" anchor="ctr">
            <a:noAutofit/>
          </a:bodyPr>
          <a:lstStyle/>
          <a:p>
            <a:r>
              <a:rPr lang="ja-JP" altLang="en-US" sz="1050" b="1" dirty="0">
                <a:solidFill>
                  <a:schemeClr val="tx1"/>
                </a:solidFill>
                <a:latin typeface="ＭＳ Ｐゴシック"/>
                <a:ea typeface="ＭＳ Ｐゴシック"/>
              </a:rPr>
              <a:t> ・認可保育所の創設</a:t>
            </a:r>
            <a:endParaRPr lang="en-US" altLang="ja-JP" sz="1050" b="1" dirty="0">
              <a:solidFill>
                <a:schemeClr val="tx1"/>
              </a:solidFill>
              <a:latin typeface="ＭＳ Ｐゴシック"/>
              <a:ea typeface="ＭＳ Ｐゴシック"/>
            </a:endParaRPr>
          </a:p>
          <a:p>
            <a:r>
              <a:rPr lang="ja-JP" altLang="en-US" sz="1050" b="1" dirty="0">
                <a:solidFill>
                  <a:schemeClr val="tx1"/>
                </a:solidFill>
                <a:latin typeface="ＭＳ Ｐゴシック"/>
                <a:ea typeface="ＭＳ Ｐゴシック"/>
              </a:rPr>
              <a:t> ・地域型保育事業の創設　など</a:t>
            </a:r>
            <a:endParaRPr lang="en-US" altLang="ja-JP" sz="1050" b="1" dirty="0">
              <a:solidFill>
                <a:schemeClr val="tx1"/>
              </a:solidFill>
              <a:latin typeface="ＭＳ Ｐゴシック"/>
              <a:ea typeface="ＭＳ Ｐゴシック"/>
            </a:endParaRPr>
          </a:p>
        </p:txBody>
      </p:sp>
      <p:sp>
        <p:nvSpPr>
          <p:cNvPr id="24" name="テキスト ボックス 40">
            <a:extLst>
              <a:ext uri="{FF2B5EF4-FFF2-40B4-BE49-F238E27FC236}">
                <a16:creationId xmlns:a16="http://schemas.microsoft.com/office/drawing/2014/main" id="{9DF17EB0-E26E-BD1C-FE35-7F9E2ACE8852}"/>
              </a:ext>
            </a:extLst>
          </p:cNvPr>
          <p:cNvSpPr txBox="1">
            <a:spLocks noChangeArrowheads="1"/>
          </p:cNvSpPr>
          <p:nvPr/>
        </p:nvSpPr>
        <p:spPr bwMode="auto">
          <a:xfrm>
            <a:off x="6881860" y="1171099"/>
            <a:ext cx="1577125" cy="351635"/>
          </a:xfrm>
          <a:prstGeom prst="roundRect">
            <a:avLst/>
          </a:prstGeom>
          <a:solidFill>
            <a:schemeClr val="bg1"/>
          </a:solidFill>
          <a:ln w="6350"/>
        </p:spPr>
        <p:style>
          <a:lnRef idx="2">
            <a:schemeClr val="accent6"/>
          </a:lnRef>
          <a:fillRef idx="1">
            <a:schemeClr val="lt1"/>
          </a:fillRef>
          <a:effectRef idx="0">
            <a:schemeClr val="accent6"/>
          </a:effectRef>
          <a:fontRef idx="minor">
            <a:schemeClr val="dk1"/>
          </a:fontRef>
        </p:style>
        <p:txBody>
          <a:bodyPr wrap="square" lIns="0" tIns="0" rIns="0" bIns="0" anchor="ctr">
            <a:noAutofit/>
          </a:bodyPr>
          <a:lstStyle/>
          <a:p>
            <a:r>
              <a:rPr lang="ja-JP" altLang="en-US" sz="1050" b="1" dirty="0">
                <a:solidFill>
                  <a:schemeClr val="tx1"/>
                </a:solidFill>
                <a:latin typeface="ＭＳ Ｐゴシック"/>
                <a:ea typeface="ＭＳ Ｐゴシック"/>
              </a:rPr>
              <a:t>・障がい児の受入れ強化</a:t>
            </a:r>
            <a:endParaRPr lang="en-US" altLang="ja-JP" sz="1050" b="1" dirty="0">
              <a:solidFill>
                <a:schemeClr val="tx1"/>
              </a:solidFill>
              <a:latin typeface="ＭＳ Ｐゴシック"/>
              <a:ea typeface="ＭＳ Ｐゴシック"/>
            </a:endParaRPr>
          </a:p>
        </p:txBody>
      </p:sp>
      <p:sp>
        <p:nvSpPr>
          <p:cNvPr id="26" name="テキスト ボックス 40">
            <a:extLst>
              <a:ext uri="{FF2B5EF4-FFF2-40B4-BE49-F238E27FC236}">
                <a16:creationId xmlns:a16="http://schemas.microsoft.com/office/drawing/2014/main" id="{858E3081-9EB1-96C7-C4CB-626741D29DE5}"/>
              </a:ext>
            </a:extLst>
          </p:cNvPr>
          <p:cNvSpPr txBox="1">
            <a:spLocks noChangeArrowheads="1"/>
          </p:cNvSpPr>
          <p:nvPr/>
        </p:nvSpPr>
        <p:spPr bwMode="auto">
          <a:xfrm>
            <a:off x="3997190" y="1163684"/>
            <a:ext cx="2800487" cy="357545"/>
          </a:xfrm>
          <a:prstGeom prst="roundRect">
            <a:avLst/>
          </a:prstGeom>
          <a:solidFill>
            <a:schemeClr val="bg1"/>
          </a:solidFill>
          <a:ln w="6350"/>
        </p:spPr>
        <p:style>
          <a:lnRef idx="2">
            <a:schemeClr val="accent6"/>
          </a:lnRef>
          <a:fillRef idx="1">
            <a:schemeClr val="lt1"/>
          </a:fillRef>
          <a:effectRef idx="0">
            <a:schemeClr val="accent6"/>
          </a:effectRef>
          <a:fontRef idx="minor">
            <a:schemeClr val="dk1"/>
          </a:fontRef>
        </p:style>
        <p:txBody>
          <a:bodyPr wrap="square" lIns="0" tIns="0" rIns="0" bIns="0">
            <a:spAutoFit/>
          </a:bodyPr>
          <a:lstStyle/>
          <a:p>
            <a:r>
              <a:rPr lang="ja-JP" altLang="en-US" sz="1050" b="1" dirty="0">
                <a:solidFill>
                  <a:schemeClr val="tx1"/>
                </a:solidFill>
                <a:latin typeface="ＭＳ Ｐゴシック"/>
                <a:ea typeface="ＭＳ Ｐゴシック"/>
              </a:rPr>
              <a:t>・０歳児枠の転用・活用可能スペースでの受入</a:t>
            </a:r>
            <a:endParaRPr lang="en-US" altLang="ja-JP" sz="1050" b="1" dirty="0">
              <a:solidFill>
                <a:schemeClr val="tx1"/>
              </a:solidFill>
              <a:latin typeface="ＭＳ Ｐゴシック"/>
              <a:ea typeface="ＭＳ Ｐゴシック"/>
            </a:endParaRPr>
          </a:p>
          <a:p>
            <a:r>
              <a:rPr lang="ja-JP" altLang="en-US" sz="1050" b="1" dirty="0">
                <a:solidFill>
                  <a:schemeClr val="tx1"/>
                </a:solidFill>
                <a:latin typeface="ＭＳ Ｐゴシック"/>
                <a:ea typeface="ＭＳ Ｐゴシック"/>
              </a:rPr>
              <a:t>・既存施設の定員維持・拡充の促進　　　など</a:t>
            </a:r>
            <a:endParaRPr lang="en-US" altLang="ja-JP" sz="1050" b="1" dirty="0">
              <a:solidFill>
                <a:schemeClr val="tx1"/>
              </a:solidFill>
              <a:latin typeface="ＭＳ Ｐゴシック"/>
              <a:ea typeface="ＭＳ Ｐゴシック"/>
            </a:endParaRPr>
          </a:p>
        </p:txBody>
      </p:sp>
      <p:sp>
        <p:nvSpPr>
          <p:cNvPr id="40" name="Rectangle 5">
            <a:extLst>
              <a:ext uri="{FF2B5EF4-FFF2-40B4-BE49-F238E27FC236}">
                <a16:creationId xmlns:a16="http://schemas.microsoft.com/office/drawing/2014/main" id="{758A7CC7-4DB5-1D09-5512-8586BA9660A2}"/>
              </a:ext>
            </a:extLst>
          </p:cNvPr>
          <p:cNvSpPr>
            <a:spLocks noChangeArrowheads="1"/>
          </p:cNvSpPr>
          <p:nvPr/>
        </p:nvSpPr>
        <p:spPr bwMode="auto">
          <a:xfrm>
            <a:off x="324400" y="1797542"/>
            <a:ext cx="8710802" cy="374144"/>
          </a:xfrm>
          <a:prstGeom prst="rect">
            <a:avLst/>
          </a:prstGeom>
          <a:noFill/>
          <a:ln w="9525">
            <a:noFill/>
            <a:miter lim="800000"/>
            <a:headEnd/>
            <a:tailEnd/>
          </a:ln>
        </p:spPr>
        <p:txBody>
          <a:bodyPr lIns="77929" tIns="0" rIns="77929" bIns="0"/>
          <a:lstStyle/>
          <a:p>
            <a:pPr eaLnBrk="1" hangingPunct="1">
              <a:lnSpc>
                <a:spcPct val="150000"/>
              </a:lnSpc>
              <a:spcBef>
                <a:spcPts val="170"/>
              </a:spcBef>
              <a:spcAft>
                <a:spcPts val="170"/>
              </a:spcAft>
              <a:tabLst>
                <a:tab pos="5111750" algn="l"/>
                <a:tab pos="6542088" algn="l"/>
                <a:tab pos="6635750" algn="l"/>
                <a:tab pos="6729413" algn="l"/>
              </a:tabLst>
              <a:defRPr/>
            </a:pPr>
            <a:r>
              <a:rPr lang="ja-JP" altLang="en-US" sz="1600" b="1" dirty="0">
                <a:latin typeface="ＭＳ Ｐゴシック" pitchFamily="50" charset="-128"/>
                <a:ea typeface="ＭＳ Ｐゴシック" charset="-128"/>
              </a:rPr>
              <a:t>■</a:t>
            </a:r>
            <a:r>
              <a:rPr lang="ja-JP"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民間保育所等整備事業　　　　　　　　　　　　　　　　　　　　　（  </a:t>
            </a:r>
            <a:r>
              <a:rPr lang="zh-TW" altLang="en-US" sz="1600" b="1" dirty="0">
                <a:latin typeface="ＭＳ Ｐゴシック" pitchFamily="50" charset="-128"/>
                <a:ea typeface="ＭＳ Ｐゴシック" charset="-128"/>
              </a:rPr>
              <a:t>９１億</a:t>
            </a:r>
            <a:r>
              <a:rPr lang="ja-JP" altLang="en-US" sz="1600" b="1" dirty="0">
                <a:latin typeface="ＭＳ Ｐゴシック" pitchFamily="50" charset="-128"/>
                <a:ea typeface="ＭＳ Ｐゴシック" charset="-128"/>
              </a:rPr>
              <a:t>５，６００</a:t>
            </a:r>
            <a:r>
              <a:rPr lang="zh-TW" altLang="en-US" sz="1600" b="1" dirty="0">
                <a:latin typeface="ＭＳ Ｐゴシック" pitchFamily="50" charset="-128"/>
                <a:ea typeface="ＭＳ Ｐゴシック" charset="-128"/>
              </a:rPr>
              <a:t>万円</a:t>
            </a:r>
            <a:r>
              <a:rPr lang="ja-JP" altLang="en-US" sz="1600" b="1" dirty="0">
                <a:latin typeface="ＭＳ Ｐゴシック" pitchFamily="50" charset="-128"/>
                <a:ea typeface="ＭＳ Ｐゴシック" charset="-128"/>
              </a:rPr>
              <a:t>）</a:t>
            </a:r>
            <a:endParaRPr lang="en-US" altLang="ja-JP" sz="1600" dirty="0">
              <a:latin typeface="ＭＳ Ｐゴシック" pitchFamily="50" charset="-128"/>
              <a:ea typeface="ＭＳ Ｐゴシック" charset="-128"/>
            </a:endParaRPr>
          </a:p>
        </p:txBody>
      </p:sp>
      <p:sp>
        <p:nvSpPr>
          <p:cNvPr id="42" name="Rectangle 5">
            <a:extLst>
              <a:ext uri="{FF2B5EF4-FFF2-40B4-BE49-F238E27FC236}">
                <a16:creationId xmlns:a16="http://schemas.microsoft.com/office/drawing/2014/main" id="{A8969BAD-0320-F030-EEE6-70EBDC772ABA}"/>
              </a:ext>
            </a:extLst>
          </p:cNvPr>
          <p:cNvSpPr>
            <a:spLocks noChangeArrowheads="1"/>
          </p:cNvSpPr>
          <p:nvPr/>
        </p:nvSpPr>
        <p:spPr bwMode="auto">
          <a:xfrm>
            <a:off x="324402" y="2070835"/>
            <a:ext cx="8271346" cy="1022730"/>
          </a:xfrm>
          <a:prstGeom prst="rect">
            <a:avLst/>
          </a:prstGeom>
          <a:noFill/>
          <a:ln w="9525">
            <a:noFill/>
            <a:miter lim="800000"/>
            <a:headEnd/>
            <a:tailEnd/>
          </a:ln>
        </p:spPr>
        <p:txBody>
          <a:bodyPr lIns="324000" tIns="38964" rIns="77929" bIns="38964">
            <a:spAutoFit/>
          </a:bodyPr>
          <a:lstStyle/>
          <a:p>
            <a:pPr marL="485775" indent="-311150" eaLnBrk="1" hangingPunct="1">
              <a:lnSpc>
                <a:spcPts val="1900"/>
              </a:lnSpc>
              <a:spcBef>
                <a:spcPts val="0"/>
              </a:spcBef>
              <a:spcAft>
                <a:spcPts val="0"/>
              </a:spcAft>
              <a:buFont typeface="Wingdings" panose="05000000000000000000" pitchFamily="2" charset="2"/>
              <a:buChar char="Ø"/>
              <a:defRPr/>
            </a:pPr>
            <a:r>
              <a:rPr lang="ja-JP" altLang="en-US" sz="1400" dirty="0">
                <a:latin typeface="ＭＳ Ｐゴシック" pitchFamily="50" charset="-128"/>
                <a:ea typeface="ＭＳ Ｐゴシック" charset="-128"/>
              </a:rPr>
              <a:t>保育を必要とする全ての児童の入所枠を確保するため、保育施設の整備費補助等を実施</a:t>
            </a:r>
            <a:endParaRPr lang="en-US" altLang="ja-JP" sz="1400" dirty="0">
              <a:latin typeface="ＭＳ Ｐゴシック" pitchFamily="50" charset="-128"/>
              <a:ea typeface="ＭＳ Ｐゴシック" charset="-128"/>
            </a:endParaRPr>
          </a:p>
          <a:p>
            <a:pPr marL="485775" indent="-311150" eaLnBrk="1" hangingPunct="1">
              <a:lnSpc>
                <a:spcPts val="1900"/>
              </a:lnSpc>
              <a:spcBef>
                <a:spcPts val="0"/>
              </a:spcBef>
              <a:spcAft>
                <a:spcPts val="0"/>
              </a:spcAft>
              <a:buFont typeface="Wingdings" panose="05000000000000000000" pitchFamily="2" charset="2"/>
              <a:buChar char="Ø"/>
              <a:defRPr/>
            </a:pPr>
            <a:r>
              <a:rPr lang="ja-JP" altLang="en-US" sz="1400" dirty="0">
                <a:latin typeface="ＭＳ Ｐゴシック"/>
                <a:ea typeface="ＭＳ Ｐゴシック"/>
              </a:rPr>
              <a:t>０歳児枠の転用や活用可能スペースでの</a:t>
            </a:r>
            <a:r>
              <a:rPr lang="ja-JP" altLang="en-US" sz="1400" dirty="0">
                <a:latin typeface="ＭＳ Ｐゴシック" pitchFamily="50" charset="-128"/>
                <a:ea typeface="ＭＳ Ｐゴシック" charset="-128"/>
              </a:rPr>
              <a:t>１歳児受入に対する費用を支給</a:t>
            </a:r>
            <a:endParaRPr lang="en-US" altLang="ja-JP" sz="1400" dirty="0">
              <a:latin typeface="ＭＳ Ｐゴシック" pitchFamily="50" charset="-128"/>
              <a:ea typeface="ＭＳ Ｐゴシック" charset="-128"/>
            </a:endParaRPr>
          </a:p>
          <a:p>
            <a:pPr marL="485775" indent="-311150" eaLnBrk="1" hangingPunct="1">
              <a:lnSpc>
                <a:spcPts val="1900"/>
              </a:lnSpc>
              <a:spcBef>
                <a:spcPts val="0"/>
              </a:spcBef>
              <a:spcAft>
                <a:spcPts val="0"/>
              </a:spcAft>
              <a:buFont typeface="Wingdings" panose="05000000000000000000" pitchFamily="2" charset="2"/>
              <a:buChar char="Ø"/>
              <a:defRPr/>
            </a:pPr>
            <a:r>
              <a:rPr lang="ja-JP" altLang="en-US" sz="1400" dirty="0">
                <a:latin typeface="ＭＳ Ｐゴシック" pitchFamily="50" charset="-128"/>
                <a:ea typeface="ＭＳ Ｐゴシック" charset="-128"/>
              </a:rPr>
              <a:t>１歳児の受入れのための改修等にかかる補助やインセンティブ付与を実施</a:t>
            </a:r>
            <a:endParaRPr lang="en-US" altLang="ja-JP" sz="1400" dirty="0">
              <a:latin typeface="ＭＳ Ｐゴシック" pitchFamily="50" charset="-128"/>
              <a:ea typeface="ＭＳ Ｐゴシック" charset="-128"/>
            </a:endParaRPr>
          </a:p>
          <a:p>
            <a:pPr marL="485775" lvl="0" indent="-311150" eaLnBrk="1" hangingPunct="1">
              <a:lnSpc>
                <a:spcPts val="1900"/>
              </a:lnSpc>
              <a:spcBef>
                <a:spcPts val="0"/>
              </a:spcBef>
              <a:spcAft>
                <a:spcPts val="0"/>
              </a:spcAft>
              <a:buFont typeface="Wingdings" panose="05000000000000000000" pitchFamily="2" charset="2"/>
              <a:buChar char="Ø"/>
              <a:defRPr/>
            </a:pPr>
            <a:r>
              <a:rPr lang="ja-JP" altLang="en-US" sz="1400" dirty="0">
                <a:latin typeface="ＭＳ Ｐゴシック" pitchFamily="50" charset="-128"/>
                <a:ea typeface="ＭＳ Ｐゴシック" charset="-128"/>
              </a:rPr>
              <a:t>既存施設の活用を促進するため、老朽化に伴う建替・改修工事費等の補助を拡充</a:t>
            </a:r>
            <a:endParaRPr lang="en-US" altLang="ja-JP" sz="1400" dirty="0">
              <a:latin typeface="ＭＳ Ｐゴシック" pitchFamily="50" charset="-128"/>
              <a:ea typeface="ＭＳ Ｐゴシック" charset="-128"/>
            </a:endParaRPr>
          </a:p>
        </p:txBody>
      </p:sp>
      <p:sp>
        <p:nvSpPr>
          <p:cNvPr id="63" name="角丸四角形 47">
            <a:extLst>
              <a:ext uri="{FF2B5EF4-FFF2-40B4-BE49-F238E27FC236}">
                <a16:creationId xmlns:a16="http://schemas.microsoft.com/office/drawing/2014/main" id="{0F64A980-4579-067D-187A-67788A762337}"/>
              </a:ext>
            </a:extLst>
          </p:cNvPr>
          <p:cNvSpPr/>
          <p:nvPr/>
        </p:nvSpPr>
        <p:spPr>
          <a:xfrm>
            <a:off x="559065" y="2864150"/>
            <a:ext cx="216000" cy="216000"/>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sz="1400" b="1" dirty="0">
                <a:solidFill>
                  <a:schemeClr val="tx1"/>
                </a:solidFill>
                <a:latin typeface="HG丸ｺﾞｼｯｸM-PRO" pitchFamily="50" charset="-128"/>
                <a:ea typeface="HG丸ｺﾞｼｯｸM-PRO" pitchFamily="50" charset="-128"/>
              </a:rPr>
              <a:t>拡</a:t>
            </a:r>
          </a:p>
        </p:txBody>
      </p:sp>
      <p:sp>
        <p:nvSpPr>
          <p:cNvPr id="7" name="角丸四角形 19">
            <a:extLst>
              <a:ext uri="{FF2B5EF4-FFF2-40B4-BE49-F238E27FC236}">
                <a16:creationId xmlns:a16="http://schemas.microsoft.com/office/drawing/2014/main" id="{66FE6BF7-9698-2B40-6977-B83DBD1923C1}"/>
              </a:ext>
            </a:extLst>
          </p:cNvPr>
          <p:cNvSpPr/>
          <p:nvPr/>
        </p:nvSpPr>
        <p:spPr>
          <a:xfrm>
            <a:off x="551250" y="2325416"/>
            <a:ext cx="239290" cy="239290"/>
          </a:xfrm>
          <a:prstGeom prst="roundRect">
            <a:avLst>
              <a:gd name="adj" fmla="val 50000"/>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27" name="角丸四角形 19">
            <a:extLst>
              <a:ext uri="{FF2B5EF4-FFF2-40B4-BE49-F238E27FC236}">
                <a16:creationId xmlns:a16="http://schemas.microsoft.com/office/drawing/2014/main" id="{73571D54-0AC7-6CF2-0962-2AE52A79A63F}"/>
              </a:ext>
            </a:extLst>
          </p:cNvPr>
          <p:cNvSpPr/>
          <p:nvPr/>
        </p:nvSpPr>
        <p:spPr>
          <a:xfrm>
            <a:off x="551250" y="2588971"/>
            <a:ext cx="239290" cy="239290"/>
          </a:xfrm>
          <a:prstGeom prst="roundRect">
            <a:avLst>
              <a:gd name="adj" fmla="val 50000"/>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4" name="Rectangle 5">
            <a:extLst>
              <a:ext uri="{FF2B5EF4-FFF2-40B4-BE49-F238E27FC236}">
                <a16:creationId xmlns:a16="http://schemas.microsoft.com/office/drawing/2014/main" id="{542CC4D0-30CD-0A4E-104E-78E57E6A516E}"/>
              </a:ext>
            </a:extLst>
          </p:cNvPr>
          <p:cNvSpPr>
            <a:spLocks noChangeArrowheads="1"/>
          </p:cNvSpPr>
          <p:nvPr/>
        </p:nvSpPr>
        <p:spPr bwMode="auto">
          <a:xfrm>
            <a:off x="434379" y="4217033"/>
            <a:ext cx="7631955" cy="421435"/>
          </a:xfrm>
          <a:prstGeom prst="rect">
            <a:avLst/>
          </a:prstGeom>
          <a:noFill/>
          <a:ln w="9525">
            <a:noFill/>
            <a:miter lim="800000"/>
            <a:headEnd/>
            <a:tailEnd/>
          </a:ln>
        </p:spPr>
        <p:txBody>
          <a:bodyPr lIns="77929" tIns="38964" rIns="77929" bIns="38964"/>
          <a:lstStyle/>
          <a:p>
            <a:pPr marL="460375" indent="-285750" eaLnBrk="1" hangingPunct="1">
              <a:lnSpc>
                <a:spcPts val="1400"/>
              </a:lnSpc>
              <a:spcBef>
                <a:spcPts val="170"/>
              </a:spcBef>
              <a:spcAft>
                <a:spcPts val="170"/>
              </a:spcAft>
              <a:buFont typeface="Wingdings" panose="05000000000000000000" pitchFamily="2" charset="2"/>
              <a:buChar char="Ø"/>
              <a:defRPr/>
            </a:pPr>
            <a:r>
              <a:rPr lang="ja-JP" altLang="en-US" sz="1400" dirty="0">
                <a:latin typeface="ＭＳ Ｐゴシック" pitchFamily="50" charset="-128"/>
                <a:ea typeface="ＭＳ Ｐゴシック" charset="-128"/>
              </a:rPr>
              <a:t>必要となる保育士の確保に向け、認可保育所等への就職を促進するとともに、保育士の定着や働きやすい労働環境実現に向けて、国制度や本市独自の保育人材確保対策を実施</a:t>
            </a:r>
            <a:endParaRPr lang="en-US" altLang="ja-JP" sz="1400" dirty="0">
              <a:latin typeface="ＭＳ Ｐゴシック" pitchFamily="50" charset="-128"/>
              <a:ea typeface="ＭＳ Ｐゴシック" charset="-128"/>
            </a:endParaRPr>
          </a:p>
        </p:txBody>
      </p:sp>
      <p:sp>
        <p:nvSpPr>
          <p:cNvPr id="8" name="Rectangle 5">
            <a:extLst>
              <a:ext uri="{FF2B5EF4-FFF2-40B4-BE49-F238E27FC236}">
                <a16:creationId xmlns:a16="http://schemas.microsoft.com/office/drawing/2014/main" id="{F84A205D-82E2-DAAA-485F-95649C5B7A1D}"/>
              </a:ext>
            </a:extLst>
          </p:cNvPr>
          <p:cNvSpPr>
            <a:spLocks noChangeArrowheads="1"/>
          </p:cNvSpPr>
          <p:nvPr/>
        </p:nvSpPr>
        <p:spPr bwMode="auto">
          <a:xfrm>
            <a:off x="434378" y="3323301"/>
            <a:ext cx="7395184" cy="634668"/>
          </a:xfrm>
          <a:prstGeom prst="rect">
            <a:avLst/>
          </a:prstGeom>
          <a:noFill/>
          <a:ln w="9525">
            <a:noFill/>
            <a:miter lim="800000"/>
            <a:headEnd/>
            <a:tailEnd/>
          </a:ln>
        </p:spPr>
        <p:txBody>
          <a:bodyPr lIns="77929" tIns="38964" rIns="77929" bIns="38964"/>
          <a:lstStyle/>
          <a:p>
            <a:pPr marL="485775" lvl="0" indent="-311150" eaLnBrk="1" hangingPunct="1">
              <a:lnSpc>
                <a:spcPts val="1400"/>
              </a:lnSpc>
              <a:spcBef>
                <a:spcPts val="170"/>
              </a:spcBef>
              <a:spcAft>
                <a:spcPts val="170"/>
              </a:spcAft>
              <a:buFont typeface="Wingdings" panose="05000000000000000000" pitchFamily="2" charset="2"/>
              <a:buChar char="Ø"/>
              <a:defRPr/>
            </a:pPr>
            <a:r>
              <a:rPr lang="ja-JP" altLang="en-US" sz="1400" dirty="0">
                <a:latin typeface="ＭＳ Ｐゴシック" panose="020B0600070205080204" pitchFamily="50" charset="-128"/>
              </a:rPr>
              <a:t>地域型保育事業の設置促進を図るため、連携施設確保のためのインセンティブ制度や　　子育て支援分野の各事業等の担い手となる子育て支援員の養成などを実施</a:t>
            </a:r>
            <a:endParaRPr lang="en-US" altLang="ja-JP" sz="1400" dirty="0">
              <a:latin typeface="ＭＳ Ｐゴシック" panose="020B0600070205080204" pitchFamily="50" charset="-128"/>
            </a:endParaRPr>
          </a:p>
          <a:p>
            <a:pPr marL="485775" lvl="0" indent="-311150" eaLnBrk="1" hangingPunct="1">
              <a:lnSpc>
                <a:spcPts val="1400"/>
              </a:lnSpc>
              <a:spcBef>
                <a:spcPts val="170"/>
              </a:spcBef>
              <a:spcAft>
                <a:spcPts val="170"/>
              </a:spcAft>
              <a:buFont typeface="Wingdings" panose="05000000000000000000" pitchFamily="2" charset="2"/>
              <a:buChar char="Ø"/>
              <a:defRPr/>
            </a:pPr>
            <a:r>
              <a:rPr lang="ja-JP" altLang="en-US" sz="1400" dirty="0">
                <a:latin typeface="ＭＳ Ｐゴシック" pitchFamily="50" charset="-128"/>
                <a:ea typeface="ＭＳ Ｐゴシック" charset="-128"/>
              </a:rPr>
              <a:t>子育て支援員研修について、 「こども誰でも通園制度従事者向け」のコースを新設</a:t>
            </a:r>
            <a:endParaRPr lang="en-US" altLang="ja-JP" sz="1400" dirty="0">
              <a:latin typeface="ＭＳ Ｐゴシック" panose="020B0600070205080204" pitchFamily="50" charset="-128"/>
            </a:endParaRPr>
          </a:p>
        </p:txBody>
      </p:sp>
      <p:sp>
        <p:nvSpPr>
          <p:cNvPr id="9" name="角丸四角形 47">
            <a:extLst>
              <a:ext uri="{FF2B5EF4-FFF2-40B4-BE49-F238E27FC236}">
                <a16:creationId xmlns:a16="http://schemas.microsoft.com/office/drawing/2014/main" id="{1BDAE3F5-F2E9-E89A-A208-7ACE03E50394}"/>
              </a:ext>
            </a:extLst>
          </p:cNvPr>
          <p:cNvSpPr/>
          <p:nvPr/>
        </p:nvSpPr>
        <p:spPr>
          <a:xfrm>
            <a:off x="338541" y="3703018"/>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10" name="Rectangle 5">
            <a:extLst>
              <a:ext uri="{FF2B5EF4-FFF2-40B4-BE49-F238E27FC236}">
                <a16:creationId xmlns:a16="http://schemas.microsoft.com/office/drawing/2014/main" id="{EE29F9E3-6DE1-512B-0D1A-3FC2348C69B7}"/>
              </a:ext>
            </a:extLst>
          </p:cNvPr>
          <p:cNvSpPr>
            <a:spLocks noChangeArrowheads="1"/>
          </p:cNvSpPr>
          <p:nvPr/>
        </p:nvSpPr>
        <p:spPr bwMode="auto">
          <a:xfrm>
            <a:off x="324401" y="2999787"/>
            <a:ext cx="8271347" cy="406959"/>
          </a:xfrm>
          <a:prstGeom prst="rect">
            <a:avLst/>
          </a:prstGeom>
          <a:noFill/>
          <a:ln w="9525">
            <a:noFill/>
            <a:miter lim="800000"/>
            <a:headEnd/>
            <a:tailEnd/>
          </a:ln>
        </p:spPr>
        <p:txBody>
          <a:bodyPr lIns="77929" tIns="38964" rIns="77929" bIns="38964"/>
          <a:lstStyle/>
          <a:p>
            <a:pPr eaLnBrk="1" hangingPunct="1">
              <a:lnSpc>
                <a:spcPct val="150000"/>
              </a:lnSpc>
              <a:spcBef>
                <a:spcPts val="170"/>
              </a:spcBef>
              <a:spcAft>
                <a:spcPts val="170"/>
              </a:spcAft>
              <a:tabLst>
                <a:tab pos="5111750" algn="l"/>
                <a:tab pos="6542088" algn="l"/>
                <a:tab pos="6635750" algn="l"/>
                <a:tab pos="6729413" algn="l"/>
              </a:tabLst>
              <a:defRPr/>
            </a:pPr>
            <a:r>
              <a:rPr lang="ja-JP" altLang="en-US" sz="1600" b="1" dirty="0">
                <a:latin typeface="ＭＳ Ｐゴシック" pitchFamily="50" charset="-128"/>
                <a:ea typeface="ＭＳ Ｐゴシック" charset="-128"/>
              </a:rPr>
              <a:t>■</a:t>
            </a:r>
            <a:r>
              <a:rPr lang="ja-JP"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地域型保育事業　　　　　　　　　　　　　　　　　　　　　　　　　 （ 　 １億２，５００万円）</a:t>
            </a:r>
            <a:endParaRPr lang="en-US" altLang="ja-JP" sz="1600" dirty="0">
              <a:latin typeface="ＭＳ Ｐゴシック" pitchFamily="50" charset="-128"/>
              <a:ea typeface="ＭＳ Ｐゴシック" charset="-128"/>
            </a:endParaRPr>
          </a:p>
        </p:txBody>
      </p:sp>
      <p:sp>
        <p:nvSpPr>
          <p:cNvPr id="11" name="Rectangle 5">
            <a:extLst>
              <a:ext uri="{FF2B5EF4-FFF2-40B4-BE49-F238E27FC236}">
                <a16:creationId xmlns:a16="http://schemas.microsoft.com/office/drawing/2014/main" id="{A639AE87-9D97-4D56-E2A0-3A0B8217C26F}"/>
              </a:ext>
            </a:extLst>
          </p:cNvPr>
          <p:cNvSpPr>
            <a:spLocks noChangeArrowheads="1"/>
          </p:cNvSpPr>
          <p:nvPr/>
        </p:nvSpPr>
        <p:spPr bwMode="auto">
          <a:xfrm>
            <a:off x="324400" y="3891515"/>
            <a:ext cx="8134585" cy="377861"/>
          </a:xfrm>
          <a:prstGeom prst="rect">
            <a:avLst/>
          </a:prstGeom>
          <a:noFill/>
          <a:ln w="9525">
            <a:noFill/>
            <a:miter lim="800000"/>
            <a:headEnd/>
            <a:tailEnd/>
          </a:ln>
        </p:spPr>
        <p:txBody>
          <a:bodyPr lIns="77929" tIns="38964" rIns="77929" bIns="38964"/>
          <a:lstStyle/>
          <a:p>
            <a:pPr eaLnBrk="1" hangingPunct="1">
              <a:lnSpc>
                <a:spcPct val="150000"/>
              </a:lnSpc>
              <a:spcBef>
                <a:spcPts val="170"/>
              </a:spcBef>
              <a:spcAft>
                <a:spcPts val="170"/>
              </a:spcAft>
              <a:defRPr/>
            </a:pPr>
            <a:r>
              <a:rPr lang="ja-JP" altLang="en-US" sz="1600" b="1" dirty="0">
                <a:latin typeface="ＭＳ Ｐゴシック" pitchFamily="50" charset="-128"/>
                <a:ea typeface="ＭＳ Ｐゴシック" charset="-128"/>
              </a:rPr>
              <a:t>■</a:t>
            </a:r>
            <a:r>
              <a:rPr lang="ja-JP"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保育人材の確保対策事業　　　　　　　　　　　　　　　　　　 　（１０３</a:t>
            </a:r>
            <a:r>
              <a:rPr kumimoji="1" lang="ja-JP" altLang="en-US" sz="1600" b="1" i="0" u="none" strike="noStrike" kern="1200" cap="none" spc="0" normalizeH="0" baseline="0" noProof="0" dirty="0">
                <a:ln>
                  <a:noFill/>
                </a:ln>
                <a:effectLst/>
                <a:uLnTx/>
                <a:uFillTx/>
                <a:latin typeface="ＭＳ Ｐゴシック" pitchFamily="50" charset="-128"/>
                <a:ea typeface="ＭＳ Ｐゴシック" charset="-128"/>
                <a:cs typeface="+mn-cs"/>
              </a:rPr>
              <a:t>億３，９００万円</a:t>
            </a:r>
            <a:r>
              <a:rPr lang="ja-JP" altLang="en-US" sz="1600" b="1" dirty="0">
                <a:latin typeface="ＭＳ Ｐゴシック" pitchFamily="50" charset="-128"/>
                <a:ea typeface="ＭＳ Ｐゴシック" charset="-128"/>
              </a:rPr>
              <a:t>）</a:t>
            </a:r>
            <a:endParaRPr lang="en-US" altLang="ja-JP" sz="1600" dirty="0">
              <a:latin typeface="ＭＳ Ｐゴシック" pitchFamily="50" charset="-128"/>
              <a:ea typeface="ＭＳ Ｐゴシック" charset="-128"/>
            </a:endParaRPr>
          </a:p>
        </p:txBody>
      </p:sp>
      <p:grpSp>
        <p:nvGrpSpPr>
          <p:cNvPr id="17" name="グループ化 16">
            <a:extLst>
              <a:ext uri="{FF2B5EF4-FFF2-40B4-BE49-F238E27FC236}">
                <a16:creationId xmlns:a16="http://schemas.microsoft.com/office/drawing/2014/main" id="{E0A2F0A3-95C9-1AF8-C76D-71BD4B185075}"/>
              </a:ext>
            </a:extLst>
          </p:cNvPr>
          <p:cNvGrpSpPr/>
          <p:nvPr/>
        </p:nvGrpSpPr>
        <p:grpSpPr>
          <a:xfrm>
            <a:off x="7829563" y="3478070"/>
            <a:ext cx="1269769" cy="1283381"/>
            <a:chOff x="7657361" y="2814926"/>
            <a:chExt cx="1438261" cy="1573250"/>
          </a:xfrm>
        </p:grpSpPr>
        <p:pic>
          <p:nvPicPr>
            <p:cNvPr id="18" name="図 17">
              <a:extLst>
                <a:ext uri="{FF2B5EF4-FFF2-40B4-BE49-F238E27FC236}">
                  <a16:creationId xmlns:a16="http://schemas.microsoft.com/office/drawing/2014/main" id="{A9154FDB-51A2-1412-4C6B-9771D58F5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57361" y="2829866"/>
              <a:ext cx="831748" cy="1558310"/>
            </a:xfrm>
            <a:prstGeom prst="rect">
              <a:avLst/>
            </a:prstGeom>
          </p:spPr>
        </p:pic>
        <p:pic>
          <p:nvPicPr>
            <p:cNvPr id="19" name="図 18">
              <a:extLst>
                <a:ext uri="{FF2B5EF4-FFF2-40B4-BE49-F238E27FC236}">
                  <a16:creationId xmlns:a16="http://schemas.microsoft.com/office/drawing/2014/main" id="{3B6F4B4D-07A8-E643-290C-CFA9B641E7E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60648" y="2814926"/>
              <a:ext cx="934974" cy="1569919"/>
            </a:xfrm>
            <a:prstGeom prst="rect">
              <a:avLst/>
            </a:prstGeom>
          </p:spPr>
        </p:pic>
      </p:grpSp>
      <p:sp>
        <p:nvSpPr>
          <p:cNvPr id="23" name="Rectangle 5">
            <a:extLst>
              <a:ext uri="{FF2B5EF4-FFF2-40B4-BE49-F238E27FC236}">
                <a16:creationId xmlns:a16="http://schemas.microsoft.com/office/drawing/2014/main" id="{CA8D15C8-69E0-84BB-4D25-91CE0356AC15}"/>
              </a:ext>
            </a:extLst>
          </p:cNvPr>
          <p:cNvSpPr>
            <a:spLocks noChangeArrowheads="1"/>
          </p:cNvSpPr>
          <p:nvPr/>
        </p:nvSpPr>
        <p:spPr bwMode="auto">
          <a:xfrm>
            <a:off x="335017" y="4535812"/>
            <a:ext cx="8764315" cy="421435"/>
          </a:xfrm>
          <a:prstGeom prst="rect">
            <a:avLst/>
          </a:prstGeom>
          <a:noFill/>
          <a:ln w="9525">
            <a:noFill/>
            <a:miter lim="800000"/>
            <a:headEnd/>
            <a:tailEnd/>
          </a:ln>
        </p:spPr>
        <p:txBody>
          <a:bodyPr lIns="77929" tIns="38964" rIns="77929" bIns="38964"/>
          <a:lstStyle/>
          <a:p>
            <a:pPr eaLnBrk="1" hangingPunct="1">
              <a:lnSpc>
                <a:spcPct val="150000"/>
              </a:lnSpc>
              <a:spcBef>
                <a:spcPts val="170"/>
              </a:spcBef>
              <a:spcAft>
                <a:spcPts val="170"/>
              </a:spcAft>
              <a:defRPr/>
            </a:pPr>
            <a:r>
              <a:rPr lang="ja-JP" altLang="en-US" sz="1600" b="1" dirty="0">
                <a:latin typeface="ＭＳ Ｐゴシック" pitchFamily="50" charset="-128"/>
                <a:ea typeface="ＭＳ Ｐゴシック" charset="-128"/>
              </a:rPr>
              <a:t>■</a:t>
            </a:r>
            <a:r>
              <a:rPr lang="ja-JP"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障がい児の受入れ強化 　　　　　　　　　　　　　　　　　　　　 （　６２億６，９００万円）　</a:t>
            </a:r>
            <a:endParaRPr lang="en-US" altLang="ja-JP" sz="1600" dirty="0">
              <a:latin typeface="ＭＳ Ｐゴシック" pitchFamily="50" charset="-128"/>
              <a:ea typeface="ＭＳ Ｐゴシック" charset="-128"/>
            </a:endParaRPr>
          </a:p>
        </p:txBody>
      </p:sp>
      <p:sp>
        <p:nvSpPr>
          <p:cNvPr id="25" name="Rectangle 5">
            <a:extLst>
              <a:ext uri="{FF2B5EF4-FFF2-40B4-BE49-F238E27FC236}">
                <a16:creationId xmlns:a16="http://schemas.microsoft.com/office/drawing/2014/main" id="{9D7723A2-EF18-5DDB-9599-EB0CD9C18B07}"/>
              </a:ext>
            </a:extLst>
          </p:cNvPr>
          <p:cNvSpPr>
            <a:spLocks noChangeArrowheads="1"/>
          </p:cNvSpPr>
          <p:nvPr/>
        </p:nvSpPr>
        <p:spPr bwMode="auto">
          <a:xfrm>
            <a:off x="324400" y="4861479"/>
            <a:ext cx="8237532" cy="295977"/>
          </a:xfrm>
          <a:prstGeom prst="rect">
            <a:avLst/>
          </a:prstGeom>
          <a:noFill/>
          <a:ln w="9525">
            <a:noFill/>
            <a:miter lim="800000"/>
            <a:headEnd/>
            <a:tailEnd/>
          </a:ln>
        </p:spPr>
        <p:txBody>
          <a:bodyPr lIns="77929" tIns="38964" rIns="77929" bIns="38964"/>
          <a:lstStyle/>
          <a:p>
            <a:pPr marL="485775" indent="-311150" eaLnBrk="1" hangingPunct="1">
              <a:lnSpc>
                <a:spcPts val="1800"/>
              </a:lnSpc>
              <a:spcBef>
                <a:spcPts val="170"/>
              </a:spcBef>
              <a:spcAft>
                <a:spcPts val="170"/>
              </a:spcAft>
              <a:buFont typeface="Wingdings" panose="05000000000000000000" pitchFamily="2" charset="2"/>
              <a:buChar char="Ø"/>
              <a:defRPr/>
            </a:pPr>
            <a:r>
              <a:rPr lang="ja-JP" altLang="en-US" sz="1400" dirty="0">
                <a:latin typeface="ＭＳ Ｐゴシック" pitchFamily="50" charset="-128"/>
                <a:ea typeface="ＭＳ Ｐゴシック" charset="-128"/>
              </a:rPr>
              <a:t>受入れ促進のため、保育士等や看護師の配置に要する人件費及び</a:t>
            </a:r>
            <a:r>
              <a:rPr lang="ja-JP" altLang="en-US" sz="1400" dirty="0">
                <a:latin typeface="ＭＳ Ｐゴシック" panose="020B0600070205080204" pitchFamily="50" charset="-128"/>
              </a:rPr>
              <a:t>教材・環境備品購入費を助成</a:t>
            </a:r>
            <a:endParaRPr lang="en-US" altLang="ja-JP" sz="1400" dirty="0">
              <a:latin typeface="ＭＳ Ｐゴシック" pitchFamily="50" charset="-128"/>
              <a:ea typeface="ＭＳ Ｐゴシック" charset="-128"/>
            </a:endParaRPr>
          </a:p>
          <a:p>
            <a:pPr marL="174625" eaLnBrk="1" hangingPunct="1">
              <a:lnSpc>
                <a:spcPts val="2000"/>
              </a:lnSpc>
              <a:spcBef>
                <a:spcPts val="170"/>
              </a:spcBef>
              <a:spcAft>
                <a:spcPts val="170"/>
              </a:spcAft>
              <a:defRPr/>
            </a:pPr>
            <a:r>
              <a:rPr lang="ja-JP" altLang="en-US" sz="1400" dirty="0">
                <a:latin typeface="ＭＳ Ｐゴシック" pitchFamily="50" charset="-128"/>
                <a:ea typeface="ＭＳ Ｐゴシック" charset="-128"/>
              </a:rPr>
              <a:t>　　　</a:t>
            </a:r>
            <a:r>
              <a:rPr lang="ja-JP" altLang="en-US" sz="1400" dirty="0">
                <a:latin typeface="ＭＳ Ｐゴシック" panose="020B0600070205080204" pitchFamily="50" charset="-128"/>
              </a:rPr>
              <a:t>　</a:t>
            </a:r>
            <a:endParaRPr lang="en-US" altLang="ja-JP" sz="1400" dirty="0">
              <a:latin typeface="ＭＳ Ｐゴシック" panose="020B0600070205080204" pitchFamily="50" charset="-128"/>
            </a:endParaRPr>
          </a:p>
        </p:txBody>
      </p:sp>
      <p:sp>
        <p:nvSpPr>
          <p:cNvPr id="3" name="スライド番号プレースホルダ 3">
            <a:extLst>
              <a:ext uri="{FF2B5EF4-FFF2-40B4-BE49-F238E27FC236}">
                <a16:creationId xmlns:a16="http://schemas.microsoft.com/office/drawing/2014/main" id="{212CEE30-5429-6F12-AFAE-872BC8A432AD}"/>
              </a:ext>
            </a:extLst>
          </p:cNvPr>
          <p:cNvSpPr txBox="1">
            <a:spLocks noGrp="1"/>
          </p:cNvSpPr>
          <p:nvPr/>
        </p:nvSpPr>
        <p:spPr bwMode="auto">
          <a:xfrm>
            <a:off x="6982609" y="4766462"/>
            <a:ext cx="2160000" cy="388620"/>
          </a:xfrm>
          <a:prstGeom prst="rect">
            <a:avLst/>
          </a:prstGeom>
          <a:noFill/>
          <a:ln>
            <a:miter lim="800000"/>
            <a:headEnd/>
            <a:tailEnd/>
          </a:ln>
        </p:spPr>
        <p:txBody>
          <a:bodyPr lIns="77929" tIns="38964" rIns="77929" bIns="38964"/>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defRPr/>
            </a:pPr>
            <a:fld id="{0122D6CC-8F4B-4EBF-AA51-5DE833A80D27}" type="slidenum">
              <a:rPr lang="en-US" altLang="ja-JP" sz="2000" b="1" smtClean="0">
                <a:solidFill>
                  <a:srgbClr val="000000"/>
                </a:solidFill>
                <a:effectLst>
                  <a:outerShdw blurRad="38100" dist="38100" dir="2700000" algn="tl">
                    <a:srgbClr val="C0C0C0"/>
                  </a:outerShdw>
                </a:effectLst>
                <a:latin typeface="ＭＳ Ｐゴシック" panose="020B0600070205080204" pitchFamily="50" charset="-128"/>
              </a:rPr>
              <a:pPr algn="r" eaLnBrk="1" hangingPunct="1">
                <a:defRPr/>
              </a:pPr>
              <a:t>13</a:t>
            </a:fld>
            <a:endParaRPr lang="en-US" altLang="ja-JP" sz="2000" b="1" dirty="0">
              <a:solidFill>
                <a:srgbClr val="000000"/>
              </a:solidFill>
              <a:effectLst>
                <a:outerShdw blurRad="38100" dist="38100" dir="2700000" algn="tl">
                  <a:srgbClr val="C0C0C0"/>
                </a:outerShdw>
              </a:effectLst>
              <a:latin typeface="ＭＳ Ｐゴシック" panose="020B0600070205080204" pitchFamily="50" charset="-128"/>
            </a:endParaRPr>
          </a:p>
        </p:txBody>
      </p:sp>
    </p:spTree>
    <p:extLst>
      <p:ext uri="{BB962C8B-B14F-4D97-AF65-F5344CB8AC3E}">
        <p14:creationId xmlns:p14="http://schemas.microsoft.com/office/powerpoint/2010/main" val="90400671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723CC6-AC22-4B81-45E9-6C58EF77B5FF}"/>
            </a:ext>
          </a:extLst>
        </p:cNvPr>
        <p:cNvGrpSpPr/>
        <p:nvPr/>
      </p:nvGrpSpPr>
      <p:grpSpPr>
        <a:xfrm>
          <a:off x="0" y="0"/>
          <a:ext cx="0" cy="0"/>
          <a:chOff x="0" y="0"/>
          <a:chExt cx="0" cy="0"/>
        </a:xfrm>
      </p:grpSpPr>
      <p:sp>
        <p:nvSpPr>
          <p:cNvPr id="18" name="Rectangle 4">
            <a:extLst>
              <a:ext uri="{FF2B5EF4-FFF2-40B4-BE49-F238E27FC236}">
                <a16:creationId xmlns:a16="http://schemas.microsoft.com/office/drawing/2014/main" id="{41543F24-4AD1-06B1-8C9C-7DF20A23FC6D}"/>
              </a:ext>
            </a:extLst>
          </p:cNvPr>
          <p:cNvSpPr>
            <a:spLocks noChangeArrowheads="1"/>
          </p:cNvSpPr>
          <p:nvPr/>
        </p:nvSpPr>
        <p:spPr bwMode="auto">
          <a:xfrm>
            <a:off x="-1588" y="-3188"/>
            <a:ext cx="9137651" cy="476250"/>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tabLst>
                <a:tab pos="1614488" algn="l"/>
              </a:tabLst>
              <a:defRPr/>
            </a:pPr>
            <a:r>
              <a:rPr lang="ja-JP" altLang="en-US" sz="28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在宅等育児への支援</a:t>
            </a:r>
            <a:endParaRPr lang="en-US" altLang="ja-JP" sz="28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12" name="Rectangle 5">
            <a:extLst>
              <a:ext uri="{FF2B5EF4-FFF2-40B4-BE49-F238E27FC236}">
                <a16:creationId xmlns:a16="http://schemas.microsoft.com/office/drawing/2014/main" id="{92FECC4E-6AA7-FED1-7273-573025198FF2}"/>
              </a:ext>
            </a:extLst>
          </p:cNvPr>
          <p:cNvSpPr>
            <a:spLocks noChangeArrowheads="1"/>
          </p:cNvSpPr>
          <p:nvPr/>
        </p:nvSpPr>
        <p:spPr bwMode="auto">
          <a:xfrm>
            <a:off x="437257" y="1071846"/>
            <a:ext cx="8058593" cy="31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eaLnBrk="1" hangingPunct="1">
              <a:spcBef>
                <a:spcPts val="175"/>
              </a:spcBef>
              <a:spcAft>
                <a:spcPts val="175"/>
              </a:spcAft>
              <a:defRPr/>
            </a:pPr>
            <a:r>
              <a:rPr lang="ja-JP" altLang="en-US" sz="1600" b="1" dirty="0">
                <a:latin typeface="ＭＳ Ｐゴシック" panose="020B0600070205080204" pitchFamily="50" charset="-128"/>
              </a:rPr>
              <a:t>■</a:t>
            </a:r>
            <a:r>
              <a:rPr lang="ja-JP" altLang="ja-JP" sz="1600" b="1" dirty="0">
                <a:latin typeface="ＭＳ Ｐゴシック" panose="020B0600070205080204" pitchFamily="50" charset="-128"/>
              </a:rPr>
              <a:t>　</a:t>
            </a:r>
            <a:r>
              <a:rPr lang="ja-JP" altLang="en-US" sz="1600" b="1" dirty="0">
                <a:latin typeface="ＭＳ Ｐゴシック" panose="020B0600070205080204" pitchFamily="50" charset="-128"/>
              </a:rPr>
              <a:t>子育てサポートアプリ・クーポン運用事業                   　（ ２７億１，２００万円）</a:t>
            </a:r>
            <a:r>
              <a:rPr lang="ja-JP" altLang="en-US" sz="1600" dirty="0">
                <a:latin typeface="ＭＳ Ｐゴシック" pitchFamily="50" charset="-128"/>
                <a:ea typeface="ＭＳ Ｐゴシック" charset="-128"/>
              </a:rPr>
              <a:t>　</a:t>
            </a:r>
            <a:r>
              <a:rPr lang="ja-JP" altLang="en-US" sz="1400" dirty="0">
                <a:latin typeface="ＭＳ Ｐゴシック" pitchFamily="50" charset="-128"/>
                <a:ea typeface="ＭＳ Ｐゴシック" charset="-128"/>
              </a:rPr>
              <a:t>　　</a:t>
            </a:r>
            <a:endParaRPr lang="en-US" altLang="ja-JP" sz="1400" dirty="0">
              <a:latin typeface="ＭＳ Ｐゴシック" pitchFamily="50" charset="-128"/>
              <a:ea typeface="ＭＳ Ｐゴシック" charset="-128"/>
            </a:endParaRPr>
          </a:p>
          <a:p>
            <a:pPr marL="214763" eaLnBrk="1" hangingPunct="1">
              <a:spcBef>
                <a:spcPts val="170"/>
              </a:spcBef>
              <a:spcAft>
                <a:spcPts val="170"/>
              </a:spcAft>
              <a:defRPr/>
            </a:pPr>
            <a:r>
              <a:rPr lang="ja-JP" altLang="en-US" sz="1400" dirty="0">
                <a:latin typeface="ＭＳ Ｐゴシック" pitchFamily="50" charset="-128"/>
                <a:ea typeface="ＭＳ Ｐゴシック" charset="-128"/>
              </a:rPr>
              <a:t>　　  　　</a:t>
            </a:r>
            <a:endParaRPr lang="en-US" altLang="ja-JP" sz="1400" dirty="0">
              <a:latin typeface="ＭＳ Ｐゴシック" pitchFamily="50" charset="-128"/>
              <a:ea typeface="ＭＳ Ｐゴシック" charset="-128"/>
            </a:endParaRPr>
          </a:p>
        </p:txBody>
      </p:sp>
      <p:sp>
        <p:nvSpPr>
          <p:cNvPr id="17" name="Rectangle 5">
            <a:extLst>
              <a:ext uri="{FF2B5EF4-FFF2-40B4-BE49-F238E27FC236}">
                <a16:creationId xmlns:a16="http://schemas.microsoft.com/office/drawing/2014/main" id="{EEB73898-DFB2-F73E-1A52-884E1057E587}"/>
              </a:ext>
            </a:extLst>
          </p:cNvPr>
          <p:cNvSpPr>
            <a:spLocks noChangeArrowheads="1"/>
          </p:cNvSpPr>
          <p:nvPr/>
        </p:nvSpPr>
        <p:spPr bwMode="auto">
          <a:xfrm>
            <a:off x="-140123" y="472517"/>
            <a:ext cx="9074455" cy="346891"/>
          </a:xfrm>
          <a:prstGeom prst="rect">
            <a:avLst/>
          </a:prstGeom>
          <a:noFill/>
          <a:ln w="9525">
            <a:noFill/>
            <a:miter lim="800000"/>
            <a:headEnd/>
            <a:tailEnd/>
          </a:ln>
        </p:spPr>
        <p:txBody>
          <a:bodyPr lIns="77930" tIns="38964" rIns="77930" bIns="38964"/>
          <a:lstStyle/>
          <a:p>
            <a:pPr eaLnBrk="1" hangingPunct="1">
              <a:spcBef>
                <a:spcPts val="101"/>
              </a:spcBef>
              <a:spcAft>
                <a:spcPts val="101"/>
              </a:spcAft>
              <a:defRPr/>
            </a:pPr>
            <a:r>
              <a:rPr lang="ja-JP" altLang="en-US" sz="1600" b="1" dirty="0">
                <a:latin typeface="ＭＳ Ｐゴシック" pitchFamily="50" charset="-128"/>
                <a:ea typeface="ＭＳ Ｐゴシック" charset="-128"/>
              </a:rPr>
              <a:t>　 </a:t>
            </a:r>
            <a:r>
              <a:rPr lang="ja-JP" altLang="en-US" sz="1600" b="1" dirty="0">
                <a:latin typeface="ＭＳ Ｐゴシック"/>
                <a:ea typeface="ＭＳ Ｐゴシック"/>
              </a:rPr>
              <a:t>〇　在宅等子育て家庭の負担を軽減し、安心して子育てできるよう、在宅等育児への支援を更に充実</a:t>
            </a:r>
            <a:endParaRPr lang="en-US" altLang="ja-JP" sz="1600" b="1" u="sng" dirty="0">
              <a:latin typeface="ＭＳ Ｐゴシック"/>
              <a:ea typeface="ＭＳ Ｐゴシック"/>
            </a:endParaRPr>
          </a:p>
        </p:txBody>
      </p:sp>
      <p:sp>
        <p:nvSpPr>
          <p:cNvPr id="21" name="Rectangle 5">
            <a:extLst>
              <a:ext uri="{FF2B5EF4-FFF2-40B4-BE49-F238E27FC236}">
                <a16:creationId xmlns:a16="http://schemas.microsoft.com/office/drawing/2014/main" id="{4DD2DF20-1F07-1EB3-FA9C-2EAFAC975F93}"/>
              </a:ext>
            </a:extLst>
          </p:cNvPr>
          <p:cNvSpPr>
            <a:spLocks noChangeArrowheads="1"/>
          </p:cNvSpPr>
          <p:nvPr/>
        </p:nvSpPr>
        <p:spPr bwMode="auto">
          <a:xfrm>
            <a:off x="395326" y="777302"/>
            <a:ext cx="4271139" cy="34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eaLnBrk="1" hangingPunct="1">
              <a:spcBef>
                <a:spcPts val="175"/>
              </a:spcBef>
              <a:spcAft>
                <a:spcPts val="175"/>
              </a:spcAft>
              <a:defRPr/>
            </a:pPr>
            <a:r>
              <a:rPr lang="ja-JP" altLang="en-US" sz="1600" b="1" dirty="0">
                <a:latin typeface="ＭＳ Ｐゴシック" panose="020B0600070205080204" pitchFamily="50" charset="-128"/>
              </a:rPr>
              <a:t>≪利用者の負担軽減に向けた取組≫</a:t>
            </a:r>
            <a:endParaRPr lang="en-US" altLang="ja-JP" sz="1400" dirty="0">
              <a:latin typeface="ＭＳ Ｐゴシック" pitchFamily="50" charset="-128"/>
              <a:ea typeface="ＭＳ Ｐゴシック" charset="-128"/>
            </a:endParaRPr>
          </a:p>
        </p:txBody>
      </p:sp>
      <p:sp>
        <p:nvSpPr>
          <p:cNvPr id="9" name="Rectangle 4">
            <a:extLst>
              <a:ext uri="{FF2B5EF4-FFF2-40B4-BE49-F238E27FC236}">
                <a16:creationId xmlns:a16="http://schemas.microsoft.com/office/drawing/2014/main" id="{866A1CD9-6F04-25C7-0E58-201D4706FBAB}"/>
              </a:ext>
            </a:extLst>
          </p:cNvPr>
          <p:cNvSpPr>
            <a:spLocks noChangeArrowheads="1"/>
          </p:cNvSpPr>
          <p:nvPr/>
        </p:nvSpPr>
        <p:spPr bwMode="auto">
          <a:xfrm>
            <a:off x="7008554" y="12700"/>
            <a:ext cx="187701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子育て・教育環境の充実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4" name="角丸四角形 43">
            <a:extLst>
              <a:ext uri="{FF2B5EF4-FFF2-40B4-BE49-F238E27FC236}">
                <a16:creationId xmlns:a16="http://schemas.microsoft.com/office/drawing/2014/main" id="{9B8F59B1-41E8-3C4C-89AE-A121B151F4DB}"/>
              </a:ext>
            </a:extLst>
          </p:cNvPr>
          <p:cNvSpPr/>
          <p:nvPr/>
        </p:nvSpPr>
        <p:spPr>
          <a:xfrm>
            <a:off x="136407" y="817903"/>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5" name="Rectangle 5">
            <a:extLst>
              <a:ext uri="{FF2B5EF4-FFF2-40B4-BE49-F238E27FC236}">
                <a16:creationId xmlns:a16="http://schemas.microsoft.com/office/drawing/2014/main" id="{B7AD6465-012C-C255-D128-58AB1490F7A6}"/>
              </a:ext>
            </a:extLst>
          </p:cNvPr>
          <p:cNvSpPr>
            <a:spLocks noChangeArrowheads="1"/>
          </p:cNvSpPr>
          <p:nvPr/>
        </p:nvSpPr>
        <p:spPr bwMode="auto">
          <a:xfrm>
            <a:off x="394693" y="3312256"/>
            <a:ext cx="8457973" cy="34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eaLnBrk="1" hangingPunct="1">
              <a:spcBef>
                <a:spcPts val="175"/>
              </a:spcBef>
              <a:spcAft>
                <a:spcPts val="175"/>
              </a:spcAft>
              <a:defRPr/>
            </a:pPr>
            <a:r>
              <a:rPr lang="ja-JP" altLang="en-US" sz="1600" b="1" dirty="0">
                <a:latin typeface="ＭＳ Ｐゴシック" panose="020B0600070205080204" pitchFamily="50" charset="-128"/>
              </a:rPr>
              <a:t>≪在宅等子育て支援メニューの受け皿の拡大≫</a:t>
            </a:r>
            <a:r>
              <a:rPr lang="ja-JP" altLang="en-US" sz="1400" dirty="0">
                <a:latin typeface="ＭＳ Ｐゴシック" pitchFamily="50" charset="-128"/>
                <a:ea typeface="ＭＳ Ｐゴシック" charset="-128"/>
              </a:rPr>
              <a:t>　　</a:t>
            </a:r>
            <a:endParaRPr lang="en-US" altLang="ja-JP" sz="1400" dirty="0">
              <a:latin typeface="ＭＳ Ｐゴシック" pitchFamily="50" charset="-128"/>
              <a:ea typeface="ＭＳ Ｐゴシック" charset="-128"/>
            </a:endParaRPr>
          </a:p>
        </p:txBody>
      </p:sp>
      <p:sp>
        <p:nvSpPr>
          <p:cNvPr id="8" name="角丸四角形 43">
            <a:extLst>
              <a:ext uri="{FF2B5EF4-FFF2-40B4-BE49-F238E27FC236}">
                <a16:creationId xmlns:a16="http://schemas.microsoft.com/office/drawing/2014/main" id="{936BA03A-7ADA-F532-48FE-FE0477EB723E}"/>
              </a:ext>
            </a:extLst>
          </p:cNvPr>
          <p:cNvSpPr/>
          <p:nvPr/>
        </p:nvSpPr>
        <p:spPr>
          <a:xfrm>
            <a:off x="141952" y="3347350"/>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16" name="Rectangle 5">
            <a:extLst>
              <a:ext uri="{FF2B5EF4-FFF2-40B4-BE49-F238E27FC236}">
                <a16:creationId xmlns:a16="http://schemas.microsoft.com/office/drawing/2014/main" id="{86E2817B-7FCB-E401-0D3B-621B40748FDB}"/>
              </a:ext>
            </a:extLst>
          </p:cNvPr>
          <p:cNvSpPr>
            <a:spLocks noChangeArrowheads="1"/>
          </p:cNvSpPr>
          <p:nvPr/>
        </p:nvSpPr>
        <p:spPr bwMode="auto">
          <a:xfrm>
            <a:off x="435687" y="4356790"/>
            <a:ext cx="8058593" cy="314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eaLnBrk="1" hangingPunct="1">
              <a:spcBef>
                <a:spcPts val="175"/>
              </a:spcBef>
              <a:spcAft>
                <a:spcPts val="175"/>
              </a:spcAft>
              <a:defRPr/>
            </a:pPr>
            <a:r>
              <a:rPr lang="ja-JP" altLang="en-US" sz="1600" b="1" dirty="0">
                <a:latin typeface="ＭＳ Ｐゴシック" panose="020B0600070205080204" pitchFamily="50" charset="-128"/>
              </a:rPr>
              <a:t>■</a:t>
            </a:r>
            <a:r>
              <a:rPr lang="ja-JP" altLang="ja-JP" sz="1600" b="1" dirty="0">
                <a:latin typeface="ＭＳ Ｐゴシック" panose="020B0600070205080204" pitchFamily="50" charset="-128"/>
              </a:rPr>
              <a:t>　</a:t>
            </a:r>
            <a:r>
              <a:rPr lang="ja-JP" altLang="en-US" sz="1600" b="1" dirty="0">
                <a:latin typeface="ＭＳ Ｐゴシック" panose="020B0600070205080204" pitchFamily="50" charset="-128"/>
              </a:rPr>
              <a:t>病児・病後児保育事業　　　　　　　　　　　　　　　　　 　　   （　５</a:t>
            </a:r>
            <a:r>
              <a:rPr kumimoji="1" lang="ja-JP" altLang="en-US" sz="16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億６，４００万円</a:t>
            </a:r>
            <a:r>
              <a:rPr lang="ja-JP" altLang="en-US" sz="1600" b="1" dirty="0">
                <a:latin typeface="ＭＳ Ｐゴシック" panose="020B0600070205080204" pitchFamily="50" charset="-128"/>
              </a:rPr>
              <a:t>）</a:t>
            </a:r>
            <a:r>
              <a:rPr lang="ja-JP" altLang="en-US" sz="1600" dirty="0">
                <a:latin typeface="ＭＳ Ｐゴシック" pitchFamily="50" charset="-128"/>
                <a:ea typeface="ＭＳ Ｐゴシック" charset="-128"/>
              </a:rPr>
              <a:t>　</a:t>
            </a:r>
            <a:r>
              <a:rPr lang="ja-JP" altLang="en-US" sz="1400" dirty="0">
                <a:latin typeface="ＭＳ Ｐゴシック" pitchFamily="50" charset="-128"/>
                <a:ea typeface="ＭＳ Ｐゴシック" charset="-128"/>
              </a:rPr>
              <a:t>　　</a:t>
            </a:r>
            <a:endParaRPr lang="en-US" altLang="ja-JP" sz="1400" dirty="0">
              <a:latin typeface="ＭＳ Ｐゴシック" pitchFamily="50" charset="-128"/>
              <a:ea typeface="ＭＳ Ｐゴシック" charset="-128"/>
            </a:endParaRPr>
          </a:p>
          <a:p>
            <a:pPr marL="214763" eaLnBrk="1" hangingPunct="1">
              <a:spcBef>
                <a:spcPts val="170"/>
              </a:spcBef>
              <a:spcAft>
                <a:spcPts val="170"/>
              </a:spcAft>
              <a:defRPr/>
            </a:pPr>
            <a:r>
              <a:rPr lang="ja-JP" altLang="en-US" sz="1400" dirty="0">
                <a:latin typeface="ＭＳ Ｐゴシック" pitchFamily="50" charset="-128"/>
                <a:ea typeface="ＭＳ Ｐゴシック" charset="-128"/>
              </a:rPr>
              <a:t>　　  　　</a:t>
            </a:r>
            <a:endParaRPr lang="en-US" altLang="ja-JP" sz="1400" dirty="0">
              <a:latin typeface="ＭＳ Ｐゴシック" pitchFamily="50" charset="-128"/>
              <a:ea typeface="ＭＳ Ｐゴシック" charset="-128"/>
            </a:endParaRPr>
          </a:p>
        </p:txBody>
      </p:sp>
      <p:sp>
        <p:nvSpPr>
          <p:cNvPr id="19" name="Rectangle 5">
            <a:extLst>
              <a:ext uri="{FF2B5EF4-FFF2-40B4-BE49-F238E27FC236}">
                <a16:creationId xmlns:a16="http://schemas.microsoft.com/office/drawing/2014/main" id="{69D7DD45-EAC2-8979-1BCA-C1A54348D424}"/>
              </a:ext>
            </a:extLst>
          </p:cNvPr>
          <p:cNvSpPr>
            <a:spLocks noChangeArrowheads="1"/>
          </p:cNvSpPr>
          <p:nvPr/>
        </p:nvSpPr>
        <p:spPr bwMode="auto">
          <a:xfrm>
            <a:off x="625557" y="4667063"/>
            <a:ext cx="7581373" cy="46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algn="just" eaLnBrk="1" hangingPunct="1">
              <a:lnSpc>
                <a:spcPts val="15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種類の異なる感染症に罹患した複数の児童を同一時間帯に預かる場合、感染防止対応のため、保育士の加配を行った事業者への加算制度を創設</a:t>
            </a:r>
          </a:p>
        </p:txBody>
      </p:sp>
      <p:sp>
        <p:nvSpPr>
          <p:cNvPr id="6" name="Rectangle 5">
            <a:extLst>
              <a:ext uri="{FF2B5EF4-FFF2-40B4-BE49-F238E27FC236}">
                <a16:creationId xmlns:a16="http://schemas.microsoft.com/office/drawing/2014/main" id="{47A295D7-B3B4-DDDF-D5EF-E54FF483CA53}"/>
              </a:ext>
            </a:extLst>
          </p:cNvPr>
          <p:cNvSpPr>
            <a:spLocks noChangeArrowheads="1"/>
          </p:cNvSpPr>
          <p:nvPr/>
        </p:nvSpPr>
        <p:spPr bwMode="auto">
          <a:xfrm>
            <a:off x="439397" y="3599565"/>
            <a:ext cx="8058593" cy="34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eaLnBrk="1" hangingPunct="1">
              <a:spcBef>
                <a:spcPts val="175"/>
              </a:spcBef>
              <a:spcAft>
                <a:spcPts val="175"/>
              </a:spcAft>
              <a:defRPr/>
            </a:pPr>
            <a:r>
              <a:rPr lang="ja-JP" altLang="en-US" sz="1600" b="1" dirty="0">
                <a:latin typeface="ＭＳ Ｐゴシック" panose="020B0600070205080204" pitchFamily="50" charset="-128"/>
              </a:rPr>
              <a:t>■</a:t>
            </a:r>
            <a:r>
              <a:rPr lang="ja-JP" altLang="ja-JP" sz="1600" b="1" dirty="0">
                <a:latin typeface="ＭＳ Ｐゴシック" panose="020B0600070205080204" pitchFamily="50" charset="-128"/>
              </a:rPr>
              <a:t>　</a:t>
            </a:r>
            <a:r>
              <a:rPr lang="ja-JP" altLang="en-US" sz="1600" b="1" dirty="0">
                <a:latin typeface="ＭＳ Ｐゴシック" panose="020B0600070205080204" pitchFamily="50" charset="-128"/>
              </a:rPr>
              <a:t>こども誰でも通園制度の推進　　　　　　　　　　　　　　　　  （　５億５，９００万円）</a:t>
            </a:r>
            <a:endParaRPr lang="en-US" altLang="ja-JP" sz="1400" dirty="0">
              <a:latin typeface="ＭＳ Ｐゴシック" pitchFamily="50" charset="-128"/>
              <a:ea typeface="ＭＳ Ｐゴシック" charset="-128"/>
            </a:endParaRPr>
          </a:p>
        </p:txBody>
      </p:sp>
      <p:sp>
        <p:nvSpPr>
          <p:cNvPr id="10" name="Rectangle 5">
            <a:extLst>
              <a:ext uri="{FF2B5EF4-FFF2-40B4-BE49-F238E27FC236}">
                <a16:creationId xmlns:a16="http://schemas.microsoft.com/office/drawing/2014/main" id="{FC6EE24C-081B-3A92-D1DA-3E72C2CE3D81}"/>
              </a:ext>
            </a:extLst>
          </p:cNvPr>
          <p:cNvSpPr>
            <a:spLocks noChangeArrowheads="1"/>
          </p:cNvSpPr>
          <p:nvPr/>
        </p:nvSpPr>
        <p:spPr bwMode="auto">
          <a:xfrm>
            <a:off x="651452" y="3917262"/>
            <a:ext cx="7555478" cy="465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algn="just" eaLnBrk="1" hangingPunct="1">
              <a:lnSpc>
                <a:spcPts val="15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０歳６か月から満３歳未満の未就園児を対象に</a:t>
            </a:r>
            <a:r>
              <a:rPr lang="ja-JP" altLang="en-US" sz="1400" dirty="0"/>
              <a:t>、時間単位で保育所等を利用できる新たな給付制度として本格実施</a:t>
            </a:r>
            <a:r>
              <a:rPr kumimoji="0" lang="ja-JP" altLang="en-US" sz="1400" dirty="0">
                <a:latin typeface="ＭＳ Ｐゴシック" panose="020B0600070205080204" pitchFamily="50" charset="-128"/>
              </a:rPr>
              <a:t>するとともに</a:t>
            </a:r>
            <a:r>
              <a:rPr lang="ja-JP" altLang="en-US" sz="1400" dirty="0"/>
              <a:t>、受け皿の拡大に向けた取組を推進</a:t>
            </a:r>
            <a:endParaRPr kumimoji="0" lang="ja-JP" altLang="en-US" sz="1400" dirty="0">
              <a:latin typeface="+mj-ea"/>
            </a:endParaRPr>
          </a:p>
        </p:txBody>
      </p:sp>
      <p:sp>
        <p:nvSpPr>
          <p:cNvPr id="3" name="Rectangle 5">
            <a:extLst>
              <a:ext uri="{FF2B5EF4-FFF2-40B4-BE49-F238E27FC236}">
                <a16:creationId xmlns:a16="http://schemas.microsoft.com/office/drawing/2014/main" id="{15F2D1C5-A140-B910-02A1-712F4D253D49}"/>
              </a:ext>
            </a:extLst>
          </p:cNvPr>
          <p:cNvSpPr>
            <a:spLocks noChangeArrowheads="1"/>
          </p:cNvSpPr>
          <p:nvPr/>
        </p:nvSpPr>
        <p:spPr bwMode="auto">
          <a:xfrm>
            <a:off x="637602" y="1354047"/>
            <a:ext cx="8263076" cy="1246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algn="just" eaLnBrk="1" hangingPunct="1">
              <a:lnSpc>
                <a:spcPts val="1800"/>
              </a:lnSpc>
              <a:spcBef>
                <a:spcPts val="175"/>
              </a:spcBef>
              <a:spcAft>
                <a:spcPts val="0"/>
              </a:spcAft>
              <a:buFont typeface="Wingdings" panose="05000000000000000000" pitchFamily="2" charset="2"/>
              <a:buChar char="Ø"/>
            </a:pPr>
            <a:r>
              <a:rPr lang="ja-JP" altLang="en-US" sz="1400" dirty="0">
                <a:latin typeface="ＭＳ Ｐゴシック" panose="020B0600070205080204" pitchFamily="50" charset="-128"/>
              </a:rPr>
              <a:t>０～２歳児の保育施設等を利用していない在宅等子育て家庭を対象に、子育てサポートアプリを活用して電子クーポンを令和８年秋以降に配付</a:t>
            </a:r>
            <a:endParaRPr lang="en-US" altLang="ja-JP" sz="1400" dirty="0">
              <a:latin typeface="ＭＳ Ｐゴシック" panose="020B0600070205080204" pitchFamily="50" charset="-128"/>
            </a:endParaRPr>
          </a:p>
          <a:p>
            <a:pPr algn="just" eaLnBrk="1" hangingPunct="1">
              <a:lnSpc>
                <a:spcPts val="1800"/>
              </a:lnSpc>
              <a:spcBef>
                <a:spcPts val="175"/>
              </a:spcBef>
              <a:spcAft>
                <a:spcPts val="0"/>
              </a:spcAft>
            </a:pPr>
            <a:r>
              <a:rPr lang="ja-JP" altLang="en-US" sz="1400" dirty="0">
                <a:latin typeface="ＭＳ Ｐゴシック" panose="020B0600070205080204" pitchFamily="50" charset="-128"/>
              </a:rPr>
              <a:t>　　　・児童１人あたり年額１０万円（令和８年度は児童１人あたり５万円）</a:t>
            </a:r>
            <a:endParaRPr lang="en-US" altLang="ja-JP" sz="1400" dirty="0">
              <a:latin typeface="ＭＳ Ｐゴシック" panose="020B0600070205080204" pitchFamily="50" charset="-128"/>
            </a:endParaRPr>
          </a:p>
          <a:p>
            <a:pPr algn="just" eaLnBrk="1" hangingPunct="1">
              <a:lnSpc>
                <a:spcPts val="1800"/>
              </a:lnSpc>
              <a:spcBef>
                <a:spcPts val="175"/>
              </a:spcBef>
              <a:spcAft>
                <a:spcPts val="0"/>
              </a:spcAft>
            </a:pPr>
            <a:r>
              <a:rPr lang="ja-JP" altLang="en-US" sz="1400" dirty="0">
                <a:latin typeface="ＭＳ Ｐゴシック" panose="020B0600070205080204" pitchFamily="50" charset="-128"/>
              </a:rPr>
              <a:t>　　　・一時預かり事業などの子育て支援メニューでの利用料金の支払や、育児用品・安全対策用品・</a:t>
            </a:r>
            <a:endParaRPr lang="en-US" altLang="ja-JP" sz="1400" dirty="0">
              <a:latin typeface="ＭＳ Ｐゴシック" panose="020B0600070205080204" pitchFamily="50" charset="-128"/>
            </a:endParaRPr>
          </a:p>
          <a:p>
            <a:pPr algn="just" eaLnBrk="1" hangingPunct="1">
              <a:lnSpc>
                <a:spcPts val="1800"/>
              </a:lnSpc>
              <a:spcBef>
                <a:spcPts val="0"/>
              </a:spcBef>
              <a:spcAft>
                <a:spcPts val="0"/>
              </a:spcAft>
            </a:pPr>
            <a:r>
              <a:rPr lang="ja-JP" altLang="en-US" sz="1400" dirty="0">
                <a:latin typeface="ＭＳ Ｐゴシック" panose="020B0600070205080204" pitchFamily="50" charset="-128"/>
              </a:rPr>
              <a:t>　　　  民間ベビーシッターなどがカタログギフトを通じて購入・利用可能</a:t>
            </a:r>
          </a:p>
        </p:txBody>
      </p:sp>
      <p:sp>
        <p:nvSpPr>
          <p:cNvPr id="13" name="Rectangle 5">
            <a:extLst>
              <a:ext uri="{FF2B5EF4-FFF2-40B4-BE49-F238E27FC236}">
                <a16:creationId xmlns:a16="http://schemas.microsoft.com/office/drawing/2014/main" id="{4C8FFDA9-3966-EE1A-BB25-2E889FC45A6F}"/>
              </a:ext>
            </a:extLst>
          </p:cNvPr>
          <p:cNvSpPr>
            <a:spLocks noChangeArrowheads="1"/>
          </p:cNvSpPr>
          <p:nvPr/>
        </p:nvSpPr>
        <p:spPr bwMode="auto">
          <a:xfrm>
            <a:off x="683618" y="2608620"/>
            <a:ext cx="8087953" cy="756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algn="just" eaLnBrk="1" hangingPunct="1">
              <a:lnSpc>
                <a:spcPts val="13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令和８年４月頃　　アプリ先行リリース（予定）</a:t>
            </a:r>
            <a:endParaRPr lang="en-US" altLang="ja-JP" sz="1400" dirty="0">
              <a:latin typeface="ＭＳ Ｐゴシック" panose="020B0600070205080204" pitchFamily="50" charset="-128"/>
            </a:endParaRPr>
          </a:p>
          <a:p>
            <a:pPr algn="just" eaLnBrk="1" hangingPunct="1">
              <a:lnSpc>
                <a:spcPts val="1300"/>
              </a:lnSpc>
              <a:spcBef>
                <a:spcPts val="175"/>
              </a:spcBef>
              <a:spcAft>
                <a:spcPts val="175"/>
              </a:spcAft>
            </a:pPr>
            <a:r>
              <a:rPr lang="ja-JP" altLang="en-US" sz="1400" dirty="0">
                <a:latin typeface="ＭＳ Ｐゴシック" panose="020B0600070205080204" pitchFamily="50" charset="-128"/>
              </a:rPr>
              <a:t>　　　　　　　　　　　　　　（子育て支援施設検索、利用予約、子育て情報の提供、母子健康手帳機能など）</a:t>
            </a:r>
          </a:p>
          <a:p>
            <a:pPr marL="285750" indent="-285750" algn="just" eaLnBrk="1" hangingPunct="1">
              <a:lnSpc>
                <a:spcPts val="13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令和８年秋以降　電子クーポン含むアプリ本格リリース（予定）</a:t>
            </a:r>
          </a:p>
        </p:txBody>
      </p:sp>
      <p:sp>
        <p:nvSpPr>
          <p:cNvPr id="7" name="スライド番号プレースホルダ 3">
            <a:extLst>
              <a:ext uri="{FF2B5EF4-FFF2-40B4-BE49-F238E27FC236}">
                <a16:creationId xmlns:a16="http://schemas.microsoft.com/office/drawing/2014/main" id="{D2C587FC-FB25-BC37-44E2-8B0097D489F4}"/>
              </a:ext>
            </a:extLst>
          </p:cNvPr>
          <p:cNvSpPr txBox="1">
            <a:spLocks noGrp="1"/>
          </p:cNvSpPr>
          <p:nvPr/>
        </p:nvSpPr>
        <p:spPr bwMode="auto">
          <a:xfrm>
            <a:off x="6976063" y="4767676"/>
            <a:ext cx="2160000" cy="388620"/>
          </a:xfrm>
          <a:prstGeom prst="rect">
            <a:avLst/>
          </a:prstGeom>
          <a:noFill/>
          <a:ln>
            <a:miter lim="800000"/>
            <a:headEnd/>
            <a:tailEnd/>
          </a:ln>
        </p:spPr>
        <p:txBody>
          <a:bodyPr lIns="77929" tIns="38964" rIns="77929" bIns="38964"/>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defRPr/>
            </a:pPr>
            <a:fld id="{0122D6CC-8F4B-4EBF-AA51-5DE833A80D27}" type="slidenum">
              <a:rPr lang="en-US" altLang="ja-JP" sz="2000" b="1" smtClean="0">
                <a:solidFill>
                  <a:srgbClr val="000000"/>
                </a:solidFill>
                <a:effectLst>
                  <a:outerShdw blurRad="38100" dist="38100" dir="2700000" algn="tl">
                    <a:srgbClr val="C0C0C0"/>
                  </a:outerShdw>
                </a:effectLst>
                <a:latin typeface="ＭＳ Ｐゴシック" panose="020B0600070205080204" pitchFamily="50" charset="-128"/>
              </a:rPr>
              <a:pPr algn="r" eaLnBrk="1" hangingPunct="1">
                <a:defRPr/>
              </a:pPr>
              <a:t>14</a:t>
            </a:fld>
            <a:endParaRPr lang="en-US" altLang="ja-JP" sz="2000" b="1" dirty="0">
              <a:solidFill>
                <a:srgbClr val="000000"/>
              </a:solidFill>
              <a:effectLst>
                <a:outerShdw blurRad="38100" dist="38100" dir="2700000" algn="tl">
                  <a:srgbClr val="C0C0C0"/>
                </a:outerShdw>
              </a:effectLst>
              <a:latin typeface="ＭＳ Ｐゴシック" panose="020B0600070205080204" pitchFamily="50" charset="-128"/>
            </a:endParaRPr>
          </a:p>
        </p:txBody>
      </p:sp>
    </p:spTree>
    <p:extLst>
      <p:ext uri="{BB962C8B-B14F-4D97-AF65-F5344CB8AC3E}">
        <p14:creationId xmlns:p14="http://schemas.microsoft.com/office/powerpoint/2010/main" val="1864958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BBA2DE-CC99-AFAD-6E2C-45F57B07CB72}"/>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id="{87D2F8FC-15A2-F6CB-89D1-E0B71E480D9C}"/>
              </a:ext>
            </a:extLst>
          </p:cNvPr>
          <p:cNvSpPr>
            <a:spLocks noChangeArrowheads="1"/>
          </p:cNvSpPr>
          <p:nvPr/>
        </p:nvSpPr>
        <p:spPr bwMode="auto">
          <a:xfrm>
            <a:off x="-1588" y="4762"/>
            <a:ext cx="9145588" cy="495446"/>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1900" dirty="0">
                <a:solidFill>
                  <a:schemeClr val="bg1"/>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rPr>
              <a:t>安心してこどもを生み、育てられるよう支</a:t>
            </a:r>
            <a:r>
              <a:rPr lang="ja-JP" altLang="en-US" sz="1900" dirty="0">
                <a:solidFill>
                  <a:srgbClr val="FFFFFF"/>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rPr>
              <a:t>援する仕組みの充実</a:t>
            </a:r>
          </a:p>
        </p:txBody>
      </p:sp>
      <p:sp>
        <p:nvSpPr>
          <p:cNvPr id="24" name="Rectangle 5">
            <a:extLst>
              <a:ext uri="{FF2B5EF4-FFF2-40B4-BE49-F238E27FC236}">
                <a16:creationId xmlns:a16="http://schemas.microsoft.com/office/drawing/2014/main" id="{F59E3515-2A6C-AD6A-DB96-4F70907A6371}"/>
              </a:ext>
            </a:extLst>
          </p:cNvPr>
          <p:cNvSpPr>
            <a:spLocks noChangeArrowheads="1"/>
          </p:cNvSpPr>
          <p:nvPr/>
        </p:nvSpPr>
        <p:spPr bwMode="auto">
          <a:xfrm>
            <a:off x="-191715" y="467983"/>
            <a:ext cx="7365402" cy="376026"/>
          </a:xfrm>
          <a:prstGeom prst="rect">
            <a:avLst/>
          </a:prstGeom>
          <a:noFill/>
          <a:ln w="9525">
            <a:noFill/>
            <a:miter lim="800000"/>
            <a:headEnd/>
            <a:tailEnd/>
          </a:ln>
        </p:spPr>
        <p:txBody>
          <a:bodyPr lIns="77930" tIns="38964" rIns="77930" bIns="38964"/>
          <a:lstStyle/>
          <a:p>
            <a:pPr eaLnBrk="1" hangingPunct="1">
              <a:spcBef>
                <a:spcPts val="101"/>
              </a:spcBef>
              <a:spcAft>
                <a:spcPts val="101"/>
              </a:spcAft>
              <a:defRPr/>
            </a:pPr>
            <a:r>
              <a:rPr lang="ja-JP" altLang="en-US" b="1" dirty="0">
                <a:latin typeface="ＭＳ Ｐゴシック" pitchFamily="50" charset="-128"/>
                <a:ea typeface="ＭＳ Ｐゴシック" charset="-128"/>
              </a:rPr>
              <a:t>　 </a:t>
            </a:r>
            <a:r>
              <a:rPr lang="ja-JP" altLang="en-US" b="1" dirty="0">
                <a:latin typeface="ＭＳ Ｐゴシック"/>
                <a:ea typeface="ＭＳ Ｐゴシック"/>
              </a:rPr>
              <a:t>〇　全ての妊産婦・子育て世帯等への包括的な支援の推進</a:t>
            </a:r>
            <a:endParaRPr lang="en-US" altLang="ja-JP" b="1" u="sng" dirty="0">
              <a:latin typeface="ＭＳ Ｐゴシック"/>
              <a:ea typeface="ＭＳ Ｐゴシック"/>
            </a:endParaRPr>
          </a:p>
        </p:txBody>
      </p:sp>
      <p:pic>
        <p:nvPicPr>
          <p:cNvPr id="37" name="図 36">
            <a:extLst>
              <a:ext uri="{FF2B5EF4-FFF2-40B4-BE49-F238E27FC236}">
                <a16:creationId xmlns:a16="http://schemas.microsoft.com/office/drawing/2014/main" id="{6FF72489-8004-B5B0-33D4-E78631B3ED7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22015" y="641189"/>
            <a:ext cx="982688" cy="1056653"/>
          </a:xfrm>
          <a:prstGeom prst="rect">
            <a:avLst/>
          </a:prstGeom>
        </p:spPr>
      </p:pic>
      <p:grpSp>
        <p:nvGrpSpPr>
          <p:cNvPr id="2" name="グループ化 1">
            <a:extLst>
              <a:ext uri="{FF2B5EF4-FFF2-40B4-BE49-F238E27FC236}">
                <a16:creationId xmlns:a16="http://schemas.microsoft.com/office/drawing/2014/main" id="{FA505572-BBB6-312E-36C1-F978E0053171}"/>
              </a:ext>
            </a:extLst>
          </p:cNvPr>
          <p:cNvGrpSpPr/>
          <p:nvPr/>
        </p:nvGrpSpPr>
        <p:grpSpPr>
          <a:xfrm>
            <a:off x="321175" y="4392994"/>
            <a:ext cx="7741031" cy="736908"/>
            <a:chOff x="320200" y="4045342"/>
            <a:chExt cx="7741031" cy="736908"/>
          </a:xfrm>
        </p:grpSpPr>
        <p:sp>
          <p:nvSpPr>
            <p:cNvPr id="30" name="Rectangle 5">
              <a:extLst>
                <a:ext uri="{FF2B5EF4-FFF2-40B4-BE49-F238E27FC236}">
                  <a16:creationId xmlns:a16="http://schemas.microsoft.com/office/drawing/2014/main" id="{2F8376BF-E4DE-AEDF-0C52-A291B848D4A1}"/>
                </a:ext>
              </a:extLst>
            </p:cNvPr>
            <p:cNvSpPr>
              <a:spLocks noChangeArrowheads="1"/>
            </p:cNvSpPr>
            <p:nvPr/>
          </p:nvSpPr>
          <p:spPr bwMode="auto">
            <a:xfrm>
              <a:off x="320200" y="4045342"/>
              <a:ext cx="7741031" cy="264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eaLnBrk="1" hangingPunct="1">
                <a:spcBef>
                  <a:spcPts val="175"/>
                </a:spcBef>
                <a:spcAft>
                  <a:spcPts val="175"/>
                </a:spcAft>
                <a:defRPr/>
              </a:pPr>
              <a:r>
                <a:rPr lang="ja-JP" altLang="en-US" sz="1600" b="1" dirty="0">
                  <a:latin typeface="ＭＳ Ｐゴシック" panose="020B0600070205080204" pitchFamily="50" charset="-128"/>
                </a:rPr>
                <a:t>■</a:t>
              </a:r>
              <a:r>
                <a:rPr lang="ja-JP" altLang="ja-JP" sz="1600" b="1" dirty="0">
                  <a:latin typeface="ＭＳ Ｐゴシック" panose="020B0600070205080204" pitchFamily="50" charset="-128"/>
                </a:rPr>
                <a:t>　</a:t>
              </a:r>
              <a:r>
                <a:rPr lang="ja-JP" altLang="en-US" sz="1600" b="1" dirty="0">
                  <a:latin typeface="ＭＳ Ｐゴシック"/>
                  <a:ea typeface="ＭＳ Ｐゴシック"/>
                </a:rPr>
                <a:t>保育所等における事故防止の取組強化</a:t>
              </a:r>
              <a:r>
                <a:rPr lang="ja-JP" altLang="en-US" sz="1600" b="1" dirty="0">
                  <a:latin typeface="ＭＳ Ｐゴシック" panose="020B0600070205080204" pitchFamily="50" charset="-128"/>
                </a:rPr>
                <a:t>       　　　　　　　　　　（１５</a:t>
              </a:r>
              <a:r>
                <a:rPr lang="zh-TW" altLang="en-US" sz="1600" b="1" dirty="0">
                  <a:latin typeface="ＭＳ Ｐゴシック" panose="020B0600070205080204" pitchFamily="50" charset="-128"/>
                </a:rPr>
                <a:t>億</a:t>
              </a:r>
              <a:r>
                <a:rPr lang="ja-JP" altLang="en-US" sz="1600" b="1" dirty="0">
                  <a:latin typeface="ＭＳ Ｐゴシック" panose="020B0600070205080204" pitchFamily="50" charset="-128"/>
                </a:rPr>
                <a:t>２，３００</a:t>
              </a:r>
              <a:r>
                <a:rPr lang="zh-TW" altLang="en-US" sz="1600" b="1" dirty="0">
                  <a:latin typeface="ＭＳ Ｐゴシック" panose="020B0600070205080204" pitchFamily="50" charset="-128"/>
                </a:rPr>
                <a:t>万円</a:t>
              </a:r>
              <a:r>
                <a:rPr lang="ja-JP" altLang="en-US" sz="1600" b="1" dirty="0">
                  <a:latin typeface="ＭＳ Ｐゴシック" panose="020B0600070205080204" pitchFamily="50" charset="-128"/>
                </a:rPr>
                <a:t>）</a:t>
              </a:r>
              <a:endParaRPr lang="en-US" altLang="ja-JP" sz="1600" dirty="0">
                <a:latin typeface="ＭＳ Ｐゴシック" pitchFamily="50" charset="-128"/>
                <a:ea typeface="ＭＳ Ｐゴシック" charset="-128"/>
              </a:endParaRPr>
            </a:p>
            <a:p>
              <a:pPr eaLnBrk="1" hangingPunct="1">
                <a:spcBef>
                  <a:spcPts val="175"/>
                </a:spcBef>
                <a:spcAft>
                  <a:spcPts val="175"/>
                </a:spcAft>
                <a:defRPr/>
              </a:pPr>
              <a:endParaRPr lang="ja-JP" altLang="en-US" sz="1600" b="1" dirty="0">
                <a:latin typeface="ＭＳ Ｐゴシック" panose="020B0600070205080204" pitchFamily="50" charset="-128"/>
              </a:endParaRPr>
            </a:p>
          </p:txBody>
        </p:sp>
        <p:sp>
          <p:nvSpPr>
            <p:cNvPr id="47" name="Rectangle 5">
              <a:extLst>
                <a:ext uri="{FF2B5EF4-FFF2-40B4-BE49-F238E27FC236}">
                  <a16:creationId xmlns:a16="http://schemas.microsoft.com/office/drawing/2014/main" id="{69E21EF2-4C75-DC48-6C19-DE6319984D3F}"/>
                </a:ext>
              </a:extLst>
            </p:cNvPr>
            <p:cNvSpPr>
              <a:spLocks noChangeArrowheads="1"/>
            </p:cNvSpPr>
            <p:nvPr/>
          </p:nvSpPr>
          <p:spPr bwMode="auto">
            <a:xfrm>
              <a:off x="532131" y="4328232"/>
              <a:ext cx="7441703" cy="45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5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看護師等の配置に要する人件費の助成や、本市指導員による事前通告なしの巡回指導及び保育士等を対象にした出前ミニ講座の実施</a:t>
              </a:r>
              <a:endParaRPr lang="en-US" altLang="ja-JP" sz="1400" dirty="0">
                <a:latin typeface="ＭＳ Ｐゴシック" panose="020B0600070205080204" pitchFamily="50" charset="-128"/>
              </a:endParaRPr>
            </a:p>
            <a:p>
              <a:pPr eaLnBrk="1" hangingPunct="1">
                <a:spcBef>
                  <a:spcPts val="175"/>
                </a:spcBef>
                <a:spcAft>
                  <a:spcPts val="175"/>
                </a:spcAft>
              </a:pPr>
              <a:endParaRPr lang="en-US" altLang="ja-JP" sz="1400" dirty="0">
                <a:latin typeface="ＭＳ Ｐゴシック" panose="020B0600070205080204" pitchFamily="50" charset="-128"/>
              </a:endParaRPr>
            </a:p>
          </p:txBody>
        </p:sp>
      </p:grpSp>
      <p:grpSp>
        <p:nvGrpSpPr>
          <p:cNvPr id="26" name="グループ化 25">
            <a:extLst>
              <a:ext uri="{FF2B5EF4-FFF2-40B4-BE49-F238E27FC236}">
                <a16:creationId xmlns:a16="http://schemas.microsoft.com/office/drawing/2014/main" id="{2ACF4BF9-CB03-BE7B-695B-084D6D99EC75}"/>
              </a:ext>
            </a:extLst>
          </p:cNvPr>
          <p:cNvGrpSpPr/>
          <p:nvPr/>
        </p:nvGrpSpPr>
        <p:grpSpPr>
          <a:xfrm>
            <a:off x="312580" y="772909"/>
            <a:ext cx="7608821" cy="851966"/>
            <a:chOff x="312580" y="697708"/>
            <a:chExt cx="7608821" cy="851966"/>
          </a:xfrm>
        </p:grpSpPr>
        <p:sp>
          <p:nvSpPr>
            <p:cNvPr id="33" name="Rectangle 5">
              <a:extLst>
                <a:ext uri="{FF2B5EF4-FFF2-40B4-BE49-F238E27FC236}">
                  <a16:creationId xmlns:a16="http://schemas.microsoft.com/office/drawing/2014/main" id="{1271C01A-3CE9-1F1E-0DCE-F5DA96FA89BD}"/>
                </a:ext>
              </a:extLst>
            </p:cNvPr>
            <p:cNvSpPr>
              <a:spLocks noChangeArrowheads="1"/>
            </p:cNvSpPr>
            <p:nvPr/>
          </p:nvSpPr>
          <p:spPr bwMode="auto">
            <a:xfrm>
              <a:off x="312580" y="697708"/>
              <a:ext cx="7608821" cy="357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eaLnBrk="1" hangingPunct="1">
                <a:spcBef>
                  <a:spcPts val="175"/>
                </a:spcBef>
                <a:spcAft>
                  <a:spcPts val="175"/>
                </a:spcAft>
                <a:tabLst>
                  <a:tab pos="446088" algn="l"/>
                  <a:tab pos="4668838" algn="l"/>
                  <a:tab pos="4848225" algn="l"/>
                  <a:tab pos="4933950" algn="l"/>
                  <a:tab pos="6369050" algn="l"/>
                  <a:tab pos="6453188" algn="l"/>
                </a:tabLst>
                <a:defRPr/>
              </a:pPr>
              <a:r>
                <a:rPr lang="ja-JP" altLang="en-US" sz="1600" b="1" dirty="0">
                  <a:latin typeface="ＭＳ Ｐゴシック" panose="020B0600070205080204" pitchFamily="50" charset="-128"/>
                </a:rPr>
                <a:t>■</a:t>
              </a:r>
              <a:r>
                <a:rPr lang="ja-JP" altLang="ja-JP" sz="1600" b="1" dirty="0">
                  <a:latin typeface="ＭＳ Ｐゴシック" panose="020B0600070205080204" pitchFamily="50" charset="-128"/>
                </a:rPr>
                <a:t>　</a:t>
              </a:r>
              <a:r>
                <a:rPr lang="ja-JP" altLang="en-US" sz="1600" b="1" dirty="0">
                  <a:latin typeface="ＭＳ Ｐゴシック" panose="020B0600070205080204" pitchFamily="50" charset="-128"/>
                </a:rPr>
                <a:t>不妊治療費等助成事業　  　　　　　 　　　 　　　　　　　　　 　　 （  ３億１，９００万円）</a:t>
              </a:r>
              <a:endParaRPr lang="en-US" altLang="ja-JP" sz="1600" b="1" dirty="0">
                <a:latin typeface="ＭＳ Ｐゴシック" panose="020B0600070205080204" pitchFamily="50" charset="-128"/>
              </a:endParaRPr>
            </a:p>
          </p:txBody>
        </p:sp>
        <p:sp>
          <p:nvSpPr>
            <p:cNvPr id="48" name="Rectangle 5">
              <a:extLst>
                <a:ext uri="{FF2B5EF4-FFF2-40B4-BE49-F238E27FC236}">
                  <a16:creationId xmlns:a16="http://schemas.microsoft.com/office/drawing/2014/main" id="{1F496CD1-C79E-BB1C-EA45-E92019BFA798}"/>
                </a:ext>
              </a:extLst>
            </p:cNvPr>
            <p:cNvSpPr>
              <a:spLocks noChangeArrowheads="1"/>
            </p:cNvSpPr>
            <p:nvPr/>
          </p:nvSpPr>
          <p:spPr bwMode="auto">
            <a:xfrm>
              <a:off x="525012" y="965592"/>
              <a:ext cx="7016670" cy="349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algn="just" eaLnBrk="1" hangingPunct="1">
                <a:lnSpc>
                  <a:spcPts val="2000"/>
                </a:lnSpc>
                <a:spcBef>
                  <a:spcPts val="175"/>
                </a:spcBef>
                <a:spcAft>
                  <a:spcPts val="175"/>
                </a:spcAft>
                <a:buFont typeface="Wingdings" panose="05000000000000000000" pitchFamily="2" charset="2"/>
                <a:buChar char="Ø"/>
              </a:pPr>
              <a:r>
                <a:rPr lang="ja-JP" altLang="en-US" sz="1400" dirty="0">
                  <a:latin typeface="ＭＳ Ｐゴシック" pitchFamily="50" charset="-128"/>
                  <a:ea typeface="ＭＳ Ｐゴシック" charset="-128"/>
                </a:rPr>
                <a:t>早期に検査を受け、適切な時期の治療につなげられるよう、不妊検査費用の一部を助成</a:t>
              </a:r>
              <a:endParaRPr lang="en-US" altLang="ja-JP" sz="1400" dirty="0">
                <a:latin typeface="ＭＳ Ｐゴシック" pitchFamily="50" charset="-128"/>
                <a:ea typeface="ＭＳ Ｐゴシック" charset="-128"/>
              </a:endParaRPr>
            </a:p>
          </p:txBody>
        </p:sp>
        <p:sp>
          <p:nvSpPr>
            <p:cNvPr id="49" name="Rectangle 5">
              <a:extLst>
                <a:ext uri="{FF2B5EF4-FFF2-40B4-BE49-F238E27FC236}">
                  <a16:creationId xmlns:a16="http://schemas.microsoft.com/office/drawing/2014/main" id="{825A5E84-5454-9FBC-7E28-A96B2D85E75F}"/>
                </a:ext>
              </a:extLst>
            </p:cNvPr>
            <p:cNvSpPr>
              <a:spLocks noChangeArrowheads="1"/>
            </p:cNvSpPr>
            <p:nvPr/>
          </p:nvSpPr>
          <p:spPr bwMode="auto">
            <a:xfrm>
              <a:off x="525012" y="1192480"/>
              <a:ext cx="6826102" cy="35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algn="just" eaLnBrk="1" hangingPunct="1">
                <a:lnSpc>
                  <a:spcPts val="2000"/>
                </a:lnSpc>
                <a:spcBef>
                  <a:spcPts val="175"/>
                </a:spcBef>
                <a:spcAft>
                  <a:spcPts val="175"/>
                </a:spcAft>
                <a:buFont typeface="Wingdings" panose="05000000000000000000" pitchFamily="2" charset="2"/>
                <a:buChar char="Ø"/>
              </a:pPr>
              <a:r>
                <a:rPr lang="ja-JP" altLang="en-US" sz="1400" dirty="0">
                  <a:latin typeface="ＭＳ Ｐゴシック" pitchFamily="50" charset="-128"/>
                  <a:ea typeface="ＭＳ Ｐゴシック" charset="-128"/>
                </a:rPr>
                <a:t>保険適用されるまでの間、国に先駆け、先進医療にかかる治療費の一部を助成</a:t>
              </a:r>
              <a:endParaRPr lang="ja-JP" altLang="en-US" sz="1400" dirty="0">
                <a:latin typeface="ＭＳ Ｐゴシック" panose="020B0600070205080204" pitchFamily="50" charset="-128"/>
              </a:endParaRPr>
            </a:p>
          </p:txBody>
        </p:sp>
      </p:grpSp>
      <p:sp>
        <p:nvSpPr>
          <p:cNvPr id="7" name="Rectangle 4">
            <a:extLst>
              <a:ext uri="{FF2B5EF4-FFF2-40B4-BE49-F238E27FC236}">
                <a16:creationId xmlns:a16="http://schemas.microsoft.com/office/drawing/2014/main" id="{09E3FFFE-6782-F443-21C8-93D782CEC5CE}"/>
              </a:ext>
            </a:extLst>
          </p:cNvPr>
          <p:cNvSpPr>
            <a:spLocks noChangeArrowheads="1"/>
          </p:cNvSpPr>
          <p:nvPr/>
        </p:nvSpPr>
        <p:spPr bwMode="auto">
          <a:xfrm>
            <a:off x="7027693" y="12446"/>
            <a:ext cx="187701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子育て・教育環境の充実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grpSp>
        <p:nvGrpSpPr>
          <p:cNvPr id="8" name="グループ化 7">
            <a:extLst>
              <a:ext uri="{FF2B5EF4-FFF2-40B4-BE49-F238E27FC236}">
                <a16:creationId xmlns:a16="http://schemas.microsoft.com/office/drawing/2014/main" id="{5EDE25F0-4EDF-5FB4-A24B-F58863243AEC}"/>
              </a:ext>
            </a:extLst>
          </p:cNvPr>
          <p:cNvGrpSpPr/>
          <p:nvPr/>
        </p:nvGrpSpPr>
        <p:grpSpPr>
          <a:xfrm>
            <a:off x="7921402" y="1744231"/>
            <a:ext cx="931553" cy="752046"/>
            <a:chOff x="7969108" y="2113351"/>
            <a:chExt cx="931553" cy="752046"/>
          </a:xfrm>
        </p:grpSpPr>
        <p:pic>
          <p:nvPicPr>
            <p:cNvPr id="9" name="図 8">
              <a:extLst>
                <a:ext uri="{FF2B5EF4-FFF2-40B4-BE49-F238E27FC236}">
                  <a16:creationId xmlns:a16="http://schemas.microsoft.com/office/drawing/2014/main" id="{671C90E1-70B3-18C8-1950-C271E45D0D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7969108" y="2113351"/>
              <a:ext cx="531551" cy="717005"/>
            </a:xfrm>
            <a:prstGeom prst="rect">
              <a:avLst/>
            </a:prstGeom>
          </p:spPr>
        </p:pic>
        <p:pic>
          <p:nvPicPr>
            <p:cNvPr id="10" name="図 9">
              <a:extLst>
                <a:ext uri="{FF2B5EF4-FFF2-40B4-BE49-F238E27FC236}">
                  <a16:creationId xmlns:a16="http://schemas.microsoft.com/office/drawing/2014/main" id="{B77957CF-B06A-1D99-8289-2B5C688A1EC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flipH="1">
              <a:off x="8370761" y="2135015"/>
              <a:ext cx="529900" cy="730382"/>
            </a:xfrm>
            <a:prstGeom prst="rect">
              <a:avLst/>
            </a:prstGeom>
          </p:spPr>
        </p:pic>
      </p:grpSp>
      <p:grpSp>
        <p:nvGrpSpPr>
          <p:cNvPr id="25" name="グループ化 24">
            <a:extLst>
              <a:ext uri="{FF2B5EF4-FFF2-40B4-BE49-F238E27FC236}">
                <a16:creationId xmlns:a16="http://schemas.microsoft.com/office/drawing/2014/main" id="{8863B3D6-2117-6AA7-AB3C-521EE4751BAB}"/>
              </a:ext>
            </a:extLst>
          </p:cNvPr>
          <p:cNvGrpSpPr/>
          <p:nvPr/>
        </p:nvGrpSpPr>
        <p:grpSpPr>
          <a:xfrm>
            <a:off x="321176" y="2876850"/>
            <a:ext cx="8444872" cy="805814"/>
            <a:chOff x="321176" y="2627469"/>
            <a:chExt cx="8444872" cy="805814"/>
          </a:xfrm>
        </p:grpSpPr>
        <p:sp>
          <p:nvSpPr>
            <p:cNvPr id="5" name="Rectangle 5">
              <a:extLst>
                <a:ext uri="{FF2B5EF4-FFF2-40B4-BE49-F238E27FC236}">
                  <a16:creationId xmlns:a16="http://schemas.microsoft.com/office/drawing/2014/main" id="{0001598D-0297-5B34-D283-A452F806BC60}"/>
                </a:ext>
              </a:extLst>
            </p:cNvPr>
            <p:cNvSpPr>
              <a:spLocks noChangeArrowheads="1"/>
            </p:cNvSpPr>
            <p:nvPr/>
          </p:nvSpPr>
          <p:spPr bwMode="auto">
            <a:xfrm>
              <a:off x="321176" y="2627469"/>
              <a:ext cx="8058593" cy="40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eaLnBrk="1" hangingPunct="1">
                <a:spcBef>
                  <a:spcPts val="175"/>
                </a:spcBef>
                <a:spcAft>
                  <a:spcPts val="175"/>
                </a:spcAft>
                <a:defRPr/>
              </a:pPr>
              <a:r>
                <a:rPr lang="ja-JP" altLang="en-US" sz="1600" b="1" dirty="0">
                  <a:latin typeface="ＭＳ Ｐゴシック" panose="020B0600070205080204" pitchFamily="50" charset="-128"/>
                </a:rPr>
                <a:t>■</a:t>
              </a:r>
              <a:r>
                <a:rPr lang="ja-JP" altLang="ja-JP" sz="1600" b="1" dirty="0">
                  <a:latin typeface="ＭＳ Ｐゴシック" panose="020B0600070205080204" pitchFamily="50" charset="-128"/>
                </a:rPr>
                <a:t>　</a:t>
              </a:r>
              <a:r>
                <a:rPr lang="ja-JP" altLang="en-US" sz="1600" b="1" dirty="0">
                  <a:latin typeface="ＭＳ Ｐゴシック" panose="020B0600070205080204" pitchFamily="50" charset="-128"/>
                </a:rPr>
                <a:t>休日保育支援事業　　　　　　　　　　　　　　　　　　　　　　　　 　 （ 　　　８，７００</a:t>
              </a:r>
              <a:r>
                <a:rPr lang="zh-TW" altLang="en-US" sz="1600" b="1" dirty="0">
                  <a:latin typeface="ＭＳ Ｐゴシック" panose="020B0600070205080204" pitchFamily="50" charset="-128"/>
                </a:rPr>
                <a:t>万円</a:t>
              </a:r>
              <a:r>
                <a:rPr lang="ja-JP" altLang="en-US" sz="1600" b="1" dirty="0">
                  <a:latin typeface="ＭＳ Ｐゴシック" panose="020B0600070205080204" pitchFamily="50" charset="-128"/>
                </a:rPr>
                <a:t>）</a:t>
              </a:r>
              <a:r>
                <a:rPr lang="ja-JP" altLang="en-US" sz="1600" dirty="0">
                  <a:latin typeface="ＭＳ Ｐゴシック" pitchFamily="50" charset="-128"/>
                  <a:ea typeface="ＭＳ Ｐゴシック" charset="-128"/>
                </a:rPr>
                <a:t>　</a:t>
              </a:r>
              <a:r>
                <a:rPr lang="ja-JP" altLang="en-US" sz="1400" dirty="0">
                  <a:latin typeface="ＭＳ Ｐゴシック" pitchFamily="50" charset="-128"/>
                  <a:ea typeface="ＭＳ Ｐゴシック" charset="-128"/>
                </a:rPr>
                <a:t>　　</a:t>
              </a:r>
              <a:endParaRPr lang="en-US" altLang="ja-JP" sz="1400" dirty="0">
                <a:latin typeface="ＭＳ Ｐゴシック" pitchFamily="50" charset="-128"/>
                <a:ea typeface="ＭＳ Ｐゴシック" charset="-128"/>
              </a:endParaRPr>
            </a:p>
            <a:p>
              <a:pPr marL="214763" eaLnBrk="1" hangingPunct="1">
                <a:spcBef>
                  <a:spcPts val="170"/>
                </a:spcBef>
                <a:spcAft>
                  <a:spcPts val="170"/>
                </a:spcAft>
                <a:defRPr/>
              </a:pPr>
              <a:r>
                <a:rPr lang="ja-JP" altLang="en-US" sz="1400" dirty="0">
                  <a:latin typeface="ＭＳ Ｐゴシック" pitchFamily="50" charset="-128"/>
                  <a:ea typeface="ＭＳ Ｐゴシック" charset="-128"/>
                </a:rPr>
                <a:t>　　  　　</a:t>
              </a:r>
              <a:endParaRPr lang="en-US" altLang="ja-JP" sz="1400" dirty="0">
                <a:latin typeface="ＭＳ Ｐゴシック" pitchFamily="50" charset="-128"/>
                <a:ea typeface="ＭＳ Ｐゴシック" charset="-128"/>
              </a:endParaRPr>
            </a:p>
          </p:txBody>
        </p:sp>
        <p:sp>
          <p:nvSpPr>
            <p:cNvPr id="12" name="Rectangle 5">
              <a:extLst>
                <a:ext uri="{FF2B5EF4-FFF2-40B4-BE49-F238E27FC236}">
                  <a16:creationId xmlns:a16="http://schemas.microsoft.com/office/drawing/2014/main" id="{AC338CF4-5E40-C24F-241A-E71CEFF58D6D}"/>
                </a:ext>
              </a:extLst>
            </p:cNvPr>
            <p:cNvSpPr>
              <a:spLocks noChangeArrowheads="1"/>
            </p:cNvSpPr>
            <p:nvPr/>
          </p:nvSpPr>
          <p:spPr bwMode="auto">
            <a:xfrm>
              <a:off x="545059" y="2905889"/>
              <a:ext cx="8053883" cy="28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algn="just" eaLnBrk="1" hangingPunct="1">
                <a:lnSpc>
                  <a:spcPts val="15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就労形態の多様化などによる休日保育ニーズへ対応するため、保育士の確保に必要な経費を補助</a:t>
              </a:r>
            </a:p>
          </p:txBody>
        </p:sp>
        <p:sp>
          <p:nvSpPr>
            <p:cNvPr id="16" name="Rectangle 5">
              <a:extLst>
                <a:ext uri="{FF2B5EF4-FFF2-40B4-BE49-F238E27FC236}">
                  <a16:creationId xmlns:a16="http://schemas.microsoft.com/office/drawing/2014/main" id="{2BE05A07-CCD6-DBFC-D05D-4FB716888005}"/>
                </a:ext>
              </a:extLst>
            </p:cNvPr>
            <p:cNvSpPr>
              <a:spLocks noChangeArrowheads="1"/>
            </p:cNvSpPr>
            <p:nvPr/>
          </p:nvSpPr>
          <p:spPr bwMode="auto">
            <a:xfrm>
              <a:off x="545058" y="3150272"/>
              <a:ext cx="8220990" cy="283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algn="just" eaLnBrk="1" hangingPunct="1">
                <a:lnSpc>
                  <a:spcPts val="15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安定的な運営の確保のため、保育士配置の実情に応じた加算や給食調理員に対する経費を補助</a:t>
              </a:r>
            </a:p>
          </p:txBody>
        </p:sp>
      </p:grpSp>
      <p:sp>
        <p:nvSpPr>
          <p:cNvPr id="15" name="Rectangle 5">
            <a:extLst>
              <a:ext uri="{FF2B5EF4-FFF2-40B4-BE49-F238E27FC236}">
                <a16:creationId xmlns:a16="http://schemas.microsoft.com/office/drawing/2014/main" id="{645FC0EF-DF8C-2439-30C0-870760246E83}"/>
              </a:ext>
            </a:extLst>
          </p:cNvPr>
          <p:cNvSpPr>
            <a:spLocks noChangeArrowheads="1"/>
          </p:cNvSpPr>
          <p:nvPr/>
        </p:nvSpPr>
        <p:spPr bwMode="auto">
          <a:xfrm>
            <a:off x="321175" y="3643495"/>
            <a:ext cx="8583527" cy="730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eaLnBrk="1" hangingPunct="1">
              <a:spcBef>
                <a:spcPts val="175"/>
              </a:spcBef>
              <a:spcAft>
                <a:spcPts val="175"/>
              </a:spcAft>
              <a:defRPr/>
            </a:pPr>
            <a:r>
              <a:rPr lang="ja-JP" altLang="en-US" sz="1600" b="1" dirty="0">
                <a:latin typeface="ＭＳ Ｐゴシック" panose="020B0600070205080204" pitchFamily="50" charset="-128"/>
              </a:rPr>
              <a:t>■</a:t>
            </a:r>
            <a:r>
              <a:rPr lang="ja-JP" altLang="ja-JP" sz="1600" b="1" dirty="0">
                <a:latin typeface="ＭＳ Ｐゴシック" panose="020B0600070205080204" pitchFamily="50" charset="-128"/>
              </a:rPr>
              <a:t>　</a:t>
            </a:r>
            <a:r>
              <a:rPr lang="ja-JP" altLang="en-US" sz="1600" b="1" dirty="0">
                <a:latin typeface="ＭＳ Ｐゴシック"/>
                <a:ea typeface="ＭＳ Ｐゴシック"/>
              </a:rPr>
              <a:t>児童福祉施設等における外国につながる児童及び保護者への通訳支援事業</a:t>
            </a:r>
            <a:endParaRPr lang="en-US" altLang="ja-JP" sz="1600" b="1" dirty="0">
              <a:latin typeface="ＭＳ Ｐゴシック"/>
              <a:ea typeface="ＭＳ Ｐゴシック"/>
            </a:endParaRPr>
          </a:p>
          <a:p>
            <a:pPr eaLnBrk="1" hangingPunct="1">
              <a:spcBef>
                <a:spcPts val="175"/>
              </a:spcBef>
              <a:spcAft>
                <a:spcPts val="175"/>
              </a:spcAft>
              <a:defRPr/>
            </a:pPr>
            <a:r>
              <a:rPr lang="ja-JP" altLang="en-US" sz="1600" b="1" dirty="0">
                <a:latin typeface="ＭＳ Ｐゴシック"/>
                <a:ea typeface="ＭＳ Ｐゴシック"/>
              </a:rPr>
              <a:t>　　　　　　　　　　　　　　　　　　　　　　　　　　　　　　　　　　　　　　　　 </a:t>
            </a:r>
            <a:r>
              <a:rPr lang="ja-JP" altLang="en-US" sz="1600" b="1" dirty="0">
                <a:latin typeface="ＭＳ Ｐゴシック" panose="020B0600070205080204" pitchFamily="50" charset="-128"/>
              </a:rPr>
              <a:t>（　１億７，７００</a:t>
            </a:r>
            <a:r>
              <a:rPr lang="zh-TW" altLang="en-US" sz="1600" b="1" dirty="0">
                <a:latin typeface="ＭＳ Ｐゴシック" panose="020B0600070205080204" pitchFamily="50" charset="-128"/>
              </a:rPr>
              <a:t>万円</a:t>
            </a:r>
            <a:r>
              <a:rPr lang="ja-JP" altLang="en-US" sz="1600" b="1" dirty="0">
                <a:latin typeface="ＭＳ Ｐゴシック" panose="020B0600070205080204" pitchFamily="50" charset="-128"/>
              </a:rPr>
              <a:t>）</a:t>
            </a:r>
            <a:r>
              <a:rPr lang="en-US" altLang="ja-JP" sz="1600" b="1" dirty="0">
                <a:latin typeface="ＭＳ Ｐゴシック" panose="020B0600070205080204" pitchFamily="50" charset="-128"/>
              </a:rPr>
              <a:t>【</a:t>
            </a:r>
            <a:r>
              <a:rPr lang="ja-JP" altLang="en-US" sz="1600" b="1" dirty="0">
                <a:latin typeface="ＭＳ Ｐゴシック" panose="020B0600070205080204" pitchFamily="50" charset="-128"/>
              </a:rPr>
              <a:t>後掲</a:t>
            </a:r>
            <a:r>
              <a:rPr lang="en-US" altLang="ja-JP" sz="1600" b="1" dirty="0">
                <a:latin typeface="ＭＳ Ｐゴシック" panose="020B0600070205080204" pitchFamily="50" charset="-128"/>
              </a:rPr>
              <a:t>】</a:t>
            </a:r>
            <a:endParaRPr lang="en-US" altLang="ja-JP" sz="1600" dirty="0">
              <a:latin typeface="ＭＳ Ｐゴシック" pitchFamily="50" charset="-128"/>
              <a:ea typeface="ＭＳ Ｐゴシック" charset="-128"/>
            </a:endParaRPr>
          </a:p>
          <a:p>
            <a:pPr eaLnBrk="1" hangingPunct="1">
              <a:spcBef>
                <a:spcPts val="175"/>
              </a:spcBef>
              <a:spcAft>
                <a:spcPts val="175"/>
              </a:spcAft>
              <a:defRPr/>
            </a:pPr>
            <a:endParaRPr lang="ja-JP" altLang="en-US" sz="1600" b="1" dirty="0">
              <a:highlight>
                <a:srgbClr val="FFFF00"/>
              </a:highlight>
              <a:latin typeface="ＭＳ Ｐゴシック" panose="020B0600070205080204" pitchFamily="50" charset="-128"/>
            </a:endParaRPr>
          </a:p>
        </p:txBody>
      </p:sp>
      <p:sp>
        <p:nvSpPr>
          <p:cNvPr id="23" name="Rectangle 5">
            <a:extLst>
              <a:ext uri="{FF2B5EF4-FFF2-40B4-BE49-F238E27FC236}">
                <a16:creationId xmlns:a16="http://schemas.microsoft.com/office/drawing/2014/main" id="{F502104B-4439-E748-A1ED-82770ED5660A}"/>
              </a:ext>
            </a:extLst>
          </p:cNvPr>
          <p:cNvSpPr>
            <a:spLocks noChangeArrowheads="1"/>
          </p:cNvSpPr>
          <p:nvPr/>
        </p:nvSpPr>
        <p:spPr bwMode="auto">
          <a:xfrm>
            <a:off x="-191715" y="4107738"/>
            <a:ext cx="7365402" cy="376026"/>
          </a:xfrm>
          <a:prstGeom prst="rect">
            <a:avLst/>
          </a:prstGeom>
          <a:noFill/>
          <a:ln w="9525">
            <a:noFill/>
            <a:miter lim="800000"/>
            <a:headEnd/>
            <a:tailEnd/>
          </a:ln>
        </p:spPr>
        <p:txBody>
          <a:bodyPr lIns="77930" tIns="38964" rIns="77930" bIns="38964"/>
          <a:lstStyle/>
          <a:p>
            <a:pPr eaLnBrk="1" hangingPunct="1">
              <a:spcBef>
                <a:spcPts val="101"/>
              </a:spcBef>
              <a:spcAft>
                <a:spcPts val="101"/>
              </a:spcAft>
              <a:defRPr/>
            </a:pPr>
            <a:r>
              <a:rPr lang="ja-JP" altLang="en-US" b="1" dirty="0">
                <a:latin typeface="ＭＳ Ｐゴシック" pitchFamily="50" charset="-128"/>
                <a:ea typeface="ＭＳ Ｐゴシック" charset="-128"/>
              </a:rPr>
              <a:t>　 </a:t>
            </a:r>
            <a:r>
              <a:rPr lang="ja-JP" altLang="en-US" b="1" dirty="0">
                <a:latin typeface="ＭＳ Ｐゴシック"/>
                <a:ea typeface="ＭＳ Ｐゴシック"/>
              </a:rPr>
              <a:t>〇　安全・安心な保育環境の向上</a:t>
            </a:r>
            <a:endParaRPr lang="en-US" altLang="ja-JP" b="1" u="sng" dirty="0">
              <a:latin typeface="ＭＳ Ｐゴシック"/>
              <a:ea typeface="ＭＳ Ｐゴシック"/>
            </a:endParaRPr>
          </a:p>
        </p:txBody>
      </p:sp>
      <p:sp>
        <p:nvSpPr>
          <p:cNvPr id="6" name="角丸四角形 19">
            <a:extLst>
              <a:ext uri="{FF2B5EF4-FFF2-40B4-BE49-F238E27FC236}">
                <a16:creationId xmlns:a16="http://schemas.microsoft.com/office/drawing/2014/main" id="{5A8B292B-1755-163E-AED5-EC08F08E1738}"/>
              </a:ext>
            </a:extLst>
          </p:cNvPr>
          <p:cNvSpPr/>
          <p:nvPr/>
        </p:nvSpPr>
        <p:spPr>
          <a:xfrm>
            <a:off x="56625" y="3682713"/>
            <a:ext cx="288925" cy="288925"/>
          </a:xfrm>
          <a:prstGeom prst="roundRect">
            <a:avLst>
              <a:gd name="adj" fmla="val 50000"/>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20" name="Rectangle 5">
            <a:extLst>
              <a:ext uri="{FF2B5EF4-FFF2-40B4-BE49-F238E27FC236}">
                <a16:creationId xmlns:a16="http://schemas.microsoft.com/office/drawing/2014/main" id="{56585B1C-7C92-1CBC-FD46-C39D77CC1F23}"/>
              </a:ext>
            </a:extLst>
          </p:cNvPr>
          <p:cNvSpPr>
            <a:spLocks noChangeArrowheads="1"/>
          </p:cNvSpPr>
          <p:nvPr/>
        </p:nvSpPr>
        <p:spPr bwMode="auto">
          <a:xfrm>
            <a:off x="316368" y="1540265"/>
            <a:ext cx="8058593" cy="35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eaLnBrk="1" hangingPunct="1">
              <a:spcBef>
                <a:spcPts val="175"/>
              </a:spcBef>
              <a:spcAft>
                <a:spcPts val="175"/>
              </a:spcAft>
              <a:defRPr/>
            </a:pPr>
            <a:r>
              <a:rPr lang="ja-JP" altLang="en-US" sz="1600" b="1" dirty="0">
                <a:latin typeface="ＭＳ Ｐゴシック" panose="020B0600070205080204" pitchFamily="50" charset="-128"/>
              </a:rPr>
              <a:t>■</a:t>
            </a:r>
            <a:r>
              <a:rPr lang="ja-JP" altLang="ja-JP" sz="1600" b="1" dirty="0">
                <a:latin typeface="ＭＳ Ｐゴシック" panose="020B0600070205080204" pitchFamily="50" charset="-128"/>
              </a:rPr>
              <a:t>　</a:t>
            </a:r>
            <a:r>
              <a:rPr lang="ja-JP" altLang="en-US" sz="1600" b="1" dirty="0">
                <a:latin typeface="ＭＳ Ｐゴシック" panose="020B0600070205080204" pitchFamily="50" charset="-128"/>
              </a:rPr>
              <a:t>産後ケア事業　　　　　　　　　　　　　　　　　　　　 　　 　　　　 　 （  ７</a:t>
            </a:r>
            <a:r>
              <a:rPr kumimoji="1" lang="zh-TW" altLang="en-US" sz="16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億</a:t>
            </a:r>
            <a:r>
              <a:rPr lang="ja-JP" altLang="en-US" sz="1600" b="1" dirty="0">
                <a:latin typeface="ＭＳ Ｐゴシック" panose="020B0600070205080204" pitchFamily="50" charset="-128"/>
              </a:rPr>
              <a:t>５</a:t>
            </a:r>
            <a:r>
              <a:rPr kumimoji="1" lang="ja-JP" altLang="en-US" sz="16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，０００万</a:t>
            </a:r>
            <a:r>
              <a:rPr kumimoji="1" lang="zh-TW" altLang="en-US" sz="16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円</a:t>
            </a:r>
            <a:r>
              <a:rPr lang="ja-JP" altLang="en-US" sz="1600" b="1" dirty="0">
                <a:latin typeface="ＭＳ Ｐゴシック" panose="020B0600070205080204" pitchFamily="50" charset="-128"/>
              </a:rPr>
              <a:t>）</a:t>
            </a:r>
            <a:r>
              <a:rPr lang="ja-JP" altLang="en-US" sz="1600" dirty="0">
                <a:latin typeface="ＭＳ Ｐゴシック" pitchFamily="50" charset="-128"/>
                <a:ea typeface="ＭＳ Ｐゴシック" charset="-128"/>
              </a:rPr>
              <a:t>　</a:t>
            </a:r>
            <a:r>
              <a:rPr lang="ja-JP" altLang="en-US" sz="1400" dirty="0">
                <a:latin typeface="ＭＳ Ｐゴシック" pitchFamily="50" charset="-128"/>
                <a:ea typeface="ＭＳ Ｐゴシック" charset="-128"/>
              </a:rPr>
              <a:t>　　</a:t>
            </a:r>
            <a:endParaRPr lang="en-US" altLang="ja-JP" sz="1400" dirty="0">
              <a:latin typeface="ＭＳ Ｐゴシック" pitchFamily="50" charset="-128"/>
              <a:ea typeface="ＭＳ Ｐゴシック" charset="-128"/>
            </a:endParaRPr>
          </a:p>
          <a:p>
            <a:pPr marL="214763" eaLnBrk="1" hangingPunct="1">
              <a:spcBef>
                <a:spcPts val="170"/>
              </a:spcBef>
              <a:spcAft>
                <a:spcPts val="170"/>
              </a:spcAft>
              <a:defRPr/>
            </a:pPr>
            <a:r>
              <a:rPr lang="ja-JP" altLang="en-US" sz="1400" dirty="0">
                <a:latin typeface="ＭＳ Ｐゴシック" pitchFamily="50" charset="-128"/>
                <a:ea typeface="ＭＳ Ｐゴシック" charset="-128"/>
              </a:rPr>
              <a:t>　　  　　</a:t>
            </a:r>
            <a:endParaRPr lang="en-US" altLang="ja-JP" sz="1400" dirty="0">
              <a:latin typeface="ＭＳ Ｐゴシック" pitchFamily="50" charset="-128"/>
              <a:ea typeface="ＭＳ Ｐゴシック" charset="-128"/>
            </a:endParaRPr>
          </a:p>
        </p:txBody>
      </p:sp>
      <p:sp>
        <p:nvSpPr>
          <p:cNvPr id="21" name="角丸四角形 43">
            <a:extLst>
              <a:ext uri="{FF2B5EF4-FFF2-40B4-BE49-F238E27FC236}">
                <a16:creationId xmlns:a16="http://schemas.microsoft.com/office/drawing/2014/main" id="{6655146A-DE3A-9328-407D-B3D18F8AFCC0}"/>
              </a:ext>
            </a:extLst>
          </p:cNvPr>
          <p:cNvSpPr/>
          <p:nvPr/>
        </p:nvSpPr>
        <p:spPr>
          <a:xfrm>
            <a:off x="227903" y="2448683"/>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4" name="Rectangle 5">
            <a:extLst>
              <a:ext uri="{FF2B5EF4-FFF2-40B4-BE49-F238E27FC236}">
                <a16:creationId xmlns:a16="http://schemas.microsoft.com/office/drawing/2014/main" id="{76AFE55B-7B11-D6B5-78F8-5E550CBF7492}"/>
              </a:ext>
            </a:extLst>
          </p:cNvPr>
          <p:cNvSpPr>
            <a:spLocks noChangeArrowheads="1"/>
          </p:cNvSpPr>
          <p:nvPr/>
        </p:nvSpPr>
        <p:spPr bwMode="auto">
          <a:xfrm>
            <a:off x="525012" y="1786239"/>
            <a:ext cx="7315900" cy="35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algn="just" eaLnBrk="1" hangingPunct="1">
              <a:lnSpc>
                <a:spcPts val="20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産後の疲れや体調不良、育児への不安を解消するため、心身のケアと育児サポートを実施</a:t>
            </a:r>
          </a:p>
        </p:txBody>
      </p:sp>
      <p:sp>
        <p:nvSpPr>
          <p:cNvPr id="11" name="Rectangle 5">
            <a:extLst>
              <a:ext uri="{FF2B5EF4-FFF2-40B4-BE49-F238E27FC236}">
                <a16:creationId xmlns:a16="http://schemas.microsoft.com/office/drawing/2014/main" id="{DD1ADF1F-27C7-8B49-F5DB-994377CFD28D}"/>
              </a:ext>
            </a:extLst>
          </p:cNvPr>
          <p:cNvSpPr>
            <a:spLocks noChangeArrowheads="1"/>
          </p:cNvSpPr>
          <p:nvPr/>
        </p:nvSpPr>
        <p:spPr bwMode="auto">
          <a:xfrm>
            <a:off x="525549" y="2035768"/>
            <a:ext cx="7061704" cy="48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algn="just" eaLnBrk="1" hangingPunct="1">
              <a:lnSpc>
                <a:spcPts val="15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支援を必要とする全ての方が利用できる事業へと対象者を変更するとともに、利用登録オンライン申請の対象を全サービスに拡大</a:t>
            </a:r>
          </a:p>
        </p:txBody>
      </p:sp>
      <p:sp>
        <p:nvSpPr>
          <p:cNvPr id="13" name="Rectangle 5">
            <a:extLst>
              <a:ext uri="{FF2B5EF4-FFF2-40B4-BE49-F238E27FC236}">
                <a16:creationId xmlns:a16="http://schemas.microsoft.com/office/drawing/2014/main" id="{4E13BAA3-317C-4389-4E82-93F8E84FA79F}"/>
              </a:ext>
            </a:extLst>
          </p:cNvPr>
          <p:cNvSpPr>
            <a:spLocks noChangeArrowheads="1"/>
          </p:cNvSpPr>
          <p:nvPr/>
        </p:nvSpPr>
        <p:spPr bwMode="auto">
          <a:xfrm>
            <a:off x="525012" y="2459222"/>
            <a:ext cx="7177218" cy="490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algn="just" eaLnBrk="1" hangingPunct="1">
              <a:lnSpc>
                <a:spcPts val="1500"/>
              </a:lnSpc>
              <a:spcBef>
                <a:spcPts val="175"/>
              </a:spcBef>
              <a:spcAft>
                <a:spcPts val="175"/>
              </a:spcAft>
              <a:buFont typeface="Wingdings" panose="05000000000000000000" pitchFamily="2" charset="2"/>
              <a:buChar char="Ø"/>
            </a:pPr>
            <a:r>
              <a:rPr lang="ja-JP" altLang="en-US" sz="1400" dirty="0"/>
              <a:t>兄姉や生後４か月以降の児の受け入れの促進を図るため、受け入れ時の人員配置の実情に応じた事業者への加算制度を創設</a:t>
            </a:r>
            <a:endParaRPr lang="ja-JP" altLang="en-US" sz="1400" dirty="0">
              <a:latin typeface="ＭＳ Ｐゴシック" panose="020B0600070205080204" pitchFamily="50" charset="-128"/>
            </a:endParaRPr>
          </a:p>
        </p:txBody>
      </p:sp>
      <p:sp>
        <p:nvSpPr>
          <p:cNvPr id="17" name="スライド番号プレースホルダ 3">
            <a:extLst>
              <a:ext uri="{FF2B5EF4-FFF2-40B4-BE49-F238E27FC236}">
                <a16:creationId xmlns:a16="http://schemas.microsoft.com/office/drawing/2014/main" id="{DCFE4DD7-87D1-93B9-5DE4-11C2CB5E5960}"/>
              </a:ext>
            </a:extLst>
          </p:cNvPr>
          <p:cNvSpPr txBox="1">
            <a:spLocks noGrp="1"/>
          </p:cNvSpPr>
          <p:nvPr/>
        </p:nvSpPr>
        <p:spPr bwMode="auto">
          <a:xfrm>
            <a:off x="6982206" y="4772093"/>
            <a:ext cx="2160000" cy="388620"/>
          </a:xfrm>
          <a:prstGeom prst="rect">
            <a:avLst/>
          </a:prstGeom>
          <a:noFill/>
          <a:ln>
            <a:miter lim="800000"/>
            <a:headEnd/>
            <a:tailEnd/>
          </a:ln>
        </p:spPr>
        <p:txBody>
          <a:bodyPr lIns="77929" tIns="38964" rIns="77929" bIns="38964"/>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defRPr/>
            </a:pPr>
            <a:fld id="{0122D6CC-8F4B-4EBF-AA51-5DE833A80D27}" type="slidenum">
              <a:rPr lang="en-US" altLang="ja-JP" sz="2000" b="1" smtClean="0">
                <a:solidFill>
                  <a:srgbClr val="000000"/>
                </a:solidFill>
                <a:effectLst>
                  <a:outerShdw blurRad="38100" dist="38100" dir="2700000" algn="tl">
                    <a:srgbClr val="C0C0C0"/>
                  </a:outerShdw>
                </a:effectLst>
                <a:latin typeface="ＭＳ Ｐゴシック" panose="020B0600070205080204" pitchFamily="50" charset="-128"/>
              </a:rPr>
              <a:pPr algn="r" eaLnBrk="1" hangingPunct="1">
                <a:defRPr/>
              </a:pPr>
              <a:t>15</a:t>
            </a:fld>
            <a:endParaRPr lang="en-US" altLang="ja-JP" sz="2000" b="1" dirty="0">
              <a:solidFill>
                <a:srgbClr val="000000"/>
              </a:solidFill>
              <a:effectLst>
                <a:outerShdw blurRad="38100" dist="38100" dir="2700000" algn="tl">
                  <a:srgbClr val="C0C0C0"/>
                </a:outerShdw>
              </a:effectLst>
              <a:latin typeface="ＭＳ Ｐゴシック" panose="020B0600070205080204" pitchFamily="50" charset="-128"/>
            </a:endParaRPr>
          </a:p>
        </p:txBody>
      </p:sp>
    </p:spTree>
    <p:extLst>
      <p:ext uri="{BB962C8B-B14F-4D97-AF65-F5344CB8AC3E}">
        <p14:creationId xmlns:p14="http://schemas.microsoft.com/office/powerpoint/2010/main" val="326181857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A4FCA-AB74-A3E2-8DB0-39D90A25FA65}"/>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id="{963E9803-2109-514C-71A4-F2ED7182A650}"/>
              </a:ext>
            </a:extLst>
          </p:cNvPr>
          <p:cNvSpPr>
            <a:spLocks noChangeArrowheads="1"/>
          </p:cNvSpPr>
          <p:nvPr/>
        </p:nvSpPr>
        <p:spPr bwMode="auto">
          <a:xfrm>
            <a:off x="-11768" y="1852"/>
            <a:ext cx="9145588" cy="476250"/>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きめ細やかな質の高い学校教育の推進①</a:t>
            </a:r>
            <a:endParaRPr lang="en-US" altLang="ja-JP" sz="28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33" name="スライド番号プレースホルダ 3">
            <a:extLst>
              <a:ext uri="{FF2B5EF4-FFF2-40B4-BE49-F238E27FC236}">
                <a16:creationId xmlns:a16="http://schemas.microsoft.com/office/drawing/2014/main" id="{B3DA4AAD-2FB7-6867-CA78-6FD8D56AAA90}"/>
              </a:ext>
            </a:extLst>
          </p:cNvPr>
          <p:cNvSpPr txBox="1">
            <a:spLocks noGrp="1"/>
          </p:cNvSpPr>
          <p:nvPr/>
        </p:nvSpPr>
        <p:spPr bwMode="auto">
          <a:xfrm>
            <a:off x="7006884" y="4786313"/>
            <a:ext cx="2133600" cy="357187"/>
          </a:xfrm>
          <a:prstGeom prst="rect">
            <a:avLst/>
          </a:prstGeom>
          <a:noFill/>
          <a:ln>
            <a:miter lim="800000"/>
            <a:headEnd/>
            <a:tailEnd/>
          </a:ln>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defRPr/>
            </a:pPr>
            <a:fld id="{EB76E9F1-B754-4502-9D65-81F0C8A485CA}" type="slidenum">
              <a:rPr lang="en-US" altLang="ja-JP" sz="2000" b="1">
                <a:effectLst>
                  <a:outerShdw blurRad="38100" dist="38100" dir="2700000" algn="tl">
                    <a:srgbClr val="C0C0C0"/>
                  </a:outerShdw>
                </a:effectLst>
                <a:latin typeface="ＭＳ Ｐゴシック" panose="020B0600070205080204" pitchFamily="50" charset="-128"/>
              </a:rPr>
              <a:pPr algn="r" eaLnBrk="1" hangingPunct="1">
                <a:defRPr/>
              </a:pPr>
              <a:t>16</a:t>
            </a:fld>
            <a:endParaRPr lang="en-US" altLang="ja-JP" sz="2000" b="1" dirty="0">
              <a:effectLst>
                <a:outerShdw blurRad="38100" dist="38100" dir="2700000" algn="tl">
                  <a:srgbClr val="C0C0C0"/>
                </a:outerShdw>
              </a:effectLst>
              <a:latin typeface="ＭＳ Ｐゴシック" panose="020B0600070205080204" pitchFamily="50" charset="-128"/>
            </a:endParaRPr>
          </a:p>
        </p:txBody>
      </p:sp>
      <p:sp>
        <p:nvSpPr>
          <p:cNvPr id="40" name="Rectangle 5">
            <a:extLst>
              <a:ext uri="{FF2B5EF4-FFF2-40B4-BE49-F238E27FC236}">
                <a16:creationId xmlns:a16="http://schemas.microsoft.com/office/drawing/2014/main" id="{65BD56E6-8C32-8CE3-AABA-E1EE0356D624}"/>
              </a:ext>
            </a:extLst>
          </p:cNvPr>
          <p:cNvSpPr>
            <a:spLocks noChangeArrowheads="1"/>
          </p:cNvSpPr>
          <p:nvPr/>
        </p:nvSpPr>
        <p:spPr bwMode="auto">
          <a:xfrm>
            <a:off x="659162" y="867839"/>
            <a:ext cx="6681637" cy="56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2000"/>
              </a:lnSpc>
              <a:spcBef>
                <a:spcPts val="175"/>
              </a:spcBef>
              <a:spcAft>
                <a:spcPts val="175"/>
              </a:spcAft>
              <a:buFont typeface="Wingdings" panose="05000000000000000000" pitchFamily="2" charset="2"/>
              <a:buChar char="Ø"/>
            </a:pPr>
            <a:endParaRPr lang="en-US" altLang="ja-JP" sz="1400" dirty="0">
              <a:latin typeface="ＭＳ Ｐゴシック" panose="020B0600070205080204" pitchFamily="50" charset="-128"/>
            </a:endParaRPr>
          </a:p>
        </p:txBody>
      </p:sp>
      <p:sp>
        <p:nvSpPr>
          <p:cNvPr id="44" name="Rectangle 5">
            <a:extLst>
              <a:ext uri="{FF2B5EF4-FFF2-40B4-BE49-F238E27FC236}">
                <a16:creationId xmlns:a16="http://schemas.microsoft.com/office/drawing/2014/main" id="{7F643935-C7DD-9207-A8C7-F67D1187E4BF}"/>
              </a:ext>
            </a:extLst>
          </p:cNvPr>
          <p:cNvSpPr>
            <a:spLocks noChangeArrowheads="1"/>
          </p:cNvSpPr>
          <p:nvPr/>
        </p:nvSpPr>
        <p:spPr bwMode="auto">
          <a:xfrm>
            <a:off x="293387" y="652506"/>
            <a:ext cx="8484016" cy="40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5018088" algn="l"/>
                <a:tab pos="5205413" algn="l"/>
                <a:tab pos="5376863" algn="l"/>
                <a:tab pos="5473700" algn="l"/>
                <a:tab pos="6284913" algn="l"/>
                <a:tab pos="7534275" algn="l"/>
              </a:tabLst>
            </a:pPr>
            <a:r>
              <a:rPr lang="ja-JP" altLang="en-US" sz="1600" b="1" dirty="0">
                <a:latin typeface="ＭＳ Ｐゴシック" panose="020B0600070205080204" pitchFamily="50" charset="-128"/>
              </a:rPr>
              <a:t>■　ブロック化による学校支援事業　　　　　　　　　　　　　　　　　　　　　 　</a:t>
            </a:r>
            <a:r>
              <a:rPr lang="ja-JP" altLang="en-US" sz="1600" b="1" dirty="0">
                <a:latin typeface="ＭＳ Ｐゴシック" pitchFamily="50" charset="-128"/>
                <a:ea typeface="ＭＳ Ｐゴシック" charset="-128"/>
              </a:rPr>
              <a:t>（１２億 ７，０００</a:t>
            </a:r>
            <a:r>
              <a:rPr lang="zh-TW" altLang="en-US" sz="1600" b="1" dirty="0">
                <a:latin typeface="ＭＳ Ｐゴシック" pitchFamily="50" charset="-128"/>
                <a:ea typeface="ＭＳ Ｐゴシック" charset="-128"/>
              </a:rPr>
              <a:t>万円</a:t>
            </a:r>
            <a:r>
              <a:rPr lang="ja-JP" altLang="en-US" sz="1600" b="1" dirty="0">
                <a:latin typeface="ＭＳ Ｐゴシック" pitchFamily="50" charset="-128"/>
                <a:ea typeface="ＭＳ Ｐゴシック" charset="-128"/>
              </a:rPr>
              <a:t>）</a:t>
            </a:r>
            <a:endParaRPr lang="ja-JP" altLang="en-US" sz="1600" b="1" dirty="0">
              <a:latin typeface="ＭＳ Ｐゴシック" panose="020B0600070205080204" pitchFamily="50" charset="-128"/>
            </a:endParaRPr>
          </a:p>
        </p:txBody>
      </p:sp>
      <p:sp>
        <p:nvSpPr>
          <p:cNvPr id="3" name="Rectangle 4">
            <a:extLst>
              <a:ext uri="{FF2B5EF4-FFF2-40B4-BE49-F238E27FC236}">
                <a16:creationId xmlns:a16="http://schemas.microsoft.com/office/drawing/2014/main" id="{55B75218-5279-E83B-4B78-E011B173A13D}"/>
              </a:ext>
            </a:extLst>
          </p:cNvPr>
          <p:cNvSpPr>
            <a:spLocks noChangeArrowheads="1"/>
          </p:cNvSpPr>
          <p:nvPr/>
        </p:nvSpPr>
        <p:spPr bwMode="auto">
          <a:xfrm>
            <a:off x="7008554" y="12700"/>
            <a:ext cx="187701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子育て・教育環境の充実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6" name="Rectangle 5">
            <a:extLst>
              <a:ext uri="{FF2B5EF4-FFF2-40B4-BE49-F238E27FC236}">
                <a16:creationId xmlns:a16="http://schemas.microsoft.com/office/drawing/2014/main" id="{3610E1D5-E567-B69B-40A2-8410E10CFC25}"/>
              </a:ext>
            </a:extLst>
          </p:cNvPr>
          <p:cNvSpPr>
            <a:spLocks noChangeArrowheads="1"/>
          </p:cNvSpPr>
          <p:nvPr/>
        </p:nvSpPr>
        <p:spPr bwMode="auto">
          <a:xfrm>
            <a:off x="581648" y="1032809"/>
            <a:ext cx="6558623" cy="957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20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４つの教育ブロックにおいて、 各校の課題に対応したきめ細やかな支援等を実施</a:t>
            </a:r>
            <a:endParaRPr lang="en-US" altLang="ja-JP" sz="1400" dirty="0">
              <a:latin typeface="ＭＳ Ｐゴシック" panose="020B0600070205080204" pitchFamily="50" charset="-128"/>
            </a:endParaRPr>
          </a:p>
          <a:p>
            <a:pPr marL="285750" indent="-285750" eaLnBrk="1" hangingPunct="1">
              <a:lnSpc>
                <a:spcPts val="20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個別最適な学びの更なる充実のため、学力に課題の見られる児童生徒に対して重点的に学習支援を行う、国・算（数）学びサポーターを１２５校に配置</a:t>
            </a:r>
            <a:endParaRPr lang="en-US" altLang="ja-JP" sz="1400" dirty="0">
              <a:latin typeface="ＭＳ Ｐゴシック" panose="020B0600070205080204" pitchFamily="50" charset="-128"/>
            </a:endParaRPr>
          </a:p>
          <a:p>
            <a:pPr marL="285750" indent="-285750" eaLnBrk="1" hangingPunct="1">
              <a:lnSpc>
                <a:spcPts val="2000"/>
              </a:lnSpc>
              <a:spcBef>
                <a:spcPts val="175"/>
              </a:spcBef>
              <a:spcAft>
                <a:spcPts val="175"/>
              </a:spcAft>
              <a:buFont typeface="Wingdings" panose="05000000000000000000" pitchFamily="2" charset="2"/>
              <a:buChar char="Ø"/>
            </a:pPr>
            <a:endParaRPr lang="en-US" altLang="ja-JP" sz="1400" dirty="0">
              <a:latin typeface="ＭＳ Ｐゴシック" panose="020B0600070205080204" pitchFamily="50" charset="-128"/>
            </a:endParaRPr>
          </a:p>
        </p:txBody>
      </p:sp>
      <p:sp>
        <p:nvSpPr>
          <p:cNvPr id="7" name="角丸四角形 25">
            <a:extLst>
              <a:ext uri="{FF2B5EF4-FFF2-40B4-BE49-F238E27FC236}">
                <a16:creationId xmlns:a16="http://schemas.microsoft.com/office/drawing/2014/main" id="{7AC3E4B0-D8CA-416C-9375-3770EBC17F94}"/>
              </a:ext>
            </a:extLst>
          </p:cNvPr>
          <p:cNvSpPr/>
          <p:nvPr/>
        </p:nvSpPr>
        <p:spPr>
          <a:xfrm>
            <a:off x="309193" y="1349618"/>
            <a:ext cx="288925" cy="288925"/>
          </a:xfrm>
          <a:prstGeom prst="roundRect">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11" name="Rectangle 5">
            <a:extLst>
              <a:ext uri="{FF2B5EF4-FFF2-40B4-BE49-F238E27FC236}">
                <a16:creationId xmlns:a16="http://schemas.microsoft.com/office/drawing/2014/main" id="{79C60701-A85E-F14D-F340-6E8425178AEE}"/>
              </a:ext>
            </a:extLst>
          </p:cNvPr>
          <p:cNvSpPr>
            <a:spLocks noChangeArrowheads="1"/>
          </p:cNvSpPr>
          <p:nvPr/>
        </p:nvSpPr>
        <p:spPr bwMode="auto">
          <a:xfrm>
            <a:off x="316058" y="2156618"/>
            <a:ext cx="8712322" cy="3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5018088" algn="l"/>
                <a:tab pos="5205413" algn="l"/>
                <a:tab pos="5376863" algn="l"/>
                <a:tab pos="5473700" algn="l"/>
              </a:tabLst>
            </a:pPr>
            <a:r>
              <a:rPr lang="ja-JP" altLang="en-US" sz="1600" b="1" dirty="0">
                <a:latin typeface="ＭＳ Ｐゴシック" panose="020B0600070205080204" pitchFamily="50" charset="-128"/>
              </a:rPr>
              <a:t>■　ティーチング・エンパワーメント事業　　　　　　　　　　　　　　　 　   　　（  ２億 ６，８００万円）</a:t>
            </a:r>
          </a:p>
        </p:txBody>
      </p:sp>
      <p:sp>
        <p:nvSpPr>
          <p:cNvPr id="12" name="角丸四角形 19">
            <a:extLst>
              <a:ext uri="{FF2B5EF4-FFF2-40B4-BE49-F238E27FC236}">
                <a16:creationId xmlns:a16="http://schemas.microsoft.com/office/drawing/2014/main" id="{DC2849A2-B264-61E0-80D8-A491E43673F4}"/>
              </a:ext>
            </a:extLst>
          </p:cNvPr>
          <p:cNvSpPr/>
          <p:nvPr/>
        </p:nvSpPr>
        <p:spPr>
          <a:xfrm>
            <a:off x="65130" y="2209674"/>
            <a:ext cx="288925" cy="288925"/>
          </a:xfrm>
          <a:prstGeom prst="roundRect">
            <a:avLst>
              <a:gd name="adj" fmla="val 50000"/>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13" name="Rectangle 5">
            <a:extLst>
              <a:ext uri="{FF2B5EF4-FFF2-40B4-BE49-F238E27FC236}">
                <a16:creationId xmlns:a16="http://schemas.microsoft.com/office/drawing/2014/main" id="{4D4DDD6A-2E20-7440-1E1C-5B66C3691BBE}"/>
              </a:ext>
            </a:extLst>
          </p:cNvPr>
          <p:cNvSpPr>
            <a:spLocks noChangeArrowheads="1"/>
          </p:cNvSpPr>
          <p:nvPr/>
        </p:nvSpPr>
        <p:spPr bwMode="auto">
          <a:xfrm>
            <a:off x="553059" y="2531110"/>
            <a:ext cx="7951316" cy="616235"/>
          </a:xfrm>
          <a:prstGeom prst="rect">
            <a:avLst/>
          </a:prstGeom>
          <a:noFill/>
          <a:ln w="9525">
            <a:noFill/>
            <a:miter lim="800000"/>
            <a:headEnd/>
            <a:tailEnd/>
          </a:ln>
        </p:spPr>
        <p:txBody>
          <a:bodyPr lIns="77929" tIns="38964" rIns="77929" bIns="38964"/>
          <a:lstStyle/>
          <a:p>
            <a:pPr marL="285750" indent="-285750" defTabSz="919163" eaLnBrk="1" hangingPunct="1">
              <a:lnSpc>
                <a:spcPts val="2000"/>
              </a:lnSpc>
              <a:spcBef>
                <a:spcPts val="175"/>
              </a:spcBef>
              <a:spcAft>
                <a:spcPts val="175"/>
              </a:spcAft>
              <a:buFont typeface="Wingdings" panose="05000000000000000000" pitchFamily="2" charset="2"/>
              <a:buChar char="Ø"/>
              <a:tabLst>
                <a:tab pos="4659313" algn="l"/>
                <a:tab pos="4757738" algn="l"/>
                <a:tab pos="6459538" algn="l"/>
                <a:tab pos="6635750" algn="l"/>
                <a:tab pos="6905625" algn="l"/>
                <a:tab pos="6999288" algn="l"/>
                <a:tab pos="7173913" algn="l"/>
                <a:tab pos="7983538" algn="l"/>
                <a:tab pos="8253413" algn="l"/>
              </a:tabLst>
              <a:defRPr/>
            </a:pPr>
            <a:r>
              <a:rPr lang="ja-JP" altLang="en-US" sz="1400" dirty="0">
                <a:latin typeface="ＭＳ Ｐゴシック" panose="020B0600070205080204" pitchFamily="50" charset="-128"/>
              </a:rPr>
              <a:t>教員の授業力向上を図り、個別最適な学びと協働的な学びの実現</a:t>
            </a:r>
            <a:endParaRPr lang="en-US" altLang="ja-JP" sz="1400" dirty="0">
              <a:latin typeface="ＭＳ Ｐゴシック" panose="020B0600070205080204" pitchFamily="50" charset="-128"/>
            </a:endParaRPr>
          </a:p>
          <a:p>
            <a:pPr marL="285750" indent="-285750" defTabSz="919163" eaLnBrk="1" hangingPunct="1">
              <a:lnSpc>
                <a:spcPts val="2000"/>
              </a:lnSpc>
              <a:spcBef>
                <a:spcPts val="175"/>
              </a:spcBef>
              <a:spcAft>
                <a:spcPts val="175"/>
              </a:spcAft>
              <a:buFont typeface="Wingdings" panose="05000000000000000000" pitchFamily="2" charset="2"/>
              <a:buChar char="Ø"/>
              <a:tabLst>
                <a:tab pos="4659313" algn="l"/>
                <a:tab pos="4757738" algn="l"/>
                <a:tab pos="6459538" algn="l"/>
                <a:tab pos="6635750" algn="l"/>
                <a:tab pos="6905625" algn="l"/>
                <a:tab pos="6999288" algn="l"/>
                <a:tab pos="7173913" algn="l"/>
                <a:tab pos="7983538" algn="l"/>
                <a:tab pos="8253413" algn="l"/>
              </a:tabLst>
              <a:defRPr/>
            </a:pPr>
            <a:r>
              <a:rPr lang="ja-JP" altLang="en-US" sz="1400" dirty="0">
                <a:latin typeface="ＭＳ Ｐゴシック" panose="020B0600070205080204" pitchFamily="50" charset="-128"/>
              </a:rPr>
              <a:t>質の高い探究的な学びの推進に向けたカリキュラムの開発</a:t>
            </a:r>
            <a:endParaRPr lang="en-US" altLang="ja-JP" sz="1400" dirty="0">
              <a:latin typeface="ＭＳ Ｐゴシック" panose="020B0600070205080204" pitchFamily="50" charset="-128"/>
            </a:endParaRPr>
          </a:p>
        </p:txBody>
      </p:sp>
      <p:sp>
        <p:nvSpPr>
          <p:cNvPr id="16" name="Rectangle 5">
            <a:extLst>
              <a:ext uri="{FF2B5EF4-FFF2-40B4-BE49-F238E27FC236}">
                <a16:creationId xmlns:a16="http://schemas.microsoft.com/office/drawing/2014/main" id="{DDDE6943-89CD-FFC0-6B9C-6F94E7DE931E}"/>
              </a:ext>
            </a:extLst>
          </p:cNvPr>
          <p:cNvSpPr>
            <a:spLocks noChangeArrowheads="1"/>
          </p:cNvSpPr>
          <p:nvPr/>
        </p:nvSpPr>
        <p:spPr bwMode="auto">
          <a:xfrm>
            <a:off x="331172" y="3389799"/>
            <a:ext cx="8712322" cy="3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5018088" algn="l"/>
                <a:tab pos="5205413" algn="l"/>
                <a:tab pos="5376863" algn="l"/>
                <a:tab pos="5473700" algn="l"/>
              </a:tabLst>
            </a:pPr>
            <a:r>
              <a:rPr lang="ja-JP" altLang="en-US" sz="1600" b="1" dirty="0">
                <a:latin typeface="ＭＳ Ｐゴシック" panose="020B0600070205080204" pitchFamily="50" charset="-128"/>
              </a:rPr>
              <a:t>■　大阪市非認知能力調査モデル事業　　　　　　　　　　　　　　　 　   　 （　　    １，６００万円）</a:t>
            </a:r>
          </a:p>
        </p:txBody>
      </p:sp>
      <p:sp>
        <p:nvSpPr>
          <p:cNvPr id="18" name="Rectangle 5">
            <a:extLst>
              <a:ext uri="{FF2B5EF4-FFF2-40B4-BE49-F238E27FC236}">
                <a16:creationId xmlns:a16="http://schemas.microsoft.com/office/drawing/2014/main" id="{23FCE52C-FD22-57D6-3294-B14675599348}"/>
              </a:ext>
            </a:extLst>
          </p:cNvPr>
          <p:cNvSpPr>
            <a:spLocks noChangeArrowheads="1"/>
          </p:cNvSpPr>
          <p:nvPr/>
        </p:nvSpPr>
        <p:spPr bwMode="auto">
          <a:xfrm>
            <a:off x="554319" y="3809503"/>
            <a:ext cx="6919907" cy="976810"/>
          </a:xfrm>
          <a:prstGeom prst="rect">
            <a:avLst/>
          </a:prstGeom>
          <a:noFill/>
          <a:ln w="9525">
            <a:noFill/>
            <a:miter lim="800000"/>
            <a:headEnd/>
            <a:tailEnd/>
          </a:ln>
        </p:spPr>
        <p:txBody>
          <a:bodyPr lIns="77929" tIns="38964" rIns="77929" bIns="38964"/>
          <a:lstStyle/>
          <a:p>
            <a:pPr marL="285750" indent="-285750" defTabSz="919163" eaLnBrk="1" hangingPunct="1">
              <a:lnSpc>
                <a:spcPts val="2000"/>
              </a:lnSpc>
              <a:spcBef>
                <a:spcPts val="175"/>
              </a:spcBef>
              <a:spcAft>
                <a:spcPts val="175"/>
              </a:spcAft>
              <a:buFont typeface="Wingdings" panose="05000000000000000000" pitchFamily="2" charset="2"/>
              <a:buChar char="Ø"/>
              <a:tabLst>
                <a:tab pos="4659313" algn="l"/>
                <a:tab pos="4757738" algn="l"/>
                <a:tab pos="6459538" algn="l"/>
                <a:tab pos="6635750" algn="l"/>
                <a:tab pos="6905625" algn="l"/>
                <a:tab pos="6999288" algn="l"/>
                <a:tab pos="7173913" algn="l"/>
                <a:tab pos="7983538" algn="l"/>
                <a:tab pos="8253413" algn="l"/>
              </a:tabLst>
              <a:defRPr/>
            </a:pPr>
            <a:r>
              <a:rPr lang="ja-JP" altLang="en-US" sz="1400" dirty="0">
                <a:latin typeface="ＭＳ Ｐゴシック" panose="020B0600070205080204" pitchFamily="50" charset="-128"/>
              </a:rPr>
              <a:t>非認知能力（学びに向かう力、人間性等）について客観的に測定し、児童生徒の強み、特長等を適切に把握し、 エビデンス（客観的な根拠）に基づいた効果的な育成のあり方等についての実践研究をモデル校（１６校）において実施</a:t>
            </a:r>
            <a:endParaRPr lang="en-US" altLang="ja-JP" sz="1400" dirty="0">
              <a:latin typeface="ＭＳ Ｐゴシック" panose="020B0600070205080204" pitchFamily="50" charset="-128"/>
            </a:endParaRPr>
          </a:p>
        </p:txBody>
      </p:sp>
      <p:sp>
        <p:nvSpPr>
          <p:cNvPr id="19" name="角丸四角形 19">
            <a:extLst>
              <a:ext uri="{FF2B5EF4-FFF2-40B4-BE49-F238E27FC236}">
                <a16:creationId xmlns:a16="http://schemas.microsoft.com/office/drawing/2014/main" id="{3C309FEC-E2D6-D60A-2CF0-DD4391D36287}"/>
              </a:ext>
            </a:extLst>
          </p:cNvPr>
          <p:cNvSpPr/>
          <p:nvPr/>
        </p:nvSpPr>
        <p:spPr>
          <a:xfrm>
            <a:off x="73947" y="3438204"/>
            <a:ext cx="288925" cy="288925"/>
          </a:xfrm>
          <a:prstGeom prst="roundRect">
            <a:avLst>
              <a:gd name="adj" fmla="val 50000"/>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Tree>
    <p:extLst>
      <p:ext uri="{BB962C8B-B14F-4D97-AF65-F5344CB8AC3E}">
        <p14:creationId xmlns:p14="http://schemas.microsoft.com/office/powerpoint/2010/main" val="395127344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E4BF31-1E4E-CA1D-EC2C-9D069E7ABAB7}"/>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id="{F9B5DCFD-6984-9AB3-E223-DAAF93634598}"/>
              </a:ext>
            </a:extLst>
          </p:cNvPr>
          <p:cNvSpPr>
            <a:spLocks noChangeArrowheads="1"/>
          </p:cNvSpPr>
          <p:nvPr/>
        </p:nvSpPr>
        <p:spPr bwMode="auto">
          <a:xfrm>
            <a:off x="-11768" y="1852"/>
            <a:ext cx="9145588" cy="476250"/>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きめ細やかな質の高い学校教育の推進②</a:t>
            </a:r>
            <a:endParaRPr lang="en-US" altLang="ja-JP" sz="28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33" name="スライド番号プレースホルダ 3">
            <a:extLst>
              <a:ext uri="{FF2B5EF4-FFF2-40B4-BE49-F238E27FC236}">
                <a16:creationId xmlns:a16="http://schemas.microsoft.com/office/drawing/2014/main" id="{B65BD319-F30B-08EA-6251-DD138EED6A35}"/>
              </a:ext>
            </a:extLst>
          </p:cNvPr>
          <p:cNvSpPr txBox="1">
            <a:spLocks noGrp="1"/>
          </p:cNvSpPr>
          <p:nvPr/>
        </p:nvSpPr>
        <p:spPr bwMode="auto">
          <a:xfrm>
            <a:off x="7006884" y="4786313"/>
            <a:ext cx="2133600" cy="357187"/>
          </a:xfrm>
          <a:prstGeom prst="rect">
            <a:avLst/>
          </a:prstGeom>
          <a:noFill/>
          <a:ln>
            <a:miter lim="800000"/>
            <a:headEnd/>
            <a:tailEnd/>
          </a:ln>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defRPr/>
            </a:pPr>
            <a:fld id="{EB76E9F1-B754-4502-9D65-81F0C8A485CA}" type="slidenum">
              <a:rPr lang="en-US" altLang="ja-JP" sz="2000" b="1">
                <a:effectLst>
                  <a:outerShdw blurRad="38100" dist="38100" dir="2700000" algn="tl">
                    <a:srgbClr val="C0C0C0"/>
                  </a:outerShdw>
                </a:effectLst>
                <a:latin typeface="ＭＳ Ｐゴシック" panose="020B0600070205080204" pitchFamily="50" charset="-128"/>
              </a:rPr>
              <a:pPr algn="r" eaLnBrk="1" hangingPunct="1">
                <a:defRPr/>
              </a:pPr>
              <a:t>17</a:t>
            </a:fld>
            <a:endParaRPr lang="en-US" altLang="ja-JP" sz="2000" b="1" dirty="0">
              <a:effectLst>
                <a:outerShdw blurRad="38100" dist="38100" dir="2700000" algn="tl">
                  <a:srgbClr val="C0C0C0"/>
                </a:outerShdw>
              </a:effectLst>
              <a:latin typeface="ＭＳ Ｐゴシック" panose="020B0600070205080204" pitchFamily="50" charset="-128"/>
            </a:endParaRPr>
          </a:p>
        </p:txBody>
      </p:sp>
      <p:sp>
        <p:nvSpPr>
          <p:cNvPr id="40" name="Rectangle 5">
            <a:extLst>
              <a:ext uri="{FF2B5EF4-FFF2-40B4-BE49-F238E27FC236}">
                <a16:creationId xmlns:a16="http://schemas.microsoft.com/office/drawing/2014/main" id="{5227ED83-9645-A088-D44E-C49FA68E5158}"/>
              </a:ext>
            </a:extLst>
          </p:cNvPr>
          <p:cNvSpPr>
            <a:spLocks noChangeArrowheads="1"/>
          </p:cNvSpPr>
          <p:nvPr/>
        </p:nvSpPr>
        <p:spPr bwMode="auto">
          <a:xfrm>
            <a:off x="659162" y="867839"/>
            <a:ext cx="6681637" cy="56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2000"/>
              </a:lnSpc>
              <a:spcBef>
                <a:spcPts val="175"/>
              </a:spcBef>
              <a:spcAft>
                <a:spcPts val="175"/>
              </a:spcAft>
              <a:buFont typeface="Wingdings" panose="05000000000000000000" pitchFamily="2" charset="2"/>
              <a:buChar char="Ø"/>
            </a:pPr>
            <a:endParaRPr lang="en-US" altLang="ja-JP" sz="1400" dirty="0">
              <a:latin typeface="ＭＳ Ｐゴシック" panose="020B0600070205080204" pitchFamily="50" charset="-128"/>
            </a:endParaRPr>
          </a:p>
        </p:txBody>
      </p:sp>
      <p:sp>
        <p:nvSpPr>
          <p:cNvPr id="44" name="Rectangle 5">
            <a:extLst>
              <a:ext uri="{FF2B5EF4-FFF2-40B4-BE49-F238E27FC236}">
                <a16:creationId xmlns:a16="http://schemas.microsoft.com/office/drawing/2014/main" id="{2ED469EB-19A7-6BAC-DBC2-6855F0AFB2A5}"/>
              </a:ext>
            </a:extLst>
          </p:cNvPr>
          <p:cNvSpPr>
            <a:spLocks noChangeArrowheads="1"/>
          </p:cNvSpPr>
          <p:nvPr/>
        </p:nvSpPr>
        <p:spPr bwMode="auto">
          <a:xfrm>
            <a:off x="293387" y="584493"/>
            <a:ext cx="8484016" cy="40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5018088" algn="l"/>
                <a:tab pos="5205413" algn="l"/>
                <a:tab pos="5376863" algn="l"/>
                <a:tab pos="5473700" algn="l"/>
                <a:tab pos="6284913" algn="l"/>
                <a:tab pos="7534275" algn="l"/>
              </a:tabLst>
            </a:pPr>
            <a:r>
              <a:rPr lang="ja-JP" altLang="en-US" sz="1600" b="1" dirty="0">
                <a:latin typeface="ＭＳ Ｐゴシック" panose="020B0600070205080204" pitchFamily="50" charset="-128"/>
              </a:rPr>
              <a:t>■　登校支援室「なごみ」等の機能強化　　　　　　　　　　　　　　　　　　 　　 　</a:t>
            </a:r>
            <a:r>
              <a:rPr lang="ja-JP" altLang="en-US" sz="1600" b="1" dirty="0">
                <a:latin typeface="ＭＳ Ｐゴシック" pitchFamily="50" charset="-128"/>
                <a:ea typeface="ＭＳ Ｐゴシック" charset="-128"/>
              </a:rPr>
              <a:t>（　　  ３，９００</a:t>
            </a:r>
            <a:r>
              <a:rPr lang="zh-TW" altLang="en-US" sz="1600" b="1" dirty="0">
                <a:latin typeface="ＭＳ Ｐゴシック" pitchFamily="50" charset="-128"/>
                <a:ea typeface="ＭＳ Ｐゴシック" charset="-128"/>
              </a:rPr>
              <a:t>万円</a:t>
            </a:r>
            <a:r>
              <a:rPr lang="ja-JP" altLang="en-US" sz="1600" b="1" dirty="0">
                <a:latin typeface="ＭＳ Ｐゴシック" pitchFamily="50" charset="-128"/>
                <a:ea typeface="ＭＳ Ｐゴシック" charset="-128"/>
              </a:rPr>
              <a:t>）</a:t>
            </a:r>
            <a:endParaRPr lang="ja-JP" altLang="en-US" sz="1600" b="1" dirty="0">
              <a:latin typeface="ＭＳ Ｐゴシック" panose="020B0600070205080204" pitchFamily="50" charset="-128"/>
            </a:endParaRPr>
          </a:p>
        </p:txBody>
      </p:sp>
      <p:sp>
        <p:nvSpPr>
          <p:cNvPr id="4" name="Rectangle 5">
            <a:extLst>
              <a:ext uri="{FF2B5EF4-FFF2-40B4-BE49-F238E27FC236}">
                <a16:creationId xmlns:a16="http://schemas.microsoft.com/office/drawing/2014/main" id="{C3FBF9A0-EBF4-133A-CC29-969D091AEDE0}"/>
              </a:ext>
            </a:extLst>
          </p:cNvPr>
          <p:cNvSpPr>
            <a:spLocks noChangeArrowheads="1"/>
          </p:cNvSpPr>
          <p:nvPr/>
        </p:nvSpPr>
        <p:spPr bwMode="auto">
          <a:xfrm>
            <a:off x="309553" y="3087827"/>
            <a:ext cx="8803828" cy="40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5018088" algn="l"/>
                <a:tab pos="5205413" algn="l"/>
                <a:tab pos="5376863" algn="l"/>
                <a:tab pos="5473700" algn="l"/>
              </a:tabLst>
            </a:pPr>
            <a:r>
              <a:rPr lang="ja-JP" altLang="en-US" sz="1600" b="1" dirty="0">
                <a:latin typeface="ＭＳ Ｐゴシック" panose="020B0600070205080204" pitchFamily="50" charset="-128"/>
              </a:rPr>
              <a:t>■　外国につながる児童生徒の受入れ・共生のための教育推進事業   </a:t>
            </a:r>
            <a:r>
              <a:rPr lang="ja-JP" altLang="en-US" sz="1600" b="1" dirty="0">
                <a:latin typeface="ＭＳ Ｐゴシック" pitchFamily="50" charset="-128"/>
                <a:ea typeface="ＭＳ Ｐゴシック" charset="-128"/>
              </a:rPr>
              <a:t>（６億４，１００万</a:t>
            </a:r>
            <a:r>
              <a:rPr lang="zh-TW" altLang="en-US" sz="1600" b="1" dirty="0">
                <a:latin typeface="ＭＳ Ｐゴシック" pitchFamily="50" charset="-128"/>
                <a:ea typeface="ＭＳ Ｐゴシック" charset="-128"/>
              </a:rPr>
              <a:t>円</a:t>
            </a:r>
            <a:r>
              <a:rPr lang="ja-JP" altLang="en-US" sz="1600" b="1" dirty="0">
                <a:latin typeface="ＭＳ Ｐゴシック" pitchFamily="50" charset="-128"/>
                <a:ea typeface="ＭＳ Ｐゴシック" charset="-128"/>
              </a:rPr>
              <a:t>）</a:t>
            </a:r>
            <a:r>
              <a:rPr lang="en-US" altLang="ja-JP" sz="1600" b="1" dirty="0">
                <a:latin typeface="ＭＳ Ｐゴシック" pitchFamily="50" charset="-128"/>
                <a:ea typeface="ＭＳ Ｐゴシック" charset="-128"/>
              </a:rPr>
              <a:t>【</a:t>
            </a:r>
            <a:r>
              <a:rPr lang="ja-JP" altLang="en-US" sz="1600" b="1" dirty="0">
                <a:latin typeface="ＭＳ Ｐゴシック" pitchFamily="50" charset="-128"/>
                <a:ea typeface="ＭＳ Ｐゴシック" charset="-128"/>
              </a:rPr>
              <a:t>後掲</a:t>
            </a:r>
            <a:r>
              <a:rPr lang="en-US" altLang="ja-JP" sz="1600" b="1" dirty="0">
                <a:latin typeface="ＭＳ Ｐゴシック" pitchFamily="50" charset="-128"/>
                <a:ea typeface="ＭＳ Ｐゴシック" charset="-128"/>
              </a:rPr>
              <a:t>】</a:t>
            </a:r>
            <a:endParaRPr lang="ja-JP" altLang="en-US" sz="1600" b="1" dirty="0">
              <a:latin typeface="ＭＳ Ｐゴシック" panose="020B0600070205080204" pitchFamily="50" charset="-128"/>
            </a:endParaRPr>
          </a:p>
        </p:txBody>
      </p:sp>
      <p:sp>
        <p:nvSpPr>
          <p:cNvPr id="29" name="角丸四角形 25">
            <a:extLst>
              <a:ext uri="{FF2B5EF4-FFF2-40B4-BE49-F238E27FC236}">
                <a16:creationId xmlns:a16="http://schemas.microsoft.com/office/drawing/2014/main" id="{00842532-6E26-4903-6D60-5E322B89B951}"/>
              </a:ext>
            </a:extLst>
          </p:cNvPr>
          <p:cNvSpPr/>
          <p:nvPr/>
        </p:nvSpPr>
        <p:spPr>
          <a:xfrm>
            <a:off x="67855" y="3103755"/>
            <a:ext cx="288925" cy="288925"/>
          </a:xfrm>
          <a:prstGeom prst="roundRect">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15" name="Rectangle 5">
            <a:extLst>
              <a:ext uri="{FF2B5EF4-FFF2-40B4-BE49-F238E27FC236}">
                <a16:creationId xmlns:a16="http://schemas.microsoft.com/office/drawing/2014/main" id="{58B35189-3F26-9B70-D671-4E2EDA50430B}"/>
              </a:ext>
            </a:extLst>
          </p:cNvPr>
          <p:cNvSpPr>
            <a:spLocks noChangeArrowheads="1"/>
          </p:cNvSpPr>
          <p:nvPr/>
        </p:nvSpPr>
        <p:spPr bwMode="auto">
          <a:xfrm>
            <a:off x="35197" y="1437754"/>
            <a:ext cx="8519254" cy="325315"/>
          </a:xfrm>
          <a:prstGeom prst="rect">
            <a:avLst/>
          </a:prstGeom>
          <a:noFill/>
          <a:ln w="9525">
            <a:noFill/>
            <a:miter lim="800000"/>
            <a:headEnd/>
            <a:tailEnd/>
          </a:ln>
        </p:spPr>
        <p:txBody>
          <a:bodyPr lIns="77929" tIns="38964" rIns="77929" bIns="38964"/>
          <a:lstStyle/>
          <a:p>
            <a:pPr>
              <a:lnSpc>
                <a:spcPts val="2000"/>
              </a:lnSpc>
              <a:spcBef>
                <a:spcPts val="170"/>
              </a:spcBef>
              <a:spcAft>
                <a:spcPts val="170"/>
              </a:spcAft>
              <a:tabLst>
                <a:tab pos="176213" algn="l"/>
                <a:tab pos="269875" algn="l"/>
                <a:tab pos="446088" algn="l"/>
                <a:tab pos="714375" algn="l"/>
                <a:tab pos="4843463" algn="l"/>
                <a:tab pos="5018088" algn="l"/>
                <a:tab pos="5286375" algn="l"/>
                <a:tab pos="5381625" algn="l"/>
                <a:tab pos="5556250" algn="l"/>
                <a:tab pos="5562600" algn="l"/>
                <a:tab pos="6640513" algn="l"/>
              </a:tabLst>
              <a:defRPr/>
            </a:pPr>
            <a:r>
              <a:rPr lang="ja-JP" altLang="en-US" sz="1400" b="1" dirty="0">
                <a:latin typeface="ＭＳ Ｐゴシック" panose="020B0600070205080204" pitchFamily="50" charset="-128"/>
              </a:rPr>
              <a:t>　</a:t>
            </a:r>
            <a:r>
              <a:rPr lang="ja-JP" altLang="en-US" sz="1600" b="1" dirty="0">
                <a:latin typeface="ＭＳ Ｐゴシック" pitchFamily="50" charset="-128"/>
                <a:ea typeface="ＭＳ Ｐゴシック" charset="-128"/>
              </a:rPr>
              <a:t>　■</a:t>
            </a:r>
            <a:r>
              <a:rPr lang="ja-JP"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校内教育支援センター（スペシャルサポートルーム）の設置支援事業  （ ４億４，３００</a:t>
            </a:r>
            <a:r>
              <a:rPr lang="zh-TW" altLang="en-US" sz="1600" b="1" dirty="0">
                <a:latin typeface="ＭＳ Ｐゴシック" pitchFamily="50" charset="-128"/>
                <a:ea typeface="ＭＳ Ｐゴシック" charset="-128"/>
              </a:rPr>
              <a:t>万円</a:t>
            </a:r>
            <a:r>
              <a:rPr lang="ja-JP" altLang="en-US" sz="1600" b="1" dirty="0">
                <a:latin typeface="ＭＳ Ｐゴシック" pitchFamily="50" charset="-128"/>
                <a:ea typeface="ＭＳ Ｐゴシック" charset="-128"/>
              </a:rPr>
              <a:t>）</a:t>
            </a:r>
            <a:endParaRPr lang="en-US" altLang="ja-JP" sz="1600" b="1" dirty="0">
              <a:latin typeface="ＭＳ Ｐゴシック" pitchFamily="50" charset="-128"/>
              <a:ea typeface="ＭＳ Ｐゴシック" charset="-128"/>
            </a:endParaRPr>
          </a:p>
        </p:txBody>
      </p:sp>
      <p:sp>
        <p:nvSpPr>
          <p:cNvPr id="17" name="角丸四角形 19">
            <a:extLst>
              <a:ext uri="{FF2B5EF4-FFF2-40B4-BE49-F238E27FC236}">
                <a16:creationId xmlns:a16="http://schemas.microsoft.com/office/drawing/2014/main" id="{CA5BAC7A-DD5D-6C30-7198-49393E800958}"/>
              </a:ext>
            </a:extLst>
          </p:cNvPr>
          <p:cNvSpPr/>
          <p:nvPr/>
        </p:nvSpPr>
        <p:spPr>
          <a:xfrm>
            <a:off x="65130" y="3453837"/>
            <a:ext cx="288925" cy="288925"/>
          </a:xfrm>
          <a:prstGeom prst="roundRect">
            <a:avLst>
              <a:gd name="adj" fmla="val 50000"/>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3" name="Rectangle 4">
            <a:extLst>
              <a:ext uri="{FF2B5EF4-FFF2-40B4-BE49-F238E27FC236}">
                <a16:creationId xmlns:a16="http://schemas.microsoft.com/office/drawing/2014/main" id="{37ADFE6D-374F-C81C-D2B7-8E58F4378E56}"/>
              </a:ext>
            </a:extLst>
          </p:cNvPr>
          <p:cNvSpPr>
            <a:spLocks noChangeArrowheads="1"/>
          </p:cNvSpPr>
          <p:nvPr/>
        </p:nvSpPr>
        <p:spPr bwMode="auto">
          <a:xfrm>
            <a:off x="7008554" y="12700"/>
            <a:ext cx="187701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子育て・教育環境の充実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2" name="Rectangle 5">
            <a:extLst>
              <a:ext uri="{FF2B5EF4-FFF2-40B4-BE49-F238E27FC236}">
                <a16:creationId xmlns:a16="http://schemas.microsoft.com/office/drawing/2014/main" id="{DF350EC4-3E34-7B00-CE93-98CEDAADB2E6}"/>
              </a:ext>
            </a:extLst>
          </p:cNvPr>
          <p:cNvSpPr>
            <a:spLocks noChangeArrowheads="1"/>
          </p:cNvSpPr>
          <p:nvPr/>
        </p:nvSpPr>
        <p:spPr bwMode="auto">
          <a:xfrm>
            <a:off x="575176" y="1689280"/>
            <a:ext cx="8085498" cy="56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20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不登校児童生徒や登校しても自分の教室に入りづらい児童生徒の社会的自立に向けた支援として、  ８０校に対してスペシャルサポートルームの設置及び運営を支援</a:t>
            </a:r>
            <a:endParaRPr lang="en-US" altLang="ja-JP" sz="1400" dirty="0">
              <a:latin typeface="ＭＳ Ｐゴシック" panose="020B0600070205080204" pitchFamily="50" charset="-128"/>
            </a:endParaRPr>
          </a:p>
        </p:txBody>
      </p:sp>
      <p:sp>
        <p:nvSpPr>
          <p:cNvPr id="6" name="Rectangle 5">
            <a:extLst>
              <a:ext uri="{FF2B5EF4-FFF2-40B4-BE49-F238E27FC236}">
                <a16:creationId xmlns:a16="http://schemas.microsoft.com/office/drawing/2014/main" id="{0CCD468A-E609-7BEE-06D6-A610301F347F}"/>
              </a:ext>
            </a:extLst>
          </p:cNvPr>
          <p:cNvSpPr>
            <a:spLocks noChangeArrowheads="1"/>
          </p:cNvSpPr>
          <p:nvPr/>
        </p:nvSpPr>
        <p:spPr bwMode="auto">
          <a:xfrm>
            <a:off x="581648" y="861936"/>
            <a:ext cx="7694001" cy="356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20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不登校児童生徒への相談・カウンセリング機能を強化するため、登校支援室「なごみ」の相談員を１名から４名に増員</a:t>
            </a:r>
            <a:endParaRPr lang="en-US" altLang="ja-JP" sz="1400" dirty="0">
              <a:latin typeface="ＭＳ Ｐゴシック" panose="020B0600070205080204" pitchFamily="50" charset="-128"/>
            </a:endParaRPr>
          </a:p>
        </p:txBody>
      </p:sp>
      <p:sp>
        <p:nvSpPr>
          <p:cNvPr id="7" name="Rectangle 5">
            <a:extLst>
              <a:ext uri="{FF2B5EF4-FFF2-40B4-BE49-F238E27FC236}">
                <a16:creationId xmlns:a16="http://schemas.microsoft.com/office/drawing/2014/main" id="{90B266E1-E216-7866-0DAB-ED8471804CEA}"/>
              </a:ext>
            </a:extLst>
          </p:cNvPr>
          <p:cNvSpPr>
            <a:spLocks noChangeArrowheads="1"/>
          </p:cNvSpPr>
          <p:nvPr/>
        </p:nvSpPr>
        <p:spPr bwMode="auto">
          <a:xfrm>
            <a:off x="310813" y="3398924"/>
            <a:ext cx="8803828" cy="40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5018088" algn="l"/>
                <a:tab pos="5205413" algn="l"/>
                <a:tab pos="5376863" algn="l"/>
                <a:tab pos="5473700" algn="l"/>
              </a:tabLst>
            </a:pPr>
            <a:r>
              <a:rPr lang="ja-JP" altLang="en-US" sz="1600" b="1" dirty="0">
                <a:latin typeface="ＭＳ Ｐゴシック" panose="020B0600070205080204" pitchFamily="50" charset="-128"/>
              </a:rPr>
              <a:t>■　外国につながる児童生徒の保護者を対象とした日本語学習支援事業</a:t>
            </a:r>
            <a:r>
              <a:rPr lang="ja-JP" altLang="en-US" sz="1600" b="1" dirty="0">
                <a:latin typeface="ＭＳ Ｐゴシック" pitchFamily="50" charset="-128"/>
                <a:ea typeface="ＭＳ Ｐゴシック" charset="-128"/>
              </a:rPr>
              <a:t>（　    ９００万</a:t>
            </a:r>
            <a:r>
              <a:rPr lang="zh-TW" altLang="en-US" sz="1600" b="1" dirty="0">
                <a:latin typeface="ＭＳ Ｐゴシック" pitchFamily="50" charset="-128"/>
                <a:ea typeface="ＭＳ Ｐゴシック" charset="-128"/>
              </a:rPr>
              <a:t>円</a:t>
            </a:r>
            <a:r>
              <a:rPr lang="ja-JP" altLang="en-US" sz="1600" b="1" dirty="0">
                <a:latin typeface="ＭＳ Ｐゴシック" pitchFamily="50" charset="-128"/>
                <a:ea typeface="ＭＳ Ｐゴシック" charset="-128"/>
              </a:rPr>
              <a:t>）</a:t>
            </a:r>
            <a:r>
              <a:rPr lang="en-US" altLang="ja-JP" sz="1600" b="1" dirty="0">
                <a:latin typeface="ＭＳ Ｐゴシック" pitchFamily="50" charset="-128"/>
                <a:ea typeface="ＭＳ Ｐゴシック" charset="-128"/>
              </a:rPr>
              <a:t>【</a:t>
            </a:r>
            <a:r>
              <a:rPr lang="ja-JP" altLang="en-US" sz="1600" b="1" dirty="0">
                <a:latin typeface="ＭＳ Ｐゴシック" pitchFamily="50" charset="-128"/>
                <a:ea typeface="ＭＳ Ｐゴシック" charset="-128"/>
              </a:rPr>
              <a:t>後掲</a:t>
            </a:r>
            <a:r>
              <a:rPr lang="en-US" altLang="ja-JP" sz="1600" b="1" dirty="0">
                <a:latin typeface="ＭＳ Ｐゴシック" pitchFamily="50" charset="-128"/>
                <a:ea typeface="ＭＳ Ｐゴシック" charset="-128"/>
              </a:rPr>
              <a:t>】</a:t>
            </a:r>
            <a:endParaRPr lang="ja-JP" altLang="en-US" sz="1600" b="1" dirty="0">
              <a:latin typeface="ＭＳ Ｐゴシック" panose="020B0600070205080204" pitchFamily="50" charset="-128"/>
            </a:endParaRPr>
          </a:p>
        </p:txBody>
      </p:sp>
      <p:sp>
        <p:nvSpPr>
          <p:cNvPr id="8" name="Rectangle 5">
            <a:extLst>
              <a:ext uri="{FF2B5EF4-FFF2-40B4-BE49-F238E27FC236}">
                <a16:creationId xmlns:a16="http://schemas.microsoft.com/office/drawing/2014/main" id="{A4D93E05-AB30-8327-3782-783BDC3CBEF2}"/>
              </a:ext>
            </a:extLst>
          </p:cNvPr>
          <p:cNvSpPr>
            <a:spLocks noChangeArrowheads="1"/>
          </p:cNvSpPr>
          <p:nvPr/>
        </p:nvSpPr>
        <p:spPr bwMode="auto">
          <a:xfrm>
            <a:off x="312073" y="3725135"/>
            <a:ext cx="8803828" cy="40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5018088" algn="l"/>
                <a:tab pos="5205413" algn="l"/>
                <a:tab pos="5376863" algn="l"/>
                <a:tab pos="5473700" algn="l"/>
              </a:tabLst>
            </a:pPr>
            <a:r>
              <a:rPr lang="ja-JP" altLang="en-US" sz="1600" b="1" dirty="0">
                <a:latin typeface="ＭＳ Ｐゴシック" panose="020B0600070205080204" pitchFamily="50" charset="-128"/>
              </a:rPr>
              <a:t>■　学校図書館の機能を活用した外国につながる児童生徒への支援事業</a:t>
            </a:r>
            <a:r>
              <a:rPr lang="ja-JP" altLang="en-US" sz="1600" b="1" dirty="0">
                <a:latin typeface="ＭＳ Ｐゴシック" pitchFamily="50" charset="-128"/>
                <a:ea typeface="ＭＳ Ｐゴシック" charset="-128"/>
              </a:rPr>
              <a:t>（ ２，８００万</a:t>
            </a:r>
            <a:r>
              <a:rPr lang="zh-TW" altLang="en-US" sz="1600" b="1" dirty="0">
                <a:latin typeface="ＭＳ Ｐゴシック" pitchFamily="50" charset="-128"/>
                <a:ea typeface="ＭＳ Ｐゴシック" charset="-128"/>
              </a:rPr>
              <a:t>円</a:t>
            </a:r>
            <a:r>
              <a:rPr lang="ja-JP" altLang="en-US" sz="1600" b="1" dirty="0">
                <a:latin typeface="ＭＳ Ｐゴシック" pitchFamily="50" charset="-128"/>
                <a:ea typeface="ＭＳ Ｐゴシック" charset="-128"/>
              </a:rPr>
              <a:t>）</a:t>
            </a:r>
            <a:r>
              <a:rPr lang="en-US" altLang="ja-JP" sz="1600" b="1" dirty="0">
                <a:latin typeface="ＭＳ Ｐゴシック" pitchFamily="50" charset="-128"/>
                <a:ea typeface="ＭＳ Ｐゴシック" charset="-128"/>
              </a:rPr>
              <a:t>【</a:t>
            </a:r>
            <a:r>
              <a:rPr lang="ja-JP" altLang="en-US" sz="1600" b="1" dirty="0">
                <a:latin typeface="ＭＳ Ｐゴシック" pitchFamily="50" charset="-128"/>
                <a:ea typeface="ＭＳ Ｐゴシック" charset="-128"/>
              </a:rPr>
              <a:t>後掲</a:t>
            </a:r>
            <a:r>
              <a:rPr lang="en-US" altLang="ja-JP" sz="1600" b="1" dirty="0">
                <a:latin typeface="ＭＳ Ｐゴシック" pitchFamily="50" charset="-128"/>
                <a:ea typeface="ＭＳ Ｐゴシック" charset="-128"/>
              </a:rPr>
              <a:t>】</a:t>
            </a:r>
            <a:endParaRPr lang="ja-JP" altLang="en-US" sz="1600" b="1" dirty="0">
              <a:latin typeface="ＭＳ Ｐゴシック" panose="020B0600070205080204" pitchFamily="50" charset="-128"/>
            </a:endParaRPr>
          </a:p>
        </p:txBody>
      </p:sp>
      <p:sp>
        <p:nvSpPr>
          <p:cNvPr id="11" name="角丸四角形 19">
            <a:extLst>
              <a:ext uri="{FF2B5EF4-FFF2-40B4-BE49-F238E27FC236}">
                <a16:creationId xmlns:a16="http://schemas.microsoft.com/office/drawing/2014/main" id="{9B90934D-1081-3CB8-BABF-4876C441E9A7}"/>
              </a:ext>
            </a:extLst>
          </p:cNvPr>
          <p:cNvSpPr/>
          <p:nvPr/>
        </p:nvSpPr>
        <p:spPr>
          <a:xfrm>
            <a:off x="66390" y="3780048"/>
            <a:ext cx="288925" cy="288925"/>
          </a:xfrm>
          <a:prstGeom prst="roundRect">
            <a:avLst>
              <a:gd name="adj" fmla="val 50000"/>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13" name="角丸四角形 25">
            <a:extLst>
              <a:ext uri="{FF2B5EF4-FFF2-40B4-BE49-F238E27FC236}">
                <a16:creationId xmlns:a16="http://schemas.microsoft.com/office/drawing/2014/main" id="{6C579A01-619E-FA7C-688D-92FE7200E5C9}"/>
              </a:ext>
            </a:extLst>
          </p:cNvPr>
          <p:cNvSpPr/>
          <p:nvPr/>
        </p:nvSpPr>
        <p:spPr>
          <a:xfrm>
            <a:off x="61558" y="601869"/>
            <a:ext cx="288925" cy="288925"/>
          </a:xfrm>
          <a:prstGeom prst="roundRect">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16" name="角丸四角形 25">
            <a:extLst>
              <a:ext uri="{FF2B5EF4-FFF2-40B4-BE49-F238E27FC236}">
                <a16:creationId xmlns:a16="http://schemas.microsoft.com/office/drawing/2014/main" id="{99D10252-6983-2773-A0D6-D0E8CB82F26E}"/>
              </a:ext>
            </a:extLst>
          </p:cNvPr>
          <p:cNvSpPr/>
          <p:nvPr/>
        </p:nvSpPr>
        <p:spPr>
          <a:xfrm>
            <a:off x="62818" y="1439464"/>
            <a:ext cx="288925" cy="288925"/>
          </a:xfrm>
          <a:prstGeom prst="roundRect">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18" name="Rectangle 5">
            <a:extLst>
              <a:ext uri="{FF2B5EF4-FFF2-40B4-BE49-F238E27FC236}">
                <a16:creationId xmlns:a16="http://schemas.microsoft.com/office/drawing/2014/main" id="{9BEB379E-7C8A-E9BE-547C-C61989E330C5}"/>
              </a:ext>
            </a:extLst>
          </p:cNvPr>
          <p:cNvSpPr>
            <a:spLocks noChangeArrowheads="1"/>
          </p:cNvSpPr>
          <p:nvPr/>
        </p:nvSpPr>
        <p:spPr bwMode="auto">
          <a:xfrm>
            <a:off x="36457" y="2265526"/>
            <a:ext cx="8519254" cy="325315"/>
          </a:xfrm>
          <a:prstGeom prst="rect">
            <a:avLst/>
          </a:prstGeom>
          <a:noFill/>
          <a:ln w="9525">
            <a:noFill/>
            <a:miter lim="800000"/>
            <a:headEnd/>
            <a:tailEnd/>
          </a:ln>
        </p:spPr>
        <p:txBody>
          <a:bodyPr lIns="77929" tIns="38964" rIns="77929" bIns="38964"/>
          <a:lstStyle/>
          <a:p>
            <a:pPr>
              <a:lnSpc>
                <a:spcPts val="2000"/>
              </a:lnSpc>
              <a:spcBef>
                <a:spcPts val="170"/>
              </a:spcBef>
              <a:spcAft>
                <a:spcPts val="170"/>
              </a:spcAft>
              <a:tabLst>
                <a:tab pos="176213" algn="l"/>
                <a:tab pos="269875" algn="l"/>
                <a:tab pos="446088" algn="l"/>
                <a:tab pos="714375" algn="l"/>
                <a:tab pos="4843463" algn="l"/>
                <a:tab pos="5018088" algn="l"/>
                <a:tab pos="5286375" algn="l"/>
                <a:tab pos="5381625" algn="l"/>
                <a:tab pos="5556250" algn="l"/>
                <a:tab pos="5562600" algn="l"/>
                <a:tab pos="6640513" algn="l"/>
              </a:tabLst>
              <a:defRPr/>
            </a:pPr>
            <a:r>
              <a:rPr lang="ja-JP" altLang="en-US" sz="1400" b="1" dirty="0">
                <a:latin typeface="ＭＳ Ｐゴシック" panose="020B0600070205080204" pitchFamily="50" charset="-128"/>
              </a:rPr>
              <a:t>　</a:t>
            </a:r>
            <a:r>
              <a:rPr lang="ja-JP" altLang="en-US" sz="1600" b="1" dirty="0">
                <a:latin typeface="ＭＳ Ｐゴシック" pitchFamily="50" charset="-128"/>
                <a:ea typeface="ＭＳ Ｐゴシック" charset="-128"/>
              </a:rPr>
              <a:t>　■</a:t>
            </a:r>
            <a:r>
              <a:rPr lang="ja-JP"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教育支援センター（メタバース）の設置事業</a:t>
            </a:r>
            <a:r>
              <a:rPr lang="ja-JP" altLang="en-US" sz="1600" b="1" dirty="0">
                <a:solidFill>
                  <a:srgbClr val="FF0000"/>
                </a:solidFill>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　　　　　　　　　　　　　　　   （　　 ３，６００</a:t>
            </a:r>
            <a:r>
              <a:rPr lang="zh-TW" altLang="en-US" sz="1600" b="1" dirty="0">
                <a:latin typeface="ＭＳ Ｐゴシック" pitchFamily="50" charset="-128"/>
                <a:ea typeface="ＭＳ Ｐゴシック" charset="-128"/>
              </a:rPr>
              <a:t>万円</a:t>
            </a:r>
            <a:r>
              <a:rPr lang="ja-JP" altLang="en-US" sz="1600" b="1" dirty="0">
                <a:latin typeface="ＭＳ Ｐゴシック" pitchFamily="50" charset="-128"/>
                <a:ea typeface="ＭＳ Ｐゴシック" charset="-128"/>
              </a:rPr>
              <a:t>）</a:t>
            </a:r>
            <a:endParaRPr lang="en-US" altLang="ja-JP" sz="1600" b="1" dirty="0">
              <a:latin typeface="ＭＳ Ｐゴシック" pitchFamily="50" charset="-128"/>
              <a:ea typeface="ＭＳ Ｐゴシック" charset="-128"/>
            </a:endParaRPr>
          </a:p>
        </p:txBody>
      </p:sp>
      <p:sp>
        <p:nvSpPr>
          <p:cNvPr id="19" name="Rectangle 5">
            <a:extLst>
              <a:ext uri="{FF2B5EF4-FFF2-40B4-BE49-F238E27FC236}">
                <a16:creationId xmlns:a16="http://schemas.microsoft.com/office/drawing/2014/main" id="{5D04FFA3-D381-E799-5835-9565CCD85ACD}"/>
              </a:ext>
            </a:extLst>
          </p:cNvPr>
          <p:cNvSpPr>
            <a:spLocks noChangeArrowheads="1"/>
          </p:cNvSpPr>
          <p:nvPr/>
        </p:nvSpPr>
        <p:spPr bwMode="auto">
          <a:xfrm>
            <a:off x="576437" y="2520692"/>
            <a:ext cx="7177070" cy="567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20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メタバース空間を活用し、外出が困難で学校内外において十分な支援を受けられていない児童生徒に対し、学習支援、相談支援、社会的自立に向けた支援をモデル事業として実施</a:t>
            </a:r>
            <a:endParaRPr lang="en-US" altLang="ja-JP" sz="1400" dirty="0">
              <a:latin typeface="ＭＳ Ｐゴシック" panose="020B0600070205080204" pitchFamily="50" charset="-128"/>
            </a:endParaRPr>
          </a:p>
        </p:txBody>
      </p:sp>
      <p:sp>
        <p:nvSpPr>
          <p:cNvPr id="5" name="角丸四角形 19">
            <a:extLst>
              <a:ext uri="{FF2B5EF4-FFF2-40B4-BE49-F238E27FC236}">
                <a16:creationId xmlns:a16="http://schemas.microsoft.com/office/drawing/2014/main" id="{FC21950D-5697-CA48-BEFA-027D81A8FD18}"/>
              </a:ext>
            </a:extLst>
          </p:cNvPr>
          <p:cNvSpPr/>
          <p:nvPr/>
        </p:nvSpPr>
        <p:spPr>
          <a:xfrm>
            <a:off x="66390" y="2261576"/>
            <a:ext cx="288925" cy="288925"/>
          </a:xfrm>
          <a:prstGeom prst="roundRect">
            <a:avLst>
              <a:gd name="adj" fmla="val 50000"/>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9" name="Rectangle 5">
            <a:extLst>
              <a:ext uri="{FF2B5EF4-FFF2-40B4-BE49-F238E27FC236}">
                <a16:creationId xmlns:a16="http://schemas.microsoft.com/office/drawing/2014/main" id="{5695EAB0-A063-22F1-D775-3021AE6B5555}"/>
              </a:ext>
            </a:extLst>
          </p:cNvPr>
          <p:cNvSpPr>
            <a:spLocks noChangeArrowheads="1"/>
          </p:cNvSpPr>
          <p:nvPr/>
        </p:nvSpPr>
        <p:spPr bwMode="auto">
          <a:xfrm>
            <a:off x="313543" y="4071919"/>
            <a:ext cx="8712322" cy="3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5018088" algn="l"/>
                <a:tab pos="5205413" algn="l"/>
                <a:tab pos="5376863" algn="l"/>
                <a:tab pos="5473700" algn="l"/>
              </a:tabLst>
            </a:pPr>
            <a:r>
              <a:rPr lang="ja-JP" altLang="en-US" sz="1600" b="1" dirty="0">
                <a:latin typeface="ＭＳ Ｐゴシック" panose="020B0600070205080204" pitchFamily="50" charset="-128"/>
              </a:rPr>
              <a:t>■　通学路の安全対策                                                                    （  </a:t>
            </a:r>
            <a:r>
              <a:rPr lang="ja-JP" altLang="en-US" sz="1600" b="1" dirty="0">
                <a:latin typeface="ＭＳ Ｐゴシック" pitchFamily="50" charset="-128"/>
                <a:ea typeface="ＭＳ Ｐゴシック" charset="-128"/>
              </a:rPr>
              <a:t>６，１００</a:t>
            </a:r>
            <a:r>
              <a:rPr lang="ja-JP" altLang="en-US" sz="1600" b="1" dirty="0">
                <a:latin typeface="ＭＳ Ｐゴシック" panose="020B0600070205080204" pitchFamily="50" charset="-128"/>
              </a:rPr>
              <a:t>万円）</a:t>
            </a:r>
          </a:p>
        </p:txBody>
      </p:sp>
      <p:sp>
        <p:nvSpPr>
          <p:cNvPr id="10" name="Rectangle 5">
            <a:extLst>
              <a:ext uri="{FF2B5EF4-FFF2-40B4-BE49-F238E27FC236}">
                <a16:creationId xmlns:a16="http://schemas.microsoft.com/office/drawing/2014/main" id="{0E0CE175-AD8E-B359-87F7-0315B4BD05CA}"/>
              </a:ext>
            </a:extLst>
          </p:cNvPr>
          <p:cNvSpPr>
            <a:spLocks noChangeArrowheads="1"/>
          </p:cNvSpPr>
          <p:nvPr/>
        </p:nvSpPr>
        <p:spPr bwMode="auto">
          <a:xfrm>
            <a:off x="575176" y="4398130"/>
            <a:ext cx="6883147" cy="611972"/>
          </a:xfrm>
          <a:prstGeom prst="rect">
            <a:avLst/>
          </a:prstGeom>
          <a:noFill/>
          <a:ln w="9525">
            <a:noFill/>
            <a:miter lim="800000"/>
            <a:headEnd/>
            <a:tailEnd/>
          </a:ln>
        </p:spPr>
        <p:txBody>
          <a:bodyPr lIns="77929" tIns="38964" rIns="77929" bIns="38964"/>
          <a:lstStyle/>
          <a:p>
            <a:pPr marL="285750" indent="-285750" defTabSz="919163" eaLnBrk="1" hangingPunct="1">
              <a:lnSpc>
                <a:spcPts val="2000"/>
              </a:lnSpc>
              <a:spcBef>
                <a:spcPts val="175"/>
              </a:spcBef>
              <a:spcAft>
                <a:spcPts val="175"/>
              </a:spcAft>
              <a:buFont typeface="Wingdings" panose="05000000000000000000" pitchFamily="2" charset="2"/>
              <a:buChar char="Ø"/>
              <a:tabLst>
                <a:tab pos="4659313" algn="l"/>
                <a:tab pos="4757738" algn="l"/>
                <a:tab pos="6459538" algn="l"/>
                <a:tab pos="6635750" algn="l"/>
                <a:tab pos="6905625" algn="l"/>
                <a:tab pos="6999288" algn="l"/>
                <a:tab pos="7173913" algn="l"/>
                <a:tab pos="7983538" algn="l"/>
                <a:tab pos="8253413" algn="l"/>
              </a:tabLst>
              <a:defRPr/>
            </a:pPr>
            <a:r>
              <a:rPr lang="ja-JP" altLang="en-US" sz="1400" dirty="0">
                <a:latin typeface="ＭＳ Ｐゴシック" panose="020B0600070205080204" pitchFamily="50" charset="-128"/>
              </a:rPr>
              <a:t>「大阪市通学路安全プログラム」に基づき、合同点検を実施し、対策必要箇所について、区と関係部局が連携し、早期に課題解決を図るよう取組を実施</a:t>
            </a:r>
            <a:endParaRPr lang="en-US" altLang="ja-JP" sz="1400" dirty="0">
              <a:latin typeface="ＭＳ Ｐゴシック" panose="020B0600070205080204" pitchFamily="50" charset="-128"/>
            </a:endParaRPr>
          </a:p>
        </p:txBody>
      </p:sp>
    </p:spTree>
    <p:extLst>
      <p:ext uri="{BB962C8B-B14F-4D97-AF65-F5344CB8AC3E}">
        <p14:creationId xmlns:p14="http://schemas.microsoft.com/office/powerpoint/2010/main" val="207712710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EFD4A-E125-D0BF-6E70-317F40A2376C}"/>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id="{A5704FB4-860E-AB20-4DC3-26ED5AB6216F}"/>
              </a:ext>
            </a:extLst>
          </p:cNvPr>
          <p:cNvSpPr>
            <a:spLocks noChangeArrowheads="1"/>
          </p:cNvSpPr>
          <p:nvPr/>
        </p:nvSpPr>
        <p:spPr bwMode="auto">
          <a:xfrm>
            <a:off x="-11768" y="3839"/>
            <a:ext cx="9145588" cy="476250"/>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きめ細やかな質の高い学校教育の推進③</a:t>
            </a:r>
            <a:endParaRPr lang="en-US" altLang="ja-JP" sz="28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33" name="スライド番号プレースホルダ 3">
            <a:extLst>
              <a:ext uri="{FF2B5EF4-FFF2-40B4-BE49-F238E27FC236}">
                <a16:creationId xmlns:a16="http://schemas.microsoft.com/office/drawing/2014/main" id="{98182435-63F9-7A57-09AE-117D3A35175A}"/>
              </a:ext>
            </a:extLst>
          </p:cNvPr>
          <p:cNvSpPr txBox="1">
            <a:spLocks noGrp="1"/>
          </p:cNvSpPr>
          <p:nvPr/>
        </p:nvSpPr>
        <p:spPr bwMode="auto">
          <a:xfrm>
            <a:off x="7006884" y="4792847"/>
            <a:ext cx="2133600" cy="357187"/>
          </a:xfrm>
          <a:prstGeom prst="rect">
            <a:avLst/>
          </a:prstGeom>
          <a:noFill/>
          <a:ln>
            <a:miter lim="800000"/>
            <a:headEnd/>
            <a:tailEnd/>
          </a:ln>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defRPr/>
            </a:pPr>
            <a:fld id="{EB76E9F1-B754-4502-9D65-81F0C8A485CA}" type="slidenum">
              <a:rPr lang="en-US" altLang="ja-JP" sz="2000" b="1">
                <a:effectLst>
                  <a:outerShdw blurRad="38100" dist="38100" dir="2700000" algn="tl">
                    <a:srgbClr val="C0C0C0"/>
                  </a:outerShdw>
                </a:effectLst>
                <a:latin typeface="ＭＳ Ｐゴシック" panose="020B0600070205080204" pitchFamily="50" charset="-128"/>
              </a:rPr>
              <a:pPr algn="r" eaLnBrk="1" hangingPunct="1">
                <a:defRPr/>
              </a:pPr>
              <a:t>18</a:t>
            </a:fld>
            <a:endParaRPr lang="en-US" altLang="ja-JP" sz="2000" b="1" dirty="0">
              <a:effectLst>
                <a:outerShdw blurRad="38100" dist="38100" dir="2700000" algn="tl">
                  <a:srgbClr val="C0C0C0"/>
                </a:outerShdw>
              </a:effectLst>
              <a:latin typeface="ＭＳ Ｐゴシック" panose="020B0600070205080204" pitchFamily="50" charset="-128"/>
            </a:endParaRPr>
          </a:p>
        </p:txBody>
      </p:sp>
      <p:sp>
        <p:nvSpPr>
          <p:cNvPr id="18" name="Rectangle 5">
            <a:extLst>
              <a:ext uri="{FF2B5EF4-FFF2-40B4-BE49-F238E27FC236}">
                <a16:creationId xmlns:a16="http://schemas.microsoft.com/office/drawing/2014/main" id="{726D485B-F10E-BA1E-140E-B8931DF31896}"/>
              </a:ext>
            </a:extLst>
          </p:cNvPr>
          <p:cNvSpPr>
            <a:spLocks noChangeArrowheads="1"/>
          </p:cNvSpPr>
          <p:nvPr/>
        </p:nvSpPr>
        <p:spPr bwMode="auto">
          <a:xfrm>
            <a:off x="364788" y="4172726"/>
            <a:ext cx="8484016" cy="40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5018088" algn="l"/>
                <a:tab pos="5205413" algn="l"/>
                <a:tab pos="5376863" algn="l"/>
                <a:tab pos="5473700" algn="l"/>
              </a:tabLst>
            </a:pPr>
            <a:r>
              <a:rPr lang="ja-JP" altLang="en-US" sz="1600" b="1" dirty="0">
                <a:latin typeface="ＭＳ Ｐゴシック" panose="020B0600070205080204" pitchFamily="50" charset="-128"/>
              </a:rPr>
              <a:t>■　本務教員による欠員補充制度（特別専科教諭の配置） 　　　　　　（</a:t>
            </a:r>
            <a:r>
              <a:rPr lang="ja-JP" altLang="en-US" sz="1600" b="1" dirty="0">
                <a:latin typeface="ＭＳ Ｐゴシック" pitchFamily="50" charset="-128"/>
                <a:ea typeface="ＭＳ Ｐゴシック" charset="-128"/>
              </a:rPr>
              <a:t>１１億 ４，６００</a:t>
            </a:r>
            <a:r>
              <a:rPr lang="ja-JP" altLang="en-US" sz="1600" b="1" dirty="0">
                <a:latin typeface="ＭＳ Ｐゴシック" panose="020B0600070205080204" pitchFamily="50" charset="-128"/>
              </a:rPr>
              <a:t>万円）</a:t>
            </a:r>
          </a:p>
        </p:txBody>
      </p:sp>
      <p:sp>
        <p:nvSpPr>
          <p:cNvPr id="19" name="Rectangle 5">
            <a:extLst>
              <a:ext uri="{FF2B5EF4-FFF2-40B4-BE49-F238E27FC236}">
                <a16:creationId xmlns:a16="http://schemas.microsoft.com/office/drawing/2014/main" id="{51581CB7-7F83-9A34-8856-9222F84AE4A3}"/>
              </a:ext>
            </a:extLst>
          </p:cNvPr>
          <p:cNvSpPr>
            <a:spLocks noChangeArrowheads="1"/>
          </p:cNvSpPr>
          <p:nvPr/>
        </p:nvSpPr>
        <p:spPr bwMode="auto">
          <a:xfrm>
            <a:off x="619199" y="4456026"/>
            <a:ext cx="8170676" cy="578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全国的な教員不足のなか、年度途中からの産休・育休取得者等の代替講師に欠員が生じている</a:t>
            </a:r>
            <a:endParaRPr lang="en-US" altLang="ja-JP" sz="1400" dirty="0">
              <a:latin typeface="ＭＳ Ｐゴシック" panose="020B0600070205080204" pitchFamily="50" charset="-128"/>
            </a:endParaRPr>
          </a:p>
          <a:p>
            <a:pPr eaLnBrk="1" hangingPunct="1">
              <a:spcBef>
                <a:spcPts val="175"/>
              </a:spcBef>
              <a:spcAft>
                <a:spcPts val="175"/>
              </a:spcAft>
            </a:pPr>
            <a:r>
              <a:rPr lang="en-US" altLang="ja-JP" sz="1400" dirty="0">
                <a:latin typeface="ＭＳ Ｐゴシック" panose="020B0600070205080204" pitchFamily="50" charset="-128"/>
              </a:rPr>
              <a:t>     </a:t>
            </a:r>
            <a:r>
              <a:rPr lang="ja-JP" altLang="en-US" sz="1400" dirty="0">
                <a:latin typeface="ＭＳ Ｐゴシック" panose="020B0600070205080204" pitchFamily="50" charset="-128"/>
              </a:rPr>
              <a:t>状況を解消するため、本務教員（特別専科教諭）の配置数を１３０人から１６５人に拡充</a:t>
            </a:r>
            <a:endParaRPr lang="en-US" altLang="ja-JP" sz="1400" dirty="0">
              <a:latin typeface="ＭＳ Ｐゴシック" panose="020B0600070205080204" pitchFamily="50" charset="-128"/>
            </a:endParaRPr>
          </a:p>
        </p:txBody>
      </p:sp>
      <p:sp>
        <p:nvSpPr>
          <p:cNvPr id="30" name="Rectangle 5">
            <a:extLst>
              <a:ext uri="{FF2B5EF4-FFF2-40B4-BE49-F238E27FC236}">
                <a16:creationId xmlns:a16="http://schemas.microsoft.com/office/drawing/2014/main" id="{69782020-113C-0C1D-D94A-47E7E8028170}"/>
              </a:ext>
            </a:extLst>
          </p:cNvPr>
          <p:cNvSpPr>
            <a:spLocks noChangeArrowheads="1"/>
          </p:cNvSpPr>
          <p:nvPr/>
        </p:nvSpPr>
        <p:spPr bwMode="auto">
          <a:xfrm>
            <a:off x="188870" y="875086"/>
            <a:ext cx="7931874" cy="55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731837" indent="-285750">
              <a:spcBef>
                <a:spcPts val="175"/>
              </a:spcBef>
              <a:spcAft>
                <a:spcPts val="175"/>
              </a:spcAft>
              <a:buFont typeface="Wingdings" panose="05000000000000000000" pitchFamily="2" charset="2"/>
              <a:buChar char="Ø"/>
              <a:tabLst>
                <a:tab pos="714375" algn="l"/>
                <a:tab pos="809625" algn="l"/>
              </a:tabLst>
              <a:defRPr/>
            </a:pPr>
            <a:r>
              <a:rPr lang="ja-JP" altLang="en-US" sz="1400" dirty="0">
                <a:latin typeface="ＭＳ Ｐゴシック" panose="020B0600070205080204" pitchFamily="50" charset="-128"/>
              </a:rPr>
              <a:t>教頭職の業務負担を軽減し、働きやすい環境を整備するため、ワークライフバランス支援員の</a:t>
            </a:r>
            <a:endParaRPr lang="en-US" altLang="ja-JP" sz="1400" dirty="0">
              <a:latin typeface="ＭＳ Ｐゴシック" panose="020B0600070205080204" pitchFamily="50" charset="-128"/>
            </a:endParaRPr>
          </a:p>
          <a:p>
            <a:pPr marL="446087">
              <a:spcBef>
                <a:spcPts val="175"/>
              </a:spcBef>
              <a:spcAft>
                <a:spcPts val="175"/>
              </a:spcAft>
              <a:tabLst>
                <a:tab pos="714375" algn="l"/>
                <a:tab pos="809625" algn="l"/>
              </a:tabLst>
              <a:defRPr/>
            </a:pPr>
            <a:r>
              <a:rPr lang="ja-JP" altLang="en-US" sz="1400" dirty="0">
                <a:latin typeface="ＭＳ Ｐゴシック" panose="020B0600070205080204" pitchFamily="50" charset="-128"/>
              </a:rPr>
              <a:t>　　 配置校を１３０校から１８０校に拡充</a:t>
            </a:r>
            <a:endParaRPr lang="en-US" altLang="ja-JP" sz="1400" dirty="0">
              <a:latin typeface="ＭＳ Ｐゴシック" panose="020B0600070205080204" pitchFamily="50" charset="-128"/>
            </a:endParaRPr>
          </a:p>
          <a:p>
            <a:pPr marL="446087">
              <a:spcBef>
                <a:spcPts val="175"/>
              </a:spcBef>
              <a:spcAft>
                <a:spcPts val="175"/>
              </a:spcAft>
              <a:tabLst>
                <a:tab pos="714375" algn="l"/>
                <a:tab pos="809625" algn="l"/>
              </a:tabLst>
              <a:defRPr/>
            </a:pPr>
            <a:endParaRPr lang="en-US" altLang="ja-JP" sz="1400" dirty="0">
              <a:latin typeface="ＭＳ Ｐゴシック" panose="020B0600070205080204" pitchFamily="50" charset="-128"/>
            </a:endParaRPr>
          </a:p>
        </p:txBody>
      </p:sp>
      <p:sp>
        <p:nvSpPr>
          <p:cNvPr id="6" name="Rectangle 4">
            <a:extLst>
              <a:ext uri="{FF2B5EF4-FFF2-40B4-BE49-F238E27FC236}">
                <a16:creationId xmlns:a16="http://schemas.microsoft.com/office/drawing/2014/main" id="{86AD5CE9-8FEC-6522-8654-99DD59A6AA54}"/>
              </a:ext>
            </a:extLst>
          </p:cNvPr>
          <p:cNvSpPr>
            <a:spLocks noChangeArrowheads="1"/>
          </p:cNvSpPr>
          <p:nvPr/>
        </p:nvSpPr>
        <p:spPr bwMode="auto">
          <a:xfrm>
            <a:off x="7008554" y="14687"/>
            <a:ext cx="187701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子育て・教育環境の充実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9" name="Rectangle 5">
            <a:extLst>
              <a:ext uri="{FF2B5EF4-FFF2-40B4-BE49-F238E27FC236}">
                <a16:creationId xmlns:a16="http://schemas.microsoft.com/office/drawing/2014/main" id="{8FFDF49A-B551-84ED-4BD4-013CEC8D6E23}"/>
              </a:ext>
            </a:extLst>
          </p:cNvPr>
          <p:cNvSpPr>
            <a:spLocks noChangeArrowheads="1"/>
          </p:cNvSpPr>
          <p:nvPr/>
        </p:nvSpPr>
        <p:spPr bwMode="auto">
          <a:xfrm>
            <a:off x="364938" y="2095861"/>
            <a:ext cx="8484016" cy="40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5018088" algn="l"/>
                <a:tab pos="5205413" algn="l"/>
                <a:tab pos="5376863" algn="l"/>
                <a:tab pos="5473700" algn="l"/>
              </a:tabLst>
            </a:pPr>
            <a:r>
              <a:rPr lang="ja-JP" altLang="en-US" sz="1600" b="1" dirty="0">
                <a:latin typeface="ＭＳ Ｐゴシック" panose="020B0600070205080204" pitchFamily="50" charset="-128"/>
              </a:rPr>
              <a:t>■　部活動指導の負担軽減　　　　　　　　　　　　　 　　　　　　　　　　　  </a:t>
            </a:r>
            <a:r>
              <a:rPr lang="ja-JP" altLang="en-US" sz="1600" b="1" dirty="0">
                <a:latin typeface="ＭＳ Ｐゴシック" pitchFamily="50" charset="-128"/>
                <a:ea typeface="ＭＳ Ｐゴシック" charset="-128"/>
              </a:rPr>
              <a:t>（１２億 ６，８００</a:t>
            </a:r>
            <a:r>
              <a:rPr lang="zh-TW" altLang="en-US" sz="1600" b="1" dirty="0">
                <a:latin typeface="ＭＳ Ｐゴシック" pitchFamily="50" charset="-128"/>
                <a:ea typeface="ＭＳ Ｐゴシック" charset="-128"/>
              </a:rPr>
              <a:t>万円</a:t>
            </a:r>
            <a:r>
              <a:rPr lang="ja-JP" altLang="en-US" sz="1600" b="1" dirty="0">
                <a:latin typeface="ＭＳ Ｐゴシック" pitchFamily="50" charset="-128"/>
                <a:ea typeface="ＭＳ Ｐゴシック" charset="-128"/>
              </a:rPr>
              <a:t>）</a:t>
            </a:r>
            <a:endParaRPr lang="ja-JP" altLang="en-US" sz="1600" b="1" dirty="0">
              <a:latin typeface="ＭＳ Ｐゴシック" panose="020B0600070205080204" pitchFamily="50" charset="-128"/>
            </a:endParaRPr>
          </a:p>
        </p:txBody>
      </p:sp>
      <p:sp>
        <p:nvSpPr>
          <p:cNvPr id="13" name="角丸四角形 25">
            <a:extLst>
              <a:ext uri="{FF2B5EF4-FFF2-40B4-BE49-F238E27FC236}">
                <a16:creationId xmlns:a16="http://schemas.microsoft.com/office/drawing/2014/main" id="{61E5EA07-C267-0AD1-DA9B-1DB5F507796B}"/>
              </a:ext>
            </a:extLst>
          </p:cNvPr>
          <p:cNvSpPr/>
          <p:nvPr/>
        </p:nvSpPr>
        <p:spPr>
          <a:xfrm>
            <a:off x="68432" y="2120806"/>
            <a:ext cx="288925" cy="288925"/>
          </a:xfrm>
          <a:prstGeom prst="roundRect">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25" name="Rectangle 5">
            <a:extLst>
              <a:ext uri="{FF2B5EF4-FFF2-40B4-BE49-F238E27FC236}">
                <a16:creationId xmlns:a16="http://schemas.microsoft.com/office/drawing/2014/main" id="{098C499A-1DC8-59ED-4C95-96F23A9F3E83}"/>
              </a:ext>
            </a:extLst>
          </p:cNvPr>
          <p:cNvSpPr>
            <a:spLocks noChangeArrowheads="1"/>
          </p:cNvSpPr>
          <p:nvPr/>
        </p:nvSpPr>
        <p:spPr bwMode="auto">
          <a:xfrm>
            <a:off x="619198" y="2382923"/>
            <a:ext cx="7586547" cy="51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7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部活動指導体制の充実とともに、教員の長時間勤務の解消を図るため、部活動指導員の配置を６５０人から８００人に増員</a:t>
            </a:r>
            <a:endParaRPr lang="en-US" altLang="ja-JP" sz="1400" dirty="0">
              <a:latin typeface="ＭＳ Ｐゴシック" panose="020B0600070205080204" pitchFamily="50" charset="-128"/>
            </a:endParaRPr>
          </a:p>
        </p:txBody>
      </p:sp>
      <p:sp>
        <p:nvSpPr>
          <p:cNvPr id="27" name="Rectangle 5">
            <a:extLst>
              <a:ext uri="{FF2B5EF4-FFF2-40B4-BE49-F238E27FC236}">
                <a16:creationId xmlns:a16="http://schemas.microsoft.com/office/drawing/2014/main" id="{26F7C0EE-3187-EAAA-5E56-A486996856DA}"/>
              </a:ext>
            </a:extLst>
          </p:cNvPr>
          <p:cNvSpPr>
            <a:spLocks noChangeArrowheads="1"/>
          </p:cNvSpPr>
          <p:nvPr/>
        </p:nvSpPr>
        <p:spPr bwMode="auto">
          <a:xfrm>
            <a:off x="619199" y="2830949"/>
            <a:ext cx="7447115" cy="513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7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今後の部活動のあり方を検討するため、休日の部活動の地域展開モデル事業を実施してきた４拠点に加え、新たに中之島拠点を設置</a:t>
            </a:r>
            <a:endParaRPr lang="en-US" altLang="ja-JP" sz="1400" dirty="0">
              <a:latin typeface="ＭＳ Ｐゴシック" panose="020B0600070205080204" pitchFamily="50" charset="-128"/>
            </a:endParaRPr>
          </a:p>
        </p:txBody>
      </p:sp>
      <p:sp>
        <p:nvSpPr>
          <p:cNvPr id="5" name="角丸四角形 25">
            <a:extLst>
              <a:ext uri="{FF2B5EF4-FFF2-40B4-BE49-F238E27FC236}">
                <a16:creationId xmlns:a16="http://schemas.microsoft.com/office/drawing/2014/main" id="{A2F17050-5F3C-CFD8-0E10-8815CBE39590}"/>
              </a:ext>
            </a:extLst>
          </p:cNvPr>
          <p:cNvSpPr/>
          <p:nvPr/>
        </p:nvSpPr>
        <p:spPr>
          <a:xfrm>
            <a:off x="65199" y="4162867"/>
            <a:ext cx="288925" cy="288925"/>
          </a:xfrm>
          <a:prstGeom prst="roundRect">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2" name="角丸四角形 25">
            <a:extLst>
              <a:ext uri="{FF2B5EF4-FFF2-40B4-BE49-F238E27FC236}">
                <a16:creationId xmlns:a16="http://schemas.microsoft.com/office/drawing/2014/main" id="{3164C99B-D6D9-EDDF-F7EF-AD83EDFF41BC}"/>
              </a:ext>
            </a:extLst>
          </p:cNvPr>
          <p:cNvSpPr/>
          <p:nvPr/>
        </p:nvSpPr>
        <p:spPr>
          <a:xfrm>
            <a:off x="75402" y="617639"/>
            <a:ext cx="288925" cy="288925"/>
          </a:xfrm>
          <a:prstGeom prst="roundRect">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3" name="Rectangle 5">
            <a:extLst>
              <a:ext uri="{FF2B5EF4-FFF2-40B4-BE49-F238E27FC236}">
                <a16:creationId xmlns:a16="http://schemas.microsoft.com/office/drawing/2014/main" id="{E9279F74-4092-7CFB-512A-DA3415DC7FF7}"/>
              </a:ext>
            </a:extLst>
          </p:cNvPr>
          <p:cNvSpPr>
            <a:spLocks noChangeArrowheads="1"/>
          </p:cNvSpPr>
          <p:nvPr/>
        </p:nvSpPr>
        <p:spPr bwMode="auto">
          <a:xfrm>
            <a:off x="351084" y="593366"/>
            <a:ext cx="8484016" cy="35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5018088" algn="l"/>
                <a:tab pos="5205413" algn="l"/>
                <a:tab pos="5376863" algn="l"/>
                <a:tab pos="5473700" algn="l"/>
              </a:tabLst>
            </a:pPr>
            <a:r>
              <a:rPr lang="ja-JP" altLang="en-US" sz="1600" b="1" dirty="0">
                <a:latin typeface="ＭＳ Ｐゴシック" panose="020B0600070205080204" pitchFamily="50" charset="-128"/>
              </a:rPr>
              <a:t>■　ワークライフバランス支援員の配置　　　　　　　　　　　　　　　　　 　</a:t>
            </a:r>
            <a:r>
              <a:rPr lang="ja-JP" altLang="en-US" sz="1600" b="1" dirty="0">
                <a:latin typeface="ＭＳ Ｐゴシック" pitchFamily="50" charset="-128"/>
                <a:ea typeface="ＭＳ Ｐゴシック" charset="-128"/>
              </a:rPr>
              <a:t>（　７億 １，７００</a:t>
            </a:r>
            <a:r>
              <a:rPr lang="zh-TW" altLang="en-US" sz="1600" b="1" dirty="0">
                <a:latin typeface="ＭＳ Ｐゴシック" pitchFamily="50" charset="-128"/>
                <a:ea typeface="ＭＳ Ｐゴシック" charset="-128"/>
              </a:rPr>
              <a:t>万円</a:t>
            </a:r>
            <a:r>
              <a:rPr lang="ja-JP" altLang="en-US" sz="1600" b="1" dirty="0">
                <a:latin typeface="ＭＳ Ｐゴシック" pitchFamily="50" charset="-128"/>
                <a:ea typeface="ＭＳ Ｐゴシック" charset="-128"/>
              </a:rPr>
              <a:t>）</a:t>
            </a:r>
            <a:endParaRPr lang="ja-JP" altLang="en-US" sz="1600" b="1" dirty="0">
              <a:latin typeface="ＭＳ Ｐゴシック" panose="020B0600070205080204" pitchFamily="50" charset="-128"/>
            </a:endParaRPr>
          </a:p>
        </p:txBody>
      </p:sp>
      <p:sp>
        <p:nvSpPr>
          <p:cNvPr id="8" name="Rectangle 5">
            <a:extLst>
              <a:ext uri="{FF2B5EF4-FFF2-40B4-BE49-F238E27FC236}">
                <a16:creationId xmlns:a16="http://schemas.microsoft.com/office/drawing/2014/main" id="{62CBCD47-0024-5D97-5505-5530124FAED9}"/>
              </a:ext>
            </a:extLst>
          </p:cNvPr>
          <p:cNvSpPr>
            <a:spLocks noChangeArrowheads="1"/>
          </p:cNvSpPr>
          <p:nvPr/>
        </p:nvSpPr>
        <p:spPr bwMode="auto">
          <a:xfrm>
            <a:off x="182573" y="1793454"/>
            <a:ext cx="8394160" cy="55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731837" indent="-285750">
              <a:spcBef>
                <a:spcPts val="175"/>
              </a:spcBef>
              <a:spcAft>
                <a:spcPts val="175"/>
              </a:spcAft>
              <a:buFont typeface="Wingdings" panose="05000000000000000000" pitchFamily="2" charset="2"/>
              <a:buChar char="Ø"/>
              <a:tabLst>
                <a:tab pos="714375" algn="l"/>
                <a:tab pos="809625" algn="l"/>
              </a:tabLst>
              <a:defRPr/>
            </a:pPr>
            <a:r>
              <a:rPr lang="ja-JP" altLang="en-US" sz="1400" dirty="0">
                <a:latin typeface="ＭＳ Ｐゴシック" panose="020B0600070205080204" pitchFamily="50" charset="-128"/>
              </a:rPr>
              <a:t>教員に代わり、生活指導上の課題がある児童生徒への支援を担う課題解決支援員を１４校に配置</a:t>
            </a:r>
            <a:endParaRPr lang="en-US" altLang="ja-JP" sz="1400" dirty="0">
              <a:latin typeface="ＭＳ Ｐゴシック" panose="020B0600070205080204" pitchFamily="50" charset="-128"/>
            </a:endParaRPr>
          </a:p>
        </p:txBody>
      </p:sp>
      <p:sp>
        <p:nvSpPr>
          <p:cNvPr id="10" name="角丸四角形 19">
            <a:extLst>
              <a:ext uri="{FF2B5EF4-FFF2-40B4-BE49-F238E27FC236}">
                <a16:creationId xmlns:a16="http://schemas.microsoft.com/office/drawing/2014/main" id="{5DCFCD46-BB56-BD9C-AEAC-6DEF23545F76}"/>
              </a:ext>
            </a:extLst>
          </p:cNvPr>
          <p:cNvSpPr/>
          <p:nvPr/>
        </p:nvSpPr>
        <p:spPr>
          <a:xfrm>
            <a:off x="65130" y="3368798"/>
            <a:ext cx="288925" cy="288925"/>
          </a:xfrm>
          <a:prstGeom prst="roundRect">
            <a:avLst>
              <a:gd name="adj" fmla="val 50000"/>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11" name="Rectangle 5">
            <a:extLst>
              <a:ext uri="{FF2B5EF4-FFF2-40B4-BE49-F238E27FC236}">
                <a16:creationId xmlns:a16="http://schemas.microsoft.com/office/drawing/2014/main" id="{17BD9EC2-D2DC-F566-88A5-8F1B42BF52FB}"/>
              </a:ext>
            </a:extLst>
          </p:cNvPr>
          <p:cNvSpPr>
            <a:spLocks noChangeArrowheads="1"/>
          </p:cNvSpPr>
          <p:nvPr/>
        </p:nvSpPr>
        <p:spPr bwMode="auto">
          <a:xfrm>
            <a:off x="352344" y="3331756"/>
            <a:ext cx="8484016" cy="35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5018088" algn="l"/>
                <a:tab pos="5205413" algn="l"/>
                <a:tab pos="5376863" algn="l"/>
                <a:tab pos="5473700" algn="l"/>
              </a:tabLst>
            </a:pPr>
            <a:r>
              <a:rPr lang="ja-JP" altLang="en-US" sz="1600" b="1" dirty="0">
                <a:latin typeface="ＭＳ Ｐゴシック" panose="020B0600070205080204" pitchFamily="50" charset="-128"/>
              </a:rPr>
              <a:t>■　電話の通話録音装置、音声ガイダンス等の導入　　　　　　　　　 　</a:t>
            </a:r>
            <a:r>
              <a:rPr lang="ja-JP" altLang="en-US" sz="1600" b="1" dirty="0">
                <a:latin typeface="ＭＳ Ｐゴシック" pitchFamily="50" charset="-128"/>
                <a:ea typeface="ＭＳ Ｐゴシック" charset="-128"/>
              </a:rPr>
              <a:t>（　２億 　　９００</a:t>
            </a:r>
            <a:r>
              <a:rPr lang="zh-TW" altLang="en-US" sz="1600" b="1" dirty="0">
                <a:latin typeface="ＭＳ Ｐゴシック" pitchFamily="50" charset="-128"/>
                <a:ea typeface="ＭＳ Ｐゴシック" charset="-128"/>
              </a:rPr>
              <a:t>万円</a:t>
            </a:r>
            <a:r>
              <a:rPr lang="ja-JP" altLang="en-US" sz="1600" b="1" dirty="0">
                <a:latin typeface="ＭＳ Ｐゴシック" pitchFamily="50" charset="-128"/>
                <a:ea typeface="ＭＳ Ｐゴシック" charset="-128"/>
              </a:rPr>
              <a:t>）</a:t>
            </a:r>
            <a:endParaRPr lang="ja-JP" altLang="en-US" sz="1600" b="1" dirty="0">
              <a:latin typeface="ＭＳ Ｐゴシック" panose="020B0600070205080204" pitchFamily="50" charset="-128"/>
            </a:endParaRPr>
          </a:p>
        </p:txBody>
      </p:sp>
      <p:sp>
        <p:nvSpPr>
          <p:cNvPr id="12" name="Rectangle 5">
            <a:extLst>
              <a:ext uri="{FF2B5EF4-FFF2-40B4-BE49-F238E27FC236}">
                <a16:creationId xmlns:a16="http://schemas.microsoft.com/office/drawing/2014/main" id="{06EA6FEA-DA21-2043-FFB8-A55A9DD4576E}"/>
              </a:ext>
            </a:extLst>
          </p:cNvPr>
          <p:cNvSpPr>
            <a:spLocks noChangeArrowheads="1"/>
          </p:cNvSpPr>
          <p:nvPr/>
        </p:nvSpPr>
        <p:spPr bwMode="auto">
          <a:xfrm>
            <a:off x="183833" y="3602639"/>
            <a:ext cx="8170676" cy="556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731837" indent="-285750">
              <a:spcBef>
                <a:spcPts val="175"/>
              </a:spcBef>
              <a:spcAft>
                <a:spcPts val="175"/>
              </a:spcAft>
              <a:buFont typeface="Wingdings" panose="05000000000000000000" pitchFamily="2" charset="2"/>
              <a:buChar char="Ø"/>
              <a:tabLst>
                <a:tab pos="714375" algn="l"/>
                <a:tab pos="809625" algn="l"/>
              </a:tabLst>
              <a:defRPr/>
            </a:pPr>
            <a:r>
              <a:rPr lang="ja-JP" altLang="en-US" sz="1400" dirty="0">
                <a:latin typeface="ＭＳ Ｐゴシック" panose="020B0600070205080204" pitchFamily="50" charset="-128"/>
              </a:rPr>
              <a:t>保護者・地域などと学校園の双方が安心して連絡できる体制を構築するため、市立小中学校等に通話録音装置及び音声ガイダンスを、市立幼稚園に通話録音装置及び音声応答装置を導入</a:t>
            </a:r>
            <a:endParaRPr lang="en-US" altLang="ja-JP" sz="1400" dirty="0">
              <a:latin typeface="ＭＳ Ｐゴシック" panose="020B0600070205080204" pitchFamily="50" charset="-128"/>
            </a:endParaRPr>
          </a:p>
        </p:txBody>
      </p:sp>
      <p:sp>
        <p:nvSpPr>
          <p:cNvPr id="4" name="Rectangle 5">
            <a:extLst>
              <a:ext uri="{FF2B5EF4-FFF2-40B4-BE49-F238E27FC236}">
                <a16:creationId xmlns:a16="http://schemas.microsoft.com/office/drawing/2014/main" id="{CBC5664E-6BC3-2694-C7BB-772E219E7AC1}"/>
              </a:ext>
            </a:extLst>
          </p:cNvPr>
          <p:cNvSpPr>
            <a:spLocks noChangeArrowheads="1"/>
          </p:cNvSpPr>
          <p:nvPr/>
        </p:nvSpPr>
        <p:spPr bwMode="auto">
          <a:xfrm>
            <a:off x="351084" y="1489892"/>
            <a:ext cx="8484016" cy="355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5018088" algn="l"/>
                <a:tab pos="5205413" algn="l"/>
                <a:tab pos="5376863" algn="l"/>
                <a:tab pos="5473700" algn="l"/>
              </a:tabLst>
            </a:pPr>
            <a:r>
              <a:rPr lang="ja-JP" altLang="en-US" sz="1600" b="1" dirty="0">
                <a:latin typeface="ＭＳ Ｐゴシック" panose="020B0600070205080204" pitchFamily="50" charset="-128"/>
              </a:rPr>
              <a:t>■　課題解決支援員（スクールソーシャルワーカー）の配置　　　　　 　</a:t>
            </a:r>
            <a:r>
              <a:rPr lang="ja-JP" altLang="en-US" sz="1600" b="1" dirty="0">
                <a:latin typeface="ＭＳ Ｐゴシック" pitchFamily="50" charset="-128"/>
                <a:ea typeface="ＭＳ Ｐゴシック" charset="-128"/>
              </a:rPr>
              <a:t>（　１億 ２，３００</a:t>
            </a:r>
            <a:r>
              <a:rPr lang="zh-TW" altLang="en-US" sz="1600" b="1" dirty="0">
                <a:latin typeface="ＭＳ Ｐゴシック" pitchFamily="50" charset="-128"/>
                <a:ea typeface="ＭＳ Ｐゴシック" charset="-128"/>
              </a:rPr>
              <a:t>万円</a:t>
            </a:r>
            <a:r>
              <a:rPr lang="ja-JP" altLang="en-US" sz="1600" b="1" dirty="0">
                <a:latin typeface="ＭＳ Ｐゴシック" pitchFamily="50" charset="-128"/>
                <a:ea typeface="ＭＳ Ｐゴシック" charset="-128"/>
              </a:rPr>
              <a:t>）</a:t>
            </a:r>
            <a:endParaRPr lang="ja-JP" altLang="en-US" sz="1600" b="1" dirty="0">
              <a:latin typeface="ＭＳ Ｐゴシック" panose="020B0600070205080204" pitchFamily="50" charset="-128"/>
            </a:endParaRPr>
          </a:p>
        </p:txBody>
      </p:sp>
      <p:sp>
        <p:nvSpPr>
          <p:cNvPr id="7" name="角丸四角形 25">
            <a:extLst>
              <a:ext uri="{FF2B5EF4-FFF2-40B4-BE49-F238E27FC236}">
                <a16:creationId xmlns:a16="http://schemas.microsoft.com/office/drawing/2014/main" id="{AD1FC7B2-F682-EBA7-5ABB-A2336FB7F7BB}"/>
              </a:ext>
            </a:extLst>
          </p:cNvPr>
          <p:cNvSpPr/>
          <p:nvPr/>
        </p:nvSpPr>
        <p:spPr>
          <a:xfrm>
            <a:off x="76580" y="1511714"/>
            <a:ext cx="288925" cy="288925"/>
          </a:xfrm>
          <a:prstGeom prst="roundRect">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Tree>
    <p:extLst>
      <p:ext uri="{BB962C8B-B14F-4D97-AF65-F5344CB8AC3E}">
        <p14:creationId xmlns:p14="http://schemas.microsoft.com/office/powerpoint/2010/main" val="260112447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E6B25-873F-9A40-9938-31F029CA6922}"/>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C3723F73-3602-560D-B64E-7D3F9E799C67}"/>
              </a:ext>
            </a:extLst>
          </p:cNvPr>
          <p:cNvSpPr>
            <a:spLocks noChangeArrowheads="1"/>
          </p:cNvSpPr>
          <p:nvPr/>
        </p:nvSpPr>
        <p:spPr bwMode="auto">
          <a:xfrm>
            <a:off x="0" y="0"/>
            <a:ext cx="9144000" cy="468313"/>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7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こどもたちへの学び・体験の機会等の提供</a:t>
            </a:r>
            <a:endParaRPr lang="en-US" altLang="ja-JP" sz="27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11" name="Rectangle 5">
            <a:extLst>
              <a:ext uri="{FF2B5EF4-FFF2-40B4-BE49-F238E27FC236}">
                <a16:creationId xmlns:a16="http://schemas.microsoft.com/office/drawing/2014/main" id="{55D2B909-7954-92DD-22F0-07A0E9E8F16F}"/>
              </a:ext>
            </a:extLst>
          </p:cNvPr>
          <p:cNvSpPr>
            <a:spLocks noChangeArrowheads="1"/>
          </p:cNvSpPr>
          <p:nvPr/>
        </p:nvSpPr>
        <p:spPr bwMode="auto">
          <a:xfrm>
            <a:off x="415841" y="979579"/>
            <a:ext cx="6822395" cy="1369033"/>
          </a:xfrm>
          <a:prstGeom prst="rect">
            <a:avLst/>
          </a:prstGeom>
          <a:noFill/>
          <a:ln w="9525">
            <a:noFill/>
            <a:miter lim="800000"/>
            <a:headEnd/>
            <a:tailEnd/>
          </a:ln>
        </p:spPr>
        <p:txBody>
          <a:bodyPr lIns="77929" tIns="38964" rIns="77929" bIns="38964"/>
          <a:lstStyle/>
          <a:p>
            <a:pPr eaLnBrk="1" hangingPunct="1">
              <a:lnSpc>
                <a:spcPts val="2300"/>
              </a:lnSpc>
              <a:spcBef>
                <a:spcPts val="170"/>
              </a:spcBef>
              <a:spcAft>
                <a:spcPts val="170"/>
              </a:spcAft>
              <a:defRPr/>
            </a:pPr>
            <a:r>
              <a:rPr lang="ja-JP" altLang="en-US" sz="1600" b="1" dirty="0">
                <a:latin typeface="ＭＳ Ｐゴシック" pitchFamily="50" charset="-128"/>
                <a:ea typeface="ＭＳ Ｐゴシック" charset="-128"/>
              </a:rPr>
              <a:t>■</a:t>
            </a:r>
            <a:r>
              <a:rPr lang="ja-JP"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習い事・塾代助成事業　　　　　　　　　　　　　　　（９４億５，３００</a:t>
            </a:r>
            <a:r>
              <a:rPr lang="zh-TW" altLang="en-US" sz="1600" b="1" dirty="0">
                <a:latin typeface="ＭＳ Ｐゴシック" pitchFamily="50" charset="-128"/>
                <a:ea typeface="ＭＳ Ｐゴシック" charset="-128"/>
              </a:rPr>
              <a:t>万円</a:t>
            </a:r>
            <a:r>
              <a:rPr lang="ja-JP" altLang="en-US" sz="1600" b="1" dirty="0">
                <a:latin typeface="ＭＳ Ｐゴシック" pitchFamily="50" charset="-128"/>
                <a:ea typeface="ＭＳ Ｐゴシック" charset="-128"/>
              </a:rPr>
              <a:t>）</a:t>
            </a:r>
            <a:r>
              <a:rPr lang="ja-JP" altLang="en-US" sz="1600" dirty="0">
                <a:latin typeface="ＭＳ Ｐゴシック" pitchFamily="50" charset="-128"/>
                <a:ea typeface="ＭＳ Ｐゴシック" charset="-128"/>
              </a:rPr>
              <a:t> </a:t>
            </a:r>
            <a:endParaRPr lang="en-US" altLang="ja-JP" sz="1600" dirty="0">
              <a:latin typeface="ＭＳ Ｐゴシック" pitchFamily="50" charset="-128"/>
              <a:ea typeface="ＭＳ Ｐゴシック" charset="-128"/>
            </a:endParaRPr>
          </a:p>
          <a:p>
            <a:pPr marL="504000" lvl="1" indent="-266700" eaLnBrk="1" hangingPunct="1">
              <a:lnSpc>
                <a:spcPts val="1800"/>
              </a:lnSpc>
              <a:spcBef>
                <a:spcPts val="0"/>
              </a:spcBef>
              <a:buFont typeface="Wingdings" panose="05000000000000000000" pitchFamily="2" charset="2"/>
              <a:buChar char="Ø"/>
              <a:defRPr/>
            </a:pPr>
            <a:r>
              <a:rPr lang="ja-JP" altLang="en-US" sz="1400" dirty="0">
                <a:latin typeface="ＭＳ Ｐゴシック" pitchFamily="50" charset="-128"/>
                <a:ea typeface="ＭＳ Ｐゴシック" charset="-128"/>
              </a:rPr>
              <a:t>子育て世帯の経済的負担を軽減し、こどもたちが学力や学習意欲、個性や才能を伸ばす機会を提供</a:t>
            </a:r>
            <a:endParaRPr lang="en-US" altLang="ja-JP" sz="1400" dirty="0">
              <a:latin typeface="ＭＳ Ｐゴシック" pitchFamily="50" charset="-128"/>
              <a:ea typeface="ＭＳ Ｐゴシック" charset="-128"/>
            </a:endParaRPr>
          </a:p>
          <a:p>
            <a:pPr marL="504000" lvl="1" indent="-266700" eaLnBrk="1" hangingPunct="1">
              <a:lnSpc>
                <a:spcPts val="1800"/>
              </a:lnSpc>
              <a:spcBef>
                <a:spcPts val="0"/>
              </a:spcBef>
              <a:buFont typeface="Wingdings" panose="05000000000000000000" pitchFamily="2" charset="2"/>
              <a:buChar char="Ø"/>
              <a:defRPr/>
            </a:pPr>
            <a:r>
              <a:rPr lang="ja-JP" altLang="en-US" sz="1400" dirty="0">
                <a:latin typeface="ＭＳ Ｐゴシック" pitchFamily="50" charset="-128"/>
                <a:ea typeface="ＭＳ Ｐゴシック" charset="-128"/>
              </a:rPr>
              <a:t>市内在住の全ての小学５・６年生、中学生を対象に、「大阪市 習い事・塾代助成クーポン」を交付し、月額１万円を上限に助成</a:t>
            </a:r>
            <a:endParaRPr lang="en-US" altLang="ja-JP" sz="1400" dirty="0">
              <a:latin typeface="ＭＳ Ｐゴシック" pitchFamily="50" charset="-128"/>
              <a:ea typeface="ＭＳ Ｐゴシック" charset="-128"/>
            </a:endParaRPr>
          </a:p>
        </p:txBody>
      </p:sp>
      <p:sp>
        <p:nvSpPr>
          <p:cNvPr id="4" name="Rectangle 5">
            <a:extLst>
              <a:ext uri="{FF2B5EF4-FFF2-40B4-BE49-F238E27FC236}">
                <a16:creationId xmlns:a16="http://schemas.microsoft.com/office/drawing/2014/main" id="{A17AE795-96E5-2EAF-413A-1FFB5B8C4915}"/>
              </a:ext>
            </a:extLst>
          </p:cNvPr>
          <p:cNvSpPr>
            <a:spLocks noChangeArrowheads="1"/>
          </p:cNvSpPr>
          <p:nvPr/>
        </p:nvSpPr>
        <p:spPr bwMode="auto">
          <a:xfrm>
            <a:off x="428038" y="2918516"/>
            <a:ext cx="7058857" cy="913154"/>
          </a:xfrm>
          <a:prstGeom prst="rect">
            <a:avLst/>
          </a:prstGeom>
          <a:noFill/>
          <a:ln w="9525">
            <a:noFill/>
            <a:miter lim="800000"/>
            <a:headEnd/>
            <a:tailEnd/>
          </a:ln>
        </p:spPr>
        <p:txBody>
          <a:bodyPr lIns="77929" tIns="38964" rIns="77929" bIns="38964"/>
          <a:lstStyle/>
          <a:p>
            <a:pPr eaLnBrk="1" hangingPunct="1">
              <a:lnSpc>
                <a:spcPts val="2300"/>
              </a:lnSpc>
              <a:spcBef>
                <a:spcPts val="170"/>
              </a:spcBef>
              <a:spcAft>
                <a:spcPts val="170"/>
              </a:spcAft>
              <a:defRPr/>
            </a:pPr>
            <a:r>
              <a:rPr lang="ja-JP" altLang="en-US" sz="1600" b="1" dirty="0">
                <a:latin typeface="ＭＳ Ｐゴシック" pitchFamily="50" charset="-128"/>
                <a:ea typeface="ＭＳ Ｐゴシック" charset="-128"/>
              </a:rPr>
              <a:t>■</a:t>
            </a:r>
            <a:r>
              <a:rPr lang="ja-JP"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児童いきいき放課後事業　　　　　　　　　　　　　（６０億６，２００</a:t>
            </a:r>
            <a:r>
              <a:rPr lang="zh-TW" altLang="en-US" sz="1600" b="1" dirty="0">
                <a:latin typeface="ＭＳ Ｐゴシック" pitchFamily="50" charset="-128"/>
                <a:ea typeface="ＭＳ Ｐゴシック" charset="-128"/>
              </a:rPr>
              <a:t>万円</a:t>
            </a:r>
            <a:r>
              <a:rPr lang="ja-JP" altLang="en-US" sz="1600" b="1" dirty="0">
                <a:latin typeface="ＭＳ Ｐゴシック" pitchFamily="50" charset="-128"/>
                <a:ea typeface="ＭＳ Ｐゴシック" charset="-128"/>
              </a:rPr>
              <a:t>）</a:t>
            </a:r>
            <a:r>
              <a:rPr lang="ja-JP" altLang="en-US" sz="1600" dirty="0">
                <a:latin typeface="ＭＳ Ｐゴシック" pitchFamily="50" charset="-128"/>
                <a:ea typeface="ＭＳ Ｐゴシック" charset="-128"/>
              </a:rPr>
              <a:t> </a:t>
            </a:r>
            <a:endParaRPr lang="en-US" altLang="ja-JP" sz="1600" dirty="0">
              <a:latin typeface="ＭＳ Ｐゴシック" pitchFamily="50" charset="-128"/>
              <a:ea typeface="ＭＳ Ｐゴシック" charset="-128"/>
            </a:endParaRPr>
          </a:p>
          <a:p>
            <a:pPr marL="504000" lvl="1" indent="-266700" eaLnBrk="1" hangingPunct="1">
              <a:lnSpc>
                <a:spcPts val="1800"/>
              </a:lnSpc>
              <a:spcBef>
                <a:spcPts val="0"/>
              </a:spcBef>
              <a:buFont typeface="Wingdings" panose="05000000000000000000" pitchFamily="2" charset="2"/>
              <a:buChar char="Ø"/>
              <a:defRPr/>
            </a:pPr>
            <a:r>
              <a:rPr lang="ja-JP" altLang="en-US" sz="1400" dirty="0">
                <a:latin typeface="ＭＳ Ｐゴシック" pitchFamily="50" charset="-128"/>
                <a:ea typeface="ＭＳ Ｐゴシック" charset="-128"/>
              </a:rPr>
              <a:t>小学校の余裕教室等において、放課後等における児童の安全安心な居場所を提供　するとともに、遊びやスポーツ等の様々な活動を通じて児童の健全育成を推進</a:t>
            </a:r>
            <a:endParaRPr lang="en-US" altLang="ja-JP" sz="1400" dirty="0">
              <a:latin typeface="ＭＳ Ｐゴシック" pitchFamily="50" charset="-128"/>
              <a:ea typeface="ＭＳ Ｐゴシック" charset="-128"/>
            </a:endParaRPr>
          </a:p>
        </p:txBody>
      </p:sp>
      <p:sp>
        <p:nvSpPr>
          <p:cNvPr id="6" name="Rectangle 5">
            <a:extLst>
              <a:ext uri="{FF2B5EF4-FFF2-40B4-BE49-F238E27FC236}">
                <a16:creationId xmlns:a16="http://schemas.microsoft.com/office/drawing/2014/main" id="{DB79EB39-7122-D66B-F013-0E2DC61EEC58}"/>
              </a:ext>
            </a:extLst>
          </p:cNvPr>
          <p:cNvSpPr>
            <a:spLocks noChangeArrowheads="1"/>
          </p:cNvSpPr>
          <p:nvPr/>
        </p:nvSpPr>
        <p:spPr bwMode="auto">
          <a:xfrm>
            <a:off x="426630" y="3982210"/>
            <a:ext cx="7348239" cy="857170"/>
          </a:xfrm>
          <a:prstGeom prst="rect">
            <a:avLst/>
          </a:prstGeom>
          <a:noFill/>
          <a:ln w="9525">
            <a:noFill/>
            <a:miter lim="800000"/>
            <a:headEnd/>
            <a:tailEnd/>
          </a:ln>
        </p:spPr>
        <p:txBody>
          <a:bodyPr lIns="77929" tIns="38964" rIns="77929" bIns="38964"/>
          <a:lstStyle/>
          <a:p>
            <a:pPr eaLnBrk="1" hangingPunct="1">
              <a:lnSpc>
                <a:spcPts val="2300"/>
              </a:lnSpc>
              <a:spcBef>
                <a:spcPts val="170"/>
              </a:spcBef>
              <a:spcAft>
                <a:spcPts val="170"/>
              </a:spcAft>
              <a:defRPr/>
            </a:pPr>
            <a:r>
              <a:rPr lang="ja-JP" altLang="en-US" sz="1600" b="1" dirty="0">
                <a:latin typeface="ＭＳ Ｐゴシック" pitchFamily="50" charset="-128"/>
                <a:ea typeface="ＭＳ Ｐゴシック" charset="-128"/>
              </a:rPr>
              <a:t>■</a:t>
            </a:r>
            <a:r>
              <a:rPr lang="ja-JP"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留守家庭児童対策事業　　 　　　　　　　　　　　（</a:t>
            </a:r>
            <a:r>
              <a:rPr lang="zh-TW" altLang="en-US" sz="1600" b="1" dirty="0">
                <a:latin typeface="ＭＳ Ｐゴシック" pitchFamily="50" charset="-128"/>
                <a:ea typeface="ＭＳ Ｐゴシック" charset="-128"/>
              </a:rPr>
              <a:t>１４億６，</a:t>
            </a:r>
            <a:r>
              <a:rPr lang="ja-JP" altLang="en-US" sz="1600" b="1" dirty="0">
                <a:latin typeface="ＭＳ Ｐゴシック" pitchFamily="50" charset="-128"/>
                <a:ea typeface="ＭＳ Ｐゴシック" charset="-128"/>
              </a:rPr>
              <a:t>３</a:t>
            </a:r>
            <a:r>
              <a:rPr lang="zh-TW" altLang="en-US" sz="1600" b="1" dirty="0">
                <a:latin typeface="ＭＳ Ｐゴシック" pitchFamily="50" charset="-128"/>
                <a:ea typeface="ＭＳ Ｐゴシック" charset="-128"/>
              </a:rPr>
              <a:t>００万円</a:t>
            </a:r>
            <a:r>
              <a:rPr lang="ja-JP" altLang="en-US" sz="1600" b="1" dirty="0">
                <a:latin typeface="ＭＳ Ｐゴシック" pitchFamily="50" charset="-128"/>
                <a:ea typeface="ＭＳ Ｐゴシック" charset="-128"/>
              </a:rPr>
              <a:t>）</a:t>
            </a:r>
            <a:r>
              <a:rPr lang="ja-JP" altLang="en-US" sz="1600" dirty="0">
                <a:latin typeface="ＭＳ Ｐゴシック" pitchFamily="50" charset="-128"/>
                <a:ea typeface="ＭＳ Ｐゴシック" charset="-128"/>
              </a:rPr>
              <a:t> </a:t>
            </a:r>
            <a:endParaRPr lang="en-US" altLang="ja-JP" sz="1600" dirty="0">
              <a:latin typeface="ＭＳ Ｐゴシック" pitchFamily="50" charset="-128"/>
              <a:ea typeface="ＭＳ Ｐゴシック" charset="-128"/>
            </a:endParaRPr>
          </a:p>
          <a:p>
            <a:pPr marL="504000" lvl="1" indent="-266700" eaLnBrk="1" hangingPunct="1">
              <a:lnSpc>
                <a:spcPts val="1800"/>
              </a:lnSpc>
              <a:spcBef>
                <a:spcPts val="0"/>
              </a:spcBef>
              <a:buFont typeface="Wingdings" panose="05000000000000000000" pitchFamily="2" charset="2"/>
              <a:buChar char="Ø"/>
              <a:defRPr/>
            </a:pPr>
            <a:r>
              <a:rPr lang="ja-JP" altLang="en-US" sz="1400" dirty="0">
                <a:latin typeface="ＭＳ Ｐゴシック" pitchFamily="50" charset="-128"/>
                <a:ea typeface="ＭＳ Ｐゴシック" charset="-128"/>
              </a:rPr>
              <a:t>放課後児童クラブを対象に、看護師等の配置に要する人件費及び環境備品購入費を補助</a:t>
            </a:r>
            <a:endParaRPr lang="en-US" altLang="ja-JP" sz="1400" dirty="0">
              <a:latin typeface="ＭＳ Ｐゴシック" pitchFamily="50" charset="-128"/>
              <a:ea typeface="ＭＳ Ｐゴシック" charset="-128"/>
            </a:endParaRPr>
          </a:p>
          <a:p>
            <a:pPr marL="504000" lvl="1" indent="-266700" eaLnBrk="1" hangingPunct="1">
              <a:lnSpc>
                <a:spcPts val="1800"/>
              </a:lnSpc>
              <a:spcBef>
                <a:spcPts val="0"/>
              </a:spcBef>
              <a:buFont typeface="Wingdings" panose="05000000000000000000" pitchFamily="2" charset="2"/>
              <a:buChar char="Ø"/>
              <a:defRPr/>
            </a:pPr>
            <a:r>
              <a:rPr lang="ja-JP" altLang="en-US" sz="1400" dirty="0">
                <a:latin typeface="ＭＳ Ｐゴシック" pitchFamily="50" charset="-128"/>
                <a:ea typeface="ＭＳ Ｐゴシック" charset="-128"/>
              </a:rPr>
              <a:t>医療的ケア児受入れ促進のため、送迎支援に要する経費を補助</a:t>
            </a:r>
            <a:endParaRPr lang="en-US" altLang="ja-JP" sz="1400" dirty="0">
              <a:latin typeface="ＭＳ Ｐゴシック" pitchFamily="50" charset="-128"/>
              <a:ea typeface="ＭＳ Ｐゴシック" charset="-128"/>
            </a:endParaRPr>
          </a:p>
        </p:txBody>
      </p:sp>
      <p:sp>
        <p:nvSpPr>
          <p:cNvPr id="8" name="Rectangle 5">
            <a:extLst>
              <a:ext uri="{FF2B5EF4-FFF2-40B4-BE49-F238E27FC236}">
                <a16:creationId xmlns:a16="http://schemas.microsoft.com/office/drawing/2014/main" id="{BE09A765-25D0-94DB-A55A-F4E1B8D351C2}"/>
              </a:ext>
            </a:extLst>
          </p:cNvPr>
          <p:cNvSpPr>
            <a:spLocks noChangeArrowheads="1"/>
          </p:cNvSpPr>
          <p:nvPr/>
        </p:nvSpPr>
        <p:spPr bwMode="auto">
          <a:xfrm>
            <a:off x="-188892" y="582676"/>
            <a:ext cx="9074455" cy="376026"/>
          </a:xfrm>
          <a:prstGeom prst="rect">
            <a:avLst/>
          </a:prstGeom>
          <a:noFill/>
          <a:ln w="9525">
            <a:noFill/>
            <a:miter lim="800000"/>
            <a:headEnd/>
            <a:tailEnd/>
          </a:ln>
        </p:spPr>
        <p:txBody>
          <a:bodyPr lIns="77930" tIns="38964" rIns="77930" bIns="38964"/>
          <a:lstStyle/>
          <a:p>
            <a:pPr eaLnBrk="1" hangingPunct="1">
              <a:spcBef>
                <a:spcPts val="101"/>
              </a:spcBef>
              <a:spcAft>
                <a:spcPts val="101"/>
              </a:spcAft>
              <a:defRPr/>
            </a:pPr>
            <a:r>
              <a:rPr lang="ja-JP" altLang="en-US" b="1" dirty="0">
                <a:latin typeface="ＭＳ Ｐゴシック" pitchFamily="50" charset="-128"/>
                <a:ea typeface="ＭＳ Ｐゴシック" charset="-128"/>
              </a:rPr>
              <a:t>　 </a:t>
            </a:r>
            <a:r>
              <a:rPr lang="ja-JP" altLang="en-US" b="1" dirty="0">
                <a:latin typeface="ＭＳ Ｐゴシック"/>
                <a:ea typeface="ＭＳ Ｐゴシック"/>
              </a:rPr>
              <a:t>〇　こどもたちへの学び・体験の機会提供</a:t>
            </a:r>
            <a:endParaRPr lang="en-US" altLang="ja-JP" b="1" u="sng" dirty="0">
              <a:latin typeface="ＭＳ Ｐゴシック"/>
              <a:ea typeface="ＭＳ Ｐゴシック"/>
            </a:endParaRPr>
          </a:p>
        </p:txBody>
      </p:sp>
      <p:sp>
        <p:nvSpPr>
          <p:cNvPr id="9" name="Rectangle 5">
            <a:extLst>
              <a:ext uri="{FF2B5EF4-FFF2-40B4-BE49-F238E27FC236}">
                <a16:creationId xmlns:a16="http://schemas.microsoft.com/office/drawing/2014/main" id="{502C0BAC-57EA-C4A6-E1A5-62F76DC49DA0}"/>
              </a:ext>
            </a:extLst>
          </p:cNvPr>
          <p:cNvSpPr>
            <a:spLocks noChangeArrowheads="1"/>
          </p:cNvSpPr>
          <p:nvPr/>
        </p:nvSpPr>
        <p:spPr bwMode="auto">
          <a:xfrm>
            <a:off x="-188892" y="2507309"/>
            <a:ext cx="9074455" cy="376026"/>
          </a:xfrm>
          <a:prstGeom prst="rect">
            <a:avLst/>
          </a:prstGeom>
          <a:noFill/>
          <a:ln w="9525">
            <a:noFill/>
            <a:miter lim="800000"/>
            <a:headEnd/>
            <a:tailEnd/>
          </a:ln>
        </p:spPr>
        <p:txBody>
          <a:bodyPr lIns="77930" tIns="38964" rIns="77930" bIns="38964"/>
          <a:lstStyle/>
          <a:p>
            <a:pPr eaLnBrk="1" hangingPunct="1">
              <a:spcBef>
                <a:spcPts val="101"/>
              </a:spcBef>
              <a:spcAft>
                <a:spcPts val="101"/>
              </a:spcAft>
              <a:defRPr/>
            </a:pPr>
            <a:r>
              <a:rPr lang="ja-JP" altLang="en-US" b="1" dirty="0">
                <a:latin typeface="ＭＳ Ｐゴシック" pitchFamily="50" charset="-128"/>
                <a:ea typeface="ＭＳ Ｐゴシック" charset="-128"/>
              </a:rPr>
              <a:t>　 </a:t>
            </a:r>
            <a:r>
              <a:rPr lang="ja-JP" altLang="en-US" b="1" dirty="0">
                <a:latin typeface="ＭＳ Ｐゴシック"/>
                <a:ea typeface="ＭＳ Ｐゴシック"/>
              </a:rPr>
              <a:t>〇　放課後施策の充実</a:t>
            </a:r>
            <a:endParaRPr lang="en-US" altLang="ja-JP" b="1" u="sng" dirty="0">
              <a:latin typeface="ＭＳ Ｐゴシック"/>
              <a:ea typeface="ＭＳ Ｐゴシック"/>
            </a:endParaRPr>
          </a:p>
        </p:txBody>
      </p:sp>
      <p:sp>
        <p:nvSpPr>
          <p:cNvPr id="13" name="Rectangle 4">
            <a:extLst>
              <a:ext uri="{FF2B5EF4-FFF2-40B4-BE49-F238E27FC236}">
                <a16:creationId xmlns:a16="http://schemas.microsoft.com/office/drawing/2014/main" id="{AACEB184-5118-139A-F221-425D2DC9F906}"/>
              </a:ext>
            </a:extLst>
          </p:cNvPr>
          <p:cNvSpPr>
            <a:spLocks noChangeArrowheads="1"/>
          </p:cNvSpPr>
          <p:nvPr/>
        </p:nvSpPr>
        <p:spPr bwMode="auto">
          <a:xfrm>
            <a:off x="7008554" y="12700"/>
            <a:ext cx="187701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子育て・教育環境の充実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pic>
        <p:nvPicPr>
          <p:cNvPr id="2" name="図 1" descr="時計, 写真, 記号, 皿 が含まれている画像&#10;&#10;自動的に生成された説明">
            <a:extLst>
              <a:ext uri="{FF2B5EF4-FFF2-40B4-BE49-F238E27FC236}">
                <a16:creationId xmlns:a16="http://schemas.microsoft.com/office/drawing/2014/main" id="{516D45FB-EF6F-B09C-AC96-37A5B338FB4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54492" y="789725"/>
            <a:ext cx="1541529" cy="1505512"/>
          </a:xfrm>
          <a:prstGeom prst="rect">
            <a:avLst/>
          </a:prstGeom>
        </p:spPr>
      </p:pic>
      <p:pic>
        <p:nvPicPr>
          <p:cNvPr id="14" name="図 13" descr="部屋, ベッド が含まれている画像&#10;&#10;自動的に生成された説明">
            <a:extLst>
              <a:ext uri="{FF2B5EF4-FFF2-40B4-BE49-F238E27FC236}">
                <a16:creationId xmlns:a16="http://schemas.microsoft.com/office/drawing/2014/main" id="{BC4A210C-724B-1D04-1CE3-4697C7B8156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54492" y="2846512"/>
            <a:ext cx="1523064" cy="1142298"/>
          </a:xfrm>
          <a:prstGeom prst="rect">
            <a:avLst/>
          </a:prstGeom>
        </p:spPr>
      </p:pic>
      <p:sp>
        <p:nvSpPr>
          <p:cNvPr id="3" name="スライド番号プレースホルダ 3">
            <a:extLst>
              <a:ext uri="{FF2B5EF4-FFF2-40B4-BE49-F238E27FC236}">
                <a16:creationId xmlns:a16="http://schemas.microsoft.com/office/drawing/2014/main" id="{2EDCF46E-4EF5-5441-95EA-3AFABC88C8F2}"/>
              </a:ext>
            </a:extLst>
          </p:cNvPr>
          <p:cNvSpPr txBox="1">
            <a:spLocks noGrp="1"/>
          </p:cNvSpPr>
          <p:nvPr/>
        </p:nvSpPr>
        <p:spPr bwMode="auto">
          <a:xfrm>
            <a:off x="6984000" y="4762831"/>
            <a:ext cx="2160000" cy="388620"/>
          </a:xfrm>
          <a:prstGeom prst="rect">
            <a:avLst/>
          </a:prstGeom>
          <a:noFill/>
          <a:ln>
            <a:miter lim="800000"/>
            <a:headEnd/>
            <a:tailEnd/>
          </a:ln>
        </p:spPr>
        <p:txBody>
          <a:bodyPr lIns="77929" tIns="38964" rIns="77929" bIns="38964"/>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defRPr/>
            </a:pPr>
            <a:fld id="{0122D6CC-8F4B-4EBF-AA51-5DE833A80D27}" type="slidenum">
              <a:rPr lang="en-US" altLang="ja-JP" sz="2000" b="1" smtClean="0">
                <a:solidFill>
                  <a:srgbClr val="000000"/>
                </a:solidFill>
                <a:effectLst>
                  <a:outerShdw blurRad="38100" dist="38100" dir="2700000" algn="tl">
                    <a:srgbClr val="C0C0C0"/>
                  </a:outerShdw>
                </a:effectLst>
                <a:latin typeface="ＭＳ Ｐゴシック" panose="020B0600070205080204" pitchFamily="50" charset="-128"/>
              </a:rPr>
              <a:pPr algn="r" eaLnBrk="1" hangingPunct="1">
                <a:defRPr/>
              </a:pPr>
              <a:t>19</a:t>
            </a:fld>
            <a:endParaRPr lang="en-US" altLang="ja-JP" sz="2000" b="1" dirty="0">
              <a:solidFill>
                <a:srgbClr val="000000"/>
              </a:solidFill>
              <a:effectLst>
                <a:outerShdw blurRad="38100" dist="38100" dir="2700000" algn="tl">
                  <a:srgbClr val="C0C0C0"/>
                </a:outerShdw>
              </a:effectLst>
              <a:latin typeface="ＭＳ Ｐゴシック" panose="020B0600070205080204" pitchFamily="50" charset="-128"/>
            </a:endParaRPr>
          </a:p>
        </p:txBody>
      </p:sp>
    </p:spTree>
    <p:extLst>
      <p:ext uri="{BB962C8B-B14F-4D97-AF65-F5344CB8AC3E}">
        <p14:creationId xmlns:p14="http://schemas.microsoft.com/office/powerpoint/2010/main" val="308675102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0" y="1179513"/>
            <a:ext cx="9144000" cy="1830387"/>
          </a:xfrm>
          <a:prstGeom prst="rect">
            <a:avLst/>
          </a:prstGeom>
          <a:gradFill flip="none" rotWithShape="1">
            <a:gsLst>
              <a:gs pos="0">
                <a:schemeClr val="bg1"/>
              </a:gs>
              <a:gs pos="20000">
                <a:srgbClr val="000099"/>
              </a:gs>
              <a:gs pos="80000">
                <a:srgbClr val="000099"/>
              </a:gs>
              <a:gs pos="100000">
                <a:schemeClr val="bg1"/>
              </a:gs>
            </a:gsLst>
            <a:lin ang="10800000" scaled="1"/>
            <a:tileRect/>
          </a:gradFill>
          <a:ln w="38100" algn="ctr">
            <a:noFill/>
            <a:miter lim="800000"/>
            <a:headEnd/>
            <a:tailEnd/>
          </a:ln>
          <a:effectLst/>
        </p:spPr>
        <p:txBody>
          <a:bodyPr wrap="none" lIns="77928" tIns="38964" rIns="77928" bIns="38964" anchor="ctr"/>
          <a:lstStyle/>
          <a:p>
            <a:pPr eaLnBrk="1" hangingPunct="1">
              <a:defRPr/>
            </a:pPr>
            <a:endParaRPr lang="ja-JP" altLang="en-US" sz="2400" dirty="0">
              <a:solidFill>
                <a:srgbClr val="FFFFFF"/>
              </a:solidFill>
              <a:latin typeface="ＭＳ Ｐゴシック" panose="020B0600070205080204" pitchFamily="50" charset="-128"/>
              <a:ea typeface="HG創英角ｺﾞｼｯｸUB" pitchFamily="49" charset="-128"/>
            </a:endParaRPr>
          </a:p>
        </p:txBody>
      </p:sp>
      <p:sp>
        <p:nvSpPr>
          <p:cNvPr id="3075" name="Text Box 4"/>
          <p:cNvSpPr txBox="1">
            <a:spLocks noChangeArrowheads="1"/>
          </p:cNvSpPr>
          <p:nvPr/>
        </p:nvSpPr>
        <p:spPr bwMode="auto">
          <a:xfrm>
            <a:off x="0" y="1639863"/>
            <a:ext cx="8856663" cy="779843"/>
          </a:xfrm>
          <a:prstGeom prst="rect">
            <a:avLst/>
          </a:prstGeom>
          <a:noFill/>
          <a:ln w="9525">
            <a:noFill/>
            <a:miter lim="800000"/>
            <a:headEnd/>
            <a:tailEnd/>
          </a:ln>
        </p:spPr>
        <p:txBody>
          <a:bodyPr lIns="77928" tIns="38964" rIns="77928" bIns="38964">
            <a:spAutoFit/>
          </a:bodyPr>
          <a:lstStyle/>
          <a:p>
            <a:pPr algn="ctr" eaLnBrk="1" hangingPunct="1">
              <a:lnSpc>
                <a:spcPct val="150000"/>
              </a:lnSpc>
              <a:defRPr/>
            </a:pPr>
            <a:r>
              <a:rPr lang="ja-JP" altLang="en-US" sz="36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１．令和８</a:t>
            </a:r>
            <a:r>
              <a:rPr lang="ja-JP" altLang="en-US" sz="3600" dirty="0">
                <a:solidFill>
                  <a:srgbClr val="FFFFFF"/>
                </a:solidFill>
                <a:effectLst>
                  <a:outerShdw blurRad="38100" dist="38100" dir="2700000" algn="tl">
                    <a:srgbClr val="000000">
                      <a:alpha val="43137"/>
                    </a:srgbClr>
                  </a:outerShdw>
                </a:effectLst>
                <a:latin typeface="HG創英角ｺﾞｼｯｸUB" pitchFamily="49" charset="-128"/>
                <a:ea typeface="HG創英角ｺﾞｼｯｸUB" pitchFamily="49" charset="-128"/>
              </a:rPr>
              <a:t>年</a:t>
            </a:r>
            <a:r>
              <a:rPr lang="ja-JP" altLang="en-US" sz="36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度市政運営の基本方針</a:t>
            </a:r>
          </a:p>
        </p:txBody>
      </p:sp>
    </p:spTree>
    <p:extLst>
      <p:ext uri="{BB962C8B-B14F-4D97-AF65-F5344CB8AC3E}">
        <p14:creationId xmlns:p14="http://schemas.microsoft.com/office/powerpoint/2010/main" val="2535078338"/>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CF205D-5ABC-9689-7FA3-1108EBF6FBE8}"/>
            </a:ext>
          </a:extLst>
        </p:cNvPr>
        <p:cNvGrpSpPr/>
        <p:nvPr/>
      </p:nvGrpSpPr>
      <p:grpSpPr>
        <a:xfrm>
          <a:off x="0" y="0"/>
          <a:ext cx="0" cy="0"/>
          <a:chOff x="0" y="0"/>
          <a:chExt cx="0" cy="0"/>
        </a:xfrm>
      </p:grpSpPr>
      <p:sp>
        <p:nvSpPr>
          <p:cNvPr id="18" name="Rectangle 4">
            <a:extLst>
              <a:ext uri="{FF2B5EF4-FFF2-40B4-BE49-F238E27FC236}">
                <a16:creationId xmlns:a16="http://schemas.microsoft.com/office/drawing/2014/main" id="{6B2B52D4-2060-32ED-F195-B12680D3E47E}"/>
              </a:ext>
            </a:extLst>
          </p:cNvPr>
          <p:cNvSpPr>
            <a:spLocks noChangeArrowheads="1"/>
          </p:cNvSpPr>
          <p:nvPr/>
        </p:nvSpPr>
        <p:spPr bwMode="auto">
          <a:xfrm>
            <a:off x="-1588" y="4763"/>
            <a:ext cx="9137651" cy="476250"/>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tabLst>
                <a:tab pos="1614488" algn="l"/>
              </a:tabLst>
              <a:defRPr/>
            </a:pPr>
            <a:r>
              <a:rPr lang="ja-JP" altLang="en-US" sz="28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児童虐待防止対策の充実</a:t>
            </a:r>
            <a:endParaRPr lang="en-US" altLang="ja-JP" sz="28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21" name="Rectangle 5">
            <a:extLst>
              <a:ext uri="{FF2B5EF4-FFF2-40B4-BE49-F238E27FC236}">
                <a16:creationId xmlns:a16="http://schemas.microsoft.com/office/drawing/2014/main" id="{B704FC22-A68F-66A4-716D-502DC8F96F92}"/>
              </a:ext>
            </a:extLst>
          </p:cNvPr>
          <p:cNvSpPr>
            <a:spLocks noChangeArrowheads="1"/>
          </p:cNvSpPr>
          <p:nvPr/>
        </p:nvSpPr>
        <p:spPr bwMode="auto">
          <a:xfrm>
            <a:off x="336101" y="2720619"/>
            <a:ext cx="8751134" cy="37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0" algn="l"/>
                <a:tab pos="363538" algn="l"/>
                <a:tab pos="5018088" algn="l"/>
                <a:tab pos="5114925" algn="l"/>
                <a:tab pos="5556250" algn="l"/>
                <a:tab pos="6369050" algn="l"/>
              </a:tabLst>
            </a:pPr>
            <a:r>
              <a:rPr lang="ja-JP" altLang="en-US" sz="1600" b="1" dirty="0">
                <a:latin typeface="ＭＳ Ｐゴシック" panose="020B0600070205080204" pitchFamily="50" charset="-128"/>
              </a:rPr>
              <a:t>■　こども相談センターの機能強化　　 　　　　　　　　　　　 （ ３７億４，２００万円）</a:t>
            </a:r>
          </a:p>
          <a:p>
            <a:pPr eaLnBrk="1" hangingPunct="1">
              <a:spcBef>
                <a:spcPts val="175"/>
              </a:spcBef>
              <a:spcAft>
                <a:spcPts val="175"/>
              </a:spcAft>
            </a:pPr>
            <a:r>
              <a:rPr lang="ja-JP" altLang="en-US" sz="1600" b="1" dirty="0">
                <a:latin typeface="ＭＳ Ｐゴシック" panose="020B0600070205080204" pitchFamily="50" charset="-128"/>
              </a:rPr>
              <a:t>　</a:t>
            </a:r>
            <a:endParaRPr lang="en-US" altLang="ja-JP" sz="1600" b="1" dirty="0">
              <a:latin typeface="ＭＳ Ｐゴシック" panose="020B0600070205080204" pitchFamily="50" charset="-128"/>
            </a:endParaRPr>
          </a:p>
        </p:txBody>
      </p:sp>
      <p:sp>
        <p:nvSpPr>
          <p:cNvPr id="14" name="Rectangle 5">
            <a:extLst>
              <a:ext uri="{FF2B5EF4-FFF2-40B4-BE49-F238E27FC236}">
                <a16:creationId xmlns:a16="http://schemas.microsoft.com/office/drawing/2014/main" id="{B0B43D3D-727B-ADE1-A186-18FEB44AC161}"/>
              </a:ext>
            </a:extLst>
          </p:cNvPr>
          <p:cNvSpPr>
            <a:spLocks noChangeArrowheads="1"/>
          </p:cNvSpPr>
          <p:nvPr/>
        </p:nvSpPr>
        <p:spPr bwMode="auto">
          <a:xfrm>
            <a:off x="511594" y="2981289"/>
            <a:ext cx="6296484" cy="48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500"/>
              </a:lnSpc>
              <a:spcBef>
                <a:spcPts val="175"/>
              </a:spcBef>
              <a:spcAft>
                <a:spcPts val="175"/>
              </a:spcAft>
              <a:buFont typeface="Wingdings" panose="05000000000000000000" pitchFamily="2" charset="2"/>
              <a:buChar char="Ø"/>
            </a:pPr>
            <a:r>
              <a:rPr lang="ja-JP" altLang="en-US" sz="1400" dirty="0">
                <a:latin typeface="+mn-ea"/>
                <a:ea typeface="+mn-ea"/>
              </a:rPr>
              <a:t>市内に</a:t>
            </a:r>
            <a:r>
              <a:rPr lang="ja-JP" altLang="ja-JP" sz="1400" dirty="0">
                <a:latin typeface="+mn-ea"/>
                <a:ea typeface="+mn-ea"/>
              </a:rPr>
              <a:t>４か所</a:t>
            </a:r>
            <a:r>
              <a:rPr lang="ja-JP" altLang="en-US" sz="1400" dirty="0">
                <a:latin typeface="+mn-ea"/>
                <a:ea typeface="+mn-ea"/>
              </a:rPr>
              <a:t>目</a:t>
            </a:r>
            <a:r>
              <a:rPr lang="ja-JP" altLang="ja-JP" sz="1400" dirty="0">
                <a:latin typeface="+mn-ea"/>
                <a:ea typeface="+mn-ea"/>
              </a:rPr>
              <a:t>の児童相談所を</a:t>
            </a:r>
            <a:r>
              <a:rPr lang="ja-JP" altLang="en-US" sz="1400" dirty="0">
                <a:latin typeface="+mn-ea"/>
                <a:ea typeface="+mn-ea"/>
              </a:rPr>
              <a:t>設置するとともに</a:t>
            </a:r>
            <a:r>
              <a:rPr lang="ja-JP" altLang="en-US" sz="1400" dirty="0">
                <a:latin typeface="ＭＳ Ｐゴシック" panose="020B0600070205080204" pitchFamily="50" charset="-128"/>
              </a:rPr>
              <a:t>、</a:t>
            </a:r>
            <a:r>
              <a:rPr lang="ja-JP" altLang="ja-JP" sz="1400" dirty="0">
                <a:latin typeface="ＭＳ Ｐゴシック" panose="020B0600070205080204" pitchFamily="50" charset="-128"/>
              </a:rPr>
              <a:t>一時保護所</a:t>
            </a:r>
            <a:r>
              <a:rPr lang="ja-JP" altLang="en-US" sz="1400" dirty="0">
                <a:latin typeface="ＭＳ Ｐゴシック" panose="020B0600070205080204" pitchFamily="50" charset="-128"/>
              </a:rPr>
              <a:t>の個室化など</a:t>
            </a:r>
            <a:r>
              <a:rPr lang="ja-JP" altLang="ja-JP" sz="1400" dirty="0">
                <a:latin typeface="ＭＳ Ｐゴシック" panose="020B0600070205080204" pitchFamily="50" charset="-128"/>
              </a:rPr>
              <a:t>家庭的な環境</a:t>
            </a:r>
            <a:r>
              <a:rPr lang="ja-JP" altLang="en-US" sz="1400" dirty="0">
                <a:latin typeface="ＭＳ Ｐゴシック" panose="020B0600070205080204" pitchFamily="50" charset="-128"/>
              </a:rPr>
              <a:t>の確保に向け、現施設の建替等を実施</a:t>
            </a:r>
            <a:endParaRPr lang="en-US" altLang="ja-JP" sz="1400" dirty="0">
              <a:latin typeface="ＭＳ Ｐゴシック" panose="020B0600070205080204" pitchFamily="50" charset="-128"/>
            </a:endParaRPr>
          </a:p>
        </p:txBody>
      </p:sp>
      <p:grpSp>
        <p:nvGrpSpPr>
          <p:cNvPr id="30" name="グループ化 29">
            <a:extLst>
              <a:ext uri="{FF2B5EF4-FFF2-40B4-BE49-F238E27FC236}">
                <a16:creationId xmlns:a16="http://schemas.microsoft.com/office/drawing/2014/main" id="{C5291F72-FF4F-3641-B777-10546A1F70B5}"/>
              </a:ext>
            </a:extLst>
          </p:cNvPr>
          <p:cNvGrpSpPr/>
          <p:nvPr/>
        </p:nvGrpSpPr>
        <p:grpSpPr>
          <a:xfrm>
            <a:off x="7420787" y="667331"/>
            <a:ext cx="1623861" cy="754467"/>
            <a:chOff x="7278021" y="1868311"/>
            <a:chExt cx="1746197" cy="754467"/>
          </a:xfrm>
        </p:grpSpPr>
        <p:pic>
          <p:nvPicPr>
            <p:cNvPr id="31" name="図 30">
              <a:extLst>
                <a:ext uri="{FF2B5EF4-FFF2-40B4-BE49-F238E27FC236}">
                  <a16:creationId xmlns:a16="http://schemas.microsoft.com/office/drawing/2014/main" id="{6B124D1B-188C-CFDC-B7AB-E885DC9B1B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7278021" y="1906235"/>
              <a:ext cx="792226" cy="665807"/>
            </a:xfrm>
            <a:prstGeom prst="rect">
              <a:avLst/>
            </a:prstGeom>
          </p:spPr>
        </p:pic>
        <p:pic>
          <p:nvPicPr>
            <p:cNvPr id="32" name="図 31">
              <a:extLst>
                <a:ext uri="{FF2B5EF4-FFF2-40B4-BE49-F238E27FC236}">
                  <a16:creationId xmlns:a16="http://schemas.microsoft.com/office/drawing/2014/main" id="{CF8F0668-4840-550A-97EA-60ABF3087C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40001" y="1868311"/>
              <a:ext cx="984217" cy="754467"/>
            </a:xfrm>
            <a:prstGeom prst="rect">
              <a:avLst/>
            </a:prstGeom>
          </p:spPr>
        </p:pic>
      </p:grpSp>
      <p:sp>
        <p:nvSpPr>
          <p:cNvPr id="33" name="Rectangle 5">
            <a:extLst>
              <a:ext uri="{FF2B5EF4-FFF2-40B4-BE49-F238E27FC236}">
                <a16:creationId xmlns:a16="http://schemas.microsoft.com/office/drawing/2014/main" id="{65E9B0BC-6DDA-A932-823E-D4DD11C6DE40}"/>
              </a:ext>
            </a:extLst>
          </p:cNvPr>
          <p:cNvSpPr>
            <a:spLocks noChangeArrowheads="1"/>
          </p:cNvSpPr>
          <p:nvPr/>
        </p:nvSpPr>
        <p:spPr bwMode="auto">
          <a:xfrm>
            <a:off x="366337" y="459839"/>
            <a:ext cx="8775688" cy="32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0" algn="l"/>
                <a:tab pos="363538" algn="l"/>
                <a:tab pos="5018088" algn="l"/>
                <a:tab pos="5114925" algn="l"/>
                <a:tab pos="5556250" algn="l"/>
                <a:tab pos="6369050" algn="l"/>
              </a:tabLst>
            </a:pPr>
            <a:r>
              <a:rPr lang="ja-JP" altLang="en-US" sz="1600" b="1" dirty="0">
                <a:latin typeface="ＭＳ Ｐゴシック" panose="020B0600070205080204" pitchFamily="50" charset="-128"/>
              </a:rPr>
              <a:t>■　家事・育児訪問支援事業　　　　　　　 　　　　　　 　　　　（　　  ５，８００万円）</a:t>
            </a:r>
          </a:p>
          <a:p>
            <a:pPr eaLnBrk="1" hangingPunct="1">
              <a:spcBef>
                <a:spcPts val="175"/>
              </a:spcBef>
              <a:spcAft>
                <a:spcPts val="175"/>
              </a:spcAft>
            </a:pPr>
            <a:r>
              <a:rPr lang="ja-JP" altLang="en-US" sz="1600" b="1" dirty="0">
                <a:latin typeface="ＭＳ Ｐゴシック" panose="020B0600070205080204" pitchFamily="50" charset="-128"/>
              </a:rPr>
              <a:t>　</a:t>
            </a:r>
            <a:endParaRPr lang="en-US" altLang="ja-JP" sz="1600" b="1" dirty="0">
              <a:latin typeface="ＭＳ Ｐゴシック" panose="020B0600070205080204" pitchFamily="50" charset="-128"/>
            </a:endParaRPr>
          </a:p>
        </p:txBody>
      </p:sp>
      <p:sp>
        <p:nvSpPr>
          <p:cNvPr id="34" name="Rectangle 5">
            <a:extLst>
              <a:ext uri="{FF2B5EF4-FFF2-40B4-BE49-F238E27FC236}">
                <a16:creationId xmlns:a16="http://schemas.microsoft.com/office/drawing/2014/main" id="{A50AD702-9925-722A-9C68-62611228A8E1}"/>
              </a:ext>
            </a:extLst>
          </p:cNvPr>
          <p:cNvSpPr>
            <a:spLocks noChangeArrowheads="1"/>
          </p:cNvSpPr>
          <p:nvPr/>
        </p:nvSpPr>
        <p:spPr bwMode="auto">
          <a:xfrm>
            <a:off x="522543" y="734494"/>
            <a:ext cx="6898244" cy="454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5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子育てに対して不安や負担を抱えている要支援家庭等やヤングケアラーのいる家庭の居宅を訪問し、家事・育児を支援することで、虐待リスク等の高まりを未然に防止</a:t>
            </a:r>
            <a:endParaRPr lang="en-US" altLang="ja-JP" sz="1400" dirty="0">
              <a:latin typeface="ＭＳ Ｐゴシック" panose="020B0600070205080204" pitchFamily="50" charset="-128"/>
            </a:endParaRPr>
          </a:p>
          <a:p>
            <a:pPr eaLnBrk="1" hangingPunct="1">
              <a:spcBef>
                <a:spcPts val="175"/>
              </a:spcBef>
              <a:spcAft>
                <a:spcPts val="175"/>
              </a:spcAft>
            </a:pPr>
            <a:endParaRPr lang="en-US" altLang="ja-JP" sz="1400" dirty="0">
              <a:latin typeface="ＭＳ Ｐゴシック" panose="020B0600070205080204" pitchFamily="50" charset="-128"/>
            </a:endParaRPr>
          </a:p>
        </p:txBody>
      </p:sp>
      <p:grpSp>
        <p:nvGrpSpPr>
          <p:cNvPr id="3" name="グループ化 2">
            <a:extLst>
              <a:ext uri="{FF2B5EF4-FFF2-40B4-BE49-F238E27FC236}">
                <a16:creationId xmlns:a16="http://schemas.microsoft.com/office/drawing/2014/main" id="{0B0E7B84-8B6E-004F-113C-D5314ACA20E8}"/>
              </a:ext>
            </a:extLst>
          </p:cNvPr>
          <p:cNvGrpSpPr/>
          <p:nvPr/>
        </p:nvGrpSpPr>
        <p:grpSpPr>
          <a:xfrm>
            <a:off x="349914" y="1835612"/>
            <a:ext cx="7599988" cy="877370"/>
            <a:chOff x="349914" y="1896068"/>
            <a:chExt cx="7599988" cy="877370"/>
          </a:xfrm>
        </p:grpSpPr>
        <p:sp>
          <p:nvSpPr>
            <p:cNvPr id="4" name="Rectangle 5">
              <a:extLst>
                <a:ext uri="{FF2B5EF4-FFF2-40B4-BE49-F238E27FC236}">
                  <a16:creationId xmlns:a16="http://schemas.microsoft.com/office/drawing/2014/main" id="{90C70F1C-FB08-30D3-F8EA-3520EB415F9B}"/>
                </a:ext>
              </a:extLst>
            </p:cNvPr>
            <p:cNvSpPr>
              <a:spLocks noChangeArrowheads="1"/>
            </p:cNvSpPr>
            <p:nvPr/>
          </p:nvSpPr>
          <p:spPr bwMode="auto">
            <a:xfrm>
              <a:off x="349914" y="1896068"/>
              <a:ext cx="7599988" cy="44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0" algn="l"/>
                  <a:tab pos="363538" algn="l"/>
                  <a:tab pos="5018088" algn="l"/>
                  <a:tab pos="5114925" algn="l"/>
                  <a:tab pos="5556250" algn="l"/>
                  <a:tab pos="6369050" algn="l"/>
                </a:tabLst>
              </a:pPr>
              <a:r>
                <a:rPr lang="ja-JP" altLang="en-US" sz="1600" b="1" dirty="0">
                  <a:latin typeface="ＭＳ Ｐゴシック" panose="020B0600070205080204" pitchFamily="50" charset="-128"/>
                </a:rPr>
                <a:t>■　児童養護施設等における負担軽減・定着支援事業　 （　４億３，３００万円）</a:t>
              </a:r>
            </a:p>
            <a:p>
              <a:pPr eaLnBrk="1" hangingPunct="1">
                <a:spcBef>
                  <a:spcPts val="175"/>
                </a:spcBef>
                <a:spcAft>
                  <a:spcPts val="175"/>
                </a:spcAft>
              </a:pPr>
              <a:r>
                <a:rPr lang="ja-JP" altLang="en-US" sz="1600" b="1" dirty="0">
                  <a:latin typeface="ＭＳ Ｐゴシック" panose="020B0600070205080204" pitchFamily="50" charset="-128"/>
                </a:rPr>
                <a:t>　</a:t>
              </a:r>
              <a:endParaRPr lang="en-US" altLang="ja-JP" sz="1600" b="1" dirty="0">
                <a:latin typeface="ＭＳ Ｐゴシック" panose="020B0600070205080204" pitchFamily="50" charset="-128"/>
              </a:endParaRPr>
            </a:p>
          </p:txBody>
        </p:sp>
        <p:sp>
          <p:nvSpPr>
            <p:cNvPr id="5" name="Rectangle 5">
              <a:extLst>
                <a:ext uri="{FF2B5EF4-FFF2-40B4-BE49-F238E27FC236}">
                  <a16:creationId xmlns:a16="http://schemas.microsoft.com/office/drawing/2014/main" id="{00D3162E-2999-32C7-9889-52A2EBE9F323}"/>
                </a:ext>
              </a:extLst>
            </p:cNvPr>
            <p:cNvSpPr>
              <a:spLocks noChangeArrowheads="1"/>
            </p:cNvSpPr>
            <p:nvPr/>
          </p:nvSpPr>
          <p:spPr bwMode="auto">
            <a:xfrm>
              <a:off x="513874" y="2171574"/>
              <a:ext cx="7436028" cy="601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5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虐待を受けたこども等を安定的に受け入れることができるよう、児童指導員等の体制を強化し業務負担を軽減するため、夜間業務等への補助者雇上げに必要な経費を補助するとともに、職員の定着を促進するため、一時金の支給等を実施</a:t>
              </a:r>
              <a:endParaRPr lang="en-US" altLang="ja-JP" sz="1400" dirty="0">
                <a:latin typeface="ＭＳ Ｐゴシック" panose="020B0600070205080204" pitchFamily="50" charset="-128"/>
              </a:endParaRPr>
            </a:p>
          </p:txBody>
        </p:sp>
      </p:grpSp>
      <p:grpSp>
        <p:nvGrpSpPr>
          <p:cNvPr id="17" name="グループ化 16">
            <a:extLst>
              <a:ext uri="{FF2B5EF4-FFF2-40B4-BE49-F238E27FC236}">
                <a16:creationId xmlns:a16="http://schemas.microsoft.com/office/drawing/2014/main" id="{14171618-1261-09F3-E9E1-768BB9226C72}"/>
              </a:ext>
            </a:extLst>
          </p:cNvPr>
          <p:cNvGrpSpPr/>
          <p:nvPr/>
        </p:nvGrpSpPr>
        <p:grpSpPr>
          <a:xfrm>
            <a:off x="351215" y="1144958"/>
            <a:ext cx="8684163" cy="717622"/>
            <a:chOff x="369053" y="2070117"/>
            <a:chExt cx="8775688" cy="717622"/>
          </a:xfrm>
        </p:grpSpPr>
        <p:sp>
          <p:nvSpPr>
            <p:cNvPr id="8" name="Rectangle 5">
              <a:extLst>
                <a:ext uri="{FF2B5EF4-FFF2-40B4-BE49-F238E27FC236}">
                  <a16:creationId xmlns:a16="http://schemas.microsoft.com/office/drawing/2014/main" id="{3D9404BC-C72B-BABE-0E06-C102769EEF97}"/>
                </a:ext>
              </a:extLst>
            </p:cNvPr>
            <p:cNvSpPr>
              <a:spLocks noChangeArrowheads="1"/>
            </p:cNvSpPr>
            <p:nvPr/>
          </p:nvSpPr>
          <p:spPr bwMode="auto">
            <a:xfrm>
              <a:off x="369053" y="2070117"/>
              <a:ext cx="8775688" cy="32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0" algn="l"/>
                  <a:tab pos="363538" algn="l"/>
                  <a:tab pos="5018088" algn="l"/>
                  <a:tab pos="5114925" algn="l"/>
                  <a:tab pos="5556250" algn="l"/>
                  <a:tab pos="6369050" algn="l"/>
                </a:tabLst>
              </a:pPr>
              <a:r>
                <a:rPr lang="ja-JP" altLang="en-US" sz="1600" b="1" dirty="0">
                  <a:latin typeface="ＭＳ Ｐゴシック" panose="020B0600070205080204" pitchFamily="50" charset="-128"/>
                </a:rPr>
                <a:t>■　妊産婦等生活援助事業　　 　　　　　　　　　　　　 　　　　（　　　３，８００万円）</a:t>
              </a:r>
            </a:p>
            <a:p>
              <a:pPr eaLnBrk="1" hangingPunct="1">
                <a:spcBef>
                  <a:spcPts val="175"/>
                </a:spcBef>
                <a:spcAft>
                  <a:spcPts val="175"/>
                </a:spcAft>
              </a:pPr>
              <a:r>
                <a:rPr lang="ja-JP" altLang="en-US" sz="1600" b="1" dirty="0">
                  <a:latin typeface="ＭＳ Ｐゴシック" panose="020B0600070205080204" pitchFamily="50" charset="-128"/>
                </a:rPr>
                <a:t>　</a:t>
              </a:r>
              <a:endParaRPr lang="en-US" altLang="ja-JP" sz="1600" b="1" dirty="0">
                <a:latin typeface="ＭＳ Ｐゴシック" panose="020B0600070205080204" pitchFamily="50" charset="-128"/>
              </a:endParaRPr>
            </a:p>
          </p:txBody>
        </p:sp>
        <p:sp>
          <p:nvSpPr>
            <p:cNvPr id="9" name="Rectangle 5">
              <a:extLst>
                <a:ext uri="{FF2B5EF4-FFF2-40B4-BE49-F238E27FC236}">
                  <a16:creationId xmlns:a16="http://schemas.microsoft.com/office/drawing/2014/main" id="{B0DBA3AC-1F39-EA23-B7EB-1EE61623866E}"/>
                </a:ext>
              </a:extLst>
            </p:cNvPr>
            <p:cNvSpPr>
              <a:spLocks noChangeArrowheads="1"/>
            </p:cNvSpPr>
            <p:nvPr/>
          </p:nvSpPr>
          <p:spPr bwMode="auto">
            <a:xfrm>
              <a:off x="535007" y="2345497"/>
              <a:ext cx="7403721" cy="442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5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支援が必要な特定妊婦等が安心して生活できるよう、入所又は通所による居場所の提供や休日も含めた相談支援、法律相談や心理療法への連携支援などを実施</a:t>
              </a:r>
              <a:endParaRPr lang="en-US" altLang="ja-JP" sz="1400" dirty="0">
                <a:latin typeface="ＭＳ Ｐゴシック" panose="020B0600070205080204" pitchFamily="50" charset="-128"/>
              </a:endParaRPr>
            </a:p>
          </p:txBody>
        </p:sp>
      </p:grpSp>
      <p:sp>
        <p:nvSpPr>
          <p:cNvPr id="13" name="Rectangle 4">
            <a:extLst>
              <a:ext uri="{FF2B5EF4-FFF2-40B4-BE49-F238E27FC236}">
                <a16:creationId xmlns:a16="http://schemas.microsoft.com/office/drawing/2014/main" id="{30AF9358-3AB8-C8CC-7A9D-0A90F6689DB1}"/>
              </a:ext>
            </a:extLst>
          </p:cNvPr>
          <p:cNvSpPr>
            <a:spLocks noChangeArrowheads="1"/>
          </p:cNvSpPr>
          <p:nvPr/>
        </p:nvSpPr>
        <p:spPr bwMode="auto">
          <a:xfrm>
            <a:off x="7008554" y="12700"/>
            <a:ext cx="187701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子育て・教育環境の充実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graphicFrame>
        <p:nvGraphicFramePr>
          <p:cNvPr id="20" name="表 19">
            <a:extLst>
              <a:ext uri="{FF2B5EF4-FFF2-40B4-BE49-F238E27FC236}">
                <a16:creationId xmlns:a16="http://schemas.microsoft.com/office/drawing/2014/main" id="{81C7B38F-5050-90B0-B7CE-B3A0ED798CBF}"/>
              </a:ext>
            </a:extLst>
          </p:cNvPr>
          <p:cNvGraphicFramePr>
            <a:graphicFrameLocks noGrp="1"/>
          </p:cNvGraphicFramePr>
          <p:nvPr/>
        </p:nvGraphicFramePr>
        <p:xfrm>
          <a:off x="907975" y="3419648"/>
          <a:ext cx="6054326" cy="822960"/>
        </p:xfrm>
        <a:graphic>
          <a:graphicData uri="http://schemas.openxmlformats.org/drawingml/2006/table">
            <a:tbl>
              <a:tblPr firstRow="1" bandRow="1">
                <a:tableStyleId>{5C22544A-7EE6-4342-B048-85BDC9FD1C3A}</a:tableStyleId>
              </a:tblPr>
              <a:tblGrid>
                <a:gridCol w="1730066">
                  <a:extLst>
                    <a:ext uri="{9D8B030D-6E8A-4147-A177-3AD203B41FA5}">
                      <a16:colId xmlns:a16="http://schemas.microsoft.com/office/drawing/2014/main" val="3712343975"/>
                    </a:ext>
                  </a:extLst>
                </a:gridCol>
                <a:gridCol w="882127">
                  <a:extLst>
                    <a:ext uri="{9D8B030D-6E8A-4147-A177-3AD203B41FA5}">
                      <a16:colId xmlns:a16="http://schemas.microsoft.com/office/drawing/2014/main" val="494518660"/>
                    </a:ext>
                  </a:extLst>
                </a:gridCol>
                <a:gridCol w="860612">
                  <a:extLst>
                    <a:ext uri="{9D8B030D-6E8A-4147-A177-3AD203B41FA5}">
                      <a16:colId xmlns:a16="http://schemas.microsoft.com/office/drawing/2014/main" val="2531758775"/>
                    </a:ext>
                  </a:extLst>
                </a:gridCol>
                <a:gridCol w="1204857">
                  <a:extLst>
                    <a:ext uri="{9D8B030D-6E8A-4147-A177-3AD203B41FA5}">
                      <a16:colId xmlns:a16="http://schemas.microsoft.com/office/drawing/2014/main" val="2876826941"/>
                    </a:ext>
                  </a:extLst>
                </a:gridCol>
                <a:gridCol w="1376664">
                  <a:extLst>
                    <a:ext uri="{9D8B030D-6E8A-4147-A177-3AD203B41FA5}">
                      <a16:colId xmlns:a16="http://schemas.microsoft.com/office/drawing/2014/main" val="3449723874"/>
                    </a:ext>
                  </a:extLst>
                </a:gridCol>
              </a:tblGrid>
              <a:tr h="173009">
                <a:tc>
                  <a:txBody>
                    <a:bodyPr/>
                    <a:lstStyle/>
                    <a:p>
                      <a:pPr algn="ctr"/>
                      <a:r>
                        <a:rPr kumimoji="1" lang="ja-JP" altLang="en-US" sz="1200" b="0" dirty="0">
                          <a:solidFill>
                            <a:schemeClr val="tx1"/>
                          </a:solidFill>
                          <a:latin typeface="+mn-ea"/>
                          <a:ea typeface="+mn-ea"/>
                        </a:rPr>
                        <a:t>施設名</a:t>
                      </a:r>
                    </a:p>
                  </a:txBody>
                  <a:tcPr/>
                </a:tc>
                <a:tc>
                  <a:txBody>
                    <a:bodyPr/>
                    <a:lstStyle/>
                    <a:p>
                      <a:pPr algn="ctr"/>
                      <a:r>
                        <a:rPr kumimoji="1" lang="ja-JP" altLang="en-US" sz="1200" b="0" dirty="0">
                          <a:solidFill>
                            <a:schemeClr val="tx1"/>
                          </a:solidFill>
                          <a:latin typeface="+mn-ea"/>
                          <a:ea typeface="+mn-ea"/>
                        </a:rPr>
                        <a:t>整備内容</a:t>
                      </a:r>
                    </a:p>
                  </a:txBody>
                  <a:tcPr/>
                </a:tc>
                <a:tc>
                  <a:txBody>
                    <a:bodyPr/>
                    <a:lstStyle/>
                    <a:p>
                      <a:pPr algn="ctr"/>
                      <a:r>
                        <a:rPr kumimoji="1" lang="ja-JP" altLang="en-US" sz="1200" b="0" dirty="0">
                          <a:solidFill>
                            <a:schemeClr val="tx1"/>
                          </a:solidFill>
                          <a:latin typeface="+mn-ea"/>
                          <a:ea typeface="+mn-ea"/>
                        </a:rPr>
                        <a:t>設置場所</a:t>
                      </a:r>
                    </a:p>
                  </a:txBody>
                  <a:tcPr/>
                </a:tc>
                <a:tc>
                  <a:txBody>
                    <a:bodyPr/>
                    <a:lstStyle/>
                    <a:p>
                      <a:pPr algn="ctr"/>
                      <a:r>
                        <a:rPr kumimoji="1" lang="ja-JP" altLang="en-US" sz="1200" b="0" dirty="0">
                          <a:solidFill>
                            <a:schemeClr val="tx1"/>
                          </a:solidFill>
                          <a:latin typeface="+mn-ea"/>
                          <a:ea typeface="+mn-ea"/>
                        </a:rPr>
                        <a:t>令和８年度</a:t>
                      </a:r>
                    </a:p>
                  </a:txBody>
                  <a:tcPr/>
                </a:tc>
                <a:tc>
                  <a:txBody>
                    <a:bodyPr/>
                    <a:lstStyle/>
                    <a:p>
                      <a:pPr algn="ctr"/>
                      <a:r>
                        <a:rPr kumimoji="1" lang="ja-JP" altLang="en-US" sz="1200" b="0" dirty="0">
                          <a:solidFill>
                            <a:schemeClr val="tx1"/>
                          </a:solidFill>
                          <a:latin typeface="+mn-ea"/>
                          <a:ea typeface="+mn-ea"/>
                        </a:rPr>
                        <a:t>開設（予定）</a:t>
                      </a:r>
                    </a:p>
                  </a:txBody>
                  <a:tcPr/>
                </a:tc>
                <a:extLst>
                  <a:ext uri="{0D108BD9-81ED-4DB2-BD59-A6C34878D82A}">
                    <a16:rowId xmlns:a16="http://schemas.microsoft.com/office/drawing/2014/main" val="4278608080"/>
                  </a:ext>
                </a:extLst>
              </a:tr>
              <a:tr h="173009">
                <a:tc>
                  <a:txBody>
                    <a:bodyPr/>
                    <a:lstStyle/>
                    <a:p>
                      <a:pPr marL="0" marR="0" lvl="0" indent="0" algn="ctr" defTabSz="778913"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ea typeface="+mn-ea"/>
                        </a:rPr>
                        <a:t>東部こども相談センター</a:t>
                      </a:r>
                      <a:endParaRPr kumimoji="1" lang="ja-JP" altLang="en-US" sz="1200" b="0" dirty="0">
                        <a:solidFill>
                          <a:schemeClr val="tx1"/>
                        </a:solidFill>
                        <a:latin typeface="+mn-ea"/>
                        <a:ea typeface="+mn-ea"/>
                      </a:endParaRPr>
                    </a:p>
                  </a:txBody>
                  <a:tcPr/>
                </a:tc>
                <a:tc>
                  <a:txBody>
                    <a:bodyPr/>
                    <a:lstStyle/>
                    <a:p>
                      <a:pPr marL="0" marR="0" lvl="0" indent="0" algn="ctr" defTabSz="778913"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ea"/>
                          <a:ea typeface="+mn-ea"/>
                          <a:cs typeface="+mn-cs"/>
                        </a:rPr>
                        <a:t>新設</a:t>
                      </a:r>
                      <a:endParaRPr kumimoji="1" lang="ja-JP" altLang="en-US" sz="1200" b="0" dirty="0">
                        <a:solidFill>
                          <a:schemeClr val="tx1"/>
                        </a:solidFill>
                        <a:latin typeface="+mn-ea"/>
                        <a:ea typeface="+mn-ea"/>
                      </a:endParaRPr>
                    </a:p>
                  </a:txBody>
                  <a:tcPr/>
                </a:tc>
                <a:tc>
                  <a:txBody>
                    <a:bodyPr/>
                    <a:lstStyle/>
                    <a:p>
                      <a:pPr algn="ctr"/>
                      <a:r>
                        <a:rPr kumimoji="1" lang="ja-JP" altLang="en-US" sz="1200" b="0" dirty="0">
                          <a:solidFill>
                            <a:schemeClr val="tx1"/>
                          </a:solidFill>
                          <a:latin typeface="+mn-ea"/>
                          <a:ea typeface="+mn-ea"/>
                        </a:rPr>
                        <a:t>鶴見区</a:t>
                      </a:r>
                    </a:p>
                  </a:txBody>
                  <a:tcPr/>
                </a:tc>
                <a:tc>
                  <a:txBody>
                    <a:bodyPr/>
                    <a:lstStyle/>
                    <a:p>
                      <a:pPr algn="ctr"/>
                      <a:r>
                        <a:rPr kumimoji="1" lang="ja-JP" altLang="en-US" sz="1200" b="0" dirty="0">
                          <a:solidFill>
                            <a:schemeClr val="tx1"/>
                          </a:solidFill>
                          <a:latin typeface="+mn-ea"/>
                          <a:ea typeface="+mn-ea"/>
                        </a:rPr>
                        <a:t>建設工事</a:t>
                      </a:r>
                    </a:p>
                  </a:txBody>
                  <a:tcPr/>
                </a:tc>
                <a:tc>
                  <a:txBody>
                    <a:bodyPr/>
                    <a:lstStyle/>
                    <a:p>
                      <a:pPr algn="ctr"/>
                      <a:r>
                        <a:rPr kumimoji="1" lang="ja-JP" altLang="en-US" sz="1200" b="0" dirty="0">
                          <a:solidFill>
                            <a:schemeClr val="tx1"/>
                          </a:solidFill>
                          <a:latin typeface="+mn-ea"/>
                          <a:ea typeface="+mn-ea"/>
                        </a:rPr>
                        <a:t>令和９年度</a:t>
                      </a:r>
                    </a:p>
                  </a:txBody>
                  <a:tcPr/>
                </a:tc>
                <a:extLst>
                  <a:ext uri="{0D108BD9-81ED-4DB2-BD59-A6C34878D82A}">
                    <a16:rowId xmlns:a16="http://schemas.microsoft.com/office/drawing/2014/main" val="852316777"/>
                  </a:ext>
                </a:extLst>
              </a:tr>
              <a:tr h="173009">
                <a:tc>
                  <a:txBody>
                    <a:bodyPr/>
                    <a:lstStyle/>
                    <a:p>
                      <a:pPr marL="0" marR="0" lvl="0" indent="0" algn="ctr" defTabSz="778913" rtl="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n-ea"/>
                          <a:ea typeface="+mn-ea"/>
                        </a:rPr>
                        <a:t>南部こども相談センター</a:t>
                      </a:r>
                      <a:endParaRPr kumimoji="1" lang="ja-JP" altLang="en-US" sz="1200" b="0" dirty="0">
                        <a:solidFill>
                          <a:schemeClr val="tx1"/>
                        </a:solidFill>
                        <a:latin typeface="+mn-ea"/>
                        <a:ea typeface="+mn-ea"/>
                      </a:endParaRPr>
                    </a:p>
                  </a:txBody>
                  <a:tcPr/>
                </a:tc>
                <a:tc>
                  <a:txBody>
                    <a:bodyPr/>
                    <a:lstStyle/>
                    <a:p>
                      <a:pPr marL="0" marR="0" lvl="0" indent="0" algn="ctr" defTabSz="778913" rtl="0" eaLnBrk="1" fontAlgn="auto" latinLnBrk="0" hangingPunct="1">
                        <a:lnSpc>
                          <a:spcPct val="100000"/>
                        </a:lnSpc>
                        <a:spcBef>
                          <a:spcPts val="0"/>
                        </a:spcBef>
                        <a:spcAft>
                          <a:spcPts val="0"/>
                        </a:spcAft>
                        <a:buClrTx/>
                        <a:buSzTx/>
                        <a:buFontTx/>
                        <a:buNone/>
                        <a:tabLst/>
                        <a:defRPr/>
                      </a:pPr>
                      <a:r>
                        <a:rPr kumimoji="1" lang="ja-JP" altLang="en-US" sz="1200" b="0" kern="1200" dirty="0">
                          <a:solidFill>
                            <a:schemeClr val="tx1"/>
                          </a:solidFill>
                          <a:effectLst/>
                          <a:latin typeface="+mn-ea"/>
                          <a:ea typeface="+mn-ea"/>
                          <a:cs typeface="+mn-cs"/>
                        </a:rPr>
                        <a:t>建替等</a:t>
                      </a:r>
                      <a:endParaRPr kumimoji="1" lang="ja-JP" altLang="en-US" sz="1200" b="0" dirty="0">
                        <a:solidFill>
                          <a:schemeClr val="tx1"/>
                        </a:solidFill>
                        <a:latin typeface="+mn-ea"/>
                        <a:ea typeface="+mn-ea"/>
                      </a:endParaRPr>
                    </a:p>
                  </a:txBody>
                  <a:tcPr/>
                </a:tc>
                <a:tc>
                  <a:txBody>
                    <a:bodyPr/>
                    <a:lstStyle/>
                    <a:p>
                      <a:pPr algn="ctr"/>
                      <a:r>
                        <a:rPr kumimoji="1" lang="ja-JP" altLang="en-US" sz="1200" b="0" dirty="0">
                          <a:solidFill>
                            <a:schemeClr val="tx1"/>
                          </a:solidFill>
                          <a:latin typeface="+mn-ea"/>
                          <a:ea typeface="+mn-ea"/>
                        </a:rPr>
                        <a:t>平野区</a:t>
                      </a:r>
                    </a:p>
                  </a:txBody>
                  <a:tcPr/>
                </a:tc>
                <a:tc>
                  <a:txBody>
                    <a:bodyPr/>
                    <a:lstStyle/>
                    <a:p>
                      <a:pPr algn="ctr"/>
                      <a:r>
                        <a:rPr kumimoji="1" lang="ja-JP" altLang="en-US" sz="1200" b="0" dirty="0">
                          <a:solidFill>
                            <a:schemeClr val="tx1"/>
                          </a:solidFill>
                          <a:latin typeface="+mn-ea"/>
                          <a:ea typeface="+mn-ea"/>
                        </a:rPr>
                        <a:t>建設・改修工事</a:t>
                      </a:r>
                    </a:p>
                  </a:txBody>
                  <a:tcPr/>
                </a:tc>
                <a:tc>
                  <a:txBody>
                    <a:bodyPr/>
                    <a:lstStyle/>
                    <a:p>
                      <a:pPr algn="ctr"/>
                      <a:r>
                        <a:rPr kumimoji="1" lang="ja-JP" altLang="en-US" sz="1200" b="0" dirty="0">
                          <a:solidFill>
                            <a:schemeClr val="tx1"/>
                          </a:solidFill>
                          <a:latin typeface="+mn-ea"/>
                          <a:ea typeface="+mn-ea"/>
                        </a:rPr>
                        <a:t>令和８年８月末</a:t>
                      </a:r>
                    </a:p>
                  </a:txBody>
                  <a:tcPr/>
                </a:tc>
                <a:extLst>
                  <a:ext uri="{0D108BD9-81ED-4DB2-BD59-A6C34878D82A}">
                    <a16:rowId xmlns:a16="http://schemas.microsoft.com/office/drawing/2014/main" val="1896164346"/>
                  </a:ext>
                </a:extLst>
              </a:tr>
            </a:tbl>
          </a:graphicData>
        </a:graphic>
      </p:graphicFrame>
      <p:pic>
        <p:nvPicPr>
          <p:cNvPr id="11" name="図 10">
            <a:extLst>
              <a:ext uri="{FF2B5EF4-FFF2-40B4-BE49-F238E27FC236}">
                <a16:creationId xmlns:a16="http://schemas.microsoft.com/office/drawing/2014/main" id="{30F3A636-0E9C-EE75-F63B-189AC260D2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16524" y="2492070"/>
            <a:ext cx="1903740" cy="1744638"/>
          </a:xfrm>
          <a:prstGeom prst="rect">
            <a:avLst/>
          </a:prstGeom>
        </p:spPr>
      </p:pic>
      <p:sp>
        <p:nvSpPr>
          <p:cNvPr id="12" name="テキスト ボックス 37">
            <a:extLst>
              <a:ext uri="{FF2B5EF4-FFF2-40B4-BE49-F238E27FC236}">
                <a16:creationId xmlns:a16="http://schemas.microsoft.com/office/drawing/2014/main" id="{3B9E21B3-A3CD-9D70-59B5-B827A5AAABC5}"/>
              </a:ext>
            </a:extLst>
          </p:cNvPr>
          <p:cNvSpPr txBox="1">
            <a:spLocks noChangeArrowheads="1"/>
          </p:cNvSpPr>
          <p:nvPr/>
        </p:nvSpPr>
        <p:spPr bwMode="auto">
          <a:xfrm>
            <a:off x="7149510" y="4220681"/>
            <a:ext cx="1984109"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ja-JP" altLang="en-US" sz="1100" dirty="0">
                <a:latin typeface="ＭＳ Ｐゴシック" panose="020B0600070205080204" pitchFamily="50" charset="-128"/>
              </a:rPr>
              <a:t>４か所整備後の管轄区域</a:t>
            </a:r>
            <a:endParaRPr lang="en-US" altLang="ja-JP" sz="1100" dirty="0">
              <a:latin typeface="ＭＳ Ｐゴシック" panose="020B0600070205080204" pitchFamily="50" charset="-128"/>
            </a:endParaRPr>
          </a:p>
        </p:txBody>
      </p:sp>
      <p:sp>
        <p:nvSpPr>
          <p:cNvPr id="7" name="角丸四角形 21">
            <a:extLst>
              <a:ext uri="{FF2B5EF4-FFF2-40B4-BE49-F238E27FC236}">
                <a16:creationId xmlns:a16="http://schemas.microsoft.com/office/drawing/2014/main" id="{A96354BE-9238-0E20-A73C-8E457BDC0D20}"/>
              </a:ext>
            </a:extLst>
          </p:cNvPr>
          <p:cNvSpPr/>
          <p:nvPr/>
        </p:nvSpPr>
        <p:spPr>
          <a:xfrm>
            <a:off x="77412" y="4229776"/>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10" name="Rectangle 5">
            <a:extLst>
              <a:ext uri="{FF2B5EF4-FFF2-40B4-BE49-F238E27FC236}">
                <a16:creationId xmlns:a16="http://schemas.microsoft.com/office/drawing/2014/main" id="{A28481DE-5F60-09D8-5DCB-A6812760E733}"/>
              </a:ext>
            </a:extLst>
          </p:cNvPr>
          <p:cNvSpPr>
            <a:spLocks noChangeArrowheads="1"/>
          </p:cNvSpPr>
          <p:nvPr/>
        </p:nvSpPr>
        <p:spPr bwMode="auto">
          <a:xfrm>
            <a:off x="336101" y="4227622"/>
            <a:ext cx="8684163" cy="326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0" algn="l"/>
                <a:tab pos="363538" algn="l"/>
                <a:tab pos="5018088" algn="l"/>
                <a:tab pos="5114925" algn="l"/>
                <a:tab pos="5556250" algn="l"/>
                <a:tab pos="6369050" algn="l"/>
              </a:tabLst>
            </a:pPr>
            <a:r>
              <a:rPr lang="ja-JP" altLang="en-US" sz="1600" b="1" dirty="0">
                <a:latin typeface="ＭＳ Ｐゴシック" panose="020B0600070205080204" pitchFamily="50" charset="-128"/>
              </a:rPr>
              <a:t>■　児童虐待事案の警察との情報共有の強化　　　　　　 （　</a:t>
            </a:r>
            <a:r>
              <a:rPr lang="en-US" altLang="ja-JP" sz="1600" b="1" dirty="0">
                <a:latin typeface="ＭＳ Ｐゴシック" panose="020B0600070205080204" pitchFamily="50" charset="-128"/>
              </a:rPr>
              <a:t>1</a:t>
            </a:r>
            <a:r>
              <a:rPr lang="ja-JP" altLang="en-US" sz="1600" b="1" dirty="0">
                <a:latin typeface="ＭＳ Ｐゴシック" panose="020B0600070205080204" pitchFamily="50" charset="-128"/>
              </a:rPr>
              <a:t>億　　９００万円）</a:t>
            </a:r>
          </a:p>
          <a:p>
            <a:pPr eaLnBrk="1" hangingPunct="1">
              <a:spcBef>
                <a:spcPts val="175"/>
              </a:spcBef>
              <a:spcAft>
                <a:spcPts val="175"/>
              </a:spcAft>
            </a:pPr>
            <a:r>
              <a:rPr lang="ja-JP" altLang="en-US" sz="1600" b="1" dirty="0">
                <a:latin typeface="ＭＳ Ｐゴシック" panose="020B0600070205080204" pitchFamily="50" charset="-128"/>
              </a:rPr>
              <a:t>　</a:t>
            </a:r>
            <a:endParaRPr lang="en-US" altLang="ja-JP" sz="1600" b="1" dirty="0">
              <a:latin typeface="ＭＳ Ｐゴシック" panose="020B0600070205080204" pitchFamily="50" charset="-128"/>
            </a:endParaRPr>
          </a:p>
        </p:txBody>
      </p:sp>
      <p:sp>
        <p:nvSpPr>
          <p:cNvPr id="16" name="Rectangle 5">
            <a:extLst>
              <a:ext uri="{FF2B5EF4-FFF2-40B4-BE49-F238E27FC236}">
                <a16:creationId xmlns:a16="http://schemas.microsoft.com/office/drawing/2014/main" id="{D5A2D16F-07F0-3E8C-4B31-E4DE8E2E0D2A}"/>
              </a:ext>
            </a:extLst>
          </p:cNvPr>
          <p:cNvSpPr>
            <a:spLocks noChangeArrowheads="1"/>
          </p:cNvSpPr>
          <p:nvPr/>
        </p:nvSpPr>
        <p:spPr bwMode="auto">
          <a:xfrm>
            <a:off x="492637" y="4498422"/>
            <a:ext cx="7570708" cy="56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500"/>
              </a:lnSpc>
              <a:spcBef>
                <a:spcPts val="175"/>
              </a:spcBef>
              <a:spcAft>
                <a:spcPts val="175"/>
              </a:spcAft>
              <a:buFont typeface="Wingdings" panose="05000000000000000000" pitchFamily="2" charset="2"/>
              <a:buChar char="Ø"/>
            </a:pPr>
            <a:r>
              <a:rPr lang="ja-JP" altLang="en-US" sz="1400" dirty="0">
                <a:latin typeface="ＭＳ Ｐゴシック" panose="020B0600070205080204" pitchFamily="50" charset="-128"/>
              </a:rPr>
              <a:t>大阪府及び堺市、豊中市と合同でリアルタイムでの警察との情報共有システムを構築し、</a:t>
            </a:r>
            <a:endParaRPr lang="en-US" altLang="ja-JP" sz="1400" dirty="0">
              <a:latin typeface="ＭＳ Ｐゴシック" panose="020B0600070205080204" pitchFamily="50" charset="-128"/>
            </a:endParaRPr>
          </a:p>
          <a:p>
            <a:pPr eaLnBrk="1" hangingPunct="1">
              <a:lnSpc>
                <a:spcPts val="1500"/>
              </a:lnSpc>
              <a:spcBef>
                <a:spcPts val="175"/>
              </a:spcBef>
              <a:spcAft>
                <a:spcPts val="175"/>
              </a:spcAft>
            </a:pPr>
            <a:r>
              <a:rPr lang="ja-JP" altLang="en-US" sz="1400" dirty="0">
                <a:latin typeface="ＭＳ Ｐゴシック" panose="020B0600070205080204" pitchFamily="50" charset="-128"/>
              </a:rPr>
              <a:t>　　 児童虐待の「見逃し防止」と「支援の充実」に向けた取組を強化（令和９年度運用開始予定）</a:t>
            </a:r>
          </a:p>
        </p:txBody>
      </p:sp>
      <p:sp>
        <p:nvSpPr>
          <p:cNvPr id="6" name="スライド番号プレースホルダ 3">
            <a:extLst>
              <a:ext uri="{FF2B5EF4-FFF2-40B4-BE49-F238E27FC236}">
                <a16:creationId xmlns:a16="http://schemas.microsoft.com/office/drawing/2014/main" id="{2D1F7548-695D-658F-85A6-94D68435C84F}"/>
              </a:ext>
            </a:extLst>
          </p:cNvPr>
          <p:cNvSpPr txBox="1">
            <a:spLocks noGrp="1"/>
          </p:cNvSpPr>
          <p:nvPr/>
        </p:nvSpPr>
        <p:spPr bwMode="auto">
          <a:xfrm>
            <a:off x="6927235" y="4754880"/>
            <a:ext cx="2160000" cy="388620"/>
          </a:xfrm>
          <a:prstGeom prst="rect">
            <a:avLst/>
          </a:prstGeom>
          <a:noFill/>
          <a:ln>
            <a:miter lim="800000"/>
            <a:headEnd/>
            <a:tailEnd/>
          </a:ln>
        </p:spPr>
        <p:txBody>
          <a:bodyPr lIns="77929" tIns="38964" rIns="77929" bIns="38964"/>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defRPr/>
            </a:pPr>
            <a:fld id="{0122D6CC-8F4B-4EBF-AA51-5DE833A80D27}" type="slidenum">
              <a:rPr lang="en-US" altLang="ja-JP" sz="2000" b="1" smtClean="0">
                <a:solidFill>
                  <a:srgbClr val="000000"/>
                </a:solidFill>
                <a:effectLst>
                  <a:outerShdw blurRad="38100" dist="38100" dir="2700000" algn="tl">
                    <a:srgbClr val="C0C0C0"/>
                  </a:outerShdw>
                </a:effectLst>
                <a:latin typeface="ＭＳ Ｐゴシック" panose="020B0600070205080204" pitchFamily="50" charset="-128"/>
              </a:rPr>
              <a:pPr algn="r" eaLnBrk="1" hangingPunct="1">
                <a:defRPr/>
              </a:pPr>
              <a:t>20</a:t>
            </a:fld>
            <a:endParaRPr lang="en-US" altLang="ja-JP" sz="2000" b="1" dirty="0">
              <a:solidFill>
                <a:srgbClr val="000000"/>
              </a:solidFill>
              <a:effectLst>
                <a:outerShdw blurRad="38100" dist="38100" dir="2700000" algn="tl">
                  <a:srgbClr val="C0C0C0"/>
                </a:outerShdw>
              </a:effectLst>
              <a:latin typeface="ＭＳ Ｐゴシック" panose="020B0600070205080204" pitchFamily="50" charset="-128"/>
            </a:endParaRPr>
          </a:p>
        </p:txBody>
      </p:sp>
    </p:spTree>
    <p:extLst>
      <p:ext uri="{BB962C8B-B14F-4D97-AF65-F5344CB8AC3E}">
        <p14:creationId xmlns:p14="http://schemas.microsoft.com/office/powerpoint/2010/main" val="149996385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9DAB5-2D6D-F6F4-8016-F0B5F3A5BE3D}"/>
            </a:ext>
          </a:extLst>
        </p:cNvPr>
        <p:cNvGrpSpPr/>
        <p:nvPr/>
      </p:nvGrpSpPr>
      <p:grpSpPr>
        <a:xfrm>
          <a:off x="0" y="0"/>
          <a:ext cx="0" cy="0"/>
          <a:chOff x="0" y="0"/>
          <a:chExt cx="0" cy="0"/>
        </a:xfrm>
      </p:grpSpPr>
      <p:sp>
        <p:nvSpPr>
          <p:cNvPr id="2" name="Rectangle 4">
            <a:extLst>
              <a:ext uri="{FF2B5EF4-FFF2-40B4-BE49-F238E27FC236}">
                <a16:creationId xmlns:a16="http://schemas.microsoft.com/office/drawing/2014/main" id="{1FA71D0C-2973-4EA8-3B3F-9E11D485F8A2}"/>
              </a:ext>
            </a:extLst>
          </p:cNvPr>
          <p:cNvSpPr>
            <a:spLocks noChangeArrowheads="1"/>
          </p:cNvSpPr>
          <p:nvPr/>
        </p:nvSpPr>
        <p:spPr bwMode="auto">
          <a:xfrm>
            <a:off x="0" y="0"/>
            <a:ext cx="9144000" cy="468313"/>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G創英角ｺﾞｼｯｸUB" pitchFamily="49" charset="-128"/>
                <a:ea typeface="HG創英角ｺﾞｼｯｸUB" pitchFamily="49" charset="-128"/>
                <a:cs typeface="+mn-cs"/>
              </a:rPr>
              <a:t>こどもの貧困に対する取組</a:t>
            </a:r>
          </a:p>
        </p:txBody>
      </p:sp>
      <p:sp>
        <p:nvSpPr>
          <p:cNvPr id="14" name="角丸四角形 13">
            <a:extLst>
              <a:ext uri="{FF2B5EF4-FFF2-40B4-BE49-F238E27FC236}">
                <a16:creationId xmlns:a16="http://schemas.microsoft.com/office/drawing/2014/main" id="{8D9E5160-2D82-66AC-2537-781BE311DA46}"/>
              </a:ext>
            </a:extLst>
          </p:cNvPr>
          <p:cNvSpPr/>
          <p:nvPr/>
        </p:nvSpPr>
        <p:spPr>
          <a:xfrm>
            <a:off x="342828" y="512101"/>
            <a:ext cx="8458344" cy="412662"/>
          </a:xfrm>
          <a:prstGeom prst="roundRect">
            <a:avLst/>
          </a:prstGeom>
          <a:solidFill>
            <a:srgbClr val="FFCCFF"/>
          </a:solidFill>
          <a:ln w="66675" cmpd="dbl">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104395" tIns="52199" rIns="104395" bIns="52199"/>
          <a:lstStyle/>
          <a:p>
            <a:pPr marL="0" marR="0" lvl="0" indent="0" algn="ctr" defTabSz="914400" rtl="0" eaLnBrk="1" fontAlgn="base" latinLnBrk="0" hangingPunct="1">
              <a:lnSpc>
                <a:spcPts val="2284"/>
              </a:lnSpc>
              <a:spcBef>
                <a:spcPct val="0"/>
              </a:spcBef>
              <a:spcAft>
                <a:spcPct val="0"/>
              </a:spcAft>
              <a:buClrTx/>
              <a:buSzTx/>
              <a:buFontTx/>
              <a:buNone/>
              <a:tabLst/>
              <a:defRPr/>
            </a:pPr>
            <a:r>
              <a:rPr kumimoji="1" lang="ja-JP" altLang="en-US" sz="1600" b="0" i="0" u="none" strike="noStrike" kern="1200" cap="none" spc="0" normalizeH="0" baseline="0" noProof="0" dirty="0">
                <a:ln>
                  <a:noFill/>
                </a:ln>
                <a:solidFill>
                  <a:schemeClr val="tx1"/>
                </a:solidFill>
                <a:effectLst/>
                <a:uLnTx/>
                <a:uFillTx/>
                <a:latin typeface="ＭＳ Ｐゴシック" panose="020B0600070205080204" pitchFamily="50" charset="-128"/>
                <a:ea typeface="HGP創英角ｺﾞｼｯｸUB" pitchFamily="50" charset="-128"/>
                <a:cs typeface="+mn-cs"/>
              </a:rPr>
              <a:t>　</a:t>
            </a:r>
            <a:r>
              <a:rPr kumimoji="1" lang="ja-JP" altLang="en-US" sz="1600" b="0" i="0" u="none" strike="noStrike" kern="1200" cap="none" spc="0" normalizeH="0" baseline="0" noProof="0" dirty="0">
                <a:ln>
                  <a:noFill/>
                </a:ln>
                <a:solidFill>
                  <a:schemeClr val="tx1"/>
                </a:solidFill>
                <a:effectLst/>
                <a:uLnTx/>
                <a:uFillTx/>
                <a:latin typeface="HGP創英角ｺﾞｼｯｸUB" panose="020B0900000000000000" pitchFamily="50" charset="-128"/>
                <a:ea typeface="HGP創英角ｺﾞｼｯｸUB" panose="020B0900000000000000" pitchFamily="50" charset="-128"/>
                <a:cs typeface="+mn-cs"/>
              </a:rPr>
              <a:t>令和８</a:t>
            </a:r>
            <a:r>
              <a:rPr kumimoji="1" lang="ja-JP" altLang="ja-JP" sz="1600" b="0" i="0" u="none" strike="noStrike" kern="1200" cap="none" spc="0" normalizeH="0" baseline="0" noProof="0" dirty="0">
                <a:ln>
                  <a:noFill/>
                </a:ln>
                <a:solidFill>
                  <a:schemeClr val="tx1"/>
                </a:solidFill>
                <a:effectLst/>
                <a:uLnTx/>
                <a:uFillTx/>
                <a:latin typeface="HGP創英角ｺﾞｼｯｸUB" panose="020B0900000000000000" pitchFamily="50" charset="-128"/>
                <a:ea typeface="HGP創英角ｺﾞｼｯｸUB" panose="020B0900000000000000" pitchFamily="50" charset="-128"/>
                <a:cs typeface="+mn-cs"/>
              </a:rPr>
              <a:t>年度　</a:t>
            </a:r>
            <a:r>
              <a:rPr kumimoji="1" lang="ja-JP" altLang="en-US" sz="1600" b="0" i="0" u="none" strike="noStrike" kern="1200" cap="none" spc="0" normalizeH="0" baseline="0" noProof="0" dirty="0">
                <a:ln>
                  <a:noFill/>
                </a:ln>
                <a:solidFill>
                  <a:schemeClr val="tx1"/>
                </a:solidFill>
                <a:effectLst/>
                <a:uLnTx/>
                <a:uFillTx/>
                <a:latin typeface="HGP創英角ｺﾞｼｯｸUB" panose="020B0900000000000000" pitchFamily="50" charset="-128"/>
                <a:ea typeface="HGP創英角ｺﾞｼｯｸUB" panose="020B0900000000000000" pitchFamily="50" charset="-128"/>
                <a:cs typeface="+mn-cs"/>
              </a:rPr>
              <a:t>こどもの貧困対策</a:t>
            </a:r>
            <a:r>
              <a:rPr kumimoji="1" lang="zh-TW" altLang="en-US" sz="1600" b="0" i="0" u="none" strike="noStrike" kern="1200" cap="none" spc="0" normalizeH="0" baseline="0" noProof="0" dirty="0">
                <a:ln>
                  <a:noFill/>
                </a:ln>
                <a:solidFill>
                  <a:schemeClr val="tx1"/>
                </a:solidFill>
                <a:effectLst/>
                <a:uLnTx/>
                <a:uFillTx/>
                <a:latin typeface="HGP創英角ｺﾞｼｯｸUB" panose="020B0900000000000000" pitchFamily="50" charset="-128"/>
                <a:ea typeface="HGP創英角ｺﾞｼｯｸUB" panose="020B0900000000000000" pitchFamily="50" charset="-128"/>
                <a:cs typeface="+mn-cs"/>
              </a:rPr>
              <a:t>関連</a:t>
            </a:r>
            <a:r>
              <a:rPr kumimoji="1" lang="ja-JP" altLang="en-US" sz="1600" b="0" i="0" u="none" strike="noStrike" kern="1200" cap="none" spc="0" normalizeH="0" baseline="0" noProof="0" dirty="0">
                <a:ln>
                  <a:noFill/>
                </a:ln>
                <a:solidFill>
                  <a:schemeClr val="tx1"/>
                </a:solidFill>
                <a:effectLst/>
                <a:uLnTx/>
                <a:uFillTx/>
                <a:latin typeface="HGP創英角ｺﾞｼｯｸUB" panose="020B0900000000000000" pitchFamily="50" charset="-128"/>
                <a:ea typeface="HGP創英角ｺﾞｼｯｸUB" panose="020B0900000000000000" pitchFamily="50" charset="-128"/>
                <a:cs typeface="+mn-cs"/>
              </a:rPr>
              <a:t>事業　１６</a:t>
            </a:r>
            <a:r>
              <a:rPr kumimoji="1" lang="zh-TW" altLang="en-US" sz="1600" b="0" i="0" u="none" strike="noStrike" kern="1200" cap="none" spc="0" normalizeH="0" baseline="0" noProof="0" dirty="0">
                <a:ln>
                  <a:noFill/>
                </a:ln>
                <a:solidFill>
                  <a:schemeClr val="tx1"/>
                </a:solidFill>
                <a:effectLst/>
                <a:uLnTx/>
                <a:uFillTx/>
                <a:latin typeface="HGP創英角ｺﾞｼｯｸUB" panose="020B0900000000000000" pitchFamily="50" charset="-128"/>
                <a:ea typeface="HGP創英角ｺﾞｼｯｸUB" panose="020B0900000000000000" pitchFamily="50" charset="-128"/>
                <a:cs typeface="+mn-cs"/>
              </a:rPr>
              <a:t>億</a:t>
            </a:r>
            <a:r>
              <a:rPr kumimoji="1" lang="ja-JP" altLang="en-US" sz="1600" b="0" i="0" u="none" strike="noStrike" kern="1200" cap="none" spc="0" normalizeH="0" baseline="0" noProof="0" dirty="0">
                <a:ln>
                  <a:noFill/>
                </a:ln>
                <a:solidFill>
                  <a:schemeClr val="tx1"/>
                </a:solidFill>
                <a:effectLst/>
                <a:uLnTx/>
                <a:uFillTx/>
                <a:latin typeface="HGP創英角ｺﾞｼｯｸUB" panose="020B0900000000000000" pitchFamily="50" charset="-128"/>
                <a:ea typeface="HGP創英角ｺﾞｼｯｸUB" panose="020B0900000000000000" pitchFamily="50" charset="-128"/>
                <a:cs typeface="+mn-cs"/>
              </a:rPr>
              <a:t>３</a:t>
            </a:r>
            <a:r>
              <a:rPr kumimoji="1" lang="zh-TW" altLang="en-US" sz="1600" b="0" i="0" u="none" strike="noStrike" kern="1200" cap="none" spc="0" normalizeH="0" baseline="0" noProof="0" dirty="0">
                <a:ln>
                  <a:noFill/>
                </a:ln>
                <a:solidFill>
                  <a:schemeClr val="tx1"/>
                </a:solidFill>
                <a:effectLst/>
                <a:uLnTx/>
                <a:uFillTx/>
                <a:latin typeface="HGP創英角ｺﾞｼｯｸUB" panose="020B0900000000000000" pitchFamily="50" charset="-128"/>
                <a:ea typeface="HGP創英角ｺﾞｼｯｸUB" panose="020B0900000000000000" pitchFamily="50" charset="-128"/>
                <a:cs typeface="+mn-cs"/>
              </a:rPr>
              <a:t>，</a:t>
            </a:r>
            <a:r>
              <a:rPr lang="ja-JP" altLang="en-US" sz="1600" dirty="0">
                <a:solidFill>
                  <a:schemeClr val="tx1"/>
                </a:solidFill>
                <a:latin typeface="HGP創英角ｺﾞｼｯｸUB" panose="020B0900000000000000" pitchFamily="50" charset="-128"/>
                <a:ea typeface="HGP創英角ｺﾞｼｯｸUB" panose="020B0900000000000000" pitchFamily="50" charset="-128"/>
              </a:rPr>
              <a:t>０</a:t>
            </a:r>
            <a:r>
              <a:rPr kumimoji="1" lang="zh-TW" altLang="en-US" sz="1600" b="0" i="0" u="none" strike="noStrike" kern="1200" cap="none" spc="0" normalizeH="0" baseline="0" noProof="0" dirty="0">
                <a:ln>
                  <a:noFill/>
                </a:ln>
                <a:solidFill>
                  <a:schemeClr val="tx1"/>
                </a:solidFill>
                <a:effectLst/>
                <a:uLnTx/>
                <a:uFillTx/>
                <a:latin typeface="HGP創英角ｺﾞｼｯｸUB" panose="020B0900000000000000" pitchFamily="50" charset="-128"/>
                <a:ea typeface="HGP創英角ｺﾞｼｯｸUB" panose="020B0900000000000000" pitchFamily="50" charset="-128"/>
                <a:cs typeface="+mn-cs"/>
              </a:rPr>
              <a:t>００万円</a:t>
            </a:r>
            <a:endParaRPr kumimoji="1" lang="ja-JP" altLang="en-US" sz="1200" b="0" i="0" u="none" strike="noStrike" kern="1200" cap="none" spc="0" normalizeH="0" baseline="0" noProof="0" dirty="0">
              <a:ln>
                <a:noFill/>
              </a:ln>
              <a:solidFill>
                <a:schemeClr val="tx1"/>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18" name="角丸四角形 17">
            <a:extLst>
              <a:ext uri="{FF2B5EF4-FFF2-40B4-BE49-F238E27FC236}">
                <a16:creationId xmlns:a16="http://schemas.microsoft.com/office/drawing/2014/main" id="{C6385244-F570-D359-E166-105082BD0C93}"/>
              </a:ext>
            </a:extLst>
          </p:cNvPr>
          <p:cNvSpPr/>
          <p:nvPr/>
        </p:nvSpPr>
        <p:spPr>
          <a:xfrm>
            <a:off x="87055" y="943170"/>
            <a:ext cx="3629574" cy="391135"/>
          </a:xfrm>
          <a:prstGeom prst="roundRect">
            <a:avLst>
              <a:gd name="adj" fmla="val 198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学びの支援の</a:t>
            </a:r>
            <a:r>
              <a:rPr lang="ja-JP" altLang="en-US" b="1" dirty="0">
                <a:solidFill>
                  <a:schemeClr val="tx1"/>
                </a:solidFill>
                <a:latin typeface="ＭＳ Ｐゴシック" panose="020B0600070205080204" pitchFamily="50" charset="-128"/>
                <a:ea typeface="ＭＳ Ｐゴシック"/>
              </a:rPr>
              <a:t>充実</a:t>
            </a:r>
            <a:endParaRPr kumimoji="1" lang="ja-JP" altLang="en-US" sz="1800" b="1" i="0" u="none" strike="noStrike" kern="1200" cap="none" spc="-60" normalizeH="0" baseline="0" noProof="0" dirty="0">
              <a:ln>
                <a:noFill/>
              </a:ln>
              <a:solidFill>
                <a:schemeClr val="tx1"/>
              </a:solidFill>
              <a:effectLst/>
              <a:uLnTx/>
              <a:uFillTx/>
              <a:latin typeface="ＭＳ Ｐゴシック" panose="020B0600070205080204" pitchFamily="50" charset="-128"/>
              <a:ea typeface="ＭＳ Ｐゴシック"/>
              <a:cs typeface="+mn-cs"/>
            </a:endParaRPr>
          </a:p>
        </p:txBody>
      </p:sp>
      <p:grpSp>
        <p:nvGrpSpPr>
          <p:cNvPr id="9" name="グループ化 8">
            <a:extLst>
              <a:ext uri="{FF2B5EF4-FFF2-40B4-BE49-F238E27FC236}">
                <a16:creationId xmlns:a16="http://schemas.microsoft.com/office/drawing/2014/main" id="{747AEB02-8029-FA32-4BC4-C11719A14FF4}"/>
              </a:ext>
            </a:extLst>
          </p:cNvPr>
          <p:cNvGrpSpPr/>
          <p:nvPr/>
        </p:nvGrpSpPr>
        <p:grpSpPr>
          <a:xfrm>
            <a:off x="314993" y="1199564"/>
            <a:ext cx="8900079" cy="657811"/>
            <a:chOff x="255954" y="3328300"/>
            <a:chExt cx="8900079" cy="471191"/>
          </a:xfrm>
        </p:grpSpPr>
        <p:sp>
          <p:nvSpPr>
            <p:cNvPr id="30" name="角丸四角形 29">
              <a:extLst>
                <a:ext uri="{FF2B5EF4-FFF2-40B4-BE49-F238E27FC236}">
                  <a16:creationId xmlns:a16="http://schemas.microsoft.com/office/drawing/2014/main" id="{A8ACCF2B-8CA8-6A4B-F9AF-D71C73F345BF}"/>
                </a:ext>
              </a:extLst>
            </p:cNvPr>
            <p:cNvSpPr/>
            <p:nvPr/>
          </p:nvSpPr>
          <p:spPr>
            <a:xfrm>
              <a:off x="255954" y="3328300"/>
              <a:ext cx="8900079" cy="337644"/>
            </a:xfrm>
            <a:prstGeom prst="roundRect">
              <a:avLst>
                <a:gd name="adj" fmla="val 198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marL="0" marR="0" lvl="0" indent="0" algn="l" defTabSz="914400" rtl="0" eaLnBrk="0" fontAlgn="base" latinLnBrk="0" hangingPunct="0">
                <a:lnSpc>
                  <a:spcPts val="2000"/>
                </a:lnSpc>
                <a:spcBef>
                  <a:spcPct val="0"/>
                </a:spcBef>
                <a:spcAft>
                  <a:spcPct val="0"/>
                </a:spcAft>
                <a:buClrTx/>
                <a:buSzTx/>
                <a:buFontTx/>
                <a:buNone/>
                <a:tabLst>
                  <a:tab pos="5919788" algn="l"/>
                </a:tabLst>
                <a:defRPr/>
              </a:pPr>
              <a:r>
                <a:rPr kumimoji="1" lang="ja-JP" altLang="en-US" sz="1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a:t>
              </a:r>
              <a:r>
                <a:rPr kumimoji="1" lang="ja-JP" altLang="en-US"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不登校児童生徒への支援　　　　　　　　　　　　　　　　　　　　　 　 　   （</a:t>
              </a:r>
              <a:r>
                <a:rPr lang="ja-JP" altLang="en-US" sz="1600" b="1" dirty="0">
                  <a:solidFill>
                    <a:schemeClr val="tx1"/>
                  </a:solidFill>
                  <a:latin typeface="ＭＳ Ｐゴシック" panose="020B0600070205080204" pitchFamily="50" charset="-128"/>
                  <a:ea typeface="ＭＳ Ｐゴシック"/>
                </a:rPr>
                <a:t>２</a:t>
              </a:r>
              <a:r>
                <a:rPr kumimoji="1" lang="ja-JP" altLang="en-US"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億　　</a:t>
              </a:r>
              <a:r>
                <a:rPr lang="ja-JP" altLang="en-US" sz="1600" b="1" dirty="0">
                  <a:solidFill>
                    <a:schemeClr val="tx1"/>
                  </a:solidFill>
                  <a:latin typeface="ＭＳ Ｐゴシック" panose="020B0600070205080204" pitchFamily="50" charset="-128"/>
                  <a:ea typeface="ＭＳ Ｐゴシック"/>
                </a:rPr>
                <a:t>５</a:t>
              </a:r>
              <a:r>
                <a:rPr kumimoji="1" lang="ja-JP" altLang="en-US"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００万円） </a:t>
              </a:r>
              <a:r>
                <a:rPr kumimoji="1" lang="ja-JP" altLang="en-US" sz="1600" b="1" i="0" u="none" strike="noStrike" kern="1200" cap="none" spc="0" normalizeH="0" baseline="0" noProof="0" dirty="0">
                  <a:ln>
                    <a:noFill/>
                  </a:ln>
                  <a:solidFill>
                    <a:schemeClr val="tx1"/>
                  </a:solidFill>
                  <a:effectLst/>
                  <a:uLnTx/>
                  <a:uFillTx/>
                  <a:latin typeface="ＭＳ Ｐゴシック" pitchFamily="50" charset="-128"/>
                  <a:ea typeface="ＭＳ Ｐゴシック" charset="-128"/>
                  <a:cs typeface="+mn-cs"/>
                </a:rPr>
                <a:t> </a:t>
              </a:r>
              <a:endParaRPr kumimoji="1" lang="en-US" altLang="ja-JP"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endParaRPr>
            </a:p>
          </p:txBody>
        </p:sp>
        <p:sp>
          <p:nvSpPr>
            <p:cNvPr id="25" name="Rectangle 5">
              <a:extLst>
                <a:ext uri="{FF2B5EF4-FFF2-40B4-BE49-F238E27FC236}">
                  <a16:creationId xmlns:a16="http://schemas.microsoft.com/office/drawing/2014/main" id="{1000CB3B-60FF-9FAE-1CBC-5ED58E317D5B}"/>
                </a:ext>
              </a:extLst>
            </p:cNvPr>
            <p:cNvSpPr>
              <a:spLocks noChangeArrowheads="1"/>
            </p:cNvSpPr>
            <p:nvPr/>
          </p:nvSpPr>
          <p:spPr bwMode="auto">
            <a:xfrm>
              <a:off x="468026" y="3473578"/>
              <a:ext cx="8301942" cy="32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2000"/>
                </a:lnSpc>
                <a:spcBef>
                  <a:spcPts val="175"/>
                </a:spcBef>
                <a:spcAft>
                  <a:spcPts val="175"/>
                </a:spcAft>
                <a:buFont typeface="Wingdings" panose="05000000000000000000" pitchFamily="2" charset="2"/>
                <a:buChar char="Ø"/>
                <a:defRPr/>
              </a:pPr>
              <a:r>
                <a:rPr kumimoji="1" lang="ja-JP" altLang="en-US" sz="1400" b="0" i="0" u="none" strike="noStrike" kern="1200" cap="none" spc="-50" normalizeH="0" baseline="0" noProof="0" dirty="0">
                  <a:ln>
                    <a:noFill/>
                  </a:ln>
                  <a:effectLst/>
                  <a:uLnTx/>
                  <a:uFillTx/>
                  <a:latin typeface="ＭＳ Ｐゴシック" panose="020B0600070205080204" pitchFamily="50" charset="-128"/>
                </a:rPr>
                <a:t>不登校の児童生徒</a:t>
              </a:r>
              <a:r>
                <a:rPr lang="ja-JP" altLang="en-US" sz="1400" spc="-50" dirty="0">
                  <a:latin typeface="ＭＳ Ｐゴシック" panose="020B0600070205080204" pitchFamily="50" charset="-128"/>
                </a:rPr>
                <a:t>の</a:t>
              </a:r>
              <a:r>
                <a:rPr kumimoji="1" lang="ja-JP" altLang="en-US" sz="1400" b="0" i="0" u="none" strike="noStrike" kern="1200" cap="none" spc="-50" normalizeH="0" baseline="0" noProof="0" dirty="0">
                  <a:ln>
                    <a:noFill/>
                  </a:ln>
                  <a:effectLst/>
                  <a:uLnTx/>
                  <a:uFillTx/>
                  <a:latin typeface="ＭＳ Ｐゴシック" panose="020B0600070205080204" pitchFamily="50" charset="-128"/>
                </a:rPr>
                <a:t>登校支援のためのサポーターを配置するなど、取組を</a:t>
              </a:r>
              <a:r>
                <a:rPr lang="ja-JP" altLang="en-US" sz="1400" spc="-50" dirty="0">
                  <a:latin typeface="ＭＳ Ｐゴシック" panose="020B0600070205080204" pitchFamily="50" charset="-128"/>
                </a:rPr>
                <a:t>強化</a:t>
              </a:r>
              <a:endParaRPr kumimoji="1" lang="ja-JP" altLang="en-US" sz="1400" b="0" i="0" u="none" strike="noStrike" kern="1200" cap="none" spc="-50" normalizeH="0" baseline="0" noProof="0" dirty="0">
                <a:ln>
                  <a:noFill/>
                </a:ln>
                <a:effectLst/>
                <a:uLnTx/>
                <a:uFillTx/>
                <a:latin typeface="ＭＳ Ｐゴシック" panose="020B0600070205080204" pitchFamily="50" charset="-128"/>
              </a:endParaRPr>
            </a:p>
            <a:p>
              <a:pPr marL="285750" marR="0" lvl="0" indent="-285750" algn="l" defTabSz="914400" rtl="0" eaLnBrk="1" fontAlgn="base" latinLnBrk="0" hangingPunct="1">
                <a:lnSpc>
                  <a:spcPts val="2000"/>
                </a:lnSpc>
                <a:spcBef>
                  <a:spcPts val="175"/>
                </a:spcBef>
                <a:spcAft>
                  <a:spcPts val="175"/>
                </a:spcAft>
                <a:buClrTx/>
                <a:buSzTx/>
                <a:buFont typeface="Wingdings" panose="05000000000000000000" pitchFamily="2" charset="2"/>
                <a:buChar char="Ø"/>
                <a:tabLst/>
                <a:defRPr/>
              </a:pPr>
              <a:endParaRPr kumimoji="1" lang="ja-JP" altLang="en-US" sz="1400" b="0" i="0" u="none" strike="noStrike" kern="1200" cap="none" spc="-50" normalizeH="0" baseline="0" noProof="0" dirty="0">
                <a:ln>
                  <a:noFill/>
                </a:ln>
                <a:effectLst/>
                <a:uLnTx/>
                <a:uFillTx/>
                <a:latin typeface="ＭＳ Ｐゴシック" panose="020B0600070205080204" pitchFamily="50" charset="-128"/>
              </a:endParaRPr>
            </a:p>
          </p:txBody>
        </p:sp>
      </p:grpSp>
      <p:sp>
        <p:nvSpPr>
          <p:cNvPr id="10" name="Rectangle 4">
            <a:extLst>
              <a:ext uri="{FF2B5EF4-FFF2-40B4-BE49-F238E27FC236}">
                <a16:creationId xmlns:a16="http://schemas.microsoft.com/office/drawing/2014/main" id="{E6D9AB3B-7988-89D0-BC9F-98B62C5BA8E4}"/>
              </a:ext>
            </a:extLst>
          </p:cNvPr>
          <p:cNvSpPr>
            <a:spLocks noChangeArrowheads="1"/>
          </p:cNvSpPr>
          <p:nvPr/>
        </p:nvSpPr>
        <p:spPr bwMode="auto">
          <a:xfrm>
            <a:off x="7008554" y="12700"/>
            <a:ext cx="187701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子育て・教育環境の充実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grpSp>
        <p:nvGrpSpPr>
          <p:cNvPr id="19" name="グループ化 18">
            <a:extLst>
              <a:ext uri="{FF2B5EF4-FFF2-40B4-BE49-F238E27FC236}">
                <a16:creationId xmlns:a16="http://schemas.microsoft.com/office/drawing/2014/main" id="{7D6FC325-DC6A-F74D-7B58-E5A60E356B9A}"/>
              </a:ext>
            </a:extLst>
          </p:cNvPr>
          <p:cNvGrpSpPr/>
          <p:nvPr/>
        </p:nvGrpSpPr>
        <p:grpSpPr>
          <a:xfrm>
            <a:off x="104991" y="1620738"/>
            <a:ext cx="8608935" cy="907428"/>
            <a:chOff x="95900" y="1991890"/>
            <a:chExt cx="8608935" cy="907428"/>
          </a:xfrm>
        </p:grpSpPr>
        <p:grpSp>
          <p:nvGrpSpPr>
            <p:cNvPr id="17" name="グループ化 16">
              <a:extLst>
                <a:ext uri="{FF2B5EF4-FFF2-40B4-BE49-F238E27FC236}">
                  <a16:creationId xmlns:a16="http://schemas.microsoft.com/office/drawing/2014/main" id="{96868687-A7A6-58E6-D253-11B762D2072D}"/>
                </a:ext>
              </a:extLst>
            </p:cNvPr>
            <p:cNvGrpSpPr/>
            <p:nvPr/>
          </p:nvGrpSpPr>
          <p:grpSpPr>
            <a:xfrm>
              <a:off x="95900" y="1991890"/>
              <a:ext cx="6890720" cy="625573"/>
              <a:chOff x="95900" y="1991890"/>
              <a:chExt cx="6890720" cy="625573"/>
            </a:xfrm>
          </p:grpSpPr>
          <p:sp>
            <p:nvSpPr>
              <p:cNvPr id="13" name="角丸四角形 12">
                <a:extLst>
                  <a:ext uri="{FF2B5EF4-FFF2-40B4-BE49-F238E27FC236}">
                    <a16:creationId xmlns:a16="http://schemas.microsoft.com/office/drawing/2014/main" id="{FDB28080-4C9C-3E00-C962-D30036302EBA}"/>
                  </a:ext>
                </a:extLst>
              </p:cNvPr>
              <p:cNvSpPr/>
              <p:nvPr/>
            </p:nvSpPr>
            <p:spPr>
              <a:xfrm>
                <a:off x="95900" y="1991890"/>
                <a:ext cx="6890720" cy="394077"/>
              </a:xfrm>
              <a:prstGeom prst="roundRect">
                <a:avLst>
                  <a:gd name="adj" fmla="val 198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lvl="0">
                  <a:defRPr/>
                </a:pPr>
                <a:r>
                  <a:rPr kumimoji="1" lang="ja-JP" altLang="en-US"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家庭生活の支援の充実</a:t>
                </a:r>
                <a:endParaRPr kumimoji="1" lang="ja-JP" altLang="en-US"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endParaRPr>
              </a:p>
            </p:txBody>
          </p:sp>
          <p:sp>
            <p:nvSpPr>
              <p:cNvPr id="4" name="角丸四角形 30">
                <a:extLst>
                  <a:ext uri="{FF2B5EF4-FFF2-40B4-BE49-F238E27FC236}">
                    <a16:creationId xmlns:a16="http://schemas.microsoft.com/office/drawing/2014/main" id="{98C891E3-C5A8-5C63-6E25-DD8FB8BDFB12}"/>
                  </a:ext>
                </a:extLst>
              </p:cNvPr>
              <p:cNvSpPr/>
              <p:nvPr/>
            </p:nvSpPr>
            <p:spPr>
              <a:xfrm>
                <a:off x="166337" y="2328538"/>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grpSp>
        <p:grpSp>
          <p:nvGrpSpPr>
            <p:cNvPr id="12" name="グループ化 11">
              <a:extLst>
                <a:ext uri="{FF2B5EF4-FFF2-40B4-BE49-F238E27FC236}">
                  <a16:creationId xmlns:a16="http://schemas.microsoft.com/office/drawing/2014/main" id="{5C9055F7-C037-BDE2-AFA9-9CFCBE418485}"/>
                </a:ext>
              </a:extLst>
            </p:cNvPr>
            <p:cNvGrpSpPr/>
            <p:nvPr/>
          </p:nvGrpSpPr>
          <p:grpSpPr>
            <a:xfrm>
              <a:off x="373764" y="2305828"/>
              <a:ext cx="8331071" cy="593490"/>
              <a:chOff x="297383" y="2153592"/>
              <a:chExt cx="8985250" cy="593490"/>
            </a:xfrm>
          </p:grpSpPr>
          <p:sp>
            <p:nvSpPr>
              <p:cNvPr id="15" name="角丸四角形 22">
                <a:extLst>
                  <a:ext uri="{FF2B5EF4-FFF2-40B4-BE49-F238E27FC236}">
                    <a16:creationId xmlns:a16="http://schemas.microsoft.com/office/drawing/2014/main" id="{5D6A6755-0A7C-A4B7-F7F5-51B0DAA313BE}"/>
                  </a:ext>
                </a:extLst>
              </p:cNvPr>
              <p:cNvSpPr/>
              <p:nvPr/>
            </p:nvSpPr>
            <p:spPr>
              <a:xfrm>
                <a:off x="297383" y="2153592"/>
                <a:ext cx="8985250" cy="376090"/>
              </a:xfrm>
              <a:prstGeom prst="roundRect">
                <a:avLst>
                  <a:gd name="adj" fmla="val 198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a:t>
                </a:r>
                <a:r>
                  <a:rPr kumimoji="1" lang="ja-JP" altLang="en-US"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養育費確保のトータルサポート事業　　　　　　　　　　　　　　　　　 　　（　　  ４，６００万円）</a:t>
                </a:r>
                <a:endParaRPr kumimoji="1" lang="en-US" altLang="ja-JP"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a:t>
                </a:r>
                <a:endParaRPr kumimoji="1" lang="en-US" altLang="ja-JP"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endParaRPr>
              </a:p>
            </p:txBody>
          </p:sp>
          <p:sp>
            <p:nvSpPr>
              <p:cNvPr id="16" name="Rectangle 5">
                <a:extLst>
                  <a:ext uri="{FF2B5EF4-FFF2-40B4-BE49-F238E27FC236}">
                    <a16:creationId xmlns:a16="http://schemas.microsoft.com/office/drawing/2014/main" id="{81BA6DB9-6D71-2ACF-70C9-8B0C9B745207}"/>
                  </a:ext>
                </a:extLst>
              </p:cNvPr>
              <p:cNvSpPr>
                <a:spLocks noChangeArrowheads="1"/>
              </p:cNvSpPr>
              <p:nvPr/>
            </p:nvSpPr>
            <p:spPr bwMode="auto">
              <a:xfrm>
                <a:off x="473178" y="2409437"/>
                <a:ext cx="8240167" cy="33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70000" indent="-285750" eaLnBrk="1" hangingPunct="1">
                  <a:lnSpc>
                    <a:spcPts val="1800"/>
                  </a:lnSpc>
                  <a:spcBef>
                    <a:spcPts val="175"/>
                  </a:spcBef>
                  <a:spcAft>
                    <a:spcPts val="175"/>
                  </a:spcAft>
                  <a:buFont typeface="Wingdings" panose="05000000000000000000" pitchFamily="2" charset="2"/>
                  <a:buChar char="Ø"/>
                </a:pPr>
                <a:r>
                  <a:rPr lang="ja-JP" altLang="en-US" sz="1400" spc="-50" dirty="0">
                    <a:latin typeface="ＭＳ Ｐゴシック" panose="020B0600070205080204" pitchFamily="50" charset="-128"/>
                  </a:rPr>
                  <a:t>養育費の履行確保に加え、親子交流支援事業を創設するなど支援を拡充</a:t>
                </a:r>
                <a:endParaRPr lang="en-US" altLang="ja-JP" sz="1400" dirty="0">
                  <a:uFill>
                    <a:solidFill>
                      <a:srgbClr val="FF0000"/>
                    </a:solidFill>
                  </a:uFill>
                  <a:latin typeface="ＭＳ Ｐゴシック" panose="020B0600070205080204" pitchFamily="50" charset="-128"/>
                </a:endParaRPr>
              </a:p>
            </p:txBody>
          </p:sp>
        </p:grpSp>
      </p:grpSp>
      <p:sp>
        <p:nvSpPr>
          <p:cNvPr id="27" name="角丸四角形 30">
            <a:extLst>
              <a:ext uri="{FF2B5EF4-FFF2-40B4-BE49-F238E27FC236}">
                <a16:creationId xmlns:a16="http://schemas.microsoft.com/office/drawing/2014/main" id="{DDA2EF49-2FF1-332D-CB3F-D62689C06733}"/>
              </a:ext>
            </a:extLst>
          </p:cNvPr>
          <p:cNvSpPr/>
          <p:nvPr/>
        </p:nvSpPr>
        <p:spPr>
          <a:xfrm>
            <a:off x="148533" y="1255440"/>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grpSp>
        <p:nvGrpSpPr>
          <p:cNvPr id="11" name="グループ化 10">
            <a:extLst>
              <a:ext uri="{FF2B5EF4-FFF2-40B4-BE49-F238E27FC236}">
                <a16:creationId xmlns:a16="http://schemas.microsoft.com/office/drawing/2014/main" id="{772B8376-F05A-4965-77B8-67C6E4C4C536}"/>
              </a:ext>
            </a:extLst>
          </p:cNvPr>
          <p:cNvGrpSpPr/>
          <p:nvPr/>
        </p:nvGrpSpPr>
        <p:grpSpPr>
          <a:xfrm>
            <a:off x="87055" y="2951076"/>
            <a:ext cx="8816174" cy="2121228"/>
            <a:chOff x="87055" y="3179676"/>
            <a:chExt cx="8816174" cy="2121228"/>
          </a:xfrm>
        </p:grpSpPr>
        <p:sp>
          <p:nvSpPr>
            <p:cNvPr id="26" name="角丸四角形 27">
              <a:extLst>
                <a:ext uri="{FF2B5EF4-FFF2-40B4-BE49-F238E27FC236}">
                  <a16:creationId xmlns:a16="http://schemas.microsoft.com/office/drawing/2014/main" id="{2B16A257-FC95-77A0-9771-EC358930CEA8}"/>
                </a:ext>
              </a:extLst>
            </p:cNvPr>
            <p:cNvSpPr/>
            <p:nvPr/>
          </p:nvSpPr>
          <p:spPr>
            <a:xfrm>
              <a:off x="373764" y="4247290"/>
              <a:ext cx="8041994" cy="360001"/>
            </a:xfrm>
            <a:prstGeom prst="roundRect">
              <a:avLst>
                <a:gd name="adj" fmla="val 198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marL="0" marR="0" lvl="0" indent="0" algn="l" defTabSz="914400" rtl="0" eaLnBrk="0" fontAlgn="base" latinLnBrk="0" hangingPunct="0">
                <a:lnSpc>
                  <a:spcPts val="2000"/>
                </a:lnSpc>
                <a:spcBef>
                  <a:spcPct val="0"/>
                </a:spcBef>
                <a:spcAft>
                  <a:spcPct val="0"/>
                </a:spcAft>
                <a:buClrTx/>
                <a:buSzTx/>
                <a:buFontTx/>
                <a:buNone/>
                <a:tabLst>
                  <a:tab pos="268288" algn="l"/>
                  <a:tab pos="5556250" algn="l"/>
                  <a:tab pos="5649913" algn="l"/>
                  <a:tab pos="5916613" algn="l"/>
                  <a:tab pos="6013450" algn="l"/>
                  <a:tab pos="6283325" algn="l"/>
                  <a:tab pos="7443788" algn="l"/>
                </a:tabLst>
                <a:defRPr/>
              </a:pPr>
              <a:r>
                <a:rPr kumimoji="1" lang="ja-JP" altLang="en-US" sz="14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a:t>
              </a:r>
              <a:r>
                <a:rPr kumimoji="1" lang="ja-JP" altLang="en-US"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こども支援ネットワーク事業　　　　　　　　　　　　　　　　 　　　　　　　 　</a:t>
              </a:r>
              <a:r>
                <a:rPr kumimoji="1" lang="ja-JP" altLang="en-US" sz="1600" b="1" i="0" u="none" strike="noStrike" kern="1200" cap="none" spc="0" normalizeH="0" baseline="0" noProof="0" dirty="0">
                  <a:ln>
                    <a:noFill/>
                  </a:ln>
                  <a:solidFill>
                    <a:schemeClr val="tx1"/>
                  </a:solidFill>
                  <a:effectLst/>
                  <a:uLnTx/>
                  <a:uFillTx/>
                  <a:latin typeface="ＭＳ Ｐゴシック"/>
                  <a:ea typeface="ＭＳ Ｐゴシック"/>
                  <a:cs typeface="+mn-cs"/>
                </a:rPr>
                <a:t>（    </a:t>
              </a:r>
              <a:r>
                <a:rPr lang="ja-JP" altLang="en-US" sz="1600" b="1" dirty="0">
                  <a:solidFill>
                    <a:schemeClr val="tx1"/>
                  </a:solidFill>
                  <a:latin typeface="ＭＳ Ｐゴシック"/>
                  <a:ea typeface="ＭＳ Ｐゴシック"/>
                </a:rPr>
                <a:t> </a:t>
              </a:r>
              <a:r>
                <a:rPr kumimoji="1" lang="ja-JP" altLang="en-US" sz="1600" b="1" i="0" u="none" strike="noStrike" kern="1200" cap="none" spc="0" normalizeH="0" baseline="0" noProof="0" dirty="0">
                  <a:ln>
                    <a:noFill/>
                  </a:ln>
                  <a:solidFill>
                    <a:schemeClr val="tx1"/>
                  </a:solidFill>
                  <a:effectLst/>
                  <a:uLnTx/>
                  <a:uFillTx/>
                  <a:latin typeface="ＭＳ Ｐゴシック"/>
                  <a:ea typeface="ＭＳ Ｐゴシック"/>
                  <a:cs typeface="+mn-cs"/>
                </a:rPr>
                <a:t>６，２００万円）</a:t>
              </a:r>
              <a:endParaRPr kumimoji="1" lang="en-US" altLang="ja-JP" sz="1600" b="1" i="0" u="none" strike="noStrike" kern="1200" cap="none" spc="0" normalizeH="0" baseline="0" noProof="0" dirty="0">
                <a:ln>
                  <a:noFill/>
                </a:ln>
                <a:solidFill>
                  <a:schemeClr val="tx1"/>
                </a:solidFill>
                <a:effectLst/>
                <a:uLnTx/>
                <a:uFillTx/>
                <a:latin typeface="ＭＳ Ｐゴシック"/>
                <a:ea typeface="ＭＳ Ｐゴシック"/>
                <a:cs typeface="+mn-cs"/>
              </a:endParaRPr>
            </a:p>
            <a:p>
              <a:pPr marL="0" marR="0" lvl="0" indent="0" algn="l" defTabSz="914400" rtl="0" eaLnBrk="0" fontAlgn="base" latinLnBrk="0" hangingPunct="0">
                <a:lnSpc>
                  <a:spcPts val="2000"/>
                </a:lnSpc>
                <a:spcBef>
                  <a:spcPct val="0"/>
                </a:spcBef>
                <a:spcAft>
                  <a:spcPct val="0"/>
                </a:spcAft>
                <a:buClrTx/>
                <a:buSzTx/>
                <a:buFontTx/>
                <a:buNone/>
                <a:tabLst>
                  <a:tab pos="268288" algn="l"/>
                  <a:tab pos="5556250" algn="l"/>
                  <a:tab pos="5649913" algn="l"/>
                  <a:tab pos="5916613" algn="l"/>
                  <a:tab pos="6013450" algn="l"/>
                  <a:tab pos="6283325" algn="l"/>
                  <a:tab pos="7443788" algn="l"/>
                </a:tabLst>
                <a:defRPr/>
              </a:pPr>
              <a:endParaRPr kumimoji="1" lang="ja-JP" altLang="en-US" sz="1600" b="1" i="0" u="none" strike="noStrike" kern="1200" cap="none" spc="0" normalizeH="0" baseline="0" noProof="0" dirty="0">
                <a:ln>
                  <a:noFill/>
                </a:ln>
                <a:solidFill>
                  <a:schemeClr val="tx1"/>
                </a:solidFill>
                <a:effectLst/>
                <a:uLnTx/>
                <a:uFillTx/>
                <a:latin typeface="ＭＳ Ｐゴシック"/>
                <a:ea typeface="ＭＳ Ｐゴシック"/>
                <a:cs typeface="+mn-cs"/>
              </a:endParaRPr>
            </a:p>
          </p:txBody>
        </p:sp>
        <p:grpSp>
          <p:nvGrpSpPr>
            <p:cNvPr id="6" name="グループ化 5">
              <a:extLst>
                <a:ext uri="{FF2B5EF4-FFF2-40B4-BE49-F238E27FC236}">
                  <a16:creationId xmlns:a16="http://schemas.microsoft.com/office/drawing/2014/main" id="{0332CCED-2644-8E33-B9A4-F891CF4805B7}"/>
                </a:ext>
              </a:extLst>
            </p:cNvPr>
            <p:cNvGrpSpPr/>
            <p:nvPr/>
          </p:nvGrpSpPr>
          <p:grpSpPr>
            <a:xfrm>
              <a:off x="87055" y="3179676"/>
              <a:ext cx="8816174" cy="2121228"/>
              <a:chOff x="87055" y="3179676"/>
              <a:chExt cx="8816174" cy="2121228"/>
            </a:xfrm>
          </p:grpSpPr>
          <p:sp>
            <p:nvSpPr>
              <p:cNvPr id="7" name="Rectangle 5">
                <a:extLst>
                  <a:ext uri="{FF2B5EF4-FFF2-40B4-BE49-F238E27FC236}">
                    <a16:creationId xmlns:a16="http://schemas.microsoft.com/office/drawing/2014/main" id="{1FB91F6E-42E5-8199-D3DC-84CDDF4826CE}"/>
                  </a:ext>
                </a:extLst>
              </p:cNvPr>
              <p:cNvSpPr>
                <a:spLocks noChangeArrowheads="1"/>
              </p:cNvSpPr>
              <p:nvPr/>
            </p:nvSpPr>
            <p:spPr bwMode="auto">
              <a:xfrm>
                <a:off x="527065" y="5011979"/>
                <a:ext cx="8177770"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70000" indent="-285750" eaLnBrk="1" hangingPunct="1">
                  <a:lnSpc>
                    <a:spcPts val="1800"/>
                  </a:lnSpc>
                  <a:spcBef>
                    <a:spcPts val="175"/>
                  </a:spcBef>
                  <a:spcAft>
                    <a:spcPts val="175"/>
                  </a:spcAft>
                  <a:buFont typeface="Wingdings" panose="05000000000000000000" pitchFamily="2" charset="2"/>
                  <a:buChar char="Ø"/>
                </a:pPr>
                <a:r>
                  <a:rPr lang="ja-JP" altLang="en-US" sz="1400" spc="-50" dirty="0">
                    <a:latin typeface="ＭＳ ゴシック" panose="020B0609070205080204" pitchFamily="49" charset="-128"/>
                    <a:ea typeface="ＭＳ ゴシック" panose="020B0609070205080204" pitchFamily="49" charset="-128"/>
                  </a:rPr>
                  <a:t>食糧等の生活必需品提供を契機として若者との関係性を構築し、支援機会の充実に向けた取組を実施</a:t>
                </a:r>
                <a:endParaRPr lang="en-US" altLang="ja-JP" sz="1400" spc="-50" dirty="0">
                  <a:latin typeface="ＭＳ ゴシック" panose="020B0609070205080204" pitchFamily="49" charset="-128"/>
                  <a:ea typeface="ＭＳ ゴシック" panose="020B0609070205080204" pitchFamily="49" charset="-128"/>
                </a:endParaRPr>
              </a:p>
            </p:txBody>
          </p:sp>
          <p:sp>
            <p:nvSpPr>
              <p:cNvPr id="8" name="角丸四角形 21">
                <a:extLst>
                  <a:ext uri="{FF2B5EF4-FFF2-40B4-BE49-F238E27FC236}">
                    <a16:creationId xmlns:a16="http://schemas.microsoft.com/office/drawing/2014/main" id="{DF903880-DDE0-6817-0DEB-03381450160A}"/>
                  </a:ext>
                </a:extLst>
              </p:cNvPr>
              <p:cNvSpPr/>
              <p:nvPr/>
            </p:nvSpPr>
            <p:spPr>
              <a:xfrm>
                <a:off x="169771" y="4747354"/>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grpSp>
            <p:nvGrpSpPr>
              <p:cNvPr id="29" name="グループ化 28">
                <a:extLst>
                  <a:ext uri="{FF2B5EF4-FFF2-40B4-BE49-F238E27FC236}">
                    <a16:creationId xmlns:a16="http://schemas.microsoft.com/office/drawing/2014/main" id="{51275CCB-F09F-98F0-D4F1-3BFBEE7EEAD4}"/>
                  </a:ext>
                </a:extLst>
              </p:cNvPr>
              <p:cNvGrpSpPr/>
              <p:nvPr/>
            </p:nvGrpSpPr>
            <p:grpSpPr>
              <a:xfrm>
                <a:off x="87055" y="3179676"/>
                <a:ext cx="8816174" cy="1201273"/>
                <a:chOff x="95900" y="3928968"/>
                <a:chExt cx="8816174" cy="1201273"/>
              </a:xfrm>
            </p:grpSpPr>
            <p:sp>
              <p:nvSpPr>
                <p:cNvPr id="28" name="角丸四角形 27">
                  <a:extLst>
                    <a:ext uri="{FF2B5EF4-FFF2-40B4-BE49-F238E27FC236}">
                      <a16:creationId xmlns:a16="http://schemas.microsoft.com/office/drawing/2014/main" id="{80F5491C-AFE6-7A61-43AF-03E368FF9A01}"/>
                    </a:ext>
                  </a:extLst>
                </p:cNvPr>
                <p:cNvSpPr/>
                <p:nvPr/>
              </p:nvSpPr>
              <p:spPr>
                <a:xfrm>
                  <a:off x="374000" y="4236983"/>
                  <a:ext cx="8366469" cy="360001"/>
                </a:xfrm>
                <a:prstGeom prst="roundRect">
                  <a:avLst>
                    <a:gd name="adj" fmla="val 198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lvl="0">
                    <a:lnSpc>
                      <a:spcPts val="2000"/>
                    </a:lnSpc>
                    <a:tabLst>
                      <a:tab pos="268288" algn="l"/>
                      <a:tab pos="5556250" algn="l"/>
                      <a:tab pos="5649913" algn="l"/>
                      <a:tab pos="5916613" algn="l"/>
                      <a:tab pos="6013450" algn="l"/>
                      <a:tab pos="6283325" algn="l"/>
                      <a:tab pos="7443788" algn="l"/>
                    </a:tabLst>
                    <a:defRPr/>
                  </a:pPr>
                  <a:r>
                    <a:rPr kumimoji="1" lang="ja-JP" altLang="en-US" sz="14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a:t>
                  </a:r>
                  <a:r>
                    <a:rPr kumimoji="1" lang="ja-JP" altLang="en-US"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大阪市こどもサポートネットの取組　　　　　　　　　　　　　　　　 　　　　</a:t>
                  </a:r>
                  <a:r>
                    <a:rPr kumimoji="1" lang="ja-JP" altLang="en-US" sz="1600" b="1" i="0" u="none" strike="noStrike" kern="1200" cap="none" spc="0" normalizeH="0" baseline="0" noProof="0" dirty="0">
                      <a:ln>
                        <a:noFill/>
                      </a:ln>
                      <a:solidFill>
                        <a:schemeClr val="tx1"/>
                      </a:solidFill>
                      <a:effectLst/>
                      <a:uLnTx/>
                      <a:uFillTx/>
                      <a:latin typeface="ＭＳ Ｐゴシック"/>
                      <a:ea typeface="ＭＳ Ｐゴシック"/>
                      <a:cs typeface="+mn-cs"/>
                    </a:rPr>
                    <a:t>（</a:t>
                  </a:r>
                  <a:r>
                    <a:rPr lang="ja-JP" altLang="en-US" sz="1600" b="1" dirty="0">
                      <a:solidFill>
                        <a:schemeClr val="tx1"/>
                      </a:solidFill>
                      <a:latin typeface="ＭＳ Ｐゴシック"/>
                    </a:rPr>
                    <a:t>７億６，１００</a:t>
                  </a:r>
                  <a:r>
                    <a:rPr kumimoji="1" lang="ja-JP" altLang="en-US" sz="1600" b="1" i="0" u="none" strike="noStrike" kern="1200" cap="none" spc="0" normalizeH="0" baseline="0" noProof="0" dirty="0">
                      <a:ln>
                        <a:noFill/>
                      </a:ln>
                      <a:solidFill>
                        <a:schemeClr val="tx1"/>
                      </a:solidFill>
                      <a:effectLst/>
                      <a:uLnTx/>
                      <a:uFillTx/>
                      <a:latin typeface="ＭＳ Ｐゴシック"/>
                      <a:ea typeface="ＭＳ Ｐゴシック"/>
                      <a:cs typeface="+mn-cs"/>
                    </a:rPr>
                    <a:t>万円）</a:t>
                  </a:r>
                  <a:endParaRPr kumimoji="1" lang="en-US" altLang="ja-JP" sz="1600" b="1" i="0" u="none" strike="noStrike" kern="1200" cap="none" spc="0" normalizeH="0" baseline="0" noProof="0" dirty="0">
                    <a:ln>
                      <a:noFill/>
                    </a:ln>
                    <a:solidFill>
                      <a:schemeClr val="tx1"/>
                    </a:solidFill>
                    <a:effectLst/>
                    <a:uLnTx/>
                    <a:uFillTx/>
                    <a:latin typeface="ＭＳ Ｐゴシック"/>
                    <a:ea typeface="ＭＳ Ｐゴシック"/>
                    <a:cs typeface="+mn-cs"/>
                  </a:endParaRPr>
                </a:p>
                <a:p>
                  <a:pPr marL="0" marR="0" lvl="0" indent="0" algn="l" defTabSz="914400" rtl="0" eaLnBrk="0" fontAlgn="base" latinLnBrk="0" hangingPunct="0">
                    <a:lnSpc>
                      <a:spcPts val="2000"/>
                    </a:lnSpc>
                    <a:spcBef>
                      <a:spcPct val="0"/>
                    </a:spcBef>
                    <a:spcAft>
                      <a:spcPct val="0"/>
                    </a:spcAft>
                    <a:buClrTx/>
                    <a:buSzTx/>
                    <a:buFontTx/>
                    <a:buNone/>
                    <a:tabLst>
                      <a:tab pos="268288" algn="l"/>
                      <a:tab pos="5556250" algn="l"/>
                      <a:tab pos="5649913" algn="l"/>
                      <a:tab pos="5916613" algn="l"/>
                      <a:tab pos="6013450" algn="l"/>
                      <a:tab pos="6283325" algn="l"/>
                      <a:tab pos="7443788" algn="l"/>
                    </a:tabLst>
                    <a:defRPr/>
                  </a:pPr>
                  <a:endParaRPr kumimoji="1" lang="ja-JP" altLang="en-US" sz="1600" b="1" i="0" u="none" strike="noStrike" kern="1200" cap="none" spc="0" normalizeH="0" baseline="0" noProof="0" dirty="0">
                    <a:ln>
                      <a:noFill/>
                    </a:ln>
                    <a:solidFill>
                      <a:schemeClr val="tx1"/>
                    </a:solidFill>
                    <a:effectLst/>
                    <a:uLnTx/>
                    <a:uFillTx/>
                    <a:latin typeface="ＭＳ Ｐゴシック"/>
                    <a:ea typeface="ＭＳ Ｐゴシック"/>
                    <a:cs typeface="+mn-cs"/>
                  </a:endParaRPr>
                </a:p>
              </p:txBody>
            </p:sp>
            <p:sp>
              <p:nvSpPr>
                <p:cNvPr id="23" name="角丸四角形 12">
                  <a:extLst>
                    <a:ext uri="{FF2B5EF4-FFF2-40B4-BE49-F238E27FC236}">
                      <a16:creationId xmlns:a16="http://schemas.microsoft.com/office/drawing/2014/main" id="{838A79A5-BE7D-C221-E002-6CBC4F62E3C3}"/>
                    </a:ext>
                  </a:extLst>
                </p:cNvPr>
                <p:cNvSpPr/>
                <p:nvPr/>
              </p:nvSpPr>
              <p:spPr>
                <a:xfrm>
                  <a:off x="95900" y="3928968"/>
                  <a:ext cx="8445500" cy="394077"/>
                </a:xfrm>
                <a:prstGeom prst="roundRect">
                  <a:avLst>
                    <a:gd name="adj" fmla="val 198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つながり・見守りの仕組みの充実</a:t>
                  </a:r>
                  <a:endParaRPr kumimoji="1" lang="ja-JP" altLang="en-US" sz="1800" b="0"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endParaRPr>
                </a:p>
              </p:txBody>
            </p:sp>
            <p:sp>
              <p:nvSpPr>
                <p:cNvPr id="32" name="角丸四角形 30">
                  <a:extLst>
                    <a:ext uri="{FF2B5EF4-FFF2-40B4-BE49-F238E27FC236}">
                      <a16:creationId xmlns:a16="http://schemas.microsoft.com/office/drawing/2014/main" id="{ED0843E1-1010-ECBD-5CF8-161AFA079E89}"/>
                    </a:ext>
                  </a:extLst>
                </p:cNvPr>
                <p:cNvSpPr/>
                <p:nvPr/>
              </p:nvSpPr>
              <p:spPr>
                <a:xfrm>
                  <a:off x="293279" y="4690967"/>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3" name="Rectangle 5">
                  <a:extLst>
                    <a:ext uri="{FF2B5EF4-FFF2-40B4-BE49-F238E27FC236}">
                      <a16:creationId xmlns:a16="http://schemas.microsoft.com/office/drawing/2014/main" id="{EEE6691B-7448-1189-8634-13D5087BAEF2}"/>
                    </a:ext>
                  </a:extLst>
                </p:cNvPr>
                <p:cNvSpPr>
                  <a:spLocks noChangeArrowheads="1"/>
                </p:cNvSpPr>
                <p:nvPr/>
              </p:nvSpPr>
              <p:spPr bwMode="auto">
                <a:xfrm>
                  <a:off x="545605" y="4512582"/>
                  <a:ext cx="8366469" cy="617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400"/>
                    </a:lnSpc>
                    <a:spcBef>
                      <a:spcPts val="150"/>
                    </a:spcBef>
                    <a:spcAft>
                      <a:spcPts val="150"/>
                    </a:spcAft>
                    <a:buFont typeface="Wingdings" panose="05000000000000000000" pitchFamily="2" charset="2"/>
                    <a:buChar char="Ø"/>
                    <a:tabLst>
                      <a:tab pos="355600" algn="l"/>
                    </a:tabLst>
                  </a:pPr>
                  <a:r>
                    <a:rPr lang="ja-JP" altLang="en-US" sz="1400" dirty="0">
                      <a:latin typeface="ＭＳ Ｐゴシック" panose="020B0600070205080204" pitchFamily="50" charset="-128"/>
                    </a:rPr>
                    <a:t>チーム学校を中心として、区役所や地域につなぎ、社会全体で課題を抱えるこどもやその世帯をサポート</a:t>
                  </a:r>
                  <a:endParaRPr lang="en-US" altLang="ja-JP" sz="1400" dirty="0">
                    <a:latin typeface="ＭＳ Ｐゴシック" panose="020B0600070205080204" pitchFamily="50" charset="-128"/>
                  </a:endParaRPr>
                </a:p>
                <a:p>
                  <a:pPr marL="285750" indent="-285750" eaLnBrk="1" hangingPunct="1">
                    <a:lnSpc>
                      <a:spcPts val="1400"/>
                    </a:lnSpc>
                    <a:spcBef>
                      <a:spcPts val="150"/>
                    </a:spcBef>
                    <a:spcAft>
                      <a:spcPts val="150"/>
                    </a:spcAft>
                    <a:buFont typeface="Wingdings" panose="05000000000000000000" pitchFamily="2" charset="2"/>
                    <a:buChar char="Ø"/>
                    <a:tabLst>
                      <a:tab pos="355600" algn="l"/>
                    </a:tabLst>
                  </a:pPr>
                  <a:r>
                    <a:rPr lang="ja-JP" altLang="en-US" sz="1400" dirty="0">
                      <a:latin typeface="ＭＳ Ｐゴシック" panose="020B0600070205080204" pitchFamily="50" charset="-128"/>
                    </a:rPr>
                    <a:t>スクールソーシャルワーカーの更なる資質向上を図るための体制を整備</a:t>
                  </a:r>
                  <a:endParaRPr lang="en-US" altLang="ja-JP" sz="1400" dirty="0">
                    <a:latin typeface="ＭＳ Ｐゴシック" panose="020B0600070205080204" pitchFamily="50" charset="-128"/>
                  </a:endParaRPr>
                </a:p>
              </p:txBody>
            </p:sp>
          </p:grpSp>
          <p:sp>
            <p:nvSpPr>
              <p:cNvPr id="31" name="Rectangle 5">
                <a:extLst>
                  <a:ext uri="{FF2B5EF4-FFF2-40B4-BE49-F238E27FC236}">
                    <a16:creationId xmlns:a16="http://schemas.microsoft.com/office/drawing/2014/main" id="{5A9350B9-27B4-8FF5-4EDF-14B00AC0AB13}"/>
                  </a:ext>
                </a:extLst>
              </p:cNvPr>
              <p:cNvSpPr>
                <a:spLocks noChangeArrowheads="1"/>
              </p:cNvSpPr>
              <p:nvPr/>
            </p:nvSpPr>
            <p:spPr bwMode="auto">
              <a:xfrm>
                <a:off x="536760" y="4534634"/>
                <a:ext cx="8366469"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400"/>
                  </a:lnSpc>
                  <a:spcBef>
                    <a:spcPts val="150"/>
                  </a:spcBef>
                  <a:spcAft>
                    <a:spcPts val="150"/>
                  </a:spcAft>
                  <a:buFont typeface="Wingdings" panose="05000000000000000000" pitchFamily="2" charset="2"/>
                  <a:buChar char="Ø"/>
                  <a:tabLst>
                    <a:tab pos="355600" algn="l"/>
                  </a:tabLst>
                </a:pPr>
                <a:r>
                  <a:rPr lang="ja-JP" altLang="en-US" sz="1400" dirty="0">
                    <a:latin typeface="ＭＳ Ｐゴシック" panose="020B0600070205080204" pitchFamily="50" charset="-128"/>
                  </a:rPr>
                  <a:t>ネットワークに加入しているこどもの居場所に対する物資の支援を拡充</a:t>
                </a:r>
                <a:endParaRPr lang="en-US" altLang="ja-JP" sz="1400" dirty="0">
                  <a:latin typeface="ＭＳ Ｐゴシック" panose="020B0600070205080204" pitchFamily="50" charset="-128"/>
                </a:endParaRPr>
              </a:p>
            </p:txBody>
          </p:sp>
          <p:sp>
            <p:nvSpPr>
              <p:cNvPr id="33" name="角丸四角形 30">
                <a:extLst>
                  <a:ext uri="{FF2B5EF4-FFF2-40B4-BE49-F238E27FC236}">
                    <a16:creationId xmlns:a16="http://schemas.microsoft.com/office/drawing/2014/main" id="{BCAFE04A-9C47-B662-A47D-90D1E54B80A2}"/>
                  </a:ext>
                </a:extLst>
              </p:cNvPr>
              <p:cNvSpPr/>
              <p:nvPr/>
            </p:nvSpPr>
            <p:spPr>
              <a:xfrm>
                <a:off x="184035" y="4260587"/>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34" name="角丸四角形 27">
                <a:extLst>
                  <a:ext uri="{FF2B5EF4-FFF2-40B4-BE49-F238E27FC236}">
                    <a16:creationId xmlns:a16="http://schemas.microsoft.com/office/drawing/2014/main" id="{798E748C-0175-0E47-724D-53D6C4772293}"/>
                  </a:ext>
                </a:extLst>
              </p:cNvPr>
              <p:cNvSpPr/>
              <p:nvPr/>
            </p:nvSpPr>
            <p:spPr>
              <a:xfrm>
                <a:off x="373764" y="4729906"/>
                <a:ext cx="8041994" cy="360001"/>
              </a:xfrm>
              <a:prstGeom prst="roundRect">
                <a:avLst>
                  <a:gd name="adj" fmla="val 198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marL="0" marR="0" lvl="0" indent="0" algn="l" defTabSz="914400" rtl="0" eaLnBrk="0" fontAlgn="base" latinLnBrk="0" hangingPunct="0">
                  <a:lnSpc>
                    <a:spcPts val="2000"/>
                  </a:lnSpc>
                  <a:spcBef>
                    <a:spcPct val="0"/>
                  </a:spcBef>
                  <a:spcAft>
                    <a:spcPct val="0"/>
                  </a:spcAft>
                  <a:buClrTx/>
                  <a:buSzTx/>
                  <a:buFontTx/>
                  <a:buNone/>
                  <a:tabLst>
                    <a:tab pos="268288" algn="l"/>
                    <a:tab pos="5556250" algn="l"/>
                    <a:tab pos="5649913" algn="l"/>
                    <a:tab pos="5916613" algn="l"/>
                    <a:tab pos="6013450" algn="l"/>
                    <a:tab pos="6283325" algn="l"/>
                    <a:tab pos="7443788" algn="l"/>
                  </a:tabLst>
                  <a:defRPr/>
                </a:pPr>
                <a:r>
                  <a:rPr kumimoji="1" lang="ja-JP" altLang="en-US" sz="14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a:t>
                </a:r>
                <a:r>
                  <a:rPr kumimoji="1" lang="ja-JP" altLang="en-US"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a:t>
                </a:r>
                <a:r>
                  <a:rPr lang="ja-JP" altLang="en-US" sz="1600" b="1" dirty="0">
                    <a:solidFill>
                      <a:schemeClr val="tx1"/>
                    </a:solidFill>
                    <a:latin typeface="ＭＳ Ｐゴシック" panose="020B0600070205080204" pitchFamily="50" charset="-128"/>
                    <a:ea typeface="ＭＳ Ｐゴシック"/>
                  </a:rPr>
                  <a:t>ミナミ周辺の若者に対する支援</a:t>
                </a:r>
                <a:r>
                  <a:rPr kumimoji="1" lang="ja-JP" altLang="en-US"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事業　　　　　　　　　　　 　　　　　　　 　</a:t>
                </a:r>
                <a:r>
                  <a:rPr kumimoji="1" lang="ja-JP" altLang="en-US" sz="1600" b="1" i="0" u="none" strike="noStrike" kern="1200" cap="none" spc="0" normalizeH="0" baseline="0" noProof="0" dirty="0">
                    <a:ln>
                      <a:noFill/>
                    </a:ln>
                    <a:solidFill>
                      <a:schemeClr val="tx1"/>
                    </a:solidFill>
                    <a:effectLst/>
                    <a:uLnTx/>
                    <a:uFillTx/>
                    <a:latin typeface="ＭＳ Ｐゴシック"/>
                    <a:ea typeface="ＭＳ Ｐゴシック"/>
                    <a:cs typeface="+mn-cs"/>
                  </a:rPr>
                  <a:t>（    </a:t>
                </a:r>
                <a:r>
                  <a:rPr lang="ja-JP" altLang="en-US" sz="1600" b="1" dirty="0">
                    <a:solidFill>
                      <a:schemeClr val="tx1"/>
                    </a:solidFill>
                    <a:latin typeface="ＭＳ Ｐゴシック"/>
                    <a:ea typeface="ＭＳ Ｐゴシック"/>
                  </a:rPr>
                  <a:t> ２</a:t>
                </a:r>
                <a:r>
                  <a:rPr kumimoji="1" lang="ja-JP" altLang="en-US" sz="1600" b="1" i="0" u="none" strike="noStrike" kern="1200" cap="none" spc="0" normalizeH="0" baseline="0" noProof="0" dirty="0">
                    <a:ln>
                      <a:noFill/>
                    </a:ln>
                    <a:solidFill>
                      <a:schemeClr val="tx1"/>
                    </a:solidFill>
                    <a:effectLst/>
                    <a:uLnTx/>
                    <a:uFillTx/>
                    <a:latin typeface="ＭＳ Ｐゴシック"/>
                    <a:ea typeface="ＭＳ Ｐゴシック"/>
                    <a:cs typeface="+mn-cs"/>
                  </a:rPr>
                  <a:t>，２００万円）</a:t>
                </a:r>
                <a:endParaRPr kumimoji="1" lang="en-US" altLang="ja-JP" sz="1600" b="1" i="0" u="none" strike="noStrike" kern="1200" cap="none" spc="0" normalizeH="0" baseline="0" noProof="0" dirty="0">
                  <a:ln>
                    <a:noFill/>
                  </a:ln>
                  <a:solidFill>
                    <a:schemeClr val="tx1"/>
                  </a:solidFill>
                  <a:effectLst/>
                  <a:uLnTx/>
                  <a:uFillTx/>
                  <a:latin typeface="ＭＳ Ｐゴシック"/>
                  <a:ea typeface="ＭＳ Ｐゴシック"/>
                  <a:cs typeface="+mn-cs"/>
                </a:endParaRPr>
              </a:p>
            </p:txBody>
          </p:sp>
        </p:grpSp>
      </p:grpSp>
      <p:grpSp>
        <p:nvGrpSpPr>
          <p:cNvPr id="36" name="グループ化 35">
            <a:extLst>
              <a:ext uri="{FF2B5EF4-FFF2-40B4-BE49-F238E27FC236}">
                <a16:creationId xmlns:a16="http://schemas.microsoft.com/office/drawing/2014/main" id="{1187AB1F-5EA1-8B50-05B1-311383DCDEEA}"/>
              </a:ext>
            </a:extLst>
          </p:cNvPr>
          <p:cNvGrpSpPr/>
          <p:nvPr/>
        </p:nvGrpSpPr>
        <p:grpSpPr>
          <a:xfrm>
            <a:off x="95900" y="2404600"/>
            <a:ext cx="8952200" cy="678420"/>
            <a:chOff x="95900" y="2776345"/>
            <a:chExt cx="8952200" cy="678420"/>
          </a:xfrm>
        </p:grpSpPr>
        <p:sp>
          <p:nvSpPr>
            <p:cNvPr id="37" name="角丸四角形 22">
              <a:extLst>
                <a:ext uri="{FF2B5EF4-FFF2-40B4-BE49-F238E27FC236}">
                  <a16:creationId xmlns:a16="http://schemas.microsoft.com/office/drawing/2014/main" id="{E1767755-AC10-FE11-92C7-ED88CA78C299}"/>
                </a:ext>
              </a:extLst>
            </p:cNvPr>
            <p:cNvSpPr/>
            <p:nvPr/>
          </p:nvSpPr>
          <p:spPr>
            <a:xfrm>
              <a:off x="374201" y="3078675"/>
              <a:ext cx="8673899" cy="376090"/>
            </a:xfrm>
            <a:prstGeom prst="roundRect">
              <a:avLst>
                <a:gd name="adj" fmla="val 198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lvl="0">
                <a:lnSpc>
                  <a:spcPts val="2000"/>
                </a:lnSpc>
                <a:defRPr/>
              </a:pPr>
              <a:r>
                <a:rPr kumimoji="1" lang="ja-JP" altLang="en-US" sz="14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rPr>
                <a:t>　</a:t>
              </a:r>
              <a:r>
                <a:rPr kumimoji="1" lang="ja-JP" altLang="en-US"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rPr>
                <a:t>■　</a:t>
              </a:r>
              <a:r>
                <a:rPr lang="ja-JP" altLang="en-US" sz="1600" b="1" dirty="0">
                  <a:solidFill>
                    <a:schemeClr val="tx1"/>
                  </a:solidFill>
                  <a:latin typeface="ＭＳ Ｐゴシック" panose="020B0600070205080204" pitchFamily="50" charset="-128"/>
                </a:rPr>
                <a:t>ひとり親家庭への支援</a:t>
              </a:r>
              <a:r>
                <a:rPr kumimoji="1" lang="ja-JP" altLang="en-US"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rPr>
                <a:t>　　　 　　　　　　　　　　　　　　　　　　　　　　　　（</a:t>
              </a:r>
              <a:r>
                <a:rPr kumimoji="1" lang="ja-JP" altLang="en-US" sz="1600" b="1" i="0" u="none" strike="noStrike" kern="1200" cap="none" spc="0" normalizeH="0" baseline="0" noProof="0" dirty="0">
                  <a:ln>
                    <a:noFill/>
                  </a:ln>
                  <a:solidFill>
                    <a:schemeClr val="tx1"/>
                  </a:solidFill>
                  <a:effectLst/>
                  <a:uLnTx/>
                  <a:uFillTx/>
                  <a:latin typeface="ＭＳ Ｐゴシック"/>
                  <a:ea typeface="ＭＳ Ｐゴシック"/>
                </a:rPr>
                <a:t>１</a:t>
              </a:r>
              <a:r>
                <a:rPr lang="ja-JP" altLang="en-US" sz="1600" b="1" dirty="0">
                  <a:solidFill>
                    <a:schemeClr val="tx1"/>
                  </a:solidFill>
                  <a:latin typeface="ＭＳ Ｐゴシック"/>
                </a:rPr>
                <a:t>億１，３００</a:t>
              </a:r>
              <a:r>
                <a:rPr kumimoji="1" lang="ja-JP" altLang="en-US"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rPr>
                <a:t>万円）</a:t>
              </a:r>
              <a:endParaRPr kumimoji="1" lang="en-US" altLang="ja-JP"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endParaRPr>
            </a:p>
            <a:p>
              <a:pPr marL="0" marR="0" lvl="0" indent="0" algn="l" defTabSz="914400" rtl="0" eaLnBrk="0" fontAlgn="base" latinLnBrk="0" hangingPunct="0">
                <a:lnSpc>
                  <a:spcPts val="2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rPr>
                <a:t>　</a:t>
              </a:r>
              <a:endParaRPr kumimoji="1" lang="en-US" altLang="ja-JP"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endParaRPr>
            </a:p>
          </p:txBody>
        </p:sp>
        <p:sp>
          <p:nvSpPr>
            <p:cNvPr id="38" name="角丸四角形 12">
              <a:extLst>
                <a:ext uri="{FF2B5EF4-FFF2-40B4-BE49-F238E27FC236}">
                  <a16:creationId xmlns:a16="http://schemas.microsoft.com/office/drawing/2014/main" id="{E458E56B-5994-934B-A5D1-DECD1BA08CB5}"/>
                </a:ext>
              </a:extLst>
            </p:cNvPr>
            <p:cNvSpPr/>
            <p:nvPr/>
          </p:nvSpPr>
          <p:spPr>
            <a:xfrm>
              <a:off x="95900" y="2776345"/>
              <a:ext cx="5674274" cy="394077"/>
            </a:xfrm>
            <a:prstGeom prst="roundRect">
              <a:avLst>
                <a:gd name="adj" fmla="val 198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生活基盤の確立支援の充実</a:t>
              </a:r>
              <a:endParaRPr kumimoji="1" lang="en-US" altLang="ja-JP" sz="1200" b="0" i="0" u="none" strike="noStrike" kern="1200" cap="none" spc="0" normalizeH="0" baseline="0" noProof="0" dirty="0">
                <a:ln>
                  <a:noFill/>
                </a:ln>
                <a:solidFill>
                  <a:schemeClr val="tx1"/>
                </a:solidFill>
                <a:effectLst/>
                <a:uLnTx/>
                <a:uFillTx/>
                <a:latin typeface="ＭＳ ゴシック" pitchFamily="49" charset="-128"/>
                <a:ea typeface="ＭＳ ゴシック" pitchFamily="49" charset="-128"/>
                <a:cs typeface="+mn-cs"/>
              </a:endParaRPr>
            </a:p>
          </p:txBody>
        </p:sp>
      </p:grpSp>
      <p:sp>
        <p:nvSpPr>
          <p:cNvPr id="41" name="スライド番号プレースホルダ 3">
            <a:extLst>
              <a:ext uri="{FF2B5EF4-FFF2-40B4-BE49-F238E27FC236}">
                <a16:creationId xmlns:a16="http://schemas.microsoft.com/office/drawing/2014/main" id="{25721375-A345-A67E-0D74-123551BC1D9C}"/>
              </a:ext>
            </a:extLst>
          </p:cNvPr>
          <p:cNvSpPr txBox="1">
            <a:spLocks noGrp="1"/>
          </p:cNvSpPr>
          <p:nvPr/>
        </p:nvSpPr>
        <p:spPr bwMode="auto">
          <a:xfrm>
            <a:off x="6984000" y="4748644"/>
            <a:ext cx="2160000" cy="388620"/>
          </a:xfrm>
          <a:prstGeom prst="rect">
            <a:avLst/>
          </a:prstGeom>
          <a:noFill/>
          <a:ln>
            <a:miter lim="800000"/>
            <a:headEnd/>
            <a:tailEnd/>
          </a:ln>
        </p:spPr>
        <p:txBody>
          <a:bodyPr lIns="77929" tIns="38964" rIns="77929" bIns="38964"/>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defRPr/>
            </a:pPr>
            <a:fld id="{0122D6CC-8F4B-4EBF-AA51-5DE833A80D27}" type="slidenum">
              <a:rPr lang="en-US" altLang="ja-JP" sz="2000" b="1" smtClean="0">
                <a:solidFill>
                  <a:srgbClr val="000000"/>
                </a:solidFill>
                <a:effectLst>
                  <a:outerShdw blurRad="38100" dist="38100" dir="2700000" algn="tl">
                    <a:srgbClr val="C0C0C0"/>
                  </a:outerShdw>
                </a:effectLst>
                <a:latin typeface="ＭＳ Ｐゴシック" panose="020B0600070205080204" pitchFamily="50" charset="-128"/>
              </a:rPr>
              <a:pPr algn="r" eaLnBrk="1" hangingPunct="1">
                <a:defRPr/>
              </a:pPr>
              <a:t>21</a:t>
            </a:fld>
            <a:endParaRPr lang="en-US" altLang="ja-JP" sz="2000" b="1" dirty="0">
              <a:solidFill>
                <a:srgbClr val="000000"/>
              </a:solidFill>
              <a:effectLst>
                <a:outerShdw blurRad="38100" dist="38100" dir="2700000" algn="tl">
                  <a:srgbClr val="C0C0C0"/>
                </a:outerShdw>
              </a:effectLst>
              <a:latin typeface="ＭＳ Ｐゴシック" panose="020B0600070205080204" pitchFamily="50" charset="-128"/>
            </a:endParaRPr>
          </a:p>
        </p:txBody>
      </p:sp>
    </p:spTree>
    <p:extLst>
      <p:ext uri="{BB962C8B-B14F-4D97-AF65-F5344CB8AC3E}">
        <p14:creationId xmlns:p14="http://schemas.microsoft.com/office/powerpoint/2010/main" val="5107552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37002-02F7-3B41-453D-47149EAD23E7}"/>
            </a:ext>
          </a:extLst>
        </p:cNvPr>
        <p:cNvGrpSpPr/>
        <p:nvPr/>
      </p:nvGrpSpPr>
      <p:grpSpPr>
        <a:xfrm>
          <a:off x="0" y="0"/>
          <a:ext cx="0" cy="0"/>
          <a:chOff x="0" y="0"/>
          <a:chExt cx="0" cy="0"/>
        </a:xfrm>
      </p:grpSpPr>
      <p:sp>
        <p:nvSpPr>
          <p:cNvPr id="4" name="Rectangle 4">
            <a:extLst>
              <a:ext uri="{FF2B5EF4-FFF2-40B4-BE49-F238E27FC236}">
                <a16:creationId xmlns:a16="http://schemas.microsoft.com/office/drawing/2014/main" id="{B9FE7FA2-60BA-8A09-7F11-AE81B2CD7181}"/>
              </a:ext>
            </a:extLst>
          </p:cNvPr>
          <p:cNvSpPr>
            <a:spLocks noChangeArrowheads="1"/>
          </p:cNvSpPr>
          <p:nvPr/>
        </p:nvSpPr>
        <p:spPr bwMode="auto">
          <a:xfrm>
            <a:off x="0" y="0"/>
            <a:ext cx="9152844" cy="476250"/>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真に支援を必要とする人々のための施策</a:t>
            </a:r>
            <a:endParaRPr lang="en-US" altLang="ja-JP" sz="28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26" name="Rectangle 4">
            <a:extLst>
              <a:ext uri="{FF2B5EF4-FFF2-40B4-BE49-F238E27FC236}">
                <a16:creationId xmlns:a16="http://schemas.microsoft.com/office/drawing/2014/main" id="{79AFB5B0-E154-68EA-E42F-ED5EBCD0A43E}"/>
              </a:ext>
            </a:extLst>
          </p:cNvPr>
          <p:cNvSpPr>
            <a:spLocks noChangeArrowheads="1"/>
          </p:cNvSpPr>
          <p:nvPr/>
        </p:nvSpPr>
        <p:spPr bwMode="auto">
          <a:xfrm>
            <a:off x="7444409" y="18477"/>
            <a:ext cx="168252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暮らしを守る</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福祉等の向上</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30" name="スライド番号プレースホルダ 3">
            <a:extLst>
              <a:ext uri="{FF2B5EF4-FFF2-40B4-BE49-F238E27FC236}">
                <a16:creationId xmlns:a16="http://schemas.microsoft.com/office/drawing/2014/main" id="{EA9C1F75-0D6F-82FE-53A2-9661D25ED91B}"/>
              </a:ext>
            </a:extLst>
          </p:cNvPr>
          <p:cNvSpPr txBox="1">
            <a:spLocks noGrp="1"/>
          </p:cNvSpPr>
          <p:nvPr/>
        </p:nvSpPr>
        <p:spPr bwMode="auto">
          <a:xfrm>
            <a:off x="6984000" y="4754880"/>
            <a:ext cx="2160000" cy="388620"/>
          </a:xfrm>
          <a:prstGeom prst="rect">
            <a:avLst/>
          </a:prstGeom>
          <a:noFill/>
          <a:ln>
            <a:miter lim="800000"/>
            <a:headEnd/>
            <a:tailEnd/>
          </a:ln>
        </p:spPr>
        <p:txBody>
          <a:bodyPr lIns="77929" tIns="38964" rIns="77929" bIns="38964"/>
          <a:lstStyle>
            <a:lvl1pPr eaLnBrk="0" hangingPunct="0">
              <a:defRPr kumimoji="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defRPr/>
            </a:pPr>
            <a:fld id="{0122D6CC-8F4B-4EBF-AA51-5DE833A80D27}" type="slidenum">
              <a:rPr lang="en-US" altLang="ja-JP" sz="2000" b="1" smtClean="0">
                <a:solidFill>
                  <a:srgbClr val="000000"/>
                </a:solidFill>
                <a:effectLst>
                  <a:outerShdw blurRad="38100" dist="38100" dir="2700000" algn="tl">
                    <a:srgbClr val="C0C0C0"/>
                  </a:outerShdw>
                </a:effectLst>
                <a:latin typeface="ＭＳ Ｐゴシック" panose="020B0600070205080204" pitchFamily="50" charset="-128"/>
              </a:rPr>
              <a:pPr algn="r" eaLnBrk="1" hangingPunct="1">
                <a:defRPr/>
              </a:pPr>
              <a:t>22</a:t>
            </a:fld>
            <a:endParaRPr lang="en-US" altLang="ja-JP" sz="2000" b="1" dirty="0">
              <a:solidFill>
                <a:srgbClr val="000000"/>
              </a:solidFill>
              <a:effectLst>
                <a:outerShdw blurRad="38100" dist="38100" dir="2700000" algn="tl">
                  <a:srgbClr val="C0C0C0"/>
                </a:outerShdw>
              </a:effectLst>
              <a:latin typeface="ＭＳ Ｐゴシック" panose="020B0600070205080204" pitchFamily="50" charset="-128"/>
            </a:endParaRPr>
          </a:p>
        </p:txBody>
      </p:sp>
      <p:sp>
        <p:nvSpPr>
          <p:cNvPr id="42" name="テキスト ボックス 49">
            <a:extLst>
              <a:ext uri="{FF2B5EF4-FFF2-40B4-BE49-F238E27FC236}">
                <a16:creationId xmlns:a16="http://schemas.microsoft.com/office/drawing/2014/main" id="{39475B3A-9463-A92F-FC5D-CB380D40AC9B}"/>
              </a:ext>
            </a:extLst>
          </p:cNvPr>
          <p:cNvSpPr txBox="1">
            <a:spLocks noChangeArrowheads="1"/>
          </p:cNvSpPr>
          <p:nvPr/>
        </p:nvSpPr>
        <p:spPr bwMode="auto">
          <a:xfrm>
            <a:off x="459043" y="2558180"/>
            <a:ext cx="8516028" cy="3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925" tIns="38963" rIns="77925" bIns="38963">
            <a:spAutoFit/>
          </a:bodyPr>
          <a:lstStyle>
            <a:lvl1pPr eaLnBrk="0" hangingPunct="0">
              <a:spcBef>
                <a:spcPct val="20000"/>
              </a:spcBef>
              <a:buChar char="•"/>
              <a:defRPr kumimoji="1" sz="2800">
                <a:solidFill>
                  <a:schemeClr val="tx1"/>
                </a:solidFill>
                <a:latin typeface="Arial" charset="0"/>
                <a:ea typeface="ＭＳ Ｐゴシック" charset="-128"/>
              </a:defRPr>
            </a:lvl1pPr>
            <a:lvl2pPr marL="742950" indent="-285750" eaLnBrk="0" hangingPunct="0">
              <a:spcBef>
                <a:spcPct val="20000"/>
              </a:spcBef>
              <a:buChar char="–"/>
              <a:defRPr kumimoji="1" sz="2400">
                <a:solidFill>
                  <a:schemeClr val="tx1"/>
                </a:solidFill>
                <a:latin typeface="Arial" charset="0"/>
                <a:ea typeface="ＭＳ Ｐゴシック" charset="-128"/>
              </a:defRPr>
            </a:lvl2pPr>
            <a:lvl3pPr marL="1143000" indent="-228600" eaLnBrk="0" hangingPunct="0">
              <a:spcBef>
                <a:spcPct val="20000"/>
              </a:spcBef>
              <a:buChar char="•"/>
              <a:defRPr kumimoji="1" sz="2000">
                <a:solidFill>
                  <a:schemeClr val="tx1"/>
                </a:solidFill>
                <a:latin typeface="Arial" charset="0"/>
                <a:ea typeface="ＭＳ Ｐゴシック" charset="-128"/>
              </a:defRPr>
            </a:lvl3pPr>
            <a:lvl4pPr marL="1600200" indent="-228600" eaLnBrk="0" hangingPunct="0">
              <a:spcBef>
                <a:spcPct val="20000"/>
              </a:spcBef>
              <a:buChar char="–"/>
              <a:defRPr kumimoji="1" sz="1700">
                <a:solidFill>
                  <a:schemeClr val="tx1"/>
                </a:solidFill>
                <a:latin typeface="Arial" charset="0"/>
                <a:ea typeface="ＭＳ Ｐゴシック" charset="-128"/>
              </a:defRPr>
            </a:lvl4pPr>
            <a:lvl5pPr marL="2057400" indent="-228600" eaLnBrk="0" hangingPunct="0">
              <a:spcBef>
                <a:spcPct val="20000"/>
              </a:spcBef>
              <a:buChar char="»"/>
              <a:defRPr kumimoji="1" sz="17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17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17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17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1700">
                <a:solidFill>
                  <a:schemeClr val="tx1"/>
                </a:solidFill>
                <a:latin typeface="Arial" charset="0"/>
                <a:ea typeface="ＭＳ Ｐゴシック" charset="-128"/>
              </a:defRPr>
            </a:lvl9pPr>
          </a:lstStyle>
          <a:p>
            <a:pPr lvl="0" eaLnBrk="1" hangingPunct="1">
              <a:lnSpc>
                <a:spcPct val="150000"/>
              </a:lnSpc>
              <a:spcBef>
                <a:spcPts val="150"/>
              </a:spcBef>
              <a:spcAft>
                <a:spcPts val="150"/>
              </a:spcAft>
              <a:buNone/>
              <a:tabLst>
                <a:tab pos="3141663" algn="l"/>
                <a:tab pos="3317875" algn="l"/>
                <a:tab pos="3587750" algn="l"/>
                <a:tab pos="3681413" algn="l"/>
                <a:tab pos="3762375" algn="l"/>
                <a:tab pos="3951288" algn="l"/>
                <a:tab pos="4032250" algn="l"/>
                <a:tab pos="4665663" algn="l"/>
              </a:tabLst>
              <a:defRPr/>
            </a:pPr>
            <a:r>
              <a:rPr kumimoji="1" lang="ja-JP" altLang="en-US" sz="1600" b="1" i="0" u="none" strike="noStrike" kern="1200" cap="none" spc="0" normalizeH="0" baseline="0" noProof="0" dirty="0">
                <a:ln>
                  <a:noFill/>
                </a:ln>
                <a:solidFill>
                  <a:srgbClr val="000000"/>
                </a:solidFill>
                <a:effectLst/>
                <a:uLnTx/>
                <a:uFillTx/>
                <a:latin typeface="ＭＳ Ｐゴシック" charset="-128"/>
              </a:rPr>
              <a:t>■　長居障がい者</a:t>
            </a:r>
            <a:r>
              <a:rPr kumimoji="1" lang="ja-JP" altLang="en-US" sz="1600" b="1" i="0" strike="noStrike" kern="1200" cap="none" spc="0" normalizeH="0" baseline="0" noProof="0" dirty="0">
                <a:ln>
                  <a:noFill/>
                </a:ln>
                <a:effectLst/>
                <a:uLnTx/>
                <a:uFillTx/>
                <a:latin typeface="ＭＳ Ｐゴシック" charset="-128"/>
              </a:rPr>
              <a:t>スポーツセンター建替整備 　　　　　　　　</a:t>
            </a:r>
            <a:r>
              <a:rPr lang="ja-JP" altLang="en-US" sz="1600" b="1" dirty="0">
                <a:latin typeface="ＭＳ Ｐゴシック" charset="-128"/>
              </a:rPr>
              <a:t>　</a:t>
            </a:r>
            <a:r>
              <a:rPr kumimoji="1" lang="ja-JP" altLang="en-US" sz="1600" b="1" i="0" u="none" strike="noStrike" kern="1200" cap="none" spc="0" normalizeH="0" baseline="0" noProof="0" dirty="0">
                <a:ln>
                  <a:noFill/>
                </a:ln>
                <a:solidFill>
                  <a:srgbClr val="000000"/>
                </a:solidFill>
                <a:effectLst/>
                <a:uLnTx/>
                <a:uFillTx/>
                <a:latin typeface="ＭＳ Ｐゴシック" charset="-128"/>
              </a:rPr>
              <a:t>　　　　</a:t>
            </a:r>
            <a:r>
              <a:rPr lang="ja-JP" altLang="en-US" sz="1600" b="1" dirty="0">
                <a:solidFill>
                  <a:srgbClr val="000000"/>
                </a:solidFill>
                <a:latin typeface="ＭＳ Ｐゴシック" charset="-128"/>
              </a:rPr>
              <a:t> </a:t>
            </a:r>
            <a:r>
              <a:rPr kumimoji="1" lang="ja-JP" altLang="en-US" sz="1600" b="1" i="0" u="none" strike="noStrike" kern="1200" cap="none" spc="0" normalizeH="0" baseline="0" noProof="0" dirty="0">
                <a:ln>
                  <a:noFill/>
                </a:ln>
                <a:solidFill>
                  <a:srgbClr val="000000"/>
                </a:solidFill>
                <a:effectLst/>
                <a:uLnTx/>
                <a:uFillTx/>
                <a:latin typeface="ＭＳ Ｐゴシック" charset="-128"/>
              </a:rPr>
              <a:t>　</a:t>
            </a:r>
            <a:r>
              <a:rPr kumimoji="1" lang="ja-JP" altLang="en-US" sz="1600" b="1" i="0" u="none" strike="noStrike" kern="1200" cap="none" spc="0" normalizeH="0" baseline="0" noProof="0" dirty="0">
                <a:ln>
                  <a:noFill/>
                </a:ln>
                <a:effectLst/>
                <a:uLnTx/>
                <a:uFillTx/>
                <a:latin typeface="ＭＳ Ｐゴシック" charset="-128"/>
              </a:rPr>
              <a:t>　　（　　　 ２</a:t>
            </a:r>
            <a:r>
              <a:rPr lang="ja-JP" altLang="en-US" sz="1600" b="1" dirty="0">
                <a:latin typeface="ＭＳ Ｐゴシック" charset="-128"/>
              </a:rPr>
              <a:t>，６００万円</a:t>
            </a:r>
            <a:r>
              <a:rPr kumimoji="1" lang="ja-JP" altLang="en-US" sz="1600" b="1" i="0" u="none" strike="noStrike" kern="1200" cap="none" spc="0" normalizeH="0" baseline="0" noProof="0" dirty="0">
                <a:ln>
                  <a:noFill/>
                </a:ln>
                <a:effectLst/>
                <a:uLnTx/>
                <a:uFillTx/>
                <a:latin typeface="ＭＳ Ｐゴシック" charset="-128"/>
              </a:rPr>
              <a:t>）</a:t>
            </a:r>
          </a:p>
        </p:txBody>
      </p:sp>
      <p:sp>
        <p:nvSpPr>
          <p:cNvPr id="19" name="テキスト ボックス 49">
            <a:extLst>
              <a:ext uri="{FF2B5EF4-FFF2-40B4-BE49-F238E27FC236}">
                <a16:creationId xmlns:a16="http://schemas.microsoft.com/office/drawing/2014/main" id="{A305FEB1-760C-9EAD-A4E0-863427C24C46}"/>
              </a:ext>
            </a:extLst>
          </p:cNvPr>
          <p:cNvSpPr txBox="1">
            <a:spLocks noChangeArrowheads="1"/>
          </p:cNvSpPr>
          <p:nvPr/>
        </p:nvSpPr>
        <p:spPr bwMode="auto">
          <a:xfrm>
            <a:off x="459043" y="1468500"/>
            <a:ext cx="8516028" cy="620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925" tIns="38963" rIns="77925" bIns="38963">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lvl="0">
              <a:buNone/>
              <a:tabLst>
                <a:tab pos="5649913" algn="l"/>
              </a:tabLst>
              <a:defRPr/>
            </a:pPr>
            <a:r>
              <a:rPr lang="ja-JP" altLang="en-US" sz="1600" b="1" dirty="0">
                <a:latin typeface="ＭＳ Ｐゴシック" panose="020B0600070205080204" pitchFamily="50" charset="-128"/>
              </a:rPr>
              <a:t>■　弘済院の認知症医療・介護機能を継承・発展させる新施設　　　　　 （２６３</a:t>
            </a:r>
            <a:r>
              <a:rPr lang="ja-JP" altLang="en-US" sz="1600" b="1" dirty="0">
                <a:latin typeface="ＭＳ Ｐゴシック" charset="-128"/>
              </a:rPr>
              <a:t>億６，７００万円</a:t>
            </a:r>
            <a:r>
              <a:rPr lang="ja-JP" altLang="en-US" sz="1600" b="1" dirty="0">
                <a:latin typeface="ＭＳ Ｐゴシック" panose="020B0600070205080204" pitchFamily="50" charset="-128"/>
              </a:rPr>
              <a:t>）</a:t>
            </a:r>
            <a:endParaRPr lang="en-US" altLang="ja-JP" sz="1600" b="1" dirty="0">
              <a:latin typeface="ＭＳ Ｐゴシック" panose="020B0600070205080204" pitchFamily="50" charset="-128"/>
            </a:endParaRPr>
          </a:p>
          <a:p>
            <a:pPr lvl="0">
              <a:buNone/>
              <a:tabLst>
                <a:tab pos="5649913" algn="l"/>
              </a:tabLst>
              <a:defRPr/>
            </a:pPr>
            <a:r>
              <a:rPr lang="ja-JP" altLang="en-US" sz="1600" b="1" dirty="0">
                <a:latin typeface="ＭＳ Ｐゴシック" panose="020B0600070205080204" pitchFamily="50" charset="-128"/>
              </a:rPr>
              <a:t>　　（大阪健康長寿医科学センター）の整備　　　</a:t>
            </a:r>
            <a:r>
              <a:rPr kumimoji="1" lang="ja-JP" altLang="en-US" sz="1600" b="1" i="0" u="none" strike="noStrike" kern="1200" cap="none" spc="0" normalizeH="0" baseline="0" noProof="0" dirty="0">
                <a:ln>
                  <a:noFill/>
                </a:ln>
                <a:effectLst/>
                <a:uLnTx/>
                <a:uFillTx/>
                <a:latin typeface="ＭＳ Ｐゴシック" panose="020B0600070205080204" pitchFamily="50" charset="-128"/>
              </a:rPr>
              <a:t>　　</a:t>
            </a:r>
          </a:p>
        </p:txBody>
      </p:sp>
      <p:sp>
        <p:nvSpPr>
          <p:cNvPr id="22" name="テキスト ボックス 21">
            <a:extLst>
              <a:ext uri="{FF2B5EF4-FFF2-40B4-BE49-F238E27FC236}">
                <a16:creationId xmlns:a16="http://schemas.microsoft.com/office/drawing/2014/main" id="{149100DA-3F5D-305A-87C4-DA98EF2B84B0}"/>
              </a:ext>
            </a:extLst>
          </p:cNvPr>
          <p:cNvSpPr txBox="1">
            <a:spLocks noChangeArrowheads="1"/>
          </p:cNvSpPr>
          <p:nvPr/>
        </p:nvSpPr>
        <p:spPr bwMode="auto">
          <a:xfrm>
            <a:off x="623504" y="2110463"/>
            <a:ext cx="8059880" cy="490531"/>
          </a:xfrm>
          <a:prstGeom prst="rect">
            <a:avLst/>
          </a:prstGeom>
          <a:noFill/>
          <a:ln w="9525">
            <a:noFill/>
            <a:miter lim="800000"/>
            <a:headEnd/>
            <a:tailEnd/>
          </a:ln>
        </p:spPr>
        <p:txBody>
          <a:bodyPr wrap="square" lIns="77925" tIns="38963" rIns="77925" bIns="38963">
            <a:spAutoFit/>
          </a:bodyPr>
          <a:lstStyle/>
          <a:p>
            <a:pPr marL="285750" lvl="0" indent="-285750">
              <a:lnSpc>
                <a:spcPts val="1700"/>
              </a:lnSpc>
              <a:spcBef>
                <a:spcPts val="200"/>
              </a:spcBef>
              <a:spcAft>
                <a:spcPts val="200"/>
              </a:spcAft>
              <a:buFont typeface="Wingdings" panose="05000000000000000000" pitchFamily="2" charset="2"/>
              <a:buChar char="Ø"/>
              <a:tabLst>
                <a:tab pos="3224213" algn="l"/>
                <a:tab pos="3681413" algn="l"/>
              </a:tabLst>
              <a:defRPr/>
            </a:pPr>
            <a:r>
              <a:rPr lang="ja-JP" altLang="en-US" sz="1400" dirty="0">
                <a:latin typeface="ＭＳ Ｐゴシック" panose="020B0600070205080204" pitchFamily="50" charset="-128"/>
              </a:rPr>
              <a:t>大阪公立大学のもとで先進的な認知症研究に取り組み、認知症医療・介護の推進拠点となる新施設を整備するため、住吉市民病院跡地において建設工事等を実施（令和９年５月開設予定）</a:t>
            </a:r>
          </a:p>
        </p:txBody>
      </p:sp>
      <p:sp>
        <p:nvSpPr>
          <p:cNvPr id="7" name="テキスト ボックス 49">
            <a:extLst>
              <a:ext uri="{FF2B5EF4-FFF2-40B4-BE49-F238E27FC236}">
                <a16:creationId xmlns:a16="http://schemas.microsoft.com/office/drawing/2014/main" id="{2D051EEF-6525-BF5C-C3EF-89E28ACFA70F}"/>
              </a:ext>
            </a:extLst>
          </p:cNvPr>
          <p:cNvSpPr txBox="1">
            <a:spLocks noChangeArrowheads="1"/>
          </p:cNvSpPr>
          <p:nvPr/>
        </p:nvSpPr>
        <p:spPr bwMode="auto">
          <a:xfrm>
            <a:off x="459043" y="492586"/>
            <a:ext cx="8516028" cy="3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925" tIns="38963" rIns="77925" bIns="38963">
            <a:spAutoFit/>
          </a:bodyPr>
          <a:lstStyle>
            <a:lvl1pPr eaLnBrk="0" hangingPunct="0">
              <a:spcBef>
                <a:spcPct val="20000"/>
              </a:spcBef>
              <a:buChar char="•"/>
              <a:defRPr kumimoji="1" sz="2800">
                <a:solidFill>
                  <a:schemeClr val="tx1"/>
                </a:solidFill>
                <a:latin typeface="Arial" charset="0"/>
                <a:ea typeface="ＭＳ Ｐゴシック" charset="-128"/>
              </a:defRPr>
            </a:lvl1pPr>
            <a:lvl2pPr marL="742950" indent="-285750" eaLnBrk="0" hangingPunct="0">
              <a:spcBef>
                <a:spcPct val="20000"/>
              </a:spcBef>
              <a:buChar char="–"/>
              <a:defRPr kumimoji="1" sz="2400">
                <a:solidFill>
                  <a:schemeClr val="tx1"/>
                </a:solidFill>
                <a:latin typeface="Arial" charset="0"/>
                <a:ea typeface="ＭＳ Ｐゴシック" charset="-128"/>
              </a:defRPr>
            </a:lvl2pPr>
            <a:lvl3pPr marL="1143000" indent="-228600" eaLnBrk="0" hangingPunct="0">
              <a:spcBef>
                <a:spcPct val="20000"/>
              </a:spcBef>
              <a:buChar char="•"/>
              <a:defRPr kumimoji="1" sz="2000">
                <a:solidFill>
                  <a:schemeClr val="tx1"/>
                </a:solidFill>
                <a:latin typeface="Arial" charset="0"/>
                <a:ea typeface="ＭＳ Ｐゴシック" charset="-128"/>
              </a:defRPr>
            </a:lvl3pPr>
            <a:lvl4pPr marL="1600200" indent="-228600" eaLnBrk="0" hangingPunct="0">
              <a:spcBef>
                <a:spcPct val="20000"/>
              </a:spcBef>
              <a:buChar char="–"/>
              <a:defRPr kumimoji="1" sz="1700">
                <a:solidFill>
                  <a:schemeClr val="tx1"/>
                </a:solidFill>
                <a:latin typeface="Arial" charset="0"/>
                <a:ea typeface="ＭＳ Ｐゴシック" charset="-128"/>
              </a:defRPr>
            </a:lvl4pPr>
            <a:lvl5pPr marL="2057400" indent="-228600" eaLnBrk="0" hangingPunct="0">
              <a:spcBef>
                <a:spcPct val="20000"/>
              </a:spcBef>
              <a:buChar char="»"/>
              <a:defRPr kumimoji="1" sz="17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17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17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17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1700">
                <a:solidFill>
                  <a:schemeClr val="tx1"/>
                </a:solidFill>
                <a:latin typeface="Arial" charset="0"/>
                <a:ea typeface="ＭＳ Ｐゴシック" charset="-128"/>
              </a:defRPr>
            </a:lvl9pPr>
          </a:lstStyle>
          <a:p>
            <a:pPr lvl="0" eaLnBrk="1" hangingPunct="1">
              <a:lnSpc>
                <a:spcPct val="150000"/>
              </a:lnSpc>
              <a:spcBef>
                <a:spcPts val="150"/>
              </a:spcBef>
              <a:spcAft>
                <a:spcPts val="150"/>
              </a:spcAft>
              <a:buNone/>
              <a:tabLst>
                <a:tab pos="3141663" algn="l"/>
                <a:tab pos="3317875" algn="l"/>
                <a:tab pos="3587750" algn="l"/>
                <a:tab pos="3681413" algn="l"/>
                <a:tab pos="3762375" algn="l"/>
                <a:tab pos="3951288" algn="l"/>
                <a:tab pos="4032250" algn="l"/>
                <a:tab pos="4665663" algn="l"/>
              </a:tabLst>
              <a:defRPr/>
            </a:pPr>
            <a:r>
              <a:rPr kumimoji="1" lang="ja-JP" altLang="en-US" sz="1600" b="1" i="0" u="none" strike="noStrike" kern="1200" cap="none" spc="0" normalizeH="0" baseline="0" noProof="0" dirty="0">
                <a:ln>
                  <a:noFill/>
                </a:ln>
                <a:effectLst/>
                <a:uLnTx/>
                <a:uFillTx/>
                <a:latin typeface="ＭＳ Ｐゴシック" charset="-128"/>
              </a:rPr>
              <a:t>■　特別養護老人ホームの新設及び大規模修繕への助成　　　　　　　  （　　</a:t>
            </a:r>
            <a:r>
              <a:rPr kumimoji="1" lang="ja-JP" altLang="en-US" sz="1600" b="1" i="0" u="none" strike="noStrike" kern="1200" cap="none" spc="0" normalizeH="0" noProof="0" dirty="0">
                <a:ln>
                  <a:noFill/>
                </a:ln>
                <a:effectLst/>
                <a:uLnTx/>
                <a:uFillTx/>
                <a:latin typeface="ＭＳ Ｐゴシック" charset="-128"/>
              </a:rPr>
              <a:t>５億６，</a:t>
            </a:r>
            <a:r>
              <a:rPr lang="ja-JP" altLang="en-US" sz="1600" b="1" dirty="0">
                <a:latin typeface="ＭＳ Ｐゴシック" charset="-128"/>
              </a:rPr>
              <a:t>７００万円）</a:t>
            </a:r>
            <a:endParaRPr kumimoji="1" lang="ja-JP" altLang="en-US" sz="1600" b="1" i="0" u="none" strike="noStrike" kern="1200" cap="none" spc="0" normalizeH="0" baseline="0" noProof="0" dirty="0">
              <a:ln>
                <a:noFill/>
              </a:ln>
              <a:effectLst/>
              <a:uLnTx/>
              <a:uFillTx/>
              <a:latin typeface="ＭＳ Ｐゴシック" charset="-128"/>
            </a:endParaRPr>
          </a:p>
        </p:txBody>
      </p:sp>
      <p:sp>
        <p:nvSpPr>
          <p:cNvPr id="13" name="テキスト ボックス 33">
            <a:extLst>
              <a:ext uri="{FF2B5EF4-FFF2-40B4-BE49-F238E27FC236}">
                <a16:creationId xmlns:a16="http://schemas.microsoft.com/office/drawing/2014/main" id="{5A087448-0079-F148-83B2-BDDC38370A6A}"/>
              </a:ext>
            </a:extLst>
          </p:cNvPr>
          <p:cNvSpPr txBox="1">
            <a:spLocks noChangeArrowheads="1"/>
          </p:cNvSpPr>
          <p:nvPr/>
        </p:nvSpPr>
        <p:spPr bwMode="auto">
          <a:xfrm>
            <a:off x="623504" y="909772"/>
            <a:ext cx="8121869" cy="514704"/>
          </a:xfrm>
          <a:prstGeom prst="rect">
            <a:avLst/>
          </a:prstGeom>
          <a:noFill/>
          <a:ln w="9525">
            <a:noFill/>
            <a:miter lim="800000"/>
            <a:headEnd/>
            <a:tailEnd/>
          </a:ln>
        </p:spPr>
        <p:txBody>
          <a:bodyPr wrap="square" lIns="77925" tIns="38963" rIns="77925" bIns="38963">
            <a:spAutoFit/>
          </a:bodyPr>
          <a:lstStyle/>
          <a:p>
            <a:pPr marL="285750" lvl="0" indent="-285750">
              <a:lnSpc>
                <a:spcPts val="1500"/>
              </a:lnSpc>
              <a:spcBef>
                <a:spcPts val="200"/>
              </a:spcBef>
              <a:spcAft>
                <a:spcPts val="200"/>
              </a:spcAft>
              <a:buFont typeface="Wingdings" panose="05000000000000000000" pitchFamily="2" charset="2"/>
              <a:buChar char="Ø"/>
              <a:defRPr/>
            </a:pPr>
            <a:r>
              <a:rPr lang="ja-JP" altLang="ja-JP" sz="1400" kern="100" dirty="0">
                <a:latin typeface="ＭＳ Ｐゴシック"/>
                <a:cs typeface="Times New Roman"/>
              </a:rPr>
              <a:t>必要性</a:t>
            </a:r>
            <a:r>
              <a:rPr lang="ja-JP" altLang="en-US" sz="1400" kern="100" dirty="0">
                <a:latin typeface="ＭＳ Ｐゴシック"/>
                <a:cs typeface="Times New Roman"/>
              </a:rPr>
              <a:t>・</a:t>
            </a:r>
            <a:r>
              <a:rPr lang="ja-JP" altLang="ja-JP" sz="1400" kern="100" dirty="0">
                <a:latin typeface="ＭＳ Ｐゴシック"/>
                <a:cs typeface="Times New Roman"/>
              </a:rPr>
              <a:t>緊急性</a:t>
            </a:r>
            <a:r>
              <a:rPr lang="ja-JP" altLang="en-US" sz="1400" kern="100" dirty="0">
                <a:latin typeface="ＭＳ Ｐゴシック"/>
                <a:cs typeface="Times New Roman"/>
              </a:rPr>
              <a:t>の</a:t>
            </a:r>
            <a:r>
              <a:rPr lang="ja-JP" altLang="ja-JP" sz="1400" kern="100" dirty="0">
                <a:latin typeface="ＭＳ Ｐゴシック"/>
                <a:cs typeface="Times New Roman"/>
              </a:rPr>
              <a:t>高い</a:t>
            </a:r>
            <a:r>
              <a:rPr lang="ja-JP" altLang="en-US" sz="1400" kern="100" dirty="0">
                <a:latin typeface="ＭＳ Ｐゴシック"/>
                <a:cs typeface="Times New Roman"/>
              </a:rPr>
              <a:t>方が引き続き</a:t>
            </a:r>
            <a:r>
              <a:rPr lang="ja-JP" altLang="ja-JP" sz="1400" kern="100" dirty="0">
                <a:latin typeface="ＭＳ Ｐゴシック"/>
                <a:cs typeface="Times New Roman"/>
              </a:rPr>
              <a:t>概ね</a:t>
            </a:r>
            <a:r>
              <a:rPr lang="ja-JP" altLang="en-US" sz="1400" kern="100" dirty="0">
                <a:latin typeface="ＭＳ Ｐゴシック"/>
                <a:cs typeface="Times New Roman"/>
              </a:rPr>
              <a:t>１</a:t>
            </a:r>
            <a:r>
              <a:rPr lang="ja-JP" altLang="ja-JP" sz="1400" kern="100" dirty="0">
                <a:latin typeface="ＭＳ Ｐゴシック"/>
                <a:cs typeface="Times New Roman"/>
              </a:rPr>
              <a:t>年以内に入所</a:t>
            </a:r>
            <a:r>
              <a:rPr lang="ja-JP" altLang="en-US" sz="1400" kern="100" dirty="0">
                <a:latin typeface="ＭＳ Ｐゴシック"/>
                <a:cs typeface="Times New Roman"/>
              </a:rPr>
              <a:t>できる</a:t>
            </a:r>
            <a:r>
              <a:rPr lang="ja-JP" altLang="ja-JP" sz="1400" kern="100" dirty="0">
                <a:latin typeface="ＭＳ Ｐゴシック"/>
                <a:cs typeface="Times New Roman"/>
              </a:rPr>
              <a:t>よう</a:t>
            </a:r>
            <a:r>
              <a:rPr lang="ja-JP" altLang="en-US" sz="1400" kern="100" dirty="0">
                <a:latin typeface="ＭＳ Ｐゴシック"/>
                <a:cs typeface="Times New Roman"/>
              </a:rPr>
              <a:t>計画的に整備</a:t>
            </a:r>
            <a:endParaRPr lang="en-US" altLang="ja-JP" sz="1400" kern="100" dirty="0">
              <a:latin typeface="ＭＳ Ｐゴシック"/>
              <a:cs typeface="Times New Roman"/>
            </a:endParaRPr>
          </a:p>
          <a:p>
            <a:pPr marL="285750" indent="-285750">
              <a:lnSpc>
                <a:spcPts val="1500"/>
              </a:lnSpc>
              <a:spcBef>
                <a:spcPts val="200"/>
              </a:spcBef>
              <a:spcAft>
                <a:spcPts val="200"/>
              </a:spcAft>
              <a:buFont typeface="Wingdings" panose="05000000000000000000" pitchFamily="2" charset="2"/>
              <a:buChar char="Ø"/>
              <a:defRPr/>
            </a:pPr>
            <a:r>
              <a:rPr lang="ja-JP" altLang="en-US" sz="1400" kern="100" dirty="0">
                <a:latin typeface="ＭＳ Ｐゴシック"/>
                <a:cs typeface="Times New Roman"/>
              </a:rPr>
              <a:t>老朽化が進む施設の維持・長寿命化を図るため、大規模修繕費用の一部を助成 　　</a:t>
            </a:r>
            <a:endParaRPr lang="en-US" altLang="ja-JP" sz="1400" kern="100" dirty="0">
              <a:latin typeface="ＭＳ Ｐゴシック"/>
              <a:cs typeface="Times New Roman"/>
            </a:endParaRPr>
          </a:p>
        </p:txBody>
      </p:sp>
      <p:sp>
        <p:nvSpPr>
          <p:cNvPr id="10" name="テキスト ボックス 49">
            <a:extLst>
              <a:ext uri="{FF2B5EF4-FFF2-40B4-BE49-F238E27FC236}">
                <a16:creationId xmlns:a16="http://schemas.microsoft.com/office/drawing/2014/main" id="{D0410FFF-BBB2-82D2-4280-034D31C5FB94}"/>
              </a:ext>
            </a:extLst>
          </p:cNvPr>
          <p:cNvSpPr txBox="1">
            <a:spLocks noChangeArrowheads="1"/>
          </p:cNvSpPr>
          <p:nvPr/>
        </p:nvSpPr>
        <p:spPr bwMode="auto">
          <a:xfrm>
            <a:off x="459043" y="3224320"/>
            <a:ext cx="8516028" cy="3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925" tIns="38963" rIns="77925" bIns="38963">
            <a:spAutoFit/>
          </a:bodyPr>
          <a:lstStyle>
            <a:lvl1pPr eaLnBrk="0" hangingPunct="0">
              <a:spcBef>
                <a:spcPct val="20000"/>
              </a:spcBef>
              <a:buChar char="•"/>
              <a:defRPr kumimoji="1" sz="2800">
                <a:solidFill>
                  <a:schemeClr val="tx1"/>
                </a:solidFill>
                <a:latin typeface="Arial" charset="0"/>
                <a:ea typeface="ＭＳ Ｐゴシック" charset="-128"/>
              </a:defRPr>
            </a:lvl1pPr>
            <a:lvl2pPr marL="742950" indent="-285750" eaLnBrk="0" hangingPunct="0">
              <a:spcBef>
                <a:spcPct val="20000"/>
              </a:spcBef>
              <a:buChar char="–"/>
              <a:defRPr kumimoji="1" sz="2400">
                <a:solidFill>
                  <a:schemeClr val="tx1"/>
                </a:solidFill>
                <a:latin typeface="Arial" charset="0"/>
                <a:ea typeface="ＭＳ Ｐゴシック" charset="-128"/>
              </a:defRPr>
            </a:lvl2pPr>
            <a:lvl3pPr marL="1143000" indent="-228600" eaLnBrk="0" hangingPunct="0">
              <a:spcBef>
                <a:spcPct val="20000"/>
              </a:spcBef>
              <a:buChar char="•"/>
              <a:defRPr kumimoji="1" sz="2000">
                <a:solidFill>
                  <a:schemeClr val="tx1"/>
                </a:solidFill>
                <a:latin typeface="Arial" charset="0"/>
                <a:ea typeface="ＭＳ Ｐゴシック" charset="-128"/>
              </a:defRPr>
            </a:lvl3pPr>
            <a:lvl4pPr marL="1600200" indent="-228600" eaLnBrk="0" hangingPunct="0">
              <a:spcBef>
                <a:spcPct val="20000"/>
              </a:spcBef>
              <a:buChar char="–"/>
              <a:defRPr kumimoji="1" sz="1700">
                <a:solidFill>
                  <a:schemeClr val="tx1"/>
                </a:solidFill>
                <a:latin typeface="Arial" charset="0"/>
                <a:ea typeface="ＭＳ Ｐゴシック" charset="-128"/>
              </a:defRPr>
            </a:lvl4pPr>
            <a:lvl5pPr marL="2057400" indent="-228600" eaLnBrk="0" hangingPunct="0">
              <a:spcBef>
                <a:spcPct val="20000"/>
              </a:spcBef>
              <a:buChar char="»"/>
              <a:defRPr kumimoji="1" sz="17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17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17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17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1700">
                <a:solidFill>
                  <a:schemeClr val="tx1"/>
                </a:solidFill>
                <a:latin typeface="Arial" charset="0"/>
                <a:ea typeface="ＭＳ Ｐゴシック" charset="-128"/>
              </a:defRPr>
            </a:lvl9pPr>
          </a:lstStyle>
          <a:p>
            <a:pPr lvl="0" eaLnBrk="1" hangingPunct="1">
              <a:lnSpc>
                <a:spcPct val="150000"/>
              </a:lnSpc>
              <a:spcBef>
                <a:spcPts val="150"/>
              </a:spcBef>
              <a:spcAft>
                <a:spcPts val="150"/>
              </a:spcAft>
              <a:buNone/>
              <a:tabLst>
                <a:tab pos="3141663" algn="l"/>
                <a:tab pos="3317875" algn="l"/>
                <a:tab pos="3587750" algn="l"/>
                <a:tab pos="3681413" algn="l"/>
                <a:tab pos="3762375" algn="l"/>
                <a:tab pos="3951288" algn="l"/>
                <a:tab pos="4032250" algn="l"/>
                <a:tab pos="4665663" algn="l"/>
              </a:tabLst>
              <a:defRPr/>
            </a:pPr>
            <a:r>
              <a:rPr kumimoji="1" lang="ja-JP" altLang="en-US" sz="1600" b="1" i="0" u="none" strike="noStrike" kern="1200" cap="none" spc="0" normalizeH="0" baseline="0" noProof="0" dirty="0">
                <a:ln>
                  <a:noFill/>
                </a:ln>
                <a:effectLst/>
                <a:uLnTx/>
                <a:uFillTx/>
                <a:latin typeface="ＭＳ Ｐゴシック" charset="-128"/>
              </a:rPr>
              <a:t>■　</a:t>
            </a:r>
            <a:r>
              <a:rPr lang="ja-JP" altLang="en-US" sz="1600" b="1" dirty="0">
                <a:latin typeface="ＭＳ Ｐゴシック" charset="-128"/>
              </a:rPr>
              <a:t>医療的ケア児等支援強化事業</a:t>
            </a:r>
            <a:r>
              <a:rPr kumimoji="1" lang="ja-JP" altLang="en-US" sz="1600" b="1" i="0" u="none" strike="noStrike" kern="1200" cap="none" spc="0" normalizeH="0" baseline="0" noProof="0" dirty="0">
                <a:ln>
                  <a:noFill/>
                </a:ln>
                <a:effectLst/>
                <a:uLnTx/>
                <a:uFillTx/>
                <a:latin typeface="ＭＳ Ｐゴシック" charset="-128"/>
              </a:rPr>
              <a:t>  　　　　　　　 　　　　　　　　　　　　　　  （　 １億１</a:t>
            </a:r>
            <a:r>
              <a:rPr lang="ja-JP" altLang="en-US" sz="1600" b="1" dirty="0">
                <a:latin typeface="ＭＳ Ｐゴシック" charset="-128"/>
              </a:rPr>
              <a:t>，６００万円</a:t>
            </a:r>
            <a:r>
              <a:rPr kumimoji="1" lang="ja-JP" altLang="en-US" sz="1600" b="1" i="0" u="none" strike="noStrike" kern="1200" cap="none" spc="0" normalizeH="0" baseline="0" noProof="0" dirty="0">
                <a:ln>
                  <a:noFill/>
                </a:ln>
                <a:effectLst/>
                <a:uLnTx/>
                <a:uFillTx/>
                <a:latin typeface="ＭＳ Ｐゴシック" charset="-128"/>
              </a:rPr>
              <a:t>）</a:t>
            </a:r>
          </a:p>
        </p:txBody>
      </p:sp>
      <p:sp>
        <p:nvSpPr>
          <p:cNvPr id="12" name="Rectangle 5">
            <a:extLst>
              <a:ext uri="{FF2B5EF4-FFF2-40B4-BE49-F238E27FC236}">
                <a16:creationId xmlns:a16="http://schemas.microsoft.com/office/drawing/2014/main" id="{013CC2E5-34EF-991C-A166-D15132C131E0}"/>
              </a:ext>
            </a:extLst>
          </p:cNvPr>
          <p:cNvSpPr>
            <a:spLocks noChangeArrowheads="1"/>
          </p:cNvSpPr>
          <p:nvPr/>
        </p:nvSpPr>
        <p:spPr bwMode="auto">
          <a:xfrm>
            <a:off x="623504" y="3663797"/>
            <a:ext cx="8351567" cy="5850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spcBef>
                <a:spcPts val="200"/>
              </a:spcBef>
              <a:spcAft>
                <a:spcPts val="200"/>
              </a:spcAft>
              <a:buFont typeface="Wingdings" panose="05000000000000000000" pitchFamily="2" charset="2"/>
              <a:buChar char="Ø"/>
            </a:pPr>
            <a:r>
              <a:rPr lang="ja-JP" altLang="en-US" sz="1400" spc="-50" dirty="0">
                <a:latin typeface="+mn-ea"/>
              </a:rPr>
              <a:t>家族の負担軽減を図るため、自宅等で一時的に医療的ケアや見守りを行うレスパイト支援を実施</a:t>
            </a:r>
            <a:endParaRPr lang="en-US" altLang="ja-JP" sz="1400" spc="-50" dirty="0">
              <a:latin typeface="+mn-ea"/>
            </a:endParaRPr>
          </a:p>
          <a:p>
            <a:pPr marL="285750" indent="-285750" eaLnBrk="1" hangingPunct="1">
              <a:spcBef>
                <a:spcPts val="200"/>
              </a:spcBef>
              <a:spcAft>
                <a:spcPts val="200"/>
              </a:spcAft>
              <a:buFont typeface="Wingdings" panose="05000000000000000000" pitchFamily="2" charset="2"/>
              <a:buChar char="Ø"/>
            </a:pPr>
            <a:r>
              <a:rPr lang="ja-JP" altLang="en-US" sz="1400" dirty="0">
                <a:latin typeface="+mn-ea"/>
              </a:rPr>
              <a:t>日常生活全般における電源確保のため、在宅等で利用する人工呼吸器に係る発電機等の購入を支援</a:t>
            </a:r>
            <a:endParaRPr lang="en-US" altLang="ja-JP" sz="1400" strike="sngStrike" dirty="0">
              <a:latin typeface="+mn-ea"/>
            </a:endParaRPr>
          </a:p>
        </p:txBody>
      </p:sp>
      <p:sp>
        <p:nvSpPr>
          <p:cNvPr id="23" name="角丸四角形 21">
            <a:extLst>
              <a:ext uri="{FF2B5EF4-FFF2-40B4-BE49-F238E27FC236}">
                <a16:creationId xmlns:a16="http://schemas.microsoft.com/office/drawing/2014/main" id="{1729056D-2133-2D0D-F523-A4203DCADED1}"/>
              </a:ext>
            </a:extLst>
          </p:cNvPr>
          <p:cNvSpPr/>
          <p:nvPr/>
        </p:nvSpPr>
        <p:spPr>
          <a:xfrm>
            <a:off x="107122" y="4350550"/>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2" name="テキスト ボックス 33">
            <a:extLst>
              <a:ext uri="{FF2B5EF4-FFF2-40B4-BE49-F238E27FC236}">
                <a16:creationId xmlns:a16="http://schemas.microsoft.com/office/drawing/2014/main" id="{04805E1F-B97F-D41E-DB1C-6F08255E7C48}"/>
              </a:ext>
            </a:extLst>
          </p:cNvPr>
          <p:cNvSpPr txBox="1">
            <a:spLocks noChangeArrowheads="1"/>
          </p:cNvSpPr>
          <p:nvPr/>
        </p:nvSpPr>
        <p:spPr bwMode="auto">
          <a:xfrm>
            <a:off x="623504" y="2969185"/>
            <a:ext cx="8413798" cy="271047"/>
          </a:xfrm>
          <a:prstGeom prst="rect">
            <a:avLst/>
          </a:prstGeom>
          <a:noFill/>
          <a:ln w="9525">
            <a:noFill/>
            <a:miter lim="800000"/>
            <a:headEnd/>
            <a:tailEnd/>
          </a:ln>
        </p:spPr>
        <p:txBody>
          <a:bodyPr wrap="square" lIns="77925" tIns="38963" rIns="77925" bIns="38963">
            <a:spAutoFit/>
          </a:bodyPr>
          <a:lstStyle/>
          <a:p>
            <a:pPr marL="285750" lvl="0" indent="-285750">
              <a:lnSpc>
                <a:spcPts val="1500"/>
              </a:lnSpc>
              <a:spcBef>
                <a:spcPts val="200"/>
              </a:spcBef>
              <a:spcAft>
                <a:spcPts val="200"/>
              </a:spcAft>
              <a:buFont typeface="Wingdings" panose="05000000000000000000" pitchFamily="2" charset="2"/>
              <a:buChar char="Ø"/>
              <a:tabLst>
                <a:tab pos="3224213" algn="l"/>
                <a:tab pos="3681413" algn="l"/>
              </a:tabLst>
              <a:defRPr/>
            </a:pPr>
            <a:r>
              <a:rPr lang="ja-JP" altLang="en-US" sz="1400" dirty="0">
                <a:latin typeface="ＭＳ Ｐゴシック" panose="020B0600070205080204" pitchFamily="50" charset="-128"/>
              </a:rPr>
              <a:t>障がい者スポーツ振興の中核的な拠点施設として機能強化を図るため、</a:t>
            </a:r>
            <a:r>
              <a:rPr lang="en-US" altLang="ja-JP" sz="1400" dirty="0">
                <a:latin typeface="ＭＳ Ｐゴシック" panose="020B0600070205080204" pitchFamily="50" charset="-128"/>
              </a:rPr>
              <a:t> PFI</a:t>
            </a:r>
            <a:r>
              <a:rPr lang="ja-JP" altLang="en-US" sz="1400" dirty="0">
                <a:latin typeface="ＭＳ Ｐゴシック" panose="020B0600070205080204" pitchFamily="50" charset="-128"/>
              </a:rPr>
              <a:t>方式により新たな施設を整備</a:t>
            </a:r>
            <a:endParaRPr lang="en-US" altLang="ja-JP" sz="1400" dirty="0">
              <a:latin typeface="ＭＳ Ｐゴシック" panose="020B0600070205080204" pitchFamily="50" charset="-128"/>
            </a:endParaRPr>
          </a:p>
        </p:txBody>
      </p:sp>
      <p:sp>
        <p:nvSpPr>
          <p:cNvPr id="3" name="テキスト ボックス 49">
            <a:extLst>
              <a:ext uri="{FF2B5EF4-FFF2-40B4-BE49-F238E27FC236}">
                <a16:creationId xmlns:a16="http://schemas.microsoft.com/office/drawing/2014/main" id="{A92DD49C-C8A2-9199-5DB1-E20A927DA9D2}"/>
              </a:ext>
            </a:extLst>
          </p:cNvPr>
          <p:cNvSpPr txBox="1">
            <a:spLocks noChangeArrowheads="1"/>
          </p:cNvSpPr>
          <p:nvPr/>
        </p:nvSpPr>
        <p:spPr bwMode="auto">
          <a:xfrm>
            <a:off x="459043" y="4249164"/>
            <a:ext cx="8516028" cy="390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7925" tIns="38963" rIns="77925" bIns="38963">
            <a:spAutoFit/>
          </a:bodyPr>
          <a:lstStyle>
            <a:lvl1pPr eaLnBrk="0" hangingPunct="0">
              <a:spcBef>
                <a:spcPct val="20000"/>
              </a:spcBef>
              <a:buChar char="•"/>
              <a:defRPr kumimoji="1" sz="2800">
                <a:solidFill>
                  <a:schemeClr val="tx1"/>
                </a:solidFill>
                <a:latin typeface="Arial" charset="0"/>
                <a:ea typeface="ＭＳ Ｐゴシック" charset="-128"/>
              </a:defRPr>
            </a:lvl1pPr>
            <a:lvl2pPr marL="742950" indent="-285750" eaLnBrk="0" hangingPunct="0">
              <a:spcBef>
                <a:spcPct val="20000"/>
              </a:spcBef>
              <a:buChar char="–"/>
              <a:defRPr kumimoji="1" sz="2400">
                <a:solidFill>
                  <a:schemeClr val="tx1"/>
                </a:solidFill>
                <a:latin typeface="Arial" charset="0"/>
                <a:ea typeface="ＭＳ Ｐゴシック" charset="-128"/>
              </a:defRPr>
            </a:lvl2pPr>
            <a:lvl3pPr marL="1143000" indent="-228600" eaLnBrk="0" hangingPunct="0">
              <a:spcBef>
                <a:spcPct val="20000"/>
              </a:spcBef>
              <a:buChar char="•"/>
              <a:defRPr kumimoji="1" sz="2000">
                <a:solidFill>
                  <a:schemeClr val="tx1"/>
                </a:solidFill>
                <a:latin typeface="Arial" charset="0"/>
                <a:ea typeface="ＭＳ Ｐゴシック" charset="-128"/>
              </a:defRPr>
            </a:lvl3pPr>
            <a:lvl4pPr marL="1600200" indent="-228600" eaLnBrk="0" hangingPunct="0">
              <a:spcBef>
                <a:spcPct val="20000"/>
              </a:spcBef>
              <a:buChar char="–"/>
              <a:defRPr kumimoji="1" sz="1700">
                <a:solidFill>
                  <a:schemeClr val="tx1"/>
                </a:solidFill>
                <a:latin typeface="Arial" charset="0"/>
                <a:ea typeface="ＭＳ Ｐゴシック" charset="-128"/>
              </a:defRPr>
            </a:lvl4pPr>
            <a:lvl5pPr marL="2057400" indent="-228600" eaLnBrk="0" hangingPunct="0">
              <a:spcBef>
                <a:spcPct val="20000"/>
              </a:spcBef>
              <a:buChar char="»"/>
              <a:defRPr kumimoji="1" sz="17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17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17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17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1700">
                <a:solidFill>
                  <a:schemeClr val="tx1"/>
                </a:solidFill>
                <a:latin typeface="Arial" charset="0"/>
                <a:ea typeface="ＭＳ Ｐゴシック" charset="-128"/>
              </a:defRPr>
            </a:lvl9pPr>
          </a:lstStyle>
          <a:p>
            <a:pPr lvl="0" eaLnBrk="1" hangingPunct="1">
              <a:lnSpc>
                <a:spcPct val="150000"/>
              </a:lnSpc>
              <a:spcBef>
                <a:spcPts val="150"/>
              </a:spcBef>
              <a:spcAft>
                <a:spcPts val="150"/>
              </a:spcAft>
              <a:buNone/>
              <a:tabLst>
                <a:tab pos="3141663" algn="l"/>
                <a:tab pos="3317875" algn="l"/>
                <a:tab pos="3587750" algn="l"/>
                <a:tab pos="3681413" algn="l"/>
                <a:tab pos="3762375" algn="l"/>
                <a:tab pos="3951288" algn="l"/>
                <a:tab pos="4032250" algn="l"/>
                <a:tab pos="4665663" algn="l"/>
              </a:tabLst>
              <a:defRPr/>
            </a:pPr>
            <a:r>
              <a:rPr kumimoji="1" lang="ja-JP" altLang="en-US" sz="1600" b="1" i="0" u="none" strike="noStrike" kern="1200" cap="none" spc="0" normalizeH="0" baseline="0" noProof="0" dirty="0">
                <a:ln>
                  <a:noFill/>
                </a:ln>
                <a:effectLst/>
                <a:uLnTx/>
                <a:uFillTx/>
                <a:latin typeface="ＭＳ Ｐゴシック" charset="-128"/>
              </a:rPr>
              <a:t>■　</a:t>
            </a:r>
            <a:r>
              <a:rPr lang="ja-JP" altLang="en-US" sz="1600" b="1" dirty="0">
                <a:latin typeface="ＭＳ Ｐゴシック" charset="-128"/>
              </a:rPr>
              <a:t>障がい福祉サービス等に係る質の確保・向上に関する検討調査</a:t>
            </a:r>
            <a:r>
              <a:rPr kumimoji="1" lang="ja-JP" altLang="en-US" sz="1600" b="1" i="0" u="none" strike="noStrike" kern="1200" cap="none" spc="0" normalizeH="0" baseline="0" noProof="0" dirty="0">
                <a:ln>
                  <a:noFill/>
                </a:ln>
                <a:effectLst/>
                <a:uLnTx/>
                <a:uFillTx/>
                <a:latin typeface="ＭＳ Ｐゴシック" charset="-128"/>
              </a:rPr>
              <a:t>     （　　　 ５</a:t>
            </a:r>
            <a:r>
              <a:rPr lang="ja-JP" altLang="en-US" sz="1600" b="1" dirty="0">
                <a:latin typeface="ＭＳ Ｐゴシック" charset="-128"/>
              </a:rPr>
              <a:t>，０００万円</a:t>
            </a:r>
            <a:r>
              <a:rPr kumimoji="1" lang="ja-JP" altLang="en-US" sz="1600" b="1" i="0" u="none" strike="noStrike" kern="1200" cap="none" spc="0" normalizeH="0" baseline="0" noProof="0" dirty="0">
                <a:ln>
                  <a:noFill/>
                </a:ln>
                <a:effectLst/>
                <a:uLnTx/>
                <a:uFillTx/>
                <a:latin typeface="ＭＳ Ｐゴシック" charset="-128"/>
              </a:rPr>
              <a:t>）</a:t>
            </a:r>
          </a:p>
        </p:txBody>
      </p:sp>
      <p:sp>
        <p:nvSpPr>
          <p:cNvPr id="6" name="角丸四角形 21">
            <a:extLst>
              <a:ext uri="{FF2B5EF4-FFF2-40B4-BE49-F238E27FC236}">
                <a16:creationId xmlns:a16="http://schemas.microsoft.com/office/drawing/2014/main" id="{BF80361E-C586-15D0-F8C9-E53758C149BC}"/>
              </a:ext>
            </a:extLst>
          </p:cNvPr>
          <p:cNvSpPr/>
          <p:nvPr/>
        </p:nvSpPr>
        <p:spPr>
          <a:xfrm>
            <a:off x="112775" y="3325706"/>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8" name="テキスト ボックス 33">
            <a:extLst>
              <a:ext uri="{FF2B5EF4-FFF2-40B4-BE49-F238E27FC236}">
                <a16:creationId xmlns:a16="http://schemas.microsoft.com/office/drawing/2014/main" id="{673EAA28-CF03-D70A-82D0-79E9F84283EE}"/>
              </a:ext>
            </a:extLst>
          </p:cNvPr>
          <p:cNvSpPr txBox="1">
            <a:spLocks noChangeArrowheads="1"/>
          </p:cNvSpPr>
          <p:nvPr/>
        </p:nvSpPr>
        <p:spPr bwMode="auto">
          <a:xfrm>
            <a:off x="623504" y="4686391"/>
            <a:ext cx="8413798" cy="271047"/>
          </a:xfrm>
          <a:prstGeom prst="rect">
            <a:avLst/>
          </a:prstGeom>
          <a:noFill/>
          <a:ln w="9525">
            <a:noFill/>
            <a:miter lim="800000"/>
            <a:headEnd/>
            <a:tailEnd/>
          </a:ln>
        </p:spPr>
        <p:txBody>
          <a:bodyPr wrap="square" lIns="77925" tIns="38963" rIns="77925" bIns="38963">
            <a:spAutoFit/>
          </a:bodyPr>
          <a:lstStyle/>
          <a:p>
            <a:pPr marL="285750" lvl="0" indent="-285750">
              <a:lnSpc>
                <a:spcPts val="1500"/>
              </a:lnSpc>
              <a:spcBef>
                <a:spcPts val="200"/>
              </a:spcBef>
              <a:spcAft>
                <a:spcPts val="200"/>
              </a:spcAft>
              <a:buFont typeface="Wingdings" panose="05000000000000000000" pitchFamily="2" charset="2"/>
              <a:buChar char="Ø"/>
              <a:tabLst>
                <a:tab pos="3224213" algn="l"/>
                <a:tab pos="3681413" algn="l"/>
              </a:tabLst>
              <a:defRPr/>
            </a:pPr>
            <a:r>
              <a:rPr lang="ja-JP" altLang="en-US" sz="1400" dirty="0">
                <a:latin typeface="ＭＳ Ｐゴシック" panose="020B0600070205080204" pitchFamily="50" charset="-128"/>
              </a:rPr>
              <a:t>障がい福祉サービス等に係る質の確保・向上のためのアクションプランの策定に向けた取組を実施</a:t>
            </a:r>
            <a:endParaRPr lang="en-US" altLang="ja-JP" sz="1400" dirty="0">
              <a:latin typeface="ＭＳ Ｐゴシック" panose="020B0600070205080204" pitchFamily="50" charset="-128"/>
            </a:endParaRPr>
          </a:p>
        </p:txBody>
      </p:sp>
    </p:spTree>
    <p:extLst>
      <p:ext uri="{BB962C8B-B14F-4D97-AF65-F5344CB8AC3E}">
        <p14:creationId xmlns:p14="http://schemas.microsoft.com/office/powerpoint/2010/main" val="4923137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A3DC5-509C-BE1B-7980-23FF5DE23D97}"/>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673ED0D7-EB15-7C2E-CF4A-269AB74267CA}"/>
              </a:ext>
            </a:extLst>
          </p:cNvPr>
          <p:cNvSpPr>
            <a:spLocks noChangeArrowheads="1"/>
          </p:cNvSpPr>
          <p:nvPr/>
        </p:nvSpPr>
        <p:spPr bwMode="auto">
          <a:xfrm>
            <a:off x="0" y="-6076"/>
            <a:ext cx="9144000" cy="470873"/>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69101" tIns="34550" rIns="69101" bIns="34550" anchor="ctr"/>
          <a:lstStyle/>
          <a:p>
            <a:pPr>
              <a:defRPr/>
            </a:pPr>
            <a:r>
              <a:rPr lang="ja-JP" altLang="en-US" sz="2581"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すこやかでこころ豊かに暮らすための施策</a:t>
            </a:r>
            <a:endParaRPr lang="en-US" altLang="ja-JP" sz="1844"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32" name="スライド番号プレースホルダー 1">
            <a:extLst>
              <a:ext uri="{FF2B5EF4-FFF2-40B4-BE49-F238E27FC236}">
                <a16:creationId xmlns:a16="http://schemas.microsoft.com/office/drawing/2014/main" id="{658B35E4-5E2D-943A-FCF8-4E3008FD5E11}"/>
              </a:ext>
            </a:extLst>
          </p:cNvPr>
          <p:cNvSpPr>
            <a:spLocks noGrp="1"/>
          </p:cNvSpPr>
          <p:nvPr>
            <p:ph type="sldNum" sz="quarter" idx="12"/>
          </p:nvPr>
        </p:nvSpPr>
        <p:spPr>
          <a:xfrm>
            <a:off x="6986653" y="4778802"/>
            <a:ext cx="2160000" cy="358775"/>
          </a:xfrm>
        </p:spPr>
        <p:txBody>
          <a:bodyPr/>
          <a:lstStyle/>
          <a:p>
            <a:pPr>
              <a:defRPr/>
            </a:pPr>
            <a:fld id="{A2B66F92-5B6F-40D4-B1D3-96B798ADC06F}" type="slidenum">
              <a:rPr lang="en-US" altLang="ja-JP" sz="2000" b="1" smtClean="0">
                <a:solidFill>
                  <a:srgbClr val="000000"/>
                </a:solidFill>
                <a:effectLst>
                  <a:outerShdw blurRad="38100" dist="38100" dir="2700000" algn="tl">
                    <a:srgbClr val="000000">
                      <a:alpha val="43137"/>
                    </a:srgbClr>
                  </a:outerShdw>
                </a:effectLst>
              </a:rPr>
              <a:pPr>
                <a:defRPr/>
              </a:pPr>
              <a:t>23</a:t>
            </a:fld>
            <a:endParaRPr lang="en-US" altLang="ja-JP" sz="2000" b="1" dirty="0">
              <a:solidFill>
                <a:srgbClr val="000000"/>
              </a:solidFill>
              <a:effectLst>
                <a:outerShdw blurRad="38100" dist="38100" dir="2700000" algn="tl">
                  <a:srgbClr val="000000">
                    <a:alpha val="43137"/>
                  </a:srgbClr>
                </a:outerShdw>
              </a:effectLst>
            </a:endParaRPr>
          </a:p>
        </p:txBody>
      </p:sp>
      <p:pic>
        <p:nvPicPr>
          <p:cNvPr id="4" name="図 3">
            <a:extLst>
              <a:ext uri="{FF2B5EF4-FFF2-40B4-BE49-F238E27FC236}">
                <a16:creationId xmlns:a16="http://schemas.microsoft.com/office/drawing/2014/main" id="{79FC9DE5-EC4C-9781-2BF6-7BFE9091985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68193" y="1936341"/>
            <a:ext cx="1380100" cy="1221233"/>
          </a:xfrm>
          <a:prstGeom prst="rect">
            <a:avLst/>
          </a:prstGeom>
        </p:spPr>
      </p:pic>
      <p:sp>
        <p:nvSpPr>
          <p:cNvPr id="3" name="Rectangle 4">
            <a:extLst>
              <a:ext uri="{FF2B5EF4-FFF2-40B4-BE49-F238E27FC236}">
                <a16:creationId xmlns:a16="http://schemas.microsoft.com/office/drawing/2014/main" id="{8F69436C-F5A7-86FB-D2A2-11402D131B7F}"/>
              </a:ext>
            </a:extLst>
          </p:cNvPr>
          <p:cNvSpPr>
            <a:spLocks noChangeArrowheads="1"/>
          </p:cNvSpPr>
          <p:nvPr/>
        </p:nvSpPr>
        <p:spPr bwMode="auto">
          <a:xfrm>
            <a:off x="7444409" y="18477"/>
            <a:ext cx="168252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暮らしを守る</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福祉等の向上</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grpSp>
        <p:nvGrpSpPr>
          <p:cNvPr id="29" name="グループ化 28">
            <a:extLst>
              <a:ext uri="{FF2B5EF4-FFF2-40B4-BE49-F238E27FC236}">
                <a16:creationId xmlns:a16="http://schemas.microsoft.com/office/drawing/2014/main" id="{09782FC9-336D-35A2-EBF5-C4F6756612D9}"/>
              </a:ext>
            </a:extLst>
          </p:cNvPr>
          <p:cNvGrpSpPr/>
          <p:nvPr/>
        </p:nvGrpSpPr>
        <p:grpSpPr>
          <a:xfrm>
            <a:off x="7787183" y="519831"/>
            <a:ext cx="1189577" cy="1352512"/>
            <a:chOff x="9497567" y="629288"/>
            <a:chExt cx="1326015" cy="1445463"/>
          </a:xfrm>
        </p:grpSpPr>
        <p:pic>
          <p:nvPicPr>
            <p:cNvPr id="24" name="図 23">
              <a:extLst>
                <a:ext uri="{FF2B5EF4-FFF2-40B4-BE49-F238E27FC236}">
                  <a16:creationId xmlns:a16="http://schemas.microsoft.com/office/drawing/2014/main" id="{A99B9451-9B2C-36E3-3487-AA9D82AAEFF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97567" y="629288"/>
              <a:ext cx="866519" cy="1207692"/>
            </a:xfrm>
            <a:prstGeom prst="rect">
              <a:avLst/>
            </a:prstGeom>
          </p:spPr>
        </p:pic>
        <p:pic>
          <p:nvPicPr>
            <p:cNvPr id="26" name="図 25">
              <a:extLst>
                <a:ext uri="{FF2B5EF4-FFF2-40B4-BE49-F238E27FC236}">
                  <a16:creationId xmlns:a16="http://schemas.microsoft.com/office/drawing/2014/main" id="{2B27949E-9B72-FEF6-00D6-0669DA90254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901616" y="740985"/>
              <a:ext cx="921966" cy="1333766"/>
            </a:xfrm>
            <a:prstGeom prst="rect">
              <a:avLst/>
            </a:prstGeom>
          </p:spPr>
        </p:pic>
      </p:grpSp>
      <p:sp>
        <p:nvSpPr>
          <p:cNvPr id="7" name="Rectangle 5">
            <a:extLst>
              <a:ext uri="{FF2B5EF4-FFF2-40B4-BE49-F238E27FC236}">
                <a16:creationId xmlns:a16="http://schemas.microsoft.com/office/drawing/2014/main" id="{AE8C7221-0F4E-124C-16C6-B586B3CABAF4}"/>
              </a:ext>
            </a:extLst>
          </p:cNvPr>
          <p:cNvSpPr>
            <a:spLocks noChangeArrowheads="1"/>
          </p:cNvSpPr>
          <p:nvPr/>
        </p:nvSpPr>
        <p:spPr bwMode="auto">
          <a:xfrm>
            <a:off x="663932" y="893131"/>
            <a:ext cx="6752068" cy="441815"/>
          </a:xfrm>
          <a:prstGeom prst="rect">
            <a:avLst/>
          </a:prstGeom>
          <a:noFill/>
          <a:ln w="9525">
            <a:noFill/>
            <a:miter lim="800000"/>
            <a:headEnd/>
            <a:tailEnd/>
          </a:ln>
        </p:spPr>
        <p:txBody>
          <a:bodyPr lIns="69595" tIns="34797" rIns="69595" bIns="34797"/>
          <a:lstStyle/>
          <a:p>
            <a:pPr eaLnBrk="1" hangingPunct="1">
              <a:lnSpc>
                <a:spcPts val="2234"/>
              </a:lnSpc>
              <a:spcBef>
                <a:spcPts val="152"/>
              </a:spcBef>
              <a:spcAft>
                <a:spcPts val="152"/>
              </a:spcAft>
              <a:tabLst>
                <a:tab pos="239713" algn="l"/>
                <a:tab pos="3441700" algn="l"/>
                <a:tab pos="3529013" algn="l"/>
                <a:tab pos="4083050" algn="l"/>
                <a:tab pos="4325938" algn="l"/>
                <a:tab pos="4927600" algn="l"/>
                <a:tab pos="5024438" algn="l"/>
                <a:tab pos="5475288" algn="l"/>
                <a:tab pos="5610225" algn="l"/>
              </a:tabLst>
              <a:defRPr/>
            </a:pPr>
            <a:r>
              <a:rPr lang="ja-JP" altLang="en-US" sz="1600" b="1" dirty="0">
                <a:latin typeface="+mj-ea"/>
                <a:ea typeface="+mj-ea"/>
              </a:rPr>
              <a:t>～  す  こやかに　か  いご予防で　い  い人生 ～</a:t>
            </a:r>
          </a:p>
        </p:txBody>
      </p:sp>
      <p:sp>
        <p:nvSpPr>
          <p:cNvPr id="9" name="楕円 8">
            <a:extLst>
              <a:ext uri="{FF2B5EF4-FFF2-40B4-BE49-F238E27FC236}">
                <a16:creationId xmlns:a16="http://schemas.microsoft.com/office/drawing/2014/main" id="{6FE51CF2-1ACD-9302-5C61-0E09964C05BF}"/>
              </a:ext>
            </a:extLst>
          </p:cNvPr>
          <p:cNvSpPr/>
          <p:nvPr/>
        </p:nvSpPr>
        <p:spPr>
          <a:xfrm>
            <a:off x="988955" y="881815"/>
            <a:ext cx="324000" cy="324000"/>
          </a:xfrm>
          <a:prstGeom prst="ellipse">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           </a:t>
            </a:r>
            <a:endParaRPr kumimoji="1" lang="ja-JP" altLang="en-US" dirty="0"/>
          </a:p>
        </p:txBody>
      </p:sp>
      <p:sp>
        <p:nvSpPr>
          <p:cNvPr id="13" name="楕円 12">
            <a:extLst>
              <a:ext uri="{FF2B5EF4-FFF2-40B4-BE49-F238E27FC236}">
                <a16:creationId xmlns:a16="http://schemas.microsoft.com/office/drawing/2014/main" id="{25A2A89A-A01A-5144-B432-1DF5B8BB3E74}"/>
              </a:ext>
            </a:extLst>
          </p:cNvPr>
          <p:cNvSpPr/>
          <p:nvPr/>
        </p:nvSpPr>
        <p:spPr>
          <a:xfrm>
            <a:off x="2203241" y="900042"/>
            <a:ext cx="324000" cy="324000"/>
          </a:xfrm>
          <a:prstGeom prst="ellipse">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           </a:t>
            </a:r>
            <a:endParaRPr kumimoji="1" lang="ja-JP" altLang="en-US" dirty="0"/>
          </a:p>
        </p:txBody>
      </p:sp>
      <p:sp>
        <p:nvSpPr>
          <p:cNvPr id="16" name="楕円 15">
            <a:extLst>
              <a:ext uri="{FF2B5EF4-FFF2-40B4-BE49-F238E27FC236}">
                <a16:creationId xmlns:a16="http://schemas.microsoft.com/office/drawing/2014/main" id="{26F1C10A-C0EF-F289-4CBC-FEB794F6AA40}"/>
              </a:ext>
            </a:extLst>
          </p:cNvPr>
          <p:cNvSpPr/>
          <p:nvPr/>
        </p:nvSpPr>
        <p:spPr>
          <a:xfrm>
            <a:off x="3645626" y="901858"/>
            <a:ext cx="324000" cy="324000"/>
          </a:xfrm>
          <a:prstGeom prst="ellipse">
            <a:avLst/>
          </a:prstGeom>
          <a:noFill/>
          <a:ln w="19050">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t>           </a:t>
            </a:r>
            <a:endParaRPr kumimoji="1" lang="ja-JP" altLang="en-US" dirty="0"/>
          </a:p>
        </p:txBody>
      </p:sp>
      <p:sp>
        <p:nvSpPr>
          <p:cNvPr id="18" name="Rectangle 5">
            <a:extLst>
              <a:ext uri="{FF2B5EF4-FFF2-40B4-BE49-F238E27FC236}">
                <a16:creationId xmlns:a16="http://schemas.microsoft.com/office/drawing/2014/main" id="{A69F763B-11EF-A208-5608-028D8DDBE172}"/>
              </a:ext>
            </a:extLst>
          </p:cNvPr>
          <p:cNvSpPr>
            <a:spLocks noChangeArrowheads="1"/>
          </p:cNvSpPr>
          <p:nvPr/>
        </p:nvSpPr>
        <p:spPr bwMode="auto">
          <a:xfrm>
            <a:off x="397112" y="542490"/>
            <a:ext cx="7478668" cy="294811"/>
          </a:xfrm>
          <a:prstGeom prst="rect">
            <a:avLst/>
          </a:prstGeom>
          <a:noFill/>
          <a:ln w="9525">
            <a:noFill/>
            <a:miter lim="800000"/>
            <a:headEnd/>
            <a:tailEnd/>
          </a:ln>
        </p:spPr>
        <p:txBody>
          <a:bodyPr lIns="69595" tIns="34797" rIns="69595" bIns="34797"/>
          <a:lstStyle/>
          <a:p>
            <a:pPr eaLnBrk="1" hangingPunct="1">
              <a:lnSpc>
                <a:spcPts val="2234"/>
              </a:lnSpc>
              <a:spcBef>
                <a:spcPts val="152"/>
              </a:spcBef>
              <a:spcAft>
                <a:spcPts val="152"/>
              </a:spcAft>
              <a:tabLst>
                <a:tab pos="239713" algn="l"/>
                <a:tab pos="3441700" algn="l"/>
                <a:tab pos="3529013" algn="l"/>
                <a:tab pos="4083050" algn="l"/>
                <a:tab pos="4325938" algn="l"/>
                <a:tab pos="4927600" algn="l"/>
                <a:tab pos="5024438" algn="l"/>
                <a:tab pos="5475288" algn="l"/>
                <a:tab pos="5610225" algn="l"/>
              </a:tabLst>
              <a:defRPr/>
            </a:pPr>
            <a:r>
              <a:rPr lang="ja-JP" altLang="en-US" sz="1600" b="1" dirty="0">
                <a:latin typeface="+mj-ea"/>
                <a:ea typeface="+mj-ea"/>
              </a:rPr>
              <a:t>■ </a:t>
            </a:r>
            <a:r>
              <a:rPr lang="ja-JP" altLang="ja-JP" sz="1600" b="1" dirty="0">
                <a:latin typeface="+mj-ea"/>
                <a:ea typeface="+mj-ea"/>
              </a:rPr>
              <a:t>　</a:t>
            </a:r>
            <a:r>
              <a:rPr lang="ja-JP" altLang="en-US" sz="1600" b="1" dirty="0">
                <a:latin typeface="+mj-ea"/>
                <a:ea typeface="+mj-ea"/>
              </a:rPr>
              <a:t>介護予防の更なる推進　“すかい”プロジェクト　　　 （　</a:t>
            </a:r>
            <a:r>
              <a:rPr lang="ja-JP" altLang="en-US" sz="1600" b="1" dirty="0">
                <a:latin typeface="+mj-ea"/>
              </a:rPr>
              <a:t> ５億６，２００万円</a:t>
            </a:r>
            <a:r>
              <a:rPr lang="ja-JP" altLang="en-US" sz="1600" b="1" dirty="0">
                <a:latin typeface="+mj-ea"/>
                <a:ea typeface="+mj-ea"/>
              </a:rPr>
              <a:t>） </a:t>
            </a:r>
            <a:endParaRPr lang="en-US" altLang="ja-JP" sz="1600" b="1" dirty="0">
              <a:latin typeface="+mj-ea"/>
              <a:ea typeface="+mj-ea"/>
            </a:endParaRPr>
          </a:p>
        </p:txBody>
      </p:sp>
      <p:sp>
        <p:nvSpPr>
          <p:cNvPr id="8" name="Rectangle 5">
            <a:extLst>
              <a:ext uri="{FF2B5EF4-FFF2-40B4-BE49-F238E27FC236}">
                <a16:creationId xmlns:a16="http://schemas.microsoft.com/office/drawing/2014/main" id="{7FFA3C32-2FEE-EE75-3773-890748A381F5}"/>
              </a:ext>
            </a:extLst>
          </p:cNvPr>
          <p:cNvSpPr>
            <a:spLocks noChangeArrowheads="1"/>
          </p:cNvSpPr>
          <p:nvPr/>
        </p:nvSpPr>
        <p:spPr bwMode="auto">
          <a:xfrm>
            <a:off x="5088012" y="845641"/>
            <a:ext cx="2560846" cy="283283"/>
          </a:xfrm>
          <a:prstGeom prst="rect">
            <a:avLst/>
          </a:prstGeom>
          <a:noFill/>
          <a:ln w="9525">
            <a:noFill/>
            <a:miter lim="800000"/>
            <a:headEnd/>
            <a:tailEnd/>
          </a:ln>
        </p:spPr>
        <p:txBody>
          <a:bodyPr lIns="69595" tIns="34797" rIns="69595" bIns="34797"/>
          <a:lstStyle/>
          <a:p>
            <a:pPr marL="155994" eaLnBrk="1" hangingPunct="1">
              <a:spcBef>
                <a:spcPts val="152"/>
              </a:spcBef>
              <a:spcAft>
                <a:spcPts val="152"/>
              </a:spcAft>
              <a:defRPr/>
            </a:pPr>
            <a:r>
              <a:rPr lang="ja-JP" altLang="en-US" sz="1200" dirty="0">
                <a:latin typeface="ＭＳ Ｐゴシック" pitchFamily="50" charset="-128"/>
                <a:ea typeface="ＭＳ Ｐゴシック" charset="-128"/>
              </a:rPr>
              <a:t>（うち、一般会計：２億７</a:t>
            </a:r>
            <a:r>
              <a:rPr lang="ja-JP" altLang="en-US" sz="1200" dirty="0">
                <a:latin typeface="+mj-ea"/>
              </a:rPr>
              <a:t>，</a:t>
            </a:r>
            <a:r>
              <a:rPr lang="ja-JP" altLang="en-US" sz="1200" dirty="0">
                <a:latin typeface="ＭＳ Ｐゴシック" pitchFamily="50" charset="-128"/>
                <a:ea typeface="ＭＳ Ｐゴシック" charset="-128"/>
              </a:rPr>
              <a:t>７００万円）</a:t>
            </a:r>
          </a:p>
        </p:txBody>
      </p:sp>
      <p:sp>
        <p:nvSpPr>
          <p:cNvPr id="12" name="角丸四角形 30">
            <a:extLst>
              <a:ext uri="{FF2B5EF4-FFF2-40B4-BE49-F238E27FC236}">
                <a16:creationId xmlns:a16="http://schemas.microsoft.com/office/drawing/2014/main" id="{B9B71573-AF03-38BC-D1E8-A67CE701CC93}"/>
              </a:ext>
            </a:extLst>
          </p:cNvPr>
          <p:cNvSpPr/>
          <p:nvPr/>
        </p:nvSpPr>
        <p:spPr>
          <a:xfrm>
            <a:off x="138550" y="569968"/>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grpSp>
        <p:nvGrpSpPr>
          <p:cNvPr id="15" name="グループ化 14">
            <a:extLst>
              <a:ext uri="{FF2B5EF4-FFF2-40B4-BE49-F238E27FC236}">
                <a16:creationId xmlns:a16="http://schemas.microsoft.com/office/drawing/2014/main" id="{231DF8F6-2DE0-4CAE-3B7A-31D2ED0C2279}"/>
              </a:ext>
            </a:extLst>
          </p:cNvPr>
          <p:cNvGrpSpPr/>
          <p:nvPr/>
        </p:nvGrpSpPr>
        <p:grpSpPr>
          <a:xfrm>
            <a:off x="138550" y="2098323"/>
            <a:ext cx="8135012" cy="814926"/>
            <a:chOff x="138550" y="2984353"/>
            <a:chExt cx="8135012" cy="814926"/>
          </a:xfrm>
        </p:grpSpPr>
        <p:sp>
          <p:nvSpPr>
            <p:cNvPr id="22" name="角丸四角形 21">
              <a:extLst>
                <a:ext uri="{FF2B5EF4-FFF2-40B4-BE49-F238E27FC236}">
                  <a16:creationId xmlns:a16="http://schemas.microsoft.com/office/drawing/2014/main" id="{F95B39F3-4061-4639-3C88-6222EEFB255F}"/>
                </a:ext>
              </a:extLst>
            </p:cNvPr>
            <p:cNvSpPr/>
            <p:nvPr/>
          </p:nvSpPr>
          <p:spPr>
            <a:xfrm>
              <a:off x="138550" y="3006602"/>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grpSp>
          <p:nvGrpSpPr>
            <p:cNvPr id="27" name="グループ化 26">
              <a:extLst>
                <a:ext uri="{FF2B5EF4-FFF2-40B4-BE49-F238E27FC236}">
                  <a16:creationId xmlns:a16="http://schemas.microsoft.com/office/drawing/2014/main" id="{95C20FFD-30E8-AAB5-2F35-6C8AF2BEDE39}"/>
                </a:ext>
              </a:extLst>
            </p:cNvPr>
            <p:cNvGrpSpPr/>
            <p:nvPr/>
          </p:nvGrpSpPr>
          <p:grpSpPr>
            <a:xfrm>
              <a:off x="397112" y="2984353"/>
              <a:ext cx="7876450" cy="814926"/>
              <a:chOff x="290339" y="-19166"/>
              <a:chExt cx="7876450" cy="665161"/>
            </a:xfrm>
          </p:grpSpPr>
          <p:sp>
            <p:nvSpPr>
              <p:cNvPr id="30" name="Rectangle 5">
                <a:extLst>
                  <a:ext uri="{FF2B5EF4-FFF2-40B4-BE49-F238E27FC236}">
                    <a16:creationId xmlns:a16="http://schemas.microsoft.com/office/drawing/2014/main" id="{7688F5EC-3931-2EA1-D29C-7265B9B545FA}"/>
                  </a:ext>
                </a:extLst>
              </p:cNvPr>
              <p:cNvSpPr>
                <a:spLocks noChangeArrowheads="1"/>
              </p:cNvSpPr>
              <p:nvPr/>
            </p:nvSpPr>
            <p:spPr bwMode="auto">
              <a:xfrm>
                <a:off x="290339" y="-19166"/>
                <a:ext cx="7478668" cy="294811"/>
              </a:xfrm>
              <a:prstGeom prst="rect">
                <a:avLst/>
              </a:prstGeom>
              <a:noFill/>
              <a:ln w="9525">
                <a:noFill/>
                <a:miter lim="800000"/>
                <a:headEnd/>
                <a:tailEnd/>
              </a:ln>
            </p:spPr>
            <p:txBody>
              <a:bodyPr lIns="69595" tIns="34797" rIns="69595" bIns="34797"/>
              <a:lstStyle/>
              <a:p>
                <a:pPr eaLnBrk="1" hangingPunct="1">
                  <a:lnSpc>
                    <a:spcPts val="2234"/>
                  </a:lnSpc>
                  <a:spcBef>
                    <a:spcPts val="152"/>
                  </a:spcBef>
                  <a:spcAft>
                    <a:spcPts val="152"/>
                  </a:spcAft>
                  <a:tabLst>
                    <a:tab pos="239713" algn="l"/>
                    <a:tab pos="3441700" algn="l"/>
                    <a:tab pos="3529013" algn="l"/>
                    <a:tab pos="4083050" algn="l"/>
                    <a:tab pos="4325938" algn="l"/>
                    <a:tab pos="4927600" algn="l"/>
                    <a:tab pos="5024438" algn="l"/>
                    <a:tab pos="5475288" algn="l"/>
                    <a:tab pos="5610225" algn="l"/>
                  </a:tabLst>
                  <a:defRPr/>
                </a:pPr>
                <a:r>
                  <a:rPr lang="ja-JP" altLang="en-US" sz="1600" b="1" dirty="0">
                    <a:latin typeface="ＭＳ Ｐゴシック" pitchFamily="50" charset="-128"/>
                    <a:ea typeface="ＭＳ Ｐゴシック" charset="-128"/>
                  </a:rPr>
                  <a:t>■</a:t>
                </a:r>
                <a:r>
                  <a:rPr lang="ja-JP" altLang="en-US" sz="1600" b="1" dirty="0">
                    <a:latin typeface="ＭＳ Ｐゴシック" pitchFamily="50" charset="-128"/>
                  </a:rPr>
                  <a:t> </a:t>
                </a:r>
                <a:r>
                  <a:rPr lang="ja-JP"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働く世代の健康づくり支援事業　　　　　　　　　　　　　 （　　　 ４，３００万円） </a:t>
                </a:r>
                <a:endParaRPr lang="en-US" altLang="ja-JP" sz="1600" b="1" dirty="0">
                  <a:latin typeface="ＭＳ Ｐゴシック" pitchFamily="50" charset="-128"/>
                  <a:ea typeface="ＭＳ Ｐゴシック" charset="-128"/>
                </a:endParaRPr>
              </a:p>
            </p:txBody>
          </p:sp>
          <p:sp>
            <p:nvSpPr>
              <p:cNvPr id="31" name="Rectangle 5">
                <a:extLst>
                  <a:ext uri="{FF2B5EF4-FFF2-40B4-BE49-F238E27FC236}">
                    <a16:creationId xmlns:a16="http://schemas.microsoft.com/office/drawing/2014/main" id="{03141613-2088-F568-98BA-8F6479E6A853}"/>
                  </a:ext>
                </a:extLst>
              </p:cNvPr>
              <p:cNvSpPr>
                <a:spLocks noChangeArrowheads="1"/>
              </p:cNvSpPr>
              <p:nvPr/>
            </p:nvSpPr>
            <p:spPr bwMode="auto">
              <a:xfrm>
                <a:off x="333552" y="235805"/>
                <a:ext cx="7833237" cy="410190"/>
              </a:xfrm>
              <a:prstGeom prst="rect">
                <a:avLst/>
              </a:prstGeom>
              <a:noFill/>
              <a:ln w="9525">
                <a:noFill/>
                <a:miter lim="800000"/>
                <a:headEnd/>
                <a:tailEnd/>
              </a:ln>
            </p:spPr>
            <p:txBody>
              <a:bodyPr lIns="69595" tIns="34797" rIns="69595" bIns="34797"/>
              <a:lstStyle/>
              <a:p>
                <a:pPr marL="433943" indent="-277949" eaLnBrk="1" hangingPunct="1">
                  <a:spcBef>
                    <a:spcPts val="152"/>
                  </a:spcBef>
                  <a:spcAft>
                    <a:spcPts val="152"/>
                  </a:spcAft>
                  <a:buFont typeface="Wingdings" panose="05000000000000000000" pitchFamily="2" charset="2"/>
                  <a:buChar char="Ø"/>
                  <a:defRPr/>
                </a:pPr>
                <a:r>
                  <a:rPr lang="ja-JP" altLang="en-US" sz="1400" dirty="0">
                    <a:latin typeface="ＭＳ Ｐゴシック" pitchFamily="50" charset="-128"/>
                    <a:ea typeface="ＭＳ Ｐゴシック" charset="-128"/>
                  </a:rPr>
                  <a:t>働く世代の健康増進の環境づくりとして中小企業への健康経営導入を支援するとともに、　　　　　　　働く世代の健康づくりを支える関係団体との連携を強化</a:t>
                </a:r>
                <a:endParaRPr lang="en-US" altLang="ja-JP" sz="1400" dirty="0">
                  <a:latin typeface="ＭＳ Ｐゴシック" pitchFamily="50" charset="-128"/>
                  <a:ea typeface="ＭＳ Ｐゴシック" charset="-128"/>
                </a:endParaRPr>
              </a:p>
              <a:p>
                <a:pPr marL="155994" eaLnBrk="1" hangingPunct="1">
                  <a:spcBef>
                    <a:spcPts val="152"/>
                  </a:spcBef>
                  <a:spcAft>
                    <a:spcPts val="152"/>
                  </a:spcAft>
                  <a:defRPr/>
                </a:pPr>
                <a:r>
                  <a:rPr lang="ja-JP" altLang="en-US" sz="1400" dirty="0">
                    <a:latin typeface="ＭＳ Ｐゴシック" pitchFamily="50" charset="-128"/>
                    <a:ea typeface="ＭＳ Ｐゴシック" charset="-128"/>
                  </a:rPr>
                  <a:t>　　</a:t>
                </a:r>
                <a:endParaRPr lang="en-US" altLang="ja-JP" sz="1400" dirty="0">
                  <a:latin typeface="ＭＳ Ｐゴシック" pitchFamily="50" charset="-128"/>
                  <a:ea typeface="ＭＳ Ｐゴシック" charset="-128"/>
                </a:endParaRPr>
              </a:p>
            </p:txBody>
          </p:sp>
        </p:grpSp>
      </p:grpSp>
      <p:grpSp>
        <p:nvGrpSpPr>
          <p:cNvPr id="11" name="グループ化 10">
            <a:extLst>
              <a:ext uri="{FF2B5EF4-FFF2-40B4-BE49-F238E27FC236}">
                <a16:creationId xmlns:a16="http://schemas.microsoft.com/office/drawing/2014/main" id="{49DC7301-4ABD-0C81-110C-275705DDEA21}"/>
              </a:ext>
            </a:extLst>
          </p:cNvPr>
          <p:cNvGrpSpPr/>
          <p:nvPr/>
        </p:nvGrpSpPr>
        <p:grpSpPr>
          <a:xfrm>
            <a:off x="138550" y="2917567"/>
            <a:ext cx="8552028" cy="786607"/>
            <a:chOff x="138550" y="3792371"/>
            <a:chExt cx="8552028" cy="786607"/>
          </a:xfrm>
        </p:grpSpPr>
        <p:sp>
          <p:nvSpPr>
            <p:cNvPr id="25" name="角丸四角形 30">
              <a:extLst>
                <a:ext uri="{FF2B5EF4-FFF2-40B4-BE49-F238E27FC236}">
                  <a16:creationId xmlns:a16="http://schemas.microsoft.com/office/drawing/2014/main" id="{C106BB91-E51B-D44E-0A79-F2AE5F816B98}"/>
                </a:ext>
              </a:extLst>
            </p:cNvPr>
            <p:cNvSpPr/>
            <p:nvPr/>
          </p:nvSpPr>
          <p:spPr>
            <a:xfrm>
              <a:off x="138550" y="3792371"/>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35" name="Rectangle 5">
              <a:extLst>
                <a:ext uri="{FF2B5EF4-FFF2-40B4-BE49-F238E27FC236}">
                  <a16:creationId xmlns:a16="http://schemas.microsoft.com/office/drawing/2014/main" id="{A7DAA54F-ABA0-7AB4-E872-FBB0CB59067B}"/>
                </a:ext>
              </a:extLst>
            </p:cNvPr>
            <p:cNvSpPr>
              <a:spLocks noChangeArrowheads="1"/>
            </p:cNvSpPr>
            <p:nvPr/>
          </p:nvSpPr>
          <p:spPr bwMode="auto">
            <a:xfrm>
              <a:off x="440323" y="4080769"/>
              <a:ext cx="8250255" cy="498209"/>
            </a:xfrm>
            <a:prstGeom prst="rect">
              <a:avLst/>
            </a:prstGeom>
            <a:noFill/>
            <a:ln w="9525">
              <a:noFill/>
              <a:miter lim="800000"/>
              <a:headEnd/>
              <a:tailEnd/>
            </a:ln>
          </p:spPr>
          <p:txBody>
            <a:bodyPr lIns="69595" tIns="34797" rIns="69595" bIns="34797"/>
            <a:lstStyle/>
            <a:p>
              <a:pPr marL="433943" indent="-277949" eaLnBrk="1" hangingPunct="1">
                <a:spcBef>
                  <a:spcPts val="152"/>
                </a:spcBef>
                <a:spcAft>
                  <a:spcPts val="152"/>
                </a:spcAft>
                <a:buFont typeface="Wingdings" panose="05000000000000000000" pitchFamily="2" charset="2"/>
                <a:buChar char="Ø"/>
                <a:defRPr/>
              </a:pPr>
              <a:r>
                <a:rPr lang="ja-JP" altLang="en-US" sz="1400" dirty="0"/>
                <a:t>市民の健康増進と健康寿命の延伸を図るため、自己負担金を無償化</a:t>
              </a:r>
              <a:r>
                <a:rPr lang="ja-JP" altLang="en-US" sz="1400" dirty="0">
                  <a:latin typeface="ＭＳ Ｐゴシック" pitchFamily="50" charset="-128"/>
                  <a:ea typeface="ＭＳ Ｐゴシック" charset="-128"/>
                </a:rPr>
                <a:t>　　</a:t>
              </a:r>
              <a:endParaRPr lang="en-US" altLang="ja-JP" sz="1400" dirty="0">
                <a:latin typeface="ＭＳ Ｐゴシック" pitchFamily="50" charset="-128"/>
                <a:ea typeface="ＭＳ Ｐゴシック" charset="-128"/>
              </a:endParaRPr>
            </a:p>
          </p:txBody>
        </p:sp>
        <p:sp>
          <p:nvSpPr>
            <p:cNvPr id="36" name="Rectangle 5">
              <a:extLst>
                <a:ext uri="{FF2B5EF4-FFF2-40B4-BE49-F238E27FC236}">
                  <a16:creationId xmlns:a16="http://schemas.microsoft.com/office/drawing/2014/main" id="{96834B6F-4E5A-95AA-3DC1-DA8E967C4A22}"/>
                </a:ext>
              </a:extLst>
            </p:cNvPr>
            <p:cNvSpPr>
              <a:spLocks noChangeArrowheads="1"/>
            </p:cNvSpPr>
            <p:nvPr/>
          </p:nvSpPr>
          <p:spPr bwMode="auto">
            <a:xfrm>
              <a:off x="407156" y="3793576"/>
              <a:ext cx="7478668" cy="294811"/>
            </a:xfrm>
            <a:prstGeom prst="rect">
              <a:avLst/>
            </a:prstGeom>
            <a:noFill/>
            <a:ln w="9525">
              <a:noFill/>
              <a:miter lim="800000"/>
              <a:headEnd/>
              <a:tailEnd/>
            </a:ln>
          </p:spPr>
          <p:txBody>
            <a:bodyPr lIns="69595" tIns="34797" rIns="69595" bIns="34797"/>
            <a:lstStyle/>
            <a:p>
              <a:pPr eaLnBrk="1" hangingPunct="1">
                <a:lnSpc>
                  <a:spcPts val="2234"/>
                </a:lnSpc>
                <a:spcBef>
                  <a:spcPts val="152"/>
                </a:spcBef>
                <a:spcAft>
                  <a:spcPts val="152"/>
                </a:spcAft>
                <a:tabLst>
                  <a:tab pos="239713" algn="l"/>
                  <a:tab pos="3441700" algn="l"/>
                  <a:tab pos="3529013" algn="l"/>
                  <a:tab pos="4083050" algn="l"/>
                  <a:tab pos="4325938" algn="l"/>
                  <a:tab pos="4927600" algn="l"/>
                  <a:tab pos="5024438" algn="l"/>
                  <a:tab pos="5475288" algn="l"/>
                  <a:tab pos="5610225" algn="l"/>
                </a:tabLst>
                <a:defRPr/>
              </a:pPr>
              <a:r>
                <a:rPr lang="ja-JP" altLang="en-US" sz="1600" b="1" dirty="0">
                  <a:latin typeface="ＭＳ Ｐゴシック" pitchFamily="50" charset="-128"/>
                  <a:ea typeface="ＭＳ Ｐゴシック" charset="-128"/>
                </a:rPr>
                <a:t>■</a:t>
              </a:r>
              <a:r>
                <a:rPr lang="ja-JP" altLang="en-US" sz="1600" b="1" dirty="0">
                  <a:latin typeface="ＭＳ Ｐゴシック" pitchFamily="50" charset="-128"/>
                </a:rPr>
                <a:t> </a:t>
              </a:r>
              <a:r>
                <a:rPr lang="ja-JP"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歯周病検診の無償化　　　　　　　　　　　　　　　　　　　（　　　  ２，０００万円） </a:t>
              </a:r>
              <a:endParaRPr lang="en-US" altLang="ja-JP" sz="1600" b="1" dirty="0">
                <a:latin typeface="ＭＳ Ｐゴシック" pitchFamily="50" charset="-128"/>
                <a:ea typeface="ＭＳ Ｐゴシック" charset="-128"/>
              </a:endParaRPr>
            </a:p>
          </p:txBody>
        </p:sp>
      </p:grpSp>
      <p:grpSp>
        <p:nvGrpSpPr>
          <p:cNvPr id="37" name="グループ化 36">
            <a:extLst>
              <a:ext uri="{FF2B5EF4-FFF2-40B4-BE49-F238E27FC236}">
                <a16:creationId xmlns:a16="http://schemas.microsoft.com/office/drawing/2014/main" id="{BDFC31AA-7AD4-A649-9166-03A85E75BCDB}"/>
              </a:ext>
            </a:extLst>
          </p:cNvPr>
          <p:cNvGrpSpPr/>
          <p:nvPr/>
        </p:nvGrpSpPr>
        <p:grpSpPr>
          <a:xfrm>
            <a:off x="385428" y="4360281"/>
            <a:ext cx="8505747" cy="842081"/>
            <a:chOff x="310848" y="3856836"/>
            <a:chExt cx="8505747" cy="842081"/>
          </a:xfrm>
        </p:grpSpPr>
        <p:sp>
          <p:nvSpPr>
            <p:cNvPr id="38" name="Rectangle 5">
              <a:extLst>
                <a:ext uri="{FF2B5EF4-FFF2-40B4-BE49-F238E27FC236}">
                  <a16:creationId xmlns:a16="http://schemas.microsoft.com/office/drawing/2014/main" id="{4996A38C-4F57-1FD0-0517-9B7A69A0A5A4}"/>
                </a:ext>
              </a:extLst>
            </p:cNvPr>
            <p:cNvSpPr>
              <a:spLocks noChangeArrowheads="1"/>
            </p:cNvSpPr>
            <p:nvPr/>
          </p:nvSpPr>
          <p:spPr bwMode="auto">
            <a:xfrm>
              <a:off x="322532" y="3856836"/>
              <a:ext cx="8494063" cy="395501"/>
            </a:xfrm>
            <a:prstGeom prst="rect">
              <a:avLst/>
            </a:prstGeom>
            <a:noFill/>
            <a:ln w="9525">
              <a:noFill/>
              <a:miter lim="800000"/>
              <a:headEnd/>
              <a:tailEnd/>
            </a:ln>
          </p:spPr>
          <p:txBody>
            <a:bodyPr lIns="77929" tIns="38964" rIns="77929" bIns="38964"/>
            <a:lstStyle/>
            <a:p>
              <a:pPr eaLnBrk="1" hangingPunct="1">
                <a:lnSpc>
                  <a:spcPts val="2500"/>
                </a:lnSpc>
                <a:spcBef>
                  <a:spcPts val="170"/>
                </a:spcBef>
                <a:spcAft>
                  <a:spcPts val="170"/>
                </a:spcAft>
                <a:tabLst>
                  <a:tab pos="269875" algn="l"/>
                  <a:tab pos="3852863" algn="l"/>
                  <a:tab pos="3951288" algn="l"/>
                  <a:tab pos="4572000" algn="l"/>
                  <a:tab pos="4843463" algn="l"/>
                  <a:tab pos="6281738" algn="l"/>
                </a:tabLst>
                <a:defRPr/>
              </a:pPr>
              <a:r>
                <a:rPr lang="ja-JP" altLang="en-US" sz="1600" b="1" dirty="0">
                  <a:latin typeface="ＭＳ Ｐゴシック" pitchFamily="50" charset="-128"/>
                  <a:ea typeface="ＭＳ Ｐゴシック" charset="-128"/>
                </a:rPr>
                <a:t>■</a:t>
              </a:r>
              <a:r>
                <a:rPr lang="ja-JP" altLang="en-US" sz="1600" b="1" dirty="0">
                  <a:latin typeface="ＭＳ Ｐゴシック" pitchFamily="50" charset="-128"/>
                </a:rPr>
                <a:t> </a:t>
              </a:r>
              <a:r>
                <a:rPr lang="ja-JP"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保健所庁舎整備</a:t>
              </a:r>
              <a:r>
                <a:rPr lang="ja-JP" altLang="en-US" sz="1600" b="1" dirty="0">
                  <a:solidFill>
                    <a:schemeClr val="accent4"/>
                  </a:solidFill>
                  <a:latin typeface="ＭＳ Ｐゴシック" pitchFamily="50" charset="-128"/>
                  <a:ea typeface="ＭＳ Ｐゴシック" charset="-128"/>
                </a:rPr>
                <a:t>事業　　　　　　　　　　　　　　　　　　  （ １７</a:t>
              </a:r>
              <a:r>
                <a:rPr lang="zh-TW" altLang="en-US" sz="1600" b="1" dirty="0">
                  <a:solidFill>
                    <a:schemeClr val="accent4"/>
                  </a:solidFill>
                  <a:latin typeface="ＭＳ Ｐゴシック" pitchFamily="50" charset="-128"/>
                  <a:ea typeface="ＭＳ Ｐゴシック" charset="-128"/>
                </a:rPr>
                <a:t>億</a:t>
              </a:r>
              <a:r>
                <a:rPr lang="ja-JP" altLang="en-US" sz="1600" b="1" dirty="0">
                  <a:solidFill>
                    <a:schemeClr val="accent4"/>
                  </a:solidFill>
                  <a:latin typeface="ＭＳ Ｐゴシック" pitchFamily="50" charset="-128"/>
                  <a:ea typeface="ＭＳ Ｐゴシック" charset="-128"/>
                </a:rPr>
                <a:t>　 ５００</a:t>
              </a:r>
              <a:r>
                <a:rPr lang="zh-TW" altLang="en-US" sz="1600" b="1" dirty="0">
                  <a:solidFill>
                    <a:schemeClr val="accent4"/>
                  </a:solidFill>
                  <a:latin typeface="ＭＳ Ｐゴシック" pitchFamily="50" charset="-128"/>
                  <a:ea typeface="ＭＳ Ｐゴシック" charset="-128"/>
                </a:rPr>
                <a:t>万円</a:t>
              </a:r>
              <a:r>
                <a:rPr lang="ja-JP" altLang="en-US" sz="1600" b="1" dirty="0">
                  <a:solidFill>
                    <a:schemeClr val="accent4"/>
                  </a:solidFill>
                  <a:latin typeface="ＭＳ Ｐゴシック" pitchFamily="50" charset="-128"/>
                  <a:ea typeface="ＭＳ Ｐゴシック" charset="-128"/>
                </a:rPr>
                <a:t>）</a:t>
              </a:r>
              <a:endParaRPr lang="en-US" altLang="ja-JP" sz="1600" b="1" dirty="0">
                <a:solidFill>
                  <a:schemeClr val="accent4"/>
                </a:solidFill>
                <a:latin typeface="ＭＳ Ｐゴシック" pitchFamily="50" charset="-128"/>
                <a:ea typeface="ＭＳ Ｐゴシック" charset="-128"/>
              </a:endParaRPr>
            </a:p>
            <a:p>
              <a:pPr eaLnBrk="1" hangingPunct="1">
                <a:lnSpc>
                  <a:spcPts val="2500"/>
                </a:lnSpc>
                <a:spcBef>
                  <a:spcPts val="170"/>
                </a:spcBef>
                <a:spcAft>
                  <a:spcPts val="170"/>
                </a:spcAft>
                <a:tabLst>
                  <a:tab pos="269875" algn="l"/>
                  <a:tab pos="3852863" algn="l"/>
                  <a:tab pos="3951288" algn="l"/>
                  <a:tab pos="4572000" algn="l"/>
                  <a:tab pos="4843463" algn="l"/>
                  <a:tab pos="6281738" algn="l"/>
                </a:tabLst>
                <a:defRPr/>
              </a:pPr>
              <a:endParaRPr lang="en-US" altLang="ja-JP" sz="1600" b="1" dirty="0">
                <a:solidFill>
                  <a:schemeClr val="accent4"/>
                </a:solidFill>
                <a:latin typeface="ＭＳ Ｐゴシック" pitchFamily="50" charset="-128"/>
                <a:ea typeface="ＭＳ Ｐゴシック" charset="-128"/>
              </a:endParaRPr>
            </a:p>
            <a:p>
              <a:pPr eaLnBrk="1" hangingPunct="1">
                <a:lnSpc>
                  <a:spcPts val="2500"/>
                </a:lnSpc>
                <a:spcBef>
                  <a:spcPts val="170"/>
                </a:spcBef>
                <a:spcAft>
                  <a:spcPts val="170"/>
                </a:spcAft>
                <a:tabLst>
                  <a:tab pos="269875" algn="l"/>
                  <a:tab pos="3852863" algn="l"/>
                  <a:tab pos="3951288" algn="l"/>
                  <a:tab pos="4572000" algn="l"/>
                  <a:tab pos="4843463" algn="l"/>
                  <a:tab pos="6281738" algn="l"/>
                </a:tabLst>
                <a:defRPr/>
              </a:pPr>
              <a:r>
                <a:rPr lang="ja-JP" altLang="en-US" sz="1600" b="1" dirty="0">
                  <a:solidFill>
                    <a:srgbClr val="FF0000"/>
                  </a:solidFill>
                  <a:latin typeface="ＭＳ Ｐゴシック" pitchFamily="50" charset="-128"/>
                  <a:ea typeface="ＭＳ Ｐゴシック" charset="-128"/>
                </a:rPr>
                <a:t> </a:t>
              </a:r>
              <a:endParaRPr lang="en-US" altLang="ja-JP" sz="1400" b="1" dirty="0">
                <a:solidFill>
                  <a:srgbClr val="FF0000"/>
                </a:solidFill>
                <a:latin typeface="ＭＳ Ｐゴシック" pitchFamily="50" charset="-128"/>
                <a:ea typeface="ＭＳ Ｐゴシック" charset="-128"/>
              </a:endParaRPr>
            </a:p>
          </p:txBody>
        </p:sp>
        <p:sp>
          <p:nvSpPr>
            <p:cNvPr id="39" name="Rectangle 5">
              <a:extLst>
                <a:ext uri="{FF2B5EF4-FFF2-40B4-BE49-F238E27FC236}">
                  <a16:creationId xmlns:a16="http://schemas.microsoft.com/office/drawing/2014/main" id="{46A73CCE-32EA-0494-295D-0EB1B610852E}"/>
                </a:ext>
              </a:extLst>
            </p:cNvPr>
            <p:cNvSpPr>
              <a:spLocks noChangeArrowheads="1"/>
            </p:cNvSpPr>
            <p:nvPr/>
          </p:nvSpPr>
          <p:spPr bwMode="auto">
            <a:xfrm>
              <a:off x="310848" y="4196728"/>
              <a:ext cx="8305151" cy="502189"/>
            </a:xfrm>
            <a:prstGeom prst="rect">
              <a:avLst/>
            </a:prstGeom>
            <a:noFill/>
            <a:ln w="9525">
              <a:noFill/>
              <a:miter lim="800000"/>
              <a:headEnd/>
              <a:tailEnd/>
            </a:ln>
          </p:spPr>
          <p:txBody>
            <a:bodyPr lIns="77929" tIns="38964" rIns="77929" bIns="38964"/>
            <a:lstStyle/>
            <a:p>
              <a:pPr marL="485775" indent="-311150" eaLnBrk="1" hangingPunct="1">
                <a:lnSpc>
                  <a:spcPts val="1500"/>
                </a:lnSpc>
                <a:spcBef>
                  <a:spcPts val="170"/>
                </a:spcBef>
                <a:spcAft>
                  <a:spcPts val="170"/>
                </a:spcAft>
                <a:buFont typeface="Wingdings" panose="05000000000000000000" pitchFamily="2" charset="2"/>
                <a:buChar char="Ø"/>
                <a:defRPr/>
              </a:pPr>
              <a:r>
                <a:rPr lang="ja-JP" altLang="en-US" sz="1400" dirty="0">
                  <a:latin typeface="ＭＳ Ｐゴシック" panose="020B0600070205080204" pitchFamily="50" charset="-128"/>
                </a:rPr>
                <a:t>将来の大規模感染症発生時も想定し、一元的な対応を効果的かつ機動的に行うことができる保健所　施設として、もとヴィアーレ大阪を改修（令和８年度運用開始予定）</a:t>
              </a:r>
              <a:endParaRPr lang="en-US" altLang="ja-JP" sz="1400" dirty="0">
                <a:latin typeface="ＭＳ Ｐゴシック" panose="020B0600070205080204" pitchFamily="50" charset="-128"/>
              </a:endParaRPr>
            </a:p>
          </p:txBody>
        </p:sp>
      </p:grpSp>
      <p:grpSp>
        <p:nvGrpSpPr>
          <p:cNvPr id="20" name="グループ化 19">
            <a:extLst>
              <a:ext uri="{FF2B5EF4-FFF2-40B4-BE49-F238E27FC236}">
                <a16:creationId xmlns:a16="http://schemas.microsoft.com/office/drawing/2014/main" id="{6807CD8F-54CC-B5D6-5A35-56D5409C5D6C}"/>
              </a:ext>
            </a:extLst>
          </p:cNvPr>
          <p:cNvGrpSpPr/>
          <p:nvPr/>
        </p:nvGrpSpPr>
        <p:grpSpPr>
          <a:xfrm>
            <a:off x="138550" y="3484874"/>
            <a:ext cx="8135011" cy="976209"/>
            <a:chOff x="138550" y="2082366"/>
            <a:chExt cx="8135011" cy="976209"/>
          </a:xfrm>
        </p:grpSpPr>
        <p:grpSp>
          <p:nvGrpSpPr>
            <p:cNvPr id="17" name="グループ化 16">
              <a:extLst>
                <a:ext uri="{FF2B5EF4-FFF2-40B4-BE49-F238E27FC236}">
                  <a16:creationId xmlns:a16="http://schemas.microsoft.com/office/drawing/2014/main" id="{BEDD6BEC-691D-6F64-8B27-F24BA09B8177}"/>
                </a:ext>
              </a:extLst>
            </p:cNvPr>
            <p:cNvGrpSpPr/>
            <p:nvPr/>
          </p:nvGrpSpPr>
          <p:grpSpPr>
            <a:xfrm>
              <a:off x="138550" y="2082366"/>
              <a:ext cx="8135011" cy="803041"/>
              <a:chOff x="138550" y="2082366"/>
              <a:chExt cx="8135011" cy="803041"/>
            </a:xfrm>
          </p:grpSpPr>
          <p:sp>
            <p:nvSpPr>
              <p:cNvPr id="2" name="Rectangle 5">
                <a:extLst>
                  <a:ext uri="{FF2B5EF4-FFF2-40B4-BE49-F238E27FC236}">
                    <a16:creationId xmlns:a16="http://schemas.microsoft.com/office/drawing/2014/main" id="{EC250002-C39A-5368-E00F-7D12A0EB87A2}"/>
                  </a:ext>
                </a:extLst>
              </p:cNvPr>
              <p:cNvSpPr>
                <a:spLocks noChangeArrowheads="1"/>
              </p:cNvSpPr>
              <p:nvPr/>
            </p:nvSpPr>
            <p:spPr bwMode="auto">
              <a:xfrm>
                <a:off x="385428" y="2082366"/>
                <a:ext cx="7522124" cy="390440"/>
              </a:xfrm>
              <a:prstGeom prst="rect">
                <a:avLst/>
              </a:prstGeom>
              <a:noFill/>
              <a:ln w="9525">
                <a:noFill/>
                <a:miter lim="800000"/>
                <a:headEnd/>
                <a:tailEnd/>
              </a:ln>
            </p:spPr>
            <p:txBody>
              <a:bodyPr lIns="69595" tIns="34797" rIns="69595" bIns="34797"/>
              <a:lstStyle/>
              <a:p>
                <a:pPr eaLnBrk="1" hangingPunct="1">
                  <a:lnSpc>
                    <a:spcPts val="2234"/>
                  </a:lnSpc>
                  <a:spcBef>
                    <a:spcPts val="152"/>
                  </a:spcBef>
                  <a:spcAft>
                    <a:spcPts val="152"/>
                  </a:spcAft>
                  <a:tabLst>
                    <a:tab pos="239713" algn="l"/>
                    <a:tab pos="3441700" algn="l"/>
                    <a:tab pos="3529013" algn="l"/>
                    <a:tab pos="4083050" algn="l"/>
                    <a:tab pos="4325938" algn="l"/>
                    <a:tab pos="4927600" algn="l"/>
                    <a:tab pos="5475288" algn="l"/>
                    <a:tab pos="5610225" algn="l"/>
                    <a:tab pos="6551613" algn="l"/>
                  </a:tabLst>
                  <a:defRPr/>
                </a:pPr>
                <a:r>
                  <a:rPr lang="ja-JP" altLang="en-US" sz="1600" b="1" dirty="0">
                    <a:latin typeface="ＭＳ Ｐゴシック" pitchFamily="50" charset="-128"/>
                    <a:ea typeface="ＭＳ Ｐゴシック" charset="-128"/>
                  </a:rPr>
                  <a:t>■</a:t>
                </a:r>
                <a:r>
                  <a:rPr lang="ja-JP" altLang="en-US" sz="1600" b="1" dirty="0">
                    <a:latin typeface="ＭＳ Ｐゴシック" pitchFamily="50" charset="-128"/>
                  </a:rPr>
                  <a:t> </a:t>
                </a:r>
                <a:r>
                  <a:rPr lang="ja-JP"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依存症対策支援事業　　　　　　　　　　　　　　　　　　　 （ ２億 ８，９００万円） </a:t>
                </a:r>
                <a:endParaRPr lang="en-US" altLang="ja-JP" sz="1600" b="1" dirty="0">
                  <a:latin typeface="ＭＳ Ｐゴシック" pitchFamily="50" charset="-128"/>
                  <a:ea typeface="ＭＳ Ｐゴシック" charset="-128"/>
                </a:endParaRPr>
              </a:p>
            </p:txBody>
          </p:sp>
          <p:sp>
            <p:nvSpPr>
              <p:cNvPr id="19" name="Rectangle 5">
                <a:extLst>
                  <a:ext uri="{FF2B5EF4-FFF2-40B4-BE49-F238E27FC236}">
                    <a16:creationId xmlns:a16="http://schemas.microsoft.com/office/drawing/2014/main" id="{D8651474-8346-2760-2478-CC9E069B12D4}"/>
                  </a:ext>
                </a:extLst>
              </p:cNvPr>
              <p:cNvSpPr>
                <a:spLocks noChangeArrowheads="1"/>
              </p:cNvSpPr>
              <p:nvPr/>
            </p:nvSpPr>
            <p:spPr bwMode="auto">
              <a:xfrm>
                <a:off x="442688" y="2377115"/>
                <a:ext cx="7830873" cy="508292"/>
              </a:xfrm>
              <a:prstGeom prst="rect">
                <a:avLst/>
              </a:prstGeom>
              <a:noFill/>
              <a:ln w="9525">
                <a:noFill/>
                <a:miter lim="800000"/>
                <a:headEnd/>
                <a:tailEnd/>
              </a:ln>
            </p:spPr>
            <p:txBody>
              <a:bodyPr lIns="69595" tIns="34797" rIns="69595" bIns="34797"/>
              <a:lstStyle/>
              <a:p>
                <a:pPr marL="433943" indent="-277949" eaLnBrk="1" hangingPunct="1">
                  <a:lnSpc>
                    <a:spcPts val="1500"/>
                  </a:lnSpc>
                  <a:spcBef>
                    <a:spcPts val="152"/>
                  </a:spcBef>
                  <a:spcAft>
                    <a:spcPts val="152"/>
                  </a:spcAft>
                  <a:buFont typeface="Wingdings" panose="05000000000000000000" pitchFamily="2" charset="2"/>
                  <a:buChar char="Ø"/>
                  <a:defRPr/>
                </a:pPr>
                <a:r>
                  <a:rPr lang="ja-JP" altLang="en-US" sz="1400" dirty="0">
                    <a:latin typeface="ＭＳ Ｐゴシック" pitchFamily="50" charset="-128"/>
                    <a:ea typeface="ＭＳ Ｐゴシック" charset="-128"/>
                  </a:rPr>
                  <a:t>大阪府と共同で設置する「（仮称）大阪依存症対策センター」の開設に向けて、基本計画の作成に取り組むとともに、高度専門人材の確保及び養成等、機能の具体化のための取組を推進</a:t>
                </a:r>
                <a:endParaRPr lang="en-US" altLang="ja-JP" sz="1400" dirty="0">
                  <a:latin typeface="ＭＳ Ｐゴシック" pitchFamily="50" charset="-128"/>
                  <a:ea typeface="ＭＳ Ｐゴシック" charset="-128"/>
                </a:endParaRPr>
              </a:p>
            </p:txBody>
          </p:sp>
          <p:sp>
            <p:nvSpPr>
              <p:cNvPr id="14" name="角丸四角形 30">
                <a:extLst>
                  <a:ext uri="{FF2B5EF4-FFF2-40B4-BE49-F238E27FC236}">
                    <a16:creationId xmlns:a16="http://schemas.microsoft.com/office/drawing/2014/main" id="{CFFD12D9-6044-F082-F703-0213FB84B59F}"/>
                  </a:ext>
                </a:extLst>
              </p:cNvPr>
              <p:cNvSpPr/>
              <p:nvPr/>
            </p:nvSpPr>
            <p:spPr>
              <a:xfrm>
                <a:off x="138550" y="2101775"/>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grpSp>
        <p:sp>
          <p:nvSpPr>
            <p:cNvPr id="6" name="Rectangle 5">
              <a:extLst>
                <a:ext uri="{FF2B5EF4-FFF2-40B4-BE49-F238E27FC236}">
                  <a16:creationId xmlns:a16="http://schemas.microsoft.com/office/drawing/2014/main" id="{CBBF4F96-8502-C4BA-20EC-7327048B442C}"/>
                </a:ext>
              </a:extLst>
            </p:cNvPr>
            <p:cNvSpPr>
              <a:spLocks noChangeArrowheads="1"/>
            </p:cNvSpPr>
            <p:nvPr/>
          </p:nvSpPr>
          <p:spPr bwMode="auto">
            <a:xfrm>
              <a:off x="432209" y="2766522"/>
              <a:ext cx="7239162" cy="292053"/>
            </a:xfrm>
            <a:prstGeom prst="rect">
              <a:avLst/>
            </a:prstGeom>
            <a:noFill/>
            <a:ln w="9525">
              <a:noFill/>
              <a:miter lim="800000"/>
              <a:headEnd/>
              <a:tailEnd/>
            </a:ln>
          </p:spPr>
          <p:txBody>
            <a:bodyPr lIns="69595" tIns="34797" rIns="69595" bIns="34797"/>
            <a:lstStyle/>
            <a:p>
              <a:pPr marL="433943" indent="-277949" eaLnBrk="1" hangingPunct="1">
                <a:lnSpc>
                  <a:spcPts val="1500"/>
                </a:lnSpc>
                <a:spcBef>
                  <a:spcPts val="152"/>
                </a:spcBef>
                <a:spcAft>
                  <a:spcPts val="152"/>
                </a:spcAft>
                <a:buFont typeface="Wingdings" panose="05000000000000000000" pitchFamily="2" charset="2"/>
                <a:buChar char="Ø"/>
                <a:defRPr/>
              </a:pPr>
              <a:r>
                <a:rPr lang="ja-JP" altLang="en-US" sz="1400" dirty="0">
                  <a:latin typeface="ＭＳ Ｐゴシック" pitchFamily="50" charset="-128"/>
                  <a:ea typeface="ＭＳ Ｐゴシック" charset="-128"/>
                </a:rPr>
                <a:t>若年層を対象とした予防啓発、相談支援体制を充実</a:t>
              </a:r>
              <a:endParaRPr lang="en-US" altLang="ja-JP" sz="1400" dirty="0">
                <a:latin typeface="ＭＳ Ｐゴシック" pitchFamily="50" charset="-128"/>
                <a:ea typeface="ＭＳ Ｐゴシック" charset="-128"/>
              </a:endParaRPr>
            </a:p>
          </p:txBody>
        </p:sp>
      </p:grpSp>
      <p:sp>
        <p:nvSpPr>
          <p:cNvPr id="21" name="Rectangle 5">
            <a:extLst>
              <a:ext uri="{FF2B5EF4-FFF2-40B4-BE49-F238E27FC236}">
                <a16:creationId xmlns:a16="http://schemas.microsoft.com/office/drawing/2014/main" id="{2CCB8D6C-75B8-2FD1-4F9C-39F68464F07A}"/>
              </a:ext>
            </a:extLst>
          </p:cNvPr>
          <p:cNvSpPr>
            <a:spLocks noChangeArrowheads="1"/>
          </p:cNvSpPr>
          <p:nvPr/>
        </p:nvSpPr>
        <p:spPr bwMode="auto">
          <a:xfrm>
            <a:off x="453492" y="1181962"/>
            <a:ext cx="7475362" cy="1032750"/>
          </a:xfrm>
          <a:prstGeom prst="rect">
            <a:avLst/>
          </a:prstGeom>
          <a:noFill/>
          <a:ln w="9525">
            <a:noFill/>
            <a:miter lim="800000"/>
            <a:headEnd/>
            <a:tailEnd/>
          </a:ln>
        </p:spPr>
        <p:txBody>
          <a:bodyPr lIns="69595" tIns="34797" rIns="69595" bIns="34797"/>
          <a:lstStyle/>
          <a:p>
            <a:pPr marL="433943" indent="-277949" eaLnBrk="1" hangingPunct="1">
              <a:spcBef>
                <a:spcPts val="152"/>
              </a:spcBef>
              <a:spcAft>
                <a:spcPts val="152"/>
              </a:spcAft>
              <a:buFont typeface="Wingdings" panose="05000000000000000000" pitchFamily="2" charset="2"/>
              <a:buChar char="Ø"/>
              <a:defRPr/>
            </a:pPr>
            <a:r>
              <a:rPr lang="ja-JP" altLang="en-US" sz="1400" dirty="0">
                <a:latin typeface="ＭＳ Ｐゴシック" pitchFamily="50" charset="-128"/>
                <a:ea typeface="ＭＳ Ｐゴシック" charset="-128"/>
              </a:rPr>
              <a:t>介護予防活動への参加を促進するために、「これまで介護予防にあまり関心がなかった人」等に対して、</a:t>
            </a:r>
            <a:r>
              <a:rPr lang="ja-JP" altLang="en-US" sz="1400" dirty="0"/>
              <a:t>介護予防を「知る」「始めてみる」「楽しむ」「広げる」の４つの柱を基に更なる取組 を推進</a:t>
            </a:r>
            <a:endParaRPr lang="en-US" altLang="ja-JP" sz="1400" dirty="0"/>
          </a:p>
          <a:p>
            <a:pPr marL="155994" eaLnBrk="1" hangingPunct="1">
              <a:spcBef>
                <a:spcPts val="152"/>
              </a:spcBef>
              <a:spcAft>
                <a:spcPts val="152"/>
              </a:spcAft>
              <a:defRPr/>
            </a:pPr>
            <a:r>
              <a:rPr lang="ja-JP" altLang="en-US" sz="1400" kern="100" dirty="0">
                <a:latin typeface="ＭＳ Ｐゴシック"/>
                <a:cs typeface="Times New Roman"/>
              </a:rPr>
              <a:t>　　 ・　</a:t>
            </a:r>
            <a:r>
              <a:rPr lang="ja-JP" altLang="ja-JP" sz="1400" dirty="0"/>
              <a:t>介護予防に取り組む介護事業者へのインセンティブを実施</a:t>
            </a:r>
            <a:r>
              <a:rPr lang="ja-JP" altLang="en-US" sz="1400" kern="100" dirty="0">
                <a:latin typeface="ＭＳ Ｐゴシック"/>
                <a:cs typeface="Times New Roman"/>
              </a:rPr>
              <a:t>　</a:t>
            </a:r>
            <a:endParaRPr lang="en-US" altLang="ja-JP" sz="1400" kern="100" dirty="0">
              <a:latin typeface="ＭＳ Ｐゴシック"/>
              <a:cs typeface="Times New Roman"/>
            </a:endParaRPr>
          </a:p>
          <a:p>
            <a:pPr marL="155994" eaLnBrk="1" hangingPunct="1">
              <a:spcBef>
                <a:spcPts val="152"/>
              </a:spcBef>
              <a:spcAft>
                <a:spcPts val="152"/>
              </a:spcAft>
              <a:defRPr/>
            </a:pPr>
            <a:r>
              <a:rPr lang="ja-JP" altLang="en-US" sz="1400" dirty="0">
                <a:latin typeface="ＭＳ Ｐゴシック" pitchFamily="50" charset="-128"/>
                <a:ea typeface="ＭＳ Ｐゴシック" charset="-128"/>
              </a:rPr>
              <a:t>　　</a:t>
            </a:r>
          </a:p>
        </p:txBody>
      </p:sp>
    </p:spTree>
    <p:extLst>
      <p:ext uri="{BB962C8B-B14F-4D97-AF65-F5344CB8AC3E}">
        <p14:creationId xmlns:p14="http://schemas.microsoft.com/office/powerpoint/2010/main" val="374348114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ED5E3-6ABF-EE1B-4142-325218C268E0}"/>
            </a:ext>
          </a:extLst>
        </p:cNvPr>
        <p:cNvGrpSpPr/>
        <p:nvPr/>
      </p:nvGrpSpPr>
      <p:grpSpPr>
        <a:xfrm>
          <a:off x="0" y="0"/>
          <a:ext cx="0" cy="0"/>
          <a:chOff x="0" y="0"/>
          <a:chExt cx="0" cy="0"/>
        </a:xfrm>
      </p:grpSpPr>
      <p:sp>
        <p:nvSpPr>
          <p:cNvPr id="18" name="Rectangle 4">
            <a:extLst>
              <a:ext uri="{FF2B5EF4-FFF2-40B4-BE49-F238E27FC236}">
                <a16:creationId xmlns:a16="http://schemas.microsoft.com/office/drawing/2014/main" id="{79C4DEF5-BC30-B4A3-74F2-ACE6A24E67D0}"/>
              </a:ext>
            </a:extLst>
          </p:cNvPr>
          <p:cNvSpPr>
            <a:spLocks noChangeArrowheads="1"/>
          </p:cNvSpPr>
          <p:nvPr/>
        </p:nvSpPr>
        <p:spPr bwMode="auto">
          <a:xfrm>
            <a:off x="-1588" y="4763"/>
            <a:ext cx="9137651" cy="476250"/>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tabLst>
                <a:tab pos="1614488" algn="l"/>
              </a:tabLst>
              <a:defRPr/>
            </a:pPr>
            <a:r>
              <a:rPr lang="ja-JP" altLang="en-US" sz="28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多文化共生社会の実現</a:t>
            </a:r>
            <a:endParaRPr lang="en-US" altLang="ja-JP" sz="28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2" name="スライド番号プレースホルダー 1">
            <a:extLst>
              <a:ext uri="{FF2B5EF4-FFF2-40B4-BE49-F238E27FC236}">
                <a16:creationId xmlns:a16="http://schemas.microsoft.com/office/drawing/2014/main" id="{3A719C42-13BA-053A-CD7F-046461AB8216}"/>
              </a:ext>
            </a:extLst>
          </p:cNvPr>
          <p:cNvSpPr>
            <a:spLocks noGrp="1"/>
          </p:cNvSpPr>
          <p:nvPr>
            <p:ph type="sldNum" sz="quarter" idx="12"/>
          </p:nvPr>
        </p:nvSpPr>
        <p:spPr>
          <a:xfrm>
            <a:off x="7008554" y="4760687"/>
            <a:ext cx="2160000" cy="358775"/>
          </a:xfrm>
        </p:spPr>
        <p:txBody>
          <a:bodyPr/>
          <a:lstStyle/>
          <a:p>
            <a:pPr>
              <a:defRPr/>
            </a:pPr>
            <a:fld id="{91E2DCCE-2328-4EE7-B47C-8DACD135FF60}" type="slidenum">
              <a:rPr lang="en-US" altLang="ja-JP" sz="2000" b="1" smtClean="0">
                <a:effectLst>
                  <a:outerShdw blurRad="38100" dist="38100" dir="2700000" algn="tl">
                    <a:srgbClr val="000000">
                      <a:alpha val="43137"/>
                    </a:srgbClr>
                  </a:outerShdw>
                </a:effectLst>
              </a:rPr>
              <a:pPr>
                <a:defRPr/>
              </a:pPr>
              <a:t>24</a:t>
            </a:fld>
            <a:endParaRPr lang="en-US" altLang="ja-JP" sz="2000" b="1" dirty="0">
              <a:effectLst>
                <a:outerShdw blurRad="38100" dist="38100" dir="2700000" algn="tl">
                  <a:srgbClr val="000000">
                    <a:alpha val="43137"/>
                  </a:srgbClr>
                </a:outerShdw>
              </a:effectLst>
            </a:endParaRPr>
          </a:p>
        </p:txBody>
      </p:sp>
      <p:sp>
        <p:nvSpPr>
          <p:cNvPr id="9" name="Rectangle 5">
            <a:extLst>
              <a:ext uri="{FF2B5EF4-FFF2-40B4-BE49-F238E27FC236}">
                <a16:creationId xmlns:a16="http://schemas.microsoft.com/office/drawing/2014/main" id="{AC398FEF-64A1-BCE5-9E3A-C4EB39278749}"/>
              </a:ext>
            </a:extLst>
          </p:cNvPr>
          <p:cNvSpPr>
            <a:spLocks noChangeArrowheads="1"/>
          </p:cNvSpPr>
          <p:nvPr/>
        </p:nvSpPr>
        <p:spPr bwMode="auto">
          <a:xfrm>
            <a:off x="422162" y="936857"/>
            <a:ext cx="6586391" cy="548285"/>
          </a:xfrm>
          <a:prstGeom prst="rect">
            <a:avLst/>
          </a:prstGeom>
          <a:noFill/>
          <a:ln w="9525">
            <a:noFill/>
            <a:miter lim="800000"/>
            <a:headEnd/>
            <a:tailEnd/>
          </a:ln>
        </p:spPr>
        <p:txBody>
          <a:bodyPr lIns="69595" tIns="34797" rIns="69595" bIns="34797"/>
          <a:lstStyle/>
          <a:p>
            <a:pPr marL="433943" indent="-277949" eaLnBrk="1" hangingPunct="1">
              <a:spcBef>
                <a:spcPts val="152"/>
              </a:spcBef>
              <a:spcAft>
                <a:spcPts val="152"/>
              </a:spcAft>
              <a:buFont typeface="Wingdings" panose="05000000000000000000" pitchFamily="2" charset="2"/>
              <a:buChar char="Ø"/>
              <a:defRPr/>
            </a:pPr>
            <a:r>
              <a:rPr lang="ja-JP" altLang="en-US" sz="1400" dirty="0">
                <a:latin typeface="ＭＳ Ｐゴシック" pitchFamily="50" charset="-128"/>
                <a:ea typeface="ＭＳ Ｐゴシック" charset="-128"/>
              </a:rPr>
              <a:t>市内４つの共生支援拠点において、日本語指導及び母語･母文化の保障の取組、多文化共生教育の取組を支援</a:t>
            </a:r>
            <a:endParaRPr lang="en-US" altLang="ja-JP" sz="1400" dirty="0">
              <a:latin typeface="ＭＳ Ｐゴシック" pitchFamily="50" charset="-128"/>
              <a:ea typeface="ＭＳ Ｐゴシック" charset="-128"/>
            </a:endParaRPr>
          </a:p>
        </p:txBody>
      </p:sp>
      <p:sp>
        <p:nvSpPr>
          <p:cNvPr id="15" name="Rectangle 5">
            <a:extLst>
              <a:ext uri="{FF2B5EF4-FFF2-40B4-BE49-F238E27FC236}">
                <a16:creationId xmlns:a16="http://schemas.microsoft.com/office/drawing/2014/main" id="{7E1465BA-C30D-DA84-C458-5E601F6534F3}"/>
              </a:ext>
            </a:extLst>
          </p:cNvPr>
          <p:cNvSpPr>
            <a:spLocks noChangeArrowheads="1"/>
          </p:cNvSpPr>
          <p:nvPr/>
        </p:nvSpPr>
        <p:spPr bwMode="auto">
          <a:xfrm>
            <a:off x="306701" y="4505418"/>
            <a:ext cx="8633470" cy="633637"/>
          </a:xfrm>
          <a:prstGeom prst="rect">
            <a:avLst/>
          </a:prstGeom>
          <a:noFill/>
          <a:ln w="9525">
            <a:noFill/>
            <a:miter lim="800000"/>
            <a:headEnd/>
            <a:tailEnd/>
          </a:ln>
        </p:spPr>
        <p:txBody>
          <a:bodyPr lIns="69595" tIns="34797" rIns="69595" bIns="34797"/>
          <a:lstStyle/>
          <a:p>
            <a:pPr eaLnBrk="1" hangingPunct="1">
              <a:lnSpc>
                <a:spcPts val="2234"/>
              </a:lnSpc>
              <a:spcBef>
                <a:spcPts val="152"/>
              </a:spcBef>
              <a:spcAft>
                <a:spcPts val="152"/>
              </a:spcAft>
              <a:tabLst>
                <a:tab pos="239713" algn="l"/>
                <a:tab pos="3441700" algn="l"/>
                <a:tab pos="3529013" algn="l"/>
                <a:tab pos="4083050" algn="l"/>
                <a:tab pos="4325938" algn="l"/>
                <a:tab pos="4927600" algn="l"/>
                <a:tab pos="5024438" algn="l"/>
                <a:tab pos="5475288" algn="l"/>
                <a:tab pos="5610225" algn="l"/>
                <a:tab pos="6015038" algn="l"/>
                <a:tab pos="7534275" algn="l"/>
                <a:tab pos="7624763" algn="l"/>
              </a:tabLst>
              <a:defRPr/>
            </a:pPr>
            <a:r>
              <a:rPr lang="ja-JP" altLang="en-US" sz="1600" b="1" dirty="0">
                <a:solidFill>
                  <a:schemeClr val="accent4"/>
                </a:solidFill>
                <a:latin typeface="ＭＳ Ｐゴシック" pitchFamily="50" charset="-128"/>
                <a:ea typeface="ＭＳ Ｐゴシック" charset="-128"/>
              </a:rPr>
              <a:t>■</a:t>
            </a:r>
            <a:r>
              <a:rPr lang="ja-JP" altLang="en-US" sz="1600" b="1" dirty="0">
                <a:solidFill>
                  <a:schemeClr val="accent4"/>
                </a:solidFill>
                <a:latin typeface="ＭＳ Ｐゴシック" pitchFamily="50" charset="-128"/>
              </a:rPr>
              <a:t> </a:t>
            </a:r>
            <a:r>
              <a:rPr lang="ja-JP" altLang="ja-JP" sz="1600" b="1" dirty="0">
                <a:solidFill>
                  <a:schemeClr val="accent4"/>
                </a:solidFill>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外国につながる児童生徒の学習言語定着支援事業                             （  　　 １，２００万円）</a:t>
            </a:r>
            <a:endParaRPr lang="en-US" altLang="ja-JP" sz="1600" b="1" dirty="0">
              <a:latin typeface="ＭＳ Ｐゴシック" pitchFamily="50" charset="-128"/>
              <a:ea typeface="ＭＳ Ｐゴシック" charset="-128"/>
            </a:endParaRPr>
          </a:p>
          <a:p>
            <a:pPr eaLnBrk="1" hangingPunct="1">
              <a:lnSpc>
                <a:spcPts val="2234"/>
              </a:lnSpc>
              <a:spcBef>
                <a:spcPts val="152"/>
              </a:spcBef>
              <a:spcAft>
                <a:spcPts val="152"/>
              </a:spcAft>
              <a:tabLst>
                <a:tab pos="239713" algn="l"/>
                <a:tab pos="3441700" algn="l"/>
                <a:tab pos="3529013" algn="l"/>
                <a:tab pos="4083050" algn="l"/>
                <a:tab pos="4325938" algn="l"/>
                <a:tab pos="4927600" algn="l"/>
                <a:tab pos="5024438" algn="l"/>
                <a:tab pos="5475288" algn="l"/>
                <a:tab pos="5610225" algn="l"/>
                <a:tab pos="6015038" algn="l"/>
                <a:tab pos="7534275" algn="l"/>
                <a:tab pos="7624763" algn="l"/>
              </a:tabLst>
              <a:defRPr/>
            </a:pPr>
            <a:r>
              <a:rPr lang="en-US"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　　　　　　　　　　　　　　　　　　　　　　　　　　　　　　　　　　　　　　　　　　　　　　　　　　　　　　　　</a:t>
            </a:r>
            <a:r>
              <a:rPr lang="en-US" altLang="ja-JP" sz="1600" b="1" dirty="0">
                <a:latin typeface="ＭＳ Ｐゴシック" pitchFamily="50" charset="-128"/>
                <a:ea typeface="ＭＳ Ｐゴシック" charset="-128"/>
              </a:rPr>
              <a:t>【</a:t>
            </a:r>
            <a:r>
              <a:rPr lang="ja-JP" altLang="en-US" sz="1600" b="1" dirty="0">
                <a:latin typeface="ＭＳ Ｐゴシック" pitchFamily="50" charset="-128"/>
                <a:ea typeface="ＭＳ Ｐゴシック" charset="-128"/>
              </a:rPr>
              <a:t>後掲</a:t>
            </a:r>
            <a:r>
              <a:rPr lang="en-US" altLang="ja-JP" sz="1600" b="1" dirty="0">
                <a:latin typeface="ＭＳ Ｐゴシック" pitchFamily="50" charset="-128"/>
                <a:ea typeface="ＭＳ Ｐゴシック" charset="-128"/>
              </a:rPr>
              <a:t>】</a:t>
            </a:r>
            <a:r>
              <a:rPr lang="ja-JP" altLang="en-US" sz="1600" b="1" dirty="0">
                <a:latin typeface="ＭＳ Ｐゴシック" pitchFamily="50" charset="-128"/>
                <a:ea typeface="ＭＳ Ｐゴシック" charset="-128"/>
              </a:rPr>
              <a:t> </a:t>
            </a:r>
            <a:endParaRPr lang="en-US" altLang="ja-JP" sz="1600" b="1" dirty="0">
              <a:latin typeface="ＭＳ Ｐゴシック" pitchFamily="50" charset="-128"/>
              <a:ea typeface="ＭＳ Ｐゴシック" charset="-128"/>
            </a:endParaRPr>
          </a:p>
        </p:txBody>
      </p:sp>
      <p:sp>
        <p:nvSpPr>
          <p:cNvPr id="20" name="Rectangle 4">
            <a:extLst>
              <a:ext uri="{FF2B5EF4-FFF2-40B4-BE49-F238E27FC236}">
                <a16:creationId xmlns:a16="http://schemas.microsoft.com/office/drawing/2014/main" id="{A0C0DCF0-3F55-E893-3053-4A99F8BAC3EC}"/>
              </a:ext>
            </a:extLst>
          </p:cNvPr>
          <p:cNvSpPr>
            <a:spLocks noChangeArrowheads="1"/>
          </p:cNvSpPr>
          <p:nvPr/>
        </p:nvSpPr>
        <p:spPr bwMode="auto">
          <a:xfrm>
            <a:off x="7444409" y="18477"/>
            <a:ext cx="168252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暮らしを守る</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福祉等の向上</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pic>
        <p:nvPicPr>
          <p:cNvPr id="3" name="図 2" descr="挿絵, 抽象 が含まれている画像&#10;&#10;自動的に生成された説明">
            <a:extLst>
              <a:ext uri="{FF2B5EF4-FFF2-40B4-BE49-F238E27FC236}">
                <a16:creationId xmlns:a16="http://schemas.microsoft.com/office/drawing/2014/main" id="{500848FA-46F8-3D35-B6EF-4A507B6FB95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30411" y="944073"/>
            <a:ext cx="1892261" cy="946131"/>
          </a:xfrm>
          <a:prstGeom prst="rect">
            <a:avLst/>
          </a:prstGeom>
        </p:spPr>
      </p:pic>
      <p:sp>
        <p:nvSpPr>
          <p:cNvPr id="12" name="角丸四角形 25">
            <a:extLst>
              <a:ext uri="{FF2B5EF4-FFF2-40B4-BE49-F238E27FC236}">
                <a16:creationId xmlns:a16="http://schemas.microsoft.com/office/drawing/2014/main" id="{B4A6C4F6-56A3-0E82-050B-F0A5BD411D10}"/>
              </a:ext>
            </a:extLst>
          </p:cNvPr>
          <p:cNvSpPr/>
          <p:nvPr/>
        </p:nvSpPr>
        <p:spPr>
          <a:xfrm>
            <a:off x="285139" y="1453000"/>
            <a:ext cx="288925" cy="288925"/>
          </a:xfrm>
          <a:prstGeom prst="roundRect">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4" name="Rectangle 5">
            <a:extLst>
              <a:ext uri="{FF2B5EF4-FFF2-40B4-BE49-F238E27FC236}">
                <a16:creationId xmlns:a16="http://schemas.microsoft.com/office/drawing/2014/main" id="{1CA71195-865D-678F-F112-DA69BC478DF1}"/>
              </a:ext>
            </a:extLst>
          </p:cNvPr>
          <p:cNvSpPr>
            <a:spLocks noChangeArrowheads="1"/>
          </p:cNvSpPr>
          <p:nvPr/>
        </p:nvSpPr>
        <p:spPr bwMode="auto">
          <a:xfrm>
            <a:off x="263367" y="599328"/>
            <a:ext cx="8676804" cy="358775"/>
          </a:xfrm>
          <a:prstGeom prst="rect">
            <a:avLst/>
          </a:prstGeom>
          <a:noFill/>
          <a:ln w="9525">
            <a:noFill/>
            <a:miter lim="800000"/>
            <a:headEnd/>
            <a:tailEnd/>
          </a:ln>
        </p:spPr>
        <p:txBody>
          <a:bodyPr lIns="69595" tIns="34797" rIns="69595" bIns="34797"/>
          <a:lstStyle/>
          <a:p>
            <a:pPr eaLnBrk="1" hangingPunct="1">
              <a:lnSpc>
                <a:spcPts val="2234"/>
              </a:lnSpc>
              <a:spcBef>
                <a:spcPts val="152"/>
              </a:spcBef>
              <a:spcAft>
                <a:spcPts val="152"/>
              </a:spcAft>
              <a:tabLst>
                <a:tab pos="239713" algn="l"/>
                <a:tab pos="3441700" algn="l"/>
                <a:tab pos="3529013" algn="l"/>
                <a:tab pos="4083050" algn="l"/>
                <a:tab pos="4325938" algn="l"/>
                <a:tab pos="4927600" algn="l"/>
                <a:tab pos="5024438" algn="l"/>
                <a:tab pos="5475288" algn="l"/>
                <a:tab pos="5610225" algn="l"/>
              </a:tabLst>
              <a:defRPr/>
            </a:pPr>
            <a:r>
              <a:rPr lang="ja-JP" altLang="en-US" sz="1600" b="1" dirty="0">
                <a:solidFill>
                  <a:schemeClr val="accent4"/>
                </a:solidFill>
                <a:latin typeface="ＭＳ Ｐゴシック" pitchFamily="50" charset="-128"/>
                <a:ea typeface="ＭＳ Ｐゴシック" charset="-128"/>
              </a:rPr>
              <a:t>■</a:t>
            </a:r>
            <a:r>
              <a:rPr lang="ja-JP" altLang="en-US" sz="1600" b="1" dirty="0">
                <a:solidFill>
                  <a:schemeClr val="accent4"/>
                </a:solidFill>
                <a:latin typeface="ＭＳ Ｐゴシック" pitchFamily="50" charset="-128"/>
              </a:rPr>
              <a:t> </a:t>
            </a:r>
            <a:r>
              <a:rPr lang="ja-JP" altLang="ja-JP" sz="1600" b="1" dirty="0">
                <a:solidFill>
                  <a:schemeClr val="accent4"/>
                </a:solidFill>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外国につながる児童生徒の受入れ・共生のための教育推進事業　 　　　　</a:t>
            </a:r>
            <a:r>
              <a:rPr kumimoji="1" lang="ja-JP" altLang="en-US" sz="1600" b="1" i="0" u="none" strike="noStrike" kern="1200" cap="none" spc="0" normalizeH="0" baseline="0" noProof="0" dirty="0">
                <a:ln>
                  <a:noFill/>
                </a:ln>
                <a:effectLst/>
                <a:uLnTx/>
                <a:uFillTx/>
                <a:latin typeface="ＭＳ Ｐゴシック" panose="020B0600070205080204" pitchFamily="50" charset="-128"/>
              </a:rPr>
              <a:t>（</a:t>
            </a:r>
            <a:r>
              <a:rPr lang="ja-JP" altLang="en-US" sz="1600" b="1" dirty="0">
                <a:latin typeface="ＭＳ Ｐゴシック" pitchFamily="50" charset="-128"/>
                <a:ea typeface="ＭＳ Ｐゴシック" charset="-128"/>
              </a:rPr>
              <a:t> ６億 ４，１００万</a:t>
            </a:r>
            <a:r>
              <a:rPr lang="zh-TW" altLang="en-US" sz="1600" b="1" dirty="0">
                <a:latin typeface="ＭＳ Ｐゴシック" pitchFamily="50" charset="-128"/>
                <a:ea typeface="ＭＳ Ｐゴシック" charset="-128"/>
              </a:rPr>
              <a:t>円</a:t>
            </a:r>
            <a:r>
              <a:rPr lang="ja-JP" altLang="en-US" sz="1600" b="1" dirty="0">
                <a:latin typeface="ＭＳ Ｐゴシック" panose="020B0600070205080204" pitchFamily="50" charset="-128"/>
              </a:rPr>
              <a:t>）</a:t>
            </a:r>
            <a:endParaRPr lang="en-US" altLang="ja-JP" sz="1600" b="1" dirty="0">
              <a:latin typeface="ＭＳ Ｐゴシック" pitchFamily="50" charset="-128"/>
              <a:ea typeface="ＭＳ Ｐゴシック" charset="-128"/>
            </a:endParaRPr>
          </a:p>
        </p:txBody>
      </p:sp>
      <p:sp>
        <p:nvSpPr>
          <p:cNvPr id="5" name="Rectangle 5">
            <a:extLst>
              <a:ext uri="{FF2B5EF4-FFF2-40B4-BE49-F238E27FC236}">
                <a16:creationId xmlns:a16="http://schemas.microsoft.com/office/drawing/2014/main" id="{0EAAA0A1-88A6-8BE8-DDDB-C5651CDB4752}"/>
              </a:ext>
            </a:extLst>
          </p:cNvPr>
          <p:cNvSpPr>
            <a:spLocks noChangeArrowheads="1"/>
          </p:cNvSpPr>
          <p:nvPr/>
        </p:nvSpPr>
        <p:spPr bwMode="auto">
          <a:xfrm>
            <a:off x="574064" y="1405339"/>
            <a:ext cx="4769214" cy="660998"/>
          </a:xfrm>
          <a:prstGeom prst="rect">
            <a:avLst/>
          </a:prstGeom>
          <a:noFill/>
          <a:ln w="9525">
            <a:noFill/>
            <a:miter lim="800000"/>
            <a:headEnd/>
            <a:tailEnd/>
          </a:ln>
        </p:spPr>
        <p:txBody>
          <a:bodyPr lIns="77929" tIns="38964" rIns="77929" bIns="38964"/>
          <a:lstStyle/>
          <a:p>
            <a:pPr marL="285750" indent="-285750" defTabSz="919163" eaLnBrk="1" hangingPunct="1">
              <a:lnSpc>
                <a:spcPts val="2000"/>
              </a:lnSpc>
              <a:spcBef>
                <a:spcPts val="175"/>
              </a:spcBef>
              <a:spcAft>
                <a:spcPts val="175"/>
              </a:spcAft>
              <a:buFont typeface="Wingdings" panose="05000000000000000000" pitchFamily="2" charset="2"/>
              <a:buChar char="Ø"/>
              <a:tabLst>
                <a:tab pos="4659313" algn="l"/>
                <a:tab pos="4757738" algn="l"/>
                <a:tab pos="6459538" algn="l"/>
                <a:tab pos="6635750" algn="l"/>
                <a:tab pos="6905625" algn="l"/>
                <a:tab pos="6999288" algn="l"/>
                <a:tab pos="7173913" algn="l"/>
                <a:tab pos="7983538" algn="l"/>
                <a:tab pos="8253413" algn="l"/>
              </a:tabLst>
              <a:defRPr/>
            </a:pPr>
            <a:r>
              <a:rPr lang="ja-JP" altLang="en-US" sz="1400" dirty="0">
                <a:latin typeface="ＭＳ Ｐゴシック" panose="020B0600070205080204" pitchFamily="50" charset="-128"/>
              </a:rPr>
              <a:t>プレクラスにおける教室の増設及びコーディネーター増員、民間事業者を活用するなど、支援を充実</a:t>
            </a:r>
            <a:endParaRPr lang="en-US" altLang="ja-JP" sz="1400" dirty="0">
              <a:latin typeface="ＭＳ Ｐゴシック" panose="020B0600070205080204" pitchFamily="50" charset="-128"/>
            </a:endParaRPr>
          </a:p>
        </p:txBody>
      </p:sp>
      <p:sp>
        <p:nvSpPr>
          <p:cNvPr id="10" name="角丸四角形 19">
            <a:extLst>
              <a:ext uri="{FF2B5EF4-FFF2-40B4-BE49-F238E27FC236}">
                <a16:creationId xmlns:a16="http://schemas.microsoft.com/office/drawing/2014/main" id="{46944656-A88F-70C4-1393-2CC0C3F58F71}"/>
              </a:ext>
            </a:extLst>
          </p:cNvPr>
          <p:cNvSpPr/>
          <p:nvPr/>
        </p:nvSpPr>
        <p:spPr>
          <a:xfrm>
            <a:off x="65130" y="1955022"/>
            <a:ext cx="288925" cy="288925"/>
          </a:xfrm>
          <a:prstGeom prst="roundRect">
            <a:avLst>
              <a:gd name="adj" fmla="val 50000"/>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13" name="Rectangle 5">
            <a:extLst>
              <a:ext uri="{FF2B5EF4-FFF2-40B4-BE49-F238E27FC236}">
                <a16:creationId xmlns:a16="http://schemas.microsoft.com/office/drawing/2014/main" id="{A699AC0D-9AD8-5F51-9A8C-1D499E5DFAA7}"/>
              </a:ext>
            </a:extLst>
          </p:cNvPr>
          <p:cNvSpPr>
            <a:spLocks noChangeArrowheads="1"/>
          </p:cNvSpPr>
          <p:nvPr/>
        </p:nvSpPr>
        <p:spPr bwMode="auto">
          <a:xfrm>
            <a:off x="310813" y="1924493"/>
            <a:ext cx="8803828" cy="40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5018088" algn="l"/>
                <a:tab pos="5205413" algn="l"/>
                <a:tab pos="5376863" algn="l"/>
                <a:tab pos="5473700" algn="l"/>
              </a:tabLst>
            </a:pPr>
            <a:r>
              <a:rPr lang="ja-JP" altLang="en-US" sz="1600" b="1" dirty="0">
                <a:latin typeface="ＭＳ Ｐゴシック" panose="020B0600070205080204" pitchFamily="50" charset="-128"/>
              </a:rPr>
              <a:t>■　外国につながる児童生徒の保護者を対象とした日本語学習支援事業　　 </a:t>
            </a:r>
            <a:r>
              <a:rPr lang="ja-JP" altLang="en-US" sz="1600" b="1" dirty="0">
                <a:latin typeface="ＭＳ Ｐゴシック" pitchFamily="50" charset="-128"/>
                <a:ea typeface="ＭＳ Ｐゴシック" charset="-128"/>
              </a:rPr>
              <a:t>（         　 ９００万</a:t>
            </a:r>
            <a:r>
              <a:rPr lang="zh-TW" altLang="en-US" sz="1600" b="1" dirty="0">
                <a:latin typeface="ＭＳ Ｐゴシック" pitchFamily="50" charset="-128"/>
                <a:ea typeface="ＭＳ Ｐゴシック" charset="-128"/>
              </a:rPr>
              <a:t>円</a:t>
            </a:r>
            <a:r>
              <a:rPr lang="ja-JP" altLang="en-US" sz="1600" b="1" dirty="0">
                <a:latin typeface="ＭＳ Ｐゴシック" pitchFamily="50" charset="-128"/>
                <a:ea typeface="ＭＳ Ｐゴシック" charset="-128"/>
              </a:rPr>
              <a:t>）</a:t>
            </a:r>
            <a:endParaRPr lang="ja-JP" altLang="en-US" sz="1600" b="1" dirty="0">
              <a:latin typeface="ＭＳ Ｐゴシック" panose="020B0600070205080204" pitchFamily="50" charset="-128"/>
            </a:endParaRPr>
          </a:p>
        </p:txBody>
      </p:sp>
      <p:sp>
        <p:nvSpPr>
          <p:cNvPr id="14" name="Rectangle 5">
            <a:extLst>
              <a:ext uri="{FF2B5EF4-FFF2-40B4-BE49-F238E27FC236}">
                <a16:creationId xmlns:a16="http://schemas.microsoft.com/office/drawing/2014/main" id="{95E1C1CA-4679-BF0D-4298-027C824713A0}"/>
              </a:ext>
            </a:extLst>
          </p:cNvPr>
          <p:cNvSpPr>
            <a:spLocks noChangeArrowheads="1"/>
          </p:cNvSpPr>
          <p:nvPr/>
        </p:nvSpPr>
        <p:spPr bwMode="auto">
          <a:xfrm>
            <a:off x="312073" y="2764580"/>
            <a:ext cx="8803828" cy="40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5018088" algn="l"/>
                <a:tab pos="5205413" algn="l"/>
                <a:tab pos="5376863" algn="l"/>
                <a:tab pos="5473700" algn="l"/>
              </a:tabLst>
            </a:pPr>
            <a:r>
              <a:rPr lang="ja-JP" altLang="en-US" sz="1600" b="1" dirty="0">
                <a:latin typeface="ＭＳ Ｐゴシック" panose="020B0600070205080204" pitchFamily="50" charset="-128"/>
              </a:rPr>
              <a:t>■　学校図書館の機能を活用した外国につながる児童生徒への支援事業　 　</a:t>
            </a:r>
            <a:r>
              <a:rPr lang="ja-JP" altLang="en-US" sz="1600" b="1" dirty="0">
                <a:latin typeface="ＭＳ Ｐゴシック" pitchFamily="50" charset="-128"/>
                <a:ea typeface="ＭＳ Ｐゴシック" charset="-128"/>
              </a:rPr>
              <a:t>（　     ２，８００万</a:t>
            </a:r>
            <a:r>
              <a:rPr lang="zh-TW" altLang="en-US" sz="1600" b="1" dirty="0">
                <a:latin typeface="ＭＳ Ｐゴシック" pitchFamily="50" charset="-128"/>
                <a:ea typeface="ＭＳ Ｐゴシック" charset="-128"/>
              </a:rPr>
              <a:t>円</a:t>
            </a:r>
            <a:r>
              <a:rPr lang="ja-JP" altLang="en-US" sz="1600" b="1" dirty="0">
                <a:latin typeface="ＭＳ Ｐゴシック" pitchFamily="50" charset="-128"/>
                <a:ea typeface="ＭＳ Ｐゴシック" charset="-128"/>
              </a:rPr>
              <a:t>）</a:t>
            </a:r>
            <a:endParaRPr lang="ja-JP" altLang="en-US" sz="1600" b="1" dirty="0">
              <a:latin typeface="ＭＳ Ｐゴシック" panose="020B0600070205080204" pitchFamily="50" charset="-128"/>
            </a:endParaRPr>
          </a:p>
        </p:txBody>
      </p:sp>
      <p:sp>
        <p:nvSpPr>
          <p:cNvPr id="16" name="角丸四角形 19">
            <a:extLst>
              <a:ext uri="{FF2B5EF4-FFF2-40B4-BE49-F238E27FC236}">
                <a16:creationId xmlns:a16="http://schemas.microsoft.com/office/drawing/2014/main" id="{5308373D-5074-9A73-A62E-2C85AA8C38FC}"/>
              </a:ext>
            </a:extLst>
          </p:cNvPr>
          <p:cNvSpPr/>
          <p:nvPr/>
        </p:nvSpPr>
        <p:spPr>
          <a:xfrm>
            <a:off x="66390" y="2817780"/>
            <a:ext cx="288925" cy="288925"/>
          </a:xfrm>
          <a:prstGeom prst="roundRect">
            <a:avLst>
              <a:gd name="adj" fmla="val 50000"/>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21" name="Rectangle 5">
            <a:extLst>
              <a:ext uri="{FF2B5EF4-FFF2-40B4-BE49-F238E27FC236}">
                <a16:creationId xmlns:a16="http://schemas.microsoft.com/office/drawing/2014/main" id="{32867F66-DBB6-7D1E-51BE-9186915F232C}"/>
              </a:ext>
            </a:extLst>
          </p:cNvPr>
          <p:cNvSpPr>
            <a:spLocks noChangeArrowheads="1"/>
          </p:cNvSpPr>
          <p:nvPr/>
        </p:nvSpPr>
        <p:spPr bwMode="auto">
          <a:xfrm>
            <a:off x="423422" y="2222057"/>
            <a:ext cx="7612213" cy="548285"/>
          </a:xfrm>
          <a:prstGeom prst="rect">
            <a:avLst/>
          </a:prstGeom>
          <a:noFill/>
          <a:ln w="9525">
            <a:noFill/>
            <a:miter lim="800000"/>
            <a:headEnd/>
            <a:tailEnd/>
          </a:ln>
        </p:spPr>
        <p:txBody>
          <a:bodyPr lIns="69595" tIns="34797" rIns="69595" bIns="34797"/>
          <a:lstStyle/>
          <a:p>
            <a:pPr marL="433943" indent="-277949" eaLnBrk="1" hangingPunct="1">
              <a:spcBef>
                <a:spcPts val="152"/>
              </a:spcBef>
              <a:spcAft>
                <a:spcPts val="152"/>
              </a:spcAft>
              <a:buFont typeface="Wingdings" panose="05000000000000000000" pitchFamily="2" charset="2"/>
              <a:buChar char="Ø"/>
              <a:defRPr/>
            </a:pPr>
            <a:r>
              <a:rPr lang="ja-JP" altLang="en-US" sz="1400" dirty="0">
                <a:latin typeface="ＭＳ Ｐゴシック" pitchFamily="50" charset="-128"/>
                <a:ea typeface="ＭＳ Ｐゴシック" charset="-128"/>
              </a:rPr>
              <a:t>外国につながる児童生徒が学校生活で困難を抱えることがないよう、その保護者を対象とした学校文化の理解につながる日本語学習プログラムを開発し、日本語教室を実施</a:t>
            </a:r>
            <a:endParaRPr lang="en-US" altLang="ja-JP" sz="1400" dirty="0">
              <a:latin typeface="ＭＳ Ｐゴシック" pitchFamily="50" charset="-128"/>
              <a:ea typeface="ＭＳ Ｐゴシック" charset="-128"/>
            </a:endParaRPr>
          </a:p>
        </p:txBody>
      </p:sp>
      <p:sp>
        <p:nvSpPr>
          <p:cNvPr id="22" name="Rectangle 5">
            <a:extLst>
              <a:ext uri="{FF2B5EF4-FFF2-40B4-BE49-F238E27FC236}">
                <a16:creationId xmlns:a16="http://schemas.microsoft.com/office/drawing/2014/main" id="{EC58D5C6-E33D-BEBA-2E59-15F60EB41F5B}"/>
              </a:ext>
            </a:extLst>
          </p:cNvPr>
          <p:cNvSpPr>
            <a:spLocks noChangeArrowheads="1"/>
          </p:cNvSpPr>
          <p:nvPr/>
        </p:nvSpPr>
        <p:spPr bwMode="auto">
          <a:xfrm>
            <a:off x="424683" y="3069701"/>
            <a:ext cx="7752018" cy="548285"/>
          </a:xfrm>
          <a:prstGeom prst="rect">
            <a:avLst/>
          </a:prstGeom>
          <a:noFill/>
          <a:ln w="9525">
            <a:noFill/>
            <a:miter lim="800000"/>
            <a:headEnd/>
            <a:tailEnd/>
          </a:ln>
        </p:spPr>
        <p:txBody>
          <a:bodyPr lIns="69595" tIns="34797" rIns="69595" bIns="34797"/>
          <a:lstStyle/>
          <a:p>
            <a:pPr marL="433943" indent="-277949" eaLnBrk="1" hangingPunct="1">
              <a:spcBef>
                <a:spcPts val="152"/>
              </a:spcBef>
              <a:spcAft>
                <a:spcPts val="152"/>
              </a:spcAft>
              <a:buFont typeface="Wingdings" panose="05000000000000000000" pitchFamily="2" charset="2"/>
              <a:buChar char="Ø"/>
              <a:defRPr/>
            </a:pPr>
            <a:r>
              <a:rPr lang="ja-JP" altLang="en-US" sz="1400" dirty="0">
                <a:latin typeface="ＭＳ Ｐゴシック" pitchFamily="50" charset="-128"/>
                <a:ea typeface="ＭＳ Ｐゴシック" charset="-128"/>
              </a:rPr>
              <a:t>図書・情報を取り扱う専門家として、多文化共生支援担当の学校司書をモデル校（８校）に配置し、教員と連携して外国につながる児童生徒への支援を充実</a:t>
            </a:r>
            <a:endParaRPr lang="en-US" altLang="ja-JP" sz="1400" dirty="0">
              <a:latin typeface="ＭＳ Ｐゴシック" pitchFamily="50" charset="-128"/>
              <a:ea typeface="ＭＳ Ｐゴシック" charset="-128"/>
            </a:endParaRPr>
          </a:p>
        </p:txBody>
      </p:sp>
      <p:sp>
        <p:nvSpPr>
          <p:cNvPr id="23" name="Rectangle 5">
            <a:extLst>
              <a:ext uri="{FF2B5EF4-FFF2-40B4-BE49-F238E27FC236}">
                <a16:creationId xmlns:a16="http://schemas.microsoft.com/office/drawing/2014/main" id="{E95E985F-CC84-1642-011E-006AC0327951}"/>
              </a:ext>
            </a:extLst>
          </p:cNvPr>
          <p:cNvSpPr>
            <a:spLocks noChangeArrowheads="1"/>
          </p:cNvSpPr>
          <p:nvPr/>
        </p:nvSpPr>
        <p:spPr bwMode="auto">
          <a:xfrm>
            <a:off x="298219" y="3620267"/>
            <a:ext cx="8803828" cy="620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spcBef>
                <a:spcPts val="175"/>
              </a:spcBef>
              <a:spcAft>
                <a:spcPts val="175"/>
              </a:spcAft>
              <a:tabLst>
                <a:tab pos="5018088" algn="l"/>
                <a:tab pos="5205413" algn="l"/>
                <a:tab pos="5376863" algn="l"/>
                <a:tab pos="5473700" algn="l"/>
              </a:tabLst>
            </a:pPr>
            <a:r>
              <a:rPr lang="ja-JP" altLang="en-US" sz="1600" b="1" dirty="0">
                <a:latin typeface="ＭＳ Ｐゴシック" panose="020B0600070205080204" pitchFamily="50" charset="-128"/>
              </a:rPr>
              <a:t>■　児童福祉施設等における外国につながる児童及び保護者への通訳支援事業</a:t>
            </a:r>
            <a:endParaRPr lang="en-US" altLang="ja-JP" sz="1600" b="1" dirty="0">
              <a:latin typeface="ＭＳ Ｐゴシック" panose="020B0600070205080204" pitchFamily="50" charset="-128"/>
            </a:endParaRPr>
          </a:p>
          <a:p>
            <a:pPr eaLnBrk="1" hangingPunct="1">
              <a:spcBef>
                <a:spcPts val="175"/>
              </a:spcBef>
              <a:spcAft>
                <a:spcPts val="175"/>
              </a:spcAft>
              <a:tabLst>
                <a:tab pos="5018088" algn="l"/>
                <a:tab pos="5205413" algn="l"/>
                <a:tab pos="5376863" algn="l"/>
                <a:tab pos="5473700" algn="l"/>
              </a:tabLst>
            </a:pPr>
            <a:r>
              <a:rPr lang="ja-JP" altLang="en-US" sz="1600" b="1" dirty="0">
                <a:latin typeface="ＭＳ Ｐゴシック" pitchFamily="50" charset="-128"/>
                <a:ea typeface="ＭＳ Ｐゴシック" charset="-128"/>
              </a:rPr>
              <a:t>　　　　　　　　　　　　　　　　　　　　　　　　　　　　　　　　　　　　　　　　　　　　　　　　  （ １億 ７，７００万</a:t>
            </a:r>
            <a:r>
              <a:rPr lang="zh-TW" altLang="en-US" sz="1600" b="1" dirty="0">
                <a:latin typeface="ＭＳ Ｐゴシック" pitchFamily="50" charset="-128"/>
                <a:ea typeface="ＭＳ Ｐゴシック" charset="-128"/>
              </a:rPr>
              <a:t>円</a:t>
            </a:r>
            <a:r>
              <a:rPr lang="ja-JP" altLang="en-US" sz="1600" b="1" dirty="0">
                <a:latin typeface="ＭＳ Ｐゴシック" pitchFamily="50" charset="-128"/>
                <a:ea typeface="ＭＳ Ｐゴシック" charset="-128"/>
              </a:rPr>
              <a:t>）</a:t>
            </a:r>
            <a:endParaRPr lang="ja-JP" altLang="en-US" sz="1600" b="1" dirty="0">
              <a:latin typeface="ＭＳ Ｐゴシック" panose="020B0600070205080204" pitchFamily="50" charset="-128"/>
            </a:endParaRPr>
          </a:p>
        </p:txBody>
      </p:sp>
      <p:sp>
        <p:nvSpPr>
          <p:cNvPr id="24" name="角丸四角形 19">
            <a:extLst>
              <a:ext uri="{FF2B5EF4-FFF2-40B4-BE49-F238E27FC236}">
                <a16:creationId xmlns:a16="http://schemas.microsoft.com/office/drawing/2014/main" id="{C8D73AB8-FB61-45E7-FFEF-03DDA1247F9B}"/>
              </a:ext>
            </a:extLst>
          </p:cNvPr>
          <p:cNvSpPr/>
          <p:nvPr/>
        </p:nvSpPr>
        <p:spPr>
          <a:xfrm>
            <a:off x="52536" y="3593958"/>
            <a:ext cx="288925" cy="288925"/>
          </a:xfrm>
          <a:prstGeom prst="roundRect">
            <a:avLst>
              <a:gd name="adj" fmla="val 50000"/>
            </a:avLst>
          </a:prstGeom>
          <a:ln/>
        </p:spPr>
        <p:style>
          <a:lnRef idx="2">
            <a:schemeClr val="dk1"/>
          </a:lnRef>
          <a:fillRef idx="1">
            <a:schemeClr val="lt1"/>
          </a:fillRef>
          <a:effectRef idx="0">
            <a:schemeClr val="dk1"/>
          </a:effectRef>
          <a:fontRef idx="minor">
            <a:schemeClr val="dk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25" name="Rectangle 5">
            <a:extLst>
              <a:ext uri="{FF2B5EF4-FFF2-40B4-BE49-F238E27FC236}">
                <a16:creationId xmlns:a16="http://schemas.microsoft.com/office/drawing/2014/main" id="{8244DB5B-1076-53E3-DEEE-06C358FF08FA}"/>
              </a:ext>
            </a:extLst>
          </p:cNvPr>
          <p:cNvSpPr>
            <a:spLocks noChangeArrowheads="1"/>
          </p:cNvSpPr>
          <p:nvPr/>
        </p:nvSpPr>
        <p:spPr bwMode="auto">
          <a:xfrm>
            <a:off x="410829" y="3916864"/>
            <a:ext cx="6292121" cy="548285"/>
          </a:xfrm>
          <a:prstGeom prst="rect">
            <a:avLst/>
          </a:prstGeom>
          <a:noFill/>
          <a:ln w="9525">
            <a:noFill/>
            <a:miter lim="800000"/>
            <a:headEnd/>
            <a:tailEnd/>
          </a:ln>
        </p:spPr>
        <p:txBody>
          <a:bodyPr lIns="69595" tIns="34797" rIns="69595" bIns="34797"/>
          <a:lstStyle/>
          <a:p>
            <a:pPr marL="433943" indent="-277949" eaLnBrk="1" hangingPunct="1">
              <a:spcBef>
                <a:spcPts val="152"/>
              </a:spcBef>
              <a:spcAft>
                <a:spcPts val="152"/>
              </a:spcAft>
              <a:buFont typeface="Wingdings" panose="05000000000000000000" pitchFamily="2" charset="2"/>
              <a:buChar char="Ø"/>
              <a:defRPr/>
            </a:pPr>
            <a:r>
              <a:rPr lang="ja-JP" altLang="en-US" sz="1400" dirty="0">
                <a:latin typeface="ＭＳ Ｐゴシック" pitchFamily="50" charset="-128"/>
                <a:ea typeface="ＭＳ Ｐゴシック" charset="-128"/>
              </a:rPr>
              <a:t>外国につながる児童や保護者と、より正確なコミュニケーションを図るため、多言語リモート通訳システムを導入し、安全・安心な教育・保育の環境を整備</a:t>
            </a:r>
            <a:endParaRPr lang="en-US" altLang="ja-JP" sz="1400" dirty="0">
              <a:latin typeface="ＭＳ Ｐゴシック" pitchFamily="50" charset="-128"/>
              <a:ea typeface="ＭＳ Ｐゴシック" charset="-128"/>
            </a:endParaRPr>
          </a:p>
        </p:txBody>
      </p:sp>
    </p:spTree>
    <p:extLst>
      <p:ext uri="{BB962C8B-B14F-4D97-AF65-F5344CB8AC3E}">
        <p14:creationId xmlns:p14="http://schemas.microsoft.com/office/powerpoint/2010/main" val="294203109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5"/>
          <p:cNvSpPr>
            <a:spLocks noChangeArrowheads="1"/>
          </p:cNvSpPr>
          <p:nvPr/>
        </p:nvSpPr>
        <p:spPr bwMode="auto">
          <a:xfrm>
            <a:off x="115888" y="232604"/>
            <a:ext cx="8855075" cy="4591050"/>
          </a:xfrm>
          <a:prstGeom prst="rect">
            <a:avLst/>
          </a:prstGeom>
          <a:noFill/>
          <a:ln w="9525">
            <a:noFill/>
            <a:miter lim="800000"/>
            <a:headEnd/>
            <a:tailEnd/>
          </a:ln>
        </p:spPr>
        <p:txBody>
          <a:bodyPr wrap="none" lIns="77929" tIns="38964" rIns="77929" bIns="38964"/>
          <a:lstStyle/>
          <a:p>
            <a:pPr eaLnBrk="1" hangingPunct="1">
              <a:lnSpc>
                <a:spcPct val="120000"/>
              </a:lnSpc>
              <a:buFont typeface="Wingdings" pitchFamily="2" charset="2"/>
              <a:buNone/>
              <a:defRPr/>
            </a:pPr>
            <a:endParaRPr lang="en-US" altLang="ja-JP" dirty="0">
              <a:ea typeface="ＭＳ Ｐゴシック" charset="-128"/>
            </a:endParaRPr>
          </a:p>
          <a:p>
            <a:pPr eaLnBrk="1" hangingPunct="1">
              <a:lnSpc>
                <a:spcPct val="120000"/>
              </a:lnSpc>
              <a:buFont typeface="Wingdings" pitchFamily="2" charset="2"/>
              <a:buNone/>
              <a:defRPr/>
            </a:pPr>
            <a:endParaRPr lang="en-US" altLang="ja-JP" sz="1200" dirty="0">
              <a:latin typeface="+mn-ea"/>
              <a:ea typeface="+mn-ea"/>
            </a:endParaRPr>
          </a:p>
          <a:p>
            <a:pPr eaLnBrk="1" hangingPunct="1">
              <a:lnSpc>
                <a:spcPct val="120000"/>
              </a:lnSpc>
              <a:buFont typeface="Wingdings" pitchFamily="2" charset="2"/>
              <a:buNone/>
              <a:defRPr/>
            </a:pPr>
            <a:endParaRPr lang="en-US" altLang="ja-JP" sz="1200" dirty="0">
              <a:latin typeface="+mn-ea"/>
              <a:ea typeface="+mn-ea"/>
            </a:endParaRPr>
          </a:p>
          <a:p>
            <a:pPr eaLnBrk="1" hangingPunct="1">
              <a:lnSpc>
                <a:spcPct val="120000"/>
              </a:lnSpc>
              <a:buFont typeface="Wingdings" pitchFamily="2" charset="2"/>
              <a:buNone/>
              <a:defRPr/>
            </a:pPr>
            <a:endParaRPr lang="en-US" altLang="ja-JP" sz="1200" dirty="0">
              <a:latin typeface="+mn-ea"/>
              <a:ea typeface="+mn-ea"/>
            </a:endParaRPr>
          </a:p>
          <a:p>
            <a:pPr eaLnBrk="1" hangingPunct="1">
              <a:lnSpc>
                <a:spcPct val="120000"/>
              </a:lnSpc>
              <a:buFont typeface="Wingdings" pitchFamily="2" charset="2"/>
              <a:buNone/>
              <a:defRPr/>
            </a:pPr>
            <a:endParaRPr lang="en-US" altLang="ja-JP" sz="1200" dirty="0">
              <a:latin typeface="+mn-ea"/>
              <a:ea typeface="+mn-ea"/>
            </a:endParaRPr>
          </a:p>
          <a:p>
            <a:pPr eaLnBrk="1" hangingPunct="1">
              <a:lnSpc>
                <a:spcPct val="120000"/>
              </a:lnSpc>
              <a:buFont typeface="Wingdings" pitchFamily="2" charset="2"/>
              <a:buNone/>
              <a:defRPr/>
            </a:pPr>
            <a:endParaRPr lang="en-US" altLang="ja-JP" sz="1200" dirty="0">
              <a:latin typeface="+mn-ea"/>
              <a:ea typeface="+mn-ea"/>
            </a:endParaRPr>
          </a:p>
          <a:p>
            <a:pPr eaLnBrk="1" hangingPunct="1">
              <a:lnSpc>
                <a:spcPct val="120000"/>
              </a:lnSpc>
              <a:buFont typeface="Wingdings" pitchFamily="2" charset="2"/>
              <a:buNone/>
              <a:defRPr/>
            </a:pPr>
            <a:endParaRPr lang="en-US" altLang="ja-JP" sz="1200" dirty="0">
              <a:latin typeface="+mn-ea"/>
              <a:ea typeface="+mn-ea"/>
            </a:endParaRPr>
          </a:p>
          <a:p>
            <a:pPr eaLnBrk="1" hangingPunct="1">
              <a:lnSpc>
                <a:spcPct val="120000"/>
              </a:lnSpc>
              <a:buFont typeface="Wingdings" pitchFamily="2" charset="2"/>
              <a:buNone/>
              <a:defRPr/>
            </a:pPr>
            <a:endParaRPr lang="en-US" altLang="ja-JP" sz="1200" dirty="0">
              <a:latin typeface="+mn-ea"/>
              <a:ea typeface="+mn-ea"/>
            </a:endParaRPr>
          </a:p>
          <a:p>
            <a:pPr eaLnBrk="1" hangingPunct="1">
              <a:lnSpc>
                <a:spcPct val="120000"/>
              </a:lnSpc>
              <a:buFont typeface="Wingdings" pitchFamily="2" charset="2"/>
              <a:buNone/>
              <a:defRPr/>
            </a:pPr>
            <a:endParaRPr lang="en-US" altLang="ja-JP" sz="1200" dirty="0">
              <a:latin typeface="+mn-ea"/>
              <a:ea typeface="+mn-ea"/>
            </a:endParaRPr>
          </a:p>
          <a:p>
            <a:pPr eaLnBrk="1" hangingPunct="1">
              <a:lnSpc>
                <a:spcPct val="120000"/>
              </a:lnSpc>
              <a:buFont typeface="Wingdings" pitchFamily="2" charset="2"/>
              <a:buNone/>
              <a:defRPr/>
            </a:pPr>
            <a:endParaRPr lang="en-US" altLang="ja-JP" sz="1200" dirty="0">
              <a:latin typeface="+mn-ea"/>
              <a:ea typeface="+mn-ea"/>
            </a:endParaRPr>
          </a:p>
          <a:p>
            <a:pPr eaLnBrk="1" hangingPunct="1">
              <a:lnSpc>
                <a:spcPct val="120000"/>
              </a:lnSpc>
              <a:buFont typeface="Wingdings" pitchFamily="2" charset="2"/>
              <a:buNone/>
              <a:defRPr/>
            </a:pPr>
            <a:endParaRPr lang="en-US" altLang="ja-JP" sz="1200" dirty="0">
              <a:latin typeface="+mn-ea"/>
              <a:ea typeface="+mn-ea"/>
            </a:endParaRPr>
          </a:p>
          <a:p>
            <a:pPr eaLnBrk="1" hangingPunct="1">
              <a:lnSpc>
                <a:spcPct val="120000"/>
              </a:lnSpc>
              <a:buFont typeface="Wingdings" pitchFamily="2" charset="2"/>
              <a:buNone/>
              <a:defRPr/>
            </a:pPr>
            <a:endParaRPr lang="en-US" altLang="ja-JP" sz="700" dirty="0">
              <a:latin typeface="+mn-ea"/>
              <a:ea typeface="+mn-ea"/>
            </a:endParaRPr>
          </a:p>
          <a:p>
            <a:pPr eaLnBrk="1" hangingPunct="1">
              <a:lnSpc>
                <a:spcPct val="120000"/>
              </a:lnSpc>
              <a:buFont typeface="Wingdings" pitchFamily="2" charset="2"/>
              <a:buNone/>
              <a:defRPr/>
            </a:pPr>
            <a:endParaRPr lang="en-US" altLang="ja-JP" sz="700" dirty="0">
              <a:latin typeface="+mn-ea"/>
              <a:ea typeface="+mn-ea"/>
            </a:endParaRPr>
          </a:p>
          <a:p>
            <a:pPr eaLnBrk="1" hangingPunct="1">
              <a:lnSpc>
                <a:spcPct val="120000"/>
              </a:lnSpc>
              <a:buFont typeface="Wingdings" pitchFamily="2" charset="2"/>
              <a:buNone/>
              <a:defRPr/>
            </a:pPr>
            <a:endParaRPr lang="en-US" altLang="ja-JP" sz="700" dirty="0">
              <a:latin typeface="+mn-ea"/>
              <a:ea typeface="+mn-ea"/>
            </a:endParaRPr>
          </a:p>
          <a:p>
            <a:pPr eaLnBrk="1" hangingPunct="1">
              <a:lnSpc>
                <a:spcPct val="120000"/>
              </a:lnSpc>
              <a:buFont typeface="Wingdings" pitchFamily="2" charset="2"/>
              <a:buNone/>
              <a:defRPr/>
            </a:pPr>
            <a:endParaRPr lang="en-US" altLang="ja-JP" sz="700" dirty="0">
              <a:latin typeface="+mn-ea"/>
              <a:ea typeface="+mn-ea"/>
            </a:endParaRPr>
          </a:p>
          <a:p>
            <a:pPr eaLnBrk="1" hangingPunct="1">
              <a:lnSpc>
                <a:spcPct val="120000"/>
              </a:lnSpc>
              <a:buFont typeface="Wingdings" pitchFamily="2" charset="2"/>
              <a:buNone/>
              <a:defRPr/>
            </a:pPr>
            <a:endParaRPr lang="en-US" altLang="ja-JP" sz="700" dirty="0">
              <a:latin typeface="+mn-ea"/>
              <a:ea typeface="+mn-ea"/>
            </a:endParaRPr>
          </a:p>
          <a:p>
            <a:pPr eaLnBrk="1" hangingPunct="1">
              <a:lnSpc>
                <a:spcPct val="120000"/>
              </a:lnSpc>
              <a:buFont typeface="Wingdings" pitchFamily="2" charset="2"/>
              <a:buNone/>
              <a:defRPr/>
            </a:pPr>
            <a:endParaRPr lang="en-US" altLang="ja-JP" sz="700" dirty="0">
              <a:latin typeface="+mn-ea"/>
              <a:ea typeface="+mn-ea"/>
            </a:endParaRPr>
          </a:p>
          <a:p>
            <a:pPr eaLnBrk="1" hangingPunct="1">
              <a:lnSpc>
                <a:spcPct val="120000"/>
              </a:lnSpc>
              <a:buFont typeface="Wingdings" pitchFamily="2" charset="2"/>
              <a:buNone/>
              <a:defRPr/>
            </a:pPr>
            <a:endParaRPr lang="en-US" altLang="ja-JP" sz="700" dirty="0">
              <a:latin typeface="+mn-ea"/>
              <a:ea typeface="+mn-ea"/>
            </a:endParaRPr>
          </a:p>
          <a:p>
            <a:pPr eaLnBrk="1" hangingPunct="1">
              <a:lnSpc>
                <a:spcPct val="120000"/>
              </a:lnSpc>
              <a:buFont typeface="Wingdings" pitchFamily="2" charset="2"/>
              <a:buNone/>
              <a:defRPr/>
            </a:pPr>
            <a:endParaRPr lang="en-US" altLang="ja-JP" sz="700" dirty="0">
              <a:latin typeface="+mn-ea"/>
              <a:ea typeface="+mn-ea"/>
            </a:endParaRPr>
          </a:p>
          <a:p>
            <a:pPr eaLnBrk="1" hangingPunct="1">
              <a:lnSpc>
                <a:spcPct val="120000"/>
              </a:lnSpc>
              <a:buFont typeface="Wingdings" pitchFamily="2" charset="2"/>
              <a:buNone/>
              <a:defRPr/>
            </a:pPr>
            <a:endParaRPr lang="en-US" altLang="ja-JP" sz="700" dirty="0">
              <a:latin typeface="+mn-ea"/>
              <a:ea typeface="+mn-ea"/>
            </a:endParaRPr>
          </a:p>
          <a:p>
            <a:pPr eaLnBrk="1" hangingPunct="1">
              <a:lnSpc>
                <a:spcPct val="120000"/>
              </a:lnSpc>
              <a:buFont typeface="Wingdings" pitchFamily="2" charset="2"/>
              <a:buNone/>
              <a:defRPr/>
            </a:pPr>
            <a:endParaRPr lang="en-US" altLang="ja-JP" sz="700" dirty="0">
              <a:latin typeface="+mn-ea"/>
              <a:ea typeface="+mn-ea"/>
            </a:endParaRPr>
          </a:p>
          <a:p>
            <a:pPr eaLnBrk="1" hangingPunct="1">
              <a:lnSpc>
                <a:spcPct val="120000"/>
              </a:lnSpc>
              <a:buFont typeface="Wingdings" pitchFamily="2" charset="2"/>
              <a:buNone/>
              <a:defRPr/>
            </a:pPr>
            <a:endParaRPr lang="en-US" altLang="ja-JP" sz="700" dirty="0">
              <a:latin typeface="+mn-ea"/>
              <a:ea typeface="+mn-ea"/>
            </a:endParaRPr>
          </a:p>
          <a:p>
            <a:pPr eaLnBrk="1" hangingPunct="1">
              <a:lnSpc>
                <a:spcPct val="120000"/>
              </a:lnSpc>
              <a:buFont typeface="Wingdings" pitchFamily="2" charset="2"/>
              <a:buNone/>
              <a:defRPr/>
            </a:pPr>
            <a:endParaRPr lang="en-US" altLang="ja-JP" sz="700" dirty="0">
              <a:latin typeface="+mn-ea"/>
              <a:ea typeface="+mn-ea"/>
            </a:endParaRPr>
          </a:p>
          <a:p>
            <a:pPr eaLnBrk="1" hangingPunct="1">
              <a:lnSpc>
                <a:spcPct val="120000"/>
              </a:lnSpc>
              <a:buFont typeface="Wingdings" pitchFamily="2" charset="2"/>
              <a:buNone/>
              <a:defRPr/>
            </a:pPr>
            <a:endParaRPr lang="en-US" altLang="ja-JP" sz="700" dirty="0">
              <a:latin typeface="+mn-ea"/>
              <a:ea typeface="+mn-ea"/>
            </a:endParaRPr>
          </a:p>
          <a:p>
            <a:pPr eaLnBrk="1" hangingPunct="1">
              <a:lnSpc>
                <a:spcPct val="120000"/>
              </a:lnSpc>
              <a:buFont typeface="Wingdings" pitchFamily="2" charset="2"/>
              <a:buNone/>
              <a:defRPr/>
            </a:pPr>
            <a:endParaRPr lang="en-US" altLang="ja-JP" sz="1200" dirty="0">
              <a:latin typeface="+mn-ea"/>
              <a:ea typeface="+mn-ea"/>
            </a:endParaRPr>
          </a:p>
          <a:p>
            <a:pPr eaLnBrk="1" hangingPunct="1">
              <a:lnSpc>
                <a:spcPct val="120000"/>
              </a:lnSpc>
              <a:buFont typeface="Wingdings" pitchFamily="2" charset="2"/>
              <a:buNone/>
              <a:defRPr/>
            </a:pPr>
            <a:endParaRPr lang="en-US" altLang="ja-JP" sz="1200" dirty="0">
              <a:latin typeface="+mn-ea"/>
              <a:ea typeface="+mn-ea"/>
            </a:endParaRPr>
          </a:p>
          <a:p>
            <a:pPr eaLnBrk="1" hangingPunct="1">
              <a:lnSpc>
                <a:spcPct val="120000"/>
              </a:lnSpc>
              <a:buFont typeface="Wingdings" pitchFamily="2" charset="2"/>
              <a:buNone/>
              <a:defRPr/>
            </a:pPr>
            <a:r>
              <a:rPr lang="ja-JP" altLang="en-US" sz="1200" dirty="0">
                <a:ea typeface="ＭＳ Ｐゴシック" charset="-128"/>
              </a:rPr>
              <a:t>　</a:t>
            </a:r>
          </a:p>
        </p:txBody>
      </p:sp>
      <p:pic>
        <p:nvPicPr>
          <p:cNvPr id="30724" name="図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7676" y="1112079"/>
            <a:ext cx="8077200" cy="3841750"/>
          </a:xfrm>
          <a:prstGeom prst="rect">
            <a:avLst/>
          </a:prstGeom>
          <a:noFill/>
          <a:ln>
            <a:noFill/>
          </a:ln>
          <a:effectLst>
            <a:outerShdw blurRad="50800" dist="38100" dir="13500000" algn="br" rotWithShape="0">
              <a:prstClr val="black">
                <a:alpha val="40000"/>
              </a:prstClr>
            </a:outerShdw>
          </a:effectLst>
        </p:spPr>
      </p:pic>
      <p:pic>
        <p:nvPicPr>
          <p:cNvPr id="4101" name="図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8351" y="3075816"/>
            <a:ext cx="735012"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図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551" y="3382204"/>
            <a:ext cx="574675"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3" name="図 3"/>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236663" y="4169604"/>
            <a:ext cx="688975"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円/楕円 36"/>
          <p:cNvSpPr>
            <a:spLocks/>
          </p:cNvSpPr>
          <p:nvPr/>
        </p:nvSpPr>
        <p:spPr>
          <a:xfrm>
            <a:off x="340851" y="2317097"/>
            <a:ext cx="1440000" cy="720000"/>
          </a:xfrm>
          <a:prstGeom prst="ellipse">
            <a:avLst/>
          </a:prstGeom>
          <a:solidFill>
            <a:srgbClr val="33FBBD">
              <a:alpha val="66000"/>
            </a:srgbClr>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68233" tIns="34116" rIns="68233" bIns="34116" anchor="ctr"/>
          <a:lstStyle/>
          <a:p>
            <a:pPr algn="ctr" eaLnBrk="1" hangingPunct="1">
              <a:defRPr/>
            </a:pPr>
            <a:endParaRPr lang="ja-JP" altLang="en-US" sz="700" b="1" dirty="0">
              <a:latin typeface="Meiryo UI" pitchFamily="50" charset="-128"/>
              <a:ea typeface="Meiryo UI" pitchFamily="50" charset="-128"/>
              <a:cs typeface="Meiryo UI" pitchFamily="50" charset="-128"/>
            </a:endParaRPr>
          </a:p>
        </p:txBody>
      </p:sp>
      <p:sp>
        <p:nvSpPr>
          <p:cNvPr id="40" name="円/楕円 39"/>
          <p:cNvSpPr>
            <a:spLocks/>
          </p:cNvSpPr>
          <p:nvPr/>
        </p:nvSpPr>
        <p:spPr>
          <a:xfrm>
            <a:off x="3016722" y="4058383"/>
            <a:ext cx="1440000" cy="720000"/>
          </a:xfrm>
          <a:prstGeom prst="ellipse">
            <a:avLst/>
          </a:prstGeom>
          <a:solidFill>
            <a:srgbClr val="D3FD03">
              <a:alpha val="88000"/>
            </a:srgbClr>
          </a:solid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endParaRPr kumimoji="0" lang="ja-JP" altLang="en-US" sz="700" b="1" kern="0" dirty="0">
              <a:solidFill>
                <a:prstClr val="black"/>
              </a:solidFill>
              <a:latin typeface="Meiryo UI" pitchFamily="50" charset="-128"/>
              <a:ea typeface="Meiryo UI" pitchFamily="50" charset="-128"/>
              <a:cs typeface="Meiryo UI" pitchFamily="50" charset="-128"/>
            </a:endParaRPr>
          </a:p>
        </p:txBody>
      </p:sp>
      <p:sp>
        <p:nvSpPr>
          <p:cNvPr id="47" name="円/楕円 46"/>
          <p:cNvSpPr>
            <a:spLocks/>
          </p:cNvSpPr>
          <p:nvPr/>
        </p:nvSpPr>
        <p:spPr>
          <a:xfrm>
            <a:off x="7498388" y="1614159"/>
            <a:ext cx="1440000" cy="720000"/>
          </a:xfrm>
          <a:prstGeom prst="ellipse">
            <a:avLst/>
          </a:prstGeom>
          <a:solidFill>
            <a:srgbClr val="8DE47E">
              <a:alpha val="71765"/>
            </a:srgbClr>
          </a:solid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endParaRPr kumimoji="0" lang="ja-JP" altLang="en-US" sz="700" b="1" kern="0" dirty="0">
              <a:solidFill>
                <a:prstClr val="white"/>
              </a:solidFill>
              <a:latin typeface="Meiryo UI" pitchFamily="50" charset="-128"/>
              <a:ea typeface="Meiryo UI" pitchFamily="50" charset="-128"/>
              <a:cs typeface="Meiryo UI" pitchFamily="50" charset="-128"/>
            </a:endParaRPr>
          </a:p>
        </p:txBody>
      </p:sp>
      <p:sp>
        <p:nvSpPr>
          <p:cNvPr id="30746" name="正方形/長方形 49"/>
          <p:cNvSpPr>
            <a:spLocks noChangeArrowheads="1"/>
          </p:cNvSpPr>
          <p:nvPr/>
        </p:nvSpPr>
        <p:spPr bwMode="auto">
          <a:xfrm>
            <a:off x="127102" y="519009"/>
            <a:ext cx="6249988" cy="834798"/>
          </a:xfrm>
          <a:prstGeom prst="rect">
            <a:avLst/>
          </a:prstGeom>
          <a:noFill/>
          <a:ln>
            <a:noFill/>
          </a:ln>
        </p:spPr>
        <p:txBody>
          <a:bodyPr lIns="68233" tIns="34116" rIns="68233" bIns="34116"/>
          <a:lstStyle>
            <a:lvl1pPr marL="342900" indent="-342900" eaLnBrk="0" hangingPunct="0">
              <a:defRPr kumimoji="1">
                <a:solidFill>
                  <a:schemeClr val="tx1"/>
                </a:solidFill>
                <a:latin typeface="Arial" charset="0"/>
                <a:ea typeface="ＭＳ Ｐゴシック" charset="-128"/>
              </a:defRPr>
            </a:lvl1pPr>
            <a:lvl2pPr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marL="0" lvl="1" eaLnBrk="1" hangingPunct="1">
              <a:spcBef>
                <a:spcPts val="225"/>
              </a:spcBef>
              <a:spcAft>
                <a:spcPts val="225"/>
              </a:spcAft>
              <a:defRPr/>
            </a:pPr>
            <a:r>
              <a:rPr lang="ja-JP" altLang="en-US" sz="1600" b="1" dirty="0">
                <a:latin typeface="ＭＳ Ｐゴシック" panose="020B0600070205080204" pitchFamily="50" charset="-128"/>
                <a:ea typeface="ＭＳ Ｐゴシック" panose="020B0600070205080204" pitchFamily="50" charset="-128"/>
                <a:cs typeface="Meiryo UI" pitchFamily="50" charset="-128"/>
              </a:rPr>
              <a:t>■　区長（区</a:t>
            </a:r>
            <a:r>
              <a:rPr lang="en-US" altLang="ja-JP" sz="1600" b="1" dirty="0">
                <a:latin typeface="ＭＳ Ｐゴシック" panose="020B0600070205080204" pitchFamily="50" charset="-128"/>
                <a:ea typeface="ＭＳ Ｐゴシック" panose="020B0600070205080204" pitchFamily="50" charset="-128"/>
                <a:cs typeface="Meiryo UI" pitchFamily="50" charset="-128"/>
              </a:rPr>
              <a:t>CM</a:t>
            </a:r>
            <a:r>
              <a:rPr lang="ja-JP" altLang="en-US" sz="1600" b="1" dirty="0">
                <a:latin typeface="ＭＳ Ｐゴシック" panose="020B0600070205080204" pitchFamily="50" charset="-128"/>
                <a:ea typeface="ＭＳ Ｐゴシック" panose="020B0600070205080204" pitchFamily="50" charset="-128"/>
                <a:cs typeface="Meiryo UI" pitchFamily="50" charset="-128"/>
              </a:rPr>
              <a:t>）編成にかかる予算　（２７０億４，１００万円）</a:t>
            </a:r>
            <a:endParaRPr lang="en-US" altLang="ja-JP" sz="1600" b="1" dirty="0">
              <a:latin typeface="ＭＳ Ｐゴシック" panose="020B0600070205080204" pitchFamily="50" charset="-128"/>
              <a:ea typeface="ＭＳ Ｐゴシック" panose="020B0600070205080204" pitchFamily="50" charset="-128"/>
              <a:cs typeface="Meiryo UI" pitchFamily="50" charset="-128"/>
            </a:endParaRPr>
          </a:p>
          <a:p>
            <a:pPr marL="504000" lvl="1" indent="-171450" eaLnBrk="1" hangingPunct="1">
              <a:buFont typeface="Wingdings" panose="05000000000000000000" pitchFamily="2" charset="2"/>
              <a:buChar char="Ø"/>
              <a:defRPr/>
            </a:pPr>
            <a:r>
              <a:rPr lang="ja-JP" altLang="en-US" sz="1400" dirty="0">
                <a:latin typeface="ＭＳ Ｐゴシック" panose="020B0600070205080204" pitchFamily="50" charset="-128"/>
                <a:ea typeface="ＭＳ Ｐゴシック" panose="020B0600070205080204" pitchFamily="50" charset="-128"/>
                <a:cs typeface="Meiryo UI" pitchFamily="50" charset="-128"/>
              </a:rPr>
              <a:t>　区長自由経費　　　１３４億４，４００万円</a:t>
            </a:r>
            <a:endParaRPr lang="en-US" altLang="ja-JP" sz="1400" dirty="0">
              <a:latin typeface="ＭＳ Ｐゴシック" panose="020B0600070205080204" pitchFamily="50" charset="-128"/>
              <a:ea typeface="ＭＳ Ｐゴシック" panose="020B0600070205080204" pitchFamily="50" charset="-128"/>
              <a:cs typeface="Meiryo UI" pitchFamily="50" charset="-128"/>
            </a:endParaRPr>
          </a:p>
          <a:p>
            <a:pPr marL="504000" lvl="1" indent="-171450" eaLnBrk="1" hangingPunct="1">
              <a:buFont typeface="Wingdings" panose="05000000000000000000" pitchFamily="2" charset="2"/>
              <a:buChar char="Ø"/>
              <a:defRPr/>
            </a:pPr>
            <a:r>
              <a:rPr lang="ja-JP" altLang="en-US" sz="1400" dirty="0">
                <a:latin typeface="ＭＳ Ｐゴシック" panose="020B0600070205080204" pitchFamily="50" charset="-128"/>
                <a:ea typeface="ＭＳ Ｐゴシック" panose="020B0600070205080204" pitchFamily="50" charset="-128"/>
                <a:cs typeface="Meiryo UI" pitchFamily="50" charset="-128"/>
              </a:rPr>
              <a:t>　区ＣＭ自由経費  　１３５億９，７００万円</a:t>
            </a:r>
            <a:endParaRPr lang="en-US" altLang="ja-JP" sz="1400" dirty="0">
              <a:latin typeface="ＭＳ Ｐゴシック" panose="020B0600070205080204" pitchFamily="50" charset="-128"/>
              <a:ea typeface="ＭＳ Ｐゴシック" panose="020B0600070205080204" pitchFamily="50" charset="-128"/>
              <a:cs typeface="Meiryo UI" pitchFamily="50" charset="-128"/>
            </a:endParaRPr>
          </a:p>
          <a:p>
            <a:pPr marL="332550" lvl="1" indent="0" eaLnBrk="1" hangingPunct="1">
              <a:defRPr/>
            </a:pPr>
            <a:r>
              <a:rPr lang="ja-JP" altLang="en-US" sz="1200" dirty="0">
                <a:latin typeface="Meiryo UI" pitchFamily="50" charset="-128"/>
                <a:ea typeface="Meiryo UI" pitchFamily="50" charset="-128"/>
                <a:cs typeface="Meiryo UI" pitchFamily="50" charset="-128"/>
              </a:rPr>
              <a:t>　</a:t>
            </a:r>
            <a:endParaRPr lang="en-US" altLang="ja-JP" sz="1200" dirty="0">
              <a:latin typeface="Meiryo UI" pitchFamily="50" charset="-128"/>
              <a:ea typeface="Meiryo UI" pitchFamily="50" charset="-128"/>
              <a:cs typeface="Meiryo UI" pitchFamily="50" charset="-128"/>
            </a:endParaRPr>
          </a:p>
        </p:txBody>
      </p:sp>
      <p:sp>
        <p:nvSpPr>
          <p:cNvPr id="53" name="円/楕円 52"/>
          <p:cNvSpPr>
            <a:spLocks/>
          </p:cNvSpPr>
          <p:nvPr/>
        </p:nvSpPr>
        <p:spPr bwMode="auto">
          <a:xfrm>
            <a:off x="1533186" y="4106422"/>
            <a:ext cx="1440000" cy="720000"/>
          </a:xfrm>
          <a:prstGeom prst="ellipse">
            <a:avLst/>
          </a:prstGeom>
          <a:solidFill>
            <a:srgbClr val="8DE47E">
              <a:alpha val="71765"/>
            </a:srgbClr>
          </a:solid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endParaRPr kumimoji="0" lang="ja-JP" altLang="en-US" sz="700" b="1" kern="0" dirty="0">
              <a:solidFill>
                <a:prstClr val="white"/>
              </a:solidFill>
              <a:latin typeface="Meiryo UI" pitchFamily="50" charset="-128"/>
              <a:ea typeface="Meiryo UI" pitchFamily="50" charset="-128"/>
              <a:cs typeface="Meiryo UI" pitchFamily="50" charset="-128"/>
            </a:endParaRPr>
          </a:p>
        </p:txBody>
      </p:sp>
      <p:sp>
        <p:nvSpPr>
          <p:cNvPr id="56" name="円/楕円 55"/>
          <p:cNvSpPr>
            <a:spLocks/>
          </p:cNvSpPr>
          <p:nvPr/>
        </p:nvSpPr>
        <p:spPr>
          <a:xfrm>
            <a:off x="5104866" y="2963268"/>
            <a:ext cx="1440000" cy="720000"/>
          </a:xfrm>
          <a:prstGeom prst="ellipse">
            <a:avLst/>
          </a:prstGeom>
          <a:solidFill>
            <a:srgbClr val="EEAAD6">
              <a:alpha val="87000"/>
            </a:srgbClr>
          </a:solid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68233" tIns="34116" rIns="68233" bIns="34116" anchor="ctr"/>
          <a:lstStyle/>
          <a:p>
            <a:pPr algn="ctr" eaLnBrk="1" hangingPunct="1">
              <a:defRPr/>
            </a:pPr>
            <a:endParaRPr lang="ja-JP" altLang="en-US" sz="700" b="1" dirty="0">
              <a:solidFill>
                <a:schemeClr val="tx1"/>
              </a:solidFill>
              <a:latin typeface="Meiryo UI" pitchFamily="50" charset="-128"/>
              <a:ea typeface="Meiryo UI" pitchFamily="50" charset="-128"/>
              <a:cs typeface="Meiryo UI" pitchFamily="50" charset="-128"/>
            </a:endParaRPr>
          </a:p>
        </p:txBody>
      </p:sp>
      <p:sp>
        <p:nvSpPr>
          <p:cNvPr id="57" name="円/楕円 56"/>
          <p:cNvSpPr>
            <a:spLocks/>
          </p:cNvSpPr>
          <p:nvPr/>
        </p:nvSpPr>
        <p:spPr>
          <a:xfrm>
            <a:off x="3922286" y="2535613"/>
            <a:ext cx="1440000" cy="720000"/>
          </a:xfrm>
          <a:prstGeom prst="ellipse">
            <a:avLst/>
          </a:prstGeom>
          <a:solidFill>
            <a:srgbClr val="8BB5F9">
              <a:alpha val="69804"/>
            </a:srgbClr>
          </a:solid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endParaRPr kumimoji="0" lang="ja-JP" altLang="en-US" sz="700" b="1" kern="0" dirty="0">
              <a:solidFill>
                <a:prstClr val="white"/>
              </a:solidFill>
              <a:latin typeface="Meiryo UI" pitchFamily="50" charset="-128"/>
              <a:ea typeface="Meiryo UI" pitchFamily="50" charset="-128"/>
              <a:cs typeface="Meiryo UI" pitchFamily="50" charset="-128"/>
            </a:endParaRPr>
          </a:p>
        </p:txBody>
      </p:sp>
      <p:sp>
        <p:nvSpPr>
          <p:cNvPr id="60" name="円/楕円 59"/>
          <p:cNvSpPr>
            <a:spLocks/>
          </p:cNvSpPr>
          <p:nvPr/>
        </p:nvSpPr>
        <p:spPr>
          <a:xfrm>
            <a:off x="2829659" y="1364874"/>
            <a:ext cx="1440000" cy="720000"/>
          </a:xfrm>
          <a:prstGeom prst="ellipse">
            <a:avLst/>
          </a:prstGeom>
          <a:solidFill>
            <a:srgbClr val="D3FD03">
              <a:alpha val="88000"/>
            </a:srgbClr>
          </a:solid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endParaRPr kumimoji="0" lang="ja-JP" altLang="en-US" sz="700" b="1" kern="0" dirty="0">
              <a:solidFill>
                <a:prstClr val="black"/>
              </a:solidFill>
              <a:latin typeface="Meiryo UI" pitchFamily="50" charset="-128"/>
              <a:ea typeface="Meiryo UI" pitchFamily="50" charset="-128"/>
              <a:cs typeface="Meiryo UI" pitchFamily="50" charset="-128"/>
            </a:endParaRPr>
          </a:p>
        </p:txBody>
      </p:sp>
      <p:sp>
        <p:nvSpPr>
          <p:cNvPr id="27" name="円/楕円 26"/>
          <p:cNvSpPr>
            <a:spLocks/>
          </p:cNvSpPr>
          <p:nvPr/>
        </p:nvSpPr>
        <p:spPr>
          <a:xfrm>
            <a:off x="2973186" y="3040029"/>
            <a:ext cx="1440000" cy="720000"/>
          </a:xfrm>
          <a:prstGeom prst="ellipse">
            <a:avLst/>
          </a:prstGeom>
          <a:solidFill>
            <a:srgbClr val="EF1111">
              <a:alpha val="45882"/>
            </a:srgbClr>
          </a:solid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endParaRPr kumimoji="0" lang="ja-JP" altLang="en-US" sz="700" b="1" kern="0" dirty="0">
              <a:solidFill>
                <a:prstClr val="black"/>
              </a:solidFill>
              <a:latin typeface="Meiryo UI" pitchFamily="50" charset="-128"/>
              <a:ea typeface="Meiryo UI" pitchFamily="50" charset="-128"/>
              <a:cs typeface="Meiryo UI" pitchFamily="50" charset="-128"/>
            </a:endParaRPr>
          </a:p>
        </p:txBody>
      </p:sp>
      <p:sp>
        <p:nvSpPr>
          <p:cNvPr id="44" name="円/楕円 43"/>
          <p:cNvSpPr>
            <a:spLocks/>
          </p:cNvSpPr>
          <p:nvPr/>
        </p:nvSpPr>
        <p:spPr>
          <a:xfrm>
            <a:off x="4844343" y="4162554"/>
            <a:ext cx="1440000" cy="720000"/>
          </a:xfrm>
          <a:prstGeom prst="ellipse">
            <a:avLst/>
          </a:prstGeom>
          <a:solidFill>
            <a:srgbClr val="EF1111">
              <a:alpha val="45882"/>
            </a:srgbClr>
          </a:solid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endParaRPr kumimoji="0" lang="ja-JP" altLang="en-US" sz="700" b="1" kern="0" dirty="0">
              <a:solidFill>
                <a:prstClr val="black"/>
              </a:solidFill>
              <a:latin typeface="Meiryo UI" pitchFamily="50" charset="-128"/>
              <a:ea typeface="Meiryo UI" pitchFamily="50" charset="-128"/>
              <a:cs typeface="Meiryo UI" pitchFamily="50" charset="-128"/>
            </a:endParaRPr>
          </a:p>
        </p:txBody>
      </p:sp>
      <p:sp>
        <p:nvSpPr>
          <p:cNvPr id="49" name="円/楕円 48"/>
          <p:cNvSpPr>
            <a:spLocks/>
          </p:cNvSpPr>
          <p:nvPr/>
        </p:nvSpPr>
        <p:spPr>
          <a:xfrm>
            <a:off x="2781098" y="2138440"/>
            <a:ext cx="1440000" cy="720000"/>
          </a:xfrm>
          <a:prstGeom prst="ellipse">
            <a:avLst/>
          </a:prstGeom>
          <a:solidFill>
            <a:srgbClr val="EEAAD6">
              <a:alpha val="87000"/>
            </a:srgbClr>
          </a:solid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endParaRPr kumimoji="0" lang="ja-JP" altLang="en-US" sz="700" b="1" kern="0" dirty="0">
              <a:solidFill>
                <a:prstClr val="black"/>
              </a:solidFill>
              <a:latin typeface="Meiryo UI" pitchFamily="50" charset="-128"/>
              <a:ea typeface="Meiryo UI" pitchFamily="50" charset="-128"/>
              <a:cs typeface="Meiryo UI" pitchFamily="50" charset="-128"/>
            </a:endParaRPr>
          </a:p>
        </p:txBody>
      </p:sp>
      <p:sp>
        <p:nvSpPr>
          <p:cNvPr id="52" name="円/楕円 51"/>
          <p:cNvSpPr>
            <a:spLocks/>
          </p:cNvSpPr>
          <p:nvPr/>
        </p:nvSpPr>
        <p:spPr>
          <a:xfrm>
            <a:off x="6527322" y="872192"/>
            <a:ext cx="1440000" cy="720000"/>
          </a:xfrm>
          <a:prstGeom prst="ellipse">
            <a:avLst/>
          </a:prstGeom>
          <a:solidFill>
            <a:srgbClr val="D3FD03">
              <a:alpha val="88000"/>
            </a:srgbClr>
          </a:solid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endParaRPr kumimoji="0" lang="ja-JP" altLang="en-US" sz="700" b="1" kern="0" dirty="0">
              <a:solidFill>
                <a:prstClr val="black"/>
              </a:solidFill>
              <a:latin typeface="Meiryo UI" pitchFamily="50" charset="-128"/>
              <a:ea typeface="Meiryo UI" pitchFamily="50" charset="-128"/>
              <a:cs typeface="Meiryo UI" pitchFamily="50" charset="-128"/>
            </a:endParaRPr>
          </a:p>
        </p:txBody>
      </p:sp>
      <p:sp>
        <p:nvSpPr>
          <p:cNvPr id="63" name="円/楕円 62"/>
          <p:cNvSpPr>
            <a:spLocks/>
          </p:cNvSpPr>
          <p:nvPr/>
        </p:nvSpPr>
        <p:spPr>
          <a:xfrm>
            <a:off x="6061204" y="1590479"/>
            <a:ext cx="1440000" cy="720000"/>
          </a:xfrm>
          <a:prstGeom prst="ellipse">
            <a:avLst/>
          </a:prstGeom>
          <a:solidFill>
            <a:srgbClr val="8BB5F9">
              <a:alpha val="69804"/>
            </a:srgbClr>
          </a:solid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endParaRPr kumimoji="0" lang="ja-JP" altLang="en-US" sz="700" b="1" kern="0" dirty="0">
              <a:solidFill>
                <a:prstClr val="white"/>
              </a:solidFill>
              <a:latin typeface="Meiryo UI" pitchFamily="50" charset="-128"/>
              <a:ea typeface="Meiryo UI" pitchFamily="50" charset="-128"/>
              <a:cs typeface="Meiryo UI" pitchFamily="50" charset="-128"/>
            </a:endParaRPr>
          </a:p>
        </p:txBody>
      </p:sp>
      <p:sp>
        <p:nvSpPr>
          <p:cNvPr id="66" name="円/楕円 65"/>
          <p:cNvSpPr>
            <a:spLocks/>
          </p:cNvSpPr>
          <p:nvPr/>
        </p:nvSpPr>
        <p:spPr>
          <a:xfrm>
            <a:off x="5606383" y="2291622"/>
            <a:ext cx="1440000" cy="720000"/>
          </a:xfrm>
          <a:prstGeom prst="ellipse">
            <a:avLst/>
          </a:prstGeom>
          <a:solidFill>
            <a:srgbClr val="EF1111">
              <a:alpha val="45882"/>
            </a:srgbClr>
          </a:solid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endParaRPr kumimoji="0" lang="ja-JP" altLang="en-US" sz="700" b="1" kern="0" dirty="0">
              <a:solidFill>
                <a:prstClr val="black"/>
              </a:solidFill>
              <a:latin typeface="Meiryo UI" pitchFamily="50" charset="-128"/>
              <a:ea typeface="Meiryo UI" pitchFamily="50" charset="-128"/>
              <a:cs typeface="Meiryo UI" pitchFamily="50" charset="-128"/>
            </a:endParaRPr>
          </a:p>
        </p:txBody>
      </p:sp>
      <p:sp>
        <p:nvSpPr>
          <p:cNvPr id="70" name="円/楕円 69"/>
          <p:cNvSpPr>
            <a:spLocks/>
          </p:cNvSpPr>
          <p:nvPr/>
        </p:nvSpPr>
        <p:spPr>
          <a:xfrm>
            <a:off x="1549952" y="3338383"/>
            <a:ext cx="1440000" cy="720000"/>
          </a:xfrm>
          <a:prstGeom prst="ellipse">
            <a:avLst/>
          </a:prstGeom>
          <a:solidFill>
            <a:srgbClr val="EEAAD6">
              <a:alpha val="87000"/>
            </a:srgbClr>
          </a:solid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endParaRPr kumimoji="0" lang="ja-JP" altLang="en-US" sz="700" b="1" kern="0" dirty="0">
              <a:solidFill>
                <a:prstClr val="black"/>
              </a:solidFill>
              <a:latin typeface="Meiryo UI" pitchFamily="50" charset="-128"/>
              <a:ea typeface="Meiryo UI" pitchFamily="50" charset="-128"/>
              <a:cs typeface="Meiryo UI" pitchFamily="50" charset="-128"/>
            </a:endParaRPr>
          </a:p>
        </p:txBody>
      </p:sp>
      <p:sp>
        <p:nvSpPr>
          <p:cNvPr id="72" name="円/楕円 71"/>
          <p:cNvSpPr>
            <a:spLocks/>
          </p:cNvSpPr>
          <p:nvPr/>
        </p:nvSpPr>
        <p:spPr>
          <a:xfrm>
            <a:off x="4484538" y="1845535"/>
            <a:ext cx="1440000" cy="720000"/>
          </a:xfrm>
          <a:prstGeom prst="ellipse">
            <a:avLst/>
          </a:prstGeom>
          <a:solidFill>
            <a:srgbClr val="EEAAD6">
              <a:alpha val="87000"/>
            </a:srgbClr>
          </a:solid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endParaRPr kumimoji="0" lang="ja-JP" altLang="en-US" sz="700" b="1" kern="0" dirty="0">
              <a:solidFill>
                <a:prstClr val="black"/>
              </a:solidFill>
              <a:latin typeface="Meiryo UI" pitchFamily="50" charset="-128"/>
              <a:ea typeface="Meiryo UI" pitchFamily="50" charset="-128"/>
              <a:cs typeface="Meiryo UI" pitchFamily="50" charset="-128"/>
            </a:endParaRPr>
          </a:p>
        </p:txBody>
      </p:sp>
      <p:sp>
        <p:nvSpPr>
          <p:cNvPr id="74" name="円/楕円 73"/>
          <p:cNvSpPr>
            <a:spLocks/>
          </p:cNvSpPr>
          <p:nvPr/>
        </p:nvSpPr>
        <p:spPr>
          <a:xfrm>
            <a:off x="5760361" y="3598388"/>
            <a:ext cx="1440000" cy="720000"/>
          </a:xfrm>
          <a:prstGeom prst="ellipse">
            <a:avLst/>
          </a:prstGeom>
          <a:solidFill>
            <a:srgbClr val="33FBBD">
              <a:alpha val="66000"/>
            </a:srgbClr>
          </a:solid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endParaRPr kumimoji="0" lang="ja-JP" altLang="en-US" sz="700" b="1" kern="0" dirty="0">
              <a:solidFill>
                <a:prstClr val="white"/>
              </a:solidFill>
              <a:latin typeface="Meiryo UI" pitchFamily="50" charset="-128"/>
              <a:ea typeface="Meiryo UI" pitchFamily="50" charset="-128"/>
              <a:cs typeface="Meiryo UI" pitchFamily="50" charset="-128"/>
            </a:endParaRPr>
          </a:p>
        </p:txBody>
      </p:sp>
      <p:pic>
        <p:nvPicPr>
          <p:cNvPr id="4153" name="図 1"/>
          <p:cNvPicPr>
            <a:picLocks/>
          </p:cNvPicPr>
          <p:nvPr/>
        </p:nvPicPr>
        <p:blipFill>
          <a:blip r:embed="rId7" cstate="screen">
            <a:extLst>
              <a:ext uri="{28A0092B-C50C-407E-A947-70E740481C1C}">
                <a14:useLocalDpi xmlns:a14="http://schemas.microsoft.com/office/drawing/2010/main"/>
              </a:ext>
            </a:extLst>
          </a:blip>
          <a:srcRect/>
          <a:stretch>
            <a:fillRect/>
          </a:stretch>
        </p:blipFill>
        <p:spPr bwMode="auto">
          <a:xfrm>
            <a:off x="4054476" y="3482216"/>
            <a:ext cx="144145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4" name="図 2"/>
          <p:cNvPicPr>
            <a:picLocks/>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27801" y="4193416"/>
            <a:ext cx="14398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円/楕円 67"/>
          <p:cNvSpPr>
            <a:spLocks/>
          </p:cNvSpPr>
          <p:nvPr/>
        </p:nvSpPr>
        <p:spPr>
          <a:xfrm>
            <a:off x="7122254" y="2308988"/>
            <a:ext cx="1440000" cy="720000"/>
          </a:xfrm>
          <a:prstGeom prst="ellipse">
            <a:avLst/>
          </a:prstGeom>
          <a:solidFill>
            <a:srgbClr val="33FBBD">
              <a:alpha val="66000"/>
            </a:srgbClr>
          </a:solidFill>
          <a:ln w="19050" cap="flat" cmpd="sng" algn="ctr">
            <a:solidFill>
              <a:sysClr val="windowText" lastClr="000000"/>
            </a:solidFill>
            <a:prstDash val="solid"/>
          </a:ln>
          <a:effectLst>
            <a:softEdge rad="31750"/>
          </a:effectLst>
        </p:spPr>
        <p:txBody>
          <a:bodyPr lIns="68233" tIns="34116" rIns="68233" bIns="34116"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endParaRPr lang="ja-JP" altLang="en-US" sz="700" b="1" dirty="0">
              <a:solidFill>
                <a:sysClr val="window" lastClr="FFFFFF"/>
              </a:solidFill>
              <a:latin typeface="Meiryo UI" pitchFamily="50" charset="-128"/>
              <a:ea typeface="Meiryo UI" pitchFamily="50" charset="-128"/>
              <a:cs typeface="Meiryo UI" pitchFamily="50" charset="-128"/>
            </a:endParaRPr>
          </a:p>
        </p:txBody>
      </p:sp>
      <p:pic>
        <p:nvPicPr>
          <p:cNvPr id="4158" name="図 4"/>
          <p:cNvPicPr>
            <a:picLocks/>
          </p:cNvPicPr>
          <p:nvPr/>
        </p:nvPicPr>
        <p:blipFill>
          <a:blip r:embed="rId9" cstate="screen">
            <a:extLst>
              <a:ext uri="{28A0092B-C50C-407E-A947-70E740481C1C}">
                <a14:useLocalDpi xmlns:a14="http://schemas.microsoft.com/office/drawing/2010/main"/>
              </a:ext>
            </a:extLst>
          </a:blip>
          <a:srcRect/>
          <a:stretch>
            <a:fillRect/>
          </a:stretch>
        </p:blipFill>
        <p:spPr bwMode="auto">
          <a:xfrm>
            <a:off x="4354513" y="1154941"/>
            <a:ext cx="143986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59" name="図 5"/>
          <p:cNvPicPr>
            <a:picLocks/>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07251" y="3575879"/>
            <a:ext cx="15367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60" name="図 6"/>
          <p:cNvPicPr>
            <a:picLocks/>
          </p:cNvPicPr>
          <p:nvPr/>
        </p:nvPicPr>
        <p:blipFill>
          <a:blip r:embed="rId11">
            <a:extLst>
              <a:ext uri="{28A0092B-C50C-407E-A947-70E740481C1C}">
                <a14:useLocalDpi xmlns:a14="http://schemas.microsoft.com/office/drawing/2010/main"/>
              </a:ext>
            </a:extLst>
          </a:blip>
          <a:srcRect/>
          <a:stretch>
            <a:fillRect/>
          </a:stretch>
        </p:blipFill>
        <p:spPr bwMode="auto">
          <a:xfrm>
            <a:off x="1612901" y="2621791"/>
            <a:ext cx="1439862"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 name="円/楕円 81"/>
          <p:cNvSpPr>
            <a:spLocks/>
          </p:cNvSpPr>
          <p:nvPr/>
        </p:nvSpPr>
        <p:spPr>
          <a:xfrm>
            <a:off x="1450688" y="1854877"/>
            <a:ext cx="1439862" cy="720000"/>
          </a:xfrm>
          <a:prstGeom prst="ellipse">
            <a:avLst/>
          </a:prstGeom>
          <a:solidFill>
            <a:srgbClr val="EF1111">
              <a:alpha val="45882"/>
            </a:srgbClr>
          </a:solidFill>
          <a:ln w="19050" cap="flat" cmpd="sng" algn="ctr">
            <a:solidFill>
              <a:sysClr val="windowText" lastClr="000000"/>
            </a:solidFill>
            <a:prstDash val="solid"/>
          </a:ln>
          <a:effectLst>
            <a:softEdge rad="31750"/>
          </a:effectLst>
        </p:spPr>
        <p:txBody>
          <a:bodyPr lIns="68233" tIns="34116" rIns="68233" bIns="34116"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endParaRPr lang="ja-JP" altLang="en-US" sz="800" dirty="0">
              <a:solidFill>
                <a:sysClr val="window" lastClr="FFFFFF"/>
              </a:solidFill>
              <a:latin typeface="Meiryo UI" pitchFamily="50" charset="-128"/>
              <a:ea typeface="Meiryo UI" pitchFamily="50" charset="-128"/>
              <a:cs typeface="Meiryo UI" pitchFamily="50" charset="-128"/>
            </a:endParaRPr>
          </a:p>
        </p:txBody>
      </p:sp>
      <p:sp>
        <p:nvSpPr>
          <p:cNvPr id="83" name="正方形/長方形 82"/>
          <p:cNvSpPr/>
          <p:nvPr/>
        </p:nvSpPr>
        <p:spPr>
          <a:xfrm>
            <a:off x="382384" y="2514286"/>
            <a:ext cx="1358150" cy="358961"/>
          </a:xfrm>
          <a:prstGeom prst="rect">
            <a:avLst/>
          </a:prstGeom>
          <a:no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68233" tIns="34116" rIns="68233" bIns="34116" anchor="ctr"/>
          <a:lstStyle/>
          <a:p>
            <a:pPr algn="ctr" eaLnBrk="1" hangingPunct="1">
              <a:defRPr/>
            </a:pPr>
            <a:r>
              <a:rPr lang="ja-JP" altLang="en-US" sz="800" dirty="0">
                <a:solidFill>
                  <a:schemeClr val="tx1"/>
                </a:solidFill>
                <a:latin typeface="Meiryo UI" pitchFamily="50" charset="-128"/>
                <a:ea typeface="Meiryo UI" pitchFamily="50" charset="-128"/>
                <a:cs typeface="Meiryo UI" pitchFamily="50" charset="-128"/>
              </a:rPr>
              <a:t>環境美化推進による</a:t>
            </a:r>
            <a:endParaRPr lang="en-US" altLang="ja-JP" sz="800" dirty="0">
              <a:solidFill>
                <a:schemeClr val="tx1"/>
              </a:solidFill>
              <a:latin typeface="Meiryo UI" pitchFamily="50" charset="-128"/>
              <a:ea typeface="Meiryo UI" pitchFamily="50" charset="-128"/>
              <a:cs typeface="Meiryo UI" pitchFamily="50" charset="-128"/>
            </a:endParaRPr>
          </a:p>
          <a:p>
            <a:pPr algn="ctr" eaLnBrk="1" hangingPunct="1">
              <a:defRPr/>
            </a:pPr>
            <a:r>
              <a:rPr lang="ja-JP" altLang="en-US" sz="800" dirty="0">
                <a:solidFill>
                  <a:schemeClr val="tx1"/>
                </a:solidFill>
                <a:latin typeface="Meiryo UI" pitchFamily="50" charset="-128"/>
                <a:ea typeface="Meiryo UI" pitchFamily="50" charset="-128"/>
                <a:cs typeface="Meiryo UI" pitchFamily="50" charset="-128"/>
              </a:rPr>
              <a:t>ウェルビーイングな街づくり</a:t>
            </a:r>
            <a:endParaRPr lang="en-US" altLang="ja-JP" sz="800" dirty="0">
              <a:solidFill>
                <a:schemeClr val="tx1"/>
              </a:solidFill>
              <a:latin typeface="Meiryo UI" pitchFamily="50" charset="-128"/>
              <a:ea typeface="Meiryo UI" pitchFamily="50" charset="-128"/>
              <a:cs typeface="Meiryo UI" pitchFamily="50" charset="-128"/>
            </a:endParaRPr>
          </a:p>
          <a:p>
            <a:pPr algn="ctr" eaLnBrk="1" hangingPunct="1">
              <a:defRPr/>
            </a:pPr>
            <a:r>
              <a:rPr lang="ja-JP" altLang="en-US" sz="800" dirty="0">
                <a:solidFill>
                  <a:schemeClr val="tx1"/>
                </a:solidFill>
                <a:latin typeface="Meiryo UI" pitchFamily="50" charset="-128"/>
                <a:ea typeface="Meiryo UI" pitchFamily="50" charset="-128"/>
                <a:cs typeface="Meiryo UI" pitchFamily="50" charset="-128"/>
              </a:rPr>
              <a:t>（此花区）</a:t>
            </a:r>
          </a:p>
        </p:txBody>
      </p:sp>
      <p:sp>
        <p:nvSpPr>
          <p:cNvPr id="84" name="正方形/長方形 83"/>
          <p:cNvSpPr/>
          <p:nvPr/>
        </p:nvSpPr>
        <p:spPr>
          <a:xfrm>
            <a:off x="3117084" y="4199781"/>
            <a:ext cx="1232624" cy="482600"/>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こどもの読書活動推進</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a:p>
            <a:pPr algn="ctr" eaLnBrk="1" fontAlgn="auto" hangingPunct="1">
              <a:spcBef>
                <a:spcPts val="0"/>
              </a:spcBef>
              <a:spcAft>
                <a:spcPts val="0"/>
              </a:spcAft>
              <a:defRPr/>
            </a:pPr>
            <a:r>
              <a:rPr lang="ja-JP" altLang="en-US" sz="800">
                <a:latin typeface="Meiryo UI" panose="020B0604030504040204" pitchFamily="50" charset="-128"/>
                <a:ea typeface="Meiryo UI" panose="020B0604030504040204" pitchFamily="50" charset="-128"/>
                <a:cs typeface="Meiryo UI" panose="020B0604030504040204" pitchFamily="50" charset="-128"/>
              </a:rPr>
              <a:t>支援事業（未就学児）</a:t>
            </a:r>
            <a:r>
              <a:rPr kumimoji="0" lang="ja-JP" altLang="en-US" sz="800" kern="0">
                <a:latin typeface="Meiryo UI" pitchFamily="50" charset="-128"/>
                <a:ea typeface="Meiryo UI" pitchFamily="50" charset="-128"/>
                <a:cs typeface="Meiryo UI" pitchFamily="50" charset="-128"/>
              </a:rPr>
              <a:t>（</a:t>
            </a:r>
            <a:r>
              <a:rPr kumimoji="0" lang="ja-JP" altLang="en-US" sz="800" kern="0" dirty="0">
                <a:latin typeface="Meiryo UI" pitchFamily="50" charset="-128"/>
                <a:ea typeface="Meiryo UI" pitchFamily="50" charset="-128"/>
                <a:cs typeface="Meiryo UI" pitchFamily="50" charset="-128"/>
              </a:rPr>
              <a:t>西成区）</a:t>
            </a:r>
            <a:endParaRPr kumimoji="0" lang="ja-JP" altLang="en-US" sz="800" kern="0" dirty="0">
              <a:solidFill>
                <a:prstClr val="white"/>
              </a:solidFill>
              <a:latin typeface="Meiryo UI" pitchFamily="50" charset="-128"/>
              <a:ea typeface="Meiryo UI" pitchFamily="50" charset="-128"/>
              <a:cs typeface="Meiryo UI" pitchFamily="50" charset="-128"/>
            </a:endParaRPr>
          </a:p>
        </p:txBody>
      </p:sp>
      <p:sp>
        <p:nvSpPr>
          <p:cNvPr id="85" name="正方形/長方形 84"/>
          <p:cNvSpPr/>
          <p:nvPr/>
        </p:nvSpPr>
        <p:spPr>
          <a:xfrm>
            <a:off x="7552649" y="1811598"/>
            <a:ext cx="1418313" cy="356775"/>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鶴見区　こどもの学習支援事業</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（鶴見区）</a:t>
            </a:r>
            <a:r>
              <a:rPr kumimoji="0" lang="ja-JP" altLang="en-US" sz="800" kern="0" dirty="0">
                <a:solidFill>
                  <a:srgbClr val="FF0000"/>
                </a:solidFill>
                <a:latin typeface="Meiryo UI" pitchFamily="50" charset="-128"/>
                <a:ea typeface="Meiryo UI" pitchFamily="50" charset="-128"/>
                <a:cs typeface="Meiryo UI" pitchFamily="50" charset="-128"/>
              </a:rPr>
              <a:t>　</a:t>
            </a:r>
          </a:p>
        </p:txBody>
      </p:sp>
      <p:sp>
        <p:nvSpPr>
          <p:cNvPr id="86" name="正方形/長方形 85"/>
          <p:cNvSpPr/>
          <p:nvPr/>
        </p:nvSpPr>
        <p:spPr bwMode="auto">
          <a:xfrm>
            <a:off x="1406016" y="4318388"/>
            <a:ext cx="1686093" cy="307830"/>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すみのえ運動遊び体験</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プログラム事業</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（住之江区）</a:t>
            </a:r>
            <a:r>
              <a:rPr kumimoji="0" lang="ja-JP" altLang="en-US" sz="800" kern="0" dirty="0">
                <a:solidFill>
                  <a:prstClr val="black"/>
                </a:solidFill>
                <a:latin typeface="Meiryo UI" pitchFamily="50" charset="-128"/>
                <a:ea typeface="Meiryo UI" pitchFamily="50" charset="-128"/>
                <a:cs typeface="Meiryo UI" pitchFamily="50" charset="-128"/>
              </a:rPr>
              <a:t>　</a:t>
            </a:r>
            <a:endParaRPr kumimoji="0" lang="ja-JP" altLang="en-US" sz="800" kern="0" dirty="0">
              <a:solidFill>
                <a:prstClr val="white"/>
              </a:solidFill>
              <a:latin typeface="Meiryo UI" pitchFamily="50" charset="-128"/>
              <a:ea typeface="Meiryo UI" pitchFamily="50" charset="-128"/>
              <a:cs typeface="Meiryo UI" pitchFamily="50" charset="-128"/>
            </a:endParaRPr>
          </a:p>
        </p:txBody>
      </p:sp>
      <p:sp>
        <p:nvSpPr>
          <p:cNvPr id="87" name="正方形/長方形 86"/>
          <p:cNvSpPr/>
          <p:nvPr/>
        </p:nvSpPr>
        <p:spPr>
          <a:xfrm>
            <a:off x="5114088" y="3138830"/>
            <a:ext cx="1421555" cy="356775"/>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r>
              <a:rPr kumimoji="0" lang="zh-TW" altLang="en-US" sz="800" kern="0" dirty="0">
                <a:latin typeface="Meiryo UI" pitchFamily="50" charset="-128"/>
                <a:ea typeface="Meiryo UI" pitchFamily="50" charset="-128"/>
                <a:cs typeface="Meiryo UI" pitchFamily="50" charset="-128"/>
              </a:rPr>
              <a:t>青少年育成事業</a:t>
            </a:r>
            <a:endParaRPr kumimoji="0" lang="en-US" altLang="zh-TW"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（天王寺区）</a:t>
            </a:r>
            <a:r>
              <a:rPr kumimoji="0" lang="ja-JP" altLang="en-US" sz="800" kern="0" dirty="0">
                <a:solidFill>
                  <a:srgbClr val="FF0000"/>
                </a:solidFill>
                <a:latin typeface="Meiryo UI" pitchFamily="50" charset="-128"/>
                <a:ea typeface="Meiryo UI" pitchFamily="50" charset="-128"/>
                <a:cs typeface="Meiryo UI" pitchFamily="50" charset="-128"/>
              </a:rPr>
              <a:t>　</a:t>
            </a:r>
          </a:p>
        </p:txBody>
      </p:sp>
      <p:sp>
        <p:nvSpPr>
          <p:cNvPr id="88" name="正方形/長方形 87"/>
          <p:cNvSpPr/>
          <p:nvPr/>
        </p:nvSpPr>
        <p:spPr>
          <a:xfrm>
            <a:off x="3984142" y="2751147"/>
            <a:ext cx="1321815" cy="356775"/>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西区中学生の</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海外派遣事業</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（西区）</a:t>
            </a:r>
            <a:r>
              <a:rPr kumimoji="0" lang="ja-JP" altLang="en-US" sz="800" kern="0" dirty="0">
                <a:solidFill>
                  <a:srgbClr val="FF0000"/>
                </a:solidFill>
                <a:latin typeface="Meiryo UI" pitchFamily="50" charset="-128"/>
                <a:ea typeface="Meiryo UI" pitchFamily="50" charset="-128"/>
                <a:cs typeface="Meiryo UI" pitchFamily="50" charset="-128"/>
              </a:rPr>
              <a:t>　</a:t>
            </a:r>
          </a:p>
        </p:txBody>
      </p:sp>
      <p:sp>
        <p:nvSpPr>
          <p:cNvPr id="89" name="正方形/長方形 88"/>
          <p:cNvSpPr/>
          <p:nvPr/>
        </p:nvSpPr>
        <p:spPr>
          <a:xfrm>
            <a:off x="2625075" y="1498577"/>
            <a:ext cx="1800000" cy="481821"/>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r>
              <a:rPr kumimoji="0" lang="zh-TW" altLang="en-US" sz="800" kern="0" dirty="0">
                <a:latin typeface="Meiryo UI" pitchFamily="50" charset="-128"/>
                <a:ea typeface="Meiryo UI" pitchFamily="50" charset="-128"/>
                <a:cs typeface="Meiryo UI" pitchFamily="50" charset="-128"/>
              </a:rPr>
              <a:t>教育活動支援事業</a:t>
            </a:r>
            <a:endParaRPr kumimoji="0" lang="en-US" altLang="zh-TW"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en-US" altLang="ja-JP" sz="800" kern="0" dirty="0">
                <a:latin typeface="Meiryo UI" pitchFamily="50" charset="-128"/>
                <a:ea typeface="Meiryo UI" pitchFamily="50" charset="-128"/>
                <a:cs typeface="Meiryo UI" pitchFamily="50" charset="-128"/>
              </a:rPr>
              <a:t>(</a:t>
            </a:r>
            <a:r>
              <a:rPr kumimoji="0" lang="ja-JP" altLang="en-US" sz="800" kern="0" dirty="0">
                <a:latin typeface="Meiryo UI" pitchFamily="50" charset="-128"/>
                <a:ea typeface="Meiryo UI" pitchFamily="50" charset="-128"/>
                <a:cs typeface="Meiryo UI" pitchFamily="50" charset="-128"/>
              </a:rPr>
              <a:t>北区</a:t>
            </a:r>
            <a:r>
              <a:rPr kumimoji="0" lang="en-US" altLang="ja-JP" sz="800" kern="0" dirty="0">
                <a:latin typeface="Meiryo UI" pitchFamily="50" charset="-128"/>
                <a:ea typeface="Meiryo UI" pitchFamily="50" charset="-128"/>
                <a:cs typeface="Meiryo UI" pitchFamily="50" charset="-128"/>
              </a:rPr>
              <a:t>)</a:t>
            </a:r>
            <a:r>
              <a:rPr kumimoji="0" lang="ja-JP" altLang="en-US" sz="800" kern="0" dirty="0">
                <a:latin typeface="Meiryo UI" pitchFamily="50" charset="-128"/>
                <a:ea typeface="Meiryo UI" pitchFamily="50" charset="-128"/>
                <a:cs typeface="Meiryo UI" pitchFamily="50" charset="-128"/>
              </a:rPr>
              <a:t>　</a:t>
            </a:r>
          </a:p>
        </p:txBody>
      </p:sp>
      <p:sp>
        <p:nvSpPr>
          <p:cNvPr id="90" name="正方形/長方形 89"/>
          <p:cNvSpPr/>
          <p:nvPr/>
        </p:nvSpPr>
        <p:spPr>
          <a:xfrm>
            <a:off x="2930548" y="3228916"/>
            <a:ext cx="1451133" cy="356775"/>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児童虐待ゼロ対策</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就学前児童サポート事業</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en-US" altLang="ja-JP" sz="800" kern="0" dirty="0">
                <a:latin typeface="Meiryo UI" pitchFamily="50" charset="-128"/>
                <a:ea typeface="Meiryo UI" pitchFamily="50" charset="-128"/>
                <a:cs typeface="Meiryo UI" pitchFamily="50" charset="-128"/>
              </a:rPr>
              <a:t>(</a:t>
            </a:r>
            <a:r>
              <a:rPr kumimoji="0" lang="ja-JP" altLang="en-US" sz="800" kern="0" dirty="0">
                <a:latin typeface="Meiryo UI" pitchFamily="50" charset="-128"/>
                <a:ea typeface="Meiryo UI" pitchFamily="50" charset="-128"/>
                <a:cs typeface="Meiryo UI" pitchFamily="50" charset="-128"/>
              </a:rPr>
              <a:t>浪速区</a:t>
            </a:r>
            <a:r>
              <a:rPr kumimoji="0" lang="en-US" altLang="ja-JP" sz="800" kern="0" dirty="0">
                <a:latin typeface="Meiryo UI" pitchFamily="50" charset="-128"/>
                <a:ea typeface="Meiryo UI" pitchFamily="50" charset="-128"/>
                <a:cs typeface="Meiryo UI" pitchFamily="50" charset="-128"/>
              </a:rPr>
              <a:t>)</a:t>
            </a:r>
            <a:r>
              <a:rPr kumimoji="0" lang="ja-JP" altLang="en-US" sz="800" kern="0" dirty="0">
                <a:solidFill>
                  <a:srgbClr val="FF0000"/>
                </a:solidFill>
                <a:latin typeface="Meiryo UI" pitchFamily="50" charset="-128"/>
                <a:ea typeface="Meiryo UI" pitchFamily="50" charset="-128"/>
                <a:cs typeface="Meiryo UI" pitchFamily="50" charset="-128"/>
              </a:rPr>
              <a:t>　</a:t>
            </a:r>
          </a:p>
        </p:txBody>
      </p:sp>
      <p:sp>
        <p:nvSpPr>
          <p:cNvPr id="91" name="正方形/長方形 90"/>
          <p:cNvSpPr/>
          <p:nvPr/>
        </p:nvSpPr>
        <p:spPr>
          <a:xfrm>
            <a:off x="4797634" y="4279907"/>
            <a:ext cx="1550506" cy="467408"/>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大規模災害時における</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医療救護体制の構築</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（東住吉区）　</a:t>
            </a:r>
          </a:p>
        </p:txBody>
      </p:sp>
      <p:sp>
        <p:nvSpPr>
          <p:cNvPr id="92" name="正方形/長方形 91"/>
          <p:cNvSpPr/>
          <p:nvPr/>
        </p:nvSpPr>
        <p:spPr>
          <a:xfrm>
            <a:off x="2706654" y="2272677"/>
            <a:ext cx="1573300" cy="403618"/>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zh-TW" altLang="en-US" sz="800" kern="0" dirty="0">
                <a:latin typeface="Meiryo UI" pitchFamily="50" charset="-128"/>
                <a:ea typeface="Meiryo UI" pitchFamily="50" charset="-128"/>
                <a:cs typeface="Meiryo UI" pitchFamily="50" charset="-128"/>
              </a:rPr>
              <a:t>小学校熱中症対策事業</a:t>
            </a:r>
            <a:endParaRPr kumimoji="0" lang="en-US" altLang="zh-TW"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en-US" altLang="ja-JP" sz="800" kern="0" dirty="0">
                <a:latin typeface="Meiryo UI" pitchFamily="50" charset="-128"/>
                <a:ea typeface="Meiryo UI" pitchFamily="50" charset="-128"/>
                <a:cs typeface="Meiryo UI" pitchFamily="50" charset="-128"/>
              </a:rPr>
              <a:t>(</a:t>
            </a:r>
            <a:r>
              <a:rPr kumimoji="0" lang="ja-JP" altLang="en-US" sz="800" kern="0" dirty="0">
                <a:latin typeface="Meiryo UI" pitchFamily="50" charset="-128"/>
                <a:ea typeface="Meiryo UI" pitchFamily="50" charset="-128"/>
                <a:cs typeface="Meiryo UI" pitchFamily="50" charset="-128"/>
              </a:rPr>
              <a:t>福島区</a:t>
            </a:r>
            <a:r>
              <a:rPr kumimoji="0" lang="en-US" altLang="ja-JP" sz="800" kern="0" dirty="0">
                <a:latin typeface="Meiryo UI" pitchFamily="50" charset="-128"/>
                <a:ea typeface="Meiryo UI" pitchFamily="50" charset="-128"/>
                <a:cs typeface="Meiryo UI" pitchFamily="50" charset="-128"/>
              </a:rPr>
              <a:t>)</a:t>
            </a:r>
            <a:r>
              <a:rPr kumimoji="0" lang="ja-JP" altLang="en-US" sz="800" kern="0" dirty="0">
                <a:latin typeface="Meiryo UI" pitchFamily="50" charset="-128"/>
                <a:ea typeface="Meiryo UI" pitchFamily="50" charset="-128"/>
                <a:cs typeface="Meiryo UI" pitchFamily="50" charset="-128"/>
              </a:rPr>
              <a:t>　</a:t>
            </a:r>
          </a:p>
        </p:txBody>
      </p:sp>
      <p:sp>
        <p:nvSpPr>
          <p:cNvPr id="93" name="正方形/長方形 92"/>
          <p:cNvSpPr/>
          <p:nvPr/>
        </p:nvSpPr>
        <p:spPr>
          <a:xfrm>
            <a:off x="6516901" y="972403"/>
            <a:ext cx="1440896" cy="535010"/>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発達障がいを抱える</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子育て家庭支援強化事業</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en-US" altLang="ja-JP" sz="800" kern="0" dirty="0">
                <a:latin typeface="Meiryo UI" pitchFamily="50" charset="-128"/>
                <a:ea typeface="Meiryo UI" pitchFamily="50" charset="-128"/>
                <a:cs typeface="Meiryo UI" pitchFamily="50" charset="-128"/>
              </a:rPr>
              <a:t>(</a:t>
            </a:r>
            <a:r>
              <a:rPr kumimoji="0" lang="ja-JP" altLang="en-US" sz="800" kern="0" dirty="0">
                <a:latin typeface="Meiryo UI" pitchFamily="50" charset="-128"/>
                <a:ea typeface="Meiryo UI" pitchFamily="50" charset="-128"/>
                <a:cs typeface="Meiryo UI" pitchFamily="50" charset="-128"/>
              </a:rPr>
              <a:t>東淀川区</a:t>
            </a:r>
            <a:r>
              <a:rPr kumimoji="0" lang="en-US" altLang="ja-JP" sz="800" kern="0" dirty="0">
                <a:latin typeface="Meiryo UI" pitchFamily="50" charset="-128"/>
                <a:ea typeface="Meiryo UI" pitchFamily="50" charset="-128"/>
                <a:cs typeface="Meiryo UI" pitchFamily="50" charset="-128"/>
              </a:rPr>
              <a:t>)</a:t>
            </a:r>
            <a:r>
              <a:rPr kumimoji="0" lang="ja-JP" altLang="en-US" sz="800" kern="0" dirty="0">
                <a:solidFill>
                  <a:srgbClr val="FF0000"/>
                </a:solidFill>
                <a:latin typeface="Meiryo UI" pitchFamily="50" charset="-128"/>
                <a:ea typeface="Meiryo UI" pitchFamily="50" charset="-128"/>
                <a:cs typeface="Meiryo UI" pitchFamily="50" charset="-128"/>
              </a:rPr>
              <a:t>　</a:t>
            </a:r>
          </a:p>
        </p:txBody>
      </p:sp>
      <p:sp>
        <p:nvSpPr>
          <p:cNvPr id="94" name="正方形/長方形 93"/>
          <p:cNvSpPr/>
          <p:nvPr/>
        </p:nvSpPr>
        <p:spPr>
          <a:xfrm>
            <a:off x="6108725" y="1784192"/>
            <a:ext cx="1357088" cy="376854"/>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旭区魅力発信事業</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en-US" altLang="ja-JP" sz="800" kern="0" dirty="0">
                <a:latin typeface="Meiryo UI" pitchFamily="50" charset="-128"/>
                <a:ea typeface="Meiryo UI" pitchFamily="50" charset="-128"/>
                <a:cs typeface="Meiryo UI" pitchFamily="50" charset="-128"/>
              </a:rPr>
              <a:t>(</a:t>
            </a:r>
            <a:r>
              <a:rPr kumimoji="0" lang="ja-JP" altLang="en-US" sz="800" kern="0" dirty="0">
                <a:latin typeface="Meiryo UI" pitchFamily="50" charset="-128"/>
                <a:ea typeface="Meiryo UI" pitchFamily="50" charset="-128"/>
                <a:cs typeface="Meiryo UI" pitchFamily="50" charset="-128"/>
              </a:rPr>
              <a:t>旭区</a:t>
            </a:r>
            <a:r>
              <a:rPr kumimoji="0" lang="en-US" altLang="ja-JP" sz="800" kern="0" dirty="0">
                <a:latin typeface="Meiryo UI" pitchFamily="50" charset="-128"/>
                <a:ea typeface="Meiryo UI" pitchFamily="50" charset="-128"/>
                <a:cs typeface="Meiryo UI" pitchFamily="50" charset="-128"/>
              </a:rPr>
              <a:t>)</a:t>
            </a:r>
            <a:r>
              <a:rPr kumimoji="0" lang="ja-JP" altLang="en-US" sz="800" kern="0" dirty="0">
                <a:latin typeface="Meiryo UI" pitchFamily="50" charset="-128"/>
                <a:ea typeface="Meiryo UI" pitchFamily="50" charset="-128"/>
                <a:cs typeface="Meiryo UI" pitchFamily="50" charset="-128"/>
              </a:rPr>
              <a:t>　</a:t>
            </a:r>
          </a:p>
        </p:txBody>
      </p:sp>
      <p:sp>
        <p:nvSpPr>
          <p:cNvPr id="95" name="正方形/長方形 94"/>
          <p:cNvSpPr/>
          <p:nvPr/>
        </p:nvSpPr>
        <p:spPr>
          <a:xfrm>
            <a:off x="5615908" y="2475175"/>
            <a:ext cx="1386679" cy="390683"/>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市民協働で環境浄化に</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取り組む「みんなでクリーン！</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ゆめちゅうおう」</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en-US" altLang="ja-JP" sz="800" kern="0" dirty="0">
                <a:latin typeface="Meiryo UI" pitchFamily="50" charset="-128"/>
                <a:ea typeface="Meiryo UI" pitchFamily="50" charset="-128"/>
                <a:cs typeface="Meiryo UI" pitchFamily="50" charset="-128"/>
              </a:rPr>
              <a:t>(</a:t>
            </a:r>
            <a:r>
              <a:rPr kumimoji="0" lang="ja-JP" altLang="en-US" sz="800" kern="0" dirty="0">
                <a:latin typeface="Meiryo UI" pitchFamily="50" charset="-128"/>
                <a:ea typeface="Meiryo UI" pitchFamily="50" charset="-128"/>
                <a:cs typeface="Meiryo UI" pitchFamily="50" charset="-128"/>
              </a:rPr>
              <a:t>中央区</a:t>
            </a:r>
            <a:r>
              <a:rPr kumimoji="0" lang="en-US" altLang="ja-JP" sz="800" kern="0" dirty="0">
                <a:latin typeface="Meiryo UI" pitchFamily="50" charset="-128"/>
                <a:ea typeface="Meiryo UI" pitchFamily="50" charset="-128"/>
                <a:cs typeface="Meiryo UI" pitchFamily="50" charset="-128"/>
              </a:rPr>
              <a:t>)</a:t>
            </a:r>
            <a:r>
              <a:rPr kumimoji="0" lang="ja-JP" altLang="en-US" sz="800" kern="0" dirty="0">
                <a:latin typeface="Meiryo UI" pitchFamily="50" charset="-128"/>
                <a:ea typeface="Meiryo UI" pitchFamily="50" charset="-128"/>
                <a:cs typeface="Meiryo UI" pitchFamily="50" charset="-128"/>
              </a:rPr>
              <a:t>　</a:t>
            </a:r>
          </a:p>
        </p:txBody>
      </p:sp>
      <p:sp>
        <p:nvSpPr>
          <p:cNvPr id="96" name="正方形/長方形 95"/>
          <p:cNvSpPr/>
          <p:nvPr/>
        </p:nvSpPr>
        <p:spPr>
          <a:xfrm>
            <a:off x="1531072" y="3506829"/>
            <a:ext cx="1479306" cy="401470"/>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大正区</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まちづくりビジョン策定</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（大正区）</a:t>
            </a:r>
            <a:endParaRPr kumimoji="0" lang="en-US" altLang="ja-JP" sz="800" kern="0" dirty="0">
              <a:latin typeface="Meiryo UI" pitchFamily="50" charset="-128"/>
              <a:ea typeface="Meiryo UI" pitchFamily="50" charset="-128"/>
              <a:cs typeface="Meiryo UI" pitchFamily="50" charset="-128"/>
            </a:endParaRPr>
          </a:p>
        </p:txBody>
      </p:sp>
      <p:sp>
        <p:nvSpPr>
          <p:cNvPr id="97" name="正方形/長方形 96"/>
          <p:cNvSpPr/>
          <p:nvPr/>
        </p:nvSpPr>
        <p:spPr>
          <a:xfrm>
            <a:off x="4443848" y="2070099"/>
            <a:ext cx="1491674" cy="356775"/>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r>
              <a:rPr kumimoji="0" lang="zh-TW" altLang="en-US" sz="800" kern="0" dirty="0">
                <a:latin typeface="Meiryo UI" pitchFamily="50" charset="-128"/>
                <a:ea typeface="Meiryo UI" pitchFamily="50" charset="-128"/>
                <a:cs typeface="Meiryo UI" pitchFamily="50" charset="-128"/>
              </a:rPr>
              <a:t>都島区魅力創出発信事業</a:t>
            </a:r>
            <a:endParaRPr kumimoji="0" lang="en-US" altLang="zh-TW"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en-US" altLang="ja-JP" sz="800" kern="0" dirty="0">
                <a:latin typeface="Meiryo UI" pitchFamily="50" charset="-128"/>
                <a:ea typeface="Meiryo UI" pitchFamily="50" charset="-128"/>
                <a:cs typeface="Meiryo UI" pitchFamily="50" charset="-128"/>
              </a:rPr>
              <a:t>(</a:t>
            </a:r>
            <a:r>
              <a:rPr kumimoji="0" lang="ja-JP" altLang="en-US" sz="800" kern="0" dirty="0">
                <a:latin typeface="Meiryo UI" pitchFamily="50" charset="-128"/>
                <a:ea typeface="Meiryo UI" pitchFamily="50" charset="-128"/>
                <a:cs typeface="Meiryo UI" pitchFamily="50" charset="-128"/>
              </a:rPr>
              <a:t>都島区</a:t>
            </a:r>
            <a:r>
              <a:rPr kumimoji="0" lang="en-US" altLang="ja-JP" sz="800" kern="0" dirty="0">
                <a:latin typeface="Meiryo UI" pitchFamily="50" charset="-128"/>
                <a:ea typeface="Meiryo UI" pitchFamily="50" charset="-128"/>
                <a:cs typeface="Meiryo UI" pitchFamily="50" charset="-128"/>
              </a:rPr>
              <a:t>)</a:t>
            </a:r>
            <a:r>
              <a:rPr kumimoji="0" lang="ja-JP" altLang="en-US" sz="800" kern="0" dirty="0">
                <a:latin typeface="Meiryo UI" pitchFamily="50" charset="-128"/>
                <a:ea typeface="Meiryo UI" pitchFamily="50" charset="-128"/>
                <a:cs typeface="Meiryo UI" pitchFamily="50" charset="-128"/>
              </a:rPr>
              <a:t>　</a:t>
            </a:r>
          </a:p>
        </p:txBody>
      </p:sp>
      <p:sp>
        <p:nvSpPr>
          <p:cNvPr id="98" name="正方形/長方形 97"/>
          <p:cNvSpPr/>
          <p:nvPr/>
        </p:nvSpPr>
        <p:spPr>
          <a:xfrm>
            <a:off x="5744243" y="3771906"/>
            <a:ext cx="1478462" cy="395042"/>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r>
              <a:rPr kumimoji="0" lang="ja-JP" altLang="en-US" sz="800" kern="0" dirty="0">
                <a:solidFill>
                  <a:prstClr val="black"/>
                </a:solidFill>
                <a:latin typeface="Meiryo UI" pitchFamily="50" charset="-128"/>
                <a:ea typeface="Meiryo UI" pitchFamily="50" charset="-128"/>
                <a:cs typeface="Meiryo UI" pitchFamily="50" charset="-128"/>
              </a:rPr>
              <a:t>阿倍野区魅力創造・</a:t>
            </a:r>
            <a:endParaRPr kumimoji="0" lang="en-US" altLang="ja-JP" sz="800" kern="0" dirty="0">
              <a:solidFill>
                <a:prstClr val="black"/>
              </a:solidFill>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solidFill>
                  <a:prstClr val="black"/>
                </a:solidFill>
                <a:latin typeface="Meiryo UI" pitchFamily="50" charset="-128"/>
                <a:ea typeface="Meiryo UI" pitchFamily="50" charset="-128"/>
                <a:cs typeface="Meiryo UI" pitchFamily="50" charset="-128"/>
              </a:rPr>
              <a:t>商業魅力向上事業</a:t>
            </a:r>
            <a:endParaRPr kumimoji="0" lang="en-US" altLang="ja-JP" sz="800" kern="0" dirty="0">
              <a:solidFill>
                <a:prstClr val="black"/>
              </a:solidFill>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en-US" altLang="ja-JP" sz="800" kern="0" dirty="0">
                <a:solidFill>
                  <a:prstClr val="black"/>
                </a:solidFill>
                <a:latin typeface="Meiryo UI" pitchFamily="50" charset="-128"/>
                <a:ea typeface="Meiryo UI" pitchFamily="50" charset="-128"/>
                <a:cs typeface="Meiryo UI" pitchFamily="50" charset="-128"/>
              </a:rPr>
              <a:t>(</a:t>
            </a:r>
            <a:r>
              <a:rPr kumimoji="0" lang="ja-JP" altLang="en-US" sz="800" kern="0" dirty="0">
                <a:solidFill>
                  <a:prstClr val="black"/>
                </a:solidFill>
                <a:latin typeface="Meiryo UI" pitchFamily="50" charset="-128"/>
                <a:ea typeface="Meiryo UI" pitchFamily="50" charset="-128"/>
                <a:cs typeface="Meiryo UI" pitchFamily="50" charset="-128"/>
              </a:rPr>
              <a:t>阿倍野区</a:t>
            </a:r>
            <a:r>
              <a:rPr kumimoji="0" lang="en-US" altLang="ja-JP" sz="800" kern="0" dirty="0">
                <a:solidFill>
                  <a:prstClr val="black"/>
                </a:solidFill>
                <a:latin typeface="Meiryo UI" pitchFamily="50" charset="-128"/>
                <a:ea typeface="Meiryo UI" pitchFamily="50" charset="-128"/>
                <a:cs typeface="Meiryo UI" pitchFamily="50" charset="-128"/>
              </a:rPr>
              <a:t>)</a:t>
            </a:r>
            <a:r>
              <a:rPr kumimoji="0" lang="ja-JP" altLang="en-US" sz="800" kern="0" dirty="0">
                <a:solidFill>
                  <a:prstClr val="black"/>
                </a:solidFill>
                <a:latin typeface="Meiryo UI" pitchFamily="50" charset="-128"/>
                <a:ea typeface="Meiryo UI" pitchFamily="50" charset="-128"/>
                <a:cs typeface="Meiryo UI" pitchFamily="50" charset="-128"/>
              </a:rPr>
              <a:t>　</a:t>
            </a:r>
            <a:endParaRPr kumimoji="0" lang="ja-JP" altLang="en-US" sz="800" kern="0" dirty="0">
              <a:solidFill>
                <a:prstClr val="white"/>
              </a:solidFill>
              <a:latin typeface="Meiryo UI" pitchFamily="50" charset="-128"/>
              <a:ea typeface="Meiryo UI" pitchFamily="50" charset="-128"/>
              <a:cs typeface="Meiryo UI" pitchFamily="50" charset="-128"/>
            </a:endParaRPr>
          </a:p>
        </p:txBody>
      </p:sp>
      <p:sp>
        <p:nvSpPr>
          <p:cNvPr id="99" name="正方形/長方形 98"/>
          <p:cNvSpPr/>
          <p:nvPr/>
        </p:nvSpPr>
        <p:spPr>
          <a:xfrm>
            <a:off x="4106562" y="3687551"/>
            <a:ext cx="1329941" cy="356775"/>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災害に備えた自助・共助・</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公助の対策事業</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en-US" altLang="ja-JP" sz="800" kern="0" dirty="0">
                <a:latin typeface="Meiryo UI" pitchFamily="50" charset="-128"/>
                <a:ea typeface="Meiryo UI" pitchFamily="50" charset="-128"/>
                <a:cs typeface="Meiryo UI" pitchFamily="50" charset="-128"/>
              </a:rPr>
              <a:t>(</a:t>
            </a:r>
            <a:r>
              <a:rPr kumimoji="0" lang="ja-JP" altLang="en-US" sz="800" kern="0" dirty="0">
                <a:latin typeface="Meiryo UI" pitchFamily="50" charset="-128"/>
                <a:ea typeface="Meiryo UI" pitchFamily="50" charset="-128"/>
                <a:cs typeface="Meiryo UI" pitchFamily="50" charset="-128"/>
              </a:rPr>
              <a:t>住吉区</a:t>
            </a:r>
            <a:r>
              <a:rPr kumimoji="0" lang="en-US" altLang="ja-JP" sz="800" kern="0" dirty="0">
                <a:latin typeface="Meiryo UI" pitchFamily="50" charset="-128"/>
                <a:ea typeface="Meiryo UI" pitchFamily="50" charset="-128"/>
                <a:cs typeface="Meiryo UI" pitchFamily="50" charset="-128"/>
              </a:rPr>
              <a:t>)</a:t>
            </a:r>
            <a:r>
              <a:rPr kumimoji="0" lang="ja-JP" altLang="en-US" sz="800" kern="0" dirty="0">
                <a:latin typeface="Meiryo UI" pitchFamily="50" charset="-128"/>
                <a:ea typeface="Meiryo UI" pitchFamily="50" charset="-128"/>
                <a:cs typeface="Meiryo UI" pitchFamily="50" charset="-128"/>
              </a:rPr>
              <a:t>　</a:t>
            </a:r>
          </a:p>
        </p:txBody>
      </p:sp>
      <p:sp>
        <p:nvSpPr>
          <p:cNvPr id="100" name="正方形/長方形 99"/>
          <p:cNvSpPr/>
          <p:nvPr/>
        </p:nvSpPr>
        <p:spPr>
          <a:xfrm>
            <a:off x="6554119" y="4343078"/>
            <a:ext cx="1379490" cy="450801"/>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各地域の特性に応じた</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ja-JP" altLang="en-US" sz="800" kern="0" dirty="0">
                <a:latin typeface="Meiryo UI" pitchFamily="50" charset="-128"/>
                <a:ea typeface="Meiryo UI" pitchFamily="50" charset="-128"/>
                <a:cs typeface="Meiryo UI" pitchFamily="50" charset="-128"/>
              </a:rPr>
              <a:t>地域福祉支援体制の構築</a:t>
            </a:r>
            <a:endParaRPr kumimoji="0" lang="en-US" altLang="ja-JP" sz="800" kern="0" dirty="0">
              <a:latin typeface="Meiryo UI" pitchFamily="50" charset="-128"/>
              <a:ea typeface="Meiryo UI" pitchFamily="50" charset="-128"/>
              <a:cs typeface="Meiryo UI" pitchFamily="50" charset="-128"/>
            </a:endParaRPr>
          </a:p>
          <a:p>
            <a:pPr algn="ctr" eaLnBrk="1" fontAlgn="auto" hangingPunct="1">
              <a:spcBef>
                <a:spcPts val="0"/>
              </a:spcBef>
              <a:spcAft>
                <a:spcPts val="0"/>
              </a:spcAft>
              <a:defRPr/>
            </a:pPr>
            <a:r>
              <a:rPr kumimoji="0" lang="en-US" altLang="ja-JP" sz="800" kern="0" dirty="0">
                <a:latin typeface="Meiryo UI" pitchFamily="50" charset="-128"/>
                <a:ea typeface="Meiryo UI" pitchFamily="50" charset="-128"/>
                <a:cs typeface="Meiryo UI" pitchFamily="50" charset="-128"/>
              </a:rPr>
              <a:t>(</a:t>
            </a:r>
            <a:r>
              <a:rPr kumimoji="0" lang="ja-JP" altLang="en-US" sz="800" kern="0" dirty="0">
                <a:latin typeface="Meiryo UI" pitchFamily="50" charset="-128"/>
                <a:ea typeface="Meiryo UI" pitchFamily="50" charset="-128"/>
                <a:cs typeface="Meiryo UI" pitchFamily="50" charset="-128"/>
              </a:rPr>
              <a:t>平野区</a:t>
            </a:r>
            <a:r>
              <a:rPr kumimoji="0" lang="en-US" altLang="ja-JP" sz="800" kern="0" dirty="0">
                <a:latin typeface="Meiryo UI" pitchFamily="50" charset="-128"/>
                <a:ea typeface="Meiryo UI" pitchFamily="50" charset="-128"/>
                <a:cs typeface="Meiryo UI" pitchFamily="50" charset="-128"/>
              </a:rPr>
              <a:t>)</a:t>
            </a:r>
            <a:r>
              <a:rPr kumimoji="0" lang="ja-JP" altLang="en-US" sz="800" kern="0" dirty="0">
                <a:solidFill>
                  <a:srgbClr val="FF0000"/>
                </a:solidFill>
                <a:latin typeface="Meiryo UI" pitchFamily="50" charset="-128"/>
                <a:ea typeface="Meiryo UI" pitchFamily="50" charset="-128"/>
                <a:cs typeface="Meiryo UI" pitchFamily="50" charset="-128"/>
              </a:rPr>
              <a:t>　</a:t>
            </a:r>
          </a:p>
        </p:txBody>
      </p:sp>
      <p:sp>
        <p:nvSpPr>
          <p:cNvPr id="101" name="正方形/長方形 100"/>
          <p:cNvSpPr/>
          <p:nvPr/>
        </p:nvSpPr>
        <p:spPr>
          <a:xfrm>
            <a:off x="7019926" y="2510016"/>
            <a:ext cx="1643565" cy="356775"/>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sz="800" dirty="0">
                <a:solidFill>
                  <a:schemeClr val="tx1"/>
                </a:solidFill>
                <a:latin typeface="Meiryo UI" pitchFamily="50" charset="-128"/>
                <a:ea typeface="Meiryo UI" pitchFamily="50" charset="-128"/>
                <a:cs typeface="Meiryo UI" pitchFamily="50" charset="-128"/>
              </a:rPr>
              <a:t>０歳児家庭見守り支援事業</a:t>
            </a:r>
            <a:endParaRPr lang="en-US" altLang="ja-JP" sz="800" dirty="0">
              <a:solidFill>
                <a:schemeClr val="tx1"/>
              </a:solidFill>
              <a:latin typeface="Meiryo UI" pitchFamily="50" charset="-128"/>
              <a:ea typeface="Meiryo UI" pitchFamily="50" charset="-128"/>
              <a:cs typeface="Meiryo UI" pitchFamily="50" charset="-128"/>
            </a:endParaRPr>
          </a:p>
          <a:p>
            <a:pPr algn="ctr" eaLnBrk="1" hangingPunct="1">
              <a:defRPr/>
            </a:pPr>
            <a:r>
              <a:rPr lang="en-US" altLang="ja-JP" sz="800" dirty="0">
                <a:solidFill>
                  <a:schemeClr val="tx1"/>
                </a:solidFill>
                <a:latin typeface="Meiryo UI" pitchFamily="50" charset="-128"/>
                <a:ea typeface="Meiryo UI" pitchFamily="50" charset="-128"/>
                <a:cs typeface="Meiryo UI" pitchFamily="50" charset="-128"/>
              </a:rPr>
              <a:t>(</a:t>
            </a:r>
            <a:r>
              <a:rPr lang="ja-JP" altLang="en-US" sz="800" dirty="0">
                <a:solidFill>
                  <a:schemeClr val="tx1"/>
                </a:solidFill>
                <a:latin typeface="Meiryo UI" pitchFamily="50" charset="-128"/>
                <a:ea typeface="Meiryo UI" pitchFamily="50" charset="-128"/>
                <a:cs typeface="Meiryo UI" pitchFamily="50" charset="-128"/>
              </a:rPr>
              <a:t>城東区</a:t>
            </a:r>
            <a:r>
              <a:rPr lang="en-US" altLang="ja-JP" sz="800" dirty="0">
                <a:solidFill>
                  <a:schemeClr val="tx1"/>
                </a:solidFill>
                <a:latin typeface="Meiryo UI" pitchFamily="50" charset="-128"/>
                <a:ea typeface="Meiryo UI" pitchFamily="50" charset="-128"/>
                <a:cs typeface="Meiryo UI" pitchFamily="50" charset="-128"/>
              </a:rPr>
              <a:t>)</a:t>
            </a:r>
            <a:r>
              <a:rPr lang="ja-JP" altLang="en-US" sz="800" dirty="0">
                <a:solidFill>
                  <a:schemeClr val="tx1"/>
                </a:solidFill>
                <a:latin typeface="Meiryo UI" pitchFamily="50" charset="-128"/>
                <a:ea typeface="Meiryo UI" pitchFamily="50" charset="-128"/>
                <a:cs typeface="Meiryo UI" pitchFamily="50" charset="-128"/>
              </a:rPr>
              <a:t>　</a:t>
            </a:r>
          </a:p>
        </p:txBody>
      </p:sp>
      <p:sp>
        <p:nvSpPr>
          <p:cNvPr id="102" name="正方形/長方形 101"/>
          <p:cNvSpPr/>
          <p:nvPr/>
        </p:nvSpPr>
        <p:spPr>
          <a:xfrm>
            <a:off x="4330658" y="1373069"/>
            <a:ext cx="1492421" cy="336797"/>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sz="800" dirty="0">
                <a:solidFill>
                  <a:schemeClr val="tx1"/>
                </a:solidFill>
                <a:latin typeface="Meiryo UI" pitchFamily="50" charset="-128"/>
                <a:ea typeface="Meiryo UI" pitchFamily="50" charset="-128"/>
                <a:cs typeface="Meiryo UI" pitchFamily="50" charset="-128"/>
              </a:rPr>
              <a:t>淀川河川敷十三エリア</a:t>
            </a:r>
            <a:endParaRPr lang="en-US" altLang="ja-JP" sz="800" dirty="0">
              <a:solidFill>
                <a:schemeClr val="tx1"/>
              </a:solidFill>
              <a:latin typeface="Meiryo UI" pitchFamily="50" charset="-128"/>
              <a:ea typeface="Meiryo UI" pitchFamily="50" charset="-128"/>
              <a:cs typeface="Meiryo UI" pitchFamily="50" charset="-128"/>
            </a:endParaRPr>
          </a:p>
          <a:p>
            <a:pPr algn="ctr" eaLnBrk="1" hangingPunct="1">
              <a:defRPr/>
            </a:pPr>
            <a:r>
              <a:rPr lang="ja-JP" altLang="en-US" sz="800" dirty="0">
                <a:solidFill>
                  <a:schemeClr val="tx1"/>
                </a:solidFill>
                <a:latin typeface="Meiryo UI" pitchFamily="50" charset="-128"/>
                <a:ea typeface="Meiryo UI" pitchFamily="50" charset="-128"/>
                <a:cs typeface="Meiryo UI" pitchFamily="50" charset="-128"/>
              </a:rPr>
              <a:t>魅力向上事業</a:t>
            </a:r>
            <a:endParaRPr lang="en-US" altLang="ja-JP" sz="800" dirty="0">
              <a:solidFill>
                <a:schemeClr val="tx1"/>
              </a:solidFill>
              <a:latin typeface="Meiryo UI" pitchFamily="50" charset="-128"/>
              <a:ea typeface="Meiryo UI" pitchFamily="50" charset="-128"/>
              <a:cs typeface="Meiryo UI" pitchFamily="50" charset="-128"/>
            </a:endParaRPr>
          </a:p>
          <a:p>
            <a:pPr algn="ctr" eaLnBrk="1" hangingPunct="1">
              <a:defRPr/>
            </a:pPr>
            <a:r>
              <a:rPr lang="en-US" altLang="ja-JP" sz="800" dirty="0">
                <a:solidFill>
                  <a:schemeClr val="tx1"/>
                </a:solidFill>
                <a:latin typeface="Meiryo UI" pitchFamily="50" charset="-128"/>
                <a:ea typeface="Meiryo UI" pitchFamily="50" charset="-128"/>
                <a:cs typeface="Meiryo UI" pitchFamily="50" charset="-128"/>
              </a:rPr>
              <a:t>(</a:t>
            </a:r>
            <a:r>
              <a:rPr lang="ja-JP" altLang="en-US" sz="800" dirty="0">
                <a:solidFill>
                  <a:schemeClr val="tx1"/>
                </a:solidFill>
                <a:latin typeface="Meiryo UI" pitchFamily="50" charset="-128"/>
                <a:ea typeface="Meiryo UI" pitchFamily="50" charset="-128"/>
                <a:cs typeface="Meiryo UI" pitchFamily="50" charset="-128"/>
              </a:rPr>
              <a:t>淀川区</a:t>
            </a:r>
            <a:r>
              <a:rPr lang="en-US" altLang="ja-JP" sz="800" dirty="0">
                <a:solidFill>
                  <a:schemeClr val="tx1"/>
                </a:solidFill>
                <a:latin typeface="Meiryo UI" pitchFamily="50" charset="-128"/>
                <a:ea typeface="Meiryo UI" pitchFamily="50" charset="-128"/>
                <a:cs typeface="Meiryo UI" pitchFamily="50" charset="-128"/>
              </a:rPr>
              <a:t>)</a:t>
            </a:r>
            <a:r>
              <a:rPr lang="ja-JP" altLang="en-US" sz="800" dirty="0">
                <a:solidFill>
                  <a:schemeClr val="tx1"/>
                </a:solidFill>
                <a:latin typeface="Meiryo UI" pitchFamily="50" charset="-128"/>
                <a:ea typeface="Meiryo UI" pitchFamily="50" charset="-128"/>
                <a:cs typeface="Meiryo UI" pitchFamily="50" charset="-128"/>
              </a:rPr>
              <a:t>　</a:t>
            </a:r>
          </a:p>
        </p:txBody>
      </p:sp>
      <p:sp>
        <p:nvSpPr>
          <p:cNvPr id="4230" name="正方形/長方形 4"/>
          <p:cNvSpPr>
            <a:spLocks noChangeArrowheads="1"/>
          </p:cNvSpPr>
          <p:nvPr/>
        </p:nvSpPr>
        <p:spPr bwMode="auto">
          <a:xfrm>
            <a:off x="7186283" y="3706864"/>
            <a:ext cx="1600200" cy="438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233" tIns="34116" rIns="68233" bIns="34116">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800" dirty="0">
                <a:latin typeface="Meiryo UI" panose="020B0604030504040204" pitchFamily="50" charset="-128"/>
                <a:ea typeface="Meiryo UI" panose="020B0604030504040204" pitchFamily="50" charset="-128"/>
              </a:rPr>
              <a:t>生野区多文化共生共創</a:t>
            </a:r>
            <a:endParaRPr lang="en-US" altLang="ja-JP" sz="800" dirty="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800" dirty="0">
                <a:latin typeface="Meiryo UI" panose="020B0604030504040204" pitchFamily="50" charset="-128"/>
                <a:ea typeface="Meiryo UI" panose="020B0604030504040204" pitchFamily="50" charset="-128"/>
              </a:rPr>
              <a:t>プロジェクト</a:t>
            </a:r>
            <a:endParaRPr lang="en-US" altLang="ja-JP" sz="800" dirty="0">
              <a:latin typeface="Meiryo UI" panose="020B0604030504040204" pitchFamily="50" charset="-128"/>
              <a:ea typeface="Meiryo UI" panose="020B0604030504040204" pitchFamily="50" charset="-128"/>
            </a:endParaRPr>
          </a:p>
          <a:p>
            <a:pPr algn="ctr" eaLnBrk="1" hangingPunct="1">
              <a:spcBef>
                <a:spcPct val="0"/>
              </a:spcBef>
              <a:buFontTx/>
              <a:buNone/>
            </a:pPr>
            <a:r>
              <a:rPr lang="ja-JP" altLang="en-US" sz="800" dirty="0">
                <a:latin typeface="Meiryo UI" panose="020B0604030504040204" pitchFamily="50" charset="-128"/>
                <a:ea typeface="Meiryo UI" panose="020B0604030504040204" pitchFamily="50" charset="-128"/>
              </a:rPr>
              <a:t>（生野区）　</a:t>
            </a:r>
          </a:p>
        </p:txBody>
      </p:sp>
      <p:sp>
        <p:nvSpPr>
          <p:cNvPr id="104" name="正方形/長方形 103"/>
          <p:cNvSpPr/>
          <p:nvPr/>
        </p:nvSpPr>
        <p:spPr>
          <a:xfrm>
            <a:off x="1533498" y="2807564"/>
            <a:ext cx="1625893" cy="397020"/>
          </a:xfrm>
          <a:prstGeom prst="rect">
            <a:avLst/>
          </a:prstGeom>
          <a:noFill/>
          <a:ln>
            <a:solidFill>
              <a:schemeClr val="tx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lIns="68233" tIns="34116" rIns="68233" bIns="34116" anchor="ctr"/>
          <a:lstStyle/>
          <a:p>
            <a:pPr algn="ctr" eaLnBrk="1" hangingPunct="1">
              <a:defRPr/>
            </a:pPr>
            <a:r>
              <a:rPr lang="ja-JP" altLang="en-US" sz="800" dirty="0">
                <a:solidFill>
                  <a:schemeClr val="tx1"/>
                </a:solidFill>
                <a:latin typeface="Meiryo UI" pitchFamily="50" charset="-128"/>
                <a:ea typeface="Meiryo UI" pitchFamily="50" charset="-128"/>
                <a:cs typeface="Meiryo UI" pitchFamily="50" charset="-128"/>
              </a:rPr>
              <a:t>児童虐待未然防止・</a:t>
            </a:r>
            <a:endParaRPr lang="en-US" altLang="ja-JP" sz="800" dirty="0">
              <a:solidFill>
                <a:schemeClr val="tx1"/>
              </a:solidFill>
              <a:latin typeface="Meiryo UI" pitchFamily="50" charset="-128"/>
              <a:ea typeface="Meiryo UI" pitchFamily="50" charset="-128"/>
              <a:cs typeface="Meiryo UI" pitchFamily="50" charset="-128"/>
            </a:endParaRPr>
          </a:p>
          <a:p>
            <a:pPr algn="ctr" eaLnBrk="1" hangingPunct="1">
              <a:defRPr/>
            </a:pPr>
            <a:r>
              <a:rPr lang="ja-JP" altLang="en-US" sz="800" dirty="0">
                <a:solidFill>
                  <a:schemeClr val="tx1"/>
                </a:solidFill>
                <a:latin typeface="Meiryo UI" pitchFamily="50" charset="-128"/>
                <a:ea typeface="Meiryo UI" pitchFamily="50" charset="-128"/>
                <a:cs typeface="Meiryo UI" pitchFamily="50" charset="-128"/>
              </a:rPr>
              <a:t>早期発見強化事業</a:t>
            </a:r>
            <a:endParaRPr lang="en-US" altLang="ja-JP" sz="800" dirty="0">
              <a:solidFill>
                <a:schemeClr val="tx1"/>
              </a:solidFill>
              <a:latin typeface="Meiryo UI" pitchFamily="50" charset="-128"/>
              <a:ea typeface="Meiryo UI" pitchFamily="50" charset="-128"/>
              <a:cs typeface="Meiryo UI" pitchFamily="50" charset="-128"/>
            </a:endParaRPr>
          </a:p>
          <a:p>
            <a:pPr algn="ctr" eaLnBrk="1" hangingPunct="1">
              <a:defRPr/>
            </a:pPr>
            <a:r>
              <a:rPr lang="ja-JP" altLang="en-US" sz="800" dirty="0">
                <a:solidFill>
                  <a:schemeClr val="tx1"/>
                </a:solidFill>
                <a:latin typeface="Meiryo UI" pitchFamily="50" charset="-128"/>
                <a:ea typeface="Meiryo UI" pitchFamily="50" charset="-128"/>
                <a:cs typeface="Meiryo UI" pitchFamily="50" charset="-128"/>
              </a:rPr>
              <a:t>（港区）</a:t>
            </a:r>
          </a:p>
        </p:txBody>
      </p:sp>
      <p:sp>
        <p:nvSpPr>
          <p:cNvPr id="106" name="円/楕円 105"/>
          <p:cNvSpPr/>
          <p:nvPr/>
        </p:nvSpPr>
        <p:spPr>
          <a:xfrm>
            <a:off x="972212" y="2028903"/>
            <a:ext cx="2396814" cy="444705"/>
          </a:xfrm>
          <a:prstGeom prst="ellipse">
            <a:avLst/>
          </a:prstGeom>
          <a:noFill/>
          <a:ln w="19050" cap="flat" cmpd="sng" algn="ctr">
            <a:solidFill>
              <a:sysClr val="windowText" lastClr="000000"/>
            </a:solidFill>
            <a:prstDash val="solid"/>
          </a:ln>
          <a:effectLst>
            <a:softEdge rad="31750"/>
          </a:effectLst>
        </p:spPr>
        <p:txBody>
          <a:bodyPr lIns="68233" tIns="34116" rIns="68233" bIns="34116"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zh-TW" altLang="en-US" sz="800" dirty="0">
                <a:solidFill>
                  <a:schemeClr val="tx1"/>
                </a:solidFill>
                <a:latin typeface="Meiryo UI" pitchFamily="50" charset="-128"/>
                <a:ea typeface="Meiryo UI" pitchFamily="50" charset="-128"/>
                <a:cs typeface="Meiryo UI" pitchFamily="50" charset="-128"/>
              </a:rPr>
              <a:t>地域防災事業</a:t>
            </a:r>
            <a:endParaRPr lang="en-US" altLang="zh-TW" sz="800" dirty="0">
              <a:solidFill>
                <a:schemeClr val="tx1"/>
              </a:solidFill>
              <a:latin typeface="Meiryo UI" pitchFamily="50" charset="-128"/>
              <a:ea typeface="Meiryo UI" pitchFamily="50" charset="-128"/>
              <a:cs typeface="Meiryo UI" pitchFamily="50" charset="-128"/>
            </a:endParaRPr>
          </a:p>
          <a:p>
            <a:pPr algn="ctr" eaLnBrk="1" hangingPunct="1">
              <a:defRPr/>
            </a:pPr>
            <a:r>
              <a:rPr lang="en-US" altLang="ja-JP" sz="800" dirty="0">
                <a:solidFill>
                  <a:schemeClr val="tx1"/>
                </a:solidFill>
                <a:latin typeface="Meiryo UI" pitchFamily="50" charset="-128"/>
                <a:ea typeface="Meiryo UI" pitchFamily="50" charset="-128"/>
                <a:cs typeface="Meiryo UI" pitchFamily="50" charset="-128"/>
              </a:rPr>
              <a:t>(</a:t>
            </a:r>
            <a:r>
              <a:rPr lang="ja-JP" altLang="en-US" sz="800" dirty="0">
                <a:solidFill>
                  <a:schemeClr val="tx1"/>
                </a:solidFill>
                <a:latin typeface="Meiryo UI" pitchFamily="50" charset="-128"/>
                <a:ea typeface="Meiryo UI" pitchFamily="50" charset="-128"/>
                <a:cs typeface="Meiryo UI" pitchFamily="50" charset="-128"/>
              </a:rPr>
              <a:t>西淀川区</a:t>
            </a:r>
            <a:r>
              <a:rPr lang="en-US" altLang="ja-JP" sz="800" dirty="0">
                <a:solidFill>
                  <a:schemeClr val="tx1"/>
                </a:solidFill>
                <a:latin typeface="Meiryo UI" pitchFamily="50" charset="-128"/>
                <a:ea typeface="Meiryo UI" pitchFamily="50" charset="-128"/>
                <a:cs typeface="Meiryo UI" pitchFamily="50" charset="-128"/>
              </a:rPr>
              <a:t>)</a:t>
            </a:r>
            <a:r>
              <a:rPr lang="ja-JP" altLang="en-US" sz="800" dirty="0">
                <a:solidFill>
                  <a:srgbClr val="FF0000"/>
                </a:solidFill>
                <a:latin typeface="Meiryo UI" pitchFamily="50" charset="-128"/>
                <a:ea typeface="Meiryo UI" pitchFamily="50" charset="-128"/>
                <a:cs typeface="Meiryo UI" pitchFamily="50" charset="-128"/>
              </a:rPr>
              <a:t>　</a:t>
            </a:r>
          </a:p>
        </p:txBody>
      </p:sp>
      <p:sp>
        <p:nvSpPr>
          <p:cNvPr id="108" name="円/楕円 107"/>
          <p:cNvSpPr>
            <a:spLocks/>
          </p:cNvSpPr>
          <p:nvPr/>
        </p:nvSpPr>
        <p:spPr>
          <a:xfrm>
            <a:off x="6582621" y="2938702"/>
            <a:ext cx="1440000" cy="720000"/>
          </a:xfrm>
          <a:prstGeom prst="ellipse">
            <a:avLst/>
          </a:prstGeom>
          <a:solidFill>
            <a:srgbClr val="D3FD03">
              <a:alpha val="88000"/>
            </a:srgbClr>
          </a:solidFill>
          <a:ln w="19050" cap="flat" cmpd="sng" algn="ctr">
            <a:solidFill>
              <a:sysClr val="windowText" lastClr="000000"/>
            </a:solidFill>
            <a:prstDash val="solid"/>
          </a:ln>
          <a:effectLst>
            <a:softEdge rad="31750"/>
          </a:effectLst>
        </p:spPr>
        <p:txBody>
          <a:bodyPr lIns="68233" tIns="34116" rIns="68233" bIns="34116" anchor="ctr"/>
          <a:lstStyle/>
          <a:p>
            <a:pPr algn="ctr" eaLnBrk="1" fontAlgn="auto" hangingPunct="1">
              <a:spcBef>
                <a:spcPts val="0"/>
              </a:spcBef>
              <a:spcAft>
                <a:spcPts val="0"/>
              </a:spcAft>
              <a:defRPr/>
            </a:pPr>
            <a:endParaRPr kumimoji="0" lang="ja-JP" altLang="en-US" sz="700" b="1" kern="0" dirty="0">
              <a:solidFill>
                <a:prstClr val="black"/>
              </a:solidFill>
              <a:latin typeface="Meiryo UI" pitchFamily="50" charset="-128"/>
              <a:ea typeface="Meiryo UI" pitchFamily="50" charset="-128"/>
              <a:cs typeface="Meiryo UI" pitchFamily="50" charset="-128"/>
            </a:endParaRPr>
          </a:p>
        </p:txBody>
      </p:sp>
      <p:sp>
        <p:nvSpPr>
          <p:cNvPr id="105" name="正方形/長方形 104"/>
          <p:cNvSpPr/>
          <p:nvPr/>
        </p:nvSpPr>
        <p:spPr>
          <a:xfrm>
            <a:off x="6505576" y="3114319"/>
            <a:ext cx="1598713" cy="386731"/>
          </a:xfrm>
          <a:prstGeom prst="rect">
            <a:avLst/>
          </a:prstGeom>
          <a:noFill/>
          <a:ln w="19050" cap="flat" cmpd="sng" algn="ctr">
            <a:solidFill>
              <a:sysClr val="windowText" lastClr="000000"/>
            </a:solidFill>
            <a:prstDash val="solid"/>
          </a:ln>
          <a:effectLst>
            <a:softEdge rad="31750"/>
          </a:effectLst>
        </p:spPr>
        <p:txBody>
          <a:bodyPr lIns="68233" tIns="34116" rIns="68233" bIns="34116" anchor="ctr"/>
          <a:lstStyle>
            <a:defPPr>
              <a:defRPr lang="ja-JP"/>
            </a:defPPr>
            <a:lvl1pPr algn="l" rtl="0" fontAlgn="base">
              <a:spcBef>
                <a:spcPct val="0"/>
              </a:spcBef>
              <a:spcAft>
                <a:spcPct val="0"/>
              </a:spcAft>
              <a:defRPr kumimoji="1" kern="1200">
                <a:solidFill>
                  <a:schemeClr val="lt1"/>
                </a:solidFill>
                <a:latin typeface="+mn-lt"/>
                <a:ea typeface="+mn-ea"/>
                <a:cs typeface="+mn-cs"/>
              </a:defRPr>
            </a:lvl1pPr>
            <a:lvl2pPr marL="457200" algn="l" rtl="0" fontAlgn="base">
              <a:spcBef>
                <a:spcPct val="0"/>
              </a:spcBef>
              <a:spcAft>
                <a:spcPct val="0"/>
              </a:spcAft>
              <a:defRPr kumimoji="1" kern="1200">
                <a:solidFill>
                  <a:schemeClr val="lt1"/>
                </a:solidFill>
                <a:latin typeface="+mn-lt"/>
                <a:ea typeface="+mn-ea"/>
                <a:cs typeface="+mn-cs"/>
              </a:defRPr>
            </a:lvl2pPr>
            <a:lvl3pPr marL="914400" algn="l" rtl="0" fontAlgn="base">
              <a:spcBef>
                <a:spcPct val="0"/>
              </a:spcBef>
              <a:spcAft>
                <a:spcPct val="0"/>
              </a:spcAft>
              <a:defRPr kumimoji="1" kern="1200">
                <a:solidFill>
                  <a:schemeClr val="lt1"/>
                </a:solidFill>
                <a:latin typeface="+mn-lt"/>
                <a:ea typeface="+mn-ea"/>
                <a:cs typeface="+mn-cs"/>
              </a:defRPr>
            </a:lvl3pPr>
            <a:lvl4pPr marL="1371600" algn="l" rtl="0" fontAlgn="base">
              <a:spcBef>
                <a:spcPct val="0"/>
              </a:spcBef>
              <a:spcAft>
                <a:spcPct val="0"/>
              </a:spcAft>
              <a:defRPr kumimoji="1" kern="1200">
                <a:solidFill>
                  <a:schemeClr val="lt1"/>
                </a:solidFill>
                <a:latin typeface="+mn-lt"/>
                <a:ea typeface="+mn-ea"/>
                <a:cs typeface="+mn-cs"/>
              </a:defRPr>
            </a:lvl4pPr>
            <a:lvl5pPr marL="1828800" algn="l" rtl="0" fontAlgn="base">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zh-TW" altLang="en-US" sz="800" dirty="0">
                <a:solidFill>
                  <a:schemeClr val="tx1"/>
                </a:solidFill>
                <a:latin typeface="Meiryo UI" pitchFamily="50" charset="-128"/>
                <a:ea typeface="Meiryo UI" pitchFamily="50" charset="-128"/>
                <a:cs typeface="Meiryo UI" pitchFamily="50" charset="-128"/>
              </a:rPr>
              <a:t>地域防災対策事業</a:t>
            </a:r>
            <a:endParaRPr lang="en-US" altLang="zh-TW" sz="800" dirty="0">
              <a:solidFill>
                <a:schemeClr val="tx1"/>
              </a:solidFill>
              <a:latin typeface="Meiryo UI" pitchFamily="50" charset="-128"/>
              <a:ea typeface="Meiryo UI" pitchFamily="50" charset="-128"/>
              <a:cs typeface="Meiryo UI" pitchFamily="50" charset="-128"/>
            </a:endParaRPr>
          </a:p>
          <a:p>
            <a:pPr algn="ctr" eaLnBrk="1" hangingPunct="1">
              <a:defRPr/>
            </a:pPr>
            <a:r>
              <a:rPr lang="ja-JP" altLang="en-US" sz="800" dirty="0">
                <a:solidFill>
                  <a:schemeClr val="tx1"/>
                </a:solidFill>
                <a:latin typeface="Meiryo UI" pitchFamily="50" charset="-128"/>
                <a:ea typeface="Meiryo UI" pitchFamily="50" charset="-128"/>
                <a:cs typeface="Meiryo UI" pitchFamily="50" charset="-128"/>
              </a:rPr>
              <a:t>（東成区）</a:t>
            </a:r>
            <a:endParaRPr lang="ja-JP" altLang="en-US" sz="800" dirty="0">
              <a:solidFill>
                <a:sysClr val="window" lastClr="FFFFFF"/>
              </a:solidFill>
              <a:latin typeface="Meiryo UI" pitchFamily="50" charset="-128"/>
              <a:ea typeface="Meiryo UI" pitchFamily="50" charset="-128"/>
              <a:cs typeface="Meiryo UI" pitchFamily="50" charset="-128"/>
            </a:endParaRPr>
          </a:p>
        </p:txBody>
      </p:sp>
      <p:sp>
        <p:nvSpPr>
          <p:cNvPr id="62" name="Rectangle 4"/>
          <p:cNvSpPr>
            <a:spLocks noChangeArrowheads="1"/>
          </p:cNvSpPr>
          <p:nvPr/>
        </p:nvSpPr>
        <p:spPr bwMode="auto">
          <a:xfrm>
            <a:off x="-1588" y="-3934"/>
            <a:ext cx="9145588" cy="476250"/>
          </a:xfrm>
          <a:prstGeom prst="rect">
            <a:avLst/>
          </a:prstGeom>
          <a:gradFill flip="none" rotWithShape="1">
            <a:gsLst>
              <a:gs pos="50000">
                <a:srgbClr val="000099"/>
              </a:gs>
              <a:gs pos="92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chemeClr val="bg1"/>
                </a:solidFill>
                <a:effectLst>
                  <a:outerShdw blurRad="38100" dist="38100" dir="2700000" algn="tl">
                    <a:srgbClr val="000000">
                      <a:alpha val="43137"/>
                    </a:srgbClr>
                  </a:outerShdw>
                </a:effectLst>
                <a:ea typeface="HG創英角ｺﾞｼｯｸUB" pitchFamily="49" charset="-128"/>
              </a:rPr>
              <a:t>区の特性や地域の実情に即した施策の展開</a:t>
            </a:r>
            <a:endParaRPr lang="en-US" altLang="ja-JP" sz="2800" dirty="0">
              <a:solidFill>
                <a:schemeClr val="bg1"/>
              </a:solidFill>
              <a:effectLst>
                <a:outerShdw blurRad="38100" dist="38100" dir="2700000" algn="tl">
                  <a:srgbClr val="000000">
                    <a:alpha val="43137"/>
                  </a:srgbClr>
                </a:outerShdw>
              </a:effectLst>
              <a:ea typeface="HG創英角ｺﾞｼｯｸUB" pitchFamily="49" charset="-128"/>
            </a:endParaRPr>
          </a:p>
        </p:txBody>
      </p:sp>
      <p:sp>
        <p:nvSpPr>
          <p:cNvPr id="3" name="角丸四角形 1">
            <a:extLst>
              <a:ext uri="{FF2B5EF4-FFF2-40B4-BE49-F238E27FC236}">
                <a16:creationId xmlns:a16="http://schemas.microsoft.com/office/drawing/2014/main" id="{66F4E84B-C1DB-32E6-17EC-F5AB4C77BA5D}"/>
              </a:ext>
            </a:extLst>
          </p:cNvPr>
          <p:cNvSpPr/>
          <p:nvPr/>
        </p:nvSpPr>
        <p:spPr>
          <a:xfrm>
            <a:off x="5466107" y="560430"/>
            <a:ext cx="1798637" cy="2190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algn="ctr" eaLnBrk="1" hangingPunct="1">
              <a:defRPr/>
            </a:pPr>
            <a:r>
              <a:rPr lang="ja-JP" altLang="en-US" sz="1000" b="1" dirty="0">
                <a:latin typeface="Meiryo UI" panose="020B0604030504040204" pitchFamily="50" charset="-128"/>
                <a:ea typeface="Meiryo UI" panose="020B0604030504040204" pitchFamily="50" charset="-128"/>
              </a:rPr>
              <a:t>各区の主な特色ある取組</a:t>
            </a:r>
          </a:p>
        </p:txBody>
      </p:sp>
      <p:sp>
        <p:nvSpPr>
          <p:cNvPr id="2" name="Rectangle 4">
            <a:extLst>
              <a:ext uri="{FF2B5EF4-FFF2-40B4-BE49-F238E27FC236}">
                <a16:creationId xmlns:a16="http://schemas.microsoft.com/office/drawing/2014/main" id="{E99E358D-8C7B-7AB2-B637-F6F61C03C051}"/>
              </a:ext>
            </a:extLst>
          </p:cNvPr>
          <p:cNvSpPr>
            <a:spLocks noChangeArrowheads="1"/>
          </p:cNvSpPr>
          <p:nvPr/>
        </p:nvSpPr>
        <p:spPr bwMode="auto">
          <a:xfrm>
            <a:off x="7420544" y="5388"/>
            <a:ext cx="168252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各区の特色ある</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区施策の展開</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4" name="スライド番号プレースホルダー 1">
            <a:extLst>
              <a:ext uri="{FF2B5EF4-FFF2-40B4-BE49-F238E27FC236}">
                <a16:creationId xmlns:a16="http://schemas.microsoft.com/office/drawing/2014/main" id="{D9B478D6-7DFA-4C37-77EA-A6AC387C7441}"/>
              </a:ext>
            </a:extLst>
          </p:cNvPr>
          <p:cNvSpPr>
            <a:spLocks noGrp="1"/>
          </p:cNvSpPr>
          <p:nvPr>
            <p:ph type="sldNum" sz="quarter" idx="12"/>
          </p:nvPr>
        </p:nvSpPr>
        <p:spPr>
          <a:xfrm>
            <a:off x="7008554" y="4760687"/>
            <a:ext cx="2160000" cy="358775"/>
          </a:xfrm>
        </p:spPr>
        <p:txBody>
          <a:bodyPr/>
          <a:lstStyle/>
          <a:p>
            <a:pPr>
              <a:defRPr/>
            </a:pPr>
            <a:fld id="{91E2DCCE-2328-4EE7-B47C-8DACD135FF60}" type="slidenum">
              <a:rPr lang="en-US" altLang="ja-JP" sz="2000" b="1" smtClean="0">
                <a:effectLst>
                  <a:outerShdw blurRad="38100" dist="38100" dir="2700000" algn="tl">
                    <a:srgbClr val="000000">
                      <a:alpha val="43137"/>
                    </a:srgbClr>
                  </a:outerShdw>
                </a:effectLst>
              </a:rPr>
              <a:pPr>
                <a:defRPr/>
              </a:pPr>
              <a:t>25</a:t>
            </a:fld>
            <a:endParaRPr lang="en-US" altLang="ja-JP"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53807757"/>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39E934-042D-E966-655B-877E306F76B2}"/>
            </a:ext>
          </a:extLst>
        </p:cNvPr>
        <p:cNvGrpSpPr/>
        <p:nvPr/>
      </p:nvGrpSpPr>
      <p:grpSpPr>
        <a:xfrm>
          <a:off x="0" y="0"/>
          <a:ext cx="0" cy="0"/>
          <a:chOff x="0" y="0"/>
          <a:chExt cx="0" cy="0"/>
        </a:xfrm>
      </p:grpSpPr>
      <p:sp>
        <p:nvSpPr>
          <p:cNvPr id="8" name="正方形/長方形 11">
            <a:extLst>
              <a:ext uri="{FF2B5EF4-FFF2-40B4-BE49-F238E27FC236}">
                <a16:creationId xmlns:a16="http://schemas.microsoft.com/office/drawing/2014/main" id="{D3E8ACF3-4FC4-310E-422A-31790239CD0F}"/>
              </a:ext>
            </a:extLst>
          </p:cNvPr>
          <p:cNvSpPr>
            <a:spLocks noChangeArrowheads="1"/>
          </p:cNvSpPr>
          <p:nvPr/>
        </p:nvSpPr>
        <p:spPr bwMode="auto">
          <a:xfrm>
            <a:off x="301658" y="3478577"/>
            <a:ext cx="8051348" cy="57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446088" indent="-87313">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2000"/>
              </a:lnSpc>
              <a:spcBef>
                <a:spcPts val="1800"/>
              </a:spcBef>
              <a:tabLst>
                <a:tab pos="92075" algn="l"/>
                <a:tab pos="174625" algn="l"/>
                <a:tab pos="358775" algn="l"/>
                <a:tab pos="4489450" algn="l"/>
                <a:tab pos="4756150" algn="l"/>
                <a:tab pos="4932363" algn="l"/>
                <a:tab pos="5291138" algn="l"/>
                <a:tab pos="5557838" algn="l"/>
                <a:tab pos="5743575" algn="l"/>
                <a:tab pos="6367463" algn="l"/>
                <a:tab pos="8166100" algn="l"/>
              </a:tabLst>
            </a:pPr>
            <a:r>
              <a:rPr lang="ja-JP" altLang="en-US" sz="1600" b="1" dirty="0">
                <a:latin typeface="ＭＳ Ｐゴシック" panose="020B0600070205080204" pitchFamily="50" charset="-128"/>
              </a:rPr>
              <a:t>　■　発展型学習支援事業                                               （</a:t>
            </a:r>
            <a:r>
              <a:rPr lang="ja-JP" altLang="en-US" sz="1600" b="1" dirty="0">
                <a:solidFill>
                  <a:srgbClr val="FF0000"/>
                </a:solidFill>
                <a:latin typeface="ＭＳ Ｐゴシック" panose="020B0600070205080204" pitchFamily="50" charset="-128"/>
              </a:rPr>
              <a:t>　　 </a:t>
            </a:r>
            <a:r>
              <a:rPr lang="ja-JP" altLang="en-US" sz="1600" b="1" dirty="0">
                <a:latin typeface="ＭＳ Ｐゴシック" panose="020B0600070205080204" pitchFamily="50" charset="-128"/>
              </a:rPr>
              <a:t>２，３００万円</a:t>
            </a:r>
            <a:r>
              <a:rPr lang="ja-JP" altLang="ja-JP" sz="1600" b="1" dirty="0">
                <a:latin typeface="ＭＳ Ｐゴシック" panose="020B0600070205080204" pitchFamily="50" charset="-128"/>
              </a:rPr>
              <a:t>）</a:t>
            </a:r>
            <a:endParaRPr lang="en-US" altLang="ja-JP" sz="1400" b="1" dirty="0">
              <a:latin typeface="ＭＳ Ｐゴシック" panose="020B0600070205080204" pitchFamily="50" charset="-128"/>
            </a:endParaRPr>
          </a:p>
          <a:p>
            <a:pPr marL="644525" lvl="1" indent="-285750" eaLnBrk="1" hangingPunct="1">
              <a:lnSpc>
                <a:spcPts val="2000"/>
              </a:lnSpc>
              <a:buFont typeface="Wingdings" panose="05000000000000000000" pitchFamily="2" charset="2"/>
              <a:buChar char="Ø"/>
            </a:pPr>
            <a:r>
              <a:rPr lang="ja-JP" altLang="en-US" sz="1400" dirty="0">
                <a:latin typeface="ＭＳ Ｐゴシック" panose="020B0600070205080204" pitchFamily="50" charset="-128"/>
              </a:rPr>
              <a:t>成績中上位層を中心に進学に向けた発展的な内容の課外学習を実施</a:t>
            </a:r>
            <a:endParaRPr lang="en-US" altLang="ja-JP" sz="1400" dirty="0">
              <a:latin typeface="ＭＳ Ｐゴシック" panose="020B0600070205080204" pitchFamily="50" charset="-128"/>
            </a:endParaRPr>
          </a:p>
        </p:txBody>
      </p:sp>
      <p:sp>
        <p:nvSpPr>
          <p:cNvPr id="14" name="Rectangle 4">
            <a:extLst>
              <a:ext uri="{FF2B5EF4-FFF2-40B4-BE49-F238E27FC236}">
                <a16:creationId xmlns:a16="http://schemas.microsoft.com/office/drawing/2014/main" id="{5E40E3A8-B885-FE1A-878F-405308C9B4D9}"/>
              </a:ext>
            </a:extLst>
          </p:cNvPr>
          <p:cNvSpPr>
            <a:spLocks noChangeArrowheads="1"/>
          </p:cNvSpPr>
          <p:nvPr/>
        </p:nvSpPr>
        <p:spPr bwMode="auto">
          <a:xfrm>
            <a:off x="-1588" y="1684"/>
            <a:ext cx="9145588" cy="476251"/>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ja-JP" sz="2800" dirty="0">
                <a:solidFill>
                  <a:srgbClr val="FFFFFF"/>
                </a:solidFill>
                <a:latin typeface="ＭＳ Ｐゴシック" panose="020B0600070205080204" pitchFamily="50" charset="-128"/>
                <a:ea typeface="HG創英角ｺﾞｼｯｸUB" pitchFamily="49" charset="-128"/>
              </a:rPr>
              <a:t>西成特区構想</a:t>
            </a:r>
            <a:endParaRPr lang="ja-JP" altLang="en-US" sz="28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2" name="スライド番号プレースホルダー 1">
            <a:extLst>
              <a:ext uri="{FF2B5EF4-FFF2-40B4-BE49-F238E27FC236}">
                <a16:creationId xmlns:a16="http://schemas.microsoft.com/office/drawing/2014/main" id="{C5779CBF-CCB1-915C-50D0-9235E0FA7B7A}"/>
              </a:ext>
            </a:extLst>
          </p:cNvPr>
          <p:cNvSpPr>
            <a:spLocks noGrp="1"/>
          </p:cNvSpPr>
          <p:nvPr>
            <p:ph type="sldNum" sz="quarter" idx="12"/>
          </p:nvPr>
        </p:nvSpPr>
        <p:spPr>
          <a:xfrm>
            <a:off x="6984000" y="4756545"/>
            <a:ext cx="2160000" cy="358775"/>
          </a:xfrm>
        </p:spPr>
        <p:txBody>
          <a:bodyPr/>
          <a:lstStyle/>
          <a:p>
            <a:pPr>
              <a:defRPr/>
            </a:pPr>
            <a:fld id="{A2B66F92-5B6F-40D4-B1D3-96B798ADC06F}" type="slidenum">
              <a:rPr lang="en-US" altLang="ja-JP" sz="2000" b="1" smtClean="0">
                <a:solidFill>
                  <a:srgbClr val="000000"/>
                </a:solidFill>
                <a:effectLst>
                  <a:outerShdw blurRad="38100" dist="38100" dir="2700000" algn="tl">
                    <a:srgbClr val="000000">
                      <a:alpha val="43137"/>
                    </a:srgbClr>
                  </a:outerShdw>
                </a:effectLst>
              </a:rPr>
              <a:pPr>
                <a:defRPr/>
              </a:pPr>
              <a:t>26</a:t>
            </a:fld>
            <a:endParaRPr lang="en-US" altLang="ja-JP" sz="2000" b="1" dirty="0">
              <a:solidFill>
                <a:srgbClr val="000000"/>
              </a:solidFill>
              <a:effectLst>
                <a:outerShdw blurRad="38100" dist="38100" dir="2700000" algn="tl">
                  <a:srgbClr val="000000">
                    <a:alpha val="43137"/>
                  </a:srgbClr>
                </a:outerShdw>
              </a:effectLst>
            </a:endParaRPr>
          </a:p>
        </p:txBody>
      </p:sp>
      <p:sp>
        <p:nvSpPr>
          <p:cNvPr id="24" name="正方形/長方形 11">
            <a:extLst>
              <a:ext uri="{FF2B5EF4-FFF2-40B4-BE49-F238E27FC236}">
                <a16:creationId xmlns:a16="http://schemas.microsoft.com/office/drawing/2014/main" id="{A7F77A65-5FCF-29E9-9FE1-A6551F089CB7}"/>
              </a:ext>
            </a:extLst>
          </p:cNvPr>
          <p:cNvSpPr>
            <a:spLocks noChangeArrowheads="1"/>
          </p:cNvSpPr>
          <p:nvPr/>
        </p:nvSpPr>
        <p:spPr bwMode="auto">
          <a:xfrm>
            <a:off x="302190" y="4316615"/>
            <a:ext cx="8652883" cy="827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446088" indent="-87313">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2000"/>
              </a:lnSpc>
              <a:spcBef>
                <a:spcPts val="1800"/>
              </a:spcBef>
              <a:tabLst>
                <a:tab pos="92075" algn="l"/>
                <a:tab pos="174625" algn="l"/>
                <a:tab pos="358775" algn="l"/>
                <a:tab pos="4489450" algn="l"/>
                <a:tab pos="4932363" algn="l"/>
                <a:tab pos="5286375" algn="l"/>
                <a:tab pos="5475288" algn="l"/>
                <a:tab pos="5556250" algn="l"/>
                <a:tab pos="5743575" algn="l"/>
                <a:tab pos="5919788" algn="l"/>
                <a:tab pos="6365875" algn="l"/>
              </a:tabLst>
            </a:pPr>
            <a:r>
              <a:rPr lang="ja-JP" altLang="en-US" sz="1600" b="1" dirty="0">
                <a:latin typeface="ＭＳ Ｐゴシック" panose="020B0600070205080204" pitchFamily="50" charset="-128"/>
              </a:rPr>
              <a:t>　■　天下茶屋駅周辺地域のまちづくり検討調査　　　　          </a:t>
            </a:r>
            <a:r>
              <a:rPr lang="en-US" altLang="ja-JP" sz="1600" b="1" dirty="0">
                <a:latin typeface="ＭＳ Ｐゴシック" panose="020B0600070205080204" pitchFamily="50" charset="-128"/>
              </a:rPr>
              <a:t>(</a:t>
            </a:r>
            <a:r>
              <a:rPr lang="ja-JP" altLang="en-US" sz="1600" b="1" dirty="0">
                <a:latin typeface="ＭＳ Ｐゴシック" panose="020B0600070205080204" pitchFamily="50" charset="-128"/>
              </a:rPr>
              <a:t>　　 １，５００万円</a:t>
            </a:r>
            <a:r>
              <a:rPr lang="ja-JP" altLang="ja-JP" sz="1600" b="1" dirty="0">
                <a:latin typeface="ＭＳ Ｐゴシック" panose="020B0600070205080204" pitchFamily="50" charset="-128"/>
              </a:rPr>
              <a:t>）</a:t>
            </a:r>
            <a:endParaRPr lang="en-US" altLang="ja-JP" sz="1400" b="1" dirty="0">
              <a:latin typeface="ＭＳ Ｐゴシック" panose="020B0600070205080204" pitchFamily="50" charset="-128"/>
            </a:endParaRPr>
          </a:p>
          <a:p>
            <a:pPr marL="644525" lvl="1" indent="-285750" eaLnBrk="1" hangingPunct="1">
              <a:lnSpc>
                <a:spcPts val="2000"/>
              </a:lnSpc>
              <a:buFont typeface="Wingdings" panose="05000000000000000000" pitchFamily="2" charset="2"/>
              <a:buChar char="Ø"/>
            </a:pPr>
            <a:r>
              <a:rPr lang="ja-JP" altLang="en-US" sz="1400" dirty="0">
                <a:latin typeface="ＭＳ Ｐゴシック" panose="020B0600070205080204" pitchFamily="50" charset="-128"/>
              </a:rPr>
              <a:t>駅周辺地域が若者や子育て世帯から選ばれる「住みたい・住み続けたいまち」となるよう、天下茶屋の　　エリアイメージと価値を高めるモデル事業の取組や駅前市有地の活用に関する検討調査を実施</a:t>
            </a:r>
            <a:endParaRPr lang="en-US" altLang="ja-JP" sz="1400" dirty="0">
              <a:latin typeface="ＭＳ Ｐゴシック" panose="020B0600070205080204" pitchFamily="50" charset="-128"/>
            </a:endParaRPr>
          </a:p>
        </p:txBody>
      </p:sp>
      <p:sp>
        <p:nvSpPr>
          <p:cNvPr id="13" name="角丸四角形 12">
            <a:extLst>
              <a:ext uri="{FF2B5EF4-FFF2-40B4-BE49-F238E27FC236}">
                <a16:creationId xmlns:a16="http://schemas.microsoft.com/office/drawing/2014/main" id="{AECBBE9B-0813-E800-B71F-78E3D1AA9533}"/>
              </a:ext>
            </a:extLst>
          </p:cNvPr>
          <p:cNvSpPr/>
          <p:nvPr/>
        </p:nvSpPr>
        <p:spPr>
          <a:xfrm>
            <a:off x="398142" y="523297"/>
            <a:ext cx="8334375" cy="457200"/>
          </a:xfrm>
          <a:prstGeom prst="roundRect">
            <a:avLst/>
          </a:prstGeom>
          <a:solidFill>
            <a:srgbClr val="FFCCFF"/>
          </a:solidFill>
          <a:ln w="66675" cmpd="dbl">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0" tIns="52199" rIns="104395" bIns="52199"/>
          <a:lstStyle/>
          <a:p>
            <a:pPr algn="ctr" eaLnBrk="1" hangingPunct="1">
              <a:lnSpc>
                <a:spcPts val="2284"/>
              </a:lnSpc>
              <a:defRPr/>
            </a:pPr>
            <a:r>
              <a:rPr lang="ja-JP" altLang="en-US" sz="1600" dirty="0">
                <a:solidFill>
                  <a:schemeClr val="tx1"/>
                </a:solidFill>
                <a:latin typeface="ＭＳ Ｐゴシック" panose="020B0600070205080204" pitchFamily="50" charset="-128"/>
                <a:ea typeface="HGP創英角ｺﾞｼｯｸUB" pitchFamily="50" charset="-128"/>
              </a:rPr>
              <a:t>　令和８</a:t>
            </a:r>
            <a:r>
              <a:rPr lang="ja-JP" altLang="ja-JP" sz="1600" dirty="0">
                <a:solidFill>
                  <a:schemeClr val="tx1"/>
                </a:solidFill>
                <a:latin typeface="ＭＳ Ｐゴシック" panose="020B0600070205080204" pitchFamily="50" charset="-128"/>
                <a:ea typeface="HGP創英角ｺﾞｼｯｸUB" pitchFamily="50" charset="-128"/>
              </a:rPr>
              <a:t>年度　西成特区構想関連</a:t>
            </a:r>
            <a:r>
              <a:rPr lang="ja-JP" altLang="ja-JP" sz="1600">
                <a:solidFill>
                  <a:schemeClr val="tx1"/>
                </a:solidFill>
                <a:latin typeface="ＭＳ Ｐゴシック" panose="020B0600070205080204" pitchFamily="50" charset="-128"/>
                <a:ea typeface="HGP創英角ｺﾞｼｯｸUB" pitchFamily="50" charset="-128"/>
              </a:rPr>
              <a:t>事業</a:t>
            </a:r>
            <a:r>
              <a:rPr lang="ja-JP" altLang="en-US" sz="1600">
                <a:solidFill>
                  <a:schemeClr val="tx1"/>
                </a:solidFill>
                <a:latin typeface="ＭＳ Ｐゴシック" panose="020B0600070205080204" pitchFamily="50" charset="-128"/>
                <a:ea typeface="HGP創英角ｺﾞｼｯｸUB" pitchFamily="50" charset="-128"/>
              </a:rPr>
              <a:t>　 １２</a:t>
            </a:r>
            <a:r>
              <a:rPr lang="ja-JP" altLang="en-US" sz="1600">
                <a:solidFill>
                  <a:schemeClr val="tx1"/>
                </a:solidFill>
                <a:latin typeface="HGP創英角ｺﾞｼｯｸUB" panose="020B0900000000000000" pitchFamily="50" charset="-128"/>
                <a:ea typeface="HGP創英角ｺﾞｼｯｸUB" panose="020B0900000000000000" pitchFamily="50" charset="-128"/>
              </a:rPr>
              <a:t>億７，５００万</a:t>
            </a:r>
            <a:r>
              <a:rPr lang="ja-JP" altLang="ja-JP" sz="1600">
                <a:solidFill>
                  <a:schemeClr val="tx1"/>
                </a:solidFill>
                <a:latin typeface="ＭＳ Ｐゴシック" panose="020B0600070205080204" pitchFamily="50" charset="-128"/>
                <a:ea typeface="HGP創英角ｺﾞｼｯｸUB" pitchFamily="50" charset="-128"/>
              </a:rPr>
              <a:t>円</a:t>
            </a:r>
            <a:endParaRPr lang="en-US" altLang="ja-JP" sz="1600" dirty="0">
              <a:solidFill>
                <a:schemeClr val="tx1"/>
              </a:solidFill>
              <a:latin typeface="ＭＳ Ｐゴシック" panose="020B0600070205080204" pitchFamily="50" charset="-128"/>
              <a:ea typeface="HGP創英角ｺﾞｼｯｸUB" pitchFamily="50" charset="-128"/>
            </a:endParaRPr>
          </a:p>
        </p:txBody>
      </p:sp>
      <p:sp>
        <p:nvSpPr>
          <p:cNvPr id="17" name="正方形/長方形 11">
            <a:extLst>
              <a:ext uri="{FF2B5EF4-FFF2-40B4-BE49-F238E27FC236}">
                <a16:creationId xmlns:a16="http://schemas.microsoft.com/office/drawing/2014/main" id="{20307984-A3AD-1EF7-25D8-8DA1BFD03E35}"/>
              </a:ext>
            </a:extLst>
          </p:cNvPr>
          <p:cNvSpPr>
            <a:spLocks noChangeArrowheads="1"/>
          </p:cNvSpPr>
          <p:nvPr/>
        </p:nvSpPr>
        <p:spPr bwMode="auto">
          <a:xfrm>
            <a:off x="301658" y="2358435"/>
            <a:ext cx="8801408" cy="57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446088" indent="-87313">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2000"/>
              </a:lnSpc>
              <a:spcBef>
                <a:spcPts val="1800"/>
              </a:spcBef>
              <a:tabLst>
                <a:tab pos="92075" algn="l"/>
                <a:tab pos="174625" algn="l"/>
                <a:tab pos="358775" algn="l"/>
                <a:tab pos="4489450" algn="l"/>
                <a:tab pos="4756150" algn="l"/>
                <a:tab pos="4932363" algn="l"/>
                <a:tab pos="5291138" algn="l"/>
                <a:tab pos="5557838" algn="l"/>
                <a:tab pos="5743575" algn="l"/>
                <a:tab pos="6367463" algn="l"/>
                <a:tab pos="8166100" algn="l"/>
              </a:tabLst>
            </a:pPr>
            <a:r>
              <a:rPr lang="ja-JP" altLang="en-US" sz="1600" b="1" dirty="0">
                <a:latin typeface="ＭＳ Ｐゴシック" panose="020B0600070205080204" pitchFamily="50" charset="-128"/>
              </a:rPr>
              <a:t>　■　外国につながる児童生徒の学習言語定着支援事業　　  </a:t>
            </a:r>
            <a:r>
              <a:rPr lang="ja-JP" altLang="ja-JP" sz="1600" b="1" dirty="0">
                <a:latin typeface="ＭＳ Ｐゴシック" panose="020B0600070205080204" pitchFamily="50" charset="-128"/>
              </a:rPr>
              <a:t>（</a:t>
            </a:r>
            <a:r>
              <a:rPr lang="ja-JP" altLang="en-US" sz="1600" b="1" dirty="0">
                <a:solidFill>
                  <a:srgbClr val="FF0000"/>
                </a:solidFill>
                <a:latin typeface="ＭＳ Ｐゴシック" panose="020B0600070205080204" pitchFamily="50" charset="-128"/>
              </a:rPr>
              <a:t>　　 </a:t>
            </a:r>
            <a:r>
              <a:rPr lang="ja-JP" altLang="en-US" sz="1600" b="1" dirty="0">
                <a:latin typeface="ＭＳ Ｐゴシック" panose="020B0600070205080204" pitchFamily="50" charset="-128"/>
              </a:rPr>
              <a:t>　１，２００万円</a:t>
            </a:r>
            <a:r>
              <a:rPr lang="en-US" altLang="ja-JP" sz="1600" b="1" dirty="0">
                <a:latin typeface="ＭＳ Ｐゴシック" panose="020B0600070205080204" pitchFamily="50" charset="-128"/>
              </a:rPr>
              <a:t>)</a:t>
            </a:r>
            <a:endParaRPr lang="en-US" altLang="ja-JP" sz="1400" b="1" dirty="0">
              <a:latin typeface="ＭＳ Ｐゴシック" panose="020B0600070205080204" pitchFamily="50" charset="-128"/>
            </a:endParaRPr>
          </a:p>
          <a:p>
            <a:pPr marL="644525" lvl="1" indent="-285750" eaLnBrk="1" hangingPunct="1">
              <a:lnSpc>
                <a:spcPts val="2000"/>
              </a:lnSpc>
              <a:buFont typeface="Wingdings" panose="05000000000000000000" pitchFamily="2" charset="2"/>
              <a:buChar char="Ø"/>
            </a:pPr>
            <a:r>
              <a:rPr lang="ja-JP" altLang="en-US" sz="1400" dirty="0">
                <a:latin typeface="ＭＳ Ｐゴシック" panose="020B0600070205080204" pitchFamily="50" charset="-128"/>
              </a:rPr>
              <a:t>生活言語習得までに受けられていない授業内容の補充などの課外学習を実施し、学習言語の定着を促進</a:t>
            </a:r>
            <a:endParaRPr lang="en-US" altLang="ja-JP" sz="1400" dirty="0">
              <a:latin typeface="ＭＳ Ｐゴシック" panose="020B0600070205080204" pitchFamily="50" charset="-128"/>
            </a:endParaRPr>
          </a:p>
        </p:txBody>
      </p:sp>
      <p:sp>
        <p:nvSpPr>
          <p:cNvPr id="4" name="角丸四角形 30">
            <a:extLst>
              <a:ext uri="{FF2B5EF4-FFF2-40B4-BE49-F238E27FC236}">
                <a16:creationId xmlns:a16="http://schemas.microsoft.com/office/drawing/2014/main" id="{92BF54F1-0C05-3CBA-9A78-04657D1F3911}"/>
              </a:ext>
            </a:extLst>
          </p:cNvPr>
          <p:cNvSpPr/>
          <p:nvPr/>
        </p:nvSpPr>
        <p:spPr>
          <a:xfrm>
            <a:off x="453722" y="2091900"/>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5" name="正方形/長方形 11">
            <a:extLst>
              <a:ext uri="{FF2B5EF4-FFF2-40B4-BE49-F238E27FC236}">
                <a16:creationId xmlns:a16="http://schemas.microsoft.com/office/drawing/2014/main" id="{02036C18-84C0-4411-0595-B07463803EDC}"/>
              </a:ext>
            </a:extLst>
          </p:cNvPr>
          <p:cNvSpPr>
            <a:spLocks noChangeArrowheads="1"/>
          </p:cNvSpPr>
          <p:nvPr/>
        </p:nvSpPr>
        <p:spPr bwMode="auto">
          <a:xfrm>
            <a:off x="306020" y="2919320"/>
            <a:ext cx="8404137" cy="571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446088" indent="-87313">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2000"/>
              </a:lnSpc>
              <a:spcBef>
                <a:spcPts val="1800"/>
              </a:spcBef>
              <a:tabLst>
                <a:tab pos="92075" algn="l"/>
                <a:tab pos="174625" algn="l"/>
                <a:tab pos="358775" algn="l"/>
                <a:tab pos="4489450" algn="l"/>
                <a:tab pos="4756150" algn="l"/>
                <a:tab pos="4932363" algn="l"/>
                <a:tab pos="5291138" algn="l"/>
                <a:tab pos="5557838" algn="l"/>
                <a:tab pos="5743575" algn="l"/>
                <a:tab pos="6367463" algn="l"/>
                <a:tab pos="8166100" algn="l"/>
              </a:tabLst>
            </a:pPr>
            <a:r>
              <a:rPr lang="ja-JP" altLang="en-US" sz="1600" b="1" dirty="0">
                <a:latin typeface="ＭＳ Ｐゴシック" panose="020B0600070205080204" pitchFamily="50" charset="-128"/>
              </a:rPr>
              <a:t>　■　学力分析に基づく演習を活用した苦手分野克服事業　　 </a:t>
            </a:r>
            <a:r>
              <a:rPr lang="en-US" altLang="ja-JP" sz="1600" b="1" dirty="0">
                <a:latin typeface="ＭＳ Ｐゴシック" panose="020B0600070205080204" pitchFamily="50" charset="-128"/>
              </a:rPr>
              <a:t>(</a:t>
            </a:r>
            <a:r>
              <a:rPr lang="ja-JP" altLang="en-US" sz="1600" b="1" dirty="0">
                <a:solidFill>
                  <a:srgbClr val="FF0000"/>
                </a:solidFill>
                <a:latin typeface="ＭＳ Ｐゴシック" panose="020B0600070205080204" pitchFamily="50" charset="-128"/>
              </a:rPr>
              <a:t>　　　 　</a:t>
            </a:r>
            <a:r>
              <a:rPr lang="ja-JP" altLang="en-US" sz="1600" b="1" dirty="0">
                <a:latin typeface="ＭＳ Ｐゴシック" panose="020B0600070205080204" pitchFamily="50" charset="-128"/>
              </a:rPr>
              <a:t>８００万円</a:t>
            </a:r>
            <a:r>
              <a:rPr lang="ja-JP" altLang="ja-JP" sz="1600" b="1" dirty="0">
                <a:latin typeface="ＭＳ Ｐゴシック" panose="020B0600070205080204" pitchFamily="50" charset="-128"/>
              </a:rPr>
              <a:t>）</a:t>
            </a:r>
            <a:endParaRPr lang="en-US" altLang="ja-JP" sz="1400" b="1" dirty="0">
              <a:latin typeface="ＭＳ Ｐゴシック" panose="020B0600070205080204" pitchFamily="50" charset="-128"/>
            </a:endParaRPr>
          </a:p>
          <a:p>
            <a:pPr marL="644525" lvl="1" indent="-285750" eaLnBrk="1" hangingPunct="1">
              <a:lnSpc>
                <a:spcPts val="2000"/>
              </a:lnSpc>
              <a:buFont typeface="Wingdings" panose="05000000000000000000" pitchFamily="2" charset="2"/>
              <a:buChar char="Ø"/>
            </a:pPr>
            <a:r>
              <a:rPr lang="ja-JP" altLang="en-US" sz="1400" dirty="0">
                <a:latin typeface="ＭＳ Ｐゴシック" panose="020B0600070205080204" pitchFamily="50" charset="-128"/>
              </a:rPr>
              <a:t>区内全中学校で模擬テストを実施し、苦手分野の分析や反復演習を実施</a:t>
            </a:r>
            <a:endParaRPr lang="en-US" altLang="ja-JP" sz="1400" dirty="0">
              <a:latin typeface="ＭＳ Ｐゴシック" panose="020B0600070205080204" pitchFamily="50" charset="-128"/>
            </a:endParaRPr>
          </a:p>
        </p:txBody>
      </p:sp>
      <p:sp>
        <p:nvSpPr>
          <p:cNvPr id="9" name="角丸四角形 17">
            <a:extLst>
              <a:ext uri="{FF2B5EF4-FFF2-40B4-BE49-F238E27FC236}">
                <a16:creationId xmlns:a16="http://schemas.microsoft.com/office/drawing/2014/main" id="{4DC630FB-8A39-DF47-32C4-E1F99D0D1395}"/>
              </a:ext>
            </a:extLst>
          </p:cNvPr>
          <p:cNvSpPr/>
          <p:nvPr/>
        </p:nvSpPr>
        <p:spPr>
          <a:xfrm>
            <a:off x="273682" y="1011256"/>
            <a:ext cx="8334375" cy="380776"/>
          </a:xfrm>
          <a:prstGeom prst="roundRect">
            <a:avLst>
              <a:gd name="adj" fmla="val 198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lvl="0">
              <a:defRPr/>
            </a:pPr>
            <a:r>
              <a:rPr kumimoji="1" lang="ja-JP" altLang="en-US"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a:t>
            </a:r>
            <a:r>
              <a:rPr kumimoji="1" lang="ja-JP" altLang="en-US" sz="16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a:t>
            </a:r>
            <a:r>
              <a:rPr lang="ja-JP" altLang="en-US" b="1" spc="-60" dirty="0">
                <a:solidFill>
                  <a:schemeClr val="tx1"/>
                </a:solidFill>
                <a:latin typeface="ＭＳ Ｐゴシック" panose="020B0600070205080204" pitchFamily="50" charset="-128"/>
                <a:ea typeface="ＭＳ Ｐゴシック"/>
              </a:rPr>
              <a:t>魅力ある子育て・教育環境の創出に向けた取組</a:t>
            </a:r>
            <a:endParaRPr lang="ja-JP" altLang="en-US" sz="1600" spc="-60" dirty="0">
              <a:solidFill>
                <a:schemeClr val="tx1"/>
              </a:solidFill>
              <a:latin typeface="ＭＳ Ｐゴシック" panose="020B0600070205080204" pitchFamily="50" charset="-128"/>
              <a:ea typeface="ＭＳ Ｐゴシック"/>
            </a:endParaRPr>
          </a:p>
        </p:txBody>
      </p:sp>
      <p:sp>
        <p:nvSpPr>
          <p:cNvPr id="19" name="角丸四角形 17">
            <a:extLst>
              <a:ext uri="{FF2B5EF4-FFF2-40B4-BE49-F238E27FC236}">
                <a16:creationId xmlns:a16="http://schemas.microsoft.com/office/drawing/2014/main" id="{2F027A6B-6CBC-55DD-9CB2-E39932BAA87C}"/>
              </a:ext>
            </a:extLst>
          </p:cNvPr>
          <p:cNvSpPr/>
          <p:nvPr/>
        </p:nvSpPr>
        <p:spPr>
          <a:xfrm>
            <a:off x="270283" y="4000654"/>
            <a:ext cx="5978117" cy="391135"/>
          </a:xfrm>
          <a:prstGeom prst="roundRect">
            <a:avLst>
              <a:gd name="adj" fmla="val 198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a:t>
            </a:r>
            <a:r>
              <a:rPr kumimoji="1" lang="ja-JP" altLang="en-US" sz="1800"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a:cs typeface="+mn-cs"/>
              </a:rPr>
              <a:t>　</a:t>
            </a:r>
            <a:r>
              <a:rPr kumimoji="1" lang="ja-JP" altLang="en-US" sz="1800" b="1" i="0" u="none" strike="noStrike" kern="1200" cap="none" spc="-60" normalizeH="0" baseline="0" noProof="0" dirty="0">
                <a:ln>
                  <a:noFill/>
                </a:ln>
                <a:solidFill>
                  <a:schemeClr val="tx1"/>
                </a:solidFill>
                <a:effectLst/>
                <a:uLnTx/>
                <a:uFillTx/>
                <a:latin typeface="ＭＳ Ｐゴシック" panose="020B0600070205080204" pitchFamily="50" charset="-128"/>
                <a:ea typeface="ＭＳ Ｐゴシック"/>
                <a:cs typeface="+mn-cs"/>
              </a:rPr>
              <a:t>将来のための投資的プロジェクトや大規模事業</a:t>
            </a:r>
            <a:r>
              <a:rPr lang="ja-JP" altLang="en-US" b="1" spc="-60" dirty="0">
                <a:solidFill>
                  <a:schemeClr val="tx1"/>
                </a:solidFill>
                <a:latin typeface="ＭＳ Ｐゴシック" panose="020B0600070205080204" pitchFamily="50" charset="-128"/>
                <a:ea typeface="ＭＳ Ｐゴシック"/>
              </a:rPr>
              <a:t>等の取組</a:t>
            </a:r>
            <a:endParaRPr kumimoji="1" lang="ja-JP" altLang="en-US" sz="1800" b="1" i="0" u="none" strike="dblStrike" kern="1200" cap="none" spc="-60" normalizeH="0" noProof="0" dirty="0">
              <a:ln>
                <a:noFill/>
              </a:ln>
              <a:solidFill>
                <a:schemeClr val="tx1"/>
              </a:solidFill>
              <a:effectLst/>
              <a:uLnTx/>
              <a:uFillTx/>
              <a:latin typeface="ＭＳ Ｐゴシック" panose="020B0600070205080204" pitchFamily="50" charset="-128"/>
              <a:ea typeface="ＭＳ Ｐゴシック"/>
              <a:cs typeface="+mn-cs"/>
            </a:endParaRPr>
          </a:p>
        </p:txBody>
      </p:sp>
      <p:sp>
        <p:nvSpPr>
          <p:cNvPr id="18" name="Rectangle 4">
            <a:extLst>
              <a:ext uri="{FF2B5EF4-FFF2-40B4-BE49-F238E27FC236}">
                <a16:creationId xmlns:a16="http://schemas.microsoft.com/office/drawing/2014/main" id="{FAA7E7A8-6A97-8888-4873-9AE205B3F37A}"/>
              </a:ext>
            </a:extLst>
          </p:cNvPr>
          <p:cNvSpPr>
            <a:spLocks noChangeArrowheads="1"/>
          </p:cNvSpPr>
          <p:nvPr/>
        </p:nvSpPr>
        <p:spPr bwMode="auto">
          <a:xfrm>
            <a:off x="7420544" y="5388"/>
            <a:ext cx="1682522" cy="46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各区の特色ある</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施策の展開</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pic>
        <p:nvPicPr>
          <p:cNvPr id="21" name="図 20" descr="時計, 部屋 が含まれている画像&#10;&#10;自動的に生成された説明">
            <a:extLst>
              <a:ext uri="{FF2B5EF4-FFF2-40B4-BE49-F238E27FC236}">
                <a16:creationId xmlns:a16="http://schemas.microsoft.com/office/drawing/2014/main" id="{708254E1-A6BF-E1C8-FE55-79A7ABE1A7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30000" y="2790727"/>
            <a:ext cx="1679300" cy="1205737"/>
          </a:xfrm>
          <a:prstGeom prst="rect">
            <a:avLst/>
          </a:prstGeom>
        </p:spPr>
      </p:pic>
      <p:sp>
        <p:nvSpPr>
          <p:cNvPr id="28" name="正方形/長方形 11">
            <a:extLst>
              <a:ext uri="{FF2B5EF4-FFF2-40B4-BE49-F238E27FC236}">
                <a16:creationId xmlns:a16="http://schemas.microsoft.com/office/drawing/2014/main" id="{9DD7A806-9A6E-2181-5942-B4456960A1BF}"/>
              </a:ext>
            </a:extLst>
          </p:cNvPr>
          <p:cNvSpPr>
            <a:spLocks noChangeArrowheads="1"/>
          </p:cNvSpPr>
          <p:nvPr/>
        </p:nvSpPr>
        <p:spPr bwMode="auto">
          <a:xfrm>
            <a:off x="301658" y="1307903"/>
            <a:ext cx="8801408" cy="1084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446088" indent="-87313">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2000"/>
              </a:lnSpc>
              <a:spcBef>
                <a:spcPts val="1800"/>
              </a:spcBef>
              <a:tabLst>
                <a:tab pos="92075" algn="l"/>
                <a:tab pos="174625" algn="l"/>
                <a:tab pos="358775" algn="l"/>
                <a:tab pos="4489450" algn="l"/>
                <a:tab pos="4756150" algn="l"/>
                <a:tab pos="4932363" algn="l"/>
                <a:tab pos="5291138" algn="l"/>
                <a:tab pos="5557838" algn="l"/>
                <a:tab pos="5743575" algn="l"/>
                <a:tab pos="6367463" algn="l"/>
                <a:tab pos="8166100" algn="l"/>
              </a:tabLst>
            </a:pPr>
            <a:r>
              <a:rPr lang="ja-JP" altLang="en-US" sz="1600" b="1" dirty="0">
                <a:latin typeface="ＭＳ Ｐゴシック" panose="020B0600070205080204" pitchFamily="50" charset="-128"/>
              </a:rPr>
              <a:t>　■　西成区こども生活・まなびサポート事業　　　　　　　　　　  </a:t>
            </a:r>
            <a:r>
              <a:rPr lang="ja-JP" altLang="ja-JP" sz="1600" b="1" dirty="0">
                <a:latin typeface="ＭＳ Ｐゴシック" panose="020B0600070205080204" pitchFamily="50" charset="-128"/>
              </a:rPr>
              <a:t>（</a:t>
            </a:r>
            <a:r>
              <a:rPr lang="ja-JP" altLang="en-US" sz="1600" b="1" dirty="0">
                <a:latin typeface="ＭＳ Ｐゴシック" panose="020B0600070205080204" pitchFamily="50" charset="-128"/>
              </a:rPr>
              <a:t>１億５，５００万円</a:t>
            </a:r>
            <a:r>
              <a:rPr lang="en-US" altLang="ja-JP" sz="1600" b="1" dirty="0">
                <a:latin typeface="ＭＳ Ｐゴシック" panose="020B0600070205080204" pitchFamily="50" charset="-128"/>
              </a:rPr>
              <a:t>)</a:t>
            </a:r>
            <a:endParaRPr lang="en-US" altLang="ja-JP" sz="1400" b="1" dirty="0">
              <a:latin typeface="ＭＳ Ｐゴシック" panose="020B0600070205080204" pitchFamily="50" charset="-128"/>
            </a:endParaRPr>
          </a:p>
          <a:p>
            <a:pPr marL="644525" lvl="1" indent="-285750" eaLnBrk="1" hangingPunct="1">
              <a:lnSpc>
                <a:spcPts val="2000"/>
              </a:lnSpc>
              <a:buFont typeface="Wingdings" panose="05000000000000000000" pitchFamily="2" charset="2"/>
              <a:buChar char="Ø"/>
            </a:pPr>
            <a:r>
              <a:rPr lang="ja-JP" altLang="en-US" sz="1400" dirty="0">
                <a:latin typeface="ＭＳ Ｐゴシック" panose="020B0600070205080204" pitchFamily="50" charset="-128"/>
              </a:rPr>
              <a:t>学習姿勢に課題がある児童や不登校等児童生徒へ寄り添い型の支援を行うため、</a:t>
            </a:r>
            <a:endParaRPr lang="en-US" altLang="ja-JP" sz="1400" dirty="0">
              <a:latin typeface="ＭＳ Ｐゴシック" panose="020B0600070205080204" pitchFamily="50" charset="-128"/>
            </a:endParaRPr>
          </a:p>
          <a:p>
            <a:pPr marL="358775" lvl="1" indent="0" eaLnBrk="1" hangingPunct="1">
              <a:lnSpc>
                <a:spcPts val="2000"/>
              </a:lnSpc>
            </a:pPr>
            <a:r>
              <a:rPr lang="ja-JP" altLang="en-US" sz="1400" dirty="0">
                <a:latin typeface="ＭＳ Ｐゴシック" panose="020B0600070205080204" pitchFamily="50" charset="-128"/>
              </a:rPr>
              <a:t>　　 区内全小中学校に支援員を配置</a:t>
            </a:r>
            <a:endParaRPr lang="en-US" altLang="ja-JP" sz="1400" dirty="0">
              <a:latin typeface="ＭＳ Ｐゴシック" panose="020B0600070205080204" pitchFamily="50" charset="-128"/>
            </a:endParaRPr>
          </a:p>
          <a:p>
            <a:pPr marL="644525" lvl="1" indent="-285750" eaLnBrk="1" hangingPunct="1">
              <a:lnSpc>
                <a:spcPts val="2000"/>
              </a:lnSpc>
              <a:buFont typeface="Wingdings" panose="05000000000000000000" pitchFamily="2" charset="2"/>
              <a:buChar char="Ø"/>
            </a:pPr>
            <a:r>
              <a:rPr lang="ja-JP" altLang="en-US" sz="1400" dirty="0">
                <a:latin typeface="ＭＳ Ｐゴシック" panose="020B0600070205080204" pitchFamily="50" charset="-128"/>
              </a:rPr>
              <a:t>教室以外に登校できる居場所（別室）で見守り等を行う支援員の配置を区内１中学校から３中学校に拡充</a:t>
            </a:r>
            <a:endParaRPr lang="en-US" altLang="ja-JP" sz="1400" dirty="0">
              <a:latin typeface="ＭＳ Ｐゴシック" panose="020B0600070205080204" pitchFamily="50" charset="-128"/>
            </a:endParaRPr>
          </a:p>
        </p:txBody>
      </p:sp>
    </p:spTree>
    <p:extLst>
      <p:ext uri="{BB962C8B-B14F-4D97-AF65-F5344CB8AC3E}">
        <p14:creationId xmlns:p14="http://schemas.microsoft.com/office/powerpoint/2010/main" val="2640141871"/>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1277815"/>
            <a:ext cx="9144000" cy="1934308"/>
          </a:xfrm>
          <a:prstGeom prst="rect">
            <a:avLst/>
          </a:prstGeom>
          <a:gradFill flip="none" rotWithShape="1">
            <a:gsLst>
              <a:gs pos="0">
                <a:schemeClr val="bg1"/>
              </a:gs>
              <a:gs pos="20000">
                <a:srgbClr val="000099"/>
              </a:gs>
              <a:gs pos="80000">
                <a:srgbClr val="000099"/>
              </a:gs>
              <a:gs pos="100000">
                <a:schemeClr val="bg1"/>
              </a:gs>
            </a:gsLst>
            <a:lin ang="10800000" scaled="1"/>
            <a:tileRect/>
          </a:gradFill>
          <a:ln w="38100" algn="ctr">
            <a:noFill/>
            <a:miter lim="800000"/>
            <a:headEnd/>
            <a:tailEnd/>
          </a:ln>
          <a:effectLst/>
        </p:spPr>
        <p:txBody>
          <a:bodyPr wrap="none" lIns="77928" tIns="38964" rIns="77928" bIns="38964" anchor="ctr"/>
          <a:lstStyle/>
          <a:p>
            <a:pPr eaLnBrk="1" hangingPunct="1">
              <a:defRPr/>
            </a:pPr>
            <a:endParaRPr lang="ja-JP" altLang="en-US" sz="2400" dirty="0">
              <a:solidFill>
                <a:schemeClr val="bg1"/>
              </a:solidFill>
              <a:latin typeface="ＭＳ Ｐゴシック" panose="020B0600070205080204" pitchFamily="50" charset="-128"/>
              <a:ea typeface="HG創英角ｺﾞｼｯｸUB" pitchFamily="49" charset="-128"/>
            </a:endParaRPr>
          </a:p>
        </p:txBody>
      </p:sp>
      <p:sp>
        <p:nvSpPr>
          <p:cNvPr id="7171" name="Text Box 4"/>
          <p:cNvSpPr txBox="1">
            <a:spLocks noChangeArrowheads="1"/>
          </p:cNvSpPr>
          <p:nvPr/>
        </p:nvSpPr>
        <p:spPr bwMode="auto">
          <a:xfrm>
            <a:off x="0" y="1830892"/>
            <a:ext cx="8856663" cy="740858"/>
          </a:xfrm>
          <a:prstGeom prst="rect">
            <a:avLst/>
          </a:prstGeom>
          <a:noFill/>
          <a:ln w="9525">
            <a:noFill/>
            <a:miter lim="800000"/>
            <a:headEnd/>
            <a:tailEnd/>
          </a:ln>
        </p:spPr>
        <p:txBody>
          <a:bodyPr lIns="77928" tIns="38964" rIns="77928" bIns="38964">
            <a:spAutoFit/>
          </a:bodyPr>
          <a:lstStyle/>
          <a:p>
            <a:pPr algn="ctr" eaLnBrk="1" hangingPunct="1">
              <a:lnSpc>
                <a:spcPct val="150000"/>
              </a:lnSpc>
              <a:defRPr/>
            </a:pPr>
            <a:r>
              <a:rPr lang="ja-JP" altLang="en-US" sz="34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４．府市一体による大阪の成長の実現</a:t>
            </a:r>
          </a:p>
        </p:txBody>
      </p:sp>
    </p:spTree>
    <p:extLst>
      <p:ext uri="{BB962C8B-B14F-4D97-AF65-F5344CB8AC3E}">
        <p14:creationId xmlns:p14="http://schemas.microsoft.com/office/powerpoint/2010/main" val="4030741443"/>
      </p:ext>
    </p:extLst>
  </p:cSld>
  <p:clrMapOvr>
    <a:masterClrMapping/>
  </p:clrMapOvr>
  <p:transition>
    <p:cu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D33B8-1231-32C9-6FD8-735EA02A97E8}"/>
            </a:ext>
          </a:extLst>
        </p:cNvPr>
        <p:cNvGrpSpPr/>
        <p:nvPr/>
      </p:nvGrpSpPr>
      <p:grpSpPr>
        <a:xfrm>
          <a:off x="0" y="0"/>
          <a:ext cx="0" cy="0"/>
          <a:chOff x="0" y="0"/>
          <a:chExt cx="0" cy="0"/>
        </a:xfrm>
      </p:grpSpPr>
      <p:sp>
        <p:nvSpPr>
          <p:cNvPr id="13" name="台形 12">
            <a:extLst>
              <a:ext uri="{FF2B5EF4-FFF2-40B4-BE49-F238E27FC236}">
                <a16:creationId xmlns:a16="http://schemas.microsoft.com/office/drawing/2014/main" id="{23CAE190-4F2D-C375-C1C7-3B7980DDE946}"/>
              </a:ext>
            </a:extLst>
          </p:cNvPr>
          <p:cNvSpPr/>
          <p:nvPr/>
        </p:nvSpPr>
        <p:spPr>
          <a:xfrm rot="10800000">
            <a:off x="166993" y="3477979"/>
            <a:ext cx="6398935" cy="1296242"/>
          </a:xfrm>
          <a:prstGeom prst="trapezoid">
            <a:avLst>
              <a:gd name="adj" fmla="val 55765"/>
            </a:avLst>
          </a:prstGeom>
          <a:solidFill>
            <a:srgbClr val="DEE8F2"/>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 塗りつぶしなし 10">
            <a:extLst>
              <a:ext uri="{FF2B5EF4-FFF2-40B4-BE49-F238E27FC236}">
                <a16:creationId xmlns:a16="http://schemas.microsoft.com/office/drawing/2014/main" id="{5D7E9D91-1059-CDE1-8266-0B75046133A5}"/>
              </a:ext>
            </a:extLst>
          </p:cNvPr>
          <p:cNvSpPr/>
          <p:nvPr/>
        </p:nvSpPr>
        <p:spPr>
          <a:xfrm>
            <a:off x="166993" y="2492945"/>
            <a:ext cx="6398937" cy="954538"/>
          </a:xfrm>
          <a:prstGeom prst="donut">
            <a:avLst>
              <a:gd name="adj" fmla="val 4805"/>
            </a:avLst>
          </a:prstGeom>
          <a:solidFill>
            <a:schemeClr val="bg2">
              <a:lumMod val="75000"/>
              <a:alpha val="76000"/>
            </a:schemeClr>
          </a:solidFill>
          <a:ln>
            <a:no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Rectangle 4">
            <a:extLst>
              <a:ext uri="{FF2B5EF4-FFF2-40B4-BE49-F238E27FC236}">
                <a16:creationId xmlns:a16="http://schemas.microsoft.com/office/drawing/2014/main" id="{709A969A-DE47-C28D-DF01-15F60C1BDCF7}"/>
              </a:ext>
            </a:extLst>
          </p:cNvPr>
          <p:cNvSpPr>
            <a:spLocks noChangeArrowheads="1"/>
          </p:cNvSpPr>
          <p:nvPr/>
        </p:nvSpPr>
        <p:spPr bwMode="auto">
          <a:xfrm>
            <a:off x="0" y="-7937"/>
            <a:ext cx="9144000" cy="476250"/>
          </a:xfrm>
          <a:prstGeom prst="rect">
            <a:avLst/>
          </a:prstGeom>
          <a:gradFill flip="none" rotWithShape="1">
            <a:gsLst>
              <a:gs pos="74000">
                <a:schemeClr val="accent2">
                  <a:lumMod val="20000"/>
                  <a:lumOff val="80000"/>
                </a:schemeClr>
              </a:gs>
              <a:gs pos="51000">
                <a:schemeClr val="accent2">
                  <a:lumMod val="60000"/>
                  <a:lumOff val="40000"/>
                </a:schemeClr>
              </a:gs>
              <a:gs pos="26000">
                <a:srgbClr val="000099"/>
              </a:gs>
              <a:gs pos="92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chemeClr val="bg1"/>
                </a:solidFill>
                <a:effectLst>
                  <a:outerShdw blurRad="38100" dist="38100" dir="2700000" algn="tl">
                    <a:srgbClr val="000000">
                      <a:alpha val="43137"/>
                    </a:srgbClr>
                  </a:outerShdw>
                </a:effectLst>
                <a:ea typeface="HG創英角ｺﾞｼｯｸUB" pitchFamily="49" charset="-128"/>
              </a:rPr>
              <a:t>新たな成長戦略「</a:t>
            </a:r>
            <a:r>
              <a:rPr lang="en-US" altLang="ja-JP" sz="2800" dirty="0">
                <a:solidFill>
                  <a:schemeClr val="bg1"/>
                </a:solidFill>
                <a:effectLst>
                  <a:outerShdw blurRad="38100" dist="38100" dir="2700000" algn="tl">
                    <a:srgbClr val="000000">
                      <a:alpha val="43137"/>
                    </a:srgbClr>
                  </a:outerShdw>
                </a:effectLst>
                <a:ea typeface="HG創英角ｺﾞｼｯｸUB" pitchFamily="49" charset="-128"/>
              </a:rPr>
              <a:t>Beyond EXPO 2025</a:t>
            </a:r>
            <a:r>
              <a:rPr lang="ja-JP" altLang="en-US" sz="2800">
                <a:solidFill>
                  <a:schemeClr val="bg1"/>
                </a:solidFill>
                <a:effectLst>
                  <a:outerShdw blurRad="38100" dist="38100" dir="2700000" algn="tl">
                    <a:srgbClr val="000000">
                      <a:alpha val="43137"/>
                    </a:srgbClr>
                  </a:outerShdw>
                </a:effectLst>
                <a:ea typeface="HG創英角ｺﾞｼｯｸUB" pitchFamily="49" charset="-128"/>
              </a:rPr>
              <a:t>」</a:t>
            </a:r>
            <a:endParaRPr lang="en-US" altLang="ja-JP" sz="2800" dirty="0">
              <a:solidFill>
                <a:schemeClr val="bg1"/>
              </a:solidFill>
              <a:effectLst>
                <a:outerShdw blurRad="38100" dist="38100" dir="2700000" algn="tl">
                  <a:srgbClr val="000000">
                    <a:alpha val="43137"/>
                  </a:srgbClr>
                </a:outerShdw>
              </a:effectLst>
              <a:ea typeface="HG創英角ｺﾞｼｯｸUB" pitchFamily="49" charset="-128"/>
            </a:endParaRPr>
          </a:p>
        </p:txBody>
      </p:sp>
      <p:sp>
        <p:nvSpPr>
          <p:cNvPr id="18" name="Rectangle 4">
            <a:extLst>
              <a:ext uri="{FF2B5EF4-FFF2-40B4-BE49-F238E27FC236}">
                <a16:creationId xmlns:a16="http://schemas.microsoft.com/office/drawing/2014/main" id="{C1BCA9A0-C550-12F8-D70C-77B154E06A04}"/>
              </a:ext>
            </a:extLst>
          </p:cNvPr>
          <p:cNvSpPr>
            <a:spLocks noChangeArrowheads="1"/>
          </p:cNvSpPr>
          <p:nvPr/>
        </p:nvSpPr>
        <p:spPr bwMode="auto">
          <a:xfrm>
            <a:off x="7483321" y="0"/>
            <a:ext cx="165750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経済成長に向けた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戦略の実行</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3" name="テキスト ボックス 2">
            <a:extLst>
              <a:ext uri="{FF2B5EF4-FFF2-40B4-BE49-F238E27FC236}">
                <a16:creationId xmlns:a16="http://schemas.microsoft.com/office/drawing/2014/main" id="{C063CA11-B2AE-53A8-0628-6F421B8F4866}"/>
              </a:ext>
            </a:extLst>
          </p:cNvPr>
          <p:cNvSpPr txBox="1"/>
          <p:nvPr/>
        </p:nvSpPr>
        <p:spPr>
          <a:xfrm>
            <a:off x="0" y="446020"/>
            <a:ext cx="6658064" cy="400110"/>
          </a:xfrm>
          <a:prstGeom prst="rect">
            <a:avLst/>
          </a:prstGeom>
          <a:noFill/>
        </p:spPr>
        <p:txBody>
          <a:bodyPr wrap="square" rtlCol="0">
            <a:spAutoFit/>
          </a:bodyPr>
          <a:lstStyle/>
          <a:p>
            <a:r>
              <a:rPr kumimoji="1" lang="ja-JP" altLang="en-US" sz="2000" b="1" dirty="0"/>
              <a:t>～ </a:t>
            </a:r>
            <a:r>
              <a:rPr kumimoji="1" lang="ja-JP" altLang="en-US" sz="2000" b="1" u="sng" dirty="0">
                <a:effectLst>
                  <a:outerShdw blurRad="38100" dist="38100" dir="2700000" algn="tl">
                    <a:srgbClr val="000000">
                      <a:alpha val="43137"/>
                    </a:srgbClr>
                  </a:outerShdw>
                </a:effectLst>
              </a:rPr>
              <a:t>副首都</a:t>
            </a:r>
            <a:r>
              <a:rPr lang="ja-JP" altLang="en-US" sz="2000" b="1" u="sng" dirty="0">
                <a:effectLst>
                  <a:outerShdw blurRad="38100" dist="38100" dir="2700000" algn="tl">
                    <a:srgbClr val="000000">
                      <a:alpha val="43137"/>
                    </a:srgbClr>
                  </a:outerShdw>
                </a:effectLst>
              </a:rPr>
              <a:t>として成長・発展をめざす</a:t>
            </a:r>
            <a:r>
              <a:rPr kumimoji="1" lang="ja-JP" altLang="en-US" sz="2000" b="1" u="sng" dirty="0">
                <a:effectLst>
                  <a:outerShdw blurRad="38100" dist="38100" dir="2700000" algn="tl">
                    <a:srgbClr val="000000">
                      <a:alpha val="43137"/>
                    </a:srgbClr>
                  </a:outerShdw>
                </a:effectLst>
              </a:rPr>
              <a:t>万博後の成長戦略</a:t>
            </a:r>
            <a:r>
              <a:rPr kumimoji="1" lang="ja-JP" altLang="en-US" sz="2000" b="1" dirty="0">
                <a:effectLst>
                  <a:outerShdw blurRad="38100" dist="38100" dir="2700000" algn="tl">
                    <a:srgbClr val="000000">
                      <a:alpha val="43137"/>
                    </a:srgbClr>
                  </a:outerShdw>
                </a:effectLst>
              </a:rPr>
              <a:t> </a:t>
            </a:r>
            <a:r>
              <a:rPr kumimoji="1" lang="ja-JP" altLang="en-US" sz="2000" b="1" dirty="0"/>
              <a:t>～</a:t>
            </a:r>
          </a:p>
        </p:txBody>
      </p:sp>
      <p:sp>
        <p:nvSpPr>
          <p:cNvPr id="5" name="楕円 4">
            <a:extLst>
              <a:ext uri="{FF2B5EF4-FFF2-40B4-BE49-F238E27FC236}">
                <a16:creationId xmlns:a16="http://schemas.microsoft.com/office/drawing/2014/main" id="{F9E83F9B-E488-63FD-BBED-35461B2AA8AF}"/>
              </a:ext>
            </a:extLst>
          </p:cNvPr>
          <p:cNvSpPr/>
          <p:nvPr/>
        </p:nvSpPr>
        <p:spPr>
          <a:xfrm>
            <a:off x="527225" y="2606031"/>
            <a:ext cx="2755049" cy="729307"/>
          </a:xfrm>
          <a:prstGeom prst="ellipse">
            <a:avLst/>
          </a:prstGeom>
          <a:solidFill>
            <a:srgbClr val="00B0F0"/>
          </a:solidFill>
          <a:ln>
            <a:solidFill>
              <a:schemeClr val="bg1">
                <a:lumMod val="65000"/>
              </a:schemeClr>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i="1" dirty="0">
              <a:solidFill>
                <a:srgbClr val="000099"/>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8" name="楕円 7">
            <a:extLst>
              <a:ext uri="{FF2B5EF4-FFF2-40B4-BE49-F238E27FC236}">
                <a16:creationId xmlns:a16="http://schemas.microsoft.com/office/drawing/2014/main" id="{9EA926A0-C968-4626-BC1D-7DECBD787262}"/>
              </a:ext>
            </a:extLst>
          </p:cNvPr>
          <p:cNvSpPr/>
          <p:nvPr/>
        </p:nvSpPr>
        <p:spPr>
          <a:xfrm>
            <a:off x="3455010" y="2622368"/>
            <a:ext cx="2749215" cy="703289"/>
          </a:xfrm>
          <a:prstGeom prst="ellipse">
            <a:avLst/>
          </a:prstGeom>
          <a:solidFill>
            <a:srgbClr val="92D050">
              <a:alpha val="94000"/>
            </a:srgbClr>
          </a:solidFill>
          <a:ln>
            <a:solidFill>
              <a:schemeClr val="bg1">
                <a:lumMod val="65000"/>
              </a:schemeClr>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i="1" dirty="0">
              <a:solidFill>
                <a:schemeClr val="accent5">
                  <a:lumMod val="2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3BBBE551-3C78-BEB9-EC40-A484C391BD5F}"/>
              </a:ext>
            </a:extLst>
          </p:cNvPr>
          <p:cNvSpPr txBox="1"/>
          <p:nvPr/>
        </p:nvSpPr>
        <p:spPr>
          <a:xfrm>
            <a:off x="2510640" y="2152214"/>
            <a:ext cx="1760787" cy="400110"/>
          </a:xfrm>
          <a:prstGeom prst="rect">
            <a:avLst/>
          </a:prstGeom>
          <a:noFill/>
        </p:spPr>
        <p:txBody>
          <a:bodyPr wrap="square" rtlCol="0" anchor="ctr">
            <a:spAutoFit/>
          </a:bodyPr>
          <a:lstStyle/>
          <a:p>
            <a:pPr algn="ctr"/>
            <a:r>
              <a:rPr kumimoji="1" lang="ja-JP" altLang="en-US" sz="2000" b="1" i="1" u="sng" dirty="0">
                <a:effectLst>
                  <a:outerShdw blurRad="38100" dist="38100" dir="2700000" algn="tl">
                    <a:srgbClr val="000000">
                      <a:alpha val="43137"/>
                    </a:srgbClr>
                  </a:outerShdw>
                </a:effectLst>
              </a:rPr>
              <a:t>重点分野</a:t>
            </a:r>
          </a:p>
        </p:txBody>
      </p:sp>
      <p:sp>
        <p:nvSpPr>
          <p:cNvPr id="14" name="テキスト ボックス 13">
            <a:extLst>
              <a:ext uri="{FF2B5EF4-FFF2-40B4-BE49-F238E27FC236}">
                <a16:creationId xmlns:a16="http://schemas.microsoft.com/office/drawing/2014/main" id="{764FD150-895B-76A9-8DCC-E952F70EC2C0}"/>
              </a:ext>
            </a:extLst>
          </p:cNvPr>
          <p:cNvSpPr txBox="1"/>
          <p:nvPr/>
        </p:nvSpPr>
        <p:spPr>
          <a:xfrm>
            <a:off x="1273379" y="4737916"/>
            <a:ext cx="4268654" cy="338554"/>
          </a:xfrm>
          <a:prstGeom prst="rect">
            <a:avLst/>
          </a:prstGeom>
          <a:noFill/>
        </p:spPr>
        <p:txBody>
          <a:bodyPr wrap="square" rtlCol="0" anchor="ctr">
            <a:spAutoFit/>
          </a:bodyPr>
          <a:lstStyle/>
          <a:p>
            <a:pPr algn="ctr"/>
            <a:r>
              <a:rPr kumimoji="1" lang="ja-JP" altLang="en-US" sz="1600" b="1" i="1" u="sng" dirty="0">
                <a:effectLst>
                  <a:outerShdw blurRad="38100" dist="38100" dir="2700000" algn="tl">
                    <a:srgbClr val="000000">
                      <a:alpha val="43137"/>
                    </a:srgbClr>
                  </a:outerShdw>
                </a:effectLst>
              </a:rPr>
              <a:t>「経済力」や「都市力」を支える土台づくり</a:t>
            </a:r>
          </a:p>
        </p:txBody>
      </p:sp>
      <p:sp>
        <p:nvSpPr>
          <p:cNvPr id="15" name="楕円 14">
            <a:extLst>
              <a:ext uri="{FF2B5EF4-FFF2-40B4-BE49-F238E27FC236}">
                <a16:creationId xmlns:a16="http://schemas.microsoft.com/office/drawing/2014/main" id="{FFD5BC76-77A1-40E4-FFD2-11CA139FE1CE}"/>
              </a:ext>
            </a:extLst>
          </p:cNvPr>
          <p:cNvSpPr/>
          <p:nvPr/>
        </p:nvSpPr>
        <p:spPr>
          <a:xfrm>
            <a:off x="527226" y="3492340"/>
            <a:ext cx="2754188" cy="676893"/>
          </a:xfrm>
          <a:prstGeom prst="ellipse">
            <a:avLst/>
          </a:prstGeom>
          <a:solidFill>
            <a:srgbClr val="FFFF00">
              <a:alpha val="82000"/>
            </a:srgbClr>
          </a:solidFill>
          <a:ln>
            <a:solidFill>
              <a:schemeClr val="bg1">
                <a:lumMod val="65000"/>
              </a:schemeClr>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200" b="1" i="1" dirty="0">
              <a:solidFill>
                <a:srgbClr val="FF000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6" name="楕円 15">
            <a:extLst>
              <a:ext uri="{FF2B5EF4-FFF2-40B4-BE49-F238E27FC236}">
                <a16:creationId xmlns:a16="http://schemas.microsoft.com/office/drawing/2014/main" id="{766862E5-47A5-F5BC-2820-8241FA369599}"/>
              </a:ext>
            </a:extLst>
          </p:cNvPr>
          <p:cNvSpPr/>
          <p:nvPr/>
        </p:nvSpPr>
        <p:spPr>
          <a:xfrm>
            <a:off x="3455010" y="3524686"/>
            <a:ext cx="2749216" cy="657890"/>
          </a:xfrm>
          <a:prstGeom prst="ellipse">
            <a:avLst/>
          </a:prstGeom>
          <a:solidFill>
            <a:srgbClr val="7030A0">
              <a:alpha val="82000"/>
            </a:srgbClr>
          </a:solidFill>
          <a:ln>
            <a:solidFill>
              <a:schemeClr val="bg1">
                <a:lumMod val="65000"/>
              </a:schemeClr>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200" b="1" i="1" dirty="0">
              <a:solidFill>
                <a:srgbClr val="F9907B"/>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7" name="四角形: 角を丸くする 16">
            <a:extLst>
              <a:ext uri="{FF2B5EF4-FFF2-40B4-BE49-F238E27FC236}">
                <a16:creationId xmlns:a16="http://schemas.microsoft.com/office/drawing/2014/main" id="{7220BAC6-E8A5-5562-48F0-81CF4FE31F82}"/>
              </a:ext>
            </a:extLst>
          </p:cNvPr>
          <p:cNvSpPr/>
          <p:nvPr/>
        </p:nvSpPr>
        <p:spPr>
          <a:xfrm>
            <a:off x="106543" y="2193332"/>
            <a:ext cx="6536082" cy="2900103"/>
          </a:xfrm>
          <a:prstGeom prst="round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二等辺三角形 18">
            <a:extLst>
              <a:ext uri="{FF2B5EF4-FFF2-40B4-BE49-F238E27FC236}">
                <a16:creationId xmlns:a16="http://schemas.microsoft.com/office/drawing/2014/main" id="{DE8D28FA-E20A-A787-9C56-F4DD8E0DD03C}"/>
              </a:ext>
            </a:extLst>
          </p:cNvPr>
          <p:cNvSpPr/>
          <p:nvPr/>
        </p:nvSpPr>
        <p:spPr>
          <a:xfrm rot="5400000">
            <a:off x="5785624" y="3467926"/>
            <a:ext cx="2235013" cy="350914"/>
          </a:xfrm>
          <a:prstGeom prst="triangle">
            <a:avLst>
              <a:gd name="adj" fmla="val 50751"/>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a:extLst>
              <a:ext uri="{FF2B5EF4-FFF2-40B4-BE49-F238E27FC236}">
                <a16:creationId xmlns:a16="http://schemas.microsoft.com/office/drawing/2014/main" id="{7BDF8975-4477-E464-8127-030CE9449B60}"/>
              </a:ext>
            </a:extLst>
          </p:cNvPr>
          <p:cNvSpPr/>
          <p:nvPr/>
        </p:nvSpPr>
        <p:spPr>
          <a:xfrm>
            <a:off x="151553" y="910566"/>
            <a:ext cx="6491072" cy="1140126"/>
          </a:xfrm>
          <a:prstGeom prst="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72000" rIns="36000" rtlCol="0" anchor="ctr"/>
          <a:lstStyle/>
          <a:p>
            <a:pPr>
              <a:lnSpc>
                <a:spcPts val="2000"/>
              </a:lnSpc>
            </a:pPr>
            <a:endParaRPr kumimoji="1" lang="en-US" altLang="ja-JP" sz="600" b="1" dirty="0">
              <a:solidFill>
                <a:schemeClr val="tx1"/>
              </a:solidFill>
              <a:latin typeface="BIZ UDPゴシック" panose="020B0400000000000000" pitchFamily="50" charset="-128"/>
              <a:ea typeface="BIZ UDPゴシック" panose="020B0400000000000000" pitchFamily="50" charset="-128"/>
            </a:endParaRPr>
          </a:p>
          <a:p>
            <a:pPr>
              <a:lnSpc>
                <a:spcPts val="2000"/>
              </a:lnSpc>
            </a:pPr>
            <a:endParaRPr kumimoji="1" lang="en-US" altLang="ja-JP" sz="800" b="1" dirty="0">
              <a:solidFill>
                <a:schemeClr val="tx1"/>
              </a:solidFill>
              <a:latin typeface="BIZ UDPゴシック" panose="020B0400000000000000" pitchFamily="50" charset="-128"/>
              <a:ea typeface="BIZ UDPゴシック" panose="020B0400000000000000" pitchFamily="50" charset="-128"/>
            </a:endParaRPr>
          </a:p>
        </p:txBody>
      </p:sp>
      <p:pic>
        <p:nvPicPr>
          <p:cNvPr id="4" name="図 3">
            <a:extLst>
              <a:ext uri="{FF2B5EF4-FFF2-40B4-BE49-F238E27FC236}">
                <a16:creationId xmlns:a16="http://schemas.microsoft.com/office/drawing/2014/main" id="{70E4CA8B-91B8-257A-00A1-7FC9146234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7674" y="656492"/>
            <a:ext cx="2349634" cy="1474153"/>
          </a:xfrm>
          <a:prstGeom prst="rect">
            <a:avLst/>
          </a:prstGeom>
          <a:effectLst>
            <a:softEdge rad="88900"/>
          </a:effectLst>
        </p:spPr>
      </p:pic>
      <p:sp>
        <p:nvSpPr>
          <p:cNvPr id="20" name="Rectangle 5">
            <a:extLst>
              <a:ext uri="{FF2B5EF4-FFF2-40B4-BE49-F238E27FC236}">
                <a16:creationId xmlns:a16="http://schemas.microsoft.com/office/drawing/2014/main" id="{CE41F523-CD2F-3AC8-2146-4EFD01DF9A19}"/>
              </a:ext>
            </a:extLst>
          </p:cNvPr>
          <p:cNvSpPr>
            <a:spLocks noChangeArrowheads="1"/>
          </p:cNvSpPr>
          <p:nvPr/>
        </p:nvSpPr>
        <p:spPr bwMode="auto">
          <a:xfrm>
            <a:off x="166992" y="1071253"/>
            <a:ext cx="6791269" cy="1028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lnSpc>
                <a:spcPts val="1600"/>
              </a:lnSpc>
              <a:spcBef>
                <a:spcPts val="175"/>
              </a:spcBef>
              <a:spcAft>
                <a:spcPts val="175"/>
              </a:spcAft>
              <a:buNone/>
            </a:pPr>
            <a:r>
              <a:rPr lang="ja-JP" altLang="en-US" sz="1800" b="1" dirty="0">
                <a:solidFill>
                  <a:srgbClr val="FF0000"/>
                </a:solidFill>
                <a:effectLst>
                  <a:outerShdw blurRad="38100" dist="38100" dir="2700000" algn="tl">
                    <a:srgbClr val="000000">
                      <a:alpha val="43137"/>
                    </a:srgbClr>
                  </a:outerShdw>
                </a:effectLst>
                <a:latin typeface="ＭＳ Ｐゴシック" panose="020B0600070205080204" pitchFamily="50" charset="-128"/>
              </a:rPr>
              <a:t>○ </a:t>
            </a:r>
            <a:r>
              <a:rPr lang="ja-JP" altLang="en-US" sz="1800" b="1" i="1" dirty="0">
                <a:solidFill>
                  <a:srgbClr val="FF0000"/>
                </a:solidFill>
                <a:effectLst>
                  <a:outerShdw blurRad="38100" dist="38100" dir="2700000" algn="tl">
                    <a:srgbClr val="000000">
                      <a:alpha val="43137"/>
                    </a:srgbClr>
                  </a:outerShdw>
                </a:effectLst>
                <a:latin typeface="ＭＳ Ｐゴシック" panose="020B0600070205080204" pitchFamily="50" charset="-128"/>
              </a:rPr>
              <a:t>万博で高まった「民のチャレンジ」・「都市プレゼンス」・</a:t>
            </a:r>
            <a:endParaRPr lang="en-US" altLang="ja-JP" sz="1800" b="1" i="1" dirty="0">
              <a:solidFill>
                <a:srgbClr val="FF0000"/>
              </a:solidFill>
              <a:effectLst>
                <a:outerShdw blurRad="38100" dist="38100" dir="2700000" algn="tl">
                  <a:srgbClr val="000000">
                    <a:alpha val="43137"/>
                  </a:srgbClr>
                </a:outerShdw>
              </a:effectLst>
              <a:latin typeface="ＭＳ Ｐゴシック" panose="020B0600070205080204" pitchFamily="50" charset="-128"/>
            </a:endParaRPr>
          </a:p>
          <a:p>
            <a:pPr eaLnBrk="1" hangingPunct="1">
              <a:lnSpc>
                <a:spcPts val="1600"/>
              </a:lnSpc>
              <a:spcBef>
                <a:spcPts val="175"/>
              </a:spcBef>
              <a:spcAft>
                <a:spcPts val="175"/>
              </a:spcAft>
              <a:buNone/>
            </a:pPr>
            <a:r>
              <a:rPr lang="ja-JP" altLang="en-US" sz="1800" b="1" i="1" dirty="0">
                <a:solidFill>
                  <a:srgbClr val="FF0000"/>
                </a:solidFill>
                <a:effectLst>
                  <a:outerShdw blurRad="38100" dist="38100" dir="2700000" algn="tl">
                    <a:srgbClr val="000000">
                      <a:alpha val="43137"/>
                    </a:srgbClr>
                  </a:outerShdw>
                </a:effectLst>
                <a:latin typeface="ＭＳ Ｐゴシック" panose="020B0600070205080204" pitchFamily="50" charset="-128"/>
              </a:rPr>
              <a:t>    「発信力・求心力」・「グローバル力」をオール大阪で推進し、</a:t>
            </a:r>
            <a:endParaRPr lang="en-US" altLang="ja-JP" sz="1800" b="1" i="1" dirty="0">
              <a:solidFill>
                <a:srgbClr val="FF0000"/>
              </a:solidFill>
              <a:effectLst>
                <a:outerShdw blurRad="38100" dist="38100" dir="2700000" algn="tl">
                  <a:srgbClr val="000000">
                    <a:alpha val="43137"/>
                  </a:srgbClr>
                </a:outerShdw>
              </a:effectLst>
              <a:latin typeface="ＭＳ Ｐゴシック" panose="020B0600070205080204" pitchFamily="50" charset="-128"/>
            </a:endParaRPr>
          </a:p>
          <a:p>
            <a:pPr eaLnBrk="1" hangingPunct="1">
              <a:lnSpc>
                <a:spcPts val="1600"/>
              </a:lnSpc>
              <a:spcBef>
                <a:spcPts val="175"/>
              </a:spcBef>
              <a:spcAft>
                <a:spcPts val="175"/>
              </a:spcAft>
              <a:buNone/>
            </a:pPr>
            <a:r>
              <a:rPr lang="en-US" altLang="ja-JP" sz="1800" b="1" i="1" dirty="0">
                <a:solidFill>
                  <a:srgbClr val="FF0000"/>
                </a:solidFill>
                <a:effectLst>
                  <a:outerShdw blurRad="38100" dist="38100" dir="2700000" algn="tl">
                    <a:srgbClr val="000000">
                      <a:alpha val="43137"/>
                    </a:srgbClr>
                  </a:outerShdw>
                </a:effectLst>
                <a:latin typeface="ＭＳ Ｐゴシック" panose="020B0600070205080204" pitchFamily="50" charset="-128"/>
              </a:rPr>
              <a:t>    『</a:t>
            </a:r>
            <a:r>
              <a:rPr lang="ja-JP" altLang="en-US" sz="1800" b="1" i="1" dirty="0">
                <a:solidFill>
                  <a:srgbClr val="FF0000"/>
                </a:solidFill>
                <a:effectLst>
                  <a:outerShdw blurRad="38100" dist="38100" dir="2700000" algn="tl">
                    <a:srgbClr val="000000">
                      <a:alpha val="43137"/>
                    </a:srgbClr>
                  </a:outerShdw>
                </a:effectLst>
                <a:latin typeface="ＭＳ Ｐゴシック" panose="020B0600070205080204" pitchFamily="50" charset="-128"/>
              </a:rPr>
              <a:t>副首都・大阪</a:t>
            </a:r>
            <a:r>
              <a:rPr lang="en-US" altLang="ja-JP" sz="1800" b="1" i="1" dirty="0">
                <a:solidFill>
                  <a:srgbClr val="FF0000"/>
                </a:solidFill>
                <a:effectLst>
                  <a:outerShdw blurRad="38100" dist="38100" dir="2700000" algn="tl">
                    <a:srgbClr val="000000">
                      <a:alpha val="43137"/>
                    </a:srgbClr>
                  </a:outerShdw>
                </a:effectLst>
                <a:latin typeface="ＭＳ Ｐゴシック" panose="020B0600070205080204" pitchFamily="50" charset="-128"/>
              </a:rPr>
              <a:t>』</a:t>
            </a:r>
            <a:r>
              <a:rPr lang="ja-JP" altLang="en-US" sz="1800" b="1" i="1" dirty="0">
                <a:solidFill>
                  <a:srgbClr val="FF0000"/>
                </a:solidFill>
                <a:effectLst>
                  <a:outerShdw blurRad="38100" dist="38100" dir="2700000" algn="tl">
                    <a:srgbClr val="000000">
                      <a:alpha val="43137"/>
                    </a:srgbClr>
                  </a:outerShdw>
                </a:effectLst>
                <a:latin typeface="ＭＳ Ｐゴシック" panose="020B0600070205080204" pitchFamily="50" charset="-128"/>
              </a:rPr>
              <a:t>の早期実現をめざす！</a:t>
            </a:r>
            <a:endParaRPr lang="en-US" altLang="ja-JP" sz="1800" b="1" i="1" dirty="0">
              <a:solidFill>
                <a:srgbClr val="FF0000"/>
              </a:solidFill>
              <a:effectLst>
                <a:outerShdw blurRad="38100" dist="38100" dir="2700000" algn="tl">
                  <a:srgbClr val="000000">
                    <a:alpha val="43137"/>
                  </a:srgbClr>
                </a:outerShdw>
              </a:effectLst>
              <a:latin typeface="ＭＳ Ｐゴシック" panose="020B0600070205080204" pitchFamily="50" charset="-128"/>
            </a:endParaRPr>
          </a:p>
        </p:txBody>
      </p:sp>
      <p:sp>
        <p:nvSpPr>
          <p:cNvPr id="24" name="楕円 23">
            <a:extLst>
              <a:ext uri="{FF2B5EF4-FFF2-40B4-BE49-F238E27FC236}">
                <a16:creationId xmlns:a16="http://schemas.microsoft.com/office/drawing/2014/main" id="{5151F198-03BB-70EA-93EE-054079FF8635}"/>
              </a:ext>
            </a:extLst>
          </p:cNvPr>
          <p:cNvSpPr/>
          <p:nvPr/>
        </p:nvSpPr>
        <p:spPr>
          <a:xfrm>
            <a:off x="1692771" y="4120574"/>
            <a:ext cx="3392113" cy="610630"/>
          </a:xfrm>
          <a:prstGeom prst="ellipse">
            <a:avLst/>
          </a:prstGeom>
          <a:solidFill>
            <a:srgbClr val="6B7CC3">
              <a:alpha val="82000"/>
            </a:srgbClr>
          </a:solidFill>
          <a:ln>
            <a:solidFill>
              <a:schemeClr val="bg1">
                <a:lumMod val="65000"/>
              </a:schemeClr>
            </a:solidFill>
          </a:ln>
          <a:effectLst>
            <a:softEdge rad="0"/>
          </a:effectLst>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a:endParaRPr kumimoji="1" lang="ja-JP" altLang="en-US" sz="1050" b="1" i="1" dirty="0">
              <a:solidFill>
                <a:srgbClr val="00206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25" name="テキスト ボックス 24">
            <a:extLst>
              <a:ext uri="{FF2B5EF4-FFF2-40B4-BE49-F238E27FC236}">
                <a16:creationId xmlns:a16="http://schemas.microsoft.com/office/drawing/2014/main" id="{444D3173-2ACF-767D-DCAA-65183A696EAA}"/>
              </a:ext>
            </a:extLst>
          </p:cNvPr>
          <p:cNvSpPr txBox="1"/>
          <p:nvPr/>
        </p:nvSpPr>
        <p:spPr>
          <a:xfrm>
            <a:off x="708543" y="3517252"/>
            <a:ext cx="2391723" cy="584775"/>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人　材　力</a:t>
            </a:r>
            <a:endParaRPr kumimoji="1" lang="en-US" altLang="ja-JP" sz="2000" b="1" i="0" u="sng"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1"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～成長を支える人材育成・確保～</a:t>
            </a:r>
          </a:p>
        </p:txBody>
      </p:sp>
      <p:sp>
        <p:nvSpPr>
          <p:cNvPr id="26" name="テキスト ボックス 25">
            <a:extLst>
              <a:ext uri="{FF2B5EF4-FFF2-40B4-BE49-F238E27FC236}">
                <a16:creationId xmlns:a16="http://schemas.microsoft.com/office/drawing/2014/main" id="{3A179F6A-BFCB-0E9A-F531-6B7ECC1FBB9E}"/>
              </a:ext>
            </a:extLst>
          </p:cNvPr>
          <p:cNvSpPr txBox="1"/>
          <p:nvPr/>
        </p:nvSpPr>
        <p:spPr>
          <a:xfrm>
            <a:off x="3569988" y="3557407"/>
            <a:ext cx="2519257" cy="569387"/>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900" b="1" i="0" u="sng" strike="noStrike" kern="1200" cap="none" spc="0" normalizeH="0" baseline="0" noProof="0" dirty="0">
                <a:ln>
                  <a:noFill/>
                </a:ln>
                <a:solidFill>
                  <a:srgbClr val="F9907B"/>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まちづくり・都市基盤</a:t>
            </a:r>
            <a:endParaRPr kumimoji="1" lang="en-US" altLang="ja-JP" sz="1900" b="1" i="0" u="sng" strike="noStrike" kern="1200" cap="none" spc="0" normalizeH="0" baseline="0" noProof="0" dirty="0">
              <a:ln>
                <a:noFill/>
              </a:ln>
              <a:solidFill>
                <a:srgbClr val="F9907B"/>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1" i="1" u="none" strike="noStrike" kern="1200" cap="none" spc="0" normalizeH="0" baseline="0" noProof="0" dirty="0">
                <a:ln>
                  <a:noFill/>
                </a:ln>
                <a:solidFill>
                  <a:srgbClr val="F9907B"/>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～成長を支える高度な都市機能～</a:t>
            </a:r>
          </a:p>
        </p:txBody>
      </p:sp>
      <p:sp>
        <p:nvSpPr>
          <p:cNvPr id="27" name="テキスト ボックス 26">
            <a:extLst>
              <a:ext uri="{FF2B5EF4-FFF2-40B4-BE49-F238E27FC236}">
                <a16:creationId xmlns:a16="http://schemas.microsoft.com/office/drawing/2014/main" id="{4D4F9A21-5C13-2F96-4AA9-048D1692BC2A}"/>
              </a:ext>
            </a:extLst>
          </p:cNvPr>
          <p:cNvSpPr txBox="1"/>
          <p:nvPr/>
        </p:nvSpPr>
        <p:spPr>
          <a:xfrm>
            <a:off x="1676030" y="4167306"/>
            <a:ext cx="3392113" cy="492443"/>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副首都にふさわしい機能づくり</a:t>
            </a:r>
            <a:endParaRPr kumimoji="1" lang="en-US" altLang="ja-JP" sz="1400" b="1" i="0" u="sng"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ja-JP" altLang="en-US" sz="1100" b="1" i="1" dirty="0">
                <a:solidFill>
                  <a:srgbClr val="002060"/>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～平時の成長エンジン・非常時のバックアップ機能～</a:t>
            </a:r>
            <a:endParaRPr kumimoji="1" lang="ja-JP" altLang="en-US" sz="1400" i="1" dirty="0"/>
          </a:p>
        </p:txBody>
      </p:sp>
      <p:sp>
        <p:nvSpPr>
          <p:cNvPr id="28" name="テキスト ボックス 27">
            <a:extLst>
              <a:ext uri="{FF2B5EF4-FFF2-40B4-BE49-F238E27FC236}">
                <a16:creationId xmlns:a16="http://schemas.microsoft.com/office/drawing/2014/main" id="{51D341E2-29BB-E805-6F65-1A97A07CC1B8}"/>
              </a:ext>
            </a:extLst>
          </p:cNvPr>
          <p:cNvSpPr txBox="1"/>
          <p:nvPr/>
        </p:nvSpPr>
        <p:spPr>
          <a:xfrm>
            <a:off x="649991" y="2573710"/>
            <a:ext cx="2509515" cy="677108"/>
          </a:xfrm>
          <a:prstGeom prst="rect">
            <a:avLst/>
          </a:prstGeom>
          <a:noFill/>
          <a:ln>
            <a:noFill/>
          </a:ln>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1" i="0" u="sng"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経　済　力</a:t>
            </a:r>
            <a:endParaRPr kumimoji="1" lang="en-US" altLang="ja-JP" sz="2400" b="1" i="0" u="sng"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1" i="1" u="none" strike="noStrike" kern="1200" cap="none" spc="0" normalizeH="0" baseline="0" noProof="0" dirty="0">
                <a:ln>
                  <a:noFill/>
                </a:ln>
                <a:solidFill>
                  <a:srgbClr val="000099"/>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～イノベーション先進都市～</a:t>
            </a:r>
          </a:p>
        </p:txBody>
      </p:sp>
      <p:sp>
        <p:nvSpPr>
          <p:cNvPr id="29" name="テキスト ボックス 28">
            <a:extLst>
              <a:ext uri="{FF2B5EF4-FFF2-40B4-BE49-F238E27FC236}">
                <a16:creationId xmlns:a16="http://schemas.microsoft.com/office/drawing/2014/main" id="{38545BEC-D5D8-D62D-DB2B-2D59CBF42223}"/>
              </a:ext>
            </a:extLst>
          </p:cNvPr>
          <p:cNvSpPr txBox="1"/>
          <p:nvPr/>
        </p:nvSpPr>
        <p:spPr>
          <a:xfrm>
            <a:off x="3378909" y="2584283"/>
            <a:ext cx="2825316" cy="677108"/>
          </a:xfrm>
          <a:prstGeom prst="rect">
            <a:avLst/>
          </a:prstGeom>
          <a:noFill/>
        </p:spPr>
        <p:txBody>
          <a:bodyPr wrap="square" rtlCol="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2400" b="1" i="0" u="sng" strike="noStrike" kern="1200" cap="none" spc="0" normalizeH="0" baseline="0" noProof="0" dirty="0">
                <a:ln>
                  <a:noFill/>
                </a:ln>
                <a:solidFill>
                  <a:srgbClr val="DAEDEF">
                    <a:lumMod val="25000"/>
                  </a:srgbClr>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都　市　力</a:t>
            </a:r>
            <a:endParaRPr kumimoji="1" lang="en-US" altLang="ja-JP" sz="2400" b="1" i="0" u="sng" strike="noStrike" kern="1200" cap="none" spc="0" normalizeH="0" baseline="0" noProof="0" dirty="0">
              <a:ln>
                <a:noFill/>
              </a:ln>
              <a:solidFill>
                <a:srgbClr val="DAEDEF">
                  <a:lumMod val="25000"/>
                </a:srgbClr>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1" i="1" u="none" strike="noStrike" kern="1200" cap="none" spc="0" normalizeH="0" baseline="0" noProof="0" dirty="0">
                <a:ln>
                  <a:noFill/>
                </a:ln>
                <a:solidFill>
                  <a:srgbClr val="DAEDEF">
                    <a:lumMod val="25000"/>
                  </a:srgbClr>
                </a:solidFill>
                <a:effectLst>
                  <a:outerShdw blurRad="38100" dist="38100" dir="2700000" algn="tl">
                    <a:srgbClr val="000000">
                      <a:alpha val="43137"/>
                    </a:srgbClr>
                  </a:outerShdw>
                </a:effectLst>
                <a:uLnTx/>
                <a:uFillTx/>
                <a:latin typeface="BIZ UDPゴシック" panose="020B0400000000000000" pitchFamily="50" charset="-128"/>
                <a:ea typeface="BIZ UDPゴシック" panose="020B0400000000000000" pitchFamily="50" charset="-128"/>
                <a:cs typeface="+mn-cs"/>
              </a:rPr>
              <a:t>～エンターテインメント都市～</a:t>
            </a:r>
          </a:p>
        </p:txBody>
      </p:sp>
      <p:sp>
        <p:nvSpPr>
          <p:cNvPr id="9" name="四角形: 角を丸くする 8">
            <a:extLst>
              <a:ext uri="{FF2B5EF4-FFF2-40B4-BE49-F238E27FC236}">
                <a16:creationId xmlns:a16="http://schemas.microsoft.com/office/drawing/2014/main" id="{8C956D02-49D0-7C88-0B30-C94A3E119EAA}"/>
              </a:ext>
            </a:extLst>
          </p:cNvPr>
          <p:cNvSpPr/>
          <p:nvPr/>
        </p:nvSpPr>
        <p:spPr>
          <a:xfrm>
            <a:off x="7077092" y="4229465"/>
            <a:ext cx="2000216" cy="686411"/>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70C9F7CA-61F1-C6D4-E7AB-AACF01F684D2}"/>
              </a:ext>
            </a:extLst>
          </p:cNvPr>
          <p:cNvSpPr txBox="1"/>
          <p:nvPr/>
        </p:nvSpPr>
        <p:spPr>
          <a:xfrm>
            <a:off x="7027504" y="4344476"/>
            <a:ext cx="2128405" cy="369332"/>
          </a:xfrm>
          <a:prstGeom prst="rect">
            <a:avLst/>
          </a:prstGeom>
          <a:noFill/>
        </p:spPr>
        <p:txBody>
          <a:bodyPr wrap="square" rtlCol="0">
            <a:spAutoFit/>
          </a:bodyPr>
          <a:lstStyle/>
          <a:p>
            <a:pPr algn="ctr"/>
            <a:r>
              <a:rPr lang="en-US" altLang="ja-JP" b="1" u="sng"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Well-Being</a:t>
            </a:r>
            <a:r>
              <a:rPr lang="ja-JP" altLang="en-US" sz="1200" b="1" u="sng"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の向上</a:t>
            </a:r>
            <a:endParaRPr lang="en-US" altLang="ja-JP" sz="900" b="1" u="sng" dirty="0">
              <a:solidFill>
                <a:schemeClr val="bg1"/>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p:txBody>
      </p:sp>
      <p:sp>
        <p:nvSpPr>
          <p:cNvPr id="10" name="四角形: 角を丸くする 9">
            <a:extLst>
              <a:ext uri="{FF2B5EF4-FFF2-40B4-BE49-F238E27FC236}">
                <a16:creationId xmlns:a16="http://schemas.microsoft.com/office/drawing/2014/main" id="{3A26F4EC-4C23-801F-70E7-25B5056CBFE3}"/>
              </a:ext>
            </a:extLst>
          </p:cNvPr>
          <p:cNvSpPr/>
          <p:nvPr/>
        </p:nvSpPr>
        <p:spPr>
          <a:xfrm>
            <a:off x="7175014" y="2193332"/>
            <a:ext cx="807135" cy="1933191"/>
          </a:xfrm>
          <a:prstGeom prst="round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tIns="0" bIns="0" rtlCol="0" anchor="ctr"/>
          <a:lstStyle/>
          <a:p>
            <a:pPr algn="ctr"/>
            <a:r>
              <a:rPr kumimoji="1" lang="ja-JP" altLang="en-US" sz="1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副首都・大阪の実現</a:t>
            </a:r>
          </a:p>
        </p:txBody>
      </p:sp>
      <p:sp>
        <p:nvSpPr>
          <p:cNvPr id="30" name="四角形: 角を丸くする 29">
            <a:extLst>
              <a:ext uri="{FF2B5EF4-FFF2-40B4-BE49-F238E27FC236}">
                <a16:creationId xmlns:a16="http://schemas.microsoft.com/office/drawing/2014/main" id="{723D3F0C-BF72-0C48-F24D-6AAFCE93AD92}"/>
              </a:ext>
            </a:extLst>
          </p:cNvPr>
          <p:cNvSpPr/>
          <p:nvPr/>
        </p:nvSpPr>
        <p:spPr>
          <a:xfrm>
            <a:off x="8168404" y="2194644"/>
            <a:ext cx="807135" cy="1933191"/>
          </a:xfrm>
          <a:prstGeom prst="roundRect">
            <a:avLst/>
          </a:prstGeom>
          <a:solidFill>
            <a:srgbClr val="006600"/>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tIns="0" bIns="0" rtlCol="0" anchor="ctr"/>
          <a:lstStyle/>
          <a:p>
            <a:pPr algn="ctr"/>
            <a:r>
              <a:rPr kumimoji="1" lang="ja-JP" altLang="en-US" sz="1600" b="1" dirty="0">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日本の成長エンジン</a:t>
            </a:r>
          </a:p>
        </p:txBody>
      </p:sp>
      <p:sp>
        <p:nvSpPr>
          <p:cNvPr id="21" name="スライド番号プレースホルダ 3">
            <a:extLst>
              <a:ext uri="{FF2B5EF4-FFF2-40B4-BE49-F238E27FC236}">
                <a16:creationId xmlns:a16="http://schemas.microsoft.com/office/drawing/2014/main" id="{5FD7E6AD-7571-942C-0874-2C7A56981CA9}"/>
              </a:ext>
            </a:extLst>
          </p:cNvPr>
          <p:cNvSpPr txBox="1">
            <a:spLocks noGrp="1"/>
          </p:cNvSpPr>
          <p:nvPr/>
        </p:nvSpPr>
        <p:spPr bwMode="auto">
          <a:xfrm>
            <a:off x="7010400" y="4777247"/>
            <a:ext cx="2133600" cy="357187"/>
          </a:xfrm>
          <a:prstGeom prst="rect">
            <a:avLst/>
          </a:prstGeom>
          <a:noFill/>
          <a:ln>
            <a:miter lim="800000"/>
            <a:headEnd/>
            <a:tailEnd/>
          </a:ln>
        </p:spPr>
        <p:txBody>
          <a:bodyPr lIns="77928" tIns="38964" rIns="77928" bIns="38964"/>
          <a:lstStyle/>
          <a:p>
            <a:pPr algn="r" eaLnBrk="1" hangingPunct="1">
              <a:defRPr/>
            </a:pPr>
            <a:fld id="{8FFDCF82-61BD-41EF-A490-9375BDA4C9D1}" type="slidenum">
              <a:rPr lang="en-US" altLang="ja-JP" sz="2000" b="1" smtClean="0">
                <a:effectLst>
                  <a:outerShdw blurRad="38100" dist="38100" dir="2700000" algn="tl">
                    <a:srgbClr val="C0C0C0"/>
                  </a:outerShdw>
                </a:effectLst>
                <a:latin typeface="ＭＳ Ｐゴシック" panose="020B0600070205080204" pitchFamily="50" charset="-128"/>
                <a:cs typeface="Arial" panose="020B0604020202020204" pitchFamily="34" charset="0"/>
              </a:rPr>
              <a:t>28</a:t>
            </a:fld>
            <a:endParaRPr lang="en-US" altLang="ja-JP" sz="2000" b="1" dirty="0">
              <a:effectLst>
                <a:outerShdw blurRad="38100" dist="38100" dir="2700000" algn="tl">
                  <a:srgbClr val="C0C0C0"/>
                </a:outerShdw>
              </a:effectLst>
              <a:latin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708253168"/>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D4393-E544-E44F-1195-9C8C1BAC642C}"/>
            </a:ext>
          </a:extLst>
        </p:cNvPr>
        <p:cNvGrpSpPr/>
        <p:nvPr/>
      </p:nvGrpSpPr>
      <p:grpSpPr>
        <a:xfrm>
          <a:off x="0" y="0"/>
          <a:ext cx="0" cy="0"/>
          <a:chOff x="0" y="0"/>
          <a:chExt cx="0" cy="0"/>
        </a:xfrm>
      </p:grpSpPr>
      <p:sp>
        <p:nvSpPr>
          <p:cNvPr id="3" name="Rectangle 5">
            <a:extLst>
              <a:ext uri="{FF2B5EF4-FFF2-40B4-BE49-F238E27FC236}">
                <a16:creationId xmlns:a16="http://schemas.microsoft.com/office/drawing/2014/main" id="{3174C2D7-3945-F856-E542-4EB4F3A6B3EE}"/>
              </a:ext>
            </a:extLst>
          </p:cNvPr>
          <p:cNvSpPr>
            <a:spLocks noChangeArrowheads="1"/>
          </p:cNvSpPr>
          <p:nvPr/>
        </p:nvSpPr>
        <p:spPr bwMode="auto">
          <a:xfrm>
            <a:off x="7016" y="546737"/>
            <a:ext cx="7135367" cy="1371351"/>
          </a:xfrm>
          <a:prstGeom prst="rect">
            <a:avLst/>
          </a:prstGeom>
          <a:noFill/>
          <a:ln w="9525">
            <a:noFill/>
            <a:miter lim="800000"/>
            <a:headEnd/>
            <a:tailEnd/>
          </a:ln>
        </p:spPr>
        <p:txBody>
          <a:bodyPr wrap="square" lIns="77929" tIns="38964" rIns="77929" bIns="38964">
            <a:spAutoFit/>
          </a:bodyPr>
          <a:lstStyle/>
          <a:p>
            <a:pPr marL="288000">
              <a:spcBef>
                <a:spcPts val="170"/>
              </a:spcBef>
              <a:spcAft>
                <a:spcPts val="170"/>
              </a:spcAft>
              <a:tabLst>
                <a:tab pos="3857625" algn="l"/>
                <a:tab pos="5651500" algn="l"/>
              </a:tabLst>
              <a:defRPr/>
            </a:pPr>
            <a:r>
              <a:rPr lang="ja-JP" altLang="en-US" sz="1600" b="1" dirty="0">
                <a:latin typeface="ＭＳ Ｐゴシック" panose="020B0600070205080204" pitchFamily="50" charset="-128"/>
              </a:rPr>
              <a:t>■　万博で披露された最先端技術の実装化・産業化推進事業　　　　</a:t>
            </a:r>
            <a:endParaRPr lang="en-US" altLang="ja-JP" sz="1600" b="1" dirty="0">
              <a:latin typeface="ＭＳ Ｐゴシック" panose="020B0600070205080204" pitchFamily="50" charset="-128"/>
            </a:endParaRPr>
          </a:p>
          <a:p>
            <a:pPr marL="288000">
              <a:spcBef>
                <a:spcPts val="170"/>
              </a:spcBef>
              <a:spcAft>
                <a:spcPts val="170"/>
              </a:spcAft>
              <a:tabLst>
                <a:tab pos="3857625" algn="l"/>
                <a:tab pos="5651500" algn="l"/>
              </a:tabLst>
              <a:defRPr/>
            </a:pP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a:t>
            </a:r>
            <a:r>
              <a:rPr lang="ja-JP" altLang="en-US" sz="1600" b="1" dirty="0">
                <a:latin typeface="+mn-ea"/>
              </a:rPr>
              <a:t>（ 　　５，０００万円</a:t>
            </a:r>
            <a:r>
              <a:rPr lang="ja-JP" altLang="en-US" sz="1600" b="1" dirty="0">
                <a:latin typeface="ＭＳ Ｐゴシック" pitchFamily="50" charset="-128"/>
                <a:ea typeface="ＭＳ Ｐゴシック" charset="-128"/>
              </a:rPr>
              <a:t>）</a:t>
            </a:r>
            <a:endParaRPr lang="en-US" altLang="ja-JP" sz="1600" b="1" dirty="0">
              <a:latin typeface="ＭＳ Ｐゴシック" pitchFamily="50" charset="-128"/>
              <a:ea typeface="ＭＳ Ｐゴシック" charset="-128"/>
            </a:endParaRPr>
          </a:p>
          <a:p>
            <a:pPr marL="956338" lvl="1" indent="-285750">
              <a:spcBef>
                <a:spcPts val="170"/>
              </a:spcBef>
              <a:spcAft>
                <a:spcPts val="170"/>
              </a:spcAft>
              <a:buFont typeface="Wingdings" panose="05000000000000000000" pitchFamily="2" charset="2"/>
              <a:buChar char="Ø"/>
              <a:tabLst>
                <a:tab pos="3857625" algn="l"/>
                <a:tab pos="5651500" algn="l"/>
              </a:tabLst>
              <a:defRPr/>
            </a:pPr>
            <a:r>
              <a:rPr lang="ja-JP" altLang="en-US" sz="1400" dirty="0">
                <a:latin typeface="ＭＳ Ｐゴシック" pitchFamily="50" charset="-128"/>
                <a:ea typeface="ＭＳ Ｐゴシック" charset="-128"/>
              </a:rPr>
              <a:t>オール関西が一体となり、万博で披露された技術等について、実装化に向けた　　一気通貫のプロジェクト型支援を実施</a:t>
            </a:r>
            <a:endParaRPr lang="en-US" altLang="ja-JP" sz="1400" dirty="0">
              <a:latin typeface="ＭＳ Ｐゴシック" pitchFamily="50" charset="-128"/>
              <a:ea typeface="ＭＳ Ｐゴシック" charset="-128"/>
            </a:endParaRPr>
          </a:p>
          <a:p>
            <a:pPr marL="972000" lvl="1" indent="0">
              <a:spcBef>
                <a:spcPts val="170"/>
              </a:spcBef>
              <a:spcAft>
                <a:spcPts val="170"/>
              </a:spcAft>
              <a:tabLst>
                <a:tab pos="3857625" algn="l"/>
                <a:tab pos="5651500" algn="l"/>
              </a:tabLst>
              <a:defRPr/>
            </a:pPr>
            <a:r>
              <a:rPr lang="ja-JP" altLang="en-US" sz="1400" dirty="0">
                <a:latin typeface="ＭＳ Ｐゴシック" pitchFamily="50" charset="-128"/>
                <a:ea typeface="ＭＳ Ｐゴシック" charset="-128"/>
              </a:rPr>
              <a:t>　</a:t>
            </a:r>
          </a:p>
        </p:txBody>
      </p:sp>
      <p:sp>
        <p:nvSpPr>
          <p:cNvPr id="22" name="Rectangle 4">
            <a:extLst>
              <a:ext uri="{FF2B5EF4-FFF2-40B4-BE49-F238E27FC236}">
                <a16:creationId xmlns:a16="http://schemas.microsoft.com/office/drawing/2014/main" id="{231B5A9A-E703-FE1E-9F43-5423ECCDB204}"/>
              </a:ext>
            </a:extLst>
          </p:cNvPr>
          <p:cNvSpPr>
            <a:spLocks noChangeArrowheads="1"/>
          </p:cNvSpPr>
          <p:nvPr/>
        </p:nvSpPr>
        <p:spPr bwMode="auto">
          <a:xfrm>
            <a:off x="-1588" y="-4763"/>
            <a:ext cx="9145588" cy="476251"/>
          </a:xfrm>
          <a:prstGeom prst="rect">
            <a:avLst/>
          </a:prstGeom>
          <a:gradFill flip="none" rotWithShape="1">
            <a:gsLst>
              <a:gs pos="45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000" spc="-15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イノベーションを生み出すビジネス環境づくりと中小企業の振興①</a:t>
            </a:r>
          </a:p>
        </p:txBody>
      </p:sp>
      <p:sp>
        <p:nvSpPr>
          <p:cNvPr id="12" name="スライド番号プレースホルダ 3">
            <a:extLst>
              <a:ext uri="{FF2B5EF4-FFF2-40B4-BE49-F238E27FC236}">
                <a16:creationId xmlns:a16="http://schemas.microsoft.com/office/drawing/2014/main" id="{259392C9-C843-AB89-E822-7A4E405C9E44}"/>
              </a:ext>
            </a:extLst>
          </p:cNvPr>
          <p:cNvSpPr txBox="1">
            <a:spLocks noGrp="1"/>
          </p:cNvSpPr>
          <p:nvPr/>
        </p:nvSpPr>
        <p:spPr bwMode="auto">
          <a:xfrm>
            <a:off x="7010400" y="4777247"/>
            <a:ext cx="2133600" cy="357187"/>
          </a:xfrm>
          <a:prstGeom prst="rect">
            <a:avLst/>
          </a:prstGeom>
          <a:noFill/>
          <a:ln>
            <a:miter lim="800000"/>
            <a:headEnd/>
            <a:tailEnd/>
          </a:ln>
        </p:spPr>
        <p:txBody>
          <a:bodyPr lIns="77928" tIns="38964" rIns="77928" bIns="38964"/>
          <a:lstStyle/>
          <a:p>
            <a:pPr algn="r" eaLnBrk="1" hangingPunct="1">
              <a:defRPr/>
            </a:pPr>
            <a:fld id="{8FFDCF82-61BD-41EF-A490-9375BDA4C9D1}" type="slidenum">
              <a:rPr lang="en-US" altLang="ja-JP" sz="2000" b="1" smtClean="0">
                <a:effectLst>
                  <a:outerShdw blurRad="38100" dist="38100" dir="2700000" algn="tl">
                    <a:srgbClr val="C0C0C0"/>
                  </a:outerShdw>
                </a:effectLst>
                <a:latin typeface="ＭＳ Ｐゴシック" panose="020B0600070205080204" pitchFamily="50" charset="-128"/>
                <a:cs typeface="Arial" panose="020B0604020202020204" pitchFamily="34" charset="0"/>
              </a:rPr>
              <a:t>29</a:t>
            </a:fld>
            <a:endParaRPr lang="en-US" altLang="ja-JP" sz="2000" b="1" dirty="0">
              <a:effectLst>
                <a:outerShdw blurRad="38100" dist="38100" dir="2700000" algn="tl">
                  <a:srgbClr val="C0C0C0"/>
                </a:outerShdw>
              </a:effectLst>
              <a:latin typeface="ＭＳ Ｐゴシック" panose="020B0600070205080204" pitchFamily="50" charset="-128"/>
              <a:cs typeface="Arial" panose="020B0604020202020204" pitchFamily="34" charset="0"/>
            </a:endParaRPr>
          </a:p>
        </p:txBody>
      </p:sp>
      <p:sp>
        <p:nvSpPr>
          <p:cNvPr id="17" name="Rectangle 4">
            <a:extLst>
              <a:ext uri="{FF2B5EF4-FFF2-40B4-BE49-F238E27FC236}">
                <a16:creationId xmlns:a16="http://schemas.microsoft.com/office/drawing/2014/main" id="{D0BC9076-9B80-EDBF-CF0E-002225AB4784}"/>
              </a:ext>
            </a:extLst>
          </p:cNvPr>
          <p:cNvSpPr>
            <a:spLocks noChangeArrowheads="1"/>
          </p:cNvSpPr>
          <p:nvPr/>
        </p:nvSpPr>
        <p:spPr bwMode="auto">
          <a:xfrm>
            <a:off x="7581091" y="0"/>
            <a:ext cx="165750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経済成長に向けた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戦略の実行</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4" name="角丸四角形 20">
            <a:extLst>
              <a:ext uri="{FF2B5EF4-FFF2-40B4-BE49-F238E27FC236}">
                <a16:creationId xmlns:a16="http://schemas.microsoft.com/office/drawing/2014/main" id="{DD3E438D-F7B8-23B0-70DD-CBAC2D1F99CB}"/>
              </a:ext>
            </a:extLst>
          </p:cNvPr>
          <p:cNvSpPr/>
          <p:nvPr/>
        </p:nvSpPr>
        <p:spPr>
          <a:xfrm>
            <a:off x="57817" y="569904"/>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2" name="Rectangle 5">
            <a:extLst>
              <a:ext uri="{FF2B5EF4-FFF2-40B4-BE49-F238E27FC236}">
                <a16:creationId xmlns:a16="http://schemas.microsoft.com/office/drawing/2014/main" id="{70E9A4E3-969F-0B64-C999-8D63664A23BB}"/>
              </a:ext>
            </a:extLst>
          </p:cNvPr>
          <p:cNvSpPr>
            <a:spLocks noChangeArrowheads="1"/>
          </p:cNvSpPr>
          <p:nvPr/>
        </p:nvSpPr>
        <p:spPr bwMode="auto">
          <a:xfrm>
            <a:off x="7016" y="1660115"/>
            <a:ext cx="7060691" cy="591650"/>
          </a:xfrm>
          <a:prstGeom prst="rect">
            <a:avLst/>
          </a:prstGeom>
          <a:noFill/>
          <a:ln w="9525">
            <a:noFill/>
            <a:miter lim="800000"/>
            <a:headEnd/>
            <a:tailEnd/>
          </a:ln>
        </p:spPr>
        <p:txBody>
          <a:bodyPr wrap="square" lIns="77929" tIns="38964" rIns="77929" bIns="38964">
            <a:spAutoFit/>
          </a:bodyPr>
          <a:lstStyle/>
          <a:p>
            <a:pPr marL="288000">
              <a:spcBef>
                <a:spcPts val="170"/>
              </a:spcBef>
              <a:spcAft>
                <a:spcPts val="170"/>
              </a:spcAft>
              <a:tabLst>
                <a:tab pos="3857625" algn="l"/>
                <a:tab pos="5651500" algn="l"/>
              </a:tabLst>
              <a:defRPr/>
            </a:pPr>
            <a:r>
              <a:rPr lang="ja-JP" altLang="en-US" sz="1600" b="1" dirty="0">
                <a:latin typeface="ＭＳ Ｐゴシック" panose="020B0600070205080204" pitchFamily="50" charset="-128"/>
                <a:ea typeface="ＭＳ Ｐゴシック" panose="020B0600070205080204" pitchFamily="50" charset="-128"/>
              </a:rPr>
              <a:t>■　</a:t>
            </a:r>
            <a:r>
              <a:rPr lang="ja-JP" altLang="en-US" sz="1600" b="1" dirty="0">
                <a:latin typeface="ＭＳ Ｐゴシック" panose="020B0600070205080204" pitchFamily="50" charset="-128"/>
              </a:rPr>
              <a:t>「空飛ぶクルマ」社会実装促進事業</a:t>
            </a:r>
            <a:r>
              <a:rPr lang="ja-JP" altLang="en-US" sz="1600" b="1" dirty="0">
                <a:latin typeface="ＭＳ Ｐゴシック" panose="020B0600070205080204" pitchFamily="50" charset="-128"/>
                <a:ea typeface="ＭＳ Ｐゴシック" panose="020B0600070205080204" pitchFamily="50" charset="-128"/>
              </a:rPr>
              <a:t>　　　　　　　　　　　 </a:t>
            </a:r>
            <a:r>
              <a:rPr lang="ja-JP" altLang="en-US" sz="1600" b="1" dirty="0">
                <a:latin typeface="+mn-ea"/>
              </a:rPr>
              <a:t>（     </a:t>
            </a:r>
            <a:r>
              <a:rPr lang="en-US" altLang="ja-JP" sz="1600" b="1" dirty="0">
                <a:latin typeface="+mn-ea"/>
              </a:rPr>
              <a:t>	</a:t>
            </a:r>
            <a:r>
              <a:rPr lang="ja-JP" altLang="en-US" sz="1600" b="1" dirty="0">
                <a:latin typeface="+mn-ea"/>
              </a:rPr>
              <a:t>９，４００</a:t>
            </a:r>
            <a:r>
              <a:rPr lang="zh-TW" altLang="en-US" sz="1600" b="1" dirty="0">
                <a:latin typeface="+mn-ea"/>
              </a:rPr>
              <a:t>万円</a:t>
            </a:r>
            <a:r>
              <a:rPr lang="ja-JP" altLang="en-US" sz="1600" b="1" dirty="0">
                <a:latin typeface="ＭＳ Ｐゴシック" pitchFamily="50" charset="-128"/>
                <a:ea typeface="ＭＳ Ｐゴシック" charset="-128"/>
              </a:rPr>
              <a:t>）</a:t>
            </a:r>
            <a:endParaRPr lang="en-US" altLang="ja-JP" sz="1600" b="1" dirty="0">
              <a:latin typeface="ＭＳ Ｐゴシック" pitchFamily="50" charset="-128"/>
              <a:ea typeface="ＭＳ Ｐゴシック" charset="-128"/>
            </a:endParaRPr>
          </a:p>
          <a:p>
            <a:pPr marL="956338" lvl="1" indent="-285750">
              <a:spcBef>
                <a:spcPts val="170"/>
              </a:spcBef>
              <a:spcAft>
                <a:spcPts val="170"/>
              </a:spcAft>
              <a:buFont typeface="Wingdings" panose="05000000000000000000" pitchFamily="2" charset="2"/>
              <a:buChar char="Ø"/>
              <a:tabLst>
                <a:tab pos="3857625" algn="l"/>
                <a:tab pos="5651500" algn="l"/>
              </a:tabLst>
              <a:defRPr/>
            </a:pPr>
            <a:r>
              <a:rPr lang="ja-JP" altLang="en-US" sz="1400" dirty="0">
                <a:latin typeface="ＭＳ Ｐゴシック" pitchFamily="50" charset="-128"/>
                <a:ea typeface="ＭＳ Ｐゴシック" charset="-128"/>
              </a:rPr>
              <a:t>「空飛ぶクルマ」の商用運航実現に向けて、事業者の実証実験等の取組を支援</a:t>
            </a:r>
          </a:p>
        </p:txBody>
      </p:sp>
      <p:sp>
        <p:nvSpPr>
          <p:cNvPr id="19" name="Rectangle 5">
            <a:extLst>
              <a:ext uri="{FF2B5EF4-FFF2-40B4-BE49-F238E27FC236}">
                <a16:creationId xmlns:a16="http://schemas.microsoft.com/office/drawing/2014/main" id="{7DC82DA0-AB82-B8D9-7EEC-DE1DB7E6EDFA}"/>
              </a:ext>
            </a:extLst>
          </p:cNvPr>
          <p:cNvSpPr>
            <a:spLocks noChangeArrowheads="1"/>
          </p:cNvSpPr>
          <p:nvPr/>
        </p:nvSpPr>
        <p:spPr bwMode="auto">
          <a:xfrm>
            <a:off x="4355" y="3434716"/>
            <a:ext cx="7180751" cy="991759"/>
          </a:xfrm>
          <a:prstGeom prst="rect">
            <a:avLst/>
          </a:prstGeom>
          <a:noFill/>
          <a:ln w="9525">
            <a:noFill/>
            <a:miter lim="800000"/>
            <a:headEnd/>
            <a:tailEnd/>
          </a:ln>
        </p:spPr>
        <p:txBody>
          <a:bodyPr wrap="square" lIns="77929" tIns="38964" rIns="77929" bIns="38964">
            <a:spAutoFit/>
          </a:bodyPr>
          <a:lstStyle/>
          <a:p>
            <a:pPr marL="288000">
              <a:spcBef>
                <a:spcPts val="170"/>
              </a:spcBef>
              <a:spcAft>
                <a:spcPts val="170"/>
              </a:spcAft>
              <a:tabLst>
                <a:tab pos="3857625" algn="l"/>
                <a:tab pos="5651500" algn="l"/>
              </a:tabLst>
              <a:defRPr/>
            </a:pPr>
            <a:r>
              <a:rPr lang="ja-JP" altLang="en-US" sz="1600" b="1" dirty="0">
                <a:latin typeface="ＭＳ Ｐゴシック" panose="020B0600070205080204" pitchFamily="50" charset="-128"/>
                <a:ea typeface="ＭＳ Ｐゴシック" panose="020B0600070205080204" pitchFamily="50" charset="-128"/>
              </a:rPr>
              <a:t>■　</a:t>
            </a:r>
            <a:r>
              <a:rPr lang="ja-JP" altLang="en-US" sz="1600" b="1" dirty="0">
                <a:latin typeface="ＭＳ Ｐゴシック" panose="020B0600070205080204" pitchFamily="50" charset="-128"/>
              </a:rPr>
              <a:t>万博を契機にした国際ビジネス交流の促進</a:t>
            </a:r>
            <a:r>
              <a:rPr lang="ja-JP" altLang="en-US" sz="1600" b="1" dirty="0">
                <a:latin typeface="ＭＳ Ｐゴシック" panose="020B0600070205080204" pitchFamily="50" charset="-128"/>
                <a:ea typeface="ＭＳ Ｐゴシック" panose="020B0600070205080204" pitchFamily="50" charset="-128"/>
              </a:rPr>
              <a:t>　　　　     </a:t>
            </a:r>
            <a:r>
              <a:rPr lang="ja-JP" altLang="en-US" sz="1600" b="1" dirty="0">
                <a:latin typeface="+mn-ea"/>
              </a:rPr>
              <a:t>（２億　　９００</a:t>
            </a:r>
            <a:r>
              <a:rPr lang="zh-TW" altLang="en-US" sz="1600" b="1" dirty="0">
                <a:latin typeface="+mn-ea"/>
              </a:rPr>
              <a:t>万円</a:t>
            </a:r>
            <a:r>
              <a:rPr lang="ja-JP" altLang="en-US" sz="1600" b="1" dirty="0">
                <a:latin typeface="ＭＳ Ｐゴシック" pitchFamily="50" charset="-128"/>
                <a:ea typeface="ＭＳ Ｐゴシック" charset="-128"/>
              </a:rPr>
              <a:t>）</a:t>
            </a:r>
            <a:endParaRPr lang="en-US" altLang="ja-JP" sz="1600" b="1" dirty="0">
              <a:latin typeface="ＭＳ Ｐゴシック" pitchFamily="50" charset="-128"/>
              <a:ea typeface="ＭＳ Ｐゴシック" charset="-128"/>
            </a:endParaRPr>
          </a:p>
          <a:p>
            <a:pPr marL="956338" lvl="1" indent="-285750">
              <a:lnSpc>
                <a:spcPts val="1600"/>
              </a:lnSpc>
              <a:spcBef>
                <a:spcPts val="170"/>
              </a:spcBef>
              <a:spcAft>
                <a:spcPts val="170"/>
              </a:spcAft>
              <a:buFont typeface="Wingdings" panose="05000000000000000000" pitchFamily="2" charset="2"/>
              <a:buChar char="Ø"/>
              <a:tabLst>
                <a:tab pos="3857625" algn="l"/>
                <a:tab pos="5651500" algn="l"/>
              </a:tabLst>
              <a:defRPr/>
            </a:pPr>
            <a:r>
              <a:rPr lang="ja-JP" altLang="en-US" sz="1400" dirty="0">
                <a:latin typeface="ＭＳ Ｐゴシック" pitchFamily="50" charset="-128"/>
                <a:ea typeface="ＭＳ Ｐゴシック" charset="-128"/>
              </a:rPr>
              <a:t>万博を契機に新たに構築した海外ネットワーク等の活用により、互いに強みを</a:t>
            </a:r>
            <a:br>
              <a:rPr lang="en-US" altLang="ja-JP" sz="1400" dirty="0">
                <a:latin typeface="ＭＳ Ｐゴシック" pitchFamily="50" charset="-128"/>
                <a:ea typeface="ＭＳ Ｐゴシック" charset="-128"/>
              </a:rPr>
            </a:br>
            <a:r>
              <a:rPr lang="ja-JP" altLang="en-US" sz="1400" dirty="0">
                <a:latin typeface="ＭＳ Ｐゴシック" pitchFamily="50" charset="-128"/>
                <a:ea typeface="ＭＳ Ｐゴシック" charset="-128"/>
              </a:rPr>
              <a:t>持つ分野を中心にビジネス交流を促進するとともに、文化事業等の海外ビジネス展開を支援</a:t>
            </a:r>
            <a:endParaRPr lang="en-US" altLang="ja-JP" sz="1400" dirty="0">
              <a:latin typeface="ＭＳ Ｐゴシック" pitchFamily="50" charset="-128"/>
              <a:ea typeface="ＭＳ Ｐゴシック" charset="-128"/>
            </a:endParaRPr>
          </a:p>
        </p:txBody>
      </p:sp>
      <p:sp>
        <p:nvSpPr>
          <p:cNvPr id="20" name="Rectangle 5">
            <a:extLst>
              <a:ext uri="{FF2B5EF4-FFF2-40B4-BE49-F238E27FC236}">
                <a16:creationId xmlns:a16="http://schemas.microsoft.com/office/drawing/2014/main" id="{D238167B-2A0E-A45F-A14D-06B6F6EB2457}"/>
              </a:ext>
            </a:extLst>
          </p:cNvPr>
          <p:cNvSpPr>
            <a:spLocks noChangeArrowheads="1"/>
          </p:cNvSpPr>
          <p:nvPr/>
        </p:nvSpPr>
        <p:spPr bwMode="auto">
          <a:xfrm>
            <a:off x="4355" y="4457990"/>
            <a:ext cx="7180751" cy="858390"/>
          </a:xfrm>
          <a:prstGeom prst="rect">
            <a:avLst/>
          </a:prstGeom>
          <a:noFill/>
          <a:ln w="9525">
            <a:noFill/>
            <a:miter lim="800000"/>
            <a:headEnd/>
            <a:tailEnd/>
          </a:ln>
        </p:spPr>
        <p:txBody>
          <a:bodyPr wrap="square" lIns="77929" tIns="38964" rIns="77929" bIns="38964">
            <a:spAutoFit/>
          </a:bodyPr>
          <a:lstStyle/>
          <a:p>
            <a:pPr marL="288000">
              <a:spcBef>
                <a:spcPts val="170"/>
              </a:spcBef>
              <a:spcAft>
                <a:spcPts val="170"/>
              </a:spcAft>
              <a:tabLst>
                <a:tab pos="3857625" algn="l"/>
                <a:tab pos="5651500" algn="l"/>
              </a:tabLst>
              <a:defRPr/>
            </a:pPr>
            <a:r>
              <a:rPr lang="ja-JP" altLang="en-US" sz="1600" b="1" dirty="0">
                <a:latin typeface="ＭＳ Ｐゴシック" panose="020B0600070205080204" pitchFamily="50" charset="-128"/>
              </a:rPr>
              <a:t>■　中小企業の海外市場へのチャレンジ支援・育成事業 </a:t>
            </a:r>
            <a:r>
              <a:rPr lang="en-US" altLang="ja-JP" sz="1600" b="1" dirty="0">
                <a:latin typeface="ＭＳ Ｐゴシック" panose="020B0600070205080204" pitchFamily="50" charset="-128"/>
              </a:rPr>
              <a:t> </a:t>
            </a:r>
            <a:r>
              <a:rPr lang="ja-JP" altLang="en-US" sz="1600" b="1" dirty="0">
                <a:latin typeface="+mn-ea"/>
              </a:rPr>
              <a:t>（１億１，４００</a:t>
            </a:r>
            <a:r>
              <a:rPr lang="zh-TW" altLang="en-US" sz="1600" b="1" dirty="0">
                <a:latin typeface="+mn-ea"/>
              </a:rPr>
              <a:t>万円</a:t>
            </a:r>
            <a:r>
              <a:rPr lang="ja-JP" altLang="en-US" sz="1600" b="1" dirty="0">
                <a:latin typeface="ＭＳ Ｐゴシック" pitchFamily="50" charset="-128"/>
                <a:ea typeface="ＭＳ Ｐゴシック" charset="-128"/>
              </a:rPr>
              <a:t>）</a:t>
            </a:r>
            <a:endParaRPr lang="en-US" altLang="ja-JP" sz="1600" b="1" dirty="0">
              <a:latin typeface="ＭＳ Ｐゴシック" pitchFamily="50" charset="-128"/>
              <a:ea typeface="ＭＳ Ｐゴシック" charset="-128"/>
            </a:endParaRPr>
          </a:p>
          <a:p>
            <a:pPr marL="956338" lvl="1" indent="-285750">
              <a:spcBef>
                <a:spcPts val="170"/>
              </a:spcBef>
              <a:spcAft>
                <a:spcPts val="170"/>
              </a:spcAft>
              <a:buFont typeface="Wingdings" panose="05000000000000000000" pitchFamily="2" charset="2"/>
              <a:buChar char="Ø"/>
              <a:tabLst>
                <a:tab pos="3857625" algn="l"/>
                <a:tab pos="5651500" algn="l"/>
              </a:tabLst>
              <a:defRPr/>
            </a:pPr>
            <a:r>
              <a:rPr lang="ja-JP" altLang="en-US" sz="1400" dirty="0">
                <a:ln w="0"/>
                <a:latin typeface="+mn-ea"/>
                <a:ea typeface="+mn-ea"/>
              </a:rPr>
              <a:t>海外市場へ挑戦する中小企業の</a:t>
            </a:r>
            <a:r>
              <a:rPr lang="ja-JP" altLang="en-US" sz="1400" dirty="0">
                <a:latin typeface="ＭＳ Ｐゴシック" pitchFamily="50" charset="-128"/>
                <a:ea typeface="ＭＳ Ｐゴシック" charset="-128"/>
              </a:rPr>
              <a:t>発掘・育成や販路拡大機会の提供等を実施</a:t>
            </a:r>
          </a:p>
          <a:p>
            <a:pPr marL="670588" lvl="1" indent="0">
              <a:spcBef>
                <a:spcPts val="170"/>
              </a:spcBef>
              <a:spcAft>
                <a:spcPts val="170"/>
              </a:spcAft>
              <a:tabLst>
                <a:tab pos="3857625" algn="l"/>
                <a:tab pos="5651500" algn="l"/>
              </a:tabLst>
              <a:defRPr/>
            </a:pPr>
            <a:endParaRPr lang="ja-JP" altLang="en-US" sz="1400" dirty="0">
              <a:latin typeface="ＭＳ Ｐゴシック" pitchFamily="50" charset="-128"/>
              <a:ea typeface="ＭＳ Ｐゴシック" charset="-128"/>
            </a:endParaRPr>
          </a:p>
        </p:txBody>
      </p:sp>
      <p:sp>
        <p:nvSpPr>
          <p:cNvPr id="24" name="角丸四角形 20">
            <a:extLst>
              <a:ext uri="{FF2B5EF4-FFF2-40B4-BE49-F238E27FC236}">
                <a16:creationId xmlns:a16="http://schemas.microsoft.com/office/drawing/2014/main" id="{885B4469-5F03-71C1-ED58-CA4F8C1068C2}"/>
              </a:ext>
            </a:extLst>
          </p:cNvPr>
          <p:cNvSpPr/>
          <p:nvPr/>
        </p:nvSpPr>
        <p:spPr>
          <a:xfrm>
            <a:off x="55153" y="3462312"/>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25" name="角丸四角形 20">
            <a:extLst>
              <a:ext uri="{FF2B5EF4-FFF2-40B4-BE49-F238E27FC236}">
                <a16:creationId xmlns:a16="http://schemas.microsoft.com/office/drawing/2014/main" id="{081205A3-F3C5-8AD7-945A-123D3CCDFC0C}"/>
              </a:ext>
            </a:extLst>
          </p:cNvPr>
          <p:cNvSpPr/>
          <p:nvPr/>
        </p:nvSpPr>
        <p:spPr>
          <a:xfrm>
            <a:off x="55154" y="2352327"/>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5" name="テキスト ボックス 13">
            <a:extLst>
              <a:ext uri="{FF2B5EF4-FFF2-40B4-BE49-F238E27FC236}">
                <a16:creationId xmlns:a16="http://schemas.microsoft.com/office/drawing/2014/main" id="{299BF523-58AB-4816-FC97-565510492794}"/>
              </a:ext>
            </a:extLst>
          </p:cNvPr>
          <p:cNvSpPr txBox="1"/>
          <p:nvPr/>
        </p:nvSpPr>
        <p:spPr>
          <a:xfrm>
            <a:off x="7142383" y="2241142"/>
            <a:ext cx="1768433" cy="400110"/>
          </a:xfrm>
          <a:prstGeom prst="rect">
            <a:avLst/>
          </a:prstGeom>
          <a:noFill/>
        </p:spPr>
        <p:txBody>
          <a:bodyPr wrap="none" rtlCol="0">
            <a:spAutoFit/>
          </a:bodyP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382588" indent="-41275"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773113" indent="-904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162050" indent="-138113"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552575" indent="-187325"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r>
              <a:rPr lang="ja-JP" altLang="en-US" sz="1000" dirty="0"/>
              <a:t>　「空飛ぶクルマ」のイメージ</a:t>
            </a:r>
            <a:endParaRPr lang="en-US" altLang="ja-JP" sz="1000" dirty="0"/>
          </a:p>
          <a:p>
            <a:pPr algn="r"/>
            <a:r>
              <a:rPr kumimoji="1" lang="en-US" altLang="ja-JP" sz="1000" dirty="0"/>
              <a:t>©SkyDrive</a:t>
            </a:r>
            <a:endParaRPr kumimoji="1" lang="ja-JP" altLang="en-US" sz="1000" dirty="0"/>
          </a:p>
        </p:txBody>
      </p:sp>
      <p:sp>
        <p:nvSpPr>
          <p:cNvPr id="11" name="テキスト ボックス 6">
            <a:extLst>
              <a:ext uri="{FF2B5EF4-FFF2-40B4-BE49-F238E27FC236}">
                <a16:creationId xmlns:a16="http://schemas.microsoft.com/office/drawing/2014/main" id="{35A1E2FA-37D5-8116-7FB7-E620515F958F}"/>
              </a:ext>
            </a:extLst>
          </p:cNvPr>
          <p:cNvSpPr txBox="1"/>
          <p:nvPr/>
        </p:nvSpPr>
        <p:spPr>
          <a:xfrm>
            <a:off x="6966855" y="4056406"/>
            <a:ext cx="2100288" cy="400110"/>
          </a:xfrm>
          <a:prstGeom prst="rect">
            <a:avLst/>
          </a:prstGeom>
          <a:noFill/>
        </p:spPr>
        <p:txBody>
          <a:bodyPr wrap="square" rtlCol="0">
            <a:spAutoFit/>
          </a:bodyP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382588" indent="-41275"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773113" indent="-904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162050" indent="-138113"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552575" indent="-187325"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lgn="ctr"/>
            <a:r>
              <a:rPr lang="ja-JP" altLang="en-US" sz="1000" dirty="0">
                <a:latin typeface="+mn-ea"/>
                <a:ea typeface="+mn-ea"/>
              </a:rPr>
              <a:t>カナダ・ケベック州ＭＯＵ締結式</a:t>
            </a:r>
            <a:endParaRPr lang="en-US" altLang="ja-JP" sz="1000" dirty="0">
              <a:latin typeface="+mn-ea"/>
              <a:ea typeface="+mn-ea"/>
            </a:endParaRPr>
          </a:p>
          <a:p>
            <a:pPr algn="ctr"/>
            <a:r>
              <a:rPr lang="ja-JP" altLang="en-US" sz="1000" dirty="0">
                <a:latin typeface="+mn-ea"/>
                <a:ea typeface="+mn-ea"/>
              </a:rPr>
              <a:t>（２０２５年６月２４日）</a:t>
            </a:r>
          </a:p>
        </p:txBody>
      </p:sp>
      <p:pic>
        <p:nvPicPr>
          <p:cNvPr id="13" name="図 12" descr="テーブルの上に立っている人たち&#10;&#10;AI によって生成されたコンテンツは間違っている可能性があります。">
            <a:extLst>
              <a:ext uri="{FF2B5EF4-FFF2-40B4-BE49-F238E27FC236}">
                <a16:creationId xmlns:a16="http://schemas.microsoft.com/office/drawing/2014/main" id="{63E6B0E2-3AFC-7DC8-E2B3-2AE3E738F5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067706" y="2957459"/>
            <a:ext cx="2009399" cy="1097130"/>
          </a:xfrm>
          <a:prstGeom prst="rect">
            <a:avLst/>
          </a:prstGeom>
        </p:spPr>
      </p:pic>
      <p:pic>
        <p:nvPicPr>
          <p:cNvPr id="6" name="図 5" descr="建物の前に飛行機が飛んでいる">
            <a:extLst>
              <a:ext uri="{FF2B5EF4-FFF2-40B4-BE49-F238E27FC236}">
                <a16:creationId xmlns:a16="http://schemas.microsoft.com/office/drawing/2014/main" id="{197AF184-9F1F-E2A6-49BA-5F4D7BFB8F7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67706" y="1070861"/>
            <a:ext cx="1999437" cy="1219948"/>
          </a:xfrm>
          <a:prstGeom prst="rect">
            <a:avLst/>
          </a:prstGeom>
        </p:spPr>
      </p:pic>
      <p:sp>
        <p:nvSpPr>
          <p:cNvPr id="7" name="Rectangle 5">
            <a:extLst>
              <a:ext uri="{FF2B5EF4-FFF2-40B4-BE49-F238E27FC236}">
                <a16:creationId xmlns:a16="http://schemas.microsoft.com/office/drawing/2014/main" id="{092E75FF-6840-2832-8261-2FA24A39FF96}"/>
              </a:ext>
            </a:extLst>
          </p:cNvPr>
          <p:cNvSpPr>
            <a:spLocks noChangeArrowheads="1"/>
          </p:cNvSpPr>
          <p:nvPr/>
        </p:nvSpPr>
        <p:spPr bwMode="auto">
          <a:xfrm>
            <a:off x="-1588" y="2322263"/>
            <a:ext cx="7180751" cy="1017408"/>
          </a:xfrm>
          <a:prstGeom prst="rect">
            <a:avLst/>
          </a:prstGeom>
          <a:noFill/>
          <a:ln w="9525">
            <a:noFill/>
            <a:miter lim="800000"/>
            <a:headEnd/>
            <a:tailEnd/>
          </a:ln>
        </p:spPr>
        <p:txBody>
          <a:bodyPr wrap="square" lIns="77929" tIns="38964" rIns="77929" bIns="38964">
            <a:spAutoFit/>
          </a:bodyPr>
          <a:lstStyle/>
          <a:p>
            <a:pPr marL="288000">
              <a:spcBef>
                <a:spcPts val="170"/>
              </a:spcBef>
              <a:spcAft>
                <a:spcPts val="170"/>
              </a:spcAft>
              <a:tabLst>
                <a:tab pos="3857625" algn="l"/>
                <a:tab pos="5651500" algn="l"/>
              </a:tabLst>
              <a:defRPr/>
            </a:pPr>
            <a:r>
              <a:rPr lang="ja-JP" altLang="en-US" sz="1600" b="1" dirty="0">
                <a:latin typeface="ＭＳ Ｐゴシック" panose="020B0600070205080204" pitchFamily="50" charset="-128"/>
                <a:ea typeface="ＭＳ Ｐゴシック" panose="020B0600070205080204" pitchFamily="50" charset="-128"/>
              </a:rPr>
              <a:t>■  </a:t>
            </a:r>
            <a:r>
              <a:rPr lang="ja-JP" altLang="en-US" sz="1600" b="1" dirty="0">
                <a:latin typeface="ＭＳ Ｐゴシック" panose="020B0600070205080204" pitchFamily="50" charset="-128"/>
              </a:rPr>
              <a:t>万博レガシーとしての国際会議の開催</a:t>
            </a:r>
            <a:r>
              <a:rPr lang="ja-JP" altLang="en-US" sz="1600" b="1" dirty="0">
                <a:latin typeface="ＭＳ Ｐゴシック" panose="020B0600070205080204" pitchFamily="50" charset="-128"/>
                <a:ea typeface="ＭＳ Ｐゴシック" panose="020B0600070205080204" pitchFamily="50" charset="-128"/>
              </a:rPr>
              <a:t>　　　　　　　　 　</a:t>
            </a:r>
            <a:r>
              <a:rPr lang="ja-JP" altLang="en-US" sz="1600" b="1" dirty="0">
                <a:latin typeface="+mn-ea"/>
              </a:rPr>
              <a:t>（　   </a:t>
            </a:r>
            <a:r>
              <a:rPr lang="en-US" altLang="ja-JP" sz="1600" b="1" dirty="0">
                <a:latin typeface="+mn-ea"/>
              </a:rPr>
              <a:t>	</a:t>
            </a:r>
            <a:r>
              <a:rPr lang="ja-JP" altLang="en-US" sz="1600" b="1" dirty="0">
                <a:latin typeface="+mn-ea"/>
              </a:rPr>
              <a:t>２，５００</a:t>
            </a:r>
            <a:r>
              <a:rPr lang="zh-TW" altLang="en-US" sz="1600" b="1" dirty="0">
                <a:latin typeface="+mn-ea"/>
              </a:rPr>
              <a:t>万円</a:t>
            </a:r>
            <a:r>
              <a:rPr lang="ja-JP" altLang="en-US" sz="1600" b="1" dirty="0">
                <a:latin typeface="ＭＳ Ｐゴシック" pitchFamily="50" charset="-128"/>
                <a:ea typeface="ＭＳ Ｐゴシック" charset="-128"/>
              </a:rPr>
              <a:t>）</a:t>
            </a:r>
          </a:p>
          <a:p>
            <a:pPr marL="956338" lvl="1" indent="-285750">
              <a:lnSpc>
                <a:spcPts val="1400"/>
              </a:lnSpc>
              <a:spcBef>
                <a:spcPts val="170"/>
              </a:spcBef>
              <a:spcAft>
                <a:spcPts val="170"/>
              </a:spcAft>
              <a:buFont typeface="Wingdings" panose="05000000000000000000" pitchFamily="2" charset="2"/>
              <a:buChar char="Ø"/>
              <a:tabLst>
                <a:tab pos="3857625" algn="l"/>
                <a:tab pos="5651500" algn="l"/>
              </a:tabLst>
              <a:defRPr/>
            </a:pPr>
            <a:r>
              <a:rPr lang="ja-JP" altLang="en-US" sz="1400" dirty="0">
                <a:latin typeface="ＭＳ Ｐゴシック" pitchFamily="50" charset="-128"/>
                <a:ea typeface="ＭＳ Ｐゴシック" charset="-128"/>
              </a:rPr>
              <a:t>万博のレガシーを継承し、ライフサイエンス、ヘルスケア産業における大阪の</a:t>
            </a:r>
            <a:endParaRPr lang="en-US" altLang="ja-JP" sz="1400" dirty="0">
              <a:latin typeface="ＭＳ Ｐゴシック" pitchFamily="50" charset="-128"/>
              <a:ea typeface="ＭＳ Ｐゴシック" charset="-128"/>
            </a:endParaRPr>
          </a:p>
          <a:p>
            <a:pPr marL="670588" lvl="1" indent="0">
              <a:lnSpc>
                <a:spcPts val="1400"/>
              </a:lnSpc>
              <a:spcBef>
                <a:spcPts val="170"/>
              </a:spcBef>
              <a:spcAft>
                <a:spcPts val="170"/>
              </a:spcAft>
              <a:tabLst>
                <a:tab pos="3857625" algn="l"/>
                <a:tab pos="5651500" algn="l"/>
              </a:tabLst>
              <a:defRPr/>
            </a:pPr>
            <a:r>
              <a:rPr lang="ja-JP" altLang="en-US" sz="1400" dirty="0">
                <a:latin typeface="ＭＳ Ｐゴシック" pitchFamily="50" charset="-128"/>
                <a:ea typeface="ＭＳ Ｐゴシック" charset="-128"/>
              </a:rPr>
              <a:t>　　 ポテンシャルを発信して関連ビジネスや産業の活性化につなげるとともに、</a:t>
            </a:r>
            <a:endParaRPr lang="en-US" altLang="ja-JP" sz="1400" dirty="0">
              <a:latin typeface="ＭＳ Ｐゴシック" pitchFamily="50" charset="-128"/>
              <a:ea typeface="ＭＳ Ｐゴシック" charset="-128"/>
            </a:endParaRPr>
          </a:p>
          <a:p>
            <a:pPr marL="670588" lvl="1" indent="0">
              <a:lnSpc>
                <a:spcPts val="1400"/>
              </a:lnSpc>
              <a:spcBef>
                <a:spcPts val="170"/>
              </a:spcBef>
              <a:spcAft>
                <a:spcPts val="170"/>
              </a:spcAft>
              <a:tabLst>
                <a:tab pos="3857625" algn="l"/>
                <a:tab pos="5651500" algn="l"/>
              </a:tabLst>
              <a:defRPr/>
            </a:pPr>
            <a:r>
              <a:rPr lang="en-US" altLang="ja-JP" sz="1400" dirty="0">
                <a:latin typeface="ＭＳ Ｐゴシック" pitchFamily="50" charset="-128"/>
                <a:ea typeface="ＭＳ Ｐゴシック" charset="-128"/>
              </a:rPr>
              <a:t>     </a:t>
            </a:r>
            <a:r>
              <a:rPr lang="ja-JP" altLang="en-US" sz="1400" dirty="0">
                <a:latin typeface="ＭＳ Ｐゴシック" pitchFamily="50" charset="-128"/>
                <a:ea typeface="ＭＳ Ｐゴシック" charset="-128"/>
              </a:rPr>
              <a:t>都市ブランドの向上を図るため、国際会議を開催</a:t>
            </a:r>
            <a:endParaRPr lang="en-US" altLang="ja-JP" sz="1400" dirty="0">
              <a:latin typeface="ＭＳ Ｐゴシック" pitchFamily="50" charset="-128"/>
              <a:ea typeface="ＭＳ Ｐゴシック" charset="-128"/>
            </a:endParaRPr>
          </a:p>
        </p:txBody>
      </p:sp>
      <p:sp>
        <p:nvSpPr>
          <p:cNvPr id="8" name="角丸四角形 20">
            <a:extLst>
              <a:ext uri="{FF2B5EF4-FFF2-40B4-BE49-F238E27FC236}">
                <a16:creationId xmlns:a16="http://schemas.microsoft.com/office/drawing/2014/main" id="{0C30DA21-075D-5B4B-BDAC-97DBE0D3E752}"/>
              </a:ext>
            </a:extLst>
          </p:cNvPr>
          <p:cNvSpPr/>
          <p:nvPr/>
        </p:nvSpPr>
        <p:spPr>
          <a:xfrm>
            <a:off x="55152" y="4502183"/>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Tree>
    <p:extLst>
      <p:ext uri="{BB962C8B-B14F-4D97-AF65-F5344CB8AC3E}">
        <p14:creationId xmlns:p14="http://schemas.microsoft.com/office/powerpoint/2010/main" val="432002726"/>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下矢印 1"/>
          <p:cNvSpPr/>
          <p:nvPr/>
        </p:nvSpPr>
        <p:spPr>
          <a:xfrm>
            <a:off x="4219321" y="4184411"/>
            <a:ext cx="703770" cy="24522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solidFill>
                <a:srgbClr val="FFFFFF"/>
              </a:solidFill>
              <a:latin typeface="ＭＳ Ｐゴシック" panose="020B0600070205080204" pitchFamily="50" charset="-128"/>
            </a:endParaRPr>
          </a:p>
        </p:txBody>
      </p:sp>
      <p:sp>
        <p:nvSpPr>
          <p:cNvPr id="14" name="Rectangle 4"/>
          <p:cNvSpPr>
            <a:spLocks noChangeArrowheads="1"/>
          </p:cNvSpPr>
          <p:nvPr/>
        </p:nvSpPr>
        <p:spPr bwMode="auto">
          <a:xfrm>
            <a:off x="-1588" y="0"/>
            <a:ext cx="9145588" cy="476250"/>
          </a:xfrm>
          <a:prstGeom prst="rect">
            <a:avLst/>
          </a:prstGeom>
          <a:gradFill flip="none" rotWithShape="1">
            <a:gsLst>
              <a:gs pos="5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令和８年度市政運営の基本方針</a:t>
            </a:r>
            <a:endParaRPr lang="en-US" altLang="ja-JP" sz="28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16390" name="テキスト ボックス 7"/>
          <p:cNvSpPr txBox="1">
            <a:spLocks noChangeAspect="1" noChangeArrowheads="1"/>
          </p:cNvSpPr>
          <p:nvPr/>
        </p:nvSpPr>
        <p:spPr bwMode="auto">
          <a:xfrm>
            <a:off x="466141" y="3037779"/>
            <a:ext cx="8343048" cy="413230"/>
          </a:xfrm>
          <a:prstGeom prst="rect">
            <a:avLst/>
          </a:prstGeom>
          <a:solidFill>
            <a:srgbClr val="FFC000"/>
          </a:solidFill>
          <a:ln w="38100" cmpd="sng">
            <a:solidFill>
              <a:schemeClr val="tx1"/>
            </a:solidFill>
            <a:miter lim="800000"/>
            <a:headEnd/>
            <a:tailEnd/>
          </a:ln>
        </p:spPr>
        <p:txBody>
          <a:bodyPr wrap="square" lIns="104434" tIns="52217" rIns="104434" bIns="52217">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dirty="0">
                <a:solidFill>
                  <a:srgbClr val="000000"/>
                </a:solidFill>
                <a:latin typeface="ＭＳ Ｐゴシック" panose="020B0600070205080204" pitchFamily="50" charset="-128"/>
              </a:rPr>
              <a:t>新たな自治の仕組みの構築</a:t>
            </a:r>
            <a:endParaRPr lang="en-US" altLang="ja-JP" sz="2000" b="1" dirty="0">
              <a:solidFill>
                <a:srgbClr val="000000"/>
              </a:solidFill>
              <a:latin typeface="ＭＳ Ｐゴシック" panose="020B0600070205080204" pitchFamily="50" charset="-128"/>
            </a:endParaRPr>
          </a:p>
        </p:txBody>
      </p:sp>
      <p:sp>
        <p:nvSpPr>
          <p:cNvPr id="3" name="正方形/長方形 2"/>
          <p:cNvSpPr/>
          <p:nvPr/>
        </p:nvSpPr>
        <p:spPr>
          <a:xfrm>
            <a:off x="499103" y="4518350"/>
            <a:ext cx="8343048" cy="482643"/>
          </a:xfrm>
          <a:prstGeom prst="rect">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shape">
              <a:fillToRect l="50000" t="50000" r="50000" b="50000"/>
            </a:path>
            <a:tileRect/>
          </a:gradFill>
          <a:ln w="381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2600" b="1" dirty="0">
                <a:solidFill>
                  <a:srgbClr val="000000"/>
                </a:solidFill>
                <a:latin typeface="ＭＳ Ｐゴシック" panose="020B0600070205080204" pitchFamily="50" charset="-128"/>
              </a:rPr>
              <a:t>「にぎやかで活気あふれるまち大阪」の実現をめざす</a:t>
            </a:r>
          </a:p>
        </p:txBody>
      </p:sp>
      <p:sp>
        <p:nvSpPr>
          <p:cNvPr id="11" name="スライド番号プレースホルダ 3"/>
          <p:cNvSpPr txBox="1">
            <a:spLocks noGrp="1"/>
          </p:cNvSpPr>
          <p:nvPr/>
        </p:nvSpPr>
        <p:spPr bwMode="auto">
          <a:xfrm>
            <a:off x="6984000" y="4783500"/>
            <a:ext cx="2160000" cy="360000"/>
          </a:xfrm>
          <a:prstGeom prst="rect">
            <a:avLst/>
          </a:prstGeom>
          <a:noFill/>
          <a:ln>
            <a:miter lim="800000"/>
            <a:headEnd/>
            <a:tailEnd/>
          </a:ln>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r" eaLnBrk="1" hangingPunct="1">
              <a:defRPr/>
            </a:pPr>
            <a:fld id="{2E50E85C-407C-49E2-97AD-16FB6D449C62}" type="slidenum">
              <a:rPr lang="en-US" altLang="ja-JP" sz="2000" b="1" smtClean="0">
                <a:effectLst>
                  <a:outerShdw blurRad="38100" dist="38100" dir="2700000" algn="tl">
                    <a:srgbClr val="C0C0C0"/>
                  </a:outerShdw>
                </a:effectLst>
                <a:latin typeface="ＭＳ Ｐゴシック" panose="020B0600070205080204" pitchFamily="50" charset="-128"/>
              </a:rPr>
              <a:pPr algn="r" eaLnBrk="1" hangingPunct="1">
                <a:defRPr/>
              </a:pPr>
              <a:t>3</a:t>
            </a:fld>
            <a:endParaRPr lang="en-US" altLang="ja-JP" sz="2000" b="1" dirty="0">
              <a:effectLst>
                <a:outerShdw blurRad="38100" dist="38100" dir="2700000" algn="tl">
                  <a:srgbClr val="C0C0C0"/>
                </a:outerShdw>
              </a:effectLst>
              <a:latin typeface="ＭＳ Ｐゴシック" panose="020B0600070205080204" pitchFamily="50" charset="-128"/>
            </a:endParaRPr>
          </a:p>
        </p:txBody>
      </p:sp>
      <p:sp>
        <p:nvSpPr>
          <p:cNvPr id="16" name="テキスト ボックス 7"/>
          <p:cNvSpPr txBox="1">
            <a:spLocks noChangeAspect="1" noChangeArrowheads="1"/>
          </p:cNvSpPr>
          <p:nvPr/>
        </p:nvSpPr>
        <p:spPr bwMode="auto">
          <a:xfrm>
            <a:off x="466141" y="3624811"/>
            <a:ext cx="8343048" cy="413230"/>
          </a:xfrm>
          <a:prstGeom prst="rect">
            <a:avLst/>
          </a:prstGeom>
          <a:solidFill>
            <a:srgbClr val="FFC000"/>
          </a:solidFill>
          <a:ln w="38100" cmpd="sng">
            <a:solidFill>
              <a:schemeClr val="tx1"/>
            </a:solidFill>
            <a:prstDash val="solid"/>
            <a:miter lim="800000"/>
            <a:headEnd/>
            <a:tailEnd/>
          </a:ln>
        </p:spPr>
        <p:txBody>
          <a:bodyPr wrap="square" lIns="104434" tIns="52217" rIns="104434" bIns="52217">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dirty="0">
                <a:latin typeface="ＭＳ Ｐゴシック" panose="020B0600070205080204" pitchFamily="50" charset="-128"/>
              </a:rPr>
              <a:t>　　　未来へつなぐ</a:t>
            </a:r>
            <a:r>
              <a:rPr lang="ja-JP" altLang="ja-JP" sz="2000" b="1" dirty="0">
                <a:latin typeface="ＭＳ Ｐゴシック" panose="020B0600070205080204" pitchFamily="50" charset="-128"/>
              </a:rPr>
              <a:t>市政改革</a:t>
            </a:r>
            <a:endParaRPr lang="en-US" altLang="ja-JP" sz="2000" b="1" dirty="0">
              <a:solidFill>
                <a:srgbClr val="FF0000"/>
              </a:solidFill>
              <a:latin typeface="ＭＳ Ｐゴシック" panose="020B0600070205080204" pitchFamily="50" charset="-128"/>
            </a:endParaRPr>
          </a:p>
        </p:txBody>
      </p:sp>
      <p:sp>
        <p:nvSpPr>
          <p:cNvPr id="5" name="正方形/長方形 4"/>
          <p:cNvSpPr/>
          <p:nvPr/>
        </p:nvSpPr>
        <p:spPr>
          <a:xfrm>
            <a:off x="466141" y="547347"/>
            <a:ext cx="4023910" cy="2316629"/>
          </a:xfrm>
          <a:prstGeom prst="rect">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ndParaRPr>
          </a:p>
        </p:txBody>
      </p:sp>
      <p:sp>
        <p:nvSpPr>
          <p:cNvPr id="7" name="正方形/長方形 6">
            <a:extLst>
              <a:ext uri="{FF2B5EF4-FFF2-40B4-BE49-F238E27FC236}">
                <a16:creationId xmlns:a16="http://schemas.microsoft.com/office/drawing/2014/main" id="{5CA99F5F-27A8-2A6F-957B-F3E04A7BE674}"/>
              </a:ext>
            </a:extLst>
          </p:cNvPr>
          <p:cNvSpPr/>
          <p:nvPr/>
        </p:nvSpPr>
        <p:spPr>
          <a:xfrm>
            <a:off x="4758168" y="531659"/>
            <a:ext cx="4045279" cy="2332317"/>
          </a:xfrm>
          <a:prstGeom prst="rect">
            <a:avLst/>
          </a:pr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ndParaRPr>
          </a:p>
        </p:txBody>
      </p:sp>
      <p:sp>
        <p:nvSpPr>
          <p:cNvPr id="9" name="正方形/長方形 8">
            <a:extLst>
              <a:ext uri="{FF2B5EF4-FFF2-40B4-BE49-F238E27FC236}">
                <a16:creationId xmlns:a16="http://schemas.microsoft.com/office/drawing/2014/main" id="{AF40D90F-F22E-9EA5-26A7-10C2D4A88FCA}"/>
              </a:ext>
            </a:extLst>
          </p:cNvPr>
          <p:cNvSpPr/>
          <p:nvPr/>
        </p:nvSpPr>
        <p:spPr>
          <a:xfrm>
            <a:off x="462991" y="531660"/>
            <a:ext cx="4023910" cy="678221"/>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latin typeface="ＭＳ Ｐゴシック" panose="020B0600070205080204" pitchFamily="50" charset="-128"/>
            </a:endParaRPr>
          </a:p>
        </p:txBody>
      </p:sp>
      <p:sp>
        <p:nvSpPr>
          <p:cNvPr id="10" name="テキスト ボックス 9">
            <a:extLst>
              <a:ext uri="{FF2B5EF4-FFF2-40B4-BE49-F238E27FC236}">
                <a16:creationId xmlns:a16="http://schemas.microsoft.com/office/drawing/2014/main" id="{D32B78AD-CD45-CD63-9AFB-E4921C3D7493}"/>
              </a:ext>
            </a:extLst>
          </p:cNvPr>
          <p:cNvSpPr txBox="1"/>
          <p:nvPr/>
        </p:nvSpPr>
        <p:spPr>
          <a:xfrm>
            <a:off x="609838" y="651050"/>
            <a:ext cx="3889009" cy="461665"/>
          </a:xfrm>
          <a:prstGeom prst="rect">
            <a:avLst/>
          </a:prstGeom>
          <a:noFill/>
        </p:spPr>
        <p:txBody>
          <a:bodyPr wrap="square" rtlCol="0">
            <a:spAutoFit/>
          </a:bodyPr>
          <a:lstStyle/>
          <a:p>
            <a:pPr algn="ctr" eaLnBrk="1" hangingPunct="1">
              <a:spcBef>
                <a:spcPct val="0"/>
              </a:spcBef>
              <a:buFontTx/>
              <a:buNone/>
            </a:pPr>
            <a:r>
              <a:rPr lang="ja-JP" altLang="en-US" sz="2400" b="1" dirty="0">
                <a:latin typeface="ＭＳ Ｐゴシック" panose="020B0600070205080204" pitchFamily="50" charset="-128"/>
              </a:rPr>
              <a:t>市民サービスの充実</a:t>
            </a:r>
            <a:endParaRPr lang="en-US" altLang="ja-JP" sz="2400" b="1" dirty="0">
              <a:latin typeface="ＭＳ Ｐゴシック" panose="020B0600070205080204" pitchFamily="50" charset="-128"/>
            </a:endParaRPr>
          </a:p>
        </p:txBody>
      </p:sp>
      <p:sp>
        <p:nvSpPr>
          <p:cNvPr id="12" name="正方形/長方形 11">
            <a:extLst>
              <a:ext uri="{FF2B5EF4-FFF2-40B4-BE49-F238E27FC236}">
                <a16:creationId xmlns:a16="http://schemas.microsoft.com/office/drawing/2014/main" id="{9B38735C-BFF6-95B0-6B97-5F28DAC7D312}"/>
              </a:ext>
            </a:extLst>
          </p:cNvPr>
          <p:cNvSpPr/>
          <p:nvPr/>
        </p:nvSpPr>
        <p:spPr>
          <a:xfrm>
            <a:off x="4755017" y="521682"/>
            <a:ext cx="4045279" cy="671833"/>
          </a:xfrm>
          <a:prstGeom prst="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ndParaRPr>
          </a:p>
        </p:txBody>
      </p:sp>
      <p:sp>
        <p:nvSpPr>
          <p:cNvPr id="18" name="テキスト ボックス 17">
            <a:extLst>
              <a:ext uri="{FF2B5EF4-FFF2-40B4-BE49-F238E27FC236}">
                <a16:creationId xmlns:a16="http://schemas.microsoft.com/office/drawing/2014/main" id="{299FF423-3B38-3E86-5348-5572AAAD7124}"/>
              </a:ext>
            </a:extLst>
          </p:cNvPr>
          <p:cNvSpPr txBox="1"/>
          <p:nvPr/>
        </p:nvSpPr>
        <p:spPr>
          <a:xfrm>
            <a:off x="4755017" y="1248924"/>
            <a:ext cx="4045279" cy="1015663"/>
          </a:xfrm>
          <a:prstGeom prst="rect">
            <a:avLst/>
          </a:prstGeom>
          <a:noFill/>
        </p:spPr>
        <p:txBody>
          <a:bodyPr wrap="square" rtlCol="0">
            <a:spAutoFit/>
          </a:bodyPr>
          <a:lstStyle/>
          <a:p>
            <a:pPr marL="285750" indent="-285750" eaLnBrk="1" hangingPunct="1">
              <a:buFont typeface="Wingdings" panose="05000000000000000000" pitchFamily="2" charset="2"/>
              <a:buChar char="n"/>
              <a:defRPr/>
            </a:pPr>
            <a:r>
              <a:rPr lang="ja-JP" altLang="en-US" sz="2000" b="1" dirty="0">
                <a:latin typeface="ＭＳ Ｐゴシック" pitchFamily="50" charset="-128"/>
              </a:rPr>
              <a:t>経済成長に向けた戦略の実行</a:t>
            </a:r>
            <a:endParaRPr lang="en-US" altLang="ja-JP" sz="2000" b="1" dirty="0">
              <a:latin typeface="ＭＳ Ｐゴシック" pitchFamily="50" charset="-128"/>
            </a:endParaRPr>
          </a:p>
          <a:p>
            <a:pPr marL="285750" indent="-285750" eaLnBrk="1" hangingPunct="1">
              <a:buFont typeface="Wingdings" panose="05000000000000000000" pitchFamily="2" charset="2"/>
              <a:buChar char="n"/>
              <a:defRPr/>
            </a:pPr>
            <a:r>
              <a:rPr lang="ja-JP" altLang="en-US" sz="2000" b="1" dirty="0">
                <a:latin typeface="ＭＳ Ｐゴシック" pitchFamily="50" charset="-128"/>
              </a:rPr>
              <a:t>都市インフラの充実</a:t>
            </a:r>
            <a:endParaRPr lang="en-US" altLang="ja-JP" sz="2000" b="1" dirty="0">
              <a:latin typeface="ＭＳ Ｐゴシック" pitchFamily="50" charset="-128"/>
            </a:endParaRPr>
          </a:p>
          <a:p>
            <a:pPr marL="285750" indent="-285750" eaLnBrk="1" hangingPunct="1">
              <a:buFont typeface="Wingdings" panose="05000000000000000000" pitchFamily="2" charset="2"/>
              <a:buChar char="n"/>
              <a:defRPr/>
            </a:pPr>
            <a:r>
              <a:rPr lang="ja-JP" altLang="en-US" sz="2000" b="1" dirty="0">
                <a:latin typeface="ＭＳ Ｐゴシック" pitchFamily="50" charset="-128"/>
              </a:rPr>
              <a:t>防災力の強化</a:t>
            </a:r>
            <a:endParaRPr lang="en-US" altLang="ja-JP" sz="2000" b="1" dirty="0">
              <a:latin typeface="ＭＳ Ｐゴシック" pitchFamily="50" charset="-128"/>
            </a:endParaRPr>
          </a:p>
        </p:txBody>
      </p:sp>
      <p:sp>
        <p:nvSpPr>
          <p:cNvPr id="8" name="テキスト ボックス 7">
            <a:extLst>
              <a:ext uri="{FF2B5EF4-FFF2-40B4-BE49-F238E27FC236}">
                <a16:creationId xmlns:a16="http://schemas.microsoft.com/office/drawing/2014/main" id="{884130DE-59DE-A1F1-6949-A607D9EBA2F0}"/>
              </a:ext>
            </a:extLst>
          </p:cNvPr>
          <p:cNvSpPr txBox="1">
            <a:spLocks noChangeAspect="1" noChangeArrowheads="1"/>
          </p:cNvSpPr>
          <p:nvPr/>
        </p:nvSpPr>
        <p:spPr bwMode="auto">
          <a:xfrm>
            <a:off x="609839" y="2271409"/>
            <a:ext cx="8068020" cy="457191"/>
          </a:xfrm>
          <a:prstGeom prst="roundRect">
            <a:avLst/>
          </a:prstGeom>
          <a:solidFill>
            <a:schemeClr val="bg1"/>
          </a:solidFill>
          <a:ln w="38100" cmpd="sng">
            <a:solidFill>
              <a:schemeClr val="tx1"/>
            </a:solidFill>
            <a:prstDash val="solid"/>
            <a:miter lim="800000"/>
            <a:headEnd/>
            <a:tailEnd/>
          </a:ln>
        </p:spPr>
        <p:txBody>
          <a:bodyPr wrap="square" lIns="104434" tIns="52217" rIns="104434" bIns="52217">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b="1" dirty="0">
                <a:latin typeface="ＭＳ Ｐゴシック" panose="020B0600070205080204" pitchFamily="50" charset="-128"/>
              </a:rPr>
              <a:t>　　　</a:t>
            </a:r>
            <a:r>
              <a:rPr lang="en-US" altLang="ja-JP" sz="2000" b="1" dirty="0">
                <a:latin typeface="ＭＳ Ｐゴシック" panose="020B0600070205080204" pitchFamily="50" charset="-128"/>
              </a:rPr>
              <a:t>Re-Design</a:t>
            </a:r>
            <a:r>
              <a:rPr lang="ja-JP" altLang="en-US" sz="2000" b="1" dirty="0">
                <a:latin typeface="ＭＳ Ｐゴシック" panose="020B0600070205080204" pitchFamily="50" charset="-128"/>
              </a:rPr>
              <a:t>おおさか～大阪市</a:t>
            </a:r>
            <a:r>
              <a:rPr lang="en-US" altLang="ja-JP" sz="2000" b="1" dirty="0">
                <a:latin typeface="ＭＳ Ｐゴシック" panose="020B0600070205080204" pitchFamily="50" charset="-128"/>
              </a:rPr>
              <a:t>DX</a:t>
            </a:r>
            <a:r>
              <a:rPr lang="ja-JP" altLang="en-US" sz="2000" b="1" dirty="0">
                <a:latin typeface="ＭＳ Ｐゴシック" panose="020B0600070205080204" pitchFamily="50" charset="-128"/>
              </a:rPr>
              <a:t>戦略～の推進</a:t>
            </a:r>
          </a:p>
        </p:txBody>
      </p:sp>
      <p:sp>
        <p:nvSpPr>
          <p:cNvPr id="15" name="テキスト ボックス 14"/>
          <p:cNvSpPr txBox="1"/>
          <p:nvPr/>
        </p:nvSpPr>
        <p:spPr>
          <a:xfrm>
            <a:off x="462991" y="1223009"/>
            <a:ext cx="4051582" cy="1015663"/>
          </a:xfrm>
          <a:prstGeom prst="rect">
            <a:avLst/>
          </a:prstGeom>
          <a:noFill/>
        </p:spPr>
        <p:txBody>
          <a:bodyPr wrap="square" rtlCol="0">
            <a:spAutoFit/>
          </a:bodyPr>
          <a:lstStyle/>
          <a:p>
            <a:pPr marL="285750" indent="-285750" eaLnBrk="1" hangingPunct="1">
              <a:buFont typeface="Wingdings" panose="05000000000000000000" pitchFamily="2" charset="2"/>
              <a:buChar char="n"/>
              <a:defRPr/>
            </a:pPr>
            <a:r>
              <a:rPr lang="ja-JP" altLang="en-US" sz="2000" b="1" dirty="0">
                <a:latin typeface="ＭＳ Ｐゴシック" pitchFamily="50" charset="-128"/>
              </a:rPr>
              <a:t>子育て・教育環境の充実</a:t>
            </a:r>
            <a:endParaRPr lang="en-US" altLang="ja-JP" sz="2000" b="1" dirty="0">
              <a:latin typeface="ＭＳ Ｐゴシック" pitchFamily="50" charset="-128"/>
            </a:endParaRPr>
          </a:p>
          <a:p>
            <a:pPr marL="285750" indent="-285750" eaLnBrk="1" hangingPunct="1">
              <a:buFont typeface="Wingdings" panose="05000000000000000000" pitchFamily="2" charset="2"/>
              <a:buChar char="n"/>
              <a:defRPr/>
            </a:pPr>
            <a:r>
              <a:rPr lang="ja-JP" altLang="en-US" sz="2000" b="1" dirty="0">
                <a:latin typeface="ＭＳ Ｐゴシック" pitchFamily="50" charset="-128"/>
              </a:rPr>
              <a:t>暮らしを守る福祉等の向上</a:t>
            </a:r>
            <a:endParaRPr lang="en-US" altLang="ja-JP" sz="2000" b="1" dirty="0">
              <a:latin typeface="ＭＳ Ｐゴシック" pitchFamily="50" charset="-128"/>
            </a:endParaRPr>
          </a:p>
          <a:p>
            <a:pPr marL="285750" indent="-285750" eaLnBrk="1" hangingPunct="1">
              <a:buFont typeface="Wingdings" panose="05000000000000000000" pitchFamily="2" charset="2"/>
              <a:buChar char="n"/>
              <a:defRPr/>
            </a:pPr>
            <a:r>
              <a:rPr lang="ja-JP" altLang="en-US" sz="2000" b="1" dirty="0">
                <a:latin typeface="ＭＳ Ｐゴシック" pitchFamily="50" charset="-128"/>
              </a:rPr>
              <a:t>各区の特色ある施策の展開</a:t>
            </a:r>
            <a:endParaRPr lang="en-US" altLang="ja-JP" sz="2000" b="1" dirty="0">
              <a:latin typeface="ＭＳ Ｐゴシック" pitchFamily="50" charset="-128"/>
            </a:endParaRPr>
          </a:p>
        </p:txBody>
      </p:sp>
      <p:sp>
        <p:nvSpPr>
          <p:cNvPr id="4" name="テキスト ボックス 3">
            <a:extLst>
              <a:ext uri="{FF2B5EF4-FFF2-40B4-BE49-F238E27FC236}">
                <a16:creationId xmlns:a16="http://schemas.microsoft.com/office/drawing/2014/main" id="{484A1E64-41C7-FC15-5839-32103371CD88}"/>
              </a:ext>
            </a:extLst>
          </p:cNvPr>
          <p:cNvSpPr txBox="1"/>
          <p:nvPr/>
        </p:nvSpPr>
        <p:spPr>
          <a:xfrm>
            <a:off x="4727345" y="649353"/>
            <a:ext cx="3889009" cy="461665"/>
          </a:xfrm>
          <a:prstGeom prst="rect">
            <a:avLst/>
          </a:prstGeom>
          <a:noFill/>
        </p:spPr>
        <p:txBody>
          <a:bodyPr wrap="square" rtlCol="0">
            <a:spAutoFit/>
          </a:bodyPr>
          <a:lstStyle/>
          <a:p>
            <a:pPr algn="ctr" eaLnBrk="1" hangingPunct="1">
              <a:spcBef>
                <a:spcPct val="0"/>
              </a:spcBef>
              <a:buFontTx/>
              <a:buNone/>
            </a:pPr>
            <a:r>
              <a:rPr lang="ja-JP" altLang="en-US" sz="2400" b="1" dirty="0">
                <a:latin typeface="ＭＳ Ｐゴシック" panose="020B0600070205080204" pitchFamily="50" charset="-128"/>
              </a:rPr>
              <a:t>大阪の成長の実現</a:t>
            </a:r>
            <a:endParaRPr lang="en-US" altLang="ja-JP" sz="2400" b="1" dirty="0">
              <a:latin typeface="ＭＳ Ｐゴシック" panose="020B0600070205080204" pitchFamily="50" charset="-128"/>
            </a:endParaRPr>
          </a:p>
        </p:txBody>
      </p:sp>
    </p:spTree>
    <p:extLst>
      <p:ext uri="{BB962C8B-B14F-4D97-AF65-F5344CB8AC3E}">
        <p14:creationId xmlns:p14="http://schemas.microsoft.com/office/powerpoint/2010/main" val="1947549507"/>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9BF2D4-CB80-2BC4-848F-2E112F5DFA65}"/>
            </a:ext>
          </a:extLst>
        </p:cNvPr>
        <p:cNvGrpSpPr/>
        <p:nvPr/>
      </p:nvGrpSpPr>
      <p:grpSpPr>
        <a:xfrm>
          <a:off x="0" y="0"/>
          <a:ext cx="0" cy="0"/>
          <a:chOff x="0" y="0"/>
          <a:chExt cx="0" cy="0"/>
        </a:xfrm>
      </p:grpSpPr>
      <p:sp>
        <p:nvSpPr>
          <p:cNvPr id="22" name="Rectangle 4">
            <a:extLst>
              <a:ext uri="{FF2B5EF4-FFF2-40B4-BE49-F238E27FC236}">
                <a16:creationId xmlns:a16="http://schemas.microsoft.com/office/drawing/2014/main" id="{1BF543FD-E2A7-E3A2-B436-B6CAD1E3314F}"/>
              </a:ext>
            </a:extLst>
          </p:cNvPr>
          <p:cNvSpPr>
            <a:spLocks noChangeArrowheads="1"/>
          </p:cNvSpPr>
          <p:nvPr/>
        </p:nvSpPr>
        <p:spPr bwMode="auto">
          <a:xfrm>
            <a:off x="-1588" y="-4763"/>
            <a:ext cx="9145588" cy="476251"/>
          </a:xfrm>
          <a:prstGeom prst="rect">
            <a:avLst/>
          </a:prstGeom>
          <a:gradFill flip="none" rotWithShape="1">
            <a:gsLst>
              <a:gs pos="45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000" spc="-15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イノベーションを生み出すビジネス環境づくりと中小企業の振興②</a:t>
            </a:r>
          </a:p>
        </p:txBody>
      </p:sp>
      <p:sp>
        <p:nvSpPr>
          <p:cNvPr id="12" name="スライド番号プレースホルダ 3">
            <a:extLst>
              <a:ext uri="{FF2B5EF4-FFF2-40B4-BE49-F238E27FC236}">
                <a16:creationId xmlns:a16="http://schemas.microsoft.com/office/drawing/2014/main" id="{8CA04E82-A94C-D63D-DB3E-F03313D90F84}"/>
              </a:ext>
            </a:extLst>
          </p:cNvPr>
          <p:cNvSpPr txBox="1">
            <a:spLocks noGrp="1"/>
          </p:cNvSpPr>
          <p:nvPr/>
        </p:nvSpPr>
        <p:spPr bwMode="auto">
          <a:xfrm>
            <a:off x="7010400" y="4777247"/>
            <a:ext cx="2133600" cy="357187"/>
          </a:xfrm>
          <a:prstGeom prst="rect">
            <a:avLst/>
          </a:prstGeom>
          <a:noFill/>
          <a:ln>
            <a:miter lim="800000"/>
            <a:headEnd/>
            <a:tailEnd/>
          </a:ln>
        </p:spPr>
        <p:txBody>
          <a:bodyPr lIns="77928" tIns="38964" rIns="77928" bIns="38964"/>
          <a:lstStyle/>
          <a:p>
            <a:pPr algn="r" eaLnBrk="1" hangingPunct="1">
              <a:defRPr/>
            </a:pPr>
            <a:fld id="{8FFDCF82-61BD-41EF-A490-9375BDA4C9D1}" type="slidenum">
              <a:rPr lang="en-US" altLang="ja-JP" sz="2000" b="1" smtClean="0">
                <a:effectLst>
                  <a:outerShdw blurRad="38100" dist="38100" dir="2700000" algn="tl">
                    <a:srgbClr val="C0C0C0"/>
                  </a:outerShdw>
                </a:effectLst>
                <a:latin typeface="ＭＳ Ｐゴシック" panose="020B0600070205080204" pitchFamily="50" charset="-128"/>
                <a:cs typeface="Arial" panose="020B0604020202020204" pitchFamily="34" charset="0"/>
              </a:rPr>
              <a:t>30</a:t>
            </a:fld>
            <a:endParaRPr lang="en-US" altLang="ja-JP" sz="2000" b="1" dirty="0">
              <a:effectLst>
                <a:outerShdw blurRad="38100" dist="38100" dir="2700000" algn="tl">
                  <a:srgbClr val="C0C0C0"/>
                </a:outerShdw>
              </a:effectLst>
              <a:latin typeface="ＭＳ Ｐゴシック" panose="020B0600070205080204" pitchFamily="50" charset="-128"/>
              <a:cs typeface="Arial" panose="020B0604020202020204" pitchFamily="34" charset="0"/>
            </a:endParaRPr>
          </a:p>
        </p:txBody>
      </p:sp>
      <p:sp>
        <p:nvSpPr>
          <p:cNvPr id="17" name="Rectangle 4">
            <a:extLst>
              <a:ext uri="{FF2B5EF4-FFF2-40B4-BE49-F238E27FC236}">
                <a16:creationId xmlns:a16="http://schemas.microsoft.com/office/drawing/2014/main" id="{4A85B0A5-805F-2627-A2FE-A785F61B6EE2}"/>
              </a:ext>
            </a:extLst>
          </p:cNvPr>
          <p:cNvSpPr>
            <a:spLocks noChangeArrowheads="1"/>
          </p:cNvSpPr>
          <p:nvPr/>
        </p:nvSpPr>
        <p:spPr bwMode="auto">
          <a:xfrm>
            <a:off x="7581091" y="0"/>
            <a:ext cx="165750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経済成長に向けた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戦略の実行</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4" name="角丸四角形 20">
            <a:extLst>
              <a:ext uri="{FF2B5EF4-FFF2-40B4-BE49-F238E27FC236}">
                <a16:creationId xmlns:a16="http://schemas.microsoft.com/office/drawing/2014/main" id="{15E3FB7A-6BAA-4DF7-6437-B3564413EBCA}"/>
              </a:ext>
            </a:extLst>
          </p:cNvPr>
          <p:cNvSpPr/>
          <p:nvPr/>
        </p:nvSpPr>
        <p:spPr>
          <a:xfrm>
            <a:off x="681334" y="1037124"/>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5" name="Rectangle 5">
            <a:extLst>
              <a:ext uri="{FF2B5EF4-FFF2-40B4-BE49-F238E27FC236}">
                <a16:creationId xmlns:a16="http://schemas.microsoft.com/office/drawing/2014/main" id="{8440B265-3DB8-0617-E6B4-BD4F03D61872}"/>
              </a:ext>
            </a:extLst>
          </p:cNvPr>
          <p:cNvSpPr>
            <a:spLocks noChangeArrowheads="1"/>
          </p:cNvSpPr>
          <p:nvPr/>
        </p:nvSpPr>
        <p:spPr bwMode="auto">
          <a:xfrm>
            <a:off x="-4860" y="2760133"/>
            <a:ext cx="7274339" cy="807094"/>
          </a:xfrm>
          <a:prstGeom prst="rect">
            <a:avLst/>
          </a:prstGeom>
          <a:noFill/>
          <a:ln w="9525">
            <a:noFill/>
            <a:miter lim="800000"/>
            <a:headEnd/>
            <a:tailEnd/>
          </a:ln>
        </p:spPr>
        <p:txBody>
          <a:bodyPr wrap="square" lIns="77929" tIns="38964" rIns="77929" bIns="38964">
            <a:spAutoFit/>
          </a:bodyPr>
          <a:lstStyle/>
          <a:p>
            <a:pPr marL="288000">
              <a:spcBef>
                <a:spcPts val="170"/>
              </a:spcBef>
              <a:spcAft>
                <a:spcPts val="170"/>
              </a:spcAft>
              <a:tabLst>
                <a:tab pos="3857625" algn="l"/>
                <a:tab pos="5651500" algn="l"/>
              </a:tabLst>
              <a:defRPr/>
            </a:pPr>
            <a:r>
              <a:rPr lang="ja-JP" altLang="en-US" sz="1600" b="1" dirty="0">
                <a:latin typeface="ＭＳ Ｐゴシック" panose="020B0600070205080204" pitchFamily="50" charset="-128"/>
                <a:ea typeface="ＭＳ Ｐゴシック" panose="020B0600070205080204" pitchFamily="50" charset="-128"/>
              </a:rPr>
              <a:t>■　</a:t>
            </a:r>
            <a:r>
              <a:rPr lang="ja-JP" altLang="en-US" sz="1600" b="1" dirty="0">
                <a:latin typeface="ＭＳ Ｐゴシック" panose="020B0600070205080204" pitchFamily="50" charset="-128"/>
              </a:rPr>
              <a:t>ＡＩ等先端技術を活用したビジネス創出プロジェクト　</a:t>
            </a:r>
            <a:r>
              <a:rPr lang="ja-JP" altLang="en-US" sz="1600" b="1" dirty="0">
                <a:latin typeface="+mn-ea"/>
              </a:rPr>
              <a:t>（     ７，５００</a:t>
            </a:r>
            <a:r>
              <a:rPr lang="zh-TW" altLang="en-US" sz="1600" b="1" dirty="0">
                <a:latin typeface="+mn-ea"/>
              </a:rPr>
              <a:t>万円</a:t>
            </a:r>
            <a:r>
              <a:rPr lang="ja-JP" altLang="en-US" sz="1600" b="1" dirty="0">
                <a:latin typeface="ＭＳ Ｐゴシック" pitchFamily="50" charset="-128"/>
                <a:ea typeface="ＭＳ Ｐゴシック" charset="-128"/>
              </a:rPr>
              <a:t>）</a:t>
            </a:r>
          </a:p>
          <a:p>
            <a:pPr marL="956338" lvl="1" indent="-285750">
              <a:spcBef>
                <a:spcPts val="170"/>
              </a:spcBef>
              <a:spcAft>
                <a:spcPts val="170"/>
              </a:spcAft>
              <a:buFont typeface="Wingdings" panose="05000000000000000000" pitchFamily="2" charset="2"/>
              <a:buChar char="Ø"/>
              <a:tabLst>
                <a:tab pos="3857625" algn="l"/>
                <a:tab pos="5651500" algn="l"/>
              </a:tabLst>
              <a:defRPr/>
            </a:pPr>
            <a:r>
              <a:rPr lang="ja-JP" altLang="en-US" sz="1400" dirty="0">
                <a:latin typeface="ＭＳ Ｐゴシック" panose="020B0600070205080204" pitchFamily="50" charset="-128"/>
              </a:rPr>
              <a:t>ＡＩ等先端技術を活用した新製品・サービスの創出に向け、事業フェーズに応じて、開発・導入、事業検証等を支援</a:t>
            </a:r>
            <a:endParaRPr lang="en-US" altLang="ja-JP" sz="1400" strike="dblStrike" dirty="0">
              <a:solidFill>
                <a:srgbClr val="FF0000"/>
              </a:solidFill>
              <a:latin typeface="ＭＳ Ｐゴシック" panose="020B0600070205080204" pitchFamily="50" charset="-128"/>
            </a:endParaRPr>
          </a:p>
        </p:txBody>
      </p:sp>
      <p:sp>
        <p:nvSpPr>
          <p:cNvPr id="21" name="Rectangle 5">
            <a:extLst>
              <a:ext uri="{FF2B5EF4-FFF2-40B4-BE49-F238E27FC236}">
                <a16:creationId xmlns:a16="http://schemas.microsoft.com/office/drawing/2014/main" id="{386B9DD0-1AEE-E146-AC9B-3DD1F628B93F}"/>
              </a:ext>
            </a:extLst>
          </p:cNvPr>
          <p:cNvSpPr>
            <a:spLocks noChangeArrowheads="1"/>
          </p:cNvSpPr>
          <p:nvPr/>
        </p:nvSpPr>
        <p:spPr bwMode="auto">
          <a:xfrm>
            <a:off x="-5001" y="2105607"/>
            <a:ext cx="7902092" cy="591650"/>
          </a:xfrm>
          <a:prstGeom prst="rect">
            <a:avLst/>
          </a:prstGeom>
          <a:noFill/>
          <a:ln w="9525">
            <a:noFill/>
            <a:miter lim="800000"/>
            <a:headEnd/>
            <a:tailEnd/>
          </a:ln>
        </p:spPr>
        <p:txBody>
          <a:bodyPr wrap="square" lIns="77929" tIns="38964" rIns="77929" bIns="38964">
            <a:spAutoFit/>
          </a:bodyPr>
          <a:lstStyle/>
          <a:p>
            <a:pPr marL="288000">
              <a:spcBef>
                <a:spcPts val="170"/>
              </a:spcBef>
              <a:spcAft>
                <a:spcPts val="170"/>
              </a:spcAft>
              <a:tabLst>
                <a:tab pos="3857625" algn="l"/>
                <a:tab pos="5651500" algn="l"/>
              </a:tabLst>
              <a:defRPr/>
            </a:pPr>
            <a:r>
              <a:rPr lang="ja-JP" altLang="en-US" sz="1600" b="1" dirty="0">
                <a:latin typeface="ＭＳ Ｐゴシック" panose="020B0600070205080204" pitchFamily="50" charset="-128"/>
                <a:ea typeface="ＭＳ Ｐゴシック" panose="020B0600070205080204" pitchFamily="50" charset="-128"/>
              </a:rPr>
              <a:t>■　</a:t>
            </a:r>
            <a:r>
              <a:rPr lang="ja-JP" altLang="en-US" sz="1600" b="1" dirty="0">
                <a:latin typeface="ＭＳ Ｐゴシック" panose="020B0600070205080204" pitchFamily="50" charset="-128"/>
              </a:rPr>
              <a:t>グローバルスタートアップイベント事業　　　　　　　　 </a:t>
            </a:r>
            <a:r>
              <a:rPr lang="ja-JP" altLang="en-US" sz="1600" b="1" dirty="0">
                <a:latin typeface="+mn-ea"/>
              </a:rPr>
              <a:t>（１</a:t>
            </a:r>
            <a:r>
              <a:rPr lang="zh-TW" altLang="en-US" sz="1600" b="1" dirty="0">
                <a:latin typeface="+mn-ea"/>
              </a:rPr>
              <a:t>億</a:t>
            </a:r>
            <a:r>
              <a:rPr lang="ja-JP" altLang="en-US" sz="1600" b="1" dirty="0">
                <a:latin typeface="+mn-ea"/>
              </a:rPr>
              <a:t>２，８００</a:t>
            </a:r>
            <a:r>
              <a:rPr lang="zh-TW" altLang="en-US" sz="1600" b="1" dirty="0">
                <a:latin typeface="+mn-ea"/>
              </a:rPr>
              <a:t>万円</a:t>
            </a:r>
            <a:r>
              <a:rPr lang="ja-JP" altLang="en-US" sz="1600" b="1" dirty="0">
                <a:latin typeface="ＭＳ Ｐゴシック" pitchFamily="50" charset="-128"/>
                <a:ea typeface="ＭＳ Ｐゴシック" charset="-128"/>
              </a:rPr>
              <a:t>）</a:t>
            </a:r>
          </a:p>
          <a:p>
            <a:pPr marL="956338" lvl="1" indent="-285750">
              <a:spcBef>
                <a:spcPts val="170"/>
              </a:spcBef>
              <a:spcAft>
                <a:spcPts val="170"/>
              </a:spcAft>
              <a:buFont typeface="Wingdings" panose="05000000000000000000" pitchFamily="2" charset="2"/>
              <a:buChar char="Ø"/>
              <a:tabLst>
                <a:tab pos="3857625" algn="l"/>
                <a:tab pos="5651500" algn="l"/>
              </a:tabLst>
              <a:defRPr/>
            </a:pPr>
            <a:r>
              <a:rPr lang="ja-JP" altLang="en-US" sz="1400" dirty="0">
                <a:latin typeface="ＭＳ Ｐゴシック" panose="020B0600070205080204" pitchFamily="50" charset="-128"/>
              </a:rPr>
              <a:t>スタートアップの交流・成長の機会を創出するため、「Ｔｅｃｈ Ｏｓａｋａ Ｓｕｍｍｉｔ」を開催</a:t>
            </a:r>
            <a:endParaRPr lang="en-US" altLang="ja-JP" sz="1400" strike="sngStrike" dirty="0">
              <a:latin typeface="ＭＳ Ｐゴシック" panose="020B0600070205080204" pitchFamily="50" charset="-128"/>
            </a:endParaRPr>
          </a:p>
        </p:txBody>
      </p:sp>
      <p:sp>
        <p:nvSpPr>
          <p:cNvPr id="23" name="Rectangle 5">
            <a:extLst>
              <a:ext uri="{FF2B5EF4-FFF2-40B4-BE49-F238E27FC236}">
                <a16:creationId xmlns:a16="http://schemas.microsoft.com/office/drawing/2014/main" id="{5B2C3818-3796-7D5D-1E55-6C82ED4EA80F}"/>
              </a:ext>
            </a:extLst>
          </p:cNvPr>
          <p:cNvSpPr>
            <a:spLocks noChangeArrowheads="1"/>
          </p:cNvSpPr>
          <p:nvPr/>
        </p:nvSpPr>
        <p:spPr bwMode="auto">
          <a:xfrm>
            <a:off x="-3513" y="485091"/>
            <a:ext cx="8898131" cy="1925348"/>
          </a:xfrm>
          <a:prstGeom prst="rect">
            <a:avLst/>
          </a:prstGeom>
          <a:noFill/>
          <a:ln w="9525">
            <a:noFill/>
            <a:miter lim="800000"/>
            <a:headEnd/>
            <a:tailEnd/>
          </a:ln>
        </p:spPr>
        <p:txBody>
          <a:bodyPr wrap="square" lIns="77929" tIns="38964" rIns="77929" bIns="38964">
            <a:spAutoFit/>
          </a:bodyPr>
          <a:lstStyle/>
          <a:p>
            <a:pPr marL="288000">
              <a:spcBef>
                <a:spcPts val="170"/>
              </a:spcBef>
              <a:spcAft>
                <a:spcPts val="170"/>
              </a:spcAft>
              <a:tabLst>
                <a:tab pos="3857625" algn="l"/>
                <a:tab pos="5651500" algn="l"/>
              </a:tabLst>
              <a:defRPr/>
            </a:pPr>
            <a:r>
              <a:rPr lang="ja-JP" altLang="en-US" sz="1600" dirty="0"/>
              <a:t>■　</a:t>
            </a:r>
            <a:r>
              <a:rPr lang="ja-JP" altLang="en-US" sz="1600" b="1" dirty="0">
                <a:latin typeface="ＭＳ Ｐゴシック" panose="020B0600070205080204" pitchFamily="50" charset="-128"/>
              </a:rPr>
              <a:t>イノベーション創出や中小企業の総合的支援　　　　</a:t>
            </a:r>
            <a:r>
              <a:rPr lang="ja-JP" altLang="en-US" sz="1600" b="1" dirty="0">
                <a:latin typeface="+mn-ea"/>
              </a:rPr>
              <a:t>（８億２，１００</a:t>
            </a:r>
            <a:r>
              <a:rPr lang="zh-TW" altLang="en-US" sz="1600" b="1" dirty="0">
                <a:latin typeface="+mn-ea"/>
              </a:rPr>
              <a:t>万円</a:t>
            </a:r>
            <a:r>
              <a:rPr lang="ja-JP" altLang="en-US" sz="1600" b="1" dirty="0">
                <a:latin typeface="ＭＳ Ｐゴシック" pitchFamily="50" charset="-128"/>
                <a:ea typeface="ＭＳ Ｐゴシック" charset="-128"/>
              </a:rPr>
              <a:t>）</a:t>
            </a:r>
            <a:endParaRPr lang="en-US" altLang="ja-JP" sz="1600" b="1" dirty="0">
              <a:latin typeface="ＭＳ Ｐゴシック" pitchFamily="50" charset="-128"/>
              <a:ea typeface="ＭＳ Ｐゴシック" charset="-128"/>
            </a:endParaRPr>
          </a:p>
          <a:p>
            <a:pPr marL="956338" lvl="1" indent="-285750">
              <a:spcBef>
                <a:spcPts val="170"/>
              </a:spcBef>
              <a:spcAft>
                <a:spcPts val="170"/>
              </a:spcAft>
              <a:buFont typeface="Wingdings" panose="05000000000000000000" pitchFamily="2" charset="2"/>
              <a:buChar char="Ø"/>
              <a:tabLst>
                <a:tab pos="3857625" algn="l"/>
                <a:tab pos="5651500" algn="l"/>
              </a:tabLst>
              <a:defRPr/>
            </a:pPr>
            <a:r>
              <a:rPr lang="ja-JP" altLang="en-US" sz="1400" dirty="0">
                <a:latin typeface="ＭＳ Ｐゴシック" pitchFamily="50" charset="-128"/>
                <a:ea typeface="ＭＳ Ｐゴシック" charset="-128"/>
              </a:rPr>
              <a:t>大阪イノベーションハブ（ＯＩＨ）を中心に、スタートアップの創出・成長に向けた支援プログラム等を展開</a:t>
            </a:r>
            <a:endParaRPr lang="en-US" altLang="ja-JP" sz="1400" dirty="0">
              <a:latin typeface="ＭＳ Ｐゴシック" pitchFamily="50" charset="-128"/>
              <a:ea typeface="ＭＳ Ｐゴシック" charset="-128"/>
            </a:endParaRPr>
          </a:p>
          <a:p>
            <a:pPr marL="972000" lvl="1" indent="0">
              <a:spcBef>
                <a:spcPts val="170"/>
              </a:spcBef>
              <a:spcAft>
                <a:spcPts val="170"/>
              </a:spcAft>
              <a:tabLst>
                <a:tab pos="1073150" algn="l"/>
                <a:tab pos="5651500" algn="l"/>
              </a:tabLst>
              <a:defRPr/>
            </a:pPr>
            <a:r>
              <a:rPr lang="ja-JP" altLang="en-US" sz="1400" dirty="0">
                <a:latin typeface="ＭＳ Ｐゴシック" pitchFamily="50" charset="-128"/>
                <a:ea typeface="ＭＳ Ｐゴシック" charset="-128"/>
              </a:rPr>
              <a:t>・スタートアップの海外展開支援を強化するとともに、ＯＩＨの開館時間の延長やコミュニケーターの配置等 </a:t>
            </a:r>
            <a:r>
              <a:rPr lang="en-US" altLang="ja-JP" sz="1400" dirty="0">
                <a:latin typeface="ＭＳ Ｐゴシック" pitchFamily="50" charset="-128"/>
                <a:ea typeface="ＭＳ Ｐゴシック" charset="-128"/>
              </a:rPr>
              <a:t> 	</a:t>
            </a:r>
            <a:r>
              <a:rPr lang="ja-JP" altLang="en-US" sz="1400" dirty="0">
                <a:latin typeface="ＭＳ Ｐゴシック" pitchFamily="50" charset="-128"/>
                <a:ea typeface="ＭＳ Ｐゴシック" charset="-128"/>
              </a:rPr>
              <a:t>による多様な人材の交流を促進</a:t>
            </a:r>
            <a:endParaRPr lang="en-US" altLang="ja-JP" sz="1400" dirty="0">
              <a:latin typeface="ＭＳ Ｐゴシック" pitchFamily="50" charset="-128"/>
              <a:ea typeface="ＭＳ Ｐゴシック" charset="-128"/>
            </a:endParaRPr>
          </a:p>
          <a:p>
            <a:pPr marL="972000" lvl="1" indent="0">
              <a:spcBef>
                <a:spcPts val="170"/>
              </a:spcBef>
              <a:spcAft>
                <a:spcPts val="170"/>
              </a:spcAft>
              <a:tabLst>
                <a:tab pos="3857625" algn="l"/>
                <a:tab pos="5651500" algn="l"/>
              </a:tabLst>
              <a:defRPr/>
            </a:pPr>
            <a:r>
              <a:rPr lang="ja-JP" altLang="en-US" sz="1400" dirty="0">
                <a:latin typeface="ＭＳ Ｐゴシック" pitchFamily="50" charset="-128"/>
                <a:ea typeface="ＭＳ Ｐゴシック" charset="-128"/>
              </a:rPr>
              <a:t>・京阪神での連携を図ることで、より強力なエコシステムを形成し、スタートアップの成長を加速化</a:t>
            </a:r>
          </a:p>
          <a:p>
            <a:pPr marL="956338" lvl="1" indent="-285750">
              <a:spcBef>
                <a:spcPts val="170"/>
              </a:spcBef>
              <a:spcAft>
                <a:spcPts val="170"/>
              </a:spcAft>
              <a:buFont typeface="Wingdings" panose="05000000000000000000" pitchFamily="2" charset="2"/>
              <a:buChar char="Ø"/>
              <a:tabLst>
                <a:tab pos="3857625" algn="l"/>
                <a:tab pos="5651500" algn="l"/>
              </a:tabLst>
              <a:defRPr/>
            </a:pPr>
            <a:r>
              <a:rPr lang="ja-JP" altLang="en-US" sz="1400" dirty="0">
                <a:latin typeface="ＭＳ Ｐゴシック" pitchFamily="50" charset="-128"/>
                <a:ea typeface="ＭＳ Ｐゴシック" charset="-128"/>
              </a:rPr>
              <a:t>大阪産業創造館における中小企業の多様な経営課題の解決や販路開拓の支援　など</a:t>
            </a:r>
            <a:endParaRPr lang="ja-JP" altLang="en-US" sz="1400" strike="dblStrike" dirty="0">
              <a:solidFill>
                <a:srgbClr val="FF0000"/>
              </a:solidFill>
              <a:latin typeface="ＭＳ Ｐゴシック" pitchFamily="50" charset="-128"/>
              <a:ea typeface="ＭＳ Ｐゴシック" charset="-128"/>
            </a:endParaRPr>
          </a:p>
          <a:p>
            <a:pPr marL="670588" lvl="1" indent="0">
              <a:spcBef>
                <a:spcPts val="170"/>
              </a:spcBef>
              <a:spcAft>
                <a:spcPts val="170"/>
              </a:spcAft>
              <a:tabLst>
                <a:tab pos="3857625" algn="l"/>
                <a:tab pos="5651500" algn="l"/>
              </a:tabLst>
              <a:defRPr/>
            </a:pPr>
            <a:r>
              <a:rPr lang="ja-JP" altLang="en-US" sz="1400" dirty="0">
                <a:solidFill>
                  <a:srgbClr val="FF0000"/>
                </a:solidFill>
                <a:latin typeface="ＭＳ Ｐゴシック" pitchFamily="50" charset="-128"/>
                <a:ea typeface="ＭＳ Ｐゴシック" charset="-128"/>
              </a:rPr>
              <a:t>　</a:t>
            </a:r>
          </a:p>
        </p:txBody>
      </p:sp>
      <p:sp>
        <p:nvSpPr>
          <p:cNvPr id="9" name="Rectangle 5">
            <a:extLst>
              <a:ext uri="{FF2B5EF4-FFF2-40B4-BE49-F238E27FC236}">
                <a16:creationId xmlns:a16="http://schemas.microsoft.com/office/drawing/2014/main" id="{517D7F60-1FDF-001C-0446-64941D670658}"/>
              </a:ext>
            </a:extLst>
          </p:cNvPr>
          <p:cNvSpPr>
            <a:spLocks noChangeArrowheads="1"/>
          </p:cNvSpPr>
          <p:nvPr/>
        </p:nvSpPr>
        <p:spPr bwMode="auto">
          <a:xfrm>
            <a:off x="-5000" y="4324616"/>
            <a:ext cx="9149000" cy="591650"/>
          </a:xfrm>
          <a:prstGeom prst="rect">
            <a:avLst/>
          </a:prstGeom>
          <a:noFill/>
          <a:ln w="9525">
            <a:noFill/>
            <a:miter lim="800000"/>
            <a:headEnd/>
            <a:tailEnd/>
          </a:ln>
        </p:spPr>
        <p:txBody>
          <a:bodyPr wrap="square" lIns="77929" tIns="38964" rIns="77929" bIns="38964">
            <a:spAutoFit/>
          </a:bodyPr>
          <a:lstStyle/>
          <a:p>
            <a:pPr marL="5024438" indent="-4737100">
              <a:spcBef>
                <a:spcPts val="170"/>
              </a:spcBef>
              <a:spcAft>
                <a:spcPts val="170"/>
              </a:spcAft>
              <a:tabLst>
                <a:tab pos="3857625" algn="l"/>
                <a:tab pos="5651500" algn="l"/>
              </a:tabLst>
              <a:defRPr/>
            </a:pPr>
            <a:r>
              <a:rPr lang="ja-JP" altLang="en-US" sz="1600" b="1" dirty="0">
                <a:latin typeface="ＭＳ Ｐゴシック" panose="020B0600070205080204" pitchFamily="50" charset="-128"/>
              </a:rPr>
              <a:t>■　市内拠点投資促進事業</a:t>
            </a:r>
            <a:r>
              <a:rPr lang="en-US" altLang="ja-JP" sz="1600" b="1" dirty="0">
                <a:latin typeface="ＭＳ Ｐゴシック" panose="020B0600070205080204" pitchFamily="50" charset="-128"/>
              </a:rPr>
              <a:t>		</a:t>
            </a:r>
            <a:r>
              <a:rPr lang="ja-JP" altLang="en-US" sz="1600" b="1" dirty="0">
                <a:latin typeface="+mn-ea"/>
              </a:rPr>
              <a:t>（５</a:t>
            </a:r>
            <a:r>
              <a:rPr lang="zh-TW" altLang="en-US" sz="1600" b="1" dirty="0">
                <a:latin typeface="+mn-ea"/>
              </a:rPr>
              <a:t>億円</a:t>
            </a:r>
            <a:r>
              <a:rPr lang="ja-JP" altLang="en-US" sz="1600" b="1" dirty="0">
                <a:latin typeface="+mn-ea"/>
              </a:rPr>
              <a:t>　　　 　　　</a:t>
            </a:r>
            <a:r>
              <a:rPr lang="ja-JP" altLang="en-US" sz="1600" b="1" dirty="0">
                <a:latin typeface="ＭＳ Ｐゴシック" pitchFamily="50" charset="-128"/>
                <a:ea typeface="ＭＳ Ｐゴシック" charset="-128"/>
              </a:rPr>
              <a:t>）</a:t>
            </a:r>
          </a:p>
          <a:p>
            <a:pPr marL="956338" lvl="1" indent="-285750">
              <a:spcBef>
                <a:spcPts val="170"/>
              </a:spcBef>
              <a:spcAft>
                <a:spcPts val="170"/>
              </a:spcAft>
              <a:buFont typeface="Wingdings" panose="05000000000000000000" pitchFamily="2" charset="2"/>
              <a:buChar char="Ø"/>
              <a:tabLst>
                <a:tab pos="3857625" algn="l"/>
                <a:tab pos="5651500" algn="l"/>
              </a:tabLst>
              <a:defRPr/>
            </a:pPr>
            <a:r>
              <a:rPr lang="ja-JP" altLang="en-US" sz="1400" dirty="0">
                <a:latin typeface="ＭＳ Ｐゴシック" pitchFamily="50" charset="-128"/>
                <a:ea typeface="ＭＳ Ｐゴシック" charset="-128"/>
              </a:rPr>
              <a:t>成長産業分野の大阪への大規模投資を促進するため、市内拠点の新増設等に要する経費の一部を助成</a:t>
            </a:r>
            <a:endParaRPr lang="ja-JP" altLang="en-US" sz="1400" strike="sngStrike" dirty="0">
              <a:latin typeface="ＭＳ Ｐゴシック" pitchFamily="50" charset="-128"/>
              <a:ea typeface="ＭＳ Ｐゴシック" charset="-128"/>
            </a:endParaRPr>
          </a:p>
        </p:txBody>
      </p:sp>
      <p:sp>
        <p:nvSpPr>
          <p:cNvPr id="6" name="Rectangle 5">
            <a:extLst>
              <a:ext uri="{FF2B5EF4-FFF2-40B4-BE49-F238E27FC236}">
                <a16:creationId xmlns:a16="http://schemas.microsoft.com/office/drawing/2014/main" id="{6C3B7E36-20B1-5B77-0762-A3C3446AE053}"/>
              </a:ext>
            </a:extLst>
          </p:cNvPr>
          <p:cNvSpPr>
            <a:spLocks noChangeArrowheads="1"/>
          </p:cNvSpPr>
          <p:nvPr/>
        </p:nvSpPr>
        <p:spPr bwMode="auto">
          <a:xfrm>
            <a:off x="-4997" y="3546984"/>
            <a:ext cx="7150458" cy="807094"/>
          </a:xfrm>
          <a:prstGeom prst="rect">
            <a:avLst/>
          </a:prstGeom>
          <a:noFill/>
          <a:ln w="9525">
            <a:noFill/>
            <a:miter lim="800000"/>
            <a:headEnd/>
            <a:tailEnd/>
          </a:ln>
        </p:spPr>
        <p:txBody>
          <a:bodyPr wrap="square" lIns="77929" tIns="38964" rIns="77929" bIns="38964">
            <a:spAutoFit/>
          </a:bodyPr>
          <a:lstStyle/>
          <a:p>
            <a:pPr marL="5024438" indent="-4737100">
              <a:spcBef>
                <a:spcPts val="170"/>
              </a:spcBef>
              <a:spcAft>
                <a:spcPts val="170"/>
              </a:spcAft>
              <a:tabLst>
                <a:tab pos="3857625" algn="l"/>
                <a:tab pos="5651500" algn="l"/>
              </a:tabLst>
              <a:defRPr/>
            </a:pPr>
            <a:r>
              <a:rPr lang="ja-JP" altLang="en-US" sz="1600" b="1" dirty="0">
                <a:latin typeface="ＭＳ Ｐゴシック" panose="020B0600070205080204" pitchFamily="50" charset="-128"/>
                <a:ea typeface="ＭＳ Ｐゴシック" panose="020B0600070205080204" pitchFamily="50" charset="-128"/>
              </a:rPr>
              <a:t>■　</a:t>
            </a:r>
            <a:r>
              <a:rPr lang="zh-TW" altLang="en-US" sz="1600" b="1" dirty="0">
                <a:latin typeface="ＭＳ Ｐゴシック" panose="020B0600070205080204" pitchFamily="50" charset="-128"/>
              </a:rPr>
              <a:t>国際金融都市推進事業</a:t>
            </a:r>
            <a:r>
              <a:rPr lang="en-US" altLang="zh-TW" sz="1600" b="1" dirty="0">
                <a:latin typeface="ＭＳ Ｐゴシック" panose="020B0600070205080204" pitchFamily="50" charset="-128"/>
              </a:rPr>
              <a:t>		</a:t>
            </a:r>
            <a:r>
              <a:rPr lang="ja-JP" altLang="en-US" sz="1600" b="1" dirty="0">
                <a:latin typeface="+mn-ea"/>
              </a:rPr>
              <a:t>（１</a:t>
            </a:r>
            <a:r>
              <a:rPr lang="zh-TW" altLang="en-US" sz="1600" b="1" dirty="0">
                <a:latin typeface="+mn-ea"/>
              </a:rPr>
              <a:t>億</a:t>
            </a:r>
            <a:r>
              <a:rPr lang="ja-JP" altLang="en-US" sz="1600" b="1" dirty="0">
                <a:latin typeface="+mn-ea"/>
              </a:rPr>
              <a:t>５，４００</a:t>
            </a:r>
            <a:r>
              <a:rPr lang="zh-TW" altLang="en-US" sz="1600" b="1" dirty="0">
                <a:latin typeface="+mn-ea"/>
              </a:rPr>
              <a:t>万円</a:t>
            </a:r>
            <a:r>
              <a:rPr lang="ja-JP" altLang="en-US" sz="1600" b="1" dirty="0">
                <a:latin typeface="ＭＳ Ｐゴシック" pitchFamily="50" charset="-128"/>
                <a:ea typeface="ＭＳ Ｐゴシック" charset="-128"/>
              </a:rPr>
              <a:t>）</a:t>
            </a:r>
            <a:endParaRPr lang="en-US" altLang="ja-JP" sz="1400" b="1" dirty="0">
              <a:latin typeface="ＭＳ Ｐゴシック" panose="020B0600070205080204" pitchFamily="50" charset="-128"/>
            </a:endParaRPr>
          </a:p>
          <a:p>
            <a:pPr marL="956338" lvl="1" indent="-285750">
              <a:spcBef>
                <a:spcPts val="170"/>
              </a:spcBef>
              <a:spcAft>
                <a:spcPts val="170"/>
              </a:spcAft>
              <a:buFont typeface="Wingdings" panose="05000000000000000000" pitchFamily="2" charset="2"/>
              <a:buChar char="Ø"/>
              <a:tabLst>
                <a:tab pos="3857625" algn="l"/>
                <a:tab pos="5651500" algn="l"/>
              </a:tabLst>
              <a:defRPr/>
            </a:pPr>
            <a:r>
              <a:rPr lang="ja-JP" altLang="en-US" sz="1400" dirty="0">
                <a:latin typeface="ＭＳ Ｐゴシック" pitchFamily="50" charset="-128"/>
                <a:ea typeface="ＭＳ Ｐゴシック" charset="-128"/>
              </a:rPr>
              <a:t>大阪独自の個性・機能を持つ国際金融都市の形成に向けて、地方税軽減制度や拠点設立補助、金融・資産運用特区の取組、プロモーションの強化等を実施</a:t>
            </a:r>
          </a:p>
        </p:txBody>
      </p:sp>
      <p:sp>
        <p:nvSpPr>
          <p:cNvPr id="2" name="テキスト ボックス 1">
            <a:extLst>
              <a:ext uri="{FF2B5EF4-FFF2-40B4-BE49-F238E27FC236}">
                <a16:creationId xmlns:a16="http://schemas.microsoft.com/office/drawing/2014/main" id="{C620661D-216F-2362-10A3-41CC2B5C3D6E}"/>
              </a:ext>
            </a:extLst>
          </p:cNvPr>
          <p:cNvSpPr txBox="1"/>
          <p:nvPr/>
        </p:nvSpPr>
        <p:spPr>
          <a:xfrm>
            <a:off x="7145461" y="3958298"/>
            <a:ext cx="1887055" cy="246221"/>
          </a:xfrm>
          <a:prstGeom prst="rect">
            <a:avLst/>
          </a:prstGeom>
          <a:noFill/>
        </p:spPr>
        <p:txBody>
          <a:bodyPr wrap="none" rtlCol="0">
            <a:spAutoFit/>
          </a:bodyPr>
          <a:lstStyle/>
          <a:p>
            <a:r>
              <a:rPr lang="ja-JP" altLang="en-US" sz="1000" dirty="0"/>
              <a:t>Ｔｅｃｈ Ｏｓａｋａ Ｓｕｍｍｉｔ　２０２５</a:t>
            </a:r>
            <a:endParaRPr kumimoji="1" lang="ja-JP" altLang="en-US" sz="1000" dirty="0"/>
          </a:p>
        </p:txBody>
      </p:sp>
      <p:sp>
        <p:nvSpPr>
          <p:cNvPr id="7" name="角丸四角形 20">
            <a:extLst>
              <a:ext uri="{FF2B5EF4-FFF2-40B4-BE49-F238E27FC236}">
                <a16:creationId xmlns:a16="http://schemas.microsoft.com/office/drawing/2014/main" id="{7F717D12-C54B-008F-5AF8-777C4C5A8516}"/>
              </a:ext>
            </a:extLst>
          </p:cNvPr>
          <p:cNvSpPr/>
          <p:nvPr/>
        </p:nvSpPr>
        <p:spPr>
          <a:xfrm>
            <a:off x="51193" y="2803824"/>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pic>
        <p:nvPicPr>
          <p:cNvPr id="8" name="図 7" descr="空港のロビーにいる人たち&#10;&#10;AI によって生成されたコンテンツは間違っている可能性があります。">
            <a:extLst>
              <a:ext uri="{FF2B5EF4-FFF2-40B4-BE49-F238E27FC236}">
                <a16:creationId xmlns:a16="http://schemas.microsoft.com/office/drawing/2014/main" id="{BAB4E3C5-5011-985B-9EC4-43CA95E0338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22880" y="2697474"/>
            <a:ext cx="1934210" cy="1289473"/>
          </a:xfrm>
          <a:prstGeom prst="rect">
            <a:avLst/>
          </a:prstGeom>
          <a:noFill/>
          <a:ln>
            <a:noFill/>
          </a:ln>
        </p:spPr>
      </p:pic>
    </p:spTree>
    <p:extLst>
      <p:ext uri="{BB962C8B-B14F-4D97-AF65-F5344CB8AC3E}">
        <p14:creationId xmlns:p14="http://schemas.microsoft.com/office/powerpoint/2010/main" val="3825983519"/>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16F9E-FBEF-2D0A-AA55-E124E15B7E51}"/>
            </a:ext>
          </a:extLst>
        </p:cNvPr>
        <p:cNvGrpSpPr/>
        <p:nvPr/>
      </p:nvGrpSpPr>
      <p:grpSpPr>
        <a:xfrm>
          <a:off x="0" y="0"/>
          <a:ext cx="0" cy="0"/>
          <a:chOff x="0" y="0"/>
          <a:chExt cx="0" cy="0"/>
        </a:xfrm>
      </p:grpSpPr>
      <p:sp>
        <p:nvSpPr>
          <p:cNvPr id="9" name="Rectangle 4">
            <a:extLst>
              <a:ext uri="{FF2B5EF4-FFF2-40B4-BE49-F238E27FC236}">
                <a16:creationId xmlns:a16="http://schemas.microsoft.com/office/drawing/2014/main" id="{CE49B9BA-AA1C-3EDB-00F1-C51501636ACC}"/>
              </a:ext>
            </a:extLst>
          </p:cNvPr>
          <p:cNvSpPr>
            <a:spLocks noChangeArrowheads="1"/>
          </p:cNvSpPr>
          <p:nvPr/>
        </p:nvSpPr>
        <p:spPr bwMode="auto">
          <a:xfrm>
            <a:off x="-1588" y="-4763"/>
            <a:ext cx="9145588" cy="476251"/>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「ゼロカーボン おおさか」の実現①</a:t>
            </a:r>
            <a:endParaRPr lang="en-US" altLang="ja-JP" sz="28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25" name="Rectangle 5">
            <a:extLst>
              <a:ext uri="{FF2B5EF4-FFF2-40B4-BE49-F238E27FC236}">
                <a16:creationId xmlns:a16="http://schemas.microsoft.com/office/drawing/2014/main" id="{D392F792-1EB4-3CF4-E2B6-F36ADE88BD10}"/>
              </a:ext>
            </a:extLst>
          </p:cNvPr>
          <p:cNvSpPr>
            <a:spLocks noChangeArrowheads="1"/>
          </p:cNvSpPr>
          <p:nvPr/>
        </p:nvSpPr>
        <p:spPr bwMode="auto">
          <a:xfrm>
            <a:off x="155575" y="663000"/>
            <a:ext cx="6832652" cy="390172"/>
          </a:xfrm>
          <a:prstGeom prst="rect">
            <a:avLst/>
          </a:prstGeom>
          <a:noFill/>
          <a:ln w="9525">
            <a:noFill/>
            <a:miter lim="800000"/>
            <a:headEnd/>
            <a:tailEnd/>
          </a:ln>
        </p:spPr>
        <p:txBody>
          <a:bodyPr lIns="77929" tIns="38964" rIns="77929" bIns="38964"/>
          <a:lstStyle/>
          <a:p>
            <a:pPr eaLnBrk="1" hangingPunct="1">
              <a:lnSpc>
                <a:spcPts val="1700"/>
              </a:lnSpc>
              <a:spcBef>
                <a:spcPts val="170"/>
              </a:spcBef>
              <a:spcAft>
                <a:spcPts val="170"/>
              </a:spcAft>
              <a:tabLst>
                <a:tab pos="5289550" algn="l"/>
              </a:tabLst>
              <a:defRPr/>
            </a:pPr>
            <a:r>
              <a:rPr lang="ja-JP" altLang="en-US" sz="1600" b="1" dirty="0">
                <a:solidFill>
                  <a:schemeClr val="accent4"/>
                </a:solidFill>
                <a:latin typeface="ＭＳ Ｐゴシック" pitchFamily="50" charset="-128"/>
                <a:ea typeface="ＭＳ Ｐゴシック" charset="-128"/>
              </a:rPr>
              <a:t>　　　　　　　　　　　　　　　　　</a:t>
            </a:r>
            <a:endParaRPr lang="en-US" altLang="ja-JP" sz="1600" b="1" dirty="0">
              <a:solidFill>
                <a:schemeClr val="accent4"/>
              </a:solidFill>
              <a:latin typeface="ＭＳ Ｐゴシック" pitchFamily="50" charset="-128"/>
              <a:ea typeface="ＭＳ Ｐゴシック" charset="-128"/>
            </a:endParaRPr>
          </a:p>
          <a:p>
            <a:pPr eaLnBrk="1" hangingPunct="1">
              <a:lnSpc>
                <a:spcPts val="1700"/>
              </a:lnSpc>
              <a:spcBef>
                <a:spcPts val="170"/>
              </a:spcBef>
              <a:spcAft>
                <a:spcPts val="170"/>
              </a:spcAft>
              <a:tabLst>
                <a:tab pos="5289550" algn="l"/>
              </a:tabLst>
              <a:defRPr/>
            </a:pPr>
            <a:r>
              <a:rPr lang="ja-JP" altLang="en-US" sz="1600" b="1" dirty="0">
                <a:solidFill>
                  <a:schemeClr val="accent4"/>
                </a:solidFill>
                <a:latin typeface="ＭＳ Ｐゴシック" pitchFamily="50" charset="-128"/>
                <a:ea typeface="ＭＳ Ｐゴシック" charset="-128"/>
              </a:rPr>
              <a:t>　　　　　　　　　　　　　　　　　　　　　　　　　　　　　　　　　　　　　　　　　　　</a:t>
            </a:r>
            <a:endParaRPr lang="en-US" altLang="ja-JP" sz="1400" dirty="0">
              <a:solidFill>
                <a:srgbClr val="0070C0"/>
              </a:solidFill>
              <a:latin typeface="ＭＳ Ｐゴシック" pitchFamily="50" charset="-128"/>
              <a:ea typeface="ＭＳ Ｐゴシック" charset="-128"/>
            </a:endParaRPr>
          </a:p>
        </p:txBody>
      </p:sp>
      <p:sp>
        <p:nvSpPr>
          <p:cNvPr id="14" name="Rectangle 4">
            <a:extLst>
              <a:ext uri="{FF2B5EF4-FFF2-40B4-BE49-F238E27FC236}">
                <a16:creationId xmlns:a16="http://schemas.microsoft.com/office/drawing/2014/main" id="{DFCA529A-F93F-0904-8E60-5E4B8CFEF779}"/>
              </a:ext>
            </a:extLst>
          </p:cNvPr>
          <p:cNvSpPr>
            <a:spLocks noChangeArrowheads="1"/>
          </p:cNvSpPr>
          <p:nvPr/>
        </p:nvSpPr>
        <p:spPr bwMode="auto">
          <a:xfrm>
            <a:off x="7486495" y="0"/>
            <a:ext cx="165750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経済成長に向けた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戦略の実行</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3" name="AutoShape 2" descr="https://1.bp.blogspot.com/-ToH0YELnPAA/Whu1-U4b-5I/AAAAAAABIeY/f-qTWRzaC2APP7vmLdBd0p3JZx5bZfj_gCLcBGAs/s800/car_bus_jr.png">
            <a:extLst>
              <a:ext uri="{FF2B5EF4-FFF2-40B4-BE49-F238E27FC236}">
                <a16:creationId xmlns:a16="http://schemas.microsoft.com/office/drawing/2014/main" id="{F03B638C-296F-AF29-462B-C4138E35E891}"/>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ＭＳ Ｐゴシック" panose="020B0600070205080204" pitchFamily="50" charset="-128"/>
            </a:endParaRPr>
          </a:p>
        </p:txBody>
      </p:sp>
      <p:sp>
        <p:nvSpPr>
          <p:cNvPr id="28" name="Rectangle 5">
            <a:extLst>
              <a:ext uri="{FF2B5EF4-FFF2-40B4-BE49-F238E27FC236}">
                <a16:creationId xmlns:a16="http://schemas.microsoft.com/office/drawing/2014/main" id="{FA6E5C7B-609F-D4D1-43BF-6353F6395E4F}"/>
              </a:ext>
            </a:extLst>
          </p:cNvPr>
          <p:cNvSpPr>
            <a:spLocks noChangeArrowheads="1"/>
          </p:cNvSpPr>
          <p:nvPr/>
        </p:nvSpPr>
        <p:spPr bwMode="auto">
          <a:xfrm>
            <a:off x="5596440" y="2206310"/>
            <a:ext cx="1898084" cy="354576"/>
          </a:xfrm>
          <a:prstGeom prst="rect">
            <a:avLst/>
          </a:prstGeom>
          <a:noFill/>
          <a:ln w="9525">
            <a:noFill/>
            <a:miter lim="800000"/>
            <a:headEnd/>
            <a:tailEnd/>
          </a:ln>
        </p:spPr>
        <p:txBody>
          <a:bodyPr lIns="77929" tIns="38964" rIns="77929" bIns="38964"/>
          <a:lstStyle/>
          <a:p>
            <a:pPr algn="just" eaLnBrk="1" hangingPunct="1">
              <a:lnSpc>
                <a:spcPts val="1700"/>
              </a:lnSpc>
              <a:spcBef>
                <a:spcPts val="170"/>
              </a:spcBef>
              <a:spcAft>
                <a:spcPts val="170"/>
              </a:spcAft>
              <a:tabLst>
                <a:tab pos="1519238" algn="l"/>
                <a:tab pos="5289550" algn="l"/>
              </a:tabLst>
              <a:defRPr/>
            </a:pPr>
            <a:endParaRPr lang="en-US" altLang="ja-JP" sz="1400" dirty="0">
              <a:latin typeface="ＭＳ Ｐゴシック" pitchFamily="50" charset="-128"/>
              <a:ea typeface="ＭＳ Ｐゴシック" charset="-128"/>
            </a:endParaRPr>
          </a:p>
        </p:txBody>
      </p:sp>
      <p:sp>
        <p:nvSpPr>
          <p:cNvPr id="30" name="Rectangle 5">
            <a:extLst>
              <a:ext uri="{FF2B5EF4-FFF2-40B4-BE49-F238E27FC236}">
                <a16:creationId xmlns:a16="http://schemas.microsoft.com/office/drawing/2014/main" id="{C7A226E9-3032-7345-B7C5-6FA8F3DC543B}"/>
              </a:ext>
            </a:extLst>
          </p:cNvPr>
          <p:cNvSpPr>
            <a:spLocks noChangeArrowheads="1"/>
          </p:cNvSpPr>
          <p:nvPr/>
        </p:nvSpPr>
        <p:spPr bwMode="auto">
          <a:xfrm>
            <a:off x="5520183" y="3516710"/>
            <a:ext cx="2116508" cy="354576"/>
          </a:xfrm>
          <a:prstGeom prst="rect">
            <a:avLst/>
          </a:prstGeom>
          <a:noFill/>
          <a:ln w="9525">
            <a:noFill/>
            <a:miter lim="800000"/>
            <a:headEnd/>
            <a:tailEnd/>
          </a:ln>
        </p:spPr>
        <p:txBody>
          <a:bodyPr lIns="77929" tIns="38964" rIns="77929" bIns="38964"/>
          <a:lstStyle/>
          <a:p>
            <a:pPr algn="just" eaLnBrk="1" hangingPunct="1">
              <a:lnSpc>
                <a:spcPts val="1700"/>
              </a:lnSpc>
              <a:spcBef>
                <a:spcPts val="170"/>
              </a:spcBef>
              <a:spcAft>
                <a:spcPts val="170"/>
              </a:spcAft>
              <a:tabLst>
                <a:tab pos="1519238" algn="l"/>
                <a:tab pos="5289550" algn="l"/>
              </a:tabLst>
              <a:defRPr/>
            </a:pPr>
            <a:endParaRPr lang="en-US" altLang="ja-JP" sz="1600" dirty="0">
              <a:solidFill>
                <a:srgbClr val="FF0000"/>
              </a:solidFill>
              <a:latin typeface="ＭＳ Ｐゴシック" pitchFamily="50" charset="-128"/>
              <a:ea typeface="ＭＳ Ｐゴシック" charset="-128"/>
            </a:endParaRPr>
          </a:p>
        </p:txBody>
      </p:sp>
      <p:sp>
        <p:nvSpPr>
          <p:cNvPr id="8" name="Rectangle 5">
            <a:extLst>
              <a:ext uri="{FF2B5EF4-FFF2-40B4-BE49-F238E27FC236}">
                <a16:creationId xmlns:a16="http://schemas.microsoft.com/office/drawing/2014/main" id="{F4883AF6-EBF1-1E75-E722-7E98274DE105}"/>
              </a:ext>
            </a:extLst>
          </p:cNvPr>
          <p:cNvSpPr>
            <a:spLocks noChangeArrowheads="1"/>
          </p:cNvSpPr>
          <p:nvPr/>
        </p:nvSpPr>
        <p:spPr bwMode="auto">
          <a:xfrm>
            <a:off x="4211735" y="1511476"/>
            <a:ext cx="2580427" cy="308443"/>
          </a:xfrm>
          <a:prstGeom prst="rect">
            <a:avLst/>
          </a:prstGeom>
          <a:noFill/>
          <a:ln w="9525">
            <a:noFill/>
            <a:miter lim="800000"/>
            <a:headEnd/>
            <a:tailEnd/>
          </a:ln>
        </p:spPr>
        <p:txBody>
          <a:bodyPr lIns="77929" tIns="38964" rIns="77929" bIns="38964"/>
          <a:lstStyle/>
          <a:p>
            <a:pPr algn="just" eaLnBrk="1" hangingPunct="1">
              <a:lnSpc>
                <a:spcPts val="2100"/>
              </a:lnSpc>
              <a:spcBef>
                <a:spcPts val="170"/>
              </a:spcBef>
              <a:spcAft>
                <a:spcPts val="170"/>
              </a:spcAft>
              <a:tabLst>
                <a:tab pos="1519238" algn="l"/>
                <a:tab pos="5289550" algn="l"/>
              </a:tabLst>
              <a:defRPr/>
            </a:pPr>
            <a:r>
              <a:rPr lang="ja-JP" altLang="en-US" sz="1600" b="1" dirty="0">
                <a:latin typeface="ＭＳ Ｐゴシック" pitchFamily="50" charset="-128"/>
                <a:ea typeface="ＭＳ Ｐゴシック" charset="-128"/>
              </a:rPr>
              <a:t>　　　（       １，２００万円）</a:t>
            </a:r>
            <a:endParaRPr lang="en-US" altLang="ja-JP" sz="1600" b="1" dirty="0">
              <a:latin typeface="ＭＳ Ｐゴシック" pitchFamily="50" charset="-128"/>
              <a:ea typeface="ＭＳ Ｐゴシック" charset="-128"/>
            </a:endParaRPr>
          </a:p>
          <a:p>
            <a:pPr algn="just" eaLnBrk="1" hangingPunct="1">
              <a:lnSpc>
                <a:spcPts val="2100"/>
              </a:lnSpc>
              <a:spcBef>
                <a:spcPts val="170"/>
              </a:spcBef>
              <a:spcAft>
                <a:spcPts val="170"/>
              </a:spcAft>
              <a:tabLst>
                <a:tab pos="1519238" algn="l"/>
                <a:tab pos="5289550" algn="l"/>
              </a:tabLst>
              <a:defRPr/>
            </a:pPr>
            <a:endParaRPr lang="en-US" altLang="ja-JP" sz="1600" b="1" dirty="0">
              <a:latin typeface="ＭＳ Ｐゴシック" pitchFamily="50" charset="-128"/>
              <a:ea typeface="ＭＳ Ｐゴシック" charset="-128"/>
            </a:endParaRPr>
          </a:p>
        </p:txBody>
      </p:sp>
      <p:sp>
        <p:nvSpPr>
          <p:cNvPr id="13" name="Rectangle 5">
            <a:extLst>
              <a:ext uri="{FF2B5EF4-FFF2-40B4-BE49-F238E27FC236}">
                <a16:creationId xmlns:a16="http://schemas.microsoft.com/office/drawing/2014/main" id="{1D346719-5387-7C10-F211-B593BEA33921}"/>
              </a:ext>
            </a:extLst>
          </p:cNvPr>
          <p:cNvSpPr>
            <a:spLocks noChangeArrowheads="1"/>
          </p:cNvSpPr>
          <p:nvPr/>
        </p:nvSpPr>
        <p:spPr bwMode="auto">
          <a:xfrm>
            <a:off x="359695" y="582480"/>
            <a:ext cx="8538071" cy="354576"/>
          </a:xfrm>
          <a:prstGeom prst="rect">
            <a:avLst/>
          </a:prstGeom>
          <a:noFill/>
          <a:ln w="9525">
            <a:noFill/>
            <a:miter lim="800000"/>
            <a:headEnd/>
            <a:tailEnd/>
          </a:ln>
        </p:spPr>
        <p:txBody>
          <a:bodyPr lIns="77929" tIns="38964" rIns="77929" bIns="38964"/>
          <a:lstStyle/>
          <a:p>
            <a:pPr eaLnBrk="1" hangingPunct="1">
              <a:lnSpc>
                <a:spcPts val="1700"/>
              </a:lnSpc>
              <a:spcBef>
                <a:spcPts val="170"/>
              </a:spcBef>
              <a:spcAft>
                <a:spcPts val="170"/>
              </a:spcAft>
              <a:tabLst>
                <a:tab pos="5289550" algn="l"/>
              </a:tabLst>
              <a:defRPr/>
            </a:pPr>
            <a:r>
              <a:rPr lang="ja-JP" altLang="en-US" sz="1600" b="1" dirty="0">
                <a:latin typeface="ＭＳ Ｐゴシック" panose="020B0600070205080204" pitchFamily="50" charset="-128"/>
              </a:rPr>
              <a:t>○　</a:t>
            </a:r>
            <a:r>
              <a:rPr lang="ja-JP" altLang="en-US" sz="1600" b="1" dirty="0">
                <a:latin typeface="ＭＳ Ｐゴシック" pitchFamily="50" charset="-128"/>
                <a:ea typeface="ＭＳ Ｐゴシック" charset="-128"/>
              </a:rPr>
              <a:t>ネクストグリーンプロジェクト　～２０３０年度目標に向けた新たな脱炭素化の推進～　</a:t>
            </a:r>
            <a:endParaRPr lang="en-US" altLang="ja-JP" sz="1600" b="1" dirty="0">
              <a:latin typeface="ＭＳ Ｐゴシック" pitchFamily="50" charset="-128"/>
              <a:ea typeface="ＭＳ Ｐゴシック" charset="-128"/>
            </a:endParaRPr>
          </a:p>
          <a:p>
            <a:pPr eaLnBrk="1" hangingPunct="1">
              <a:lnSpc>
                <a:spcPts val="1700"/>
              </a:lnSpc>
              <a:spcBef>
                <a:spcPts val="170"/>
              </a:spcBef>
              <a:spcAft>
                <a:spcPts val="170"/>
              </a:spcAft>
              <a:tabLst>
                <a:tab pos="5289550" algn="l"/>
              </a:tabLst>
              <a:defRPr/>
            </a:pPr>
            <a:r>
              <a:rPr lang="en-US"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　　　　　（ 　９億２，７００</a:t>
            </a:r>
            <a:r>
              <a:rPr lang="ja-JP" altLang="en-US" sz="1600" b="1" dirty="0">
                <a:latin typeface="+mj-ea"/>
              </a:rPr>
              <a:t>万円</a:t>
            </a:r>
            <a:r>
              <a:rPr lang="ja-JP" altLang="en-US" sz="1600" b="1" dirty="0">
                <a:latin typeface="ＭＳ Ｐゴシック" pitchFamily="50" charset="-128"/>
                <a:ea typeface="ＭＳ Ｐゴシック" charset="-128"/>
              </a:rPr>
              <a:t>）</a:t>
            </a:r>
            <a:endParaRPr lang="en-US" altLang="ja-JP" sz="1600" b="1" dirty="0">
              <a:latin typeface="ＭＳ Ｐゴシック" pitchFamily="50" charset="-128"/>
              <a:ea typeface="ＭＳ Ｐゴシック" charset="-128"/>
            </a:endParaRPr>
          </a:p>
          <a:p>
            <a:pPr eaLnBrk="1" hangingPunct="1">
              <a:lnSpc>
                <a:spcPts val="1700"/>
              </a:lnSpc>
              <a:spcBef>
                <a:spcPts val="170"/>
              </a:spcBef>
              <a:spcAft>
                <a:spcPts val="170"/>
              </a:spcAft>
              <a:tabLst>
                <a:tab pos="361950" algn="l"/>
              </a:tabLst>
              <a:defRPr/>
            </a:pPr>
            <a:r>
              <a:rPr lang="en-US"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　　　　　　　　　　　　　　　　　　　　　　　　　　　　　　　　　　　　　　</a:t>
            </a:r>
            <a:endParaRPr lang="en-US" altLang="ja-JP" sz="1400" dirty="0">
              <a:latin typeface="ＭＳ Ｐゴシック" pitchFamily="50" charset="-128"/>
              <a:ea typeface="ＭＳ Ｐゴシック" charset="-128"/>
            </a:endParaRPr>
          </a:p>
        </p:txBody>
      </p:sp>
      <p:sp>
        <p:nvSpPr>
          <p:cNvPr id="2" name="Rectangle 5">
            <a:extLst>
              <a:ext uri="{FF2B5EF4-FFF2-40B4-BE49-F238E27FC236}">
                <a16:creationId xmlns:a16="http://schemas.microsoft.com/office/drawing/2014/main" id="{866EE169-F11B-7A6E-F2BF-3803B82F484E}"/>
              </a:ext>
            </a:extLst>
          </p:cNvPr>
          <p:cNvSpPr>
            <a:spLocks noChangeArrowheads="1"/>
          </p:cNvSpPr>
          <p:nvPr/>
        </p:nvSpPr>
        <p:spPr bwMode="auto">
          <a:xfrm>
            <a:off x="532566" y="1527216"/>
            <a:ext cx="4568727" cy="27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2100"/>
              </a:lnSpc>
              <a:spcBef>
                <a:spcPts val="200"/>
              </a:spcBef>
              <a:spcAft>
                <a:spcPts val="200"/>
              </a:spcAft>
            </a:pPr>
            <a:r>
              <a:rPr lang="ja-JP" altLang="en-US" sz="1600" b="1" dirty="0">
                <a:latin typeface="ＭＳ Ｐゴシック" pitchFamily="50" charset="-128"/>
                <a:ea typeface="ＭＳ Ｐゴシック" charset="-128"/>
              </a:rPr>
              <a:t>■ペロブスカイト太陽電池導入支援事業</a:t>
            </a:r>
            <a:endParaRPr lang="en-US" altLang="zh-TW" sz="1600" b="1" dirty="0">
              <a:latin typeface="ＭＳ Ｐゴシック" pitchFamily="50" charset="-128"/>
              <a:ea typeface="ＭＳ Ｐゴシック" charset="-128"/>
            </a:endParaRPr>
          </a:p>
          <a:p>
            <a:pPr eaLnBrk="1" hangingPunct="1">
              <a:lnSpc>
                <a:spcPts val="1500"/>
              </a:lnSpc>
              <a:spcBef>
                <a:spcPts val="200"/>
              </a:spcBef>
              <a:spcAft>
                <a:spcPts val="200"/>
              </a:spcAft>
            </a:pPr>
            <a:endParaRPr lang="ja-JP" altLang="en-US" sz="1600" b="1" dirty="0">
              <a:latin typeface="ＭＳ Ｐゴシック" pitchFamily="50" charset="-128"/>
              <a:ea typeface="ＭＳ Ｐゴシック" charset="-128"/>
            </a:endParaRPr>
          </a:p>
        </p:txBody>
      </p:sp>
      <p:sp>
        <p:nvSpPr>
          <p:cNvPr id="11" name="Rectangle 5">
            <a:extLst>
              <a:ext uri="{FF2B5EF4-FFF2-40B4-BE49-F238E27FC236}">
                <a16:creationId xmlns:a16="http://schemas.microsoft.com/office/drawing/2014/main" id="{AD7134FC-F941-2FD4-7923-AB9DF54EC378}"/>
              </a:ext>
            </a:extLst>
          </p:cNvPr>
          <p:cNvSpPr>
            <a:spLocks noChangeArrowheads="1"/>
          </p:cNvSpPr>
          <p:nvPr/>
        </p:nvSpPr>
        <p:spPr bwMode="auto">
          <a:xfrm>
            <a:off x="514701" y="827632"/>
            <a:ext cx="6253608" cy="628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1500"/>
              </a:lnSpc>
              <a:spcBef>
                <a:spcPts val="200"/>
              </a:spcBef>
              <a:spcAft>
                <a:spcPts val="200"/>
              </a:spcAft>
            </a:pPr>
            <a:r>
              <a:rPr lang="ja-JP" altLang="en-US" sz="1400" dirty="0">
                <a:latin typeface="ＭＳ Ｐゴシック" pitchFamily="50" charset="-128"/>
                <a:ea typeface="ＭＳ Ｐゴシック" charset="-128"/>
              </a:rPr>
              <a:t>大阪・関西万博で披露された最先端技術であるペロブスカイト太陽電池や</a:t>
            </a:r>
            <a:br>
              <a:rPr lang="en-US" altLang="ja-JP" sz="1400" dirty="0">
                <a:latin typeface="ＭＳ Ｐゴシック" pitchFamily="50" charset="-128"/>
                <a:ea typeface="ＭＳ Ｐゴシック" charset="-128"/>
              </a:rPr>
            </a:br>
            <a:r>
              <a:rPr lang="ja-JP" altLang="en-US" sz="1400" dirty="0">
                <a:latin typeface="ＭＳ Ｐゴシック" pitchFamily="50" charset="-128"/>
                <a:ea typeface="ＭＳ Ｐゴシック" charset="-128"/>
              </a:rPr>
              <a:t>帯水層蓄熱システムの実装化、市民生活・ 企業活動における省エネ行動の促進、</a:t>
            </a:r>
            <a:br>
              <a:rPr lang="en-US" altLang="ja-JP" sz="1400" dirty="0">
                <a:latin typeface="ＭＳ Ｐゴシック" pitchFamily="50" charset="-128"/>
                <a:ea typeface="ＭＳ Ｐゴシック" charset="-128"/>
              </a:rPr>
            </a:br>
            <a:r>
              <a:rPr lang="ja-JP" altLang="en-US" sz="1400" dirty="0">
                <a:latin typeface="ＭＳ Ｐゴシック" pitchFamily="50" charset="-128"/>
                <a:ea typeface="ＭＳ Ｐゴシック" charset="-128"/>
              </a:rPr>
              <a:t>再生可能エネルギーの普及拡大などの施策をパッケージとして実施</a:t>
            </a:r>
          </a:p>
        </p:txBody>
      </p:sp>
      <p:sp>
        <p:nvSpPr>
          <p:cNvPr id="16" name="Rectangle 5">
            <a:extLst>
              <a:ext uri="{FF2B5EF4-FFF2-40B4-BE49-F238E27FC236}">
                <a16:creationId xmlns:a16="http://schemas.microsoft.com/office/drawing/2014/main" id="{B874D3AB-4DD0-A601-BBB3-24D9ACB6CDB4}"/>
              </a:ext>
            </a:extLst>
          </p:cNvPr>
          <p:cNvSpPr>
            <a:spLocks noChangeArrowheads="1"/>
          </p:cNvSpPr>
          <p:nvPr/>
        </p:nvSpPr>
        <p:spPr bwMode="auto">
          <a:xfrm>
            <a:off x="720217" y="1814459"/>
            <a:ext cx="5993766" cy="42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200"/>
              </a:lnSpc>
              <a:spcBef>
                <a:spcPts val="200"/>
              </a:spcBef>
              <a:spcAft>
                <a:spcPts val="200"/>
              </a:spcAft>
              <a:buFont typeface="Wingdings" panose="05000000000000000000" pitchFamily="2" charset="2"/>
              <a:buChar char="Ø"/>
            </a:pPr>
            <a:r>
              <a:rPr lang="ja-JP" altLang="en-US" sz="1400" dirty="0">
                <a:latin typeface="ＭＳ Ｐゴシック" pitchFamily="50" charset="-128"/>
                <a:ea typeface="ＭＳ Ｐゴシック" charset="-128"/>
              </a:rPr>
              <a:t>ペロブスカイト太陽電池の早期の社会実装を実現するため、</a:t>
            </a:r>
            <a:endParaRPr lang="en-US" altLang="ja-JP" sz="1400" dirty="0">
              <a:latin typeface="ＭＳ Ｐゴシック" pitchFamily="50" charset="-128"/>
              <a:ea typeface="ＭＳ Ｐゴシック" charset="-128"/>
            </a:endParaRPr>
          </a:p>
          <a:p>
            <a:pPr eaLnBrk="1" hangingPunct="1">
              <a:lnSpc>
                <a:spcPts val="1200"/>
              </a:lnSpc>
              <a:spcBef>
                <a:spcPts val="200"/>
              </a:spcBef>
              <a:spcAft>
                <a:spcPts val="200"/>
              </a:spcAft>
            </a:pPr>
            <a:r>
              <a:rPr lang="ja-JP" altLang="en-US" sz="1400" dirty="0">
                <a:latin typeface="ＭＳ Ｐゴシック" pitchFamily="50" charset="-128"/>
                <a:ea typeface="ＭＳ Ｐゴシック" charset="-128"/>
              </a:rPr>
              <a:t>     導入する事業者への設備導入費用の一部を助成</a:t>
            </a:r>
            <a:endParaRPr lang="en-US" altLang="ja-JP" sz="1400" dirty="0">
              <a:latin typeface="ＭＳ Ｐゴシック" pitchFamily="50" charset="-128"/>
              <a:ea typeface="ＭＳ Ｐゴシック" charset="-128"/>
            </a:endParaRPr>
          </a:p>
        </p:txBody>
      </p:sp>
      <p:sp>
        <p:nvSpPr>
          <p:cNvPr id="31" name="Rectangle 5">
            <a:extLst>
              <a:ext uri="{FF2B5EF4-FFF2-40B4-BE49-F238E27FC236}">
                <a16:creationId xmlns:a16="http://schemas.microsoft.com/office/drawing/2014/main" id="{AE6B394F-2A77-A640-544C-A9C0B038F7CE}"/>
              </a:ext>
            </a:extLst>
          </p:cNvPr>
          <p:cNvSpPr>
            <a:spLocks noChangeArrowheads="1"/>
          </p:cNvSpPr>
          <p:nvPr/>
        </p:nvSpPr>
        <p:spPr bwMode="auto">
          <a:xfrm>
            <a:off x="720217" y="2468598"/>
            <a:ext cx="7831625" cy="43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200"/>
              </a:lnSpc>
              <a:spcBef>
                <a:spcPts val="200"/>
              </a:spcBef>
              <a:spcAft>
                <a:spcPts val="200"/>
              </a:spcAft>
              <a:buFont typeface="Wingdings" panose="05000000000000000000" pitchFamily="2" charset="2"/>
              <a:buChar char="Ø"/>
            </a:pPr>
            <a:r>
              <a:rPr lang="ja-JP" altLang="en-US" sz="1400" dirty="0">
                <a:latin typeface="+mj-ea"/>
                <a:ea typeface="+mj-ea"/>
              </a:rPr>
              <a:t>地中熱利用技術である「帯水層蓄熱システム」を導入する事業者へ</a:t>
            </a:r>
            <a:endParaRPr lang="en-US" altLang="ja-JP" sz="1400" dirty="0">
              <a:latin typeface="+mj-ea"/>
              <a:ea typeface="+mj-ea"/>
            </a:endParaRPr>
          </a:p>
          <a:p>
            <a:pPr eaLnBrk="1" hangingPunct="1">
              <a:lnSpc>
                <a:spcPts val="1200"/>
              </a:lnSpc>
              <a:spcBef>
                <a:spcPts val="200"/>
              </a:spcBef>
              <a:spcAft>
                <a:spcPts val="200"/>
              </a:spcAft>
            </a:pPr>
            <a:r>
              <a:rPr lang="ja-JP" altLang="en-US" sz="1400" dirty="0">
                <a:latin typeface="+mj-ea"/>
                <a:ea typeface="+mj-ea"/>
              </a:rPr>
              <a:t>     地盤調査費用の一部を助成</a:t>
            </a:r>
            <a:endParaRPr lang="en-US" altLang="ja-JP" sz="1400" dirty="0">
              <a:latin typeface="+mj-ea"/>
              <a:ea typeface="+mj-ea"/>
            </a:endParaRPr>
          </a:p>
        </p:txBody>
      </p:sp>
      <p:sp>
        <p:nvSpPr>
          <p:cNvPr id="32" name="Rectangle 5">
            <a:extLst>
              <a:ext uri="{FF2B5EF4-FFF2-40B4-BE49-F238E27FC236}">
                <a16:creationId xmlns:a16="http://schemas.microsoft.com/office/drawing/2014/main" id="{0A939875-2D4B-372B-603F-9F1F8D27C4F7}"/>
              </a:ext>
            </a:extLst>
          </p:cNvPr>
          <p:cNvSpPr>
            <a:spLocks noChangeArrowheads="1"/>
          </p:cNvSpPr>
          <p:nvPr/>
        </p:nvSpPr>
        <p:spPr bwMode="auto">
          <a:xfrm>
            <a:off x="720217" y="3156603"/>
            <a:ext cx="5912871" cy="33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200"/>
              </a:lnSpc>
              <a:spcBef>
                <a:spcPts val="200"/>
              </a:spcBef>
              <a:spcAft>
                <a:spcPts val="200"/>
              </a:spcAft>
              <a:buFont typeface="Wingdings" panose="05000000000000000000" pitchFamily="2" charset="2"/>
              <a:buChar char="Ø"/>
            </a:pPr>
            <a:r>
              <a:rPr lang="ja-JP" altLang="en-US" sz="1400" dirty="0">
                <a:latin typeface="ＭＳ Ｐゴシック" pitchFamily="50" charset="-128"/>
                <a:ea typeface="ＭＳ Ｐゴシック" charset="-128"/>
              </a:rPr>
              <a:t>新たな設置形態や導入手法により太陽光発電設備を導入する事業者へ</a:t>
            </a:r>
            <a:endParaRPr lang="en-US" altLang="ja-JP" sz="1400" dirty="0">
              <a:latin typeface="ＭＳ Ｐゴシック" pitchFamily="50" charset="-128"/>
              <a:ea typeface="ＭＳ Ｐゴシック" charset="-128"/>
            </a:endParaRPr>
          </a:p>
          <a:p>
            <a:pPr eaLnBrk="1" hangingPunct="1">
              <a:lnSpc>
                <a:spcPts val="1200"/>
              </a:lnSpc>
              <a:spcBef>
                <a:spcPts val="200"/>
              </a:spcBef>
              <a:spcAft>
                <a:spcPts val="200"/>
              </a:spcAft>
            </a:pPr>
            <a:r>
              <a:rPr lang="en-US" altLang="ja-JP" sz="1400" dirty="0">
                <a:latin typeface="ＭＳ Ｐゴシック" pitchFamily="50" charset="-128"/>
                <a:ea typeface="ＭＳ Ｐゴシック" charset="-128"/>
              </a:rPr>
              <a:t>     </a:t>
            </a:r>
            <a:r>
              <a:rPr lang="ja-JP" altLang="en-US" sz="1400" dirty="0">
                <a:latin typeface="ＭＳ Ｐゴシック" pitchFamily="50" charset="-128"/>
                <a:ea typeface="ＭＳ Ｐゴシック" charset="-128"/>
              </a:rPr>
              <a:t>設備導入費用の一部を助成</a:t>
            </a:r>
          </a:p>
        </p:txBody>
      </p:sp>
      <p:sp>
        <p:nvSpPr>
          <p:cNvPr id="36" name="Rectangle 5">
            <a:extLst>
              <a:ext uri="{FF2B5EF4-FFF2-40B4-BE49-F238E27FC236}">
                <a16:creationId xmlns:a16="http://schemas.microsoft.com/office/drawing/2014/main" id="{0EAF66DB-A0BE-7FB5-22A9-EA84B1B395A2}"/>
              </a:ext>
            </a:extLst>
          </p:cNvPr>
          <p:cNvSpPr>
            <a:spLocks noChangeArrowheads="1"/>
          </p:cNvSpPr>
          <p:nvPr/>
        </p:nvSpPr>
        <p:spPr bwMode="auto">
          <a:xfrm>
            <a:off x="720216" y="3874521"/>
            <a:ext cx="6865799" cy="27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200"/>
              </a:lnSpc>
              <a:spcBef>
                <a:spcPts val="200"/>
              </a:spcBef>
              <a:spcAft>
                <a:spcPts val="200"/>
              </a:spcAft>
              <a:buFont typeface="Wingdings" panose="05000000000000000000" pitchFamily="2" charset="2"/>
              <a:buChar char="Ø"/>
            </a:pPr>
            <a:r>
              <a:rPr lang="ja-JP" altLang="en-US" sz="1400" dirty="0">
                <a:latin typeface="ＭＳ Ｐゴシック" pitchFamily="50" charset="-128"/>
                <a:ea typeface="ＭＳ Ｐゴシック" charset="-128"/>
              </a:rPr>
              <a:t>中小企業者が実施する省エネ設備導入及び省エネ診断費用の一部を助成</a:t>
            </a:r>
          </a:p>
        </p:txBody>
      </p:sp>
      <p:sp>
        <p:nvSpPr>
          <p:cNvPr id="39" name="Rectangle 5">
            <a:extLst>
              <a:ext uri="{FF2B5EF4-FFF2-40B4-BE49-F238E27FC236}">
                <a16:creationId xmlns:a16="http://schemas.microsoft.com/office/drawing/2014/main" id="{E1CB8408-0778-3528-25CD-04CC357F2EB9}"/>
              </a:ext>
            </a:extLst>
          </p:cNvPr>
          <p:cNvSpPr>
            <a:spLocks noChangeArrowheads="1"/>
          </p:cNvSpPr>
          <p:nvPr/>
        </p:nvSpPr>
        <p:spPr bwMode="auto">
          <a:xfrm>
            <a:off x="720217" y="4810230"/>
            <a:ext cx="7935345" cy="33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500"/>
              </a:lnSpc>
              <a:spcBef>
                <a:spcPts val="200"/>
              </a:spcBef>
              <a:spcAft>
                <a:spcPts val="200"/>
              </a:spcAft>
              <a:buFont typeface="Wingdings" panose="05000000000000000000" pitchFamily="2" charset="2"/>
              <a:buChar char="Ø"/>
            </a:pPr>
            <a:r>
              <a:rPr lang="ja-JP" altLang="en-US" sz="1400" dirty="0">
                <a:latin typeface="ＭＳ Ｐゴシック" pitchFamily="50" charset="-128"/>
                <a:ea typeface="ＭＳ Ｐゴシック" charset="-128"/>
              </a:rPr>
              <a:t>脱炭素意識の向上のため、事業者向けのセミナーや市民向け環境学習・普及啓発を実施</a:t>
            </a:r>
            <a:endParaRPr lang="en-US" altLang="ja-JP" sz="1400" dirty="0">
              <a:latin typeface="ＭＳ Ｐゴシック" pitchFamily="50" charset="-128"/>
              <a:ea typeface="ＭＳ Ｐゴシック" charset="-128"/>
            </a:endParaRPr>
          </a:p>
        </p:txBody>
      </p:sp>
      <p:sp>
        <p:nvSpPr>
          <p:cNvPr id="46" name="スライド番号プレースホルダ 3">
            <a:extLst>
              <a:ext uri="{FF2B5EF4-FFF2-40B4-BE49-F238E27FC236}">
                <a16:creationId xmlns:a16="http://schemas.microsoft.com/office/drawing/2014/main" id="{EEC5B1EE-D10E-88DE-4175-0C1EA8C4F65A}"/>
              </a:ext>
            </a:extLst>
          </p:cNvPr>
          <p:cNvSpPr txBox="1">
            <a:spLocks noGrp="1"/>
          </p:cNvSpPr>
          <p:nvPr/>
        </p:nvSpPr>
        <p:spPr bwMode="auto">
          <a:xfrm>
            <a:off x="7013445" y="4709049"/>
            <a:ext cx="2133600" cy="438754"/>
          </a:xfrm>
          <a:prstGeom prst="rect">
            <a:avLst/>
          </a:prstGeom>
          <a:noFill/>
          <a:ln>
            <a:miter lim="800000"/>
            <a:headEnd/>
            <a:tailEnd/>
          </a:ln>
        </p:spPr>
        <p:txBody>
          <a:bodyPr lIns="77928" tIns="38964" rIns="77928" bIns="38964"/>
          <a:lstStyle/>
          <a:p>
            <a:pPr algn="r" eaLnBrk="1" hangingPunct="1">
              <a:defRPr/>
            </a:pPr>
            <a:fld id="{8FFDCF82-61BD-41EF-A490-9375BDA4C9D1}" type="slidenum">
              <a:rPr lang="en-US" altLang="ja-JP" sz="2000" b="1" smtClean="0">
                <a:effectLst>
                  <a:outerShdw blurRad="38100" dist="38100" dir="2700000" algn="tl">
                    <a:srgbClr val="C0C0C0"/>
                  </a:outerShdw>
                </a:effectLst>
                <a:latin typeface="ＭＳ Ｐゴシック" panose="020B0600070205080204" pitchFamily="50" charset="-128"/>
                <a:cs typeface="Arial" panose="020B0604020202020204" pitchFamily="34" charset="0"/>
              </a:rPr>
              <a:t>31</a:t>
            </a:fld>
            <a:endParaRPr lang="en-US" altLang="ja-JP" sz="2000" b="1" dirty="0">
              <a:effectLst>
                <a:outerShdw blurRad="38100" dist="38100" dir="2700000" algn="tl">
                  <a:srgbClr val="C0C0C0"/>
                </a:outerShdw>
              </a:effectLst>
              <a:latin typeface="ＭＳ Ｐゴシック" panose="020B0600070205080204" pitchFamily="50" charset="-128"/>
              <a:cs typeface="Arial" panose="020B0604020202020204" pitchFamily="34" charset="0"/>
            </a:endParaRPr>
          </a:p>
        </p:txBody>
      </p:sp>
      <p:sp>
        <p:nvSpPr>
          <p:cNvPr id="4" name="角丸四角形 82">
            <a:extLst>
              <a:ext uri="{FF2B5EF4-FFF2-40B4-BE49-F238E27FC236}">
                <a16:creationId xmlns:a16="http://schemas.microsoft.com/office/drawing/2014/main" id="{8EE4F804-62DC-24E0-324E-CA03DCF38FF4}"/>
              </a:ext>
            </a:extLst>
          </p:cNvPr>
          <p:cNvSpPr/>
          <p:nvPr/>
        </p:nvSpPr>
        <p:spPr>
          <a:xfrm>
            <a:off x="70770" y="562132"/>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2588" indent="-41275" algn="l" rtl="0" eaLnBrk="0" fontAlgn="base" hangingPunct="0">
              <a:spcBef>
                <a:spcPct val="0"/>
              </a:spcBef>
              <a:spcAft>
                <a:spcPct val="0"/>
              </a:spcAft>
              <a:defRPr kumimoji="1" kern="1200">
                <a:solidFill>
                  <a:schemeClr val="lt1"/>
                </a:solidFill>
                <a:latin typeface="+mn-lt"/>
                <a:ea typeface="+mn-ea"/>
                <a:cs typeface="+mn-cs"/>
              </a:defRPr>
            </a:lvl2pPr>
            <a:lvl3pPr marL="773113" indent="-90488" algn="l" rtl="0" eaLnBrk="0" fontAlgn="base" hangingPunct="0">
              <a:spcBef>
                <a:spcPct val="0"/>
              </a:spcBef>
              <a:spcAft>
                <a:spcPct val="0"/>
              </a:spcAft>
              <a:defRPr kumimoji="1" kern="1200">
                <a:solidFill>
                  <a:schemeClr val="lt1"/>
                </a:solidFill>
                <a:latin typeface="+mn-lt"/>
                <a:ea typeface="+mn-ea"/>
                <a:cs typeface="+mn-cs"/>
              </a:defRPr>
            </a:lvl3pPr>
            <a:lvl4pPr marL="1162050" indent="-138113" algn="l" rtl="0" eaLnBrk="0" fontAlgn="base" hangingPunct="0">
              <a:spcBef>
                <a:spcPct val="0"/>
              </a:spcBef>
              <a:spcAft>
                <a:spcPct val="0"/>
              </a:spcAft>
              <a:defRPr kumimoji="1" kern="1200">
                <a:solidFill>
                  <a:schemeClr val="lt1"/>
                </a:solidFill>
                <a:latin typeface="+mn-lt"/>
                <a:ea typeface="+mn-ea"/>
                <a:cs typeface="+mn-cs"/>
              </a:defRPr>
            </a:lvl4pPr>
            <a:lvl5pPr marL="1552575" indent="-187325"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新</a:t>
            </a:r>
          </a:p>
        </p:txBody>
      </p:sp>
      <p:sp>
        <p:nvSpPr>
          <p:cNvPr id="29" name="Rectangle 5">
            <a:extLst>
              <a:ext uri="{FF2B5EF4-FFF2-40B4-BE49-F238E27FC236}">
                <a16:creationId xmlns:a16="http://schemas.microsoft.com/office/drawing/2014/main" id="{DCFFFD38-4F7A-17A9-7F8C-2C6D45B73248}"/>
              </a:ext>
            </a:extLst>
          </p:cNvPr>
          <p:cNvSpPr>
            <a:spLocks noChangeArrowheads="1"/>
          </p:cNvSpPr>
          <p:nvPr/>
        </p:nvSpPr>
        <p:spPr bwMode="auto">
          <a:xfrm>
            <a:off x="542180" y="4041058"/>
            <a:ext cx="4568727" cy="33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2100"/>
              </a:lnSpc>
              <a:spcBef>
                <a:spcPts val="200"/>
              </a:spcBef>
              <a:spcAft>
                <a:spcPts val="200"/>
              </a:spcAft>
            </a:pPr>
            <a:r>
              <a:rPr lang="ja-JP" altLang="en-US" sz="1600" b="1" dirty="0">
                <a:latin typeface="ＭＳ Ｐゴシック" pitchFamily="50" charset="-128"/>
                <a:ea typeface="ＭＳ Ｐゴシック" charset="-128"/>
              </a:rPr>
              <a:t>■住宅の脱炭素化促進事業</a:t>
            </a:r>
            <a:endParaRPr lang="en-US" altLang="ja-JP" sz="1600" b="1" dirty="0">
              <a:latin typeface="ＭＳ Ｐゴシック" pitchFamily="50" charset="-128"/>
              <a:ea typeface="ＭＳ Ｐゴシック" charset="-128"/>
            </a:endParaRPr>
          </a:p>
        </p:txBody>
      </p:sp>
      <p:sp>
        <p:nvSpPr>
          <p:cNvPr id="33" name="Rectangle 5">
            <a:extLst>
              <a:ext uri="{FF2B5EF4-FFF2-40B4-BE49-F238E27FC236}">
                <a16:creationId xmlns:a16="http://schemas.microsoft.com/office/drawing/2014/main" id="{3BE73274-7D5E-6262-DCFB-12F924FA82AA}"/>
              </a:ext>
            </a:extLst>
          </p:cNvPr>
          <p:cNvSpPr>
            <a:spLocks noChangeArrowheads="1"/>
          </p:cNvSpPr>
          <p:nvPr/>
        </p:nvSpPr>
        <p:spPr bwMode="auto">
          <a:xfrm>
            <a:off x="551817" y="4542501"/>
            <a:ext cx="3165086" cy="314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2100"/>
              </a:lnSpc>
              <a:spcBef>
                <a:spcPts val="200"/>
              </a:spcBef>
              <a:spcAft>
                <a:spcPts val="200"/>
              </a:spcAft>
            </a:pPr>
            <a:r>
              <a:rPr lang="ja-JP" altLang="en-US" sz="1600" b="1" dirty="0">
                <a:latin typeface="ＭＳ Ｐゴシック" pitchFamily="50" charset="-128"/>
                <a:ea typeface="ＭＳ Ｐゴシック" charset="-128"/>
              </a:rPr>
              <a:t>■</a:t>
            </a:r>
            <a:r>
              <a:rPr lang="zh-TW" altLang="en-US" sz="1600" b="1" dirty="0">
                <a:latin typeface="ＭＳ Ｐゴシック" pitchFamily="50" charset="-128"/>
                <a:ea typeface="ＭＳ Ｐゴシック" charset="-128"/>
              </a:rPr>
              <a:t>脱炭素化普及啓発促進事業</a:t>
            </a:r>
            <a:endParaRPr lang="en-US" altLang="zh-TW" sz="1600" b="1" dirty="0">
              <a:latin typeface="ＭＳ Ｐゴシック" pitchFamily="50" charset="-128"/>
              <a:ea typeface="ＭＳ Ｐゴシック" charset="-128"/>
            </a:endParaRPr>
          </a:p>
          <a:p>
            <a:pPr eaLnBrk="1" hangingPunct="1">
              <a:lnSpc>
                <a:spcPts val="1500"/>
              </a:lnSpc>
              <a:spcBef>
                <a:spcPts val="200"/>
              </a:spcBef>
              <a:spcAft>
                <a:spcPts val="200"/>
              </a:spcAft>
            </a:pPr>
            <a:endParaRPr lang="ja-JP" altLang="en-US" sz="1600" b="1" dirty="0">
              <a:latin typeface="ＭＳ Ｐゴシック" pitchFamily="50" charset="-128"/>
              <a:ea typeface="ＭＳ Ｐゴシック" charset="-128"/>
            </a:endParaRPr>
          </a:p>
        </p:txBody>
      </p:sp>
      <p:sp>
        <p:nvSpPr>
          <p:cNvPr id="34" name="Rectangle 5">
            <a:extLst>
              <a:ext uri="{FF2B5EF4-FFF2-40B4-BE49-F238E27FC236}">
                <a16:creationId xmlns:a16="http://schemas.microsoft.com/office/drawing/2014/main" id="{F7F03B90-E5E7-F9E0-9F2A-A5B05748FB5B}"/>
              </a:ext>
            </a:extLst>
          </p:cNvPr>
          <p:cNvSpPr>
            <a:spLocks noChangeArrowheads="1"/>
          </p:cNvSpPr>
          <p:nvPr/>
        </p:nvSpPr>
        <p:spPr bwMode="auto">
          <a:xfrm>
            <a:off x="541191" y="3546363"/>
            <a:ext cx="4568727" cy="31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2100"/>
              </a:lnSpc>
              <a:spcBef>
                <a:spcPts val="200"/>
              </a:spcBef>
              <a:spcAft>
                <a:spcPts val="200"/>
              </a:spcAft>
            </a:pPr>
            <a:r>
              <a:rPr lang="ja-JP" altLang="en-US" sz="1600" b="1" dirty="0">
                <a:latin typeface="ＭＳ Ｐゴシック" pitchFamily="50" charset="-128"/>
                <a:ea typeface="ＭＳ Ｐゴシック" charset="-128"/>
              </a:rPr>
              <a:t>■中小企業の省エネ・省</a:t>
            </a:r>
            <a:r>
              <a:rPr lang="en-US" altLang="ja-JP" sz="1600" b="1" dirty="0">
                <a:latin typeface="ＭＳ Ｐゴシック" pitchFamily="50" charset="-128"/>
                <a:ea typeface="ＭＳ Ｐゴシック" charset="-128"/>
              </a:rPr>
              <a:t>CO</a:t>
            </a:r>
            <a:r>
              <a:rPr lang="en-US" altLang="ja-JP" sz="1600" b="1" baseline="-25000" dirty="0">
                <a:latin typeface="ＭＳ Ｐゴシック" pitchFamily="50" charset="-128"/>
                <a:ea typeface="ＭＳ Ｐゴシック" charset="-128"/>
              </a:rPr>
              <a:t>2</a:t>
            </a:r>
            <a:r>
              <a:rPr lang="ja-JP" altLang="en-US" sz="1600" b="1" dirty="0">
                <a:latin typeface="ＭＳ Ｐゴシック" pitchFamily="50" charset="-128"/>
                <a:ea typeface="ＭＳ Ｐゴシック" charset="-128"/>
              </a:rPr>
              <a:t>加速化支援事業</a:t>
            </a:r>
            <a:endParaRPr lang="zh-TW" altLang="en-US" sz="1600" b="1" dirty="0">
              <a:latin typeface="ＭＳ Ｐゴシック" pitchFamily="50" charset="-128"/>
              <a:ea typeface="ＭＳ Ｐゴシック" charset="-128"/>
            </a:endParaRPr>
          </a:p>
        </p:txBody>
      </p:sp>
      <p:sp>
        <p:nvSpPr>
          <p:cNvPr id="35" name="Rectangle 5">
            <a:extLst>
              <a:ext uri="{FF2B5EF4-FFF2-40B4-BE49-F238E27FC236}">
                <a16:creationId xmlns:a16="http://schemas.microsoft.com/office/drawing/2014/main" id="{D4AE15BE-03D9-1F9C-45D7-90DCAEAF2280}"/>
              </a:ext>
            </a:extLst>
          </p:cNvPr>
          <p:cNvSpPr>
            <a:spLocks noChangeArrowheads="1"/>
          </p:cNvSpPr>
          <p:nvPr/>
        </p:nvSpPr>
        <p:spPr bwMode="auto">
          <a:xfrm>
            <a:off x="532565" y="2857799"/>
            <a:ext cx="4568727" cy="316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2100"/>
              </a:lnSpc>
              <a:spcBef>
                <a:spcPts val="200"/>
              </a:spcBef>
              <a:spcAft>
                <a:spcPts val="200"/>
              </a:spcAft>
            </a:pPr>
            <a:r>
              <a:rPr lang="ja-JP" altLang="en-US" sz="1600" b="1" dirty="0">
                <a:latin typeface="ＭＳ Ｐゴシック" pitchFamily="50" charset="-128"/>
                <a:ea typeface="ＭＳ Ｐゴシック" charset="-128"/>
              </a:rPr>
              <a:t>■新たな手法による太陽光発電導入支援事業</a:t>
            </a:r>
            <a:endParaRPr lang="en-US" altLang="ja-JP" sz="1600" b="1" dirty="0">
              <a:latin typeface="ＭＳ Ｐゴシック" pitchFamily="50" charset="-128"/>
              <a:ea typeface="ＭＳ Ｐゴシック" charset="-128"/>
            </a:endParaRPr>
          </a:p>
        </p:txBody>
      </p:sp>
      <p:sp>
        <p:nvSpPr>
          <p:cNvPr id="37" name="Rectangle 5">
            <a:extLst>
              <a:ext uri="{FF2B5EF4-FFF2-40B4-BE49-F238E27FC236}">
                <a16:creationId xmlns:a16="http://schemas.microsoft.com/office/drawing/2014/main" id="{BA722D01-DE4B-7273-0D4F-0C1D5EBD1B88}"/>
              </a:ext>
            </a:extLst>
          </p:cNvPr>
          <p:cNvSpPr>
            <a:spLocks noChangeArrowheads="1"/>
          </p:cNvSpPr>
          <p:nvPr/>
        </p:nvSpPr>
        <p:spPr bwMode="auto">
          <a:xfrm>
            <a:off x="546179" y="2195158"/>
            <a:ext cx="4568727" cy="43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2100"/>
              </a:lnSpc>
              <a:spcBef>
                <a:spcPts val="200"/>
              </a:spcBef>
              <a:spcAft>
                <a:spcPts val="200"/>
              </a:spcAft>
            </a:pPr>
            <a:r>
              <a:rPr lang="ja-JP" altLang="en-US" sz="1600" b="1" dirty="0">
                <a:latin typeface="ＭＳ Ｐゴシック" pitchFamily="50" charset="-128"/>
                <a:ea typeface="ＭＳ Ｐゴシック" charset="-128"/>
              </a:rPr>
              <a:t>■帯水層蓄熱システム導入支援事業</a:t>
            </a:r>
          </a:p>
        </p:txBody>
      </p:sp>
      <p:sp>
        <p:nvSpPr>
          <p:cNvPr id="43" name="Rectangle 5">
            <a:extLst>
              <a:ext uri="{FF2B5EF4-FFF2-40B4-BE49-F238E27FC236}">
                <a16:creationId xmlns:a16="http://schemas.microsoft.com/office/drawing/2014/main" id="{DEFCA046-CFC6-9A78-AA14-6321BF68EE71}"/>
              </a:ext>
            </a:extLst>
          </p:cNvPr>
          <p:cNvSpPr>
            <a:spLocks noChangeArrowheads="1"/>
          </p:cNvSpPr>
          <p:nvPr/>
        </p:nvSpPr>
        <p:spPr bwMode="auto">
          <a:xfrm>
            <a:off x="4226231" y="2841625"/>
            <a:ext cx="2580427" cy="355024"/>
          </a:xfrm>
          <a:prstGeom prst="rect">
            <a:avLst/>
          </a:prstGeom>
          <a:noFill/>
          <a:ln w="9525">
            <a:noFill/>
            <a:miter lim="800000"/>
            <a:headEnd/>
            <a:tailEnd/>
          </a:ln>
        </p:spPr>
        <p:txBody>
          <a:bodyPr lIns="77929" tIns="38964" rIns="77929" bIns="38964"/>
          <a:lstStyle/>
          <a:p>
            <a:pPr algn="just" eaLnBrk="1" hangingPunct="1">
              <a:lnSpc>
                <a:spcPts val="2100"/>
              </a:lnSpc>
              <a:spcBef>
                <a:spcPts val="170"/>
              </a:spcBef>
              <a:spcAft>
                <a:spcPts val="170"/>
              </a:spcAft>
              <a:tabLst>
                <a:tab pos="1519238" algn="l"/>
                <a:tab pos="5289550" algn="l"/>
              </a:tabLst>
              <a:defRPr/>
            </a:pPr>
            <a:r>
              <a:rPr lang="ja-JP" altLang="en-US" sz="1600" b="1" dirty="0">
                <a:latin typeface="ＭＳ Ｐゴシック" pitchFamily="50" charset="-128"/>
                <a:ea typeface="ＭＳ Ｐゴシック" charset="-128"/>
              </a:rPr>
              <a:t>　　　（　　   ９，０００万円）</a:t>
            </a:r>
            <a:endParaRPr lang="en-US" altLang="ja-JP" sz="1600" b="1" dirty="0">
              <a:latin typeface="ＭＳ Ｐゴシック" pitchFamily="50" charset="-128"/>
              <a:ea typeface="ＭＳ Ｐゴシック" charset="-128"/>
            </a:endParaRPr>
          </a:p>
        </p:txBody>
      </p:sp>
      <p:sp>
        <p:nvSpPr>
          <p:cNvPr id="44" name="Rectangle 5">
            <a:extLst>
              <a:ext uri="{FF2B5EF4-FFF2-40B4-BE49-F238E27FC236}">
                <a16:creationId xmlns:a16="http://schemas.microsoft.com/office/drawing/2014/main" id="{B8737E2A-CB3B-FE01-12F8-D28B389442E0}"/>
              </a:ext>
            </a:extLst>
          </p:cNvPr>
          <p:cNvSpPr>
            <a:spLocks noChangeArrowheads="1"/>
          </p:cNvSpPr>
          <p:nvPr/>
        </p:nvSpPr>
        <p:spPr bwMode="auto">
          <a:xfrm>
            <a:off x="4233963" y="2172159"/>
            <a:ext cx="2580427" cy="327737"/>
          </a:xfrm>
          <a:prstGeom prst="rect">
            <a:avLst/>
          </a:prstGeom>
          <a:noFill/>
          <a:ln w="9525">
            <a:noFill/>
            <a:miter lim="800000"/>
            <a:headEnd/>
            <a:tailEnd/>
          </a:ln>
        </p:spPr>
        <p:txBody>
          <a:bodyPr lIns="77929" tIns="38964" rIns="77929" bIns="38964"/>
          <a:lstStyle/>
          <a:p>
            <a:pPr algn="just" eaLnBrk="1" hangingPunct="1">
              <a:lnSpc>
                <a:spcPts val="2100"/>
              </a:lnSpc>
              <a:spcBef>
                <a:spcPts val="170"/>
              </a:spcBef>
              <a:spcAft>
                <a:spcPts val="170"/>
              </a:spcAft>
              <a:tabLst>
                <a:tab pos="1519238" algn="l"/>
                <a:tab pos="5289550" algn="l"/>
              </a:tabLst>
              <a:defRPr/>
            </a:pPr>
            <a:r>
              <a:rPr lang="ja-JP" altLang="en-US" sz="1600" b="1" dirty="0">
                <a:latin typeface="ＭＳ Ｐゴシック" pitchFamily="50" charset="-128"/>
                <a:ea typeface="ＭＳ Ｐゴシック" charset="-128"/>
              </a:rPr>
              <a:t>　　　（       ４，５００万円）</a:t>
            </a:r>
            <a:endParaRPr lang="en-US" altLang="ja-JP" sz="1600" b="1" dirty="0">
              <a:latin typeface="ＭＳ Ｐゴシック" pitchFamily="50" charset="-128"/>
              <a:ea typeface="ＭＳ Ｐゴシック" charset="-128"/>
            </a:endParaRPr>
          </a:p>
        </p:txBody>
      </p:sp>
      <p:sp>
        <p:nvSpPr>
          <p:cNvPr id="45" name="Rectangle 5">
            <a:extLst>
              <a:ext uri="{FF2B5EF4-FFF2-40B4-BE49-F238E27FC236}">
                <a16:creationId xmlns:a16="http://schemas.microsoft.com/office/drawing/2014/main" id="{67CDA97E-0D1B-E306-42BC-EA482B7DEC78}"/>
              </a:ext>
            </a:extLst>
          </p:cNvPr>
          <p:cNvSpPr>
            <a:spLocks noChangeArrowheads="1"/>
          </p:cNvSpPr>
          <p:nvPr/>
        </p:nvSpPr>
        <p:spPr bwMode="auto">
          <a:xfrm>
            <a:off x="4234036" y="3527126"/>
            <a:ext cx="2580427" cy="353263"/>
          </a:xfrm>
          <a:prstGeom prst="rect">
            <a:avLst/>
          </a:prstGeom>
          <a:noFill/>
          <a:ln w="9525">
            <a:noFill/>
            <a:miter lim="800000"/>
            <a:headEnd/>
            <a:tailEnd/>
          </a:ln>
        </p:spPr>
        <p:txBody>
          <a:bodyPr lIns="77929" tIns="38964" rIns="77929" bIns="38964"/>
          <a:lstStyle/>
          <a:p>
            <a:pPr algn="just" eaLnBrk="1" hangingPunct="1">
              <a:lnSpc>
                <a:spcPts val="2100"/>
              </a:lnSpc>
              <a:spcBef>
                <a:spcPts val="170"/>
              </a:spcBef>
              <a:spcAft>
                <a:spcPts val="170"/>
              </a:spcAft>
              <a:tabLst>
                <a:tab pos="1519238" algn="l"/>
                <a:tab pos="5289550" algn="l"/>
              </a:tabLst>
              <a:defRPr/>
            </a:pPr>
            <a:r>
              <a:rPr lang="ja-JP" altLang="en-US" sz="1600" b="1" dirty="0">
                <a:latin typeface="ＭＳ Ｐゴシック" pitchFamily="50" charset="-128"/>
                <a:ea typeface="ＭＳ Ｐゴシック" charset="-128"/>
              </a:rPr>
              <a:t>　　　（ ２億 ５，９００万円）</a:t>
            </a:r>
            <a:endParaRPr lang="en-US" altLang="ja-JP" sz="1600" b="1" dirty="0">
              <a:latin typeface="ＭＳ Ｐゴシック" pitchFamily="50" charset="-128"/>
              <a:ea typeface="ＭＳ Ｐゴシック" charset="-128"/>
            </a:endParaRPr>
          </a:p>
        </p:txBody>
      </p:sp>
      <p:sp>
        <p:nvSpPr>
          <p:cNvPr id="47" name="Rectangle 5">
            <a:extLst>
              <a:ext uri="{FF2B5EF4-FFF2-40B4-BE49-F238E27FC236}">
                <a16:creationId xmlns:a16="http://schemas.microsoft.com/office/drawing/2014/main" id="{72A92811-12A9-8B6E-3FE9-6B80FE97E106}"/>
              </a:ext>
            </a:extLst>
          </p:cNvPr>
          <p:cNvSpPr>
            <a:spLocks noChangeArrowheads="1"/>
          </p:cNvSpPr>
          <p:nvPr/>
        </p:nvSpPr>
        <p:spPr bwMode="auto">
          <a:xfrm>
            <a:off x="4259513" y="4041058"/>
            <a:ext cx="2580427" cy="351303"/>
          </a:xfrm>
          <a:prstGeom prst="rect">
            <a:avLst/>
          </a:prstGeom>
          <a:noFill/>
          <a:ln w="9525">
            <a:noFill/>
            <a:miter lim="800000"/>
            <a:headEnd/>
            <a:tailEnd/>
          </a:ln>
        </p:spPr>
        <p:txBody>
          <a:bodyPr lIns="77929" tIns="38964" rIns="77929" bIns="38964"/>
          <a:lstStyle/>
          <a:p>
            <a:pPr algn="just" eaLnBrk="1" hangingPunct="1">
              <a:lnSpc>
                <a:spcPts val="2100"/>
              </a:lnSpc>
              <a:spcBef>
                <a:spcPts val="170"/>
              </a:spcBef>
              <a:spcAft>
                <a:spcPts val="170"/>
              </a:spcAft>
              <a:tabLst>
                <a:tab pos="1519238" algn="l"/>
                <a:tab pos="5289550" algn="l"/>
              </a:tabLst>
              <a:defRPr/>
            </a:pPr>
            <a:r>
              <a:rPr lang="ja-JP" altLang="en-US" sz="1600" b="1" dirty="0">
                <a:latin typeface="ＭＳ Ｐゴシック" pitchFamily="50" charset="-128"/>
                <a:ea typeface="ＭＳ Ｐゴシック" charset="-128"/>
              </a:rPr>
              <a:t>　　　（ ５億 １，７００万円）</a:t>
            </a:r>
            <a:endParaRPr lang="en-US" altLang="ja-JP" sz="1600" b="1" dirty="0">
              <a:latin typeface="ＭＳ Ｐゴシック" pitchFamily="50" charset="-128"/>
              <a:ea typeface="ＭＳ Ｐゴシック" charset="-128"/>
            </a:endParaRPr>
          </a:p>
        </p:txBody>
      </p:sp>
      <p:sp>
        <p:nvSpPr>
          <p:cNvPr id="48" name="Rectangle 5">
            <a:extLst>
              <a:ext uri="{FF2B5EF4-FFF2-40B4-BE49-F238E27FC236}">
                <a16:creationId xmlns:a16="http://schemas.microsoft.com/office/drawing/2014/main" id="{004D01D4-201E-D7C2-AB60-82C32AE2A0A1}"/>
              </a:ext>
            </a:extLst>
          </p:cNvPr>
          <p:cNvSpPr>
            <a:spLocks noChangeArrowheads="1"/>
          </p:cNvSpPr>
          <p:nvPr/>
        </p:nvSpPr>
        <p:spPr bwMode="auto">
          <a:xfrm>
            <a:off x="4266086" y="4557249"/>
            <a:ext cx="2580427" cy="368930"/>
          </a:xfrm>
          <a:prstGeom prst="rect">
            <a:avLst/>
          </a:prstGeom>
          <a:noFill/>
          <a:ln w="9525">
            <a:noFill/>
            <a:miter lim="800000"/>
            <a:headEnd/>
            <a:tailEnd/>
          </a:ln>
        </p:spPr>
        <p:txBody>
          <a:bodyPr lIns="77929" tIns="38964" rIns="77929" bIns="38964"/>
          <a:lstStyle/>
          <a:p>
            <a:pPr algn="just" eaLnBrk="1" hangingPunct="1">
              <a:lnSpc>
                <a:spcPts val="2100"/>
              </a:lnSpc>
              <a:spcBef>
                <a:spcPts val="170"/>
              </a:spcBef>
              <a:spcAft>
                <a:spcPts val="170"/>
              </a:spcAft>
              <a:tabLst>
                <a:tab pos="1519238" algn="l"/>
                <a:tab pos="5289550" algn="l"/>
              </a:tabLst>
              <a:defRPr/>
            </a:pPr>
            <a:r>
              <a:rPr lang="ja-JP" altLang="en-US" sz="1600" b="1" dirty="0">
                <a:latin typeface="ＭＳ Ｐゴシック" pitchFamily="50" charset="-128"/>
                <a:ea typeface="ＭＳ Ｐゴシック" charset="-128"/>
              </a:rPr>
              <a:t>　　　（　　   　　４００万円）</a:t>
            </a:r>
            <a:endParaRPr lang="en-US" altLang="ja-JP" sz="1600" b="1" dirty="0">
              <a:latin typeface="ＭＳ Ｐゴシック" pitchFamily="50" charset="-128"/>
              <a:ea typeface="ＭＳ Ｐゴシック" charset="-128"/>
            </a:endParaRPr>
          </a:p>
          <a:p>
            <a:pPr algn="just" eaLnBrk="1" hangingPunct="1">
              <a:lnSpc>
                <a:spcPts val="2100"/>
              </a:lnSpc>
              <a:spcBef>
                <a:spcPts val="170"/>
              </a:spcBef>
              <a:spcAft>
                <a:spcPts val="170"/>
              </a:spcAft>
              <a:tabLst>
                <a:tab pos="1519238" algn="l"/>
                <a:tab pos="5289550" algn="l"/>
              </a:tabLst>
              <a:defRPr/>
            </a:pPr>
            <a:endParaRPr lang="en-US" altLang="ja-JP" sz="1600" b="1" dirty="0">
              <a:latin typeface="ＭＳ Ｐゴシック" pitchFamily="50" charset="-128"/>
              <a:ea typeface="ＭＳ Ｐゴシック" charset="-128"/>
            </a:endParaRPr>
          </a:p>
        </p:txBody>
      </p:sp>
      <p:grpSp>
        <p:nvGrpSpPr>
          <p:cNvPr id="49" name="グループ化 48">
            <a:extLst>
              <a:ext uri="{FF2B5EF4-FFF2-40B4-BE49-F238E27FC236}">
                <a16:creationId xmlns:a16="http://schemas.microsoft.com/office/drawing/2014/main" id="{1ABB016A-5256-B7DA-4101-02EF17032512}"/>
              </a:ext>
            </a:extLst>
          </p:cNvPr>
          <p:cNvGrpSpPr/>
          <p:nvPr/>
        </p:nvGrpSpPr>
        <p:grpSpPr>
          <a:xfrm>
            <a:off x="6705445" y="1646116"/>
            <a:ext cx="2349402" cy="2516228"/>
            <a:chOff x="7073437" y="1225661"/>
            <a:chExt cx="2242501" cy="2401736"/>
          </a:xfrm>
        </p:grpSpPr>
        <p:sp>
          <p:nvSpPr>
            <p:cNvPr id="50" name="四角形: 角を丸くする 49">
              <a:extLst>
                <a:ext uri="{FF2B5EF4-FFF2-40B4-BE49-F238E27FC236}">
                  <a16:creationId xmlns:a16="http://schemas.microsoft.com/office/drawing/2014/main" id="{A113FC4D-3492-62F1-5561-42E151F9EB72}"/>
                </a:ext>
              </a:extLst>
            </p:cNvPr>
            <p:cNvSpPr/>
            <p:nvPr/>
          </p:nvSpPr>
          <p:spPr>
            <a:xfrm>
              <a:off x="7073437" y="1225661"/>
              <a:ext cx="1898084" cy="2389838"/>
            </a:xfrm>
            <a:prstGeom prst="roundRect">
              <a:avLst/>
            </a:prstGeom>
            <a:solidFill>
              <a:schemeClr val="accent2">
                <a:lumMod val="20000"/>
                <a:lumOff val="80000"/>
              </a:schemeClr>
            </a:solidFill>
            <a:ln>
              <a:solidFill>
                <a:schemeClr val="accent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四角形: 角を丸くする 50">
              <a:extLst>
                <a:ext uri="{FF2B5EF4-FFF2-40B4-BE49-F238E27FC236}">
                  <a16:creationId xmlns:a16="http://schemas.microsoft.com/office/drawing/2014/main" id="{36A93C7A-C820-F46B-3A63-A2160990FD94}"/>
                </a:ext>
              </a:extLst>
            </p:cNvPr>
            <p:cNvSpPr/>
            <p:nvPr/>
          </p:nvSpPr>
          <p:spPr>
            <a:xfrm>
              <a:off x="7213828" y="3408583"/>
              <a:ext cx="1450082" cy="155463"/>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2" name="図 51">
              <a:extLst>
                <a:ext uri="{FF2B5EF4-FFF2-40B4-BE49-F238E27FC236}">
                  <a16:creationId xmlns:a16="http://schemas.microsoft.com/office/drawing/2014/main" id="{6DD49B51-2797-A6E7-A464-524BFBC33F3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292630" y="1499302"/>
              <a:ext cx="1371280" cy="933822"/>
            </a:xfrm>
            <a:prstGeom prst="rect">
              <a:avLst/>
            </a:prstGeom>
          </p:spPr>
        </p:pic>
        <p:pic>
          <p:nvPicPr>
            <p:cNvPr id="53" name="図 52">
              <a:extLst>
                <a:ext uri="{FF2B5EF4-FFF2-40B4-BE49-F238E27FC236}">
                  <a16:creationId xmlns:a16="http://schemas.microsoft.com/office/drawing/2014/main" id="{108723B9-100D-4873-9CDF-2F67087761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59916" y="2441991"/>
              <a:ext cx="1707885" cy="940086"/>
            </a:xfrm>
            <a:prstGeom prst="rect">
              <a:avLst/>
            </a:prstGeom>
          </p:spPr>
        </p:pic>
        <p:sp>
          <p:nvSpPr>
            <p:cNvPr id="54" name="正方形/長方形 53">
              <a:extLst>
                <a:ext uri="{FF2B5EF4-FFF2-40B4-BE49-F238E27FC236}">
                  <a16:creationId xmlns:a16="http://schemas.microsoft.com/office/drawing/2014/main" id="{8E3A3C26-7F67-6A7F-5C0E-557370AFD6E2}"/>
                </a:ext>
              </a:extLst>
            </p:cNvPr>
            <p:cNvSpPr/>
            <p:nvPr/>
          </p:nvSpPr>
          <p:spPr>
            <a:xfrm>
              <a:off x="7161032" y="1235977"/>
              <a:ext cx="1722893" cy="276999"/>
            </a:xfrm>
            <a:prstGeom prst="rect">
              <a:avLst/>
            </a:prstGeom>
          </p:spPr>
          <p:txBody>
            <a:bodyPr wrap="square">
              <a:spAutoFit/>
            </a:bodyPr>
            <a:lstStyle/>
            <a:p>
              <a:pPr>
                <a:spcAft>
                  <a:spcPts val="600"/>
                </a:spcAft>
                <a:defRPr/>
              </a:pPr>
              <a:r>
                <a:rPr lang="ja-JP" altLang="en-US" sz="1200" b="1" dirty="0">
                  <a:latin typeface="Meiryo UI" panose="020B0604030504040204" pitchFamily="50" charset="-128"/>
                  <a:ea typeface="Meiryo UI" panose="020B0604030504040204" pitchFamily="50" charset="-128"/>
                </a:rPr>
                <a:t>万博で披露された技術</a:t>
              </a:r>
              <a:endParaRPr lang="en-US" altLang="ja-JP" sz="1200" b="1" dirty="0">
                <a:latin typeface="Meiryo UI" panose="020B0604030504040204" pitchFamily="50" charset="-128"/>
                <a:ea typeface="Meiryo UI" panose="020B0604030504040204" pitchFamily="50" charset="-128"/>
              </a:endParaRPr>
            </a:p>
          </p:txBody>
        </p:sp>
        <p:grpSp>
          <p:nvGrpSpPr>
            <p:cNvPr id="55" name="グループ化 54">
              <a:extLst>
                <a:ext uri="{FF2B5EF4-FFF2-40B4-BE49-F238E27FC236}">
                  <a16:creationId xmlns:a16="http://schemas.microsoft.com/office/drawing/2014/main" id="{A98C03BF-AEE4-C131-16E8-5FBB132783C2}"/>
                </a:ext>
              </a:extLst>
            </p:cNvPr>
            <p:cNvGrpSpPr/>
            <p:nvPr/>
          </p:nvGrpSpPr>
          <p:grpSpPr>
            <a:xfrm>
              <a:off x="7168535" y="2143683"/>
              <a:ext cx="2147403" cy="272415"/>
              <a:chOff x="1885147" y="2779163"/>
              <a:chExt cx="2319338" cy="272415"/>
            </a:xfrm>
          </p:grpSpPr>
          <p:sp>
            <p:nvSpPr>
              <p:cNvPr id="57" name="四角形: 角を丸くする 56">
                <a:extLst>
                  <a:ext uri="{FF2B5EF4-FFF2-40B4-BE49-F238E27FC236}">
                    <a16:creationId xmlns:a16="http://schemas.microsoft.com/office/drawing/2014/main" id="{BA2D45FC-E738-C65A-9CF8-ADEB83390831}"/>
                  </a:ext>
                </a:extLst>
              </p:cNvPr>
              <p:cNvSpPr/>
              <p:nvPr/>
            </p:nvSpPr>
            <p:spPr>
              <a:xfrm>
                <a:off x="1885147" y="2818649"/>
                <a:ext cx="1662082" cy="195816"/>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000"/>
              </a:p>
            </p:txBody>
          </p:sp>
          <p:sp>
            <p:nvSpPr>
              <p:cNvPr id="58" name="吹き出し: 角を丸めた四角形 57">
                <a:extLst>
                  <a:ext uri="{FF2B5EF4-FFF2-40B4-BE49-F238E27FC236}">
                    <a16:creationId xmlns:a16="http://schemas.microsoft.com/office/drawing/2014/main" id="{4EF7C751-6C2F-13F1-61A0-BE2443DAA268}"/>
                  </a:ext>
                </a:extLst>
              </p:cNvPr>
              <p:cNvSpPr/>
              <p:nvPr/>
            </p:nvSpPr>
            <p:spPr>
              <a:xfrm>
                <a:off x="1922840" y="2779163"/>
                <a:ext cx="2281645" cy="272415"/>
              </a:xfrm>
              <a:prstGeom prst="wedgeRoundRectCallout">
                <a:avLst>
                  <a:gd name="adj1" fmla="val 35728"/>
                  <a:gd name="adj2" fmla="val 24977"/>
                  <a:gd name="adj3" fmla="val 16667"/>
                </a:avLst>
              </a:prstGeom>
            </p:spPr>
            <p:txBody>
              <a:bodyPr wrap="square">
                <a:spAutoFit/>
              </a:bodyPr>
              <a:lstStyle/>
              <a:p>
                <a:pPr marL="182563" indent="-182563"/>
                <a:r>
                  <a:rPr lang="ja-JP" altLang="en-US" sz="1000" b="1" dirty="0">
                    <a:latin typeface="Meiryo UI" panose="020B0604030504040204" pitchFamily="50" charset="-128"/>
                    <a:ea typeface="Meiryo UI" panose="020B0604030504040204" pitchFamily="50" charset="-128"/>
                  </a:rPr>
                  <a:t>ペロブスカイト太陽電池</a:t>
                </a:r>
                <a:endParaRPr lang="en-US" altLang="ja-JP" sz="1000" b="1" dirty="0">
                  <a:latin typeface="Meiryo UI" panose="020B0604030504040204" pitchFamily="50" charset="-128"/>
                  <a:ea typeface="Meiryo UI" panose="020B0604030504040204" pitchFamily="50" charset="-128"/>
                </a:endParaRPr>
              </a:p>
            </p:txBody>
          </p:sp>
        </p:grpSp>
        <p:sp>
          <p:nvSpPr>
            <p:cNvPr id="56" name="吹き出し: 角を丸めた四角形 55">
              <a:extLst>
                <a:ext uri="{FF2B5EF4-FFF2-40B4-BE49-F238E27FC236}">
                  <a16:creationId xmlns:a16="http://schemas.microsoft.com/office/drawing/2014/main" id="{D9BD6FF3-CC7F-98FE-482A-63BA227F8C22}"/>
                </a:ext>
              </a:extLst>
            </p:cNvPr>
            <p:cNvSpPr/>
            <p:nvPr/>
          </p:nvSpPr>
          <p:spPr>
            <a:xfrm>
              <a:off x="7359677" y="3354982"/>
              <a:ext cx="1736234" cy="272415"/>
            </a:xfrm>
            <a:prstGeom prst="wedgeRoundRectCallout">
              <a:avLst>
                <a:gd name="adj1" fmla="val 35728"/>
                <a:gd name="adj2" fmla="val 24977"/>
                <a:gd name="adj3" fmla="val 16667"/>
              </a:avLst>
            </a:prstGeom>
          </p:spPr>
          <p:txBody>
            <a:bodyPr wrap="square">
              <a:spAutoFit/>
            </a:bodyPr>
            <a:lstStyle/>
            <a:p>
              <a:pPr marL="182563" indent="-182563"/>
              <a:r>
                <a:rPr lang="ja-JP" altLang="en-US" sz="1000" b="1" dirty="0">
                  <a:latin typeface="Meiryo UI" panose="020B0604030504040204" pitchFamily="50" charset="-128"/>
                  <a:ea typeface="Meiryo UI" panose="020B0604030504040204" pitchFamily="50" charset="-128"/>
                </a:rPr>
                <a:t>帯水層蓄熱システム</a:t>
              </a:r>
              <a:endParaRPr lang="en-US" altLang="ja-JP" sz="1000" b="1" dirty="0">
                <a:latin typeface="Meiryo UI" panose="020B0604030504040204" pitchFamily="50" charset="-128"/>
                <a:ea typeface="Meiryo UI" panose="020B0604030504040204" pitchFamily="50" charset="-128"/>
              </a:endParaRPr>
            </a:p>
          </p:txBody>
        </p:sp>
      </p:grpSp>
      <p:sp>
        <p:nvSpPr>
          <p:cNvPr id="5" name="Rectangle 5">
            <a:extLst>
              <a:ext uri="{FF2B5EF4-FFF2-40B4-BE49-F238E27FC236}">
                <a16:creationId xmlns:a16="http://schemas.microsoft.com/office/drawing/2014/main" id="{F50699DB-4E1F-715A-6ACC-C1199E77AAD2}"/>
              </a:ext>
            </a:extLst>
          </p:cNvPr>
          <p:cNvSpPr>
            <a:spLocks noChangeArrowheads="1"/>
          </p:cNvSpPr>
          <p:nvPr/>
        </p:nvSpPr>
        <p:spPr bwMode="auto">
          <a:xfrm>
            <a:off x="720216" y="4329532"/>
            <a:ext cx="7935345" cy="333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500"/>
              </a:lnSpc>
              <a:spcBef>
                <a:spcPts val="200"/>
              </a:spcBef>
              <a:spcAft>
                <a:spcPts val="200"/>
              </a:spcAft>
              <a:buFont typeface="Wingdings" panose="05000000000000000000" pitchFamily="2" charset="2"/>
              <a:buChar char="Ø"/>
            </a:pPr>
            <a:r>
              <a:rPr lang="ja-JP" altLang="en-US" sz="1400" dirty="0">
                <a:latin typeface="ＭＳ Ｐゴシック" pitchFamily="50" charset="-128"/>
                <a:ea typeface="ＭＳ Ｐゴシック" charset="-128"/>
              </a:rPr>
              <a:t>住宅の窓、扉の高断熱化対策や高効率給湯器、蓄電システム等の導入に対する費用の一部を助成</a:t>
            </a:r>
            <a:endParaRPr lang="en-US" altLang="ja-JP" sz="1400" dirty="0">
              <a:latin typeface="ＭＳ Ｐゴシック" pitchFamily="50" charset="-128"/>
              <a:ea typeface="ＭＳ Ｐゴシック" charset="-128"/>
            </a:endParaRPr>
          </a:p>
        </p:txBody>
      </p:sp>
    </p:spTree>
    <p:extLst>
      <p:ext uri="{BB962C8B-B14F-4D97-AF65-F5344CB8AC3E}">
        <p14:creationId xmlns:p14="http://schemas.microsoft.com/office/powerpoint/2010/main" val="2203873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4616B-37D0-6766-E9A2-82B54CDECB6C}"/>
            </a:ext>
          </a:extLst>
        </p:cNvPr>
        <p:cNvGrpSpPr/>
        <p:nvPr/>
      </p:nvGrpSpPr>
      <p:grpSpPr>
        <a:xfrm>
          <a:off x="0" y="0"/>
          <a:ext cx="0" cy="0"/>
          <a:chOff x="0" y="0"/>
          <a:chExt cx="0" cy="0"/>
        </a:xfrm>
      </p:grpSpPr>
      <p:sp>
        <p:nvSpPr>
          <p:cNvPr id="9" name="Rectangle 4">
            <a:extLst>
              <a:ext uri="{FF2B5EF4-FFF2-40B4-BE49-F238E27FC236}">
                <a16:creationId xmlns:a16="http://schemas.microsoft.com/office/drawing/2014/main" id="{B6789FFF-5429-F1A1-85E7-A4BB043A88F4}"/>
              </a:ext>
            </a:extLst>
          </p:cNvPr>
          <p:cNvSpPr>
            <a:spLocks noChangeArrowheads="1"/>
          </p:cNvSpPr>
          <p:nvPr/>
        </p:nvSpPr>
        <p:spPr bwMode="auto">
          <a:xfrm>
            <a:off x="-1588" y="-7938"/>
            <a:ext cx="9145588" cy="476251"/>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「ゼロカーボン おおさか」の実現②</a:t>
            </a:r>
            <a:endParaRPr lang="en-US" altLang="ja-JP" sz="28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25" name="Rectangle 5">
            <a:extLst>
              <a:ext uri="{FF2B5EF4-FFF2-40B4-BE49-F238E27FC236}">
                <a16:creationId xmlns:a16="http://schemas.microsoft.com/office/drawing/2014/main" id="{BDF63ECD-4CC1-B91A-7EA5-006C70969A32}"/>
              </a:ext>
            </a:extLst>
          </p:cNvPr>
          <p:cNvSpPr>
            <a:spLocks noChangeArrowheads="1"/>
          </p:cNvSpPr>
          <p:nvPr/>
        </p:nvSpPr>
        <p:spPr bwMode="auto">
          <a:xfrm>
            <a:off x="155575" y="663000"/>
            <a:ext cx="6832652" cy="390172"/>
          </a:xfrm>
          <a:prstGeom prst="rect">
            <a:avLst/>
          </a:prstGeom>
          <a:noFill/>
          <a:ln w="9525">
            <a:noFill/>
            <a:miter lim="800000"/>
            <a:headEnd/>
            <a:tailEnd/>
          </a:ln>
        </p:spPr>
        <p:txBody>
          <a:bodyPr lIns="77929" tIns="38964" rIns="77929" bIns="38964"/>
          <a:lstStyle/>
          <a:p>
            <a:pPr eaLnBrk="1" hangingPunct="1">
              <a:lnSpc>
                <a:spcPts val="1700"/>
              </a:lnSpc>
              <a:spcBef>
                <a:spcPts val="170"/>
              </a:spcBef>
              <a:spcAft>
                <a:spcPts val="170"/>
              </a:spcAft>
              <a:tabLst>
                <a:tab pos="5289550" algn="l"/>
              </a:tabLst>
              <a:defRPr/>
            </a:pPr>
            <a:r>
              <a:rPr lang="ja-JP" altLang="en-US" sz="1600" b="1" dirty="0">
                <a:solidFill>
                  <a:schemeClr val="accent4"/>
                </a:solidFill>
                <a:latin typeface="ＭＳ Ｐゴシック" pitchFamily="50" charset="-128"/>
                <a:ea typeface="ＭＳ Ｐゴシック" charset="-128"/>
              </a:rPr>
              <a:t>　　　　　　　　　　　　　　　　　</a:t>
            </a:r>
            <a:endParaRPr lang="en-US" altLang="ja-JP" sz="1600" b="1" dirty="0">
              <a:solidFill>
                <a:schemeClr val="accent4"/>
              </a:solidFill>
              <a:latin typeface="ＭＳ Ｐゴシック" pitchFamily="50" charset="-128"/>
              <a:ea typeface="ＭＳ Ｐゴシック" charset="-128"/>
            </a:endParaRPr>
          </a:p>
          <a:p>
            <a:pPr eaLnBrk="1" hangingPunct="1">
              <a:lnSpc>
                <a:spcPts val="1700"/>
              </a:lnSpc>
              <a:spcBef>
                <a:spcPts val="170"/>
              </a:spcBef>
              <a:spcAft>
                <a:spcPts val="170"/>
              </a:spcAft>
              <a:tabLst>
                <a:tab pos="5289550" algn="l"/>
              </a:tabLst>
              <a:defRPr/>
            </a:pPr>
            <a:r>
              <a:rPr lang="ja-JP" altLang="en-US" sz="1600" b="1" dirty="0">
                <a:solidFill>
                  <a:schemeClr val="accent4"/>
                </a:solidFill>
                <a:latin typeface="ＭＳ Ｐゴシック" pitchFamily="50" charset="-128"/>
                <a:ea typeface="ＭＳ Ｐゴシック" charset="-128"/>
              </a:rPr>
              <a:t>　　　　　　　　　　　　　　　　　　　　　　　　　　　　　　　　　　　　　　　　　　　</a:t>
            </a:r>
            <a:endParaRPr lang="en-US" altLang="ja-JP" sz="1400" dirty="0">
              <a:solidFill>
                <a:srgbClr val="0070C0"/>
              </a:solidFill>
              <a:latin typeface="ＭＳ Ｐゴシック" pitchFamily="50" charset="-128"/>
              <a:ea typeface="ＭＳ Ｐゴシック" charset="-128"/>
            </a:endParaRPr>
          </a:p>
        </p:txBody>
      </p:sp>
      <p:sp>
        <p:nvSpPr>
          <p:cNvPr id="14" name="Rectangle 4">
            <a:extLst>
              <a:ext uri="{FF2B5EF4-FFF2-40B4-BE49-F238E27FC236}">
                <a16:creationId xmlns:a16="http://schemas.microsoft.com/office/drawing/2014/main" id="{E11EE41C-C783-F11A-BC18-C24140FFB6E8}"/>
              </a:ext>
            </a:extLst>
          </p:cNvPr>
          <p:cNvSpPr>
            <a:spLocks noChangeArrowheads="1"/>
          </p:cNvSpPr>
          <p:nvPr/>
        </p:nvSpPr>
        <p:spPr bwMode="auto">
          <a:xfrm>
            <a:off x="7486495" y="0"/>
            <a:ext cx="165750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経済成長に向けた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戦略の実行</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3" name="AutoShape 2" descr="https://1.bp.blogspot.com/-ToH0YELnPAA/Whu1-U4b-5I/AAAAAAABIeY/f-qTWRzaC2APP7vmLdBd0p3JZx5bZfj_gCLcBGAs/s800/car_bus_jr.png">
            <a:extLst>
              <a:ext uri="{FF2B5EF4-FFF2-40B4-BE49-F238E27FC236}">
                <a16:creationId xmlns:a16="http://schemas.microsoft.com/office/drawing/2014/main" id="{AD36B1A5-5DDD-C3CE-843D-A62751C45B8C}"/>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dirty="0">
              <a:latin typeface="ＭＳ Ｐゴシック" panose="020B0600070205080204" pitchFamily="50" charset="-128"/>
            </a:endParaRPr>
          </a:p>
        </p:txBody>
      </p:sp>
      <p:sp>
        <p:nvSpPr>
          <p:cNvPr id="50" name="スライド番号プレースホルダ 3">
            <a:extLst>
              <a:ext uri="{FF2B5EF4-FFF2-40B4-BE49-F238E27FC236}">
                <a16:creationId xmlns:a16="http://schemas.microsoft.com/office/drawing/2014/main" id="{5F1F53F3-5F14-C7ED-6F5C-ADA912A552D3}"/>
              </a:ext>
            </a:extLst>
          </p:cNvPr>
          <p:cNvSpPr txBox="1">
            <a:spLocks noGrp="1"/>
          </p:cNvSpPr>
          <p:nvPr/>
        </p:nvSpPr>
        <p:spPr bwMode="auto">
          <a:xfrm>
            <a:off x="7017774" y="4790617"/>
            <a:ext cx="2133600" cy="357187"/>
          </a:xfrm>
          <a:prstGeom prst="rect">
            <a:avLst/>
          </a:prstGeom>
          <a:noFill/>
          <a:ln>
            <a:miter lim="800000"/>
            <a:headEnd/>
            <a:tailEnd/>
          </a:ln>
        </p:spPr>
        <p:txBody>
          <a:bodyPr lIns="77928" tIns="38964" rIns="77928" bIns="38964"/>
          <a:lstStyle/>
          <a:p>
            <a:pPr algn="r" eaLnBrk="1" hangingPunct="1">
              <a:defRPr/>
            </a:pPr>
            <a:fld id="{8FFDCF82-61BD-41EF-A490-9375BDA4C9D1}" type="slidenum">
              <a:rPr lang="en-US" altLang="ja-JP" sz="2000" b="1" smtClean="0">
                <a:effectLst>
                  <a:outerShdw blurRad="38100" dist="38100" dir="2700000" algn="tl">
                    <a:srgbClr val="C0C0C0"/>
                  </a:outerShdw>
                </a:effectLst>
                <a:latin typeface="ＭＳ Ｐゴシック" panose="020B0600070205080204" pitchFamily="50" charset="-128"/>
                <a:cs typeface="Arial" panose="020B0604020202020204" pitchFamily="34" charset="0"/>
              </a:rPr>
              <a:t>32</a:t>
            </a:fld>
            <a:endParaRPr lang="en-US" altLang="ja-JP" sz="2000" b="1" dirty="0">
              <a:effectLst>
                <a:outerShdw blurRad="38100" dist="38100" dir="2700000" algn="tl">
                  <a:srgbClr val="C0C0C0"/>
                </a:outerShdw>
              </a:effectLst>
              <a:latin typeface="ＭＳ Ｐゴシック" panose="020B0600070205080204" pitchFamily="50" charset="-128"/>
              <a:cs typeface="Arial" panose="020B0604020202020204" pitchFamily="34" charset="0"/>
            </a:endParaRPr>
          </a:p>
        </p:txBody>
      </p:sp>
      <p:sp>
        <p:nvSpPr>
          <p:cNvPr id="5" name="Rectangle 5">
            <a:extLst>
              <a:ext uri="{FF2B5EF4-FFF2-40B4-BE49-F238E27FC236}">
                <a16:creationId xmlns:a16="http://schemas.microsoft.com/office/drawing/2014/main" id="{1C1626B8-AEEF-3D2C-FF31-3749B6246C83}"/>
              </a:ext>
            </a:extLst>
          </p:cNvPr>
          <p:cNvSpPr>
            <a:spLocks noChangeArrowheads="1"/>
          </p:cNvSpPr>
          <p:nvPr/>
        </p:nvSpPr>
        <p:spPr bwMode="auto">
          <a:xfrm>
            <a:off x="295348" y="596695"/>
            <a:ext cx="7359491" cy="354576"/>
          </a:xfrm>
          <a:prstGeom prst="rect">
            <a:avLst/>
          </a:prstGeom>
          <a:noFill/>
          <a:ln w="9525">
            <a:noFill/>
            <a:miter lim="800000"/>
            <a:headEnd/>
            <a:tailEnd/>
          </a:ln>
        </p:spPr>
        <p:txBody>
          <a:bodyPr lIns="77929" tIns="38964" rIns="77929" bIns="38964"/>
          <a:lstStyle/>
          <a:p>
            <a:pPr eaLnBrk="1" hangingPunct="1">
              <a:lnSpc>
                <a:spcPts val="1700"/>
              </a:lnSpc>
              <a:spcBef>
                <a:spcPts val="170"/>
              </a:spcBef>
              <a:spcAft>
                <a:spcPts val="170"/>
              </a:spcAft>
              <a:tabLst>
                <a:tab pos="5289550" algn="l"/>
              </a:tabLst>
              <a:defRPr/>
            </a:pPr>
            <a:r>
              <a:rPr lang="ja-JP" altLang="en-US" sz="1600" b="1" dirty="0">
                <a:latin typeface="ＭＳ Ｐゴシック" pitchFamily="50" charset="-128"/>
                <a:ea typeface="ＭＳ Ｐゴシック" charset="-128"/>
              </a:rPr>
              <a:t>■　大阪“みなと”カーボンニュートラルポート形成事業　　　　 （ ８億９，９００万円）</a:t>
            </a:r>
          </a:p>
          <a:p>
            <a:pPr eaLnBrk="1" hangingPunct="1">
              <a:lnSpc>
                <a:spcPts val="1700"/>
              </a:lnSpc>
              <a:spcBef>
                <a:spcPts val="170"/>
              </a:spcBef>
              <a:spcAft>
                <a:spcPts val="170"/>
              </a:spcAft>
              <a:tabLst>
                <a:tab pos="5289550" algn="l"/>
              </a:tabLst>
              <a:defRPr/>
            </a:pPr>
            <a:endParaRPr lang="en-US" altLang="ja-JP" sz="1400" dirty="0">
              <a:latin typeface="ＭＳ Ｐゴシック" pitchFamily="50" charset="-128"/>
              <a:ea typeface="ＭＳ Ｐゴシック" charset="-128"/>
            </a:endParaRPr>
          </a:p>
        </p:txBody>
      </p:sp>
      <p:sp>
        <p:nvSpPr>
          <p:cNvPr id="7" name="角丸四角形 33">
            <a:extLst>
              <a:ext uri="{FF2B5EF4-FFF2-40B4-BE49-F238E27FC236}">
                <a16:creationId xmlns:a16="http://schemas.microsoft.com/office/drawing/2014/main" id="{47665752-32EC-6EB6-69AC-B0EEA7E2D996}"/>
              </a:ext>
            </a:extLst>
          </p:cNvPr>
          <p:cNvSpPr/>
          <p:nvPr/>
        </p:nvSpPr>
        <p:spPr>
          <a:xfrm>
            <a:off x="59870" y="611889"/>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22" name="Rectangle 5">
            <a:extLst>
              <a:ext uri="{FF2B5EF4-FFF2-40B4-BE49-F238E27FC236}">
                <a16:creationId xmlns:a16="http://schemas.microsoft.com/office/drawing/2014/main" id="{8372E331-F42F-3C2E-7D30-782A187DA510}"/>
              </a:ext>
            </a:extLst>
          </p:cNvPr>
          <p:cNvSpPr>
            <a:spLocks noChangeArrowheads="1"/>
          </p:cNvSpPr>
          <p:nvPr/>
        </p:nvSpPr>
        <p:spPr bwMode="auto">
          <a:xfrm>
            <a:off x="295348" y="1873150"/>
            <a:ext cx="7651836" cy="354576"/>
          </a:xfrm>
          <a:prstGeom prst="rect">
            <a:avLst/>
          </a:prstGeom>
          <a:noFill/>
          <a:ln w="9525">
            <a:noFill/>
            <a:miter lim="800000"/>
            <a:headEnd/>
            <a:tailEnd/>
          </a:ln>
        </p:spPr>
        <p:txBody>
          <a:bodyPr lIns="77929" tIns="38964" rIns="77929" bIns="38964"/>
          <a:lstStyle/>
          <a:p>
            <a:pPr eaLnBrk="1" hangingPunct="1">
              <a:lnSpc>
                <a:spcPts val="1700"/>
              </a:lnSpc>
              <a:spcBef>
                <a:spcPts val="170"/>
              </a:spcBef>
              <a:spcAft>
                <a:spcPts val="170"/>
              </a:spcAft>
              <a:tabLst>
                <a:tab pos="5289550" algn="l"/>
              </a:tabLst>
              <a:defRPr/>
            </a:pPr>
            <a:r>
              <a:rPr lang="ja-JP" altLang="en-US" sz="1600" b="1" dirty="0">
                <a:latin typeface="ＭＳ Ｐゴシック" pitchFamily="50" charset="-128"/>
                <a:ea typeface="ＭＳ Ｐゴシック" charset="-128"/>
              </a:rPr>
              <a:t>■</a:t>
            </a:r>
            <a:r>
              <a:rPr lang="ja-JP"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大阪市地域脱炭素化推進事業                                    （　</a:t>
            </a:r>
            <a:r>
              <a:rPr lang="ja-JP" altLang="en-US" sz="1600" b="1">
                <a:latin typeface="ＭＳ Ｐゴシック" pitchFamily="50" charset="-128"/>
                <a:ea typeface="ＭＳ Ｐゴシック" charset="-128"/>
              </a:rPr>
              <a:t>７億　４００</a:t>
            </a:r>
            <a:r>
              <a:rPr lang="ja-JP" altLang="en-US" sz="1600" b="1">
                <a:latin typeface="+mj-ea"/>
              </a:rPr>
              <a:t>万円</a:t>
            </a:r>
            <a:r>
              <a:rPr lang="ja-JP" altLang="en-US" sz="1600" b="1" dirty="0">
                <a:latin typeface="ＭＳ Ｐゴシック" pitchFamily="50" charset="-128"/>
                <a:ea typeface="ＭＳ Ｐゴシック" charset="-128"/>
              </a:rPr>
              <a:t>）</a:t>
            </a:r>
            <a:endParaRPr lang="en-US" altLang="ja-JP" sz="1600" dirty="0">
              <a:latin typeface="ＭＳ Ｐゴシック" pitchFamily="50" charset="-128"/>
              <a:ea typeface="ＭＳ Ｐゴシック" charset="-128"/>
            </a:endParaRPr>
          </a:p>
          <a:p>
            <a:pPr eaLnBrk="1" hangingPunct="1">
              <a:lnSpc>
                <a:spcPts val="1700"/>
              </a:lnSpc>
              <a:spcBef>
                <a:spcPts val="170"/>
              </a:spcBef>
              <a:spcAft>
                <a:spcPts val="170"/>
              </a:spcAft>
              <a:tabLst>
                <a:tab pos="5289550" algn="l"/>
              </a:tabLst>
              <a:defRPr/>
            </a:pPr>
            <a:endParaRPr lang="en-US" altLang="ja-JP" sz="1400" dirty="0">
              <a:latin typeface="ＭＳ Ｐゴシック" pitchFamily="50" charset="-128"/>
              <a:ea typeface="ＭＳ Ｐゴシック" charset="-128"/>
            </a:endParaRPr>
          </a:p>
        </p:txBody>
      </p:sp>
      <p:sp>
        <p:nvSpPr>
          <p:cNvPr id="23" name="Rectangle 5">
            <a:extLst>
              <a:ext uri="{FF2B5EF4-FFF2-40B4-BE49-F238E27FC236}">
                <a16:creationId xmlns:a16="http://schemas.microsoft.com/office/drawing/2014/main" id="{54D76703-D4A4-9605-2297-F6F405F25FAE}"/>
              </a:ext>
            </a:extLst>
          </p:cNvPr>
          <p:cNvSpPr>
            <a:spLocks noChangeArrowheads="1"/>
          </p:cNvSpPr>
          <p:nvPr/>
        </p:nvSpPr>
        <p:spPr bwMode="auto">
          <a:xfrm>
            <a:off x="362064" y="2210490"/>
            <a:ext cx="7103933" cy="4225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500"/>
              </a:lnSpc>
              <a:spcBef>
                <a:spcPts val="200"/>
              </a:spcBef>
              <a:spcAft>
                <a:spcPts val="200"/>
              </a:spcAft>
              <a:buFont typeface="Wingdings" panose="05000000000000000000" pitchFamily="2" charset="2"/>
              <a:buChar char="Ø"/>
            </a:pPr>
            <a:r>
              <a:rPr lang="ja-JP" altLang="en-US" sz="1400" dirty="0">
                <a:latin typeface="ＭＳ Ｐゴシック" pitchFamily="50" charset="-128"/>
                <a:ea typeface="ＭＳ Ｐゴシック" charset="-128"/>
              </a:rPr>
              <a:t>脱炭素先行地域である御堂筋エリアにおいて、民間事業者と共同し、徹底した省エネと</a:t>
            </a:r>
            <a:br>
              <a:rPr lang="en-US" altLang="ja-JP" sz="1400" dirty="0">
                <a:latin typeface="ＭＳ Ｐゴシック" pitchFamily="50" charset="-128"/>
                <a:ea typeface="ＭＳ Ｐゴシック" charset="-128"/>
              </a:rPr>
            </a:br>
            <a:r>
              <a:rPr lang="ja-JP" altLang="en-US" sz="1400" dirty="0">
                <a:latin typeface="ＭＳ Ｐゴシック" pitchFamily="50" charset="-128"/>
                <a:ea typeface="ＭＳ Ｐゴシック" charset="-128"/>
              </a:rPr>
              <a:t>最大限の再エネ導入等による全国に先駆けたカーボンニュートラルなビジネス地区を形成</a:t>
            </a:r>
            <a:endParaRPr lang="en-US" altLang="ja-JP" sz="1400" dirty="0">
              <a:latin typeface="ＭＳ Ｐゴシック" pitchFamily="50" charset="-128"/>
              <a:ea typeface="ＭＳ Ｐゴシック" charset="-128"/>
            </a:endParaRPr>
          </a:p>
        </p:txBody>
      </p:sp>
      <p:sp>
        <p:nvSpPr>
          <p:cNvPr id="28" name="Rectangle 5">
            <a:extLst>
              <a:ext uri="{FF2B5EF4-FFF2-40B4-BE49-F238E27FC236}">
                <a16:creationId xmlns:a16="http://schemas.microsoft.com/office/drawing/2014/main" id="{CB998E0F-D587-3D34-DB0A-A8534446427B}"/>
              </a:ext>
            </a:extLst>
          </p:cNvPr>
          <p:cNvSpPr>
            <a:spLocks noChangeArrowheads="1"/>
          </p:cNvSpPr>
          <p:nvPr/>
        </p:nvSpPr>
        <p:spPr bwMode="auto">
          <a:xfrm>
            <a:off x="5596440" y="2206310"/>
            <a:ext cx="1898084" cy="354576"/>
          </a:xfrm>
          <a:prstGeom prst="rect">
            <a:avLst/>
          </a:prstGeom>
          <a:noFill/>
          <a:ln w="9525">
            <a:noFill/>
            <a:miter lim="800000"/>
            <a:headEnd/>
            <a:tailEnd/>
          </a:ln>
        </p:spPr>
        <p:txBody>
          <a:bodyPr lIns="77929" tIns="38964" rIns="77929" bIns="38964"/>
          <a:lstStyle/>
          <a:p>
            <a:pPr algn="just" eaLnBrk="1" hangingPunct="1">
              <a:lnSpc>
                <a:spcPts val="1700"/>
              </a:lnSpc>
              <a:spcBef>
                <a:spcPts val="170"/>
              </a:spcBef>
              <a:spcAft>
                <a:spcPts val="170"/>
              </a:spcAft>
              <a:tabLst>
                <a:tab pos="1519238" algn="l"/>
                <a:tab pos="5289550" algn="l"/>
              </a:tabLst>
              <a:defRPr/>
            </a:pPr>
            <a:endParaRPr lang="en-US" altLang="ja-JP" sz="1400" dirty="0">
              <a:latin typeface="ＭＳ Ｐゴシック" pitchFamily="50" charset="-128"/>
              <a:ea typeface="ＭＳ Ｐゴシック" charset="-128"/>
            </a:endParaRPr>
          </a:p>
        </p:txBody>
      </p:sp>
      <p:sp>
        <p:nvSpPr>
          <p:cNvPr id="30" name="Rectangle 5">
            <a:extLst>
              <a:ext uri="{FF2B5EF4-FFF2-40B4-BE49-F238E27FC236}">
                <a16:creationId xmlns:a16="http://schemas.microsoft.com/office/drawing/2014/main" id="{D84695B9-1106-149C-00D8-3FE8E7C720B9}"/>
              </a:ext>
            </a:extLst>
          </p:cNvPr>
          <p:cNvSpPr>
            <a:spLocks noChangeArrowheads="1"/>
          </p:cNvSpPr>
          <p:nvPr/>
        </p:nvSpPr>
        <p:spPr bwMode="auto">
          <a:xfrm>
            <a:off x="5520183" y="3516710"/>
            <a:ext cx="2116508" cy="354576"/>
          </a:xfrm>
          <a:prstGeom prst="rect">
            <a:avLst/>
          </a:prstGeom>
          <a:noFill/>
          <a:ln w="9525">
            <a:noFill/>
            <a:miter lim="800000"/>
            <a:headEnd/>
            <a:tailEnd/>
          </a:ln>
        </p:spPr>
        <p:txBody>
          <a:bodyPr lIns="77929" tIns="38964" rIns="77929" bIns="38964"/>
          <a:lstStyle/>
          <a:p>
            <a:pPr algn="just" eaLnBrk="1" hangingPunct="1">
              <a:lnSpc>
                <a:spcPts val="1700"/>
              </a:lnSpc>
              <a:spcBef>
                <a:spcPts val="170"/>
              </a:spcBef>
              <a:spcAft>
                <a:spcPts val="170"/>
              </a:spcAft>
              <a:tabLst>
                <a:tab pos="1519238" algn="l"/>
                <a:tab pos="5289550" algn="l"/>
              </a:tabLst>
              <a:defRPr/>
            </a:pPr>
            <a:endParaRPr lang="en-US" altLang="ja-JP" sz="1600" dirty="0">
              <a:solidFill>
                <a:srgbClr val="FF0000"/>
              </a:solidFill>
              <a:latin typeface="ＭＳ Ｐゴシック" pitchFamily="50" charset="-128"/>
              <a:ea typeface="ＭＳ Ｐゴシック" charset="-128"/>
            </a:endParaRPr>
          </a:p>
        </p:txBody>
      </p:sp>
      <p:sp>
        <p:nvSpPr>
          <p:cNvPr id="16" name="Rectangle 5">
            <a:extLst>
              <a:ext uri="{FF2B5EF4-FFF2-40B4-BE49-F238E27FC236}">
                <a16:creationId xmlns:a16="http://schemas.microsoft.com/office/drawing/2014/main" id="{782CA687-C9C4-4818-DB25-923ED9C26939}"/>
              </a:ext>
            </a:extLst>
          </p:cNvPr>
          <p:cNvSpPr>
            <a:spLocks noChangeArrowheads="1"/>
          </p:cNvSpPr>
          <p:nvPr/>
        </p:nvSpPr>
        <p:spPr bwMode="auto">
          <a:xfrm>
            <a:off x="295348" y="2815398"/>
            <a:ext cx="7359491" cy="354576"/>
          </a:xfrm>
          <a:prstGeom prst="rect">
            <a:avLst/>
          </a:prstGeom>
          <a:noFill/>
          <a:ln w="9525">
            <a:noFill/>
            <a:miter lim="800000"/>
            <a:headEnd/>
            <a:tailEnd/>
          </a:ln>
        </p:spPr>
        <p:txBody>
          <a:bodyPr lIns="77929" tIns="38964" rIns="77929" bIns="38964"/>
          <a:lstStyle/>
          <a:p>
            <a:pPr eaLnBrk="1" hangingPunct="1">
              <a:lnSpc>
                <a:spcPts val="1700"/>
              </a:lnSpc>
              <a:spcBef>
                <a:spcPts val="170"/>
              </a:spcBef>
              <a:spcAft>
                <a:spcPts val="170"/>
              </a:spcAft>
              <a:tabLst>
                <a:tab pos="5289550" algn="l"/>
              </a:tabLst>
              <a:defRPr/>
            </a:pPr>
            <a:r>
              <a:rPr lang="ja-JP" altLang="en-US" sz="1600" b="1" dirty="0">
                <a:latin typeface="ＭＳ Ｐゴシック" pitchFamily="50" charset="-128"/>
                <a:ea typeface="ＭＳ Ｐゴシック" charset="-128"/>
              </a:rPr>
              <a:t>■</a:t>
            </a:r>
            <a:r>
              <a:rPr lang="ja-JP" altLang="ja-JP"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電気自動車用充電設備設置費補助事業　　　　　　　　　　 （ 　　１，５００</a:t>
            </a:r>
            <a:r>
              <a:rPr lang="ja-JP" altLang="en-US" sz="1600" b="1" dirty="0">
                <a:latin typeface="+mj-ea"/>
              </a:rPr>
              <a:t>万円</a:t>
            </a:r>
            <a:r>
              <a:rPr lang="ja-JP" altLang="en-US" sz="1600" b="1" dirty="0">
                <a:latin typeface="ＭＳ Ｐゴシック" pitchFamily="50" charset="-128"/>
                <a:ea typeface="ＭＳ Ｐゴシック" charset="-128"/>
              </a:rPr>
              <a:t>）</a:t>
            </a:r>
            <a:endParaRPr lang="en-US" altLang="ja-JP" sz="1600" dirty="0">
              <a:latin typeface="ＭＳ Ｐゴシック" pitchFamily="50" charset="-128"/>
              <a:ea typeface="ＭＳ Ｐゴシック" charset="-128"/>
            </a:endParaRPr>
          </a:p>
          <a:p>
            <a:pPr eaLnBrk="1" hangingPunct="1">
              <a:lnSpc>
                <a:spcPts val="1700"/>
              </a:lnSpc>
              <a:spcBef>
                <a:spcPts val="170"/>
              </a:spcBef>
              <a:spcAft>
                <a:spcPts val="170"/>
              </a:spcAft>
              <a:tabLst>
                <a:tab pos="5289550" algn="l"/>
              </a:tabLst>
              <a:defRPr/>
            </a:pPr>
            <a:r>
              <a:rPr lang="ja-JP" altLang="en-US" sz="1600" b="1" dirty="0">
                <a:latin typeface="ＭＳ Ｐゴシック" pitchFamily="50" charset="-128"/>
                <a:ea typeface="ＭＳ Ｐゴシック" charset="-128"/>
              </a:rPr>
              <a:t>　　　　　　　　　　　　　　　　　　　　　　　　　　　　　　　　　　　　　　　　　</a:t>
            </a:r>
            <a:endParaRPr lang="en-US" altLang="ja-JP" sz="1400" dirty="0">
              <a:latin typeface="ＭＳ Ｐゴシック" pitchFamily="50" charset="-128"/>
              <a:ea typeface="ＭＳ Ｐゴシック" charset="-128"/>
            </a:endParaRPr>
          </a:p>
        </p:txBody>
      </p:sp>
      <p:sp>
        <p:nvSpPr>
          <p:cNvPr id="31" name="Rectangle 5">
            <a:extLst>
              <a:ext uri="{FF2B5EF4-FFF2-40B4-BE49-F238E27FC236}">
                <a16:creationId xmlns:a16="http://schemas.microsoft.com/office/drawing/2014/main" id="{FEC89633-4CD2-7155-3F60-394EF19A5EC0}"/>
              </a:ext>
            </a:extLst>
          </p:cNvPr>
          <p:cNvSpPr>
            <a:spLocks noChangeArrowheads="1"/>
          </p:cNvSpPr>
          <p:nvPr/>
        </p:nvSpPr>
        <p:spPr bwMode="auto">
          <a:xfrm>
            <a:off x="362064" y="3106310"/>
            <a:ext cx="5801038" cy="520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500"/>
              </a:lnSpc>
              <a:spcBef>
                <a:spcPts val="200"/>
              </a:spcBef>
              <a:spcAft>
                <a:spcPts val="200"/>
              </a:spcAft>
              <a:buFont typeface="Wingdings" panose="05000000000000000000" pitchFamily="2" charset="2"/>
              <a:buChar char="Ø"/>
            </a:pPr>
            <a:r>
              <a:rPr lang="en-US" altLang="ja-JP" sz="1400" dirty="0">
                <a:latin typeface="ＭＳ Ｐゴシック" pitchFamily="50" charset="-128"/>
                <a:ea typeface="ＭＳ Ｐゴシック" charset="-128"/>
              </a:rPr>
              <a:t>EV</a:t>
            </a:r>
            <a:r>
              <a:rPr lang="ja-JP" altLang="en-US" sz="1400" dirty="0">
                <a:latin typeface="ＭＳ Ｐゴシック" pitchFamily="50" charset="-128"/>
                <a:ea typeface="ＭＳ Ｐゴシック" charset="-128"/>
              </a:rPr>
              <a:t>等の普及促進にむけて、プライベート充電環境を充実させるために、集合住宅における充電設備の設置費用の一部を助成</a:t>
            </a:r>
            <a:endParaRPr lang="en-US" altLang="ja-JP" sz="1400" dirty="0">
              <a:latin typeface="ＭＳ Ｐゴシック" pitchFamily="50" charset="-128"/>
              <a:ea typeface="ＭＳ Ｐゴシック" charset="-128"/>
            </a:endParaRPr>
          </a:p>
        </p:txBody>
      </p:sp>
      <p:sp>
        <p:nvSpPr>
          <p:cNvPr id="32" name="Rectangle 5">
            <a:extLst>
              <a:ext uri="{FF2B5EF4-FFF2-40B4-BE49-F238E27FC236}">
                <a16:creationId xmlns:a16="http://schemas.microsoft.com/office/drawing/2014/main" id="{1F1E70E2-FCB2-5616-6E5B-34F4959AE58D}"/>
              </a:ext>
            </a:extLst>
          </p:cNvPr>
          <p:cNvSpPr>
            <a:spLocks noChangeArrowheads="1"/>
          </p:cNvSpPr>
          <p:nvPr/>
        </p:nvSpPr>
        <p:spPr bwMode="auto">
          <a:xfrm>
            <a:off x="295348" y="3724541"/>
            <a:ext cx="8619007" cy="321029"/>
          </a:xfrm>
          <a:prstGeom prst="rect">
            <a:avLst/>
          </a:prstGeom>
          <a:noFill/>
          <a:ln w="9525">
            <a:noFill/>
            <a:miter lim="800000"/>
            <a:headEnd/>
            <a:tailEnd/>
          </a:ln>
        </p:spPr>
        <p:txBody>
          <a:bodyPr lIns="77929" tIns="38964" rIns="77929" bIns="38964"/>
          <a:lstStyle/>
          <a:p>
            <a:pPr eaLnBrk="1" hangingPunct="1">
              <a:spcBef>
                <a:spcPts val="170"/>
              </a:spcBef>
              <a:spcAft>
                <a:spcPts val="170"/>
              </a:spcAft>
              <a:tabLst>
                <a:tab pos="4838700" algn="l"/>
              </a:tabLst>
              <a:defRPr/>
            </a:pPr>
            <a:r>
              <a:rPr lang="ja-JP" altLang="en-US" sz="1600" b="1" dirty="0">
                <a:latin typeface="ＭＳ Ｐゴシック" panose="020B0600070205080204" pitchFamily="50" charset="-128"/>
              </a:rPr>
              <a:t>■　新たな脱炭素技術の実証・事業化支援事業　　　　　　　 　（　 　３，０００万円）</a:t>
            </a:r>
          </a:p>
        </p:txBody>
      </p:sp>
      <p:sp>
        <p:nvSpPr>
          <p:cNvPr id="36" name="Rectangle 5">
            <a:extLst>
              <a:ext uri="{FF2B5EF4-FFF2-40B4-BE49-F238E27FC236}">
                <a16:creationId xmlns:a16="http://schemas.microsoft.com/office/drawing/2014/main" id="{3F211C68-5CF2-9AA2-FB13-357D5517F824}"/>
              </a:ext>
            </a:extLst>
          </p:cNvPr>
          <p:cNvSpPr>
            <a:spLocks noChangeArrowheads="1"/>
          </p:cNvSpPr>
          <p:nvPr/>
        </p:nvSpPr>
        <p:spPr bwMode="auto">
          <a:xfrm>
            <a:off x="362065" y="4085050"/>
            <a:ext cx="6960948" cy="776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500"/>
              </a:lnSpc>
              <a:spcBef>
                <a:spcPts val="200"/>
              </a:spcBef>
              <a:spcAft>
                <a:spcPts val="200"/>
              </a:spcAft>
              <a:buFont typeface="Wingdings" panose="05000000000000000000" pitchFamily="2" charset="2"/>
              <a:buChar char="Ø"/>
            </a:pPr>
            <a:r>
              <a:rPr lang="ja-JP" altLang="en-US" sz="1400" dirty="0">
                <a:latin typeface="ＭＳ Ｐゴシック" pitchFamily="50" charset="-128"/>
                <a:ea typeface="ＭＳ Ｐゴシック" charset="-128"/>
              </a:rPr>
              <a:t>事業化に至っていない都市部で有効な脱炭素技術について、実証にかかる経費を助成</a:t>
            </a:r>
            <a:endParaRPr lang="en-US" altLang="ja-JP" sz="1400" dirty="0">
              <a:latin typeface="ＭＳ Ｐゴシック" pitchFamily="50" charset="-128"/>
              <a:ea typeface="ＭＳ Ｐゴシック" charset="-128"/>
            </a:endParaRPr>
          </a:p>
          <a:p>
            <a:pPr marL="285750" indent="-285750" eaLnBrk="1" hangingPunct="1">
              <a:lnSpc>
                <a:spcPts val="1500"/>
              </a:lnSpc>
              <a:spcBef>
                <a:spcPts val="200"/>
              </a:spcBef>
              <a:spcAft>
                <a:spcPts val="200"/>
              </a:spcAft>
              <a:buFont typeface="Wingdings" panose="05000000000000000000" pitchFamily="2" charset="2"/>
              <a:buChar char="Ø"/>
            </a:pPr>
            <a:r>
              <a:rPr lang="ja-JP" altLang="en-US" sz="1400" dirty="0">
                <a:latin typeface="ＭＳ Ｐゴシック" pitchFamily="50" charset="-128"/>
                <a:ea typeface="ＭＳ Ｐゴシック" charset="-128"/>
              </a:rPr>
              <a:t>本市</a:t>
            </a:r>
            <a:r>
              <a:rPr lang="en-US" altLang="ja-JP" sz="1400" dirty="0">
                <a:latin typeface="ＭＳ Ｐゴシック" pitchFamily="50" charset="-128"/>
                <a:ea typeface="ＭＳ Ｐゴシック" charset="-128"/>
              </a:rPr>
              <a:t>HP</a:t>
            </a:r>
            <a:r>
              <a:rPr lang="ja-JP" altLang="en-US" sz="1400" dirty="0">
                <a:latin typeface="ＭＳ Ｐゴシック" pitchFamily="50" charset="-128"/>
                <a:ea typeface="ＭＳ Ｐゴシック" charset="-128"/>
              </a:rPr>
              <a:t>やイベントの機会等を活用し、実証の成果について広く情報発信することにより、社会実装を後押しし、当該技術の市域での普及拡大を加速化</a:t>
            </a:r>
            <a:endParaRPr lang="en-US" altLang="ja-JP" sz="1400" dirty="0">
              <a:latin typeface="ＭＳ Ｐゴシック" pitchFamily="50" charset="-128"/>
              <a:ea typeface="ＭＳ Ｐゴシック" charset="-128"/>
            </a:endParaRPr>
          </a:p>
        </p:txBody>
      </p:sp>
      <p:sp>
        <p:nvSpPr>
          <p:cNvPr id="18" name="テキスト ボックス 17">
            <a:extLst>
              <a:ext uri="{FF2B5EF4-FFF2-40B4-BE49-F238E27FC236}">
                <a16:creationId xmlns:a16="http://schemas.microsoft.com/office/drawing/2014/main" id="{C155B5A8-097B-9DD3-479B-BDD40DF769DB}"/>
              </a:ext>
            </a:extLst>
          </p:cNvPr>
          <p:cNvSpPr txBox="1"/>
          <p:nvPr/>
        </p:nvSpPr>
        <p:spPr>
          <a:xfrm>
            <a:off x="7493457" y="4522616"/>
            <a:ext cx="1540163" cy="507831"/>
          </a:xfrm>
          <a:prstGeom prst="rect">
            <a:avLst/>
          </a:prstGeom>
          <a:noFill/>
        </p:spPr>
        <p:txBody>
          <a:bodyPr wrap="square" rtlCol="0">
            <a:spAutoFit/>
          </a:bodyPr>
          <a:lstStyle/>
          <a:p>
            <a:r>
              <a:rPr lang="ja-JP" altLang="en-US" sz="900" dirty="0">
                <a:latin typeface="UD デジタル 教科書体 N" panose="02020400000000000000" pitchFamily="17" charset="-128"/>
                <a:ea typeface="UD デジタル 教科書体 N" panose="02020400000000000000" pitchFamily="17" charset="-128"/>
              </a:rPr>
              <a:t>カーボンニュートラルな</a:t>
            </a:r>
            <a:endParaRPr lang="en-US" altLang="ja-JP" sz="900" dirty="0">
              <a:latin typeface="UD デジタル 教科書体 N" panose="02020400000000000000" pitchFamily="17" charset="-128"/>
              <a:ea typeface="UD デジタル 教科書体 N" panose="02020400000000000000" pitchFamily="17" charset="-128"/>
            </a:endParaRPr>
          </a:p>
          <a:p>
            <a:r>
              <a:rPr lang="ja-JP" altLang="en-US" sz="900" dirty="0">
                <a:latin typeface="UD デジタル 教科書体 N" panose="02020400000000000000" pitchFamily="17" charset="-128"/>
                <a:ea typeface="UD デジタル 教科書体 N" panose="02020400000000000000" pitchFamily="17" charset="-128"/>
              </a:rPr>
              <a:t>ビジネス地区を形成</a:t>
            </a:r>
            <a:endParaRPr lang="en-US" altLang="ja-JP" sz="900" dirty="0">
              <a:latin typeface="UD デジタル 教科書体 N" panose="02020400000000000000" pitchFamily="17" charset="-128"/>
              <a:ea typeface="UD デジタル 教科書体 N" panose="02020400000000000000" pitchFamily="17" charset="-128"/>
            </a:endParaRPr>
          </a:p>
          <a:p>
            <a:r>
              <a:rPr kumimoji="1" lang="ja-JP" altLang="en-US" sz="900" dirty="0">
                <a:latin typeface="UD デジタル 教科書体 N" panose="02020400000000000000" pitchFamily="17" charset="-128"/>
                <a:ea typeface="UD デジタル 教科書体 N" panose="02020400000000000000" pitchFamily="17" charset="-128"/>
              </a:rPr>
              <a:t>（御堂筋エリア）</a:t>
            </a:r>
          </a:p>
        </p:txBody>
      </p:sp>
      <p:pic>
        <p:nvPicPr>
          <p:cNvPr id="38" name="図 37">
            <a:extLst>
              <a:ext uri="{FF2B5EF4-FFF2-40B4-BE49-F238E27FC236}">
                <a16:creationId xmlns:a16="http://schemas.microsoft.com/office/drawing/2014/main" id="{C1D59BB0-1E70-5C00-FFAD-DAE6320034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40766" y="1828972"/>
            <a:ext cx="1627818" cy="2722386"/>
          </a:xfrm>
          <a:prstGeom prst="rect">
            <a:avLst/>
          </a:prstGeom>
          <a:effectLst>
            <a:softEdge rad="63500"/>
          </a:effectLst>
        </p:spPr>
      </p:pic>
      <p:sp>
        <p:nvSpPr>
          <p:cNvPr id="8" name="Rectangle 5">
            <a:extLst>
              <a:ext uri="{FF2B5EF4-FFF2-40B4-BE49-F238E27FC236}">
                <a16:creationId xmlns:a16="http://schemas.microsoft.com/office/drawing/2014/main" id="{01E5E39F-E620-B4C8-95D8-ABFB5BDFAEFB}"/>
              </a:ext>
            </a:extLst>
          </p:cNvPr>
          <p:cNvSpPr>
            <a:spLocks noChangeArrowheads="1"/>
          </p:cNvSpPr>
          <p:nvPr/>
        </p:nvSpPr>
        <p:spPr bwMode="auto">
          <a:xfrm>
            <a:off x="362064" y="984194"/>
            <a:ext cx="8582883" cy="73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285750" indent="-285750" eaLnBrk="1" hangingPunct="1">
              <a:lnSpc>
                <a:spcPts val="1900"/>
              </a:lnSpc>
              <a:spcBef>
                <a:spcPts val="200"/>
              </a:spcBef>
              <a:spcAft>
                <a:spcPts val="200"/>
              </a:spcAft>
              <a:buFont typeface="Wingdings" panose="05000000000000000000" pitchFamily="2" charset="2"/>
              <a:buChar char="Ø"/>
            </a:pPr>
            <a:r>
              <a:rPr lang="ja-JP" altLang="en-US" sz="1400" dirty="0">
                <a:latin typeface="ＭＳ Ｐゴシック" pitchFamily="50" charset="-128"/>
                <a:ea typeface="ＭＳ Ｐゴシック" charset="-128"/>
              </a:rPr>
              <a:t>大阪港の荷役機械（トップリフター・構内車両）の電動化など、低炭素型への更新経費の一部を助成</a:t>
            </a:r>
            <a:endParaRPr lang="en-US" altLang="ja-JP" sz="1400" dirty="0">
              <a:latin typeface="ＭＳ Ｐゴシック" pitchFamily="50" charset="-128"/>
              <a:ea typeface="ＭＳ Ｐゴシック" charset="-128"/>
            </a:endParaRPr>
          </a:p>
          <a:p>
            <a:pPr marL="285750" indent="-285750" eaLnBrk="1" hangingPunct="1">
              <a:lnSpc>
                <a:spcPts val="1900"/>
              </a:lnSpc>
              <a:spcBef>
                <a:spcPts val="200"/>
              </a:spcBef>
              <a:spcAft>
                <a:spcPts val="200"/>
              </a:spcAft>
              <a:buFont typeface="Wingdings" panose="05000000000000000000" pitchFamily="2" charset="2"/>
              <a:buChar char="Ø"/>
            </a:pPr>
            <a:r>
              <a:rPr lang="ja-JP" altLang="en-US" sz="1400" dirty="0">
                <a:latin typeface="ＭＳ Ｐゴシック" pitchFamily="50" charset="-128"/>
                <a:ea typeface="ＭＳ Ｐゴシック" charset="-128"/>
              </a:rPr>
              <a:t>民間事業者による脱炭素化への投資を後押しする、サステナブル・ファイナンス・フレームワークの構築　など</a:t>
            </a:r>
            <a:endParaRPr lang="en-US" altLang="ja-JP" sz="1400" strike="sngStrike" dirty="0">
              <a:latin typeface="ＭＳ Ｐゴシック" pitchFamily="50" charset="-128"/>
              <a:ea typeface="ＭＳ Ｐゴシック" charset="-128"/>
            </a:endParaRPr>
          </a:p>
        </p:txBody>
      </p:sp>
    </p:spTree>
    <p:extLst>
      <p:ext uri="{BB962C8B-B14F-4D97-AF65-F5344CB8AC3E}">
        <p14:creationId xmlns:p14="http://schemas.microsoft.com/office/powerpoint/2010/main" val="23162232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4"/>
          <p:cNvSpPr>
            <a:spLocks noChangeArrowheads="1"/>
          </p:cNvSpPr>
          <p:nvPr/>
        </p:nvSpPr>
        <p:spPr bwMode="auto">
          <a:xfrm>
            <a:off x="0" y="-7937"/>
            <a:ext cx="9140826" cy="476250"/>
          </a:xfrm>
          <a:prstGeom prst="rect">
            <a:avLst/>
          </a:prstGeom>
          <a:gradFill rotWithShape="1">
            <a:gsLst>
              <a:gs pos="40000">
                <a:srgbClr val="000099"/>
              </a:gs>
              <a:gs pos="40000">
                <a:srgbClr val="000099"/>
              </a:gs>
              <a:gs pos="90000">
                <a:srgbClr val="FFFFFF"/>
              </a:gs>
            </a:gsLst>
            <a:lin ang="0"/>
          </a:gradFill>
          <a:ln>
            <a:noFill/>
          </a:ln>
          <a:effectLst/>
        </p:spPr>
        <p:txBody>
          <a:bodyPr wrap="none" lIns="77929" tIns="38964" rIns="77929" bIns="38964" anchor="ctr"/>
          <a:lstStyle>
            <a:lvl1pPr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627063" indent="-236538"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968375" indent="-1889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357313" indent="-188913" eaLnBrk="0" hangingPunct="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1747838" indent="-188913" eaLnBrk="0" hangingPunct="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205038" indent="-188913" eaLnBrk="0" fontAlgn="base" hangingPunct="0">
              <a:spcBef>
                <a:spcPct val="20000"/>
              </a:spcBef>
              <a:spcAft>
                <a:spcPct val="0"/>
              </a:spcAft>
              <a:buSzPct val="100000"/>
              <a:buChar char="»"/>
              <a:defRPr kumimoji="1" sz="1700">
                <a:solidFill>
                  <a:schemeClr val="tx1"/>
                </a:solidFill>
                <a:latin typeface="Arial" panose="020B0604020202020204" pitchFamily="34" charset="0"/>
                <a:ea typeface="ＭＳ Ｐゴシック" panose="020B0600070205080204" pitchFamily="50" charset="-128"/>
              </a:defRPr>
            </a:lvl6pPr>
            <a:lvl7pPr marL="2662238" indent="-188913" eaLnBrk="0" fontAlgn="base" hangingPunct="0">
              <a:spcBef>
                <a:spcPct val="20000"/>
              </a:spcBef>
              <a:spcAft>
                <a:spcPct val="0"/>
              </a:spcAft>
              <a:buSzPct val="100000"/>
              <a:buChar char="»"/>
              <a:defRPr kumimoji="1" sz="1700">
                <a:solidFill>
                  <a:schemeClr val="tx1"/>
                </a:solidFill>
                <a:latin typeface="Arial" panose="020B0604020202020204" pitchFamily="34" charset="0"/>
                <a:ea typeface="ＭＳ Ｐゴシック" panose="020B0600070205080204" pitchFamily="50" charset="-128"/>
              </a:defRPr>
            </a:lvl7pPr>
            <a:lvl8pPr marL="3119438" indent="-188913" eaLnBrk="0" fontAlgn="base" hangingPunct="0">
              <a:spcBef>
                <a:spcPct val="20000"/>
              </a:spcBef>
              <a:spcAft>
                <a:spcPct val="0"/>
              </a:spcAft>
              <a:buSzPct val="100000"/>
              <a:buChar char="»"/>
              <a:defRPr kumimoji="1" sz="1700">
                <a:solidFill>
                  <a:schemeClr val="tx1"/>
                </a:solidFill>
                <a:latin typeface="Arial" panose="020B0604020202020204" pitchFamily="34" charset="0"/>
                <a:ea typeface="ＭＳ Ｐゴシック" panose="020B0600070205080204" pitchFamily="50" charset="-128"/>
              </a:defRPr>
            </a:lvl8pPr>
            <a:lvl9pPr marL="3576638" indent="-188913" eaLnBrk="0" fontAlgn="base" hangingPunct="0">
              <a:spcBef>
                <a:spcPct val="20000"/>
              </a:spcBef>
              <a:spcAft>
                <a:spcPct val="0"/>
              </a:spcAft>
              <a:buSzPct val="100000"/>
              <a:buChar char="»"/>
              <a:defRPr kumimoji="1" sz="17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ＭＳ Ｐゴシック" panose="020B0600070205080204" pitchFamily="50" charset="-128"/>
                <a:ea typeface="HG創英角ｺﾞｼｯｸUB" panose="020B0909000000000000" pitchFamily="49" charset="-128"/>
                <a:cs typeface="+mn-cs"/>
              </a:rPr>
              <a:t>ＩＲを含む国際観光拠点の形成</a:t>
            </a:r>
          </a:p>
        </p:txBody>
      </p:sp>
      <p:sp>
        <p:nvSpPr>
          <p:cNvPr id="76" name="正方形/長方形 25"/>
          <p:cNvSpPr>
            <a:spLocks noChangeArrowheads="1"/>
          </p:cNvSpPr>
          <p:nvPr/>
        </p:nvSpPr>
        <p:spPr bwMode="auto">
          <a:xfrm>
            <a:off x="161996" y="483052"/>
            <a:ext cx="47498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627063" indent="-236538"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968375" indent="-1889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357313" indent="-188913" eaLnBrk="0" hangingPunct="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1747838" indent="-188913" eaLnBrk="0" hangingPunct="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205038" indent="-188913" eaLnBrk="0" fontAlgn="base" hangingPunct="0">
              <a:spcBef>
                <a:spcPct val="20000"/>
              </a:spcBef>
              <a:spcAft>
                <a:spcPct val="0"/>
              </a:spcAft>
              <a:buSzPct val="100000"/>
              <a:buChar char="»"/>
              <a:defRPr kumimoji="1" sz="1700">
                <a:solidFill>
                  <a:schemeClr val="tx1"/>
                </a:solidFill>
                <a:latin typeface="Arial" panose="020B0604020202020204" pitchFamily="34" charset="0"/>
                <a:ea typeface="ＭＳ Ｐゴシック" panose="020B0600070205080204" pitchFamily="50" charset="-128"/>
              </a:defRPr>
            </a:lvl6pPr>
            <a:lvl7pPr marL="2662238" indent="-188913" eaLnBrk="0" fontAlgn="base" hangingPunct="0">
              <a:spcBef>
                <a:spcPct val="20000"/>
              </a:spcBef>
              <a:spcAft>
                <a:spcPct val="0"/>
              </a:spcAft>
              <a:buSzPct val="100000"/>
              <a:buChar char="»"/>
              <a:defRPr kumimoji="1" sz="1700">
                <a:solidFill>
                  <a:schemeClr val="tx1"/>
                </a:solidFill>
                <a:latin typeface="Arial" panose="020B0604020202020204" pitchFamily="34" charset="0"/>
                <a:ea typeface="ＭＳ Ｐゴシック" panose="020B0600070205080204" pitchFamily="50" charset="-128"/>
              </a:defRPr>
            </a:lvl7pPr>
            <a:lvl8pPr marL="3119438" indent="-188913" eaLnBrk="0" fontAlgn="base" hangingPunct="0">
              <a:spcBef>
                <a:spcPct val="20000"/>
              </a:spcBef>
              <a:spcAft>
                <a:spcPct val="0"/>
              </a:spcAft>
              <a:buSzPct val="100000"/>
              <a:buChar char="»"/>
              <a:defRPr kumimoji="1" sz="1700">
                <a:solidFill>
                  <a:schemeClr val="tx1"/>
                </a:solidFill>
                <a:latin typeface="Arial" panose="020B0604020202020204" pitchFamily="34" charset="0"/>
                <a:ea typeface="ＭＳ Ｐゴシック" panose="020B0600070205080204" pitchFamily="50" charset="-128"/>
              </a:defRPr>
            </a:lvl8pPr>
            <a:lvl9pPr marL="3576638" indent="-188913" eaLnBrk="0" fontAlgn="base" hangingPunct="0">
              <a:spcBef>
                <a:spcPct val="20000"/>
              </a:spcBef>
              <a:spcAft>
                <a:spcPct val="0"/>
              </a:spcAft>
              <a:buSzPct val="100000"/>
              <a:buChar char="»"/>
              <a:defRPr kumimoji="1" sz="17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effectLst/>
                <a:uLnTx/>
                <a:uFillTx/>
                <a:latin typeface="ＭＳ Ｐゴシック" panose="020B0600070205080204" pitchFamily="50" charset="-128"/>
              </a:rPr>
              <a:t>○</a:t>
            </a:r>
            <a:r>
              <a:rPr kumimoji="1" lang="ja-JP" altLang="ja-JP" sz="1800" b="1" i="0" u="none" strike="noStrike" kern="1200" cap="none" spc="0" normalizeH="0" baseline="0" noProof="0" dirty="0">
                <a:ln>
                  <a:noFill/>
                </a:ln>
                <a:effectLst/>
                <a:uLnTx/>
                <a:uFillTx/>
                <a:latin typeface="ＭＳ Ｐゴシック" panose="020B0600070205080204" pitchFamily="50" charset="-128"/>
              </a:rPr>
              <a:t>　</a:t>
            </a:r>
            <a:r>
              <a:rPr kumimoji="1" lang="ja-JP" altLang="en-US" sz="1800" b="1" i="0" u="none" strike="noStrike" kern="1200" cap="none" spc="0" normalizeH="0" baseline="0" noProof="0" dirty="0">
                <a:ln>
                  <a:noFill/>
                </a:ln>
                <a:effectLst/>
                <a:uLnTx/>
                <a:uFillTx/>
                <a:latin typeface="ＭＳ Ｐゴシック" panose="020B0600070205080204" pitchFamily="50" charset="-128"/>
              </a:rPr>
              <a:t>府市が一体となった大阪</a:t>
            </a:r>
            <a:r>
              <a:rPr kumimoji="1" lang="en-US" altLang="ja-JP" sz="1800" b="1" i="0" u="none" strike="noStrike" kern="1200" cap="none" spc="0" normalizeH="0" baseline="0" noProof="0" dirty="0">
                <a:ln>
                  <a:noFill/>
                </a:ln>
                <a:effectLst/>
                <a:uLnTx/>
                <a:uFillTx/>
                <a:latin typeface="ＭＳ Ｐゴシック" panose="020B0600070205080204" pitchFamily="50" charset="-128"/>
              </a:rPr>
              <a:t>IR</a:t>
            </a:r>
            <a:r>
              <a:rPr kumimoji="1" lang="ja-JP" altLang="en-US" sz="1800" b="1" i="0" u="none" strike="noStrike" kern="1200" cap="none" spc="0" normalizeH="0" baseline="0" noProof="0" dirty="0">
                <a:ln>
                  <a:noFill/>
                </a:ln>
                <a:effectLst/>
                <a:uLnTx/>
                <a:uFillTx/>
                <a:latin typeface="ＭＳ Ｐゴシック" panose="020B0600070205080204" pitchFamily="50" charset="-128"/>
              </a:rPr>
              <a:t>の</a:t>
            </a:r>
            <a:r>
              <a:rPr lang="ja-JP" altLang="en-US" sz="1800" b="1" dirty="0">
                <a:latin typeface="ＭＳ Ｐゴシック" panose="020B0600070205080204" pitchFamily="50" charset="-128"/>
              </a:rPr>
              <a:t>実現</a:t>
            </a:r>
            <a:endParaRPr kumimoji="1" lang="ja-JP" altLang="en-US" sz="1800" b="1" i="0" u="none" strike="noStrike" kern="1200" cap="none" spc="0" normalizeH="0" baseline="0" noProof="0" dirty="0">
              <a:ln>
                <a:noFill/>
              </a:ln>
              <a:effectLst/>
              <a:uLnTx/>
              <a:uFillTx/>
              <a:latin typeface="ＭＳ Ｐゴシック" panose="020B0600070205080204" pitchFamily="50" charset="-128"/>
            </a:endParaRPr>
          </a:p>
        </p:txBody>
      </p:sp>
      <p:sp>
        <p:nvSpPr>
          <p:cNvPr id="77" name="正方形/長方形 25"/>
          <p:cNvSpPr>
            <a:spLocks noChangeArrowheads="1"/>
          </p:cNvSpPr>
          <p:nvPr/>
        </p:nvSpPr>
        <p:spPr bwMode="auto">
          <a:xfrm>
            <a:off x="162786" y="4298213"/>
            <a:ext cx="592772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627063" indent="-236538"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968375" indent="-188913"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357313" indent="-188913" eaLnBrk="0" hangingPunct="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1747838" indent="-188913" eaLnBrk="0" hangingPunct="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205038" indent="-188913" eaLnBrk="0" fontAlgn="base" hangingPunct="0">
              <a:spcBef>
                <a:spcPct val="20000"/>
              </a:spcBef>
              <a:spcAft>
                <a:spcPct val="0"/>
              </a:spcAft>
              <a:buSzPct val="100000"/>
              <a:buChar char="»"/>
              <a:defRPr kumimoji="1" sz="1700">
                <a:solidFill>
                  <a:schemeClr val="tx1"/>
                </a:solidFill>
                <a:latin typeface="Arial" panose="020B0604020202020204" pitchFamily="34" charset="0"/>
                <a:ea typeface="ＭＳ Ｐゴシック" panose="020B0600070205080204" pitchFamily="50" charset="-128"/>
              </a:defRPr>
            </a:lvl6pPr>
            <a:lvl7pPr marL="2662238" indent="-188913" eaLnBrk="0" fontAlgn="base" hangingPunct="0">
              <a:spcBef>
                <a:spcPct val="20000"/>
              </a:spcBef>
              <a:spcAft>
                <a:spcPct val="0"/>
              </a:spcAft>
              <a:buSzPct val="100000"/>
              <a:buChar char="»"/>
              <a:defRPr kumimoji="1" sz="1700">
                <a:solidFill>
                  <a:schemeClr val="tx1"/>
                </a:solidFill>
                <a:latin typeface="Arial" panose="020B0604020202020204" pitchFamily="34" charset="0"/>
                <a:ea typeface="ＭＳ Ｐゴシック" panose="020B0600070205080204" pitchFamily="50" charset="-128"/>
              </a:defRPr>
            </a:lvl7pPr>
            <a:lvl8pPr marL="3119438" indent="-188913" eaLnBrk="0" fontAlgn="base" hangingPunct="0">
              <a:spcBef>
                <a:spcPct val="20000"/>
              </a:spcBef>
              <a:spcAft>
                <a:spcPct val="0"/>
              </a:spcAft>
              <a:buSzPct val="100000"/>
              <a:buChar char="»"/>
              <a:defRPr kumimoji="1" sz="1700">
                <a:solidFill>
                  <a:schemeClr val="tx1"/>
                </a:solidFill>
                <a:latin typeface="Arial" panose="020B0604020202020204" pitchFamily="34" charset="0"/>
                <a:ea typeface="ＭＳ Ｐゴシック" panose="020B0600070205080204" pitchFamily="50" charset="-128"/>
              </a:defRPr>
            </a:lvl8pPr>
            <a:lvl9pPr marL="3576638" indent="-188913" eaLnBrk="0" fontAlgn="base" hangingPunct="0">
              <a:spcBef>
                <a:spcPct val="20000"/>
              </a:spcBef>
              <a:spcAft>
                <a:spcPct val="0"/>
              </a:spcAft>
              <a:buSzPct val="100000"/>
              <a:buChar char="»"/>
              <a:defRPr kumimoji="1" sz="17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ja-JP"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a:t>
            </a:r>
            <a:r>
              <a:rPr kumimoji="1" lang="ja-JP" altLang="en-US"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総合的な依存症対策の推進</a:t>
            </a:r>
          </a:p>
        </p:txBody>
      </p:sp>
      <p:sp>
        <p:nvSpPr>
          <p:cNvPr id="36" name="Rectangle 5"/>
          <p:cNvSpPr>
            <a:spLocks noChangeArrowheads="1"/>
          </p:cNvSpPr>
          <p:nvPr/>
        </p:nvSpPr>
        <p:spPr bwMode="auto">
          <a:xfrm>
            <a:off x="31407" y="825686"/>
            <a:ext cx="8063888" cy="1245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marR="0" lvl="0" indent="0" algn="l" defTabSz="914400" rtl="0" eaLnBrk="1" fontAlgn="base" latinLnBrk="0" hangingPunct="1">
              <a:lnSpc>
                <a:spcPct val="100000"/>
              </a:lnSpc>
              <a:spcBef>
                <a:spcPts val="170"/>
              </a:spcBef>
              <a:spcAft>
                <a:spcPts val="170"/>
              </a:spcAft>
              <a:buClrTx/>
              <a:buSzTx/>
              <a:buFontTx/>
              <a:buNone/>
              <a:tabLst>
                <a:tab pos="5924550" algn="l"/>
              </a:tabLst>
              <a:defRPr/>
            </a:pPr>
            <a:r>
              <a:rPr lang="ja-JP" altLang="en-US" sz="1600" b="1" spc="-100" dirty="0">
                <a:latin typeface="ＭＳ Ｐゴシック" panose="020B0600070205080204" pitchFamily="50" charset="-128"/>
              </a:rPr>
              <a:t>■</a:t>
            </a:r>
            <a:r>
              <a:rPr kumimoji="1" lang="ja-JP" altLang="en-US" sz="1600" b="1" i="0" u="none" kern="1200" cap="none" spc="0" normalizeH="0" noProof="0" dirty="0">
                <a:ln>
                  <a:noFill/>
                </a:ln>
                <a:effectLst/>
                <a:uLnTx/>
                <a:uFillTx/>
                <a:latin typeface="ＭＳ Ｐゴシック"/>
                <a:ea typeface="ＭＳ Ｐゴシック"/>
                <a:cs typeface="+mn-cs"/>
              </a:rPr>
              <a:t>　ＩＲ事業化推進事業　　　　　　　　　　　　　　　　　　　　　　　　　 </a:t>
            </a:r>
            <a:r>
              <a:rPr kumimoji="1" lang="ja-JP" altLang="en-US" sz="1600" b="1" i="0" u="none" strike="noStrike" kern="1200" cap="none" spc="0" normalizeH="0" baseline="0" noProof="0" dirty="0">
                <a:ln>
                  <a:noFill/>
                </a:ln>
                <a:effectLst/>
                <a:uLnTx/>
                <a:uFillTx/>
                <a:latin typeface="ＭＳ Ｐゴシック" pitchFamily="50" charset="-128"/>
                <a:ea typeface="ＭＳ Ｐゴシック" charset="-128"/>
                <a:cs typeface="+mn-cs"/>
              </a:rPr>
              <a:t>（ 　　６，１００万円）</a:t>
            </a:r>
            <a:endParaRPr kumimoji="1" lang="en-US" altLang="ja-JP" sz="1600" b="1" i="0" u="none" strike="noStrike" kern="1200" cap="none" spc="0" normalizeH="0" baseline="0" noProof="0" dirty="0">
              <a:ln>
                <a:noFill/>
              </a:ln>
              <a:effectLst/>
              <a:uLnTx/>
              <a:uFillTx/>
              <a:latin typeface="ＭＳ Ｐゴシック"/>
              <a:ea typeface="ＭＳ Ｐゴシック"/>
              <a:cs typeface="+mn-cs"/>
            </a:endParaRPr>
          </a:p>
          <a:p>
            <a:pPr marL="756000" marR="0" lvl="0" indent="-284400" algn="l" defTabSz="914400" rtl="0" eaLnBrk="1" fontAlgn="base" latinLnBrk="0" hangingPunct="1">
              <a:lnSpc>
                <a:spcPts val="1400"/>
              </a:lnSpc>
              <a:spcBef>
                <a:spcPts val="170"/>
              </a:spcBef>
              <a:spcAft>
                <a:spcPts val="170"/>
              </a:spcAft>
              <a:buClrTx/>
              <a:buSzTx/>
              <a:buFont typeface="Wingdings" panose="05000000000000000000" pitchFamily="2" charset="2"/>
              <a:buChar char="Ø"/>
              <a:tabLst>
                <a:tab pos="5740400" algn="l"/>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ＩＲの実現に向けた取組</a:t>
            </a:r>
            <a:endPar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a:p>
            <a:pPr marL="756000" marR="0" lvl="0" indent="-284400" algn="l" defTabSz="914400" rtl="0" eaLnBrk="1" fontAlgn="base" latinLnBrk="0" hangingPunct="1">
              <a:lnSpc>
                <a:spcPts val="1400"/>
              </a:lnSpc>
              <a:spcBef>
                <a:spcPts val="170"/>
              </a:spcBef>
              <a:spcAft>
                <a:spcPts val="170"/>
              </a:spcAft>
              <a:buClrTx/>
              <a:buSzTx/>
              <a:buFont typeface="Wingdings" panose="05000000000000000000" pitchFamily="2" charset="2"/>
              <a:buChar char="Ø"/>
              <a:tabLst>
                <a:tab pos="5740400" algn="l"/>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ＩＲの理解促進に向けた取組</a:t>
            </a:r>
            <a:endPar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a:p>
            <a:pPr marL="756000" marR="0" lvl="0" indent="-284400" algn="l" defTabSz="914400" rtl="0" eaLnBrk="1" fontAlgn="base" latinLnBrk="0" hangingPunct="1">
              <a:lnSpc>
                <a:spcPts val="1400"/>
              </a:lnSpc>
              <a:spcBef>
                <a:spcPts val="170"/>
              </a:spcBef>
              <a:spcAft>
                <a:spcPts val="170"/>
              </a:spcAft>
              <a:buClrTx/>
              <a:buSzTx/>
              <a:buFont typeface="Wingdings" panose="05000000000000000000" pitchFamily="2" charset="2"/>
              <a:buChar char="Ø"/>
              <a:tabLst>
                <a:tab pos="5740400" algn="l"/>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ＩＲ立地に伴うギャンブル等依存症対策に関する取組</a:t>
            </a:r>
          </a:p>
        </p:txBody>
      </p:sp>
      <p:sp>
        <p:nvSpPr>
          <p:cNvPr id="37" name="Rectangle 5"/>
          <p:cNvSpPr>
            <a:spLocks noChangeArrowheads="1"/>
          </p:cNvSpPr>
          <p:nvPr/>
        </p:nvSpPr>
        <p:spPr bwMode="auto">
          <a:xfrm>
            <a:off x="25400" y="4662426"/>
            <a:ext cx="8570985" cy="609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marR="0" lvl="0" indent="0" algn="l" defTabSz="914400" rtl="0" eaLnBrk="1" fontAlgn="base" latinLnBrk="0" hangingPunct="1">
              <a:lnSpc>
                <a:spcPct val="100000"/>
              </a:lnSpc>
              <a:spcBef>
                <a:spcPts val="170"/>
              </a:spcBef>
              <a:spcAft>
                <a:spcPts val="170"/>
              </a:spcAft>
              <a:buClrTx/>
              <a:buSzTx/>
              <a:buFontTx/>
              <a:buNone/>
              <a:tabLst>
                <a:tab pos="5924550" algn="l"/>
              </a:tabLst>
              <a:defRPr/>
            </a:pPr>
            <a:r>
              <a:rPr kumimoji="1" lang="ja-JP" altLang="en-US" sz="1600" b="1" i="0" u="none" strike="noStrike" kern="1200" cap="none" spc="0" normalizeH="0" baseline="0" noProof="0" dirty="0">
                <a:ln>
                  <a:noFill/>
                </a:ln>
                <a:solidFill>
                  <a:srgbClr val="000000"/>
                </a:solidFill>
                <a:effectLst/>
                <a:uLnTx/>
                <a:uFillTx/>
                <a:latin typeface="ＭＳ Ｐゴシック"/>
                <a:ea typeface="ＭＳ Ｐゴシック"/>
                <a:cs typeface="+mn-cs"/>
              </a:rPr>
              <a:t>■　</a:t>
            </a:r>
            <a:r>
              <a:rPr kumimoji="1" lang="ja-JP" altLang="en-US" sz="1600" b="1" i="0" u="none" strike="noStrike" kern="1200" cap="none" spc="0" normalizeH="0" baseline="0" noProof="0" dirty="0">
                <a:ln>
                  <a:noFill/>
                </a:ln>
                <a:solidFill>
                  <a:srgbClr val="000000"/>
                </a:solidFill>
                <a:effectLst/>
                <a:uLnTx/>
                <a:uFillTx/>
                <a:latin typeface="ＭＳ Ｐゴシック" pitchFamily="50" charset="-128"/>
                <a:ea typeface="ＭＳ Ｐゴシック" charset="-128"/>
                <a:cs typeface="+mn-cs"/>
              </a:rPr>
              <a:t>依存症対策支援事業　　　　　　　　　　　　　　　　　　　　　　　</a:t>
            </a:r>
            <a:r>
              <a:rPr kumimoji="1" lang="ja-JP" altLang="en-US" sz="1600" b="1" i="0" u="none" strike="noStrike" kern="1200" cap="none" spc="0" normalizeH="0" baseline="0" noProof="0" dirty="0">
                <a:ln>
                  <a:noFill/>
                </a:ln>
                <a:effectLst/>
                <a:uLnTx/>
                <a:uFillTx/>
                <a:latin typeface="ＭＳ Ｐゴシック" pitchFamily="50" charset="-128"/>
                <a:ea typeface="ＭＳ Ｐゴシック" charset="-128"/>
                <a:cs typeface="+mn-cs"/>
              </a:rPr>
              <a:t>　（２億８</a:t>
            </a:r>
            <a:r>
              <a:rPr lang="ja-JP" altLang="en-US" sz="1600" b="1" dirty="0">
                <a:latin typeface="ＭＳ Ｐゴシック" pitchFamily="50" charset="-128"/>
                <a:ea typeface="ＭＳ Ｐゴシック" charset="-128"/>
              </a:rPr>
              <a:t>，９００</a:t>
            </a:r>
            <a:r>
              <a:rPr kumimoji="1" lang="ja-JP" altLang="en-US" sz="1600" b="1" i="0" u="none" strike="noStrike" kern="1200" cap="none" spc="0" normalizeH="0" baseline="0" noProof="0" dirty="0">
                <a:ln>
                  <a:noFill/>
                </a:ln>
                <a:effectLst/>
                <a:uLnTx/>
                <a:uFillTx/>
                <a:latin typeface="ＭＳ Ｐゴシック" pitchFamily="50" charset="-128"/>
                <a:ea typeface="ＭＳ Ｐゴシック" charset="-128"/>
                <a:cs typeface="+mn-cs"/>
              </a:rPr>
              <a:t>万円）</a:t>
            </a:r>
            <a:r>
              <a:rPr kumimoji="1" lang="en-US" altLang="ja-JP" sz="1600" b="1" i="0" u="none" strike="noStrike" kern="1200" cap="none" spc="0" normalizeH="0" baseline="0" noProof="0" dirty="0">
                <a:ln>
                  <a:noFill/>
                </a:ln>
                <a:effectLst/>
                <a:uLnTx/>
                <a:uFillTx/>
                <a:latin typeface="ＭＳ Ｐゴシック" pitchFamily="50" charset="-128"/>
                <a:ea typeface="ＭＳ Ｐゴシック" charset="-128"/>
                <a:cs typeface="+mn-cs"/>
              </a:rPr>
              <a:t>【</a:t>
            </a:r>
            <a:r>
              <a:rPr kumimoji="1" lang="ja-JP" altLang="en-US" sz="1600" b="1" i="0" u="none" strike="noStrike" kern="1200" cap="none" spc="0" normalizeH="0" baseline="0" noProof="0" dirty="0">
                <a:ln>
                  <a:noFill/>
                </a:ln>
                <a:effectLst/>
                <a:uLnTx/>
                <a:uFillTx/>
                <a:latin typeface="ＭＳ Ｐゴシック" pitchFamily="50" charset="-128"/>
                <a:ea typeface="ＭＳ Ｐゴシック" charset="-128"/>
                <a:cs typeface="+mn-cs"/>
              </a:rPr>
              <a:t>再掲</a:t>
            </a:r>
            <a:r>
              <a:rPr kumimoji="1" lang="en-US" altLang="ja-JP" sz="1600" b="1" i="0" u="none" strike="noStrike" kern="1200" cap="none" spc="0" normalizeH="0" baseline="0" noProof="0" dirty="0">
                <a:ln>
                  <a:noFill/>
                </a:ln>
                <a:solidFill>
                  <a:srgbClr val="000000"/>
                </a:solidFill>
                <a:effectLst/>
                <a:uLnTx/>
                <a:uFillTx/>
                <a:latin typeface="ＭＳ Ｐゴシック" pitchFamily="50" charset="-128"/>
                <a:ea typeface="ＭＳ Ｐゴシック" charset="-128"/>
                <a:cs typeface="+mn-cs"/>
              </a:rPr>
              <a:t>】</a:t>
            </a:r>
            <a:endParaRPr kumimoji="1" lang="en-US" altLang="ja-JP" sz="1600" b="1" i="0" u="none" strike="noStrike" kern="1200" cap="none" spc="0" normalizeH="0" baseline="0" noProof="0" dirty="0">
              <a:ln>
                <a:noFill/>
              </a:ln>
              <a:solidFill>
                <a:srgbClr val="000000"/>
              </a:solidFill>
              <a:effectLst/>
              <a:uLnTx/>
              <a:uFillTx/>
              <a:latin typeface="ＭＳ Ｐゴシック"/>
              <a:ea typeface="ＭＳ Ｐゴシック"/>
              <a:cs typeface="+mn-cs"/>
            </a:endParaRPr>
          </a:p>
        </p:txBody>
      </p:sp>
      <p:sp>
        <p:nvSpPr>
          <p:cNvPr id="39" name="スライド番号プレースホルダ 3"/>
          <p:cNvSpPr txBox="1">
            <a:spLocks noGrp="1"/>
          </p:cNvSpPr>
          <p:nvPr/>
        </p:nvSpPr>
        <p:spPr bwMode="auto">
          <a:xfrm>
            <a:off x="7010400" y="4786313"/>
            <a:ext cx="2133600" cy="357187"/>
          </a:xfrm>
          <a:prstGeom prst="rect">
            <a:avLst/>
          </a:prstGeom>
          <a:noFill/>
          <a:ln>
            <a:miter lim="800000"/>
            <a:headEnd/>
            <a:tailEnd/>
          </a:ln>
        </p:spPr>
        <p:txBody>
          <a:bodyPr lIns="77928" tIns="38964" rIns="77928" bIns="38964"/>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54" name="Rectangle 4"/>
          <p:cNvSpPr>
            <a:spLocks noChangeArrowheads="1"/>
          </p:cNvSpPr>
          <p:nvPr/>
        </p:nvSpPr>
        <p:spPr bwMode="auto">
          <a:xfrm>
            <a:off x="7486495" y="0"/>
            <a:ext cx="165750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99"/>
                </a:solidFill>
                <a:effectLst/>
                <a:uLnTx/>
                <a:uFillTx/>
                <a:latin typeface="ＭＳ Ｐゴシック" panose="020B0600070205080204" pitchFamily="50" charset="-128"/>
                <a:ea typeface="HG創英角ｺﾞｼｯｸUB" panose="020B0909000000000000" pitchFamily="49" charset="-128"/>
                <a:cs typeface="+mn-cs"/>
              </a:rPr>
              <a:t>経済成長に向けた</a:t>
            </a:r>
            <a:endParaRPr kumimoji="1" lang="en-US" altLang="ja-JP" sz="1400" b="0" i="0" u="none" strike="noStrike" kern="1200" cap="none" spc="0" normalizeH="0" baseline="0" noProof="0" dirty="0">
              <a:ln>
                <a:noFill/>
              </a:ln>
              <a:solidFill>
                <a:srgbClr val="000099"/>
              </a:solidFill>
              <a:effectLst/>
              <a:uLnTx/>
              <a:uFillTx/>
              <a:latin typeface="ＭＳ Ｐゴシック" panose="020B0600070205080204" pitchFamily="50" charset="-128"/>
              <a:ea typeface="HG創英角ｺﾞｼｯｸUB" panose="020B0909000000000000" pitchFamily="49"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99"/>
                </a:solidFill>
                <a:effectLst/>
                <a:uLnTx/>
                <a:uFillTx/>
                <a:latin typeface="ＭＳ Ｐゴシック" panose="020B0600070205080204" pitchFamily="50" charset="-128"/>
                <a:ea typeface="HG創英角ｺﾞｼｯｸUB" panose="020B0909000000000000" pitchFamily="49" charset="-128"/>
                <a:cs typeface="+mn-cs"/>
              </a:rPr>
              <a:t>戦略の実行</a:t>
            </a:r>
            <a:endParaRPr kumimoji="1" lang="en-US" altLang="ja-JP" sz="1400" b="0" i="0" u="none" strike="noStrike" kern="1200" cap="none" spc="0" normalizeH="0" baseline="0" noProof="0" dirty="0">
              <a:ln>
                <a:noFill/>
              </a:ln>
              <a:solidFill>
                <a:srgbClr val="000099"/>
              </a:solidFill>
              <a:effectLst/>
              <a:uLnTx/>
              <a:uFillTx/>
              <a:latin typeface="ＭＳ Ｐゴシック" panose="020B0600070205080204" pitchFamily="50" charset="-128"/>
              <a:ea typeface="HG創英角ｺﾞｼｯｸUB" panose="020B0909000000000000" pitchFamily="49" charset="-128"/>
              <a:cs typeface="+mn-cs"/>
            </a:endParaRPr>
          </a:p>
        </p:txBody>
      </p:sp>
      <p:sp>
        <p:nvSpPr>
          <p:cNvPr id="50" name="スライド番号プレースホルダ 3"/>
          <p:cNvSpPr txBox="1">
            <a:spLocks noGrp="1"/>
          </p:cNvSpPr>
          <p:nvPr/>
        </p:nvSpPr>
        <p:spPr bwMode="auto">
          <a:xfrm>
            <a:off x="7010400" y="4816750"/>
            <a:ext cx="2133600" cy="357187"/>
          </a:xfrm>
          <a:prstGeom prst="rect">
            <a:avLst/>
          </a:prstGeom>
          <a:noFill/>
          <a:ln>
            <a:miter lim="800000"/>
            <a:headEnd/>
            <a:tailEnd/>
          </a:ln>
        </p:spPr>
        <p:txBody>
          <a:bodyPr lIns="77928" tIns="38964" rIns="77928" bIns="38964"/>
          <a:lstStyle/>
          <a:p>
            <a:pPr marL="0" marR="0" lvl="0" indent="0" algn="r" defTabSz="914400" rtl="0" eaLnBrk="1" fontAlgn="base" latinLnBrk="0" hangingPunct="1">
              <a:lnSpc>
                <a:spcPct val="100000"/>
              </a:lnSpc>
              <a:spcBef>
                <a:spcPct val="0"/>
              </a:spcBef>
              <a:spcAft>
                <a:spcPct val="0"/>
              </a:spcAft>
              <a:buClrTx/>
              <a:buSzTx/>
              <a:buFontTx/>
              <a:buNone/>
              <a:tabLst/>
              <a:defRPr/>
            </a:pPr>
            <a:fld id="{8FFDCF82-61BD-41EF-A490-9375BDA4C9D1}" type="slidenum">
              <a:rPr kumimoji="1" lang="en-US" altLang="ja-JP" sz="20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1" lang="en-US" altLang="ja-JP"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 name="Rectangle 5">
            <a:extLst>
              <a:ext uri="{FF2B5EF4-FFF2-40B4-BE49-F238E27FC236}">
                <a16:creationId xmlns:a16="http://schemas.microsoft.com/office/drawing/2014/main" id="{35FC52D2-EDA1-81D5-0340-C03D153D6456}"/>
              </a:ext>
            </a:extLst>
          </p:cNvPr>
          <p:cNvSpPr>
            <a:spLocks noChangeArrowheads="1"/>
          </p:cNvSpPr>
          <p:nvPr/>
        </p:nvSpPr>
        <p:spPr bwMode="auto">
          <a:xfrm>
            <a:off x="25400" y="1952191"/>
            <a:ext cx="5164786" cy="1925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471600" marR="0" lvl="0" indent="0" algn="l" defTabSz="914400" rtl="0" eaLnBrk="1" fontAlgn="base" latinLnBrk="0" hangingPunct="1">
              <a:lnSpc>
                <a:spcPct val="100000"/>
              </a:lnSpc>
              <a:spcBef>
                <a:spcPts val="170"/>
              </a:spcBef>
              <a:spcAft>
                <a:spcPts val="170"/>
              </a:spcAft>
              <a:buClrTx/>
              <a:buSzTx/>
              <a:buFontTx/>
              <a:buNone/>
              <a:tabLst>
                <a:tab pos="5740400" algn="l"/>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（参考）</a:t>
            </a:r>
            <a:endPar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a:p>
            <a:pPr marL="471600" marR="0" lvl="0" indent="0" algn="l" defTabSz="914400" rtl="0" eaLnBrk="1" fontAlgn="base" latinLnBrk="0" hangingPunct="1">
              <a:lnSpc>
                <a:spcPct val="100000"/>
              </a:lnSpc>
              <a:spcBef>
                <a:spcPts val="170"/>
              </a:spcBef>
              <a:spcAft>
                <a:spcPts val="170"/>
              </a:spcAft>
              <a:buClrTx/>
              <a:buSzTx/>
              <a:buFontTx/>
              <a:buNone/>
              <a:tabLst>
                <a:tab pos="5740400" algn="l"/>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２０２３年４月　　　　　　　区域認定</a:t>
            </a:r>
            <a:endPar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a:p>
            <a:pPr marL="471600" marR="0" lvl="0" indent="0" algn="l" defTabSz="914400" rtl="0" eaLnBrk="1" fontAlgn="base" latinLnBrk="0" hangingPunct="1">
              <a:lnSpc>
                <a:spcPct val="100000"/>
              </a:lnSpc>
              <a:spcBef>
                <a:spcPts val="170"/>
              </a:spcBef>
              <a:spcAft>
                <a:spcPts val="170"/>
              </a:spcAft>
              <a:buClrTx/>
              <a:buSzTx/>
              <a:buFontTx/>
              <a:buNone/>
              <a:tabLst>
                <a:tab pos="5740400" algn="l"/>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２０２３年９月　　　　　　  協定等締結</a:t>
            </a:r>
            <a:endPar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a:p>
            <a:pPr marL="471600" marR="0" lvl="0" indent="0" algn="l" defTabSz="914400" rtl="0" eaLnBrk="1" fontAlgn="base" latinLnBrk="0" hangingPunct="1">
              <a:lnSpc>
                <a:spcPct val="100000"/>
              </a:lnSpc>
              <a:spcBef>
                <a:spcPts val="170"/>
              </a:spcBef>
              <a:spcAft>
                <a:spcPts val="170"/>
              </a:spcAft>
              <a:buClrTx/>
              <a:buSzTx/>
              <a:buFontTx/>
              <a:buNone/>
              <a:tabLst>
                <a:tab pos="5740400" algn="l"/>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２０２４年</a:t>
            </a:r>
            <a:r>
              <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10</a:t>
            </a: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月　　　　　　</a:t>
            </a:r>
            <a:r>
              <a:rPr lang="ja-JP" altLang="en-US" sz="1400" dirty="0">
                <a:latin typeface="ＭＳ Ｐゴシック" panose="020B0600070205080204" pitchFamily="50" charset="-128"/>
              </a:rPr>
              <a:t> </a:t>
            </a: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準備工事着手</a:t>
            </a:r>
            <a:endPar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a:p>
            <a:pPr marL="471600" eaLnBrk="1" hangingPunct="1">
              <a:spcBef>
                <a:spcPts val="170"/>
              </a:spcBef>
              <a:spcAft>
                <a:spcPts val="170"/>
              </a:spcAft>
              <a:buNone/>
              <a:tabLst>
                <a:tab pos="5740400" algn="l"/>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２０２</a:t>
            </a:r>
            <a:r>
              <a:rPr lang="ja-JP" altLang="en-US" sz="1400" dirty="0">
                <a:latin typeface="ＭＳ Ｐゴシック" panose="020B0600070205080204" pitchFamily="50" charset="-128"/>
              </a:rPr>
              <a:t>５</a:t>
            </a: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年４月　　　　　　  </a:t>
            </a:r>
            <a:r>
              <a:rPr lang="ja-JP" altLang="en-US" sz="1400" dirty="0">
                <a:latin typeface="ＭＳ Ｐゴシック" panose="020B0600070205080204" pitchFamily="50" charset="-128"/>
              </a:rPr>
              <a:t>建設工事着手</a:t>
            </a:r>
            <a:endParaRPr kumimoji="1" lang="en-US" altLang="ja-JP" sz="1400" b="0" i="0" u="none" strike="noStrike" kern="1200" cap="none" spc="0" normalizeH="0" baseline="0" noProof="0" dirty="0">
              <a:ln>
                <a:noFill/>
              </a:ln>
              <a:effectLst/>
              <a:uLnTx/>
              <a:uFillTx/>
              <a:latin typeface="ＭＳ Ｐゴシック" panose="020B0600070205080204" pitchFamily="50" charset="-128"/>
            </a:endParaRPr>
          </a:p>
          <a:p>
            <a:pPr marL="471600" eaLnBrk="1" hangingPunct="1">
              <a:spcBef>
                <a:spcPts val="170"/>
              </a:spcBef>
              <a:spcAft>
                <a:spcPts val="170"/>
              </a:spcAft>
              <a:buNone/>
              <a:tabLst>
                <a:tab pos="5740400" algn="l"/>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２０３０年夏頃　　　　  　 工事の完了（想定）</a:t>
            </a:r>
            <a:endParaRPr kumimoji="1" lang="en-US" altLang="ja-JP" sz="1400" b="0" i="0" u="none" strike="noStrike" kern="1200" cap="none" spc="0" normalizeH="0" baseline="0" noProof="0" dirty="0">
              <a:ln>
                <a:noFill/>
              </a:ln>
              <a:effectLst/>
              <a:uLnTx/>
              <a:uFillTx/>
              <a:latin typeface="ＭＳ Ｐゴシック" panose="020B0600070205080204" pitchFamily="50" charset="-128"/>
            </a:endParaRPr>
          </a:p>
          <a:p>
            <a:pPr marL="471600" marR="0" lvl="0" indent="0" algn="l" defTabSz="914400" rtl="0" eaLnBrk="1" fontAlgn="base" latinLnBrk="0" hangingPunct="1">
              <a:lnSpc>
                <a:spcPct val="100000"/>
              </a:lnSpc>
              <a:spcBef>
                <a:spcPts val="170"/>
              </a:spcBef>
              <a:spcAft>
                <a:spcPts val="170"/>
              </a:spcAft>
              <a:buClrTx/>
              <a:buSzTx/>
              <a:buFontTx/>
              <a:buNone/>
              <a:tabLst>
                <a:tab pos="5740400" algn="l"/>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２０３０年秋頃            　</a:t>
            </a:r>
            <a:r>
              <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IR</a:t>
            </a: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施設の開業（想定）</a:t>
            </a:r>
            <a:endPar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p:txBody>
      </p:sp>
      <p:sp>
        <p:nvSpPr>
          <p:cNvPr id="14" name="テキスト ボックス 13">
            <a:extLst>
              <a:ext uri="{FF2B5EF4-FFF2-40B4-BE49-F238E27FC236}">
                <a16:creationId xmlns:a16="http://schemas.microsoft.com/office/drawing/2014/main" id="{F4A8DB0A-A671-4CC7-8D62-3F59E766D96D}"/>
              </a:ext>
            </a:extLst>
          </p:cNvPr>
          <p:cNvSpPr txBox="1"/>
          <p:nvPr/>
        </p:nvSpPr>
        <p:spPr>
          <a:xfrm>
            <a:off x="6204044" y="4095017"/>
            <a:ext cx="2189952" cy="24622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ja-JP" sz="1000" dirty="0">
                <a:solidFill>
                  <a:srgbClr val="000000"/>
                </a:solidFill>
                <a:latin typeface="ＭＳ Ｐゴシック"/>
                <a:ea typeface="ＭＳ Ｐゴシック"/>
                <a:cs typeface="ＭＳ Ｐゴシック" panose="020B0600070205080204" pitchFamily="50" charset="-128"/>
              </a:rPr>
              <a:t>MGM</a:t>
            </a:r>
            <a:r>
              <a:rPr lang="ja-JP" altLang="en-US" sz="1000" dirty="0">
                <a:solidFill>
                  <a:srgbClr val="000000"/>
                </a:solidFill>
                <a:latin typeface="ＭＳ Ｐゴシック"/>
                <a:ea typeface="ＭＳ Ｐゴシック"/>
                <a:cs typeface="ＭＳ Ｐゴシック" panose="020B0600070205080204" pitchFamily="50" charset="-128"/>
              </a:rPr>
              <a:t>大阪</a:t>
            </a:r>
            <a:r>
              <a:rPr kumimoji="1" lang="ja-JP" altLang="ja-JP" sz="10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panose="020B0600070205080204" pitchFamily="50" charset="-128"/>
              </a:rPr>
              <a:t>株式会社</a:t>
            </a:r>
            <a:r>
              <a:rPr kumimoji="1" lang="ja-JP" altLang="en-US" sz="10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panose="020B0600070205080204" pitchFamily="50" charset="-128"/>
              </a:rPr>
              <a:t>提供／転載禁止</a:t>
            </a:r>
            <a:endParaRPr kumimoji="1" lang="ja-JP" altLang="ja-JP" sz="1000" b="0" i="0" u="none" strike="noStrike" kern="1200" cap="none" spc="0" normalizeH="0" baseline="0" noProof="0" dirty="0">
              <a:ln>
                <a:noFill/>
              </a:ln>
              <a:solidFill>
                <a:srgbClr val="000000"/>
              </a:solidFill>
              <a:effectLst/>
              <a:uLnTx/>
              <a:uFillTx/>
              <a:latin typeface="ＭＳ Ｐゴシック"/>
              <a:ea typeface="ＭＳ Ｐゴシック"/>
              <a:cs typeface="ＭＳ Ｐゴシック" panose="020B0600070205080204" pitchFamily="50" charset="-128"/>
            </a:endParaRPr>
          </a:p>
        </p:txBody>
      </p:sp>
      <p:pic>
        <p:nvPicPr>
          <p:cNvPr id="2" name="図 1">
            <a:extLst>
              <a:ext uri="{FF2B5EF4-FFF2-40B4-BE49-F238E27FC236}">
                <a16:creationId xmlns:a16="http://schemas.microsoft.com/office/drawing/2014/main" id="{D16D12D5-865F-4BA2-B174-3700B5C9D2B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0248" y="1837352"/>
            <a:ext cx="3143508" cy="2231732"/>
          </a:xfrm>
          <a:prstGeom prst="rect">
            <a:avLst/>
          </a:prstGeom>
        </p:spPr>
      </p:pic>
    </p:spTree>
    <p:extLst>
      <p:ext uri="{BB962C8B-B14F-4D97-AF65-F5344CB8AC3E}">
        <p14:creationId xmlns:p14="http://schemas.microsoft.com/office/powerpoint/2010/main" val="41372353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60F18-4C0F-533B-3BA7-C37E2B86D0A3}"/>
            </a:ext>
          </a:extLst>
        </p:cNvPr>
        <p:cNvGrpSpPr/>
        <p:nvPr/>
      </p:nvGrpSpPr>
      <p:grpSpPr>
        <a:xfrm>
          <a:off x="0" y="0"/>
          <a:ext cx="0" cy="0"/>
          <a:chOff x="0" y="0"/>
          <a:chExt cx="0" cy="0"/>
        </a:xfrm>
      </p:grpSpPr>
      <p:sp>
        <p:nvSpPr>
          <p:cNvPr id="10" name="Rectangle 5">
            <a:extLst>
              <a:ext uri="{FF2B5EF4-FFF2-40B4-BE49-F238E27FC236}">
                <a16:creationId xmlns:a16="http://schemas.microsoft.com/office/drawing/2014/main" id="{A6722A93-AE62-6F55-6CD3-EBFC6C2E402E}"/>
              </a:ext>
            </a:extLst>
          </p:cNvPr>
          <p:cNvSpPr>
            <a:spLocks noChangeArrowheads="1"/>
          </p:cNvSpPr>
          <p:nvPr/>
        </p:nvSpPr>
        <p:spPr bwMode="auto">
          <a:xfrm>
            <a:off x="51590" y="2461408"/>
            <a:ext cx="6922336" cy="104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endParaRPr lang="ja-JP" altLang="en-US" sz="1400" dirty="0">
              <a:latin typeface="ＭＳ Ｐゴシック" panose="020B0600070205080204" pitchFamily="50" charset="-128"/>
            </a:endParaRPr>
          </a:p>
        </p:txBody>
      </p:sp>
      <p:sp>
        <p:nvSpPr>
          <p:cNvPr id="22" name="Rectangle 4">
            <a:extLst>
              <a:ext uri="{FF2B5EF4-FFF2-40B4-BE49-F238E27FC236}">
                <a16:creationId xmlns:a16="http://schemas.microsoft.com/office/drawing/2014/main" id="{A6F52F0C-F76E-390B-4038-E1BB8F170DA6}"/>
              </a:ext>
            </a:extLst>
          </p:cNvPr>
          <p:cNvSpPr>
            <a:spLocks noChangeArrowheads="1"/>
          </p:cNvSpPr>
          <p:nvPr/>
        </p:nvSpPr>
        <p:spPr bwMode="auto">
          <a:xfrm>
            <a:off x="-1588" y="-4763"/>
            <a:ext cx="9145588" cy="476251"/>
          </a:xfrm>
          <a:prstGeom prst="rect">
            <a:avLst/>
          </a:prstGeom>
          <a:gradFill flip="none" rotWithShape="1">
            <a:gsLst>
              <a:gs pos="45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spc="-15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都市魅力の向上①</a:t>
            </a:r>
          </a:p>
        </p:txBody>
      </p:sp>
      <p:sp>
        <p:nvSpPr>
          <p:cNvPr id="17" name="Rectangle 4">
            <a:extLst>
              <a:ext uri="{FF2B5EF4-FFF2-40B4-BE49-F238E27FC236}">
                <a16:creationId xmlns:a16="http://schemas.microsoft.com/office/drawing/2014/main" id="{20404112-0373-EC2C-C33B-08B6405BAF00}"/>
              </a:ext>
            </a:extLst>
          </p:cNvPr>
          <p:cNvSpPr>
            <a:spLocks noChangeArrowheads="1"/>
          </p:cNvSpPr>
          <p:nvPr/>
        </p:nvSpPr>
        <p:spPr bwMode="auto">
          <a:xfrm>
            <a:off x="7486495" y="0"/>
            <a:ext cx="165750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経済成長に向けた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戦略の実行</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12" name="スライド番号プレースホルダ 3">
            <a:extLst>
              <a:ext uri="{FF2B5EF4-FFF2-40B4-BE49-F238E27FC236}">
                <a16:creationId xmlns:a16="http://schemas.microsoft.com/office/drawing/2014/main" id="{AC91E232-D01E-FC8B-8695-A365E3B66182}"/>
              </a:ext>
            </a:extLst>
          </p:cNvPr>
          <p:cNvSpPr txBox="1">
            <a:spLocks noGrp="1"/>
          </p:cNvSpPr>
          <p:nvPr/>
        </p:nvSpPr>
        <p:spPr bwMode="auto">
          <a:xfrm>
            <a:off x="7010400" y="4777247"/>
            <a:ext cx="2133600" cy="357187"/>
          </a:xfrm>
          <a:prstGeom prst="rect">
            <a:avLst/>
          </a:prstGeom>
          <a:noFill/>
          <a:ln>
            <a:miter lim="800000"/>
            <a:headEnd/>
            <a:tailEnd/>
          </a:ln>
        </p:spPr>
        <p:txBody>
          <a:bodyPr lIns="77928" tIns="38964" rIns="77928" bIns="38964"/>
          <a:lstStyle/>
          <a:p>
            <a:pPr algn="r" eaLnBrk="1" hangingPunct="1">
              <a:defRPr/>
            </a:pPr>
            <a:fld id="{8FFDCF82-61BD-41EF-A490-9375BDA4C9D1}" type="slidenum">
              <a:rPr lang="en-US" altLang="ja-JP" sz="2000" b="1" smtClean="0">
                <a:effectLst>
                  <a:outerShdw blurRad="38100" dist="38100" dir="2700000" algn="tl">
                    <a:srgbClr val="C0C0C0"/>
                  </a:outerShdw>
                </a:effectLst>
                <a:latin typeface="ＭＳ Ｐゴシック" panose="020B0600070205080204" pitchFamily="50" charset="-128"/>
                <a:cs typeface="Arial" panose="020B0604020202020204" pitchFamily="34" charset="0"/>
              </a:rPr>
              <a:t>34</a:t>
            </a:fld>
            <a:endParaRPr lang="en-US" altLang="ja-JP" sz="2000" b="1" dirty="0">
              <a:effectLst>
                <a:outerShdw blurRad="38100" dist="38100" dir="2700000" algn="tl">
                  <a:srgbClr val="C0C0C0"/>
                </a:outerShdw>
              </a:effectLst>
              <a:latin typeface="ＭＳ Ｐゴシック" panose="020B0600070205080204" pitchFamily="50" charset="-128"/>
              <a:cs typeface="Arial" panose="020B0604020202020204" pitchFamily="34" charset="0"/>
            </a:endParaRPr>
          </a:p>
        </p:txBody>
      </p:sp>
      <p:sp>
        <p:nvSpPr>
          <p:cNvPr id="8" name="Rectangle 5">
            <a:extLst>
              <a:ext uri="{FF2B5EF4-FFF2-40B4-BE49-F238E27FC236}">
                <a16:creationId xmlns:a16="http://schemas.microsoft.com/office/drawing/2014/main" id="{9B3B0DBD-56D5-8CC8-DBD5-CEE668F2B46D}"/>
              </a:ext>
            </a:extLst>
          </p:cNvPr>
          <p:cNvSpPr>
            <a:spLocks noChangeArrowheads="1"/>
          </p:cNvSpPr>
          <p:nvPr/>
        </p:nvSpPr>
        <p:spPr bwMode="auto">
          <a:xfrm>
            <a:off x="9129" y="840684"/>
            <a:ext cx="7118631" cy="97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125913" algn="l"/>
              </a:tabLst>
              <a:defRPr/>
            </a:pPr>
            <a:r>
              <a:rPr lang="ja-JP" altLang="en-US" sz="1600" b="1" dirty="0">
                <a:latin typeface="ＭＳ Ｐゴシック" panose="020B0600070205080204" pitchFamily="50" charset="-128"/>
                <a:ea typeface="ＭＳ Ｐゴシック" panose="020B0600070205080204" pitchFamily="50" charset="-128"/>
              </a:rPr>
              <a:t>■　御堂筋の道路空間再編　　　　　　　　　　　</a:t>
            </a:r>
            <a:r>
              <a:rPr lang="ja-JP" altLang="en-US" sz="1600" b="1" dirty="0">
                <a:latin typeface="ＭＳ Ｐゴシック" panose="020B0600070205080204" pitchFamily="50" charset="-128"/>
              </a:rPr>
              <a:t>　 　　（２億２，４００</a:t>
            </a:r>
            <a:r>
              <a:rPr lang="zh-TW" altLang="en-US" sz="1600" b="1" dirty="0">
                <a:latin typeface="ＭＳ Ｐゴシック" panose="020B0600070205080204" pitchFamily="50" charset="-128"/>
              </a:rPr>
              <a:t>万円</a:t>
            </a:r>
            <a:r>
              <a:rPr lang="ja-JP" altLang="en-US" sz="1600" b="1" dirty="0">
                <a:latin typeface="ＭＳ Ｐゴシック" panose="020B0600070205080204" pitchFamily="50" charset="-128"/>
              </a:rPr>
              <a:t>）</a:t>
            </a:r>
            <a:endParaRPr lang="en-US" altLang="ja-JP" sz="1600" b="1" dirty="0">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defRPr/>
            </a:pPr>
            <a:r>
              <a:rPr lang="ja-JP" altLang="en-US" sz="1400" dirty="0">
                <a:latin typeface="ＭＳ Ｐゴシック" panose="020B0600070205080204" pitchFamily="50" charset="-128"/>
              </a:rPr>
              <a:t>「みちの未来体験</a:t>
            </a:r>
            <a:r>
              <a:rPr lang="en-US" altLang="ja-JP" sz="1400" dirty="0">
                <a:latin typeface="ＭＳ Ｐゴシック" panose="020B0600070205080204" pitchFamily="50" charset="-128"/>
              </a:rPr>
              <a:t>EXPO</a:t>
            </a:r>
            <a:r>
              <a:rPr lang="ja-JP" altLang="en-US" sz="1400" dirty="0">
                <a:latin typeface="ＭＳ Ｐゴシック" panose="020B0600070205080204" pitchFamily="50" charset="-128"/>
              </a:rPr>
              <a:t>」のレガシーを踏まえた公民連携による大規模イベント等の実施および長堀通以北の側道歩行者空間化の検討</a:t>
            </a:r>
            <a:endParaRPr lang="en-US" altLang="ja-JP" sz="1400" strike="dblStrike" dirty="0">
              <a:highlight>
                <a:srgbClr val="FFFF00"/>
              </a:highlight>
              <a:latin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1878E7A5-57DB-7709-1315-544297CA42AD}"/>
              </a:ext>
            </a:extLst>
          </p:cNvPr>
          <p:cNvSpPr txBox="1"/>
          <p:nvPr/>
        </p:nvSpPr>
        <p:spPr>
          <a:xfrm>
            <a:off x="7127761" y="3259489"/>
            <a:ext cx="1659429" cy="400110"/>
          </a:xfrm>
          <a:prstGeom prst="rect">
            <a:avLst/>
          </a:prstGeom>
          <a:noFill/>
        </p:spPr>
        <p:txBody>
          <a:bodyPr wrap="square" rtlCol="0">
            <a:spAutoFit/>
          </a:bodyPr>
          <a:lstStyle/>
          <a:p>
            <a:r>
              <a:rPr kumimoji="1" lang="ja-JP" altLang="en-US" sz="1000" dirty="0"/>
              <a:t>御堂筋魅力創出・発信事業</a:t>
            </a:r>
            <a:endParaRPr kumimoji="1" lang="en-US" altLang="ja-JP" sz="1000" dirty="0"/>
          </a:p>
          <a:p>
            <a:r>
              <a:rPr lang="ja-JP" altLang="en-US" sz="1000" dirty="0"/>
              <a:t>のイメージ</a:t>
            </a:r>
            <a:endParaRPr kumimoji="1" lang="ja-JP" altLang="en-US" sz="1000" dirty="0"/>
          </a:p>
        </p:txBody>
      </p:sp>
      <p:sp>
        <p:nvSpPr>
          <p:cNvPr id="20" name="Rectangle 5">
            <a:extLst>
              <a:ext uri="{FF2B5EF4-FFF2-40B4-BE49-F238E27FC236}">
                <a16:creationId xmlns:a16="http://schemas.microsoft.com/office/drawing/2014/main" id="{2D2987BD-56E5-794D-B507-87ACD31DFAEB}"/>
              </a:ext>
            </a:extLst>
          </p:cNvPr>
          <p:cNvSpPr>
            <a:spLocks noChangeArrowheads="1"/>
          </p:cNvSpPr>
          <p:nvPr/>
        </p:nvSpPr>
        <p:spPr bwMode="auto">
          <a:xfrm>
            <a:off x="9129" y="1854138"/>
            <a:ext cx="6572599" cy="847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ea typeface="ＭＳ Ｐゴシック" panose="020B0600070205080204" pitchFamily="50" charset="-128"/>
              </a:rPr>
              <a:t>■　</a:t>
            </a:r>
            <a:r>
              <a:rPr lang="ja-JP" altLang="en-US" sz="1600" b="1" dirty="0">
                <a:latin typeface="ＭＳ Ｐゴシック" panose="020B0600070205080204" pitchFamily="50" charset="-128"/>
              </a:rPr>
              <a:t>御堂筋魅力創出・発信事業　　　　　　　　　　　　 （１億５，０００万円）</a:t>
            </a:r>
          </a:p>
          <a:p>
            <a:pPr marL="756000" lvl="1" indent="-266700" eaLnBrk="1" fontAlgn="auto" hangingPunct="1">
              <a:spcBef>
                <a:spcPts val="170"/>
              </a:spcBef>
              <a:spcAft>
                <a:spcPts val="170"/>
              </a:spcAft>
              <a:buFont typeface="Wingdings" pitchFamily="2" charset="2"/>
              <a:buChar char="Ø"/>
              <a:tabLst>
                <a:tab pos="538163" algn="l"/>
              </a:tabLst>
              <a:defRPr/>
            </a:pPr>
            <a:r>
              <a:rPr lang="ja-JP" altLang="ja-JP" sz="1400" dirty="0">
                <a:latin typeface="ＭＳ Ｐゴシック" panose="020B0600070205080204" pitchFamily="50" charset="-128"/>
              </a:rPr>
              <a:t>大阪の魅力を国内外に広く発信し、</a:t>
            </a:r>
            <a:r>
              <a:rPr lang="ja-JP" altLang="en-US" sz="1400" dirty="0">
                <a:latin typeface="ＭＳ Ｐゴシック" panose="020B0600070205080204" pitchFamily="50" charset="-128"/>
              </a:rPr>
              <a:t>更なる観光誘客につなげるため</a:t>
            </a:r>
            <a:r>
              <a:rPr lang="ja-JP" altLang="ja-JP" sz="1400" dirty="0">
                <a:latin typeface="ＭＳ Ｐゴシック" panose="020B0600070205080204" pitchFamily="50" charset="-128"/>
              </a:rPr>
              <a:t>、</a:t>
            </a:r>
            <a:r>
              <a:rPr lang="en-US" altLang="ja-JP" sz="1400" dirty="0">
                <a:latin typeface="ＭＳ Ｐゴシック" panose="020B0600070205080204" pitchFamily="50" charset="-128"/>
              </a:rPr>
              <a:t>       </a:t>
            </a:r>
            <a:r>
              <a:rPr lang="ja-JP" altLang="en-US" sz="1400" dirty="0">
                <a:latin typeface="ＭＳ Ｐゴシック" panose="020B0600070205080204" pitchFamily="50" charset="-128"/>
              </a:rPr>
              <a:t>御堂筋において、インパクトのあるプロモーションイベントを開催</a:t>
            </a:r>
          </a:p>
        </p:txBody>
      </p:sp>
      <p:sp>
        <p:nvSpPr>
          <p:cNvPr id="4" name="Rectangle 5">
            <a:extLst>
              <a:ext uri="{FF2B5EF4-FFF2-40B4-BE49-F238E27FC236}">
                <a16:creationId xmlns:a16="http://schemas.microsoft.com/office/drawing/2014/main" id="{B92ED33F-0039-0868-8236-E7D8A52889AC}"/>
              </a:ext>
            </a:extLst>
          </p:cNvPr>
          <p:cNvSpPr>
            <a:spLocks noChangeArrowheads="1"/>
          </p:cNvSpPr>
          <p:nvPr/>
        </p:nvSpPr>
        <p:spPr bwMode="auto">
          <a:xfrm>
            <a:off x="164255" y="415414"/>
            <a:ext cx="6480000" cy="43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spcBef>
                <a:spcPts val="175"/>
              </a:spcBef>
              <a:spcAft>
                <a:spcPts val="175"/>
              </a:spcAft>
              <a:buFontTx/>
              <a:buNone/>
            </a:pPr>
            <a:r>
              <a:rPr lang="ja-JP" altLang="en-US" sz="1800" b="1" dirty="0">
                <a:latin typeface="ＭＳ Ｐゴシック" panose="020B0600070205080204" pitchFamily="50" charset="-128"/>
              </a:rPr>
              <a:t>○　御堂筋の空間再編・魅力創出</a:t>
            </a:r>
          </a:p>
        </p:txBody>
      </p:sp>
      <p:sp>
        <p:nvSpPr>
          <p:cNvPr id="25" name="Rectangle 5">
            <a:extLst>
              <a:ext uri="{FF2B5EF4-FFF2-40B4-BE49-F238E27FC236}">
                <a16:creationId xmlns:a16="http://schemas.microsoft.com/office/drawing/2014/main" id="{51FADD33-F196-1096-939A-41A0EF34D311}"/>
              </a:ext>
            </a:extLst>
          </p:cNvPr>
          <p:cNvSpPr>
            <a:spLocks noChangeArrowheads="1"/>
          </p:cNvSpPr>
          <p:nvPr/>
        </p:nvSpPr>
        <p:spPr bwMode="auto">
          <a:xfrm>
            <a:off x="101729" y="2665642"/>
            <a:ext cx="6480000" cy="43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spcBef>
                <a:spcPts val="175"/>
              </a:spcBef>
              <a:spcAft>
                <a:spcPts val="175"/>
              </a:spcAft>
              <a:buFontTx/>
              <a:buNone/>
            </a:pPr>
            <a:r>
              <a:rPr lang="ja-JP" altLang="en-US" sz="1800" b="1" dirty="0">
                <a:latin typeface="ＭＳ Ｐゴシック" panose="020B0600070205080204" pitchFamily="50" charset="-128"/>
              </a:rPr>
              <a:t>○　みどりのまちづくりの推進　</a:t>
            </a:r>
          </a:p>
        </p:txBody>
      </p:sp>
      <p:sp>
        <p:nvSpPr>
          <p:cNvPr id="26" name="Rectangle 5">
            <a:extLst>
              <a:ext uri="{FF2B5EF4-FFF2-40B4-BE49-F238E27FC236}">
                <a16:creationId xmlns:a16="http://schemas.microsoft.com/office/drawing/2014/main" id="{F094718E-9CA4-092E-ADC0-02D0CB238C9D}"/>
              </a:ext>
            </a:extLst>
          </p:cNvPr>
          <p:cNvSpPr>
            <a:spLocks noChangeArrowheads="1"/>
          </p:cNvSpPr>
          <p:nvPr/>
        </p:nvSpPr>
        <p:spPr bwMode="auto">
          <a:xfrm>
            <a:off x="9130" y="4080128"/>
            <a:ext cx="6572598" cy="104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ea typeface="ＭＳ Ｐゴシック" panose="020B0600070205080204" pitchFamily="50" charset="-128"/>
              </a:rPr>
              <a:t>■　</a:t>
            </a:r>
            <a:r>
              <a:rPr lang="en-US" altLang="ja-JP" sz="1600" b="1" dirty="0">
                <a:latin typeface="ＭＳ Ｐゴシック" panose="020B0600070205080204" pitchFamily="50" charset="-128"/>
              </a:rPr>
              <a:t> 2027</a:t>
            </a:r>
            <a:r>
              <a:rPr lang="ja-JP" altLang="en-US" sz="1600" b="1" dirty="0">
                <a:latin typeface="ＭＳ Ｐゴシック" panose="020B0600070205080204" pitchFamily="50" charset="-128"/>
              </a:rPr>
              <a:t>年国際園芸博覧会への出展　　　　　　　　（   　１，３００万円）</a:t>
            </a: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みどり豊かで潤いのある「大都市・大阪」の魅力を国内外に発信するため、</a:t>
            </a:r>
            <a:r>
              <a:rPr lang="en-US" altLang="ja-JP" sz="1400" dirty="0">
                <a:latin typeface="ＭＳ Ｐゴシック" panose="020B0600070205080204" pitchFamily="50" charset="-128"/>
              </a:rPr>
              <a:t>2027</a:t>
            </a:r>
            <a:r>
              <a:rPr lang="ja-JP" altLang="en-US" sz="1400" dirty="0">
                <a:latin typeface="ＭＳ Ｐゴシック" panose="020B0600070205080204" pitchFamily="50" charset="-128"/>
              </a:rPr>
              <a:t>年国際園芸博覧会に大阪府・堺市と共同で屋外庭園を出展</a:t>
            </a:r>
            <a:endParaRPr lang="en-US" altLang="ja-JP" sz="1400" dirty="0">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tabLst>
                <a:tab pos="538163" algn="l"/>
              </a:tabLst>
              <a:defRPr/>
            </a:pPr>
            <a:endParaRPr lang="en-US" altLang="ja-JP" sz="1400" dirty="0">
              <a:latin typeface="ＭＳ Ｐゴシック" panose="020B0600070205080204" pitchFamily="50" charset="-128"/>
            </a:endParaRPr>
          </a:p>
        </p:txBody>
      </p:sp>
      <p:sp>
        <p:nvSpPr>
          <p:cNvPr id="28" name="角丸四角形 20">
            <a:extLst>
              <a:ext uri="{FF2B5EF4-FFF2-40B4-BE49-F238E27FC236}">
                <a16:creationId xmlns:a16="http://schemas.microsoft.com/office/drawing/2014/main" id="{C1FB2A85-BD8C-1392-2C0E-1286C6AC5459}"/>
              </a:ext>
            </a:extLst>
          </p:cNvPr>
          <p:cNvSpPr/>
          <p:nvPr/>
        </p:nvSpPr>
        <p:spPr>
          <a:xfrm>
            <a:off x="60355" y="4125470"/>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2" name="Rectangle 5">
            <a:extLst>
              <a:ext uri="{FF2B5EF4-FFF2-40B4-BE49-F238E27FC236}">
                <a16:creationId xmlns:a16="http://schemas.microsoft.com/office/drawing/2014/main" id="{8DEB0B84-CF6F-FE91-2098-BA2CC69D73C4}"/>
              </a:ext>
            </a:extLst>
          </p:cNvPr>
          <p:cNvSpPr>
            <a:spLocks noChangeArrowheads="1"/>
          </p:cNvSpPr>
          <p:nvPr/>
        </p:nvSpPr>
        <p:spPr bwMode="auto">
          <a:xfrm>
            <a:off x="-59950" y="3092419"/>
            <a:ext cx="6815080" cy="979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rPr>
              <a:t> ■　街路樹における景観・快適性向上　　　　　　　   （１億　　９００万円）</a:t>
            </a:r>
            <a:endParaRPr lang="en-US" altLang="ja-JP" sz="1600" b="1" dirty="0">
              <a:latin typeface="ＭＳ Ｐゴシック" panose="020B0600070205080204" pitchFamily="50" charset="-128"/>
            </a:endParaRPr>
          </a:p>
          <a:p>
            <a:pPr marL="804863"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大阪・関西万博のための環境整備・景観向上を継続し、御堂筋などにおいて、街路樹のより細やかな剪定を実施し、美しい樹形や豊かな緑陰を形成</a:t>
            </a:r>
          </a:p>
        </p:txBody>
      </p:sp>
      <p:sp>
        <p:nvSpPr>
          <p:cNvPr id="31" name="テキスト ボックス 29">
            <a:extLst>
              <a:ext uri="{FF2B5EF4-FFF2-40B4-BE49-F238E27FC236}">
                <a16:creationId xmlns:a16="http://schemas.microsoft.com/office/drawing/2014/main" id="{370B7D0B-0D4D-9EB9-A711-D0BA9E9DDC9F}"/>
              </a:ext>
            </a:extLst>
          </p:cNvPr>
          <p:cNvSpPr txBox="1"/>
          <p:nvPr/>
        </p:nvSpPr>
        <p:spPr>
          <a:xfrm>
            <a:off x="7145888" y="1839235"/>
            <a:ext cx="1723549" cy="246221"/>
          </a:xfrm>
          <a:prstGeom prst="rect">
            <a:avLst/>
          </a:prstGeom>
          <a:noFill/>
        </p:spPr>
        <p:txBody>
          <a:bodyPr wrap="none" rtlCol="0">
            <a:spAutoFit/>
          </a:bodyP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382588" indent="-41275"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773113" indent="-904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162050" indent="-138113"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552575" indent="-187325"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r>
              <a:rPr lang="ja-JP" altLang="en-US" sz="1000" dirty="0"/>
              <a:t>御堂筋の側道歩行者空間化</a:t>
            </a:r>
            <a:endParaRPr kumimoji="1" lang="ja-JP" altLang="en-US" sz="1000" dirty="0"/>
          </a:p>
        </p:txBody>
      </p:sp>
      <p:pic>
        <p:nvPicPr>
          <p:cNvPr id="32" name="図 31" descr="忙しい歩道で歩いている人たち&#10;&#10;AI によって生成されたコンテンツは間違っている可能性があります。">
            <a:extLst>
              <a:ext uri="{FF2B5EF4-FFF2-40B4-BE49-F238E27FC236}">
                <a16:creationId xmlns:a16="http://schemas.microsoft.com/office/drawing/2014/main" id="{2FD05730-9CC9-D065-38A1-0A0D5EDFB9E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bwMode="auto">
          <a:xfrm>
            <a:off x="7097120" y="579870"/>
            <a:ext cx="1824795" cy="1289304"/>
          </a:xfrm>
          <a:prstGeom prst="rect">
            <a:avLst/>
          </a:prstGeom>
          <a:noFill/>
          <a:ln>
            <a:noFill/>
          </a:ln>
        </p:spPr>
      </p:pic>
      <p:pic>
        <p:nvPicPr>
          <p:cNvPr id="6" name="図 5" descr="建物の前の道路を走る群衆&#10;&#10;AI によって生成されたコンテンツは間違っている可能性があります。">
            <a:extLst>
              <a:ext uri="{FF2B5EF4-FFF2-40B4-BE49-F238E27FC236}">
                <a16:creationId xmlns:a16="http://schemas.microsoft.com/office/drawing/2014/main" id="{8118B67A-93BD-09FA-BAF9-8821E8445C4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70902" y="2057250"/>
            <a:ext cx="1870285" cy="1246089"/>
          </a:xfrm>
          <a:prstGeom prst="rect">
            <a:avLst/>
          </a:prstGeom>
          <a:noFill/>
          <a:ln>
            <a:noFill/>
          </a:ln>
        </p:spPr>
      </p:pic>
      <p:sp>
        <p:nvSpPr>
          <p:cNvPr id="16" name="テキスト ボックス 1">
            <a:extLst>
              <a:ext uri="{FF2B5EF4-FFF2-40B4-BE49-F238E27FC236}">
                <a16:creationId xmlns:a16="http://schemas.microsoft.com/office/drawing/2014/main" id="{D8E5AE55-B75E-BB7F-D6BD-A272919EEB87}"/>
              </a:ext>
            </a:extLst>
          </p:cNvPr>
          <p:cNvSpPr txBox="1"/>
          <p:nvPr/>
        </p:nvSpPr>
        <p:spPr>
          <a:xfrm>
            <a:off x="7389018" y="4691888"/>
            <a:ext cx="1135247" cy="400110"/>
          </a:xfrm>
          <a:prstGeom prst="rect">
            <a:avLst/>
          </a:prstGeom>
          <a:noFill/>
        </p:spPr>
        <p:txBody>
          <a:bodyPr wrap="none" rtlCol="0">
            <a:spAutoFit/>
          </a:bodyPr>
          <a:lstStyle>
            <a:defPPr>
              <a:defRPr lang="ja-JP"/>
            </a:defPPr>
            <a:lvl1pPr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1pPr>
            <a:lvl2pPr marL="382588" indent="-41275"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773113" indent="-904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162050" indent="-138113"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552575" indent="-187325"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r>
              <a:rPr lang="ja-JP" altLang="en-US" sz="1000" dirty="0"/>
              <a:t>国際園芸博覧会</a:t>
            </a:r>
            <a:endParaRPr lang="en-US" altLang="ja-JP" sz="1000" dirty="0"/>
          </a:p>
          <a:p>
            <a:r>
              <a:rPr lang="ja-JP" altLang="en-US" sz="1000" dirty="0"/>
              <a:t>会場全体イメージ</a:t>
            </a:r>
            <a:endParaRPr kumimoji="1" lang="ja-JP" altLang="en-US" sz="1000" dirty="0"/>
          </a:p>
        </p:txBody>
      </p:sp>
      <p:pic>
        <p:nvPicPr>
          <p:cNvPr id="18" name="図 17">
            <a:extLst>
              <a:ext uri="{FF2B5EF4-FFF2-40B4-BE49-F238E27FC236}">
                <a16:creationId xmlns:a16="http://schemas.microsoft.com/office/drawing/2014/main" id="{6FD6F242-8224-1FDE-6FF4-80E9A775B35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70902" y="3659599"/>
            <a:ext cx="1864498" cy="1047226"/>
          </a:xfrm>
          <a:prstGeom prst="rect">
            <a:avLst/>
          </a:prstGeom>
        </p:spPr>
      </p:pic>
    </p:spTree>
    <p:extLst>
      <p:ext uri="{BB962C8B-B14F-4D97-AF65-F5344CB8AC3E}">
        <p14:creationId xmlns:p14="http://schemas.microsoft.com/office/powerpoint/2010/main" val="3999884307"/>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B422A-7746-0B33-C38C-3D1077E69F86}"/>
            </a:ext>
          </a:extLst>
        </p:cNvPr>
        <p:cNvGrpSpPr/>
        <p:nvPr/>
      </p:nvGrpSpPr>
      <p:grpSpPr>
        <a:xfrm>
          <a:off x="0" y="0"/>
          <a:ext cx="0" cy="0"/>
          <a:chOff x="0" y="0"/>
          <a:chExt cx="0" cy="0"/>
        </a:xfrm>
      </p:grpSpPr>
      <p:sp>
        <p:nvSpPr>
          <p:cNvPr id="14" name="Rectangle 5">
            <a:extLst>
              <a:ext uri="{FF2B5EF4-FFF2-40B4-BE49-F238E27FC236}">
                <a16:creationId xmlns:a16="http://schemas.microsoft.com/office/drawing/2014/main" id="{608BA356-7706-4432-7D62-858241BDC612}"/>
              </a:ext>
            </a:extLst>
          </p:cNvPr>
          <p:cNvSpPr>
            <a:spLocks noChangeArrowheads="1"/>
          </p:cNvSpPr>
          <p:nvPr/>
        </p:nvSpPr>
        <p:spPr bwMode="auto">
          <a:xfrm>
            <a:off x="-1590" y="2565005"/>
            <a:ext cx="7242031" cy="88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125913" algn="l"/>
              </a:tabLst>
              <a:defRPr/>
            </a:pPr>
            <a:r>
              <a:rPr lang="ja-JP" altLang="en-US" sz="1600" b="1" dirty="0">
                <a:latin typeface="ＭＳ Ｐゴシック" panose="020B0600070205080204" pitchFamily="50" charset="-128"/>
                <a:ea typeface="ＭＳ Ｐゴシック" panose="020B0600070205080204" pitchFamily="50" charset="-128"/>
              </a:rPr>
              <a:t>■　</a:t>
            </a:r>
            <a:r>
              <a:rPr lang="ja-JP" altLang="en-US" sz="1600" b="1" dirty="0">
                <a:latin typeface="ＭＳ Ｐゴシック" panose="020B0600070205080204" pitchFamily="50" charset="-128"/>
              </a:rPr>
              <a:t>クルーズ客船の受入機能強化に係る環境整備事業　　（　 　４，２００</a:t>
            </a:r>
            <a:r>
              <a:rPr lang="zh-TW" altLang="en-US" sz="1600" b="1" dirty="0">
                <a:latin typeface="ＭＳ Ｐゴシック" panose="020B0600070205080204" pitchFamily="50" charset="-128"/>
              </a:rPr>
              <a:t>万円</a:t>
            </a:r>
            <a:r>
              <a:rPr lang="ja-JP" altLang="en-US" sz="1600" b="1" dirty="0">
                <a:latin typeface="ＭＳ Ｐゴシック" panose="020B0600070205080204" pitchFamily="50" charset="-128"/>
              </a:rPr>
              <a:t>）</a:t>
            </a:r>
            <a:endParaRPr lang="en-US" altLang="ja-JP" sz="1600" b="1" dirty="0">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defRPr/>
            </a:pPr>
            <a:r>
              <a:rPr lang="ja-JP" altLang="en-US" sz="1400" dirty="0">
                <a:latin typeface="ＭＳ Ｐゴシック" panose="020B0600070205080204" pitchFamily="50" charset="-128"/>
              </a:rPr>
              <a:t>より多くのクルーズ客船が入港できるよう中央突堤北岸壁において、浮桟橋（台船）や給電設備等を整備</a:t>
            </a:r>
            <a:endParaRPr lang="en-US" altLang="ja-JP" sz="1400" dirty="0">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defRPr/>
            </a:pPr>
            <a:endParaRPr lang="en-US" altLang="ja-JP" sz="1400" dirty="0">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defRPr/>
            </a:pPr>
            <a:endParaRPr lang="en-US" altLang="ja-JP" sz="1400" dirty="0">
              <a:latin typeface="ＭＳ Ｐゴシック" panose="020B0600070205080204" pitchFamily="50" charset="-128"/>
            </a:endParaRPr>
          </a:p>
        </p:txBody>
      </p:sp>
      <p:sp>
        <p:nvSpPr>
          <p:cNvPr id="22" name="Rectangle 4">
            <a:extLst>
              <a:ext uri="{FF2B5EF4-FFF2-40B4-BE49-F238E27FC236}">
                <a16:creationId xmlns:a16="http://schemas.microsoft.com/office/drawing/2014/main" id="{D29FF25E-2079-FA17-20CF-4CF9755F481E}"/>
              </a:ext>
            </a:extLst>
          </p:cNvPr>
          <p:cNvSpPr>
            <a:spLocks noChangeArrowheads="1"/>
          </p:cNvSpPr>
          <p:nvPr/>
        </p:nvSpPr>
        <p:spPr bwMode="auto">
          <a:xfrm>
            <a:off x="-1588" y="-4763"/>
            <a:ext cx="9145588" cy="476251"/>
          </a:xfrm>
          <a:prstGeom prst="rect">
            <a:avLst/>
          </a:prstGeom>
          <a:gradFill flip="none" rotWithShape="1">
            <a:gsLst>
              <a:gs pos="45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spc="-15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都市魅力の向上②</a:t>
            </a:r>
          </a:p>
        </p:txBody>
      </p:sp>
      <p:sp>
        <p:nvSpPr>
          <p:cNvPr id="17" name="Rectangle 4">
            <a:extLst>
              <a:ext uri="{FF2B5EF4-FFF2-40B4-BE49-F238E27FC236}">
                <a16:creationId xmlns:a16="http://schemas.microsoft.com/office/drawing/2014/main" id="{1F27B243-CC29-5862-7C60-F1080C21C182}"/>
              </a:ext>
            </a:extLst>
          </p:cNvPr>
          <p:cNvSpPr>
            <a:spLocks noChangeArrowheads="1"/>
          </p:cNvSpPr>
          <p:nvPr/>
        </p:nvSpPr>
        <p:spPr bwMode="auto">
          <a:xfrm>
            <a:off x="7486495" y="0"/>
            <a:ext cx="165750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経済成長に向けた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戦略の実行</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12" name="スライド番号プレースホルダ 3">
            <a:extLst>
              <a:ext uri="{FF2B5EF4-FFF2-40B4-BE49-F238E27FC236}">
                <a16:creationId xmlns:a16="http://schemas.microsoft.com/office/drawing/2014/main" id="{B2E5C3E2-94B7-34DC-CCBC-370E9C05ECF0}"/>
              </a:ext>
            </a:extLst>
          </p:cNvPr>
          <p:cNvSpPr txBox="1">
            <a:spLocks noGrp="1"/>
          </p:cNvSpPr>
          <p:nvPr/>
        </p:nvSpPr>
        <p:spPr bwMode="auto">
          <a:xfrm>
            <a:off x="7010400" y="4777247"/>
            <a:ext cx="2133600" cy="357187"/>
          </a:xfrm>
          <a:prstGeom prst="rect">
            <a:avLst/>
          </a:prstGeom>
          <a:noFill/>
          <a:ln>
            <a:miter lim="800000"/>
            <a:headEnd/>
            <a:tailEnd/>
          </a:ln>
        </p:spPr>
        <p:txBody>
          <a:bodyPr lIns="77928" tIns="38964" rIns="77928" bIns="38964"/>
          <a:lstStyle/>
          <a:p>
            <a:pPr algn="r" eaLnBrk="1" hangingPunct="1">
              <a:defRPr/>
            </a:pPr>
            <a:fld id="{8FFDCF82-61BD-41EF-A490-9375BDA4C9D1}" type="slidenum">
              <a:rPr lang="en-US" altLang="ja-JP" sz="2000" b="1" smtClean="0">
                <a:effectLst>
                  <a:outerShdw blurRad="38100" dist="38100" dir="2700000" algn="tl">
                    <a:srgbClr val="C0C0C0"/>
                  </a:outerShdw>
                </a:effectLst>
                <a:latin typeface="ＭＳ Ｐゴシック" panose="020B0600070205080204" pitchFamily="50" charset="-128"/>
                <a:cs typeface="Arial" panose="020B0604020202020204" pitchFamily="34" charset="0"/>
              </a:rPr>
              <a:t>35</a:t>
            </a:fld>
            <a:endParaRPr lang="en-US" altLang="ja-JP" sz="2000" b="1" dirty="0">
              <a:effectLst>
                <a:outerShdw blurRad="38100" dist="38100" dir="2700000" algn="tl">
                  <a:srgbClr val="C0C0C0"/>
                </a:outerShdw>
              </a:effectLst>
              <a:latin typeface="ＭＳ Ｐゴシック" panose="020B0600070205080204" pitchFamily="50" charset="-128"/>
              <a:cs typeface="Arial" panose="020B0604020202020204" pitchFamily="34" charset="0"/>
            </a:endParaRPr>
          </a:p>
        </p:txBody>
      </p:sp>
      <p:sp>
        <p:nvSpPr>
          <p:cNvPr id="8" name="Rectangle 5">
            <a:extLst>
              <a:ext uri="{FF2B5EF4-FFF2-40B4-BE49-F238E27FC236}">
                <a16:creationId xmlns:a16="http://schemas.microsoft.com/office/drawing/2014/main" id="{2B2F9BC8-8193-DD1F-42FE-FADC2BDED11A}"/>
              </a:ext>
            </a:extLst>
          </p:cNvPr>
          <p:cNvSpPr>
            <a:spLocks noChangeArrowheads="1"/>
          </p:cNvSpPr>
          <p:nvPr/>
        </p:nvSpPr>
        <p:spPr bwMode="auto">
          <a:xfrm>
            <a:off x="-1588" y="1794522"/>
            <a:ext cx="7168654" cy="103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ea typeface="ＭＳ Ｐゴシック" panose="020B0600070205080204" pitchFamily="50" charset="-128"/>
              </a:rPr>
              <a:t>■　</a:t>
            </a:r>
            <a:r>
              <a:rPr lang="ja-JP" altLang="en-US" sz="1600" b="1" dirty="0">
                <a:latin typeface="ＭＳ Ｐゴシック" panose="020B0600070205080204" pitchFamily="50" charset="-128"/>
              </a:rPr>
              <a:t>観光新拠点魅力発掘事業</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５，１００万円）</a:t>
            </a: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持続可能な観光地域づくりをめざし、市内周遊を促進するとともに、更なる集客を　図るため、観光エリアの新たな魅力を発掘</a:t>
            </a:r>
          </a:p>
          <a:p>
            <a:pPr marL="756000" lvl="1" indent="-266700" eaLnBrk="1" fontAlgn="auto" hangingPunct="1">
              <a:spcBef>
                <a:spcPts val="170"/>
              </a:spcBef>
              <a:spcAft>
                <a:spcPts val="170"/>
              </a:spcAft>
              <a:buFont typeface="Wingdings" pitchFamily="2" charset="2"/>
              <a:buChar char="Ø"/>
              <a:tabLst>
                <a:tab pos="538163" algn="l"/>
              </a:tabLst>
              <a:defRPr/>
            </a:pPr>
            <a:endParaRPr lang="en-US" altLang="ja-JP" sz="1400" dirty="0">
              <a:solidFill>
                <a:srgbClr val="FF0000"/>
              </a:solidFill>
              <a:latin typeface="ＭＳ Ｐゴシック" panose="020B0600070205080204" pitchFamily="50" charset="-128"/>
            </a:endParaRPr>
          </a:p>
        </p:txBody>
      </p:sp>
      <p:sp>
        <p:nvSpPr>
          <p:cNvPr id="11" name="角丸四角形 20">
            <a:extLst>
              <a:ext uri="{FF2B5EF4-FFF2-40B4-BE49-F238E27FC236}">
                <a16:creationId xmlns:a16="http://schemas.microsoft.com/office/drawing/2014/main" id="{7E4F2427-0AD8-BEEF-6694-0885155FB769}"/>
              </a:ext>
            </a:extLst>
          </p:cNvPr>
          <p:cNvSpPr/>
          <p:nvPr/>
        </p:nvSpPr>
        <p:spPr>
          <a:xfrm>
            <a:off x="60355" y="2593223"/>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15" name="角丸四角形 20">
            <a:extLst>
              <a:ext uri="{FF2B5EF4-FFF2-40B4-BE49-F238E27FC236}">
                <a16:creationId xmlns:a16="http://schemas.microsoft.com/office/drawing/2014/main" id="{298703CA-C21D-97F6-5E0E-338C8E6B885E}"/>
              </a:ext>
            </a:extLst>
          </p:cNvPr>
          <p:cNvSpPr/>
          <p:nvPr/>
        </p:nvSpPr>
        <p:spPr>
          <a:xfrm>
            <a:off x="60356" y="1804990"/>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16" name="Rectangle 5">
            <a:extLst>
              <a:ext uri="{FF2B5EF4-FFF2-40B4-BE49-F238E27FC236}">
                <a16:creationId xmlns:a16="http://schemas.microsoft.com/office/drawing/2014/main" id="{0B7A649D-A4A9-8157-7130-9933E62A940C}"/>
              </a:ext>
            </a:extLst>
          </p:cNvPr>
          <p:cNvSpPr>
            <a:spLocks noChangeArrowheads="1"/>
          </p:cNvSpPr>
          <p:nvPr/>
        </p:nvSpPr>
        <p:spPr bwMode="auto">
          <a:xfrm>
            <a:off x="-1589" y="821504"/>
            <a:ext cx="7354574" cy="934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ea typeface="ＭＳ Ｐゴシック" panose="020B0600070205080204" pitchFamily="50" charset="-128"/>
              </a:rPr>
              <a:t>■　</a:t>
            </a:r>
            <a:r>
              <a:rPr lang="ja-JP" altLang="en-US" sz="1600" b="1" dirty="0">
                <a:latin typeface="ＭＳ Ｐゴシック" panose="020B0600070205080204" pitchFamily="50" charset="-128"/>
              </a:rPr>
              <a:t>大阪の観光資源を活用した集客・周遊促進事業 　　　 （３億   　４００万円）</a:t>
            </a: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国内外から来阪者が増加するなど、万博を契機にもたらされた効果を継承していくため、大阪の観光資源を活用したイベントや観光コンテンツの造成、プロモーションを実施</a:t>
            </a:r>
            <a:br>
              <a:rPr lang="en-US" altLang="ja-JP" sz="1400" dirty="0">
                <a:latin typeface="ＭＳ Ｐゴシック" panose="020B0600070205080204" pitchFamily="50" charset="-128"/>
              </a:rPr>
            </a:br>
            <a:r>
              <a:rPr lang="ja-JP" altLang="en-US" sz="1400" dirty="0">
                <a:latin typeface="ＭＳ Ｐゴシック" panose="020B0600070205080204" pitchFamily="50" charset="-128"/>
              </a:rPr>
              <a:t>することにより、大阪への誘客・周遊を促進</a:t>
            </a:r>
          </a:p>
          <a:p>
            <a:pPr marL="756000" lvl="1" indent="-266700" eaLnBrk="1" fontAlgn="auto" hangingPunct="1">
              <a:spcBef>
                <a:spcPts val="170"/>
              </a:spcBef>
              <a:spcAft>
                <a:spcPts val="170"/>
              </a:spcAft>
              <a:buFont typeface="Wingdings" pitchFamily="2" charset="2"/>
              <a:buChar char="Ø"/>
              <a:tabLst>
                <a:tab pos="538163" algn="l"/>
              </a:tabLst>
              <a:defRPr/>
            </a:pPr>
            <a:endParaRPr lang="en-US" altLang="ja-JP" sz="1400" dirty="0">
              <a:solidFill>
                <a:srgbClr val="FF0000"/>
              </a:solidFill>
              <a:latin typeface="ＭＳ Ｐゴシック" panose="020B0600070205080204" pitchFamily="50" charset="-128"/>
            </a:endParaRPr>
          </a:p>
        </p:txBody>
      </p:sp>
      <p:sp>
        <p:nvSpPr>
          <p:cNvPr id="18" name="Rectangle 5">
            <a:extLst>
              <a:ext uri="{FF2B5EF4-FFF2-40B4-BE49-F238E27FC236}">
                <a16:creationId xmlns:a16="http://schemas.microsoft.com/office/drawing/2014/main" id="{A773609A-1934-6212-9A1A-38868A779124}"/>
              </a:ext>
            </a:extLst>
          </p:cNvPr>
          <p:cNvSpPr>
            <a:spLocks noChangeArrowheads="1"/>
          </p:cNvSpPr>
          <p:nvPr/>
        </p:nvSpPr>
        <p:spPr bwMode="auto">
          <a:xfrm>
            <a:off x="-1588" y="3362427"/>
            <a:ext cx="7198233" cy="103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5741988" indent="-5454650" eaLnBrk="1" hangingPunct="1">
              <a:spcBef>
                <a:spcPts val="170"/>
              </a:spcBef>
              <a:spcAft>
                <a:spcPts val="170"/>
              </a:spcAft>
              <a:tabLst>
                <a:tab pos="4838700" algn="l"/>
              </a:tabLst>
              <a:defRPr/>
            </a:pPr>
            <a:r>
              <a:rPr lang="ja-JP" altLang="en-US" sz="1600" b="1" dirty="0">
                <a:latin typeface="ＭＳ Ｐゴシック" panose="020B0600070205080204" pitchFamily="50" charset="-128"/>
                <a:ea typeface="ＭＳ Ｐゴシック" panose="020B0600070205080204" pitchFamily="50" charset="-128"/>
              </a:rPr>
              <a:t>■　</a:t>
            </a:r>
            <a:r>
              <a:rPr lang="ja-JP" altLang="en-US" sz="1600" b="1" dirty="0">
                <a:latin typeface="ＭＳ Ｐゴシック" panose="020B0600070205080204" pitchFamily="50" charset="-128"/>
              </a:rPr>
              <a:t>ナイトクルーズによる舟運活性化事業　　　　　　　　　　 （</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４，７００万円）</a:t>
            </a: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水都大阪の魅力を向上し、舟運の活性化を図るため、水と光のシンボルである</a:t>
            </a:r>
            <a:br>
              <a:rPr lang="en-US" altLang="ja-JP" sz="1400" dirty="0">
                <a:latin typeface="ＭＳ Ｐゴシック" panose="020B0600070205080204" pitchFamily="50" charset="-128"/>
              </a:rPr>
            </a:br>
            <a:r>
              <a:rPr lang="ja-JP" altLang="en-US" sz="1400" dirty="0">
                <a:latin typeface="ＭＳ Ｐゴシック" panose="020B0600070205080204" pitchFamily="50" charset="-128"/>
              </a:rPr>
              <a:t>中之島・水の回廊で、大阪の夜を楽しめるコンテンツとして新たなナイトクルーズを　創出</a:t>
            </a:r>
          </a:p>
          <a:p>
            <a:pPr marL="756000" lvl="1" indent="-266700" eaLnBrk="1" fontAlgn="auto" hangingPunct="1">
              <a:spcBef>
                <a:spcPts val="170"/>
              </a:spcBef>
              <a:spcAft>
                <a:spcPts val="170"/>
              </a:spcAft>
              <a:buFont typeface="Wingdings" pitchFamily="2" charset="2"/>
              <a:buChar char="Ø"/>
              <a:tabLst>
                <a:tab pos="538163" algn="l"/>
              </a:tabLst>
              <a:defRPr/>
            </a:pPr>
            <a:endParaRPr lang="en-US" altLang="ja-JP" sz="1400" dirty="0">
              <a:solidFill>
                <a:srgbClr val="FF0000"/>
              </a:solidFill>
              <a:latin typeface="ＭＳ Ｐゴシック" panose="020B0600070205080204" pitchFamily="50" charset="-128"/>
            </a:endParaRPr>
          </a:p>
        </p:txBody>
      </p:sp>
      <p:sp>
        <p:nvSpPr>
          <p:cNvPr id="19" name="テキスト ボックス 18">
            <a:extLst>
              <a:ext uri="{FF2B5EF4-FFF2-40B4-BE49-F238E27FC236}">
                <a16:creationId xmlns:a16="http://schemas.microsoft.com/office/drawing/2014/main" id="{AEAC7061-5428-6422-8CB6-526734B9F738}"/>
              </a:ext>
            </a:extLst>
          </p:cNvPr>
          <p:cNvSpPr txBox="1"/>
          <p:nvPr/>
        </p:nvSpPr>
        <p:spPr>
          <a:xfrm>
            <a:off x="7155810" y="2647772"/>
            <a:ext cx="1840568" cy="400110"/>
          </a:xfrm>
          <a:prstGeom prst="rect">
            <a:avLst/>
          </a:prstGeom>
          <a:noFill/>
        </p:spPr>
        <p:txBody>
          <a:bodyPr wrap="none" rtlCol="0">
            <a:spAutoFit/>
          </a:bodyPr>
          <a:lstStyle/>
          <a:p>
            <a:r>
              <a:rPr kumimoji="1" lang="ja-JP" altLang="en-US" sz="1000" dirty="0">
                <a:latin typeface="+mn-ea"/>
                <a:ea typeface="+mn-ea"/>
              </a:rPr>
              <a:t>大阪の観光資源を活用した</a:t>
            </a:r>
            <a:endParaRPr kumimoji="1" lang="en-US" altLang="ja-JP" sz="1000" dirty="0">
              <a:latin typeface="+mn-ea"/>
              <a:ea typeface="+mn-ea"/>
            </a:endParaRPr>
          </a:p>
          <a:p>
            <a:r>
              <a:rPr kumimoji="1" lang="ja-JP" altLang="en-US" sz="1000" dirty="0">
                <a:latin typeface="+mn-ea"/>
                <a:ea typeface="+mn-ea"/>
              </a:rPr>
              <a:t>集客・周遊促進事業のイメージ</a:t>
            </a:r>
          </a:p>
        </p:txBody>
      </p:sp>
      <p:sp>
        <p:nvSpPr>
          <p:cNvPr id="23" name="テキスト ボックス 22">
            <a:extLst>
              <a:ext uri="{FF2B5EF4-FFF2-40B4-BE49-F238E27FC236}">
                <a16:creationId xmlns:a16="http://schemas.microsoft.com/office/drawing/2014/main" id="{0DA3C921-556B-E045-F4D0-980640FDE1B8}"/>
              </a:ext>
            </a:extLst>
          </p:cNvPr>
          <p:cNvSpPr txBox="1"/>
          <p:nvPr/>
        </p:nvSpPr>
        <p:spPr>
          <a:xfrm>
            <a:off x="7096983" y="4402189"/>
            <a:ext cx="1954381" cy="400110"/>
          </a:xfrm>
          <a:prstGeom prst="rect">
            <a:avLst/>
          </a:prstGeom>
          <a:noFill/>
        </p:spPr>
        <p:txBody>
          <a:bodyPr wrap="none" rtlCol="0">
            <a:spAutoFit/>
          </a:bodyPr>
          <a:lstStyle/>
          <a:p>
            <a:r>
              <a:rPr kumimoji="1" lang="ja-JP" altLang="en-US" sz="1000" dirty="0"/>
              <a:t>ナイトクルーズによる舟運活性化</a:t>
            </a:r>
            <a:endParaRPr kumimoji="1" lang="en-US" altLang="ja-JP" sz="1000" dirty="0"/>
          </a:p>
          <a:p>
            <a:r>
              <a:rPr kumimoji="1" lang="ja-JP" altLang="en-US" sz="1000" dirty="0"/>
              <a:t>事業のイメージ</a:t>
            </a:r>
          </a:p>
        </p:txBody>
      </p:sp>
      <p:sp>
        <p:nvSpPr>
          <p:cNvPr id="24" name="Rectangle 5">
            <a:extLst>
              <a:ext uri="{FF2B5EF4-FFF2-40B4-BE49-F238E27FC236}">
                <a16:creationId xmlns:a16="http://schemas.microsoft.com/office/drawing/2014/main" id="{B38E0733-21C9-43FE-422E-34750A4ED523}"/>
              </a:ext>
            </a:extLst>
          </p:cNvPr>
          <p:cNvSpPr>
            <a:spLocks noChangeArrowheads="1"/>
          </p:cNvSpPr>
          <p:nvPr/>
        </p:nvSpPr>
        <p:spPr bwMode="auto">
          <a:xfrm>
            <a:off x="99380" y="419916"/>
            <a:ext cx="6480000" cy="43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spcBef>
                <a:spcPts val="175"/>
              </a:spcBef>
              <a:spcAft>
                <a:spcPts val="175"/>
              </a:spcAft>
              <a:buFontTx/>
              <a:buNone/>
            </a:pPr>
            <a:r>
              <a:rPr lang="ja-JP" altLang="en-US" sz="1800" b="1" dirty="0">
                <a:latin typeface="ＭＳ Ｐゴシック" panose="020B0600070205080204" pitchFamily="50" charset="-128"/>
              </a:rPr>
              <a:t>○　観光・文化・スポーツ振興</a:t>
            </a:r>
          </a:p>
        </p:txBody>
      </p:sp>
      <p:sp>
        <p:nvSpPr>
          <p:cNvPr id="2" name="角丸四角形 20">
            <a:extLst>
              <a:ext uri="{FF2B5EF4-FFF2-40B4-BE49-F238E27FC236}">
                <a16:creationId xmlns:a16="http://schemas.microsoft.com/office/drawing/2014/main" id="{C8B7A6CD-F68E-0828-2DE9-4FC94305FD3B}"/>
              </a:ext>
            </a:extLst>
          </p:cNvPr>
          <p:cNvSpPr/>
          <p:nvPr/>
        </p:nvSpPr>
        <p:spPr>
          <a:xfrm>
            <a:off x="60354" y="4373551"/>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3" name="Rectangle 5">
            <a:extLst>
              <a:ext uri="{FF2B5EF4-FFF2-40B4-BE49-F238E27FC236}">
                <a16:creationId xmlns:a16="http://schemas.microsoft.com/office/drawing/2014/main" id="{F9DCEA8F-4690-F16E-C692-4712CAA70961}"/>
              </a:ext>
            </a:extLst>
          </p:cNvPr>
          <p:cNvSpPr>
            <a:spLocks noChangeArrowheads="1"/>
          </p:cNvSpPr>
          <p:nvPr/>
        </p:nvSpPr>
        <p:spPr bwMode="auto">
          <a:xfrm>
            <a:off x="0" y="4338925"/>
            <a:ext cx="7123270" cy="103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ea typeface="ＭＳ Ｐゴシック" panose="020B0600070205080204" pitchFamily="50" charset="-128"/>
              </a:rPr>
              <a:t>■　</a:t>
            </a:r>
            <a:r>
              <a:rPr lang="ja-JP" altLang="en-US" sz="1600" b="1" dirty="0">
                <a:latin typeface="ＭＳ Ｐゴシック" panose="020B0600070205080204" pitchFamily="50" charset="-128"/>
              </a:rPr>
              <a:t>美術館によるナイトコンテンツの創出</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 　  ５，２００万円）</a:t>
            </a: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大阪ならではのナイトコンテンツを創出するため、大阪市立美術館及び大阪中之島美術館において、夜間開館やイベントを実施　　</a:t>
            </a:r>
            <a:r>
              <a:rPr lang="ja-JP" altLang="en-US" sz="1400" dirty="0">
                <a:solidFill>
                  <a:srgbClr val="FF0000"/>
                </a:solidFill>
                <a:latin typeface="ＭＳ Ｐゴシック" panose="020B0600070205080204" pitchFamily="50" charset="-128"/>
              </a:rPr>
              <a:t>　　　　　　</a:t>
            </a:r>
            <a:endParaRPr lang="en-US" altLang="ja-JP" sz="1400" dirty="0">
              <a:solidFill>
                <a:srgbClr val="FF0000"/>
              </a:solidFill>
              <a:latin typeface="ＭＳ Ｐゴシック" panose="020B0600070205080204" pitchFamily="50" charset="-128"/>
            </a:endParaRPr>
          </a:p>
        </p:txBody>
      </p:sp>
      <p:sp>
        <p:nvSpPr>
          <p:cNvPr id="4" name="角丸四角形 20">
            <a:extLst>
              <a:ext uri="{FF2B5EF4-FFF2-40B4-BE49-F238E27FC236}">
                <a16:creationId xmlns:a16="http://schemas.microsoft.com/office/drawing/2014/main" id="{0AA60353-F081-15FF-C536-62870209C4E3}"/>
              </a:ext>
            </a:extLst>
          </p:cNvPr>
          <p:cNvSpPr/>
          <p:nvPr/>
        </p:nvSpPr>
        <p:spPr>
          <a:xfrm>
            <a:off x="60354" y="3407962"/>
            <a:ext cx="288925" cy="288925"/>
          </a:xfrm>
          <a:prstGeom prst="roundRect">
            <a:avLst>
              <a:gd name="adj" fmla="val 50000"/>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pic>
        <p:nvPicPr>
          <p:cNvPr id="7" name="図 6" descr="港に停泊した船&#10;&#10;AI によって生成されたコンテンツは間違っている可能性があります。">
            <a:extLst>
              <a:ext uri="{FF2B5EF4-FFF2-40B4-BE49-F238E27FC236}">
                <a16:creationId xmlns:a16="http://schemas.microsoft.com/office/drawing/2014/main" id="{95801213-E53E-85F8-ACF8-68EE651636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67066" y="3279257"/>
            <a:ext cx="1749504" cy="1165607"/>
          </a:xfrm>
          <a:prstGeom prst="rect">
            <a:avLst/>
          </a:prstGeom>
        </p:spPr>
      </p:pic>
      <p:pic>
        <p:nvPicPr>
          <p:cNvPr id="1026" name="図 1" descr="人, 民衆, 群衆, 屋内 が含まれている画像&#10;&#10;AI によって生成されたコンテンツは間違っている可能性があります。">
            <a:extLst>
              <a:ext uri="{FF2B5EF4-FFF2-40B4-BE49-F238E27FC236}">
                <a16:creationId xmlns:a16="http://schemas.microsoft.com/office/drawing/2014/main" id="{C04F8B21-4238-7C9F-E15B-F9C5E8F411B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96644" y="1617954"/>
            <a:ext cx="1719925" cy="109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196262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6A080-6AE5-CBDD-04E8-49CD98582E00}"/>
            </a:ext>
          </a:extLst>
        </p:cNvPr>
        <p:cNvGrpSpPr/>
        <p:nvPr/>
      </p:nvGrpSpPr>
      <p:grpSpPr>
        <a:xfrm>
          <a:off x="0" y="0"/>
          <a:ext cx="0" cy="0"/>
          <a:chOff x="0" y="0"/>
          <a:chExt cx="0" cy="0"/>
        </a:xfrm>
      </p:grpSpPr>
      <p:sp>
        <p:nvSpPr>
          <p:cNvPr id="22" name="Rectangle 4">
            <a:extLst>
              <a:ext uri="{FF2B5EF4-FFF2-40B4-BE49-F238E27FC236}">
                <a16:creationId xmlns:a16="http://schemas.microsoft.com/office/drawing/2014/main" id="{2C40DADD-E72C-2094-D706-39CA21DB1877}"/>
              </a:ext>
            </a:extLst>
          </p:cNvPr>
          <p:cNvSpPr>
            <a:spLocks noChangeArrowheads="1"/>
          </p:cNvSpPr>
          <p:nvPr/>
        </p:nvSpPr>
        <p:spPr bwMode="auto">
          <a:xfrm>
            <a:off x="-1588" y="-4763"/>
            <a:ext cx="9145588" cy="476251"/>
          </a:xfrm>
          <a:prstGeom prst="rect">
            <a:avLst/>
          </a:prstGeom>
          <a:gradFill flip="none" rotWithShape="1">
            <a:gsLst>
              <a:gs pos="45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spc="-15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都市魅力の向上③</a:t>
            </a:r>
          </a:p>
        </p:txBody>
      </p:sp>
      <p:sp>
        <p:nvSpPr>
          <p:cNvPr id="17" name="Rectangle 4">
            <a:extLst>
              <a:ext uri="{FF2B5EF4-FFF2-40B4-BE49-F238E27FC236}">
                <a16:creationId xmlns:a16="http://schemas.microsoft.com/office/drawing/2014/main" id="{4E78F4AD-871C-AF6B-14D5-1861B24B807C}"/>
              </a:ext>
            </a:extLst>
          </p:cNvPr>
          <p:cNvSpPr>
            <a:spLocks noChangeArrowheads="1"/>
          </p:cNvSpPr>
          <p:nvPr/>
        </p:nvSpPr>
        <p:spPr bwMode="auto">
          <a:xfrm>
            <a:off x="7486495" y="0"/>
            <a:ext cx="165750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経済成長に向けた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戦略の実行</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12" name="スライド番号プレースホルダ 3">
            <a:extLst>
              <a:ext uri="{FF2B5EF4-FFF2-40B4-BE49-F238E27FC236}">
                <a16:creationId xmlns:a16="http://schemas.microsoft.com/office/drawing/2014/main" id="{4D0D632F-E5F6-1CF0-2833-C56F07ECAE5D}"/>
              </a:ext>
            </a:extLst>
          </p:cNvPr>
          <p:cNvSpPr txBox="1">
            <a:spLocks noGrp="1"/>
          </p:cNvSpPr>
          <p:nvPr/>
        </p:nvSpPr>
        <p:spPr bwMode="auto">
          <a:xfrm>
            <a:off x="7010400" y="4777247"/>
            <a:ext cx="2133600" cy="357187"/>
          </a:xfrm>
          <a:prstGeom prst="rect">
            <a:avLst/>
          </a:prstGeom>
          <a:noFill/>
          <a:ln>
            <a:miter lim="800000"/>
            <a:headEnd/>
            <a:tailEnd/>
          </a:ln>
        </p:spPr>
        <p:txBody>
          <a:bodyPr lIns="77928" tIns="38964" rIns="77928" bIns="38964"/>
          <a:lstStyle/>
          <a:p>
            <a:pPr algn="r" eaLnBrk="1" hangingPunct="1">
              <a:defRPr/>
            </a:pPr>
            <a:fld id="{8FFDCF82-61BD-41EF-A490-9375BDA4C9D1}" type="slidenum">
              <a:rPr lang="en-US" altLang="ja-JP" sz="2000" b="1" smtClean="0">
                <a:effectLst>
                  <a:outerShdw blurRad="38100" dist="38100" dir="2700000" algn="tl">
                    <a:srgbClr val="C0C0C0"/>
                  </a:outerShdw>
                </a:effectLst>
                <a:latin typeface="ＭＳ Ｐゴシック" panose="020B0600070205080204" pitchFamily="50" charset="-128"/>
                <a:cs typeface="Arial" panose="020B0604020202020204" pitchFamily="34" charset="0"/>
              </a:rPr>
              <a:t>36</a:t>
            </a:fld>
            <a:endParaRPr lang="en-US" altLang="ja-JP" sz="2000" b="1" dirty="0">
              <a:effectLst>
                <a:outerShdw blurRad="38100" dist="38100" dir="2700000" algn="tl">
                  <a:srgbClr val="C0C0C0"/>
                </a:outerShdw>
              </a:effectLst>
              <a:latin typeface="ＭＳ Ｐゴシック" panose="020B0600070205080204" pitchFamily="50" charset="-128"/>
              <a:cs typeface="Arial" panose="020B0604020202020204" pitchFamily="34" charset="0"/>
            </a:endParaRPr>
          </a:p>
        </p:txBody>
      </p:sp>
      <p:sp>
        <p:nvSpPr>
          <p:cNvPr id="2" name="Rectangle 5">
            <a:extLst>
              <a:ext uri="{FF2B5EF4-FFF2-40B4-BE49-F238E27FC236}">
                <a16:creationId xmlns:a16="http://schemas.microsoft.com/office/drawing/2014/main" id="{FD11C96A-3CEC-705F-C726-98BAF85015A3}"/>
              </a:ext>
            </a:extLst>
          </p:cNvPr>
          <p:cNvSpPr>
            <a:spLocks noChangeArrowheads="1"/>
          </p:cNvSpPr>
          <p:nvPr/>
        </p:nvSpPr>
        <p:spPr bwMode="auto">
          <a:xfrm>
            <a:off x="-3534" y="704178"/>
            <a:ext cx="6799044" cy="104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rPr>
              <a:t>■　文化芸術による都市魅力向上事業　　　　　　　　（３億５，０００万円）</a:t>
            </a: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大阪の多彩な文化芸術コンテンツにより、万博後も大阪のにぎわいを継続させ、都市魅力の更なる向上を図るため、多種多様な文化芸術プログラムを実施</a:t>
            </a:r>
            <a:endParaRPr lang="en-US" altLang="ja-JP" sz="1400" dirty="0">
              <a:latin typeface="ＭＳ Ｐゴシック" panose="020B0600070205080204" pitchFamily="50" charset="-128"/>
            </a:endParaRPr>
          </a:p>
          <a:p>
            <a:pPr marL="288000" eaLnBrk="1" hangingPunct="1">
              <a:spcBef>
                <a:spcPts val="170"/>
              </a:spcBef>
              <a:spcAft>
                <a:spcPts val="170"/>
              </a:spcAft>
              <a:tabLst>
                <a:tab pos="4125913" algn="l"/>
              </a:tabLst>
              <a:defRPr/>
            </a:pPr>
            <a:endParaRPr lang="ja-JP" altLang="en-US" sz="1600" b="1" dirty="0">
              <a:solidFill>
                <a:srgbClr val="FF0000"/>
              </a:solidFill>
              <a:latin typeface="ＭＳ Ｐゴシック" panose="020B0600070205080204" pitchFamily="50" charset="-128"/>
              <a:ea typeface="ＭＳ Ｐゴシック" panose="020B0600070205080204" pitchFamily="50" charset="-128"/>
            </a:endParaRPr>
          </a:p>
          <a:p>
            <a:pPr marL="288000" eaLnBrk="1" hangingPunct="1">
              <a:spcBef>
                <a:spcPts val="170"/>
              </a:spcBef>
              <a:spcAft>
                <a:spcPts val="170"/>
              </a:spcAft>
              <a:tabLst>
                <a:tab pos="4125913" algn="l"/>
              </a:tabLst>
              <a:defRPr/>
            </a:pPr>
            <a:r>
              <a:rPr lang="ja-JP" altLang="en-US" sz="1600" b="1" dirty="0">
                <a:solidFill>
                  <a:srgbClr val="FF0000"/>
                </a:solidFill>
                <a:latin typeface="ＭＳ Ｐゴシック" panose="020B0600070205080204" pitchFamily="50" charset="-128"/>
                <a:ea typeface="ＭＳ Ｐゴシック" panose="020B0600070205080204" pitchFamily="50" charset="-128"/>
              </a:rPr>
              <a:t>　　　　　　　　　 </a:t>
            </a:r>
            <a:r>
              <a:rPr lang="ja-JP" altLang="en-US" sz="1600" b="1" dirty="0">
                <a:solidFill>
                  <a:srgbClr val="FF0000"/>
                </a:solidFill>
                <a:latin typeface="ＭＳ Ｐゴシック" panose="020B0600070205080204" pitchFamily="50" charset="-128"/>
              </a:rPr>
              <a:t>　　　　　　　　　　　　　　　　　　　</a:t>
            </a:r>
            <a:endParaRPr lang="en-US" altLang="ja-JP" sz="1600" b="1" dirty="0">
              <a:solidFill>
                <a:srgbClr val="FF0000"/>
              </a:solidFill>
              <a:latin typeface="ＭＳ Ｐゴシック" panose="020B0600070205080204" pitchFamily="50" charset="-128"/>
            </a:endParaRPr>
          </a:p>
          <a:p>
            <a:pPr marL="288000" eaLnBrk="1" hangingPunct="1">
              <a:spcBef>
                <a:spcPts val="170"/>
              </a:spcBef>
              <a:spcAft>
                <a:spcPts val="170"/>
              </a:spcAft>
              <a:tabLst>
                <a:tab pos="4125913" algn="l"/>
              </a:tabLst>
              <a:defRPr/>
            </a:pPr>
            <a:r>
              <a:rPr lang="ja-JP" altLang="en-US" sz="1600" b="1" dirty="0">
                <a:solidFill>
                  <a:srgbClr val="FF0000"/>
                </a:solidFill>
                <a:latin typeface="ＭＳ Ｐゴシック" panose="020B0600070205080204" pitchFamily="50" charset="-128"/>
              </a:rPr>
              <a:t>　　　　　　　　　　　　　　　　　　　　　　　　　　　　　　　　</a:t>
            </a:r>
            <a:endParaRPr lang="en-US" altLang="ja-JP" sz="1400" dirty="0">
              <a:solidFill>
                <a:srgbClr val="FF0000"/>
              </a:solidFill>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defRPr/>
            </a:pPr>
            <a:endParaRPr lang="en-US" altLang="ja-JP" sz="1400" dirty="0">
              <a:solidFill>
                <a:srgbClr val="FF0000"/>
              </a:solidFill>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defRPr/>
            </a:pPr>
            <a:endParaRPr lang="en-US" altLang="ja-JP" sz="1400" dirty="0">
              <a:latin typeface="ＭＳ Ｐゴシック" panose="020B0600070205080204" pitchFamily="50" charset="-128"/>
            </a:endParaRPr>
          </a:p>
        </p:txBody>
      </p:sp>
      <p:sp>
        <p:nvSpPr>
          <p:cNvPr id="4" name="Rectangle 5">
            <a:extLst>
              <a:ext uri="{FF2B5EF4-FFF2-40B4-BE49-F238E27FC236}">
                <a16:creationId xmlns:a16="http://schemas.microsoft.com/office/drawing/2014/main" id="{43B6090E-573B-86EC-E7EB-35695112FFE1}"/>
              </a:ext>
            </a:extLst>
          </p:cNvPr>
          <p:cNvSpPr>
            <a:spLocks noChangeArrowheads="1"/>
          </p:cNvSpPr>
          <p:nvPr/>
        </p:nvSpPr>
        <p:spPr bwMode="auto">
          <a:xfrm>
            <a:off x="-3534" y="1582438"/>
            <a:ext cx="6661273" cy="103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rPr>
              <a:t>■　国際競技大会の開催                                    （   　６，０００万円）</a:t>
            </a: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t>世界に「大阪」を発信するとともに、</a:t>
            </a:r>
            <a:r>
              <a:rPr lang="ja-JP" altLang="en-US" sz="1400" dirty="0">
                <a:latin typeface="ＭＳ Ｐゴシック" panose="020B0600070205080204" pitchFamily="50" charset="-128"/>
              </a:rPr>
              <a:t>スポーツツーリズムの推進等を図るため、トップレベルのチームが出場する国際競技大会を開催</a:t>
            </a:r>
            <a:endParaRPr lang="en-US" altLang="ja-JP" sz="1400" dirty="0">
              <a:solidFill>
                <a:srgbClr val="FF0000"/>
              </a:solidFill>
              <a:latin typeface="ＭＳ Ｐゴシック" panose="020B0600070205080204" pitchFamily="50" charset="-128"/>
            </a:endParaRPr>
          </a:p>
        </p:txBody>
      </p:sp>
      <p:sp>
        <p:nvSpPr>
          <p:cNvPr id="5" name="テキスト ボックス 4">
            <a:extLst>
              <a:ext uri="{FF2B5EF4-FFF2-40B4-BE49-F238E27FC236}">
                <a16:creationId xmlns:a16="http://schemas.microsoft.com/office/drawing/2014/main" id="{0BCF7ADE-2778-AA93-F7AD-E43406007DB9}"/>
              </a:ext>
            </a:extLst>
          </p:cNvPr>
          <p:cNvSpPr txBox="1"/>
          <p:nvPr/>
        </p:nvSpPr>
        <p:spPr>
          <a:xfrm>
            <a:off x="6942706" y="2898888"/>
            <a:ext cx="2064989" cy="400110"/>
          </a:xfrm>
          <a:prstGeom prst="rect">
            <a:avLst/>
          </a:prstGeom>
          <a:noFill/>
        </p:spPr>
        <p:txBody>
          <a:bodyPr wrap="none" rtlCol="0">
            <a:spAutoFit/>
          </a:bodyPr>
          <a:lstStyle/>
          <a:p>
            <a:r>
              <a:rPr kumimoji="1" lang="ja-JP" altLang="en-US" sz="1000" dirty="0"/>
              <a:t>文化芸術による都市魅力向上事業</a:t>
            </a:r>
            <a:endParaRPr kumimoji="1" lang="en-US" altLang="ja-JP" sz="1000" dirty="0"/>
          </a:p>
          <a:p>
            <a:r>
              <a:rPr kumimoji="1" lang="ja-JP" altLang="en-US" sz="1000" dirty="0"/>
              <a:t>のイメージ</a:t>
            </a:r>
          </a:p>
        </p:txBody>
      </p:sp>
      <p:sp>
        <p:nvSpPr>
          <p:cNvPr id="11" name="Rectangle 5">
            <a:extLst>
              <a:ext uri="{FF2B5EF4-FFF2-40B4-BE49-F238E27FC236}">
                <a16:creationId xmlns:a16="http://schemas.microsoft.com/office/drawing/2014/main" id="{0717375C-A5BE-2423-2269-CDCBCD362BCC}"/>
              </a:ext>
            </a:extLst>
          </p:cNvPr>
          <p:cNvSpPr>
            <a:spLocks noChangeArrowheads="1"/>
          </p:cNvSpPr>
          <p:nvPr/>
        </p:nvSpPr>
        <p:spPr bwMode="auto">
          <a:xfrm>
            <a:off x="-3534" y="2981869"/>
            <a:ext cx="7013934" cy="1033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ea typeface="ＭＳ Ｐゴシック" panose="020B0600070205080204" pitchFamily="50" charset="-128"/>
              </a:rPr>
              <a:t>■　</a:t>
            </a:r>
            <a:r>
              <a:rPr lang="zh-TW" altLang="en-US" sz="1600" b="1" dirty="0">
                <a:latin typeface="ＭＳ Ｐゴシック" panose="020B0600070205080204" pitchFamily="50" charset="-128"/>
              </a:rPr>
              <a:t>国際会議開催支援事業</a:t>
            </a:r>
            <a:r>
              <a:rPr lang="en-US" altLang="zh-TW" sz="1600" b="1" dirty="0">
                <a:latin typeface="ＭＳ Ｐゴシック" panose="020B0600070205080204" pitchFamily="50" charset="-128"/>
              </a:rPr>
              <a:t>                                 </a:t>
            </a:r>
            <a:r>
              <a:rPr lang="ja-JP" altLang="en-US" sz="1600" b="1" dirty="0">
                <a:latin typeface="ＭＳ Ｐゴシック" panose="020B0600070205080204" pitchFamily="50" charset="-128"/>
              </a:rPr>
              <a:t>（     ４，２００万円）</a:t>
            </a: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万博後の持続的な経済成長と都市ブランドの更なる向上を図るため、国際会議の誘致・開催に要する経費の一部を助成</a:t>
            </a:r>
            <a:endParaRPr lang="en-US" altLang="ja-JP" sz="1400" dirty="0">
              <a:latin typeface="ＭＳ Ｐゴシック" panose="020B0600070205080204" pitchFamily="50" charset="-128"/>
            </a:endParaRPr>
          </a:p>
        </p:txBody>
      </p:sp>
      <p:sp>
        <p:nvSpPr>
          <p:cNvPr id="15" name="Rectangle 5">
            <a:extLst>
              <a:ext uri="{FF2B5EF4-FFF2-40B4-BE49-F238E27FC236}">
                <a16:creationId xmlns:a16="http://schemas.microsoft.com/office/drawing/2014/main" id="{C0569510-272B-C435-0262-6F00B10EF930}"/>
              </a:ext>
            </a:extLst>
          </p:cNvPr>
          <p:cNvSpPr>
            <a:spLocks noChangeArrowheads="1"/>
          </p:cNvSpPr>
          <p:nvPr/>
        </p:nvSpPr>
        <p:spPr bwMode="auto">
          <a:xfrm>
            <a:off x="-3534" y="3774559"/>
            <a:ext cx="7295874" cy="104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125913" algn="l"/>
              </a:tabLst>
              <a:defRPr/>
            </a:pPr>
            <a:r>
              <a:rPr lang="ja-JP" altLang="en-US" sz="1600" b="1" dirty="0">
                <a:latin typeface="ＭＳ Ｐゴシック" panose="020B0600070205080204" pitchFamily="50" charset="-128"/>
                <a:ea typeface="ＭＳ Ｐゴシック" panose="020B0600070205080204" pitchFamily="50" charset="-128"/>
              </a:rPr>
              <a:t>■</a:t>
            </a:r>
            <a:r>
              <a:rPr lang="ja-JP" altLang="en-US" sz="1600" b="1" dirty="0">
                <a:latin typeface="ＭＳ Ｐゴシック" panose="020B0600070205080204" pitchFamily="50" charset="-128"/>
              </a:rPr>
              <a:t>　インテックス大阪の改修</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（１億９，３００万円）</a:t>
            </a:r>
            <a:endParaRPr lang="en-US" altLang="ja-JP" sz="1600" b="1" dirty="0">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施設の機能向上の観点から４・５号館の建替えに向けた基本計画を策定するとともに、１・２号館の改修工事の設計等を実施</a:t>
            </a:r>
            <a:endParaRPr lang="en-US" altLang="ja-JP" sz="1400" dirty="0">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tabLst>
                <a:tab pos="538163" algn="l"/>
              </a:tabLst>
              <a:defRPr/>
            </a:pPr>
            <a:endParaRPr lang="en-US" altLang="ja-JP" sz="1400" dirty="0">
              <a:latin typeface="ＭＳ Ｐゴシック" panose="020B0600070205080204" pitchFamily="50" charset="-128"/>
            </a:endParaRPr>
          </a:p>
          <a:p>
            <a:pPr marL="288000" eaLnBrk="1" hangingPunct="1">
              <a:spcBef>
                <a:spcPts val="170"/>
              </a:spcBef>
              <a:spcAft>
                <a:spcPts val="170"/>
              </a:spcAft>
              <a:tabLst>
                <a:tab pos="4125913" algn="l"/>
              </a:tabLst>
              <a:defRPr/>
            </a:pPr>
            <a:endParaRPr lang="en-US" altLang="ja-JP" sz="1400" dirty="0">
              <a:latin typeface="ＭＳ Ｐゴシック" panose="020B0600070205080204" pitchFamily="50" charset="-128"/>
            </a:endParaRPr>
          </a:p>
        </p:txBody>
      </p:sp>
      <p:sp>
        <p:nvSpPr>
          <p:cNvPr id="18" name="Rectangle 5">
            <a:extLst>
              <a:ext uri="{FF2B5EF4-FFF2-40B4-BE49-F238E27FC236}">
                <a16:creationId xmlns:a16="http://schemas.microsoft.com/office/drawing/2014/main" id="{B314A283-E18A-ECD4-C223-D997479493FE}"/>
              </a:ext>
            </a:extLst>
          </p:cNvPr>
          <p:cNvSpPr>
            <a:spLocks noChangeArrowheads="1"/>
          </p:cNvSpPr>
          <p:nvPr/>
        </p:nvSpPr>
        <p:spPr bwMode="auto">
          <a:xfrm>
            <a:off x="-3534" y="2469713"/>
            <a:ext cx="6524442" cy="43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spcBef>
                <a:spcPts val="175"/>
              </a:spcBef>
              <a:spcAft>
                <a:spcPts val="175"/>
              </a:spcAft>
              <a:buFontTx/>
              <a:buNone/>
            </a:pPr>
            <a:r>
              <a:rPr lang="ja-JP" altLang="en-US" sz="1800" b="1" dirty="0">
                <a:latin typeface="ＭＳ Ｐゴシック" panose="020B0600070205080204" pitchFamily="50" charset="-128"/>
              </a:rPr>
              <a:t>○　ＭＩＣＥの誘致</a:t>
            </a:r>
          </a:p>
        </p:txBody>
      </p:sp>
      <p:sp>
        <p:nvSpPr>
          <p:cNvPr id="20" name="角丸四角形 20">
            <a:extLst>
              <a:ext uri="{FF2B5EF4-FFF2-40B4-BE49-F238E27FC236}">
                <a16:creationId xmlns:a16="http://schemas.microsoft.com/office/drawing/2014/main" id="{90662EC9-1EE2-2862-BAE5-C7CC95DEA4DB}"/>
              </a:ext>
            </a:extLst>
          </p:cNvPr>
          <p:cNvSpPr/>
          <p:nvPr/>
        </p:nvSpPr>
        <p:spPr>
          <a:xfrm>
            <a:off x="53259" y="1601736"/>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7" name="角丸四角形 20">
            <a:extLst>
              <a:ext uri="{FF2B5EF4-FFF2-40B4-BE49-F238E27FC236}">
                <a16:creationId xmlns:a16="http://schemas.microsoft.com/office/drawing/2014/main" id="{1C57D9D7-DB70-764B-730B-BE499FD1CE28}"/>
              </a:ext>
            </a:extLst>
          </p:cNvPr>
          <p:cNvSpPr/>
          <p:nvPr/>
        </p:nvSpPr>
        <p:spPr>
          <a:xfrm>
            <a:off x="53259" y="3021518"/>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pic>
        <p:nvPicPr>
          <p:cNvPr id="10" name="図 9" descr="屋内, テーブル, 座る, 男 が含まれている画像&#10;&#10;AI によって生成されたコンテンツは間違っている可能性があります。">
            <a:extLst>
              <a:ext uri="{FF2B5EF4-FFF2-40B4-BE49-F238E27FC236}">
                <a16:creationId xmlns:a16="http://schemas.microsoft.com/office/drawing/2014/main" id="{A4E8BC36-D52D-B905-1BFB-4B0F4606003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728967" y="1390951"/>
            <a:ext cx="2298691" cy="1533228"/>
          </a:xfrm>
          <a:prstGeom prst="rect">
            <a:avLst/>
          </a:prstGeom>
        </p:spPr>
      </p:pic>
    </p:spTree>
    <p:extLst>
      <p:ext uri="{BB962C8B-B14F-4D97-AF65-F5344CB8AC3E}">
        <p14:creationId xmlns:p14="http://schemas.microsoft.com/office/powerpoint/2010/main" val="76810839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2E411A-AAC8-6F9C-0C56-AD49CDA86365}"/>
            </a:ext>
          </a:extLst>
        </p:cNvPr>
        <p:cNvGrpSpPr/>
        <p:nvPr/>
      </p:nvGrpSpPr>
      <p:grpSpPr>
        <a:xfrm>
          <a:off x="0" y="0"/>
          <a:ext cx="0" cy="0"/>
          <a:chOff x="0" y="0"/>
          <a:chExt cx="0" cy="0"/>
        </a:xfrm>
      </p:grpSpPr>
      <p:sp>
        <p:nvSpPr>
          <p:cNvPr id="34" name="Rectangle 5">
            <a:extLst>
              <a:ext uri="{FF2B5EF4-FFF2-40B4-BE49-F238E27FC236}">
                <a16:creationId xmlns:a16="http://schemas.microsoft.com/office/drawing/2014/main" id="{C51B1DBE-64C2-CB6A-F115-AE4D3EDDA6E2}"/>
              </a:ext>
            </a:extLst>
          </p:cNvPr>
          <p:cNvSpPr>
            <a:spLocks noChangeArrowheads="1"/>
          </p:cNvSpPr>
          <p:nvPr/>
        </p:nvSpPr>
        <p:spPr bwMode="auto">
          <a:xfrm>
            <a:off x="57543" y="678007"/>
            <a:ext cx="6656721" cy="1392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rPr>
              <a:t>■　路上喫煙対策事業　　　　　　　　　　　　　　　（ ２０億 ７，９００万円 ）</a:t>
            </a: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喫煙者と非喫煙者が共存できる環境の維持や啓発指導、情報発信等を実施</a:t>
            </a:r>
            <a:endParaRPr lang="en-US" altLang="ja-JP" sz="1400" dirty="0">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令和７年度に実施した検証の結果を踏まえ、路上喫煙対策の優先度が高いと判断した</a:t>
            </a:r>
            <a:r>
              <a:rPr lang="en-US" altLang="ja-JP" sz="1400" dirty="0">
                <a:latin typeface="ＭＳ Ｐゴシック" panose="020B0600070205080204" pitchFamily="50" charset="-128"/>
              </a:rPr>
              <a:t>63</a:t>
            </a:r>
            <a:r>
              <a:rPr lang="ja-JP" altLang="en-US" sz="1400" dirty="0">
                <a:latin typeface="ＭＳ Ｐゴシック" panose="020B0600070205080204" pitchFamily="50" charset="-128"/>
              </a:rPr>
              <a:t>エリアへの対策強化</a:t>
            </a:r>
            <a:endParaRPr lang="en-US" altLang="ja-JP" sz="1400" dirty="0">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インバウンド向け</a:t>
            </a:r>
            <a:r>
              <a:rPr lang="ja-JP" altLang="ja-JP" sz="1400" dirty="0"/>
              <a:t>広報周知</a:t>
            </a:r>
            <a:r>
              <a:rPr lang="ja-JP" altLang="en-US" sz="1400" dirty="0"/>
              <a:t>の強化</a:t>
            </a:r>
            <a:endParaRPr lang="en-US" altLang="ja-JP" sz="1400" strike="sngStrike" dirty="0">
              <a:latin typeface="ＭＳ Ｐゴシック" panose="020B0600070205080204" pitchFamily="50" charset="-128"/>
            </a:endParaRPr>
          </a:p>
        </p:txBody>
      </p:sp>
      <p:sp>
        <p:nvSpPr>
          <p:cNvPr id="22" name="Rectangle 4">
            <a:extLst>
              <a:ext uri="{FF2B5EF4-FFF2-40B4-BE49-F238E27FC236}">
                <a16:creationId xmlns:a16="http://schemas.microsoft.com/office/drawing/2014/main" id="{CA7A19C5-60F6-B7B5-248F-FE2146CA890E}"/>
              </a:ext>
            </a:extLst>
          </p:cNvPr>
          <p:cNvSpPr>
            <a:spLocks noChangeArrowheads="1"/>
          </p:cNvSpPr>
          <p:nvPr/>
        </p:nvSpPr>
        <p:spPr bwMode="auto">
          <a:xfrm>
            <a:off x="-1588" y="-4763"/>
            <a:ext cx="9145588" cy="476251"/>
          </a:xfrm>
          <a:prstGeom prst="rect">
            <a:avLst/>
          </a:prstGeom>
          <a:gradFill flip="none" rotWithShape="1">
            <a:gsLst>
              <a:gs pos="45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spc="-15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快適で安全・安心に過ごせるまちへの取組</a:t>
            </a:r>
          </a:p>
        </p:txBody>
      </p:sp>
      <p:sp>
        <p:nvSpPr>
          <p:cNvPr id="17" name="Rectangle 4">
            <a:extLst>
              <a:ext uri="{FF2B5EF4-FFF2-40B4-BE49-F238E27FC236}">
                <a16:creationId xmlns:a16="http://schemas.microsoft.com/office/drawing/2014/main" id="{CE3072B0-C662-5394-18E2-25FB7C7A8F5E}"/>
              </a:ext>
            </a:extLst>
          </p:cNvPr>
          <p:cNvSpPr>
            <a:spLocks noChangeArrowheads="1"/>
          </p:cNvSpPr>
          <p:nvPr/>
        </p:nvSpPr>
        <p:spPr bwMode="auto">
          <a:xfrm>
            <a:off x="7486495" y="0"/>
            <a:ext cx="165750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経済成長に向けた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戦略の実行</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12" name="スライド番号プレースホルダ 3">
            <a:extLst>
              <a:ext uri="{FF2B5EF4-FFF2-40B4-BE49-F238E27FC236}">
                <a16:creationId xmlns:a16="http://schemas.microsoft.com/office/drawing/2014/main" id="{43393FA8-EF49-747B-E75C-01DA5F39045C}"/>
              </a:ext>
            </a:extLst>
          </p:cNvPr>
          <p:cNvSpPr txBox="1">
            <a:spLocks noGrp="1"/>
          </p:cNvSpPr>
          <p:nvPr/>
        </p:nvSpPr>
        <p:spPr bwMode="auto">
          <a:xfrm>
            <a:off x="7010400" y="4777247"/>
            <a:ext cx="2133600" cy="357187"/>
          </a:xfrm>
          <a:prstGeom prst="rect">
            <a:avLst/>
          </a:prstGeom>
          <a:noFill/>
          <a:ln>
            <a:miter lim="800000"/>
            <a:headEnd/>
            <a:tailEnd/>
          </a:ln>
        </p:spPr>
        <p:txBody>
          <a:bodyPr lIns="77928" tIns="38964" rIns="77928" bIns="38964"/>
          <a:lstStyle/>
          <a:p>
            <a:pPr algn="r" eaLnBrk="1" hangingPunct="1">
              <a:defRPr/>
            </a:pPr>
            <a:fld id="{8FFDCF82-61BD-41EF-A490-9375BDA4C9D1}" type="slidenum">
              <a:rPr lang="en-US" altLang="ja-JP" sz="2000" b="1" smtClean="0">
                <a:effectLst>
                  <a:outerShdw blurRad="38100" dist="38100" dir="2700000" algn="tl">
                    <a:srgbClr val="C0C0C0"/>
                  </a:outerShdw>
                </a:effectLst>
                <a:latin typeface="ＭＳ Ｐゴシック" panose="020B0600070205080204" pitchFamily="50" charset="-128"/>
                <a:cs typeface="Arial" panose="020B0604020202020204" pitchFamily="34" charset="0"/>
              </a:rPr>
              <a:t>37</a:t>
            </a:fld>
            <a:endParaRPr lang="en-US" altLang="ja-JP" sz="2000" b="1" dirty="0">
              <a:effectLst>
                <a:outerShdw blurRad="38100" dist="38100" dir="2700000" algn="tl">
                  <a:srgbClr val="C0C0C0"/>
                </a:outerShdw>
              </a:effectLst>
              <a:latin typeface="ＭＳ Ｐゴシック" panose="020B0600070205080204" pitchFamily="50" charset="-128"/>
              <a:cs typeface="Arial" panose="020B0604020202020204" pitchFamily="34" charset="0"/>
            </a:endParaRPr>
          </a:p>
        </p:txBody>
      </p:sp>
      <p:sp>
        <p:nvSpPr>
          <p:cNvPr id="6" name="Rectangle 5">
            <a:extLst>
              <a:ext uri="{FF2B5EF4-FFF2-40B4-BE49-F238E27FC236}">
                <a16:creationId xmlns:a16="http://schemas.microsoft.com/office/drawing/2014/main" id="{3940EBD9-012D-CFAE-9F6A-2CEB96F13D11}"/>
              </a:ext>
            </a:extLst>
          </p:cNvPr>
          <p:cNvSpPr>
            <a:spLocks noChangeArrowheads="1"/>
          </p:cNvSpPr>
          <p:nvPr/>
        </p:nvSpPr>
        <p:spPr bwMode="auto">
          <a:xfrm>
            <a:off x="41654" y="3660275"/>
            <a:ext cx="6771809" cy="14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rPr>
              <a:t>■　客引き行為等の適正化に係る取組　　　 　  （   ２億 ７，６００万円 ）</a:t>
            </a:r>
            <a:endParaRPr lang="ja-JP" altLang="en-US" sz="800" b="1" dirty="0">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適正化指導員による禁止区域での客引き等迷惑行為者に対する</a:t>
            </a:r>
            <a:endParaRPr lang="en-US" altLang="ja-JP" sz="1400" dirty="0">
              <a:latin typeface="ＭＳ Ｐゴシック" panose="020B0600070205080204" pitchFamily="50" charset="-128"/>
            </a:endParaRPr>
          </a:p>
          <a:p>
            <a:pPr marL="489300" lvl="1" indent="0" eaLnBrk="1" fontAlgn="auto" hangingPunct="1">
              <a:spcBef>
                <a:spcPts val="170"/>
              </a:spcBef>
              <a:spcAft>
                <a:spcPts val="170"/>
              </a:spcAft>
              <a:tabLst>
                <a:tab pos="538163" algn="l"/>
              </a:tabLst>
              <a:defRPr/>
            </a:pPr>
            <a:r>
              <a:rPr lang="ja-JP" altLang="en-US" sz="1400" dirty="0">
                <a:latin typeface="ＭＳ Ｐゴシック" panose="020B0600070205080204" pitchFamily="50" charset="-128"/>
              </a:rPr>
              <a:t>　　 行政指導・処分の徹底</a:t>
            </a:r>
            <a:endParaRPr lang="en-US" altLang="ja-JP" sz="1400" dirty="0">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パトロールスタッフ（業務委託）による客引き等迷惑行為者への口頭注意、</a:t>
            </a:r>
            <a:endParaRPr lang="en-US" altLang="ja-JP" sz="1400" dirty="0">
              <a:latin typeface="ＭＳ Ｐゴシック" panose="020B0600070205080204" pitchFamily="50" charset="-128"/>
            </a:endParaRPr>
          </a:p>
          <a:p>
            <a:pPr marL="489300" lvl="1" indent="0" eaLnBrk="1" fontAlgn="auto" hangingPunct="1">
              <a:spcBef>
                <a:spcPts val="170"/>
              </a:spcBef>
              <a:spcAft>
                <a:spcPts val="170"/>
              </a:spcAft>
              <a:tabLst>
                <a:tab pos="538163" algn="l"/>
              </a:tabLst>
              <a:defRPr/>
            </a:pPr>
            <a:r>
              <a:rPr lang="ja-JP" altLang="en-US" sz="1400" dirty="0">
                <a:latin typeface="ＭＳ Ｐゴシック" panose="020B0600070205080204" pitchFamily="50" charset="-128"/>
              </a:rPr>
              <a:t>　　 インバウンドを含む来街者への啓発及び若年層に対する注意喚起を実施</a:t>
            </a:r>
            <a:endParaRPr lang="en-US" altLang="ja-JP" sz="1400" dirty="0">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tabLst>
                <a:tab pos="538163" algn="l"/>
              </a:tabLst>
              <a:defRPr/>
            </a:pPr>
            <a:endParaRPr lang="ja-JP" altLang="en-US" sz="1400" dirty="0">
              <a:solidFill>
                <a:srgbClr val="FF0000"/>
              </a:solidFill>
              <a:latin typeface="ＭＳ Ｐゴシック" panose="020B0600070205080204" pitchFamily="50" charset="-128"/>
            </a:endParaRPr>
          </a:p>
        </p:txBody>
      </p:sp>
      <p:sp>
        <p:nvSpPr>
          <p:cNvPr id="8" name="角丸四角形 14">
            <a:extLst>
              <a:ext uri="{FF2B5EF4-FFF2-40B4-BE49-F238E27FC236}">
                <a16:creationId xmlns:a16="http://schemas.microsoft.com/office/drawing/2014/main" id="{4747FE66-20EF-CEA9-6B8E-C6BE4F69932B}"/>
              </a:ext>
            </a:extLst>
          </p:cNvPr>
          <p:cNvSpPr/>
          <p:nvPr/>
        </p:nvSpPr>
        <p:spPr>
          <a:xfrm>
            <a:off x="255774" y="1265237"/>
            <a:ext cx="288925" cy="27568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grpSp>
        <p:nvGrpSpPr>
          <p:cNvPr id="2" name="グループ化 1">
            <a:extLst>
              <a:ext uri="{FF2B5EF4-FFF2-40B4-BE49-F238E27FC236}">
                <a16:creationId xmlns:a16="http://schemas.microsoft.com/office/drawing/2014/main" id="{7E2C52B2-7D58-AB4B-89E2-53B2A9CFDDCA}"/>
              </a:ext>
            </a:extLst>
          </p:cNvPr>
          <p:cNvGrpSpPr>
            <a:grpSpLocks noChangeAspect="1"/>
          </p:cNvGrpSpPr>
          <p:nvPr/>
        </p:nvGrpSpPr>
        <p:grpSpPr>
          <a:xfrm>
            <a:off x="6813464" y="3645821"/>
            <a:ext cx="2055359" cy="1261382"/>
            <a:chOff x="0" y="0"/>
            <a:chExt cx="3525690" cy="2163730"/>
          </a:xfrm>
        </p:grpSpPr>
        <p:pic>
          <p:nvPicPr>
            <p:cNvPr id="3" name="図 2" descr="指導員の写真">
              <a:extLst>
                <a:ext uri="{FF2B5EF4-FFF2-40B4-BE49-F238E27FC236}">
                  <a16:creationId xmlns:a16="http://schemas.microsoft.com/office/drawing/2014/main" id="{FBA3A103-1F4D-CEE3-EC35-F5AAD41BEA8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809750" y="3730"/>
              <a:ext cx="171594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4" name="図 3">
              <a:extLst>
                <a:ext uri="{FF2B5EF4-FFF2-40B4-BE49-F238E27FC236}">
                  <a16:creationId xmlns:a16="http://schemas.microsoft.com/office/drawing/2014/main" id="{9F5B5208-4B3E-B113-096F-271D5B995636}"/>
                </a:ext>
              </a:extLst>
            </p:cNvPr>
            <p:cNvPicPr>
              <a:picLocks noChangeAspect="1" noChangeArrowheads="1"/>
            </p:cNvPicPr>
            <p:nvPr/>
          </p:nvPicPr>
          <p:blipFill rotWithShape="1">
            <a:blip r:embed="rId4" r:link="rId5" cstate="screen">
              <a:extLst>
                <a:ext uri="{28A0092B-C50C-407E-A947-70E740481C1C}">
                  <a14:useLocalDpi xmlns:a14="http://schemas.microsoft.com/office/drawing/2010/main"/>
                </a:ext>
              </a:extLst>
            </a:blip>
            <a:srcRect/>
            <a:stretch>
              <a:fillRect/>
            </a:stretch>
          </p:blipFill>
          <p:spPr bwMode="auto">
            <a:xfrm>
              <a:off x="0" y="0"/>
              <a:ext cx="1809749" cy="2160000"/>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Rectangle 5">
            <a:extLst>
              <a:ext uri="{FF2B5EF4-FFF2-40B4-BE49-F238E27FC236}">
                <a16:creationId xmlns:a16="http://schemas.microsoft.com/office/drawing/2014/main" id="{7ABBA2E8-1F3B-99C2-1DB0-F31979092BBD}"/>
              </a:ext>
            </a:extLst>
          </p:cNvPr>
          <p:cNvSpPr>
            <a:spLocks noChangeArrowheads="1"/>
          </p:cNvSpPr>
          <p:nvPr/>
        </p:nvSpPr>
        <p:spPr bwMode="auto">
          <a:xfrm>
            <a:off x="29492" y="2151079"/>
            <a:ext cx="6771809" cy="135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rPr>
              <a:t>■　民泊対策事業　　　　　　　　　　　　  </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３，０００万円 ）</a:t>
            </a: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迷惑民泊根絶チームによる認定施設等への監視指導の強化</a:t>
            </a:r>
            <a:endParaRPr lang="en-US" altLang="ja-JP" sz="1400" dirty="0">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違反事業者への徹底した指導を実施</a:t>
            </a:r>
            <a:endParaRPr lang="en-US" altLang="ja-JP" sz="1400" dirty="0">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指導に従わない悪質な事業者には改善命令・取消等の処分を実施</a:t>
            </a:r>
            <a:endParaRPr lang="en-US" altLang="ja-JP" sz="1400" dirty="0">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違法民泊撲滅チームによる無許可営業施設の取締り強化</a:t>
            </a:r>
            <a:endParaRPr lang="en-US" altLang="ja-JP" sz="1400" dirty="0">
              <a:latin typeface="ＭＳ Ｐゴシック" panose="020B0600070205080204" pitchFamily="50" charset="-128"/>
            </a:endParaRPr>
          </a:p>
          <a:p>
            <a:pPr marL="489300" lvl="1" indent="0" eaLnBrk="1" fontAlgn="auto" hangingPunct="1">
              <a:spcBef>
                <a:spcPts val="170"/>
              </a:spcBef>
              <a:spcAft>
                <a:spcPts val="170"/>
              </a:spcAft>
              <a:tabLst>
                <a:tab pos="538163" algn="l"/>
              </a:tabLst>
              <a:defRPr/>
            </a:pPr>
            <a:endParaRPr lang="en-US" altLang="ja-JP" sz="1400" dirty="0">
              <a:latin typeface="ＭＳ Ｐゴシック" panose="020B0600070205080204" pitchFamily="50" charset="-128"/>
            </a:endParaRPr>
          </a:p>
          <a:p>
            <a:pPr marL="756000" lvl="1" indent="-266700" eaLnBrk="1" fontAlgn="auto" hangingPunct="1">
              <a:spcBef>
                <a:spcPts val="170"/>
              </a:spcBef>
              <a:spcAft>
                <a:spcPts val="170"/>
              </a:spcAft>
              <a:buFont typeface="Wingdings" pitchFamily="2" charset="2"/>
              <a:buChar char="Ø"/>
              <a:tabLst>
                <a:tab pos="538163" algn="l"/>
              </a:tabLst>
              <a:defRPr/>
            </a:pPr>
            <a:endParaRPr lang="ja-JP" altLang="en-US" sz="1400" dirty="0">
              <a:latin typeface="ＭＳ Ｐゴシック" panose="020B0600070205080204" pitchFamily="50" charset="-128"/>
            </a:endParaRPr>
          </a:p>
        </p:txBody>
      </p:sp>
      <p:grpSp>
        <p:nvGrpSpPr>
          <p:cNvPr id="54" name="グループ化 53">
            <a:extLst>
              <a:ext uri="{FF2B5EF4-FFF2-40B4-BE49-F238E27FC236}">
                <a16:creationId xmlns:a16="http://schemas.microsoft.com/office/drawing/2014/main" id="{08EF70E6-F924-0B39-2193-ED631DE0F1A3}"/>
              </a:ext>
            </a:extLst>
          </p:cNvPr>
          <p:cNvGrpSpPr/>
          <p:nvPr/>
        </p:nvGrpSpPr>
        <p:grpSpPr>
          <a:xfrm>
            <a:off x="6700155" y="2172599"/>
            <a:ext cx="2336664" cy="1317451"/>
            <a:chOff x="6624026" y="2247905"/>
            <a:chExt cx="2336664" cy="1317451"/>
          </a:xfrm>
        </p:grpSpPr>
        <p:sp>
          <p:nvSpPr>
            <p:cNvPr id="55" name="正方形/長方形 54">
              <a:extLst>
                <a:ext uri="{FF2B5EF4-FFF2-40B4-BE49-F238E27FC236}">
                  <a16:creationId xmlns:a16="http://schemas.microsoft.com/office/drawing/2014/main" id="{3592920D-B6CB-772D-27E6-CC8F3CCA98EC}"/>
                </a:ext>
              </a:extLst>
            </p:cNvPr>
            <p:cNvSpPr/>
            <p:nvPr/>
          </p:nvSpPr>
          <p:spPr>
            <a:xfrm>
              <a:off x="7788797" y="2247905"/>
              <a:ext cx="1149879" cy="3525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bg1"/>
                  </a:solidFill>
                  <a:latin typeface="BIZ UDPゴシック" panose="020B0400000000000000" pitchFamily="50" charset="-128"/>
                  <a:ea typeface="BIZ UDPゴシック" panose="020B0400000000000000" pitchFamily="50" charset="-128"/>
                </a:rPr>
                <a:t>違反事業者への</a:t>
              </a:r>
              <a:endParaRPr kumimoji="1" lang="en-US" altLang="ja-JP" sz="800" b="1" dirty="0">
                <a:solidFill>
                  <a:schemeClr val="bg1"/>
                </a:solidFill>
                <a:latin typeface="BIZ UDPゴシック" panose="020B0400000000000000" pitchFamily="50" charset="-128"/>
                <a:ea typeface="BIZ UDPゴシック" panose="020B0400000000000000" pitchFamily="50" charset="-128"/>
              </a:endParaRPr>
            </a:p>
            <a:p>
              <a:pPr algn="ctr"/>
              <a:r>
                <a:rPr kumimoji="1" lang="ja-JP" altLang="en-US" sz="800" b="1" dirty="0">
                  <a:solidFill>
                    <a:schemeClr val="bg1"/>
                  </a:solidFill>
                  <a:latin typeface="BIZ UDPゴシック" panose="020B0400000000000000" pitchFamily="50" charset="-128"/>
                  <a:ea typeface="BIZ UDPゴシック" panose="020B0400000000000000" pitchFamily="50" charset="-128"/>
                </a:rPr>
                <a:t>徹底した指導・処分</a:t>
              </a:r>
            </a:p>
          </p:txBody>
        </p:sp>
        <p:grpSp>
          <p:nvGrpSpPr>
            <p:cNvPr id="56" name="グループ化 55">
              <a:extLst>
                <a:ext uri="{FF2B5EF4-FFF2-40B4-BE49-F238E27FC236}">
                  <a16:creationId xmlns:a16="http://schemas.microsoft.com/office/drawing/2014/main" id="{F86EE7DF-0644-B030-400E-A99EAF3921B5}"/>
                </a:ext>
              </a:extLst>
            </p:cNvPr>
            <p:cNvGrpSpPr/>
            <p:nvPr/>
          </p:nvGrpSpPr>
          <p:grpSpPr>
            <a:xfrm>
              <a:off x="6624026" y="2247905"/>
              <a:ext cx="2336664" cy="1317451"/>
              <a:chOff x="6824686" y="2076062"/>
              <a:chExt cx="2336664" cy="1317451"/>
            </a:xfrm>
          </p:grpSpPr>
          <p:sp>
            <p:nvSpPr>
              <p:cNvPr id="57" name="正方形/長方形 56">
                <a:extLst>
                  <a:ext uri="{FF2B5EF4-FFF2-40B4-BE49-F238E27FC236}">
                    <a16:creationId xmlns:a16="http://schemas.microsoft.com/office/drawing/2014/main" id="{25D13CF5-8D8C-2190-B1C1-1C74E7E31489}"/>
                  </a:ext>
                </a:extLst>
              </p:cNvPr>
              <p:cNvSpPr/>
              <p:nvPr/>
            </p:nvSpPr>
            <p:spPr>
              <a:xfrm>
                <a:off x="6825629" y="2078674"/>
                <a:ext cx="1155237" cy="1314839"/>
              </a:xfrm>
              <a:prstGeom prst="rect">
                <a:avLst/>
              </a:prstGeom>
              <a:noFill/>
              <a:ln w="95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58" name="グループ化 57">
                <a:extLst>
                  <a:ext uri="{FF2B5EF4-FFF2-40B4-BE49-F238E27FC236}">
                    <a16:creationId xmlns:a16="http://schemas.microsoft.com/office/drawing/2014/main" id="{4B137E4D-30C3-37DB-5828-829C0960F266}"/>
                  </a:ext>
                </a:extLst>
              </p:cNvPr>
              <p:cNvGrpSpPr/>
              <p:nvPr/>
            </p:nvGrpSpPr>
            <p:grpSpPr>
              <a:xfrm>
                <a:off x="6824686" y="2076062"/>
                <a:ext cx="2336664" cy="1314839"/>
                <a:chOff x="6621486" y="2242679"/>
                <a:chExt cx="2336664" cy="1314839"/>
              </a:xfrm>
            </p:grpSpPr>
            <p:grpSp>
              <p:nvGrpSpPr>
                <p:cNvPr id="59" name="グループ化 58">
                  <a:extLst>
                    <a:ext uri="{FF2B5EF4-FFF2-40B4-BE49-F238E27FC236}">
                      <a16:creationId xmlns:a16="http://schemas.microsoft.com/office/drawing/2014/main" id="{7DE1B9B8-0D3A-D227-CC3B-1F28B9C3C68D}"/>
                    </a:ext>
                  </a:extLst>
                </p:cNvPr>
                <p:cNvGrpSpPr/>
                <p:nvPr/>
              </p:nvGrpSpPr>
              <p:grpSpPr>
                <a:xfrm>
                  <a:off x="6659328" y="2731055"/>
                  <a:ext cx="1124706" cy="769610"/>
                  <a:chOff x="4062062" y="4437919"/>
                  <a:chExt cx="1655797" cy="1328643"/>
                </a:xfrm>
              </p:grpSpPr>
              <p:grpSp>
                <p:nvGrpSpPr>
                  <p:cNvPr id="81" name="グループ化 80">
                    <a:extLst>
                      <a:ext uri="{FF2B5EF4-FFF2-40B4-BE49-F238E27FC236}">
                        <a16:creationId xmlns:a16="http://schemas.microsoft.com/office/drawing/2014/main" id="{1310CA63-F0A7-006D-6A73-FC693A4412E3}"/>
                      </a:ext>
                    </a:extLst>
                  </p:cNvPr>
                  <p:cNvGrpSpPr/>
                  <p:nvPr/>
                </p:nvGrpSpPr>
                <p:grpSpPr>
                  <a:xfrm>
                    <a:off x="4902514" y="4547080"/>
                    <a:ext cx="815345" cy="592427"/>
                    <a:chOff x="3242020" y="4705887"/>
                    <a:chExt cx="815345" cy="592427"/>
                  </a:xfrm>
                </p:grpSpPr>
                <p:sp>
                  <p:nvSpPr>
                    <p:cNvPr id="93" name="テキスト ボックス 92">
                      <a:extLst>
                        <a:ext uri="{FF2B5EF4-FFF2-40B4-BE49-F238E27FC236}">
                          <a16:creationId xmlns:a16="http://schemas.microsoft.com/office/drawing/2014/main" id="{FDA769EA-EDC8-4751-E7E6-9ABFC5BB302B}"/>
                        </a:ext>
                      </a:extLst>
                    </p:cNvPr>
                    <p:cNvSpPr txBox="1"/>
                    <p:nvPr/>
                  </p:nvSpPr>
                  <p:spPr>
                    <a:xfrm>
                      <a:off x="3242020" y="5032644"/>
                      <a:ext cx="815345" cy="265670"/>
                    </a:xfrm>
                    <a:prstGeom prst="rect">
                      <a:avLst/>
                    </a:prstGeom>
                    <a:noFill/>
                    <a:ln>
                      <a:noFill/>
                    </a:ln>
                  </p:spPr>
                  <p:txBody>
                    <a:bodyPr wrap="square" rtlCol="0">
                      <a:spAutoFit/>
                    </a:bodyPr>
                    <a:lstStyle/>
                    <a:p>
                      <a:pPr algn="ctr"/>
                      <a:r>
                        <a:rPr kumimoji="1" lang="ja-JP" altLang="en-US" sz="400" dirty="0">
                          <a:latin typeface="BIZ UDPゴシック" panose="020B0400000000000000" pitchFamily="50" charset="-128"/>
                          <a:ea typeface="BIZ UDPゴシック" panose="020B0400000000000000" pitchFamily="50" charset="-128"/>
                        </a:rPr>
                        <a:t>特区民泊事業者</a:t>
                      </a:r>
                    </a:p>
                  </p:txBody>
                </p:sp>
                <p:pic>
                  <p:nvPicPr>
                    <p:cNvPr id="94" name="図 93" descr="アイコン&#10;&#10;AI によって生成されたコンテンツは間違っている可能性があります。">
                      <a:extLst>
                        <a:ext uri="{FF2B5EF4-FFF2-40B4-BE49-F238E27FC236}">
                          <a16:creationId xmlns:a16="http://schemas.microsoft.com/office/drawing/2014/main" id="{FDD4ED8D-8190-DD88-D5F5-379A3AFEBAC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509826" y="4705887"/>
                      <a:ext cx="279734" cy="351304"/>
                    </a:xfrm>
                    <a:prstGeom prst="rect">
                      <a:avLst/>
                    </a:prstGeom>
                  </p:spPr>
                </p:pic>
              </p:grpSp>
              <p:grpSp>
                <p:nvGrpSpPr>
                  <p:cNvPr id="82" name="グループ化 81">
                    <a:extLst>
                      <a:ext uri="{FF2B5EF4-FFF2-40B4-BE49-F238E27FC236}">
                        <a16:creationId xmlns:a16="http://schemas.microsoft.com/office/drawing/2014/main" id="{79A525D3-C6E6-F90D-6BBC-8CA8237AFE56}"/>
                      </a:ext>
                    </a:extLst>
                  </p:cNvPr>
                  <p:cNvGrpSpPr/>
                  <p:nvPr/>
                </p:nvGrpSpPr>
                <p:grpSpPr>
                  <a:xfrm>
                    <a:off x="4504566" y="5171237"/>
                    <a:ext cx="598924" cy="595325"/>
                    <a:chOff x="5418017" y="4275558"/>
                    <a:chExt cx="598924" cy="595325"/>
                  </a:xfrm>
                </p:grpSpPr>
                <p:pic>
                  <p:nvPicPr>
                    <p:cNvPr id="90" name="図 89" descr="アイコン&#10;&#10;AI によって生成されたコンテンツは間違っている可能性があります。">
                      <a:extLst>
                        <a:ext uri="{FF2B5EF4-FFF2-40B4-BE49-F238E27FC236}">
                          <a16:creationId xmlns:a16="http://schemas.microsoft.com/office/drawing/2014/main" id="{29906AD1-CB01-856A-5731-F884DDF7468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470515" y="4275558"/>
                      <a:ext cx="436855" cy="354030"/>
                    </a:xfrm>
                    <a:prstGeom prst="rect">
                      <a:avLst/>
                    </a:prstGeom>
                  </p:spPr>
                </p:pic>
                <p:pic>
                  <p:nvPicPr>
                    <p:cNvPr id="91" name="図 90" descr="アイコン&#10;&#10;AI によって生成されたコンテンツは間違っている可能性があります。">
                      <a:extLst>
                        <a:ext uri="{FF2B5EF4-FFF2-40B4-BE49-F238E27FC236}">
                          <a16:creationId xmlns:a16="http://schemas.microsoft.com/office/drawing/2014/main" id="{C848482D-504F-AA70-9B91-A47072DD0ED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10823" y="4547044"/>
                      <a:ext cx="206118" cy="259061"/>
                    </a:xfrm>
                    <a:prstGeom prst="rect">
                      <a:avLst/>
                    </a:prstGeom>
                  </p:spPr>
                </p:pic>
                <p:sp>
                  <p:nvSpPr>
                    <p:cNvPr id="92" name="テキスト ボックス 91">
                      <a:extLst>
                        <a:ext uri="{FF2B5EF4-FFF2-40B4-BE49-F238E27FC236}">
                          <a16:creationId xmlns:a16="http://schemas.microsoft.com/office/drawing/2014/main" id="{F0F9A500-BBBD-964B-8002-6C86730510DC}"/>
                        </a:ext>
                      </a:extLst>
                    </p:cNvPr>
                    <p:cNvSpPr txBox="1"/>
                    <p:nvPr/>
                  </p:nvSpPr>
                  <p:spPr>
                    <a:xfrm>
                      <a:off x="5418017" y="4605213"/>
                      <a:ext cx="495757" cy="265670"/>
                    </a:xfrm>
                    <a:prstGeom prst="rect">
                      <a:avLst/>
                    </a:prstGeom>
                    <a:noFill/>
                    <a:ln>
                      <a:noFill/>
                    </a:ln>
                  </p:spPr>
                  <p:txBody>
                    <a:bodyPr wrap="square" rtlCol="0">
                      <a:spAutoFit/>
                    </a:bodyPr>
                    <a:lstStyle/>
                    <a:p>
                      <a:pPr algn="ctr"/>
                      <a:r>
                        <a:rPr kumimoji="1" lang="ja-JP" altLang="en-US" sz="400" dirty="0">
                          <a:latin typeface="BIZ UDPゴシック" panose="020B0400000000000000" pitchFamily="50" charset="-128"/>
                          <a:ea typeface="BIZ UDPゴシック" panose="020B0400000000000000" pitchFamily="50" charset="-128"/>
                        </a:rPr>
                        <a:t>宿泊客</a:t>
                      </a:r>
                    </a:p>
                  </p:txBody>
                </p:sp>
              </p:grpSp>
              <p:cxnSp>
                <p:nvCxnSpPr>
                  <p:cNvPr id="83" name="直線矢印コネクタ 82">
                    <a:extLst>
                      <a:ext uri="{FF2B5EF4-FFF2-40B4-BE49-F238E27FC236}">
                        <a16:creationId xmlns:a16="http://schemas.microsoft.com/office/drawing/2014/main" id="{8F5BC39D-FEE7-5F1C-835D-4A3B327A3CAD}"/>
                      </a:ext>
                    </a:extLst>
                  </p:cNvPr>
                  <p:cNvCxnSpPr>
                    <a:cxnSpLocks/>
                  </p:cNvCxnSpPr>
                  <p:nvPr/>
                </p:nvCxnSpPr>
                <p:spPr>
                  <a:xfrm flipH="1">
                    <a:off x="4990578" y="5107130"/>
                    <a:ext cx="275486" cy="163572"/>
                  </a:xfrm>
                  <a:prstGeom prst="straightConnector1">
                    <a:avLst/>
                  </a:prstGeom>
                  <a:ln w="28575">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4" name="テキスト ボックス 83">
                    <a:extLst>
                      <a:ext uri="{FF2B5EF4-FFF2-40B4-BE49-F238E27FC236}">
                        <a16:creationId xmlns:a16="http://schemas.microsoft.com/office/drawing/2014/main" id="{C9BCCC8B-0BE4-9C9E-BB50-3BAF12A10A19}"/>
                      </a:ext>
                    </a:extLst>
                  </p:cNvPr>
                  <p:cNvSpPr txBox="1"/>
                  <p:nvPr/>
                </p:nvSpPr>
                <p:spPr>
                  <a:xfrm>
                    <a:off x="5048365" y="5131643"/>
                    <a:ext cx="573939" cy="265670"/>
                  </a:xfrm>
                  <a:prstGeom prst="rect">
                    <a:avLst/>
                  </a:prstGeom>
                  <a:noFill/>
                  <a:ln>
                    <a:noFill/>
                  </a:ln>
                </p:spPr>
                <p:txBody>
                  <a:bodyPr wrap="none" rtlCol="0">
                    <a:spAutoFit/>
                  </a:bodyPr>
                  <a:lstStyle/>
                  <a:p>
                    <a:pPr algn="ctr"/>
                    <a:r>
                      <a:rPr kumimoji="1" lang="ja-JP" altLang="en-US" sz="400" b="1" dirty="0">
                        <a:latin typeface="BIZ UDPゴシック" panose="020B0400000000000000" pitchFamily="50" charset="-128"/>
                        <a:ea typeface="BIZ UDPゴシック" panose="020B0400000000000000" pitchFamily="50" charset="-128"/>
                      </a:rPr>
                      <a:t>事前対処</a:t>
                    </a:r>
                  </a:p>
                </p:txBody>
              </p:sp>
              <p:grpSp>
                <p:nvGrpSpPr>
                  <p:cNvPr id="85" name="グループ化 84">
                    <a:extLst>
                      <a:ext uri="{FF2B5EF4-FFF2-40B4-BE49-F238E27FC236}">
                        <a16:creationId xmlns:a16="http://schemas.microsoft.com/office/drawing/2014/main" id="{F9482429-CA6A-6EAF-BD88-26DFFD4AD06B}"/>
                      </a:ext>
                    </a:extLst>
                  </p:cNvPr>
                  <p:cNvGrpSpPr/>
                  <p:nvPr/>
                </p:nvGrpSpPr>
                <p:grpSpPr>
                  <a:xfrm>
                    <a:off x="4062062" y="4526907"/>
                    <a:ext cx="498419" cy="622201"/>
                    <a:chOff x="5192212" y="5545210"/>
                    <a:chExt cx="498419" cy="622201"/>
                  </a:xfrm>
                </p:grpSpPr>
                <p:pic>
                  <p:nvPicPr>
                    <p:cNvPr id="88" name="図 87" descr="アイコン&#10;&#10;AI によって生成されたコンテンツは間違っている可能性があります。">
                      <a:extLst>
                        <a:ext uri="{FF2B5EF4-FFF2-40B4-BE49-F238E27FC236}">
                          <a16:creationId xmlns:a16="http://schemas.microsoft.com/office/drawing/2014/main" id="{D7349F99-F29A-E54A-BAAB-6E746A2E393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5293909" y="5545210"/>
                      <a:ext cx="276349" cy="399521"/>
                    </a:xfrm>
                    <a:prstGeom prst="rect">
                      <a:avLst/>
                    </a:prstGeom>
                  </p:spPr>
                </p:pic>
                <p:sp>
                  <p:nvSpPr>
                    <p:cNvPr id="89" name="テキスト ボックス 88">
                      <a:extLst>
                        <a:ext uri="{FF2B5EF4-FFF2-40B4-BE49-F238E27FC236}">
                          <a16:creationId xmlns:a16="http://schemas.microsoft.com/office/drawing/2014/main" id="{C14E9B92-1CCE-4BC2-2672-A1E1B01D9612}"/>
                        </a:ext>
                      </a:extLst>
                    </p:cNvPr>
                    <p:cNvSpPr txBox="1"/>
                    <p:nvPr/>
                  </p:nvSpPr>
                  <p:spPr>
                    <a:xfrm>
                      <a:off x="5192212" y="5901741"/>
                      <a:ext cx="498419" cy="265670"/>
                    </a:xfrm>
                    <a:prstGeom prst="rect">
                      <a:avLst/>
                    </a:prstGeom>
                    <a:noFill/>
                    <a:ln>
                      <a:noFill/>
                    </a:ln>
                  </p:spPr>
                  <p:txBody>
                    <a:bodyPr wrap="none" rtlCol="0">
                      <a:spAutoFit/>
                    </a:bodyPr>
                    <a:lstStyle/>
                    <a:p>
                      <a:pPr algn="ctr"/>
                      <a:r>
                        <a:rPr kumimoji="1" lang="ja-JP" altLang="en-US" sz="400" dirty="0">
                          <a:latin typeface="BIZ UDPゴシック" panose="020B0400000000000000" pitchFamily="50" charset="-128"/>
                          <a:ea typeface="BIZ UDPゴシック" panose="020B0400000000000000" pitchFamily="50" charset="-128"/>
                        </a:rPr>
                        <a:t>保健所</a:t>
                      </a:r>
                    </a:p>
                  </p:txBody>
                </p:sp>
              </p:grpSp>
              <p:sp>
                <p:nvSpPr>
                  <p:cNvPr id="86" name="矢印: 右 85">
                    <a:extLst>
                      <a:ext uri="{FF2B5EF4-FFF2-40B4-BE49-F238E27FC236}">
                        <a16:creationId xmlns:a16="http://schemas.microsoft.com/office/drawing/2014/main" id="{48F450A5-2B69-0752-8E1B-8D0D635F805F}"/>
                      </a:ext>
                    </a:extLst>
                  </p:cNvPr>
                  <p:cNvSpPr/>
                  <p:nvPr/>
                </p:nvSpPr>
                <p:spPr>
                  <a:xfrm>
                    <a:off x="4555012" y="4647505"/>
                    <a:ext cx="472603" cy="214469"/>
                  </a:xfrm>
                  <a:prstGeom prst="rightArrow">
                    <a:avLst/>
                  </a:prstGeom>
                  <a:solidFill>
                    <a:schemeClr val="tx2">
                      <a:lumMod val="40000"/>
                      <a:lumOff val="60000"/>
                    </a:schemeClr>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87" name="テキスト ボックス 86">
                    <a:extLst>
                      <a:ext uri="{FF2B5EF4-FFF2-40B4-BE49-F238E27FC236}">
                        <a16:creationId xmlns:a16="http://schemas.microsoft.com/office/drawing/2014/main" id="{3EC05A3C-E14D-D01C-98CD-1B8A88544412}"/>
                      </a:ext>
                    </a:extLst>
                  </p:cNvPr>
                  <p:cNvSpPr txBox="1"/>
                  <p:nvPr/>
                </p:nvSpPr>
                <p:spPr>
                  <a:xfrm>
                    <a:off x="4259660" y="4437919"/>
                    <a:ext cx="1058922" cy="265670"/>
                  </a:xfrm>
                  <a:prstGeom prst="rect">
                    <a:avLst/>
                  </a:prstGeom>
                  <a:noFill/>
                  <a:ln>
                    <a:noFill/>
                  </a:ln>
                </p:spPr>
                <p:txBody>
                  <a:bodyPr wrap="square" rtlCol="0">
                    <a:spAutoFit/>
                  </a:bodyPr>
                  <a:lstStyle/>
                  <a:p>
                    <a:pPr algn="ctr"/>
                    <a:r>
                      <a:rPr kumimoji="1" lang="ja-JP" altLang="en-US" sz="400" b="1" dirty="0">
                        <a:latin typeface="BIZ UDPゴシック" panose="020B0400000000000000" pitchFamily="50" charset="-128"/>
                        <a:ea typeface="BIZ UDPゴシック" panose="020B0400000000000000" pitchFamily="50" charset="-128"/>
                      </a:rPr>
                      <a:t>監視指導の強化</a:t>
                    </a:r>
                  </a:p>
                </p:txBody>
              </p:sp>
            </p:grpSp>
            <p:grpSp>
              <p:nvGrpSpPr>
                <p:cNvPr id="60" name="グループ化 59">
                  <a:extLst>
                    <a:ext uri="{FF2B5EF4-FFF2-40B4-BE49-F238E27FC236}">
                      <a16:creationId xmlns:a16="http://schemas.microsoft.com/office/drawing/2014/main" id="{4C8D4F08-B604-19E7-BCC1-DCC90B7CE4BA}"/>
                    </a:ext>
                  </a:extLst>
                </p:cNvPr>
                <p:cNvGrpSpPr/>
                <p:nvPr/>
              </p:nvGrpSpPr>
              <p:grpSpPr>
                <a:xfrm>
                  <a:off x="7835249" y="2755590"/>
                  <a:ext cx="1122901" cy="669689"/>
                  <a:chOff x="7779415" y="2775623"/>
                  <a:chExt cx="1122901" cy="669689"/>
                </a:xfrm>
              </p:grpSpPr>
              <p:grpSp>
                <p:nvGrpSpPr>
                  <p:cNvPr id="64" name="グループ化 63">
                    <a:extLst>
                      <a:ext uri="{FF2B5EF4-FFF2-40B4-BE49-F238E27FC236}">
                        <a16:creationId xmlns:a16="http://schemas.microsoft.com/office/drawing/2014/main" id="{3380F866-3D70-CA7D-806D-5C8079C03886}"/>
                      </a:ext>
                    </a:extLst>
                  </p:cNvPr>
                  <p:cNvGrpSpPr/>
                  <p:nvPr/>
                </p:nvGrpSpPr>
                <p:grpSpPr>
                  <a:xfrm>
                    <a:off x="7779415" y="2776554"/>
                    <a:ext cx="1122901" cy="668758"/>
                    <a:chOff x="5695478" y="3234964"/>
                    <a:chExt cx="1122901" cy="668758"/>
                  </a:xfrm>
                </p:grpSpPr>
                <p:grpSp>
                  <p:nvGrpSpPr>
                    <p:cNvPr id="68" name="グループ化 67">
                      <a:extLst>
                        <a:ext uri="{FF2B5EF4-FFF2-40B4-BE49-F238E27FC236}">
                          <a16:creationId xmlns:a16="http://schemas.microsoft.com/office/drawing/2014/main" id="{B6D8B3BB-1964-6B2C-2986-C93FB55A4F62}"/>
                        </a:ext>
                      </a:extLst>
                    </p:cNvPr>
                    <p:cNvGrpSpPr/>
                    <p:nvPr/>
                  </p:nvGrpSpPr>
                  <p:grpSpPr>
                    <a:xfrm>
                      <a:off x="6315329" y="3507225"/>
                      <a:ext cx="481036" cy="333236"/>
                      <a:chOff x="6531628" y="5040945"/>
                      <a:chExt cx="750431" cy="718811"/>
                    </a:xfrm>
                  </p:grpSpPr>
                  <p:pic>
                    <p:nvPicPr>
                      <p:cNvPr id="79" name="グラフィックス 78" descr="ユーザー 単色塗りつぶし">
                        <a:extLst>
                          <a:ext uri="{FF2B5EF4-FFF2-40B4-BE49-F238E27FC236}">
                            <a16:creationId xmlns:a16="http://schemas.microsoft.com/office/drawing/2014/main" id="{09949104-0172-C2B9-3F12-F3185C77735B}"/>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694233" y="5040945"/>
                        <a:ext cx="424966" cy="599817"/>
                      </a:xfrm>
                      <a:prstGeom prst="rect">
                        <a:avLst/>
                      </a:prstGeom>
                    </p:spPr>
                  </p:pic>
                  <p:sp>
                    <p:nvSpPr>
                      <p:cNvPr id="80" name="テキスト ボックス 79">
                        <a:extLst>
                          <a:ext uri="{FF2B5EF4-FFF2-40B4-BE49-F238E27FC236}">
                            <a16:creationId xmlns:a16="http://schemas.microsoft.com/office/drawing/2014/main" id="{7BB2DFA2-C59B-0AF1-5AB0-C3F55E0ACCFC}"/>
                          </a:ext>
                        </a:extLst>
                      </p:cNvPr>
                      <p:cNvSpPr txBox="1"/>
                      <p:nvPr/>
                    </p:nvSpPr>
                    <p:spPr>
                      <a:xfrm>
                        <a:off x="6531628" y="5544313"/>
                        <a:ext cx="750431" cy="215443"/>
                      </a:xfrm>
                      <a:prstGeom prst="rect">
                        <a:avLst/>
                      </a:prstGeom>
                      <a:noFill/>
                      <a:ln>
                        <a:noFill/>
                      </a:ln>
                    </p:spPr>
                    <p:txBody>
                      <a:bodyPr wrap="square" rtlCol="0">
                        <a:spAutoFit/>
                      </a:bodyPr>
                      <a:lstStyle/>
                      <a:p>
                        <a:pPr algn="ctr"/>
                        <a:r>
                          <a:rPr kumimoji="1" lang="ja-JP" altLang="en-US" sz="400" dirty="0">
                            <a:latin typeface="BIZ UDPゴシック" panose="020B0400000000000000" pitchFamily="50" charset="-128"/>
                            <a:ea typeface="BIZ UDPゴシック" panose="020B0400000000000000" pitchFamily="50" charset="-128"/>
                          </a:rPr>
                          <a:t>特区民泊</a:t>
                        </a:r>
                        <a:endParaRPr kumimoji="1" lang="en-US" altLang="ja-JP" sz="400" dirty="0">
                          <a:latin typeface="BIZ UDPゴシック" panose="020B0400000000000000" pitchFamily="50" charset="-128"/>
                          <a:ea typeface="BIZ UDPゴシック" panose="020B0400000000000000" pitchFamily="50" charset="-128"/>
                        </a:endParaRPr>
                      </a:p>
                      <a:p>
                        <a:pPr algn="ctr"/>
                        <a:r>
                          <a:rPr kumimoji="1" lang="ja-JP" altLang="en-US" sz="400" dirty="0">
                            <a:latin typeface="BIZ UDPゴシック" panose="020B0400000000000000" pitchFamily="50" charset="-128"/>
                            <a:ea typeface="BIZ UDPゴシック" panose="020B0400000000000000" pitchFamily="50" charset="-128"/>
                          </a:rPr>
                          <a:t>事業者</a:t>
                        </a:r>
                      </a:p>
                    </p:txBody>
                  </p:sp>
                </p:grpSp>
                <p:sp>
                  <p:nvSpPr>
                    <p:cNvPr id="69" name="四角形: 角を丸くする 68">
                      <a:extLst>
                        <a:ext uri="{FF2B5EF4-FFF2-40B4-BE49-F238E27FC236}">
                          <a16:creationId xmlns:a16="http://schemas.microsoft.com/office/drawing/2014/main" id="{58B4CEDC-3A05-8E7A-07FE-2A33FCC51BA9}"/>
                        </a:ext>
                      </a:extLst>
                    </p:cNvPr>
                    <p:cNvSpPr/>
                    <p:nvPr/>
                  </p:nvSpPr>
                  <p:spPr>
                    <a:xfrm>
                      <a:off x="6026153" y="3236990"/>
                      <a:ext cx="415564" cy="184008"/>
                    </a:xfrm>
                    <a:prstGeom prst="round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 dirty="0">
                          <a:solidFill>
                            <a:schemeClr val="tx1"/>
                          </a:solidFill>
                          <a:latin typeface="BIZ UDPゴシック" panose="020B0400000000000000" pitchFamily="50" charset="-128"/>
                          <a:ea typeface="BIZ UDPゴシック" panose="020B0400000000000000" pitchFamily="50" charset="-128"/>
                        </a:rPr>
                        <a:t>電話に</a:t>
                      </a:r>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400" dirty="0">
                          <a:solidFill>
                            <a:schemeClr val="tx1"/>
                          </a:solidFill>
                          <a:latin typeface="BIZ UDPゴシック" panose="020B0400000000000000" pitchFamily="50" charset="-128"/>
                          <a:ea typeface="BIZ UDPゴシック" panose="020B0400000000000000" pitchFamily="50" charset="-128"/>
                        </a:rPr>
                        <a:t>出ない</a:t>
                      </a:r>
                    </a:p>
                  </p:txBody>
                </p:sp>
                <p:sp>
                  <p:nvSpPr>
                    <p:cNvPr id="70" name="四角形: 角を丸くする 69">
                      <a:extLst>
                        <a:ext uri="{FF2B5EF4-FFF2-40B4-BE49-F238E27FC236}">
                          <a16:creationId xmlns:a16="http://schemas.microsoft.com/office/drawing/2014/main" id="{77C83A4C-DD63-5D23-F183-E13DAA0B4158}"/>
                        </a:ext>
                      </a:extLst>
                    </p:cNvPr>
                    <p:cNvSpPr/>
                    <p:nvPr/>
                  </p:nvSpPr>
                  <p:spPr>
                    <a:xfrm>
                      <a:off x="6328665" y="3243497"/>
                      <a:ext cx="489714" cy="184008"/>
                    </a:xfrm>
                    <a:prstGeom prst="round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500" dirty="0">
                          <a:solidFill>
                            <a:schemeClr val="tx1"/>
                          </a:solidFill>
                          <a:latin typeface="BIZ UDPゴシック" panose="020B0400000000000000" pitchFamily="50" charset="-128"/>
                          <a:ea typeface="BIZ UDPゴシック" panose="020B0400000000000000" pitchFamily="50" charset="-128"/>
                        </a:rPr>
                        <a:t>１泊</a:t>
                      </a:r>
                      <a:r>
                        <a:rPr kumimoji="1" lang="ja-JP" altLang="en-US" sz="400" dirty="0">
                          <a:solidFill>
                            <a:schemeClr val="tx1"/>
                          </a:solidFill>
                          <a:latin typeface="BIZ UDPゴシック" panose="020B0400000000000000" pitchFamily="50" charset="-128"/>
                          <a:ea typeface="BIZ UDPゴシック" panose="020B0400000000000000" pitchFamily="50" charset="-128"/>
                        </a:rPr>
                        <a:t>宿泊</a:t>
                      </a:r>
                      <a:endParaRPr kumimoji="1" lang="ja-JP" altLang="en-US" sz="500" dirty="0">
                        <a:solidFill>
                          <a:schemeClr val="tx1"/>
                        </a:solidFill>
                        <a:latin typeface="BIZ UDPゴシック" panose="020B0400000000000000" pitchFamily="50" charset="-128"/>
                        <a:ea typeface="BIZ UDPゴシック" panose="020B0400000000000000" pitchFamily="50" charset="-128"/>
                      </a:endParaRPr>
                    </a:p>
                  </p:txBody>
                </p:sp>
                <p:sp>
                  <p:nvSpPr>
                    <p:cNvPr id="71" name="四角形: 角を丸くする 70">
                      <a:extLst>
                        <a:ext uri="{FF2B5EF4-FFF2-40B4-BE49-F238E27FC236}">
                          <a16:creationId xmlns:a16="http://schemas.microsoft.com/office/drawing/2014/main" id="{49506E60-7B60-7245-8800-154AF0E10A7D}"/>
                        </a:ext>
                      </a:extLst>
                    </p:cNvPr>
                    <p:cNvSpPr/>
                    <p:nvPr/>
                  </p:nvSpPr>
                  <p:spPr>
                    <a:xfrm>
                      <a:off x="5695478" y="3234964"/>
                      <a:ext cx="399516" cy="184008"/>
                    </a:xfrm>
                    <a:prstGeom prst="round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400" dirty="0">
                          <a:solidFill>
                            <a:schemeClr val="tx1"/>
                          </a:solidFill>
                          <a:latin typeface="BIZ UDPゴシック" panose="020B0400000000000000" pitchFamily="50" charset="-128"/>
                          <a:ea typeface="BIZ UDPゴシック" panose="020B0400000000000000" pitchFamily="50" charset="-128"/>
                        </a:rPr>
                        <a:t>標識</a:t>
                      </a:r>
                      <a:endParaRPr kumimoji="1" lang="en-US" altLang="ja-JP" sz="4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400" dirty="0">
                          <a:solidFill>
                            <a:schemeClr val="tx1"/>
                          </a:solidFill>
                          <a:latin typeface="BIZ UDPゴシック" panose="020B0400000000000000" pitchFamily="50" charset="-128"/>
                          <a:ea typeface="BIZ UDPゴシック" panose="020B0400000000000000" pitchFamily="50" charset="-128"/>
                        </a:rPr>
                        <a:t>未掲示</a:t>
                      </a:r>
                    </a:p>
                  </p:txBody>
                </p:sp>
                <p:grpSp>
                  <p:nvGrpSpPr>
                    <p:cNvPr id="72" name="グループ化 71">
                      <a:extLst>
                        <a:ext uri="{FF2B5EF4-FFF2-40B4-BE49-F238E27FC236}">
                          <a16:creationId xmlns:a16="http://schemas.microsoft.com/office/drawing/2014/main" id="{48E9A9BC-3E4F-B1CD-A9A3-D50719C2A689}"/>
                        </a:ext>
                      </a:extLst>
                    </p:cNvPr>
                    <p:cNvGrpSpPr/>
                    <p:nvPr/>
                  </p:nvGrpSpPr>
                  <p:grpSpPr>
                    <a:xfrm>
                      <a:off x="5791317" y="3538412"/>
                      <a:ext cx="217017" cy="308559"/>
                      <a:chOff x="8453884" y="5101134"/>
                      <a:chExt cx="338555" cy="665582"/>
                    </a:xfrm>
                  </p:grpSpPr>
                  <p:pic>
                    <p:nvPicPr>
                      <p:cNvPr id="77" name="図 76" descr="アイコン&#10;&#10;AI によって生成されたコンテンツは間違っている可能性があります。">
                        <a:extLst>
                          <a:ext uri="{FF2B5EF4-FFF2-40B4-BE49-F238E27FC236}">
                            <a16:creationId xmlns:a16="http://schemas.microsoft.com/office/drawing/2014/main" id="{29AB1F93-E45A-E523-B5D8-3CFDD338CB5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flipH="1">
                        <a:off x="8457954" y="5101134"/>
                        <a:ext cx="311506" cy="478046"/>
                      </a:xfrm>
                      <a:prstGeom prst="rect">
                        <a:avLst/>
                      </a:prstGeom>
                    </p:spPr>
                  </p:pic>
                  <p:sp>
                    <p:nvSpPr>
                      <p:cNvPr id="78" name="テキスト ボックス 77">
                        <a:extLst>
                          <a:ext uri="{FF2B5EF4-FFF2-40B4-BE49-F238E27FC236}">
                            <a16:creationId xmlns:a16="http://schemas.microsoft.com/office/drawing/2014/main" id="{6C67A472-96EA-0631-8231-4BBEEFDA5C0F}"/>
                          </a:ext>
                        </a:extLst>
                      </p:cNvPr>
                      <p:cNvSpPr txBox="1"/>
                      <p:nvPr/>
                    </p:nvSpPr>
                    <p:spPr>
                      <a:xfrm>
                        <a:off x="8453884" y="5612829"/>
                        <a:ext cx="338555" cy="153887"/>
                      </a:xfrm>
                      <a:prstGeom prst="rect">
                        <a:avLst/>
                      </a:prstGeom>
                      <a:noFill/>
                      <a:ln>
                        <a:noFill/>
                      </a:ln>
                    </p:spPr>
                    <p:txBody>
                      <a:bodyPr wrap="none" rtlCol="0">
                        <a:spAutoFit/>
                      </a:bodyPr>
                      <a:lstStyle/>
                      <a:p>
                        <a:pPr algn="ctr"/>
                        <a:r>
                          <a:rPr kumimoji="1" lang="ja-JP" altLang="en-US" sz="400" dirty="0">
                            <a:latin typeface="BIZ UDPゴシック" panose="020B0400000000000000" pitchFamily="50" charset="-128"/>
                            <a:ea typeface="BIZ UDPゴシック" panose="020B0400000000000000" pitchFamily="50" charset="-128"/>
                          </a:rPr>
                          <a:t>保健所</a:t>
                        </a:r>
                      </a:p>
                    </p:txBody>
                  </p:sp>
                </p:grpSp>
                <p:grpSp>
                  <p:nvGrpSpPr>
                    <p:cNvPr id="73" name="グループ化 72">
                      <a:extLst>
                        <a:ext uri="{FF2B5EF4-FFF2-40B4-BE49-F238E27FC236}">
                          <a16:creationId xmlns:a16="http://schemas.microsoft.com/office/drawing/2014/main" id="{7A391C52-0999-2BEE-FB26-0522B570D1A1}"/>
                        </a:ext>
                      </a:extLst>
                    </p:cNvPr>
                    <p:cNvGrpSpPr/>
                    <p:nvPr/>
                  </p:nvGrpSpPr>
                  <p:grpSpPr>
                    <a:xfrm>
                      <a:off x="6017729" y="3520626"/>
                      <a:ext cx="441146" cy="383096"/>
                      <a:chOff x="7154161" y="5067290"/>
                      <a:chExt cx="688202" cy="826362"/>
                    </a:xfrm>
                  </p:grpSpPr>
                  <p:sp>
                    <p:nvSpPr>
                      <p:cNvPr id="74" name="矢印: 右 73">
                        <a:extLst>
                          <a:ext uri="{FF2B5EF4-FFF2-40B4-BE49-F238E27FC236}">
                            <a16:creationId xmlns:a16="http://schemas.microsoft.com/office/drawing/2014/main" id="{B41372C6-0135-B60F-628D-99CDA3BBEDA6}"/>
                          </a:ext>
                        </a:extLst>
                      </p:cNvPr>
                      <p:cNvSpPr/>
                      <p:nvPr/>
                    </p:nvSpPr>
                    <p:spPr>
                      <a:xfrm>
                        <a:off x="7290640" y="5332356"/>
                        <a:ext cx="445214" cy="196526"/>
                      </a:xfrm>
                      <a:prstGeom prst="rightArrow">
                        <a:avLst/>
                      </a:prstGeom>
                      <a:solidFill>
                        <a:schemeClr val="bg2">
                          <a:lumMod val="50000"/>
                        </a:schemeClr>
                      </a:solidFill>
                      <a:ln w="317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900"/>
                      </a:p>
                    </p:txBody>
                  </p:sp>
                  <p:sp>
                    <p:nvSpPr>
                      <p:cNvPr id="75" name="テキスト ボックス 74">
                        <a:extLst>
                          <a:ext uri="{FF2B5EF4-FFF2-40B4-BE49-F238E27FC236}">
                            <a16:creationId xmlns:a16="http://schemas.microsoft.com/office/drawing/2014/main" id="{FEE5FDCF-26E2-EB97-CC56-805A790E16DC}"/>
                          </a:ext>
                        </a:extLst>
                      </p:cNvPr>
                      <p:cNvSpPr txBox="1"/>
                      <p:nvPr/>
                    </p:nvSpPr>
                    <p:spPr>
                      <a:xfrm>
                        <a:off x="7178684" y="5067290"/>
                        <a:ext cx="608179" cy="331946"/>
                      </a:xfrm>
                      <a:prstGeom prst="rect">
                        <a:avLst/>
                      </a:prstGeom>
                      <a:noFill/>
                      <a:ln w="9525">
                        <a:noFill/>
                      </a:ln>
                    </p:spPr>
                    <p:txBody>
                      <a:bodyPr wrap="none" rtlCol="0">
                        <a:spAutoFit/>
                      </a:bodyPr>
                      <a:lstStyle/>
                      <a:p>
                        <a:pPr algn="ctr"/>
                        <a:r>
                          <a:rPr kumimoji="1" lang="ja-JP" altLang="en-US" sz="400" b="1" dirty="0">
                            <a:latin typeface="BIZ UDPゴシック" panose="020B0400000000000000" pitchFamily="50" charset="-128"/>
                            <a:ea typeface="BIZ UDPゴシック" panose="020B0400000000000000" pitchFamily="50" charset="-128"/>
                          </a:rPr>
                          <a:t>行政指導</a:t>
                        </a:r>
                        <a:endParaRPr kumimoji="1" lang="en-US" altLang="ja-JP" sz="500" b="1" dirty="0">
                          <a:latin typeface="BIZ UDPゴシック" panose="020B0400000000000000" pitchFamily="50" charset="-128"/>
                          <a:ea typeface="BIZ UDPゴシック" panose="020B0400000000000000" pitchFamily="50" charset="-128"/>
                        </a:endParaRPr>
                      </a:p>
                    </p:txBody>
                  </p:sp>
                  <p:sp>
                    <p:nvSpPr>
                      <p:cNvPr id="76" name="テキスト ボックス 75">
                        <a:extLst>
                          <a:ext uri="{FF2B5EF4-FFF2-40B4-BE49-F238E27FC236}">
                            <a16:creationId xmlns:a16="http://schemas.microsoft.com/office/drawing/2014/main" id="{AF4B36F7-0343-AC00-8D9E-07A0308780C4}"/>
                          </a:ext>
                        </a:extLst>
                      </p:cNvPr>
                      <p:cNvSpPr txBox="1"/>
                      <p:nvPr/>
                    </p:nvSpPr>
                    <p:spPr>
                      <a:xfrm>
                        <a:off x="7154161" y="5428926"/>
                        <a:ext cx="688202" cy="464726"/>
                      </a:xfrm>
                      <a:prstGeom prst="rect">
                        <a:avLst/>
                      </a:prstGeom>
                      <a:noFill/>
                      <a:ln w="9525">
                        <a:noFill/>
                      </a:ln>
                    </p:spPr>
                    <p:txBody>
                      <a:bodyPr wrap="none" rtlCol="0">
                        <a:spAutoFit/>
                      </a:bodyPr>
                      <a:lstStyle/>
                      <a:p>
                        <a:pPr algn="ctr"/>
                        <a:r>
                          <a:rPr kumimoji="1" lang="ja-JP" altLang="en-US" sz="400" b="1" dirty="0">
                            <a:latin typeface="BIZ UDPゴシック" panose="020B0400000000000000" pitchFamily="50" charset="-128"/>
                            <a:ea typeface="BIZ UDPゴシック" panose="020B0400000000000000" pitchFamily="50" charset="-128"/>
                          </a:rPr>
                          <a:t>改善命令・</a:t>
                        </a:r>
                        <a:endParaRPr kumimoji="1" lang="en-US" altLang="ja-JP" sz="400" b="1" dirty="0">
                          <a:latin typeface="BIZ UDPゴシック" panose="020B0400000000000000" pitchFamily="50" charset="-128"/>
                          <a:ea typeface="BIZ UDPゴシック" panose="020B0400000000000000" pitchFamily="50" charset="-128"/>
                        </a:endParaRPr>
                      </a:p>
                      <a:p>
                        <a:pPr algn="ctr"/>
                        <a:r>
                          <a:rPr kumimoji="1" lang="ja-JP" altLang="en-US" sz="400" b="1" dirty="0">
                            <a:latin typeface="BIZ UDPゴシック" panose="020B0400000000000000" pitchFamily="50" charset="-128"/>
                            <a:ea typeface="BIZ UDPゴシック" panose="020B0400000000000000" pitchFamily="50" charset="-128"/>
                          </a:rPr>
                          <a:t>取消等処分</a:t>
                        </a:r>
                        <a:endParaRPr kumimoji="1" lang="en-US" altLang="ja-JP" sz="400" b="1" dirty="0">
                          <a:latin typeface="BIZ UDPゴシック" panose="020B0400000000000000" pitchFamily="50" charset="-128"/>
                          <a:ea typeface="BIZ UDPゴシック" panose="020B0400000000000000" pitchFamily="50" charset="-128"/>
                        </a:endParaRPr>
                      </a:p>
                    </p:txBody>
                  </p:sp>
                </p:grpSp>
              </p:grpSp>
              <p:sp>
                <p:nvSpPr>
                  <p:cNvPr id="65" name="四角形: 角を丸くする 64">
                    <a:extLst>
                      <a:ext uri="{FF2B5EF4-FFF2-40B4-BE49-F238E27FC236}">
                        <a16:creationId xmlns:a16="http://schemas.microsoft.com/office/drawing/2014/main" id="{4A103561-705F-C973-EECC-A17466096F75}"/>
                      </a:ext>
                    </a:extLst>
                  </p:cNvPr>
                  <p:cNvSpPr/>
                  <p:nvPr/>
                </p:nvSpPr>
                <p:spPr>
                  <a:xfrm>
                    <a:off x="7842390" y="2775623"/>
                    <a:ext cx="274078" cy="194562"/>
                  </a:xfrm>
                  <a:prstGeom prst="roundRect">
                    <a:avLst/>
                  </a:prstGeom>
                  <a:noFill/>
                  <a:ln w="95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6" name="四角形: 角を丸くする 65">
                    <a:extLst>
                      <a:ext uri="{FF2B5EF4-FFF2-40B4-BE49-F238E27FC236}">
                        <a16:creationId xmlns:a16="http://schemas.microsoft.com/office/drawing/2014/main" id="{9C98182C-2666-0432-3346-CF9951EC512D}"/>
                      </a:ext>
                    </a:extLst>
                  </p:cNvPr>
                  <p:cNvSpPr/>
                  <p:nvPr/>
                </p:nvSpPr>
                <p:spPr>
                  <a:xfrm>
                    <a:off x="8180610" y="2777898"/>
                    <a:ext cx="274078" cy="194562"/>
                  </a:xfrm>
                  <a:prstGeom prst="roundRect">
                    <a:avLst/>
                  </a:prstGeom>
                  <a:noFill/>
                  <a:ln w="95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7" name="四角形: 角を丸くする 66">
                    <a:extLst>
                      <a:ext uri="{FF2B5EF4-FFF2-40B4-BE49-F238E27FC236}">
                        <a16:creationId xmlns:a16="http://schemas.microsoft.com/office/drawing/2014/main" id="{5F85FA95-FBBE-8010-F952-015E7AF34F2D}"/>
                      </a:ext>
                    </a:extLst>
                  </p:cNvPr>
                  <p:cNvSpPr/>
                  <p:nvPr/>
                </p:nvSpPr>
                <p:spPr>
                  <a:xfrm>
                    <a:off x="8521120" y="2777898"/>
                    <a:ext cx="274078" cy="194562"/>
                  </a:xfrm>
                  <a:prstGeom prst="roundRect">
                    <a:avLst/>
                  </a:prstGeom>
                  <a:noFill/>
                  <a:ln w="95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grpSp>
            <p:sp>
              <p:nvSpPr>
                <p:cNvPr id="61" name="正方形/長方形 60">
                  <a:extLst>
                    <a:ext uri="{FF2B5EF4-FFF2-40B4-BE49-F238E27FC236}">
                      <a16:creationId xmlns:a16="http://schemas.microsoft.com/office/drawing/2014/main" id="{4FAE7B50-055B-C87E-32FC-42E5033AED25}"/>
                    </a:ext>
                  </a:extLst>
                </p:cNvPr>
                <p:cNvSpPr/>
                <p:nvPr/>
              </p:nvSpPr>
              <p:spPr>
                <a:xfrm>
                  <a:off x="6621486" y="2248603"/>
                  <a:ext cx="1158505" cy="35250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800" b="1" dirty="0">
                      <a:solidFill>
                        <a:schemeClr val="bg1"/>
                      </a:solidFill>
                      <a:latin typeface="BIZ UDPゴシック" panose="020B0400000000000000" pitchFamily="50" charset="-128"/>
                      <a:ea typeface="BIZ UDPゴシック" panose="020B0400000000000000" pitchFamily="50" charset="-128"/>
                    </a:rPr>
                    <a:t>苦情発生の未然防止</a:t>
                  </a:r>
                </a:p>
              </p:txBody>
            </p:sp>
            <p:sp>
              <p:nvSpPr>
                <p:cNvPr id="62" name="正方形/長方形 61">
                  <a:extLst>
                    <a:ext uri="{FF2B5EF4-FFF2-40B4-BE49-F238E27FC236}">
                      <a16:creationId xmlns:a16="http://schemas.microsoft.com/office/drawing/2014/main" id="{C3478490-451D-5311-8782-9F113E8C8AA2}"/>
                    </a:ext>
                  </a:extLst>
                </p:cNvPr>
                <p:cNvSpPr/>
                <p:nvPr/>
              </p:nvSpPr>
              <p:spPr>
                <a:xfrm>
                  <a:off x="7783440" y="2242679"/>
                  <a:ext cx="1155237" cy="1314839"/>
                </a:xfrm>
                <a:prstGeom prst="rect">
                  <a:avLst/>
                </a:prstGeom>
                <a:noFill/>
                <a:ln w="9525">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a:extLst>
                    <a:ext uri="{FF2B5EF4-FFF2-40B4-BE49-F238E27FC236}">
                      <a16:creationId xmlns:a16="http://schemas.microsoft.com/office/drawing/2014/main" id="{CCE1CBEB-5D16-149D-48ED-91B73D8582BE}"/>
                    </a:ext>
                  </a:extLst>
                </p:cNvPr>
                <p:cNvSpPr/>
                <p:nvPr/>
              </p:nvSpPr>
              <p:spPr>
                <a:xfrm>
                  <a:off x="6621487" y="2247905"/>
                  <a:ext cx="2317189" cy="1309613"/>
                </a:xfrm>
                <a:prstGeom prst="rect">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graphicFrame>
        <p:nvGraphicFramePr>
          <p:cNvPr id="7" name="オブジェクト 6">
            <a:extLst>
              <a:ext uri="{FF2B5EF4-FFF2-40B4-BE49-F238E27FC236}">
                <a16:creationId xmlns:a16="http://schemas.microsoft.com/office/drawing/2014/main" id="{E80BDB0F-CABB-803F-467E-173C585ADB9F}"/>
              </a:ext>
            </a:extLst>
          </p:cNvPr>
          <p:cNvGraphicFramePr>
            <a:graphicFrameLocks noChangeAspect="1"/>
          </p:cNvGraphicFramePr>
          <p:nvPr/>
        </p:nvGraphicFramePr>
        <p:xfrm>
          <a:off x="7268444" y="534719"/>
          <a:ext cx="1101059" cy="1544499"/>
        </p:xfrm>
        <a:graphic>
          <a:graphicData uri="http://schemas.openxmlformats.org/presentationml/2006/ole">
            <mc:AlternateContent xmlns:mc="http://schemas.openxmlformats.org/markup-compatibility/2006">
              <mc:Choice xmlns:v="urn:schemas-microsoft-com:vml" Requires="v">
                <p:oleObj name="Acrobat Document" r:id="rId13" imgW="4663440" imgH="6545580" progId="AcroExch.Document.2020">
                  <p:embed/>
                </p:oleObj>
              </mc:Choice>
              <mc:Fallback>
                <p:oleObj name="Acrobat Document" r:id="rId13" imgW="4663440" imgH="6545580" progId="AcroExch.Document.2020">
                  <p:embed/>
                  <p:pic>
                    <p:nvPicPr>
                      <p:cNvPr id="7" name="オブジェクト 6">
                        <a:extLst>
                          <a:ext uri="{FF2B5EF4-FFF2-40B4-BE49-F238E27FC236}">
                            <a16:creationId xmlns:a16="http://schemas.microsoft.com/office/drawing/2014/main" id="{E80BDB0F-CABB-803F-467E-173C585ADB9F}"/>
                          </a:ext>
                        </a:extLst>
                      </p:cNvPr>
                      <p:cNvPicPr/>
                      <p:nvPr/>
                    </p:nvPicPr>
                    <p:blipFill>
                      <a:blip r:embed="rId14"/>
                      <a:stretch>
                        <a:fillRect/>
                      </a:stretch>
                    </p:blipFill>
                    <p:spPr>
                      <a:xfrm>
                        <a:off x="7268444" y="534719"/>
                        <a:ext cx="1101059" cy="1544499"/>
                      </a:xfrm>
                      <a:prstGeom prst="rect">
                        <a:avLst/>
                      </a:prstGeom>
                    </p:spPr>
                  </p:pic>
                </p:oleObj>
              </mc:Fallback>
            </mc:AlternateContent>
          </a:graphicData>
        </a:graphic>
      </p:graphicFrame>
      <p:sp>
        <p:nvSpPr>
          <p:cNvPr id="9" name="角丸四角形 14">
            <a:extLst>
              <a:ext uri="{FF2B5EF4-FFF2-40B4-BE49-F238E27FC236}">
                <a16:creationId xmlns:a16="http://schemas.microsoft.com/office/drawing/2014/main" id="{9F7D8594-03E9-C8CF-8A36-AE16DB1BDB43}"/>
              </a:ext>
            </a:extLst>
          </p:cNvPr>
          <p:cNvSpPr/>
          <p:nvPr/>
        </p:nvSpPr>
        <p:spPr>
          <a:xfrm>
            <a:off x="255774" y="1719623"/>
            <a:ext cx="288925" cy="27568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10" name="角丸四角形 14">
            <a:extLst>
              <a:ext uri="{FF2B5EF4-FFF2-40B4-BE49-F238E27FC236}">
                <a16:creationId xmlns:a16="http://schemas.microsoft.com/office/drawing/2014/main" id="{0658F2CE-43E4-6D66-AA60-D0702A09C094}"/>
              </a:ext>
            </a:extLst>
          </p:cNvPr>
          <p:cNvSpPr/>
          <p:nvPr/>
        </p:nvSpPr>
        <p:spPr>
          <a:xfrm>
            <a:off x="255773" y="2451093"/>
            <a:ext cx="288925" cy="27568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Tree>
    <p:extLst>
      <p:ext uri="{BB962C8B-B14F-4D97-AF65-F5344CB8AC3E}">
        <p14:creationId xmlns:p14="http://schemas.microsoft.com/office/powerpoint/2010/main" val="428977136"/>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AAD6E-038D-7AAC-7193-9098F9F54B96}"/>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id="{6998A0F3-18DC-D31F-EE3B-969F49E63EBB}"/>
              </a:ext>
            </a:extLst>
          </p:cNvPr>
          <p:cNvSpPr>
            <a:spLocks noChangeArrowheads="1"/>
          </p:cNvSpPr>
          <p:nvPr/>
        </p:nvSpPr>
        <p:spPr bwMode="auto">
          <a:xfrm>
            <a:off x="-1588" y="1684"/>
            <a:ext cx="9145588" cy="476251"/>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spc="-15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ミナミの環境改善①</a:t>
            </a:r>
          </a:p>
        </p:txBody>
      </p:sp>
      <p:sp>
        <p:nvSpPr>
          <p:cNvPr id="2" name="スライド番号プレースホルダー 1">
            <a:extLst>
              <a:ext uri="{FF2B5EF4-FFF2-40B4-BE49-F238E27FC236}">
                <a16:creationId xmlns:a16="http://schemas.microsoft.com/office/drawing/2014/main" id="{B6501CD6-1C36-48C7-58F1-511402976CF6}"/>
              </a:ext>
            </a:extLst>
          </p:cNvPr>
          <p:cNvSpPr>
            <a:spLocks noGrp="1"/>
          </p:cNvSpPr>
          <p:nvPr>
            <p:ph type="sldNum" sz="quarter" idx="12"/>
          </p:nvPr>
        </p:nvSpPr>
        <p:spPr>
          <a:xfrm>
            <a:off x="6984000" y="4756545"/>
            <a:ext cx="2160000" cy="358775"/>
          </a:xfrm>
        </p:spPr>
        <p:txBody>
          <a:bodyPr/>
          <a:lstStyle/>
          <a:p>
            <a:pPr>
              <a:defRPr/>
            </a:pPr>
            <a:fld id="{A2B66F92-5B6F-40D4-B1D3-96B798ADC06F}" type="slidenum">
              <a:rPr lang="en-US" altLang="ja-JP" sz="2000" b="1" smtClean="0">
                <a:solidFill>
                  <a:srgbClr val="000000"/>
                </a:solidFill>
                <a:effectLst>
                  <a:outerShdw blurRad="38100" dist="38100" dir="2700000" algn="tl">
                    <a:srgbClr val="000000">
                      <a:alpha val="43137"/>
                    </a:srgbClr>
                  </a:outerShdw>
                </a:effectLst>
              </a:rPr>
              <a:pPr>
                <a:defRPr/>
              </a:pPr>
              <a:t>38</a:t>
            </a:fld>
            <a:endParaRPr lang="en-US" altLang="ja-JP" sz="2000" b="1">
              <a:solidFill>
                <a:srgbClr val="000000"/>
              </a:solidFill>
              <a:effectLst>
                <a:outerShdw blurRad="38100" dist="38100" dir="2700000" algn="tl">
                  <a:srgbClr val="000000">
                    <a:alpha val="43137"/>
                  </a:srgbClr>
                </a:outerShdw>
              </a:effectLst>
            </a:endParaRPr>
          </a:p>
        </p:txBody>
      </p:sp>
      <p:sp>
        <p:nvSpPr>
          <p:cNvPr id="13" name="角丸四角形 12">
            <a:extLst>
              <a:ext uri="{FF2B5EF4-FFF2-40B4-BE49-F238E27FC236}">
                <a16:creationId xmlns:a16="http://schemas.microsoft.com/office/drawing/2014/main" id="{E2E31601-2C56-963D-519A-A3808B5AB6E1}"/>
              </a:ext>
            </a:extLst>
          </p:cNvPr>
          <p:cNvSpPr/>
          <p:nvPr/>
        </p:nvSpPr>
        <p:spPr>
          <a:xfrm>
            <a:off x="398142" y="523296"/>
            <a:ext cx="8453002" cy="702156"/>
          </a:xfrm>
          <a:prstGeom prst="roundRect">
            <a:avLst/>
          </a:prstGeom>
          <a:solidFill>
            <a:srgbClr val="FFCCFF"/>
          </a:solidFill>
          <a:ln w="66675" cmpd="dbl">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0" tIns="52199" rIns="104395" bIns="52199"/>
          <a:lstStyle/>
          <a:p>
            <a:pPr eaLnBrk="1" hangingPunct="1">
              <a:lnSpc>
                <a:spcPts val="2284"/>
              </a:lnSpc>
              <a:defRPr/>
            </a:pPr>
            <a:r>
              <a:rPr lang="ja-JP" altLang="en-US" sz="1600" dirty="0">
                <a:solidFill>
                  <a:srgbClr val="000000"/>
                </a:solidFill>
                <a:latin typeface="ＭＳ Ｐゴシック" panose="020B0600070205080204" pitchFamily="50" charset="-128"/>
                <a:ea typeface="HGP創英角ｺﾞｼｯｸUB" pitchFamily="50" charset="-128"/>
              </a:rPr>
              <a:t>　　　　　令和</a:t>
            </a:r>
            <a:r>
              <a:rPr lang="ja-JP" altLang="en-US" sz="1600" dirty="0">
                <a:solidFill>
                  <a:schemeClr val="tx1"/>
                </a:solidFill>
                <a:latin typeface="ＭＳ Ｐゴシック" panose="020B0600070205080204" pitchFamily="50" charset="-128"/>
                <a:ea typeface="HGP創英角ｺﾞｼｯｸUB" pitchFamily="50" charset="-128"/>
              </a:rPr>
              <a:t>８</a:t>
            </a:r>
            <a:r>
              <a:rPr lang="ja-JP" altLang="ja-JP" sz="1600" dirty="0">
                <a:solidFill>
                  <a:srgbClr val="000000"/>
                </a:solidFill>
                <a:latin typeface="ＭＳ Ｐゴシック" panose="020B0600070205080204" pitchFamily="50" charset="-128"/>
                <a:ea typeface="HGP創英角ｺﾞｼｯｸUB" pitchFamily="50" charset="-128"/>
              </a:rPr>
              <a:t>年度　</a:t>
            </a:r>
            <a:r>
              <a:rPr lang="ja-JP" altLang="en-US" sz="1600" dirty="0">
                <a:solidFill>
                  <a:srgbClr val="000000"/>
                </a:solidFill>
                <a:latin typeface="ＭＳ Ｐゴシック" panose="020B0600070205080204" pitchFamily="50" charset="-128"/>
                <a:ea typeface="HGP創英角ｺﾞｼｯｸUB" pitchFamily="50" charset="-128"/>
              </a:rPr>
              <a:t>ミナミエリアの環境改善に向けた取組　　　　　　　　　　　  </a:t>
            </a:r>
            <a:r>
              <a:rPr lang="ja-JP" altLang="en-US" sz="1600" dirty="0">
                <a:solidFill>
                  <a:srgbClr val="FF0000"/>
                </a:solidFill>
                <a:latin typeface="ＭＳ Ｐゴシック" panose="020B0600070205080204" pitchFamily="50" charset="-128"/>
                <a:ea typeface="HGP創英角ｺﾞｼｯｸUB" pitchFamily="50" charset="-128"/>
              </a:rPr>
              <a:t>１５</a:t>
            </a:r>
            <a:r>
              <a:rPr lang="ja-JP" altLang="en-US" sz="1600" dirty="0">
                <a:solidFill>
                  <a:srgbClr val="FF0000"/>
                </a:solidFill>
                <a:latin typeface="HGP創英角ｺﾞｼｯｸUB" panose="020B0900000000000000" pitchFamily="50" charset="-128"/>
                <a:ea typeface="HGP創英角ｺﾞｼｯｸUB" panose="020B0900000000000000" pitchFamily="50" charset="-128"/>
              </a:rPr>
              <a:t>億　　７００万</a:t>
            </a:r>
            <a:r>
              <a:rPr lang="ja-JP" altLang="ja-JP" sz="1600" dirty="0">
                <a:solidFill>
                  <a:srgbClr val="FF0000"/>
                </a:solidFill>
                <a:latin typeface="ＭＳ Ｐゴシック" panose="020B0600070205080204" pitchFamily="50" charset="-128"/>
                <a:ea typeface="HGP創英角ｺﾞｼｯｸUB" pitchFamily="50" charset="-128"/>
              </a:rPr>
              <a:t>円</a:t>
            </a:r>
            <a:endParaRPr lang="en-US" altLang="ja-JP" sz="1600" dirty="0">
              <a:solidFill>
                <a:srgbClr val="FF0000"/>
              </a:solidFill>
              <a:latin typeface="ＭＳ Ｐゴシック" panose="020B0600070205080204" pitchFamily="50" charset="-128"/>
              <a:ea typeface="HGP創英角ｺﾞｼｯｸUB" pitchFamily="50" charset="-128"/>
            </a:endParaRPr>
          </a:p>
          <a:p>
            <a:pPr algn="r" eaLnBrk="1" hangingPunct="1">
              <a:lnSpc>
                <a:spcPts val="2284"/>
              </a:lnSpc>
              <a:defRPr/>
            </a:pPr>
            <a:r>
              <a:rPr lang="ja-JP" altLang="en-US" sz="1600" dirty="0">
                <a:solidFill>
                  <a:srgbClr val="FF0000"/>
                </a:solidFill>
                <a:latin typeface="ＭＳ Ｐゴシック" panose="020B0600070205080204" pitchFamily="50" charset="-128"/>
                <a:ea typeface="HGP創英角ｺﾞｼｯｸUB" pitchFamily="50" charset="-128"/>
              </a:rPr>
              <a:t>（うち、府補助金（宿泊税） 充当　 ８億１，０００万円）</a:t>
            </a:r>
            <a:endParaRPr lang="en-US" altLang="ja-JP" sz="1600" dirty="0">
              <a:solidFill>
                <a:srgbClr val="FF0000"/>
              </a:solidFill>
              <a:latin typeface="ＭＳ Ｐゴシック" panose="020B0600070205080204" pitchFamily="50" charset="-128"/>
              <a:ea typeface="HGP創英角ｺﾞｼｯｸUB" pitchFamily="50" charset="-128"/>
            </a:endParaRPr>
          </a:p>
        </p:txBody>
      </p:sp>
      <p:sp>
        <p:nvSpPr>
          <p:cNvPr id="9" name="角丸四角形 17">
            <a:extLst>
              <a:ext uri="{FF2B5EF4-FFF2-40B4-BE49-F238E27FC236}">
                <a16:creationId xmlns:a16="http://schemas.microsoft.com/office/drawing/2014/main" id="{F99BA118-9874-7C6E-9EFC-A3A2F3A96F03}"/>
              </a:ext>
            </a:extLst>
          </p:cNvPr>
          <p:cNvSpPr/>
          <p:nvPr/>
        </p:nvSpPr>
        <p:spPr>
          <a:xfrm>
            <a:off x="292856" y="1228741"/>
            <a:ext cx="8334375" cy="380776"/>
          </a:xfrm>
          <a:prstGeom prst="roundRect">
            <a:avLst>
              <a:gd name="adj" fmla="val 198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lvl="0">
              <a:defRPr/>
            </a:pPr>
            <a:r>
              <a:rPr kumimoji="1" lang="ja-JP" altLang="en-US"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　</a:t>
            </a:r>
            <a:r>
              <a:rPr lang="ja-JP" altLang="en-US" b="1" spc="-60" dirty="0">
                <a:solidFill>
                  <a:schemeClr val="tx1"/>
                </a:solidFill>
                <a:latin typeface="ＭＳ Ｐゴシック" panose="020B0600070205080204" pitchFamily="50" charset="-128"/>
                <a:ea typeface="ＭＳ Ｐゴシック"/>
              </a:rPr>
              <a:t>美しく快適なまちへの取組</a:t>
            </a:r>
            <a:endParaRPr lang="ja-JP" altLang="en-US" spc="-60" dirty="0">
              <a:solidFill>
                <a:schemeClr val="tx1"/>
              </a:solidFill>
              <a:latin typeface="ＭＳ Ｐゴシック" panose="020B0600070205080204" pitchFamily="50" charset="-128"/>
              <a:ea typeface="ＭＳ Ｐゴシック"/>
            </a:endParaRPr>
          </a:p>
        </p:txBody>
      </p:sp>
      <p:sp>
        <p:nvSpPr>
          <p:cNvPr id="6" name="Rectangle 4">
            <a:extLst>
              <a:ext uri="{FF2B5EF4-FFF2-40B4-BE49-F238E27FC236}">
                <a16:creationId xmlns:a16="http://schemas.microsoft.com/office/drawing/2014/main" id="{0D3038E4-C925-3B8F-6F62-90C2F2E7C672}"/>
              </a:ext>
            </a:extLst>
          </p:cNvPr>
          <p:cNvSpPr>
            <a:spLocks noChangeArrowheads="1"/>
          </p:cNvSpPr>
          <p:nvPr/>
        </p:nvSpPr>
        <p:spPr bwMode="auto">
          <a:xfrm>
            <a:off x="7486495" y="0"/>
            <a:ext cx="165750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solidFill>
                  <a:srgbClr val="000099"/>
                </a:solidFill>
                <a:latin typeface="ＭＳ Ｐゴシック" panose="020B0600070205080204" pitchFamily="50" charset="-128"/>
                <a:ea typeface="HG創英角ｺﾞｼｯｸUB" panose="020B0909000000000000" pitchFamily="49" charset="-128"/>
              </a:rPr>
              <a:t>経済成長に向けた</a:t>
            </a:r>
            <a:endParaRPr lang="en-US" altLang="ja-JP" sz="140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a:solidFill>
                  <a:srgbClr val="000099"/>
                </a:solidFill>
                <a:latin typeface="ＭＳ Ｐゴシック" panose="020B0600070205080204" pitchFamily="50" charset="-128"/>
                <a:ea typeface="HG創英角ｺﾞｼｯｸUB" panose="020B0909000000000000" pitchFamily="49" charset="-128"/>
              </a:rPr>
              <a:t>戦略の実行</a:t>
            </a:r>
            <a:endParaRPr lang="en-US" altLang="ja-JP" sz="1400">
              <a:solidFill>
                <a:srgbClr val="000099"/>
              </a:solidFill>
              <a:latin typeface="ＭＳ Ｐゴシック" panose="020B0600070205080204" pitchFamily="50" charset="-128"/>
              <a:ea typeface="HG創英角ｺﾞｼｯｸUB" panose="020B0909000000000000" pitchFamily="49" charset="-128"/>
            </a:endParaRPr>
          </a:p>
        </p:txBody>
      </p:sp>
      <p:sp>
        <p:nvSpPr>
          <p:cNvPr id="10" name="Rectangle 5">
            <a:extLst>
              <a:ext uri="{FF2B5EF4-FFF2-40B4-BE49-F238E27FC236}">
                <a16:creationId xmlns:a16="http://schemas.microsoft.com/office/drawing/2014/main" id="{92E14E7C-4913-5F9D-2ECB-882AEDCDF79C}"/>
              </a:ext>
            </a:extLst>
          </p:cNvPr>
          <p:cNvSpPr>
            <a:spLocks noChangeArrowheads="1"/>
          </p:cNvSpPr>
          <p:nvPr/>
        </p:nvSpPr>
        <p:spPr bwMode="auto">
          <a:xfrm>
            <a:off x="22091" y="1637447"/>
            <a:ext cx="7255527"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algn="r" eaLnBrk="1" hangingPunct="1">
              <a:spcBef>
                <a:spcPts val="170"/>
              </a:spcBef>
              <a:spcAft>
                <a:spcPts val="170"/>
              </a:spcAft>
              <a:tabLst>
                <a:tab pos="4838700" algn="l"/>
              </a:tabLst>
              <a:defRPr/>
            </a:pPr>
            <a:r>
              <a:rPr lang="ja-JP" altLang="en-US" sz="1600" b="1" dirty="0">
                <a:latin typeface="ＭＳ Ｐゴシック" panose="020B0600070205080204" pitchFamily="50" charset="-128"/>
              </a:rPr>
              <a:t>■　路上喫煙対策事業　　 　　　 　　　　　　　　　　　　　  </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３億 ３，６００万円）</a:t>
            </a:r>
          </a:p>
        </p:txBody>
      </p:sp>
      <p:sp>
        <p:nvSpPr>
          <p:cNvPr id="11" name="Rectangle 5">
            <a:extLst>
              <a:ext uri="{FF2B5EF4-FFF2-40B4-BE49-F238E27FC236}">
                <a16:creationId xmlns:a16="http://schemas.microsoft.com/office/drawing/2014/main" id="{3DFE72EA-71BE-1F60-963B-389AA459501F}"/>
              </a:ext>
            </a:extLst>
          </p:cNvPr>
          <p:cNvSpPr>
            <a:spLocks noChangeArrowheads="1"/>
          </p:cNvSpPr>
          <p:nvPr/>
        </p:nvSpPr>
        <p:spPr bwMode="auto">
          <a:xfrm>
            <a:off x="174210" y="2321527"/>
            <a:ext cx="7210798" cy="6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68288" eaLnBrk="1" hangingPunct="1">
              <a:spcBef>
                <a:spcPts val="170"/>
              </a:spcBef>
              <a:spcAft>
                <a:spcPts val="170"/>
              </a:spcAft>
              <a:tabLst>
                <a:tab pos="4838700" algn="l"/>
                <a:tab pos="4930775" algn="l"/>
              </a:tabLst>
              <a:defRPr/>
            </a:pPr>
            <a:r>
              <a:rPr lang="ja-JP" altLang="en-US" sz="1600" b="1" dirty="0">
                <a:latin typeface="ＭＳ Ｐゴシック" panose="020B0600070205080204" pitchFamily="50" charset="-128"/>
              </a:rPr>
              <a:t>■　まちの美化推進事業　　　　　　　　　　　　　　　　　　　　 （ ３億 　  ８００万円）　　</a:t>
            </a:r>
          </a:p>
        </p:txBody>
      </p:sp>
      <p:sp>
        <p:nvSpPr>
          <p:cNvPr id="8" name="Rectangle 5">
            <a:extLst>
              <a:ext uri="{FF2B5EF4-FFF2-40B4-BE49-F238E27FC236}">
                <a16:creationId xmlns:a16="http://schemas.microsoft.com/office/drawing/2014/main" id="{5458B5B1-1955-B755-2991-3A2D885A1BFD}"/>
              </a:ext>
            </a:extLst>
          </p:cNvPr>
          <p:cNvSpPr>
            <a:spLocks noChangeArrowheads="1"/>
          </p:cNvSpPr>
          <p:nvPr/>
        </p:nvSpPr>
        <p:spPr bwMode="auto">
          <a:xfrm>
            <a:off x="146340" y="2970529"/>
            <a:ext cx="7238668" cy="361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rPr>
              <a:t>■　ミナミごみゼロカート事業     　　　　　　　</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       ３，５００万円）</a:t>
            </a:r>
            <a:endParaRPr lang="ja-JP" altLang="en-US" sz="1400" dirty="0">
              <a:latin typeface="ＭＳ Ｐゴシック" panose="020B0600070205080204" pitchFamily="50" charset="-128"/>
            </a:endParaRPr>
          </a:p>
        </p:txBody>
      </p:sp>
      <p:sp>
        <p:nvSpPr>
          <p:cNvPr id="18" name="Rectangle 5">
            <a:extLst>
              <a:ext uri="{FF2B5EF4-FFF2-40B4-BE49-F238E27FC236}">
                <a16:creationId xmlns:a16="http://schemas.microsoft.com/office/drawing/2014/main" id="{5FE08A96-4D74-75BD-0EEC-9BFC61B66EB6}"/>
              </a:ext>
            </a:extLst>
          </p:cNvPr>
          <p:cNvSpPr>
            <a:spLocks noChangeArrowheads="1"/>
          </p:cNvSpPr>
          <p:nvPr/>
        </p:nvSpPr>
        <p:spPr bwMode="auto">
          <a:xfrm>
            <a:off x="108596" y="3247235"/>
            <a:ext cx="7178100"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道頓堀周辺でカート巡回による来街者からのごみ回収と環境美化の啓発を実施</a:t>
            </a:r>
            <a:endParaRPr lang="en-US" altLang="ja-JP" sz="1400" dirty="0">
              <a:latin typeface="ＭＳ Ｐゴシック" panose="020B0600070205080204" pitchFamily="50" charset="-128"/>
            </a:endParaRPr>
          </a:p>
          <a:p>
            <a:pPr marL="489300" lvl="1" indent="0" eaLnBrk="1" fontAlgn="auto" hangingPunct="1">
              <a:spcBef>
                <a:spcPts val="170"/>
              </a:spcBef>
              <a:spcAft>
                <a:spcPts val="170"/>
              </a:spcAft>
              <a:tabLst>
                <a:tab pos="538163" algn="l"/>
              </a:tabLst>
              <a:defRPr/>
            </a:pPr>
            <a:endParaRPr lang="en-US" altLang="ja-JP" sz="1400" dirty="0">
              <a:latin typeface="ＭＳ Ｐゴシック" panose="020B0600070205080204" pitchFamily="50" charset="-128"/>
            </a:endParaRPr>
          </a:p>
          <a:p>
            <a:pPr marL="489300" lvl="1" indent="0" eaLnBrk="1" fontAlgn="auto" hangingPunct="1">
              <a:spcBef>
                <a:spcPts val="170"/>
              </a:spcBef>
              <a:spcAft>
                <a:spcPts val="170"/>
              </a:spcAft>
              <a:tabLst>
                <a:tab pos="538163" algn="l"/>
              </a:tabLst>
              <a:defRPr/>
            </a:pPr>
            <a:r>
              <a:rPr lang="ja-JP" altLang="en-US" sz="1400" dirty="0">
                <a:latin typeface="ＭＳ Ｐゴシック" panose="020B0600070205080204" pitchFamily="50" charset="-128"/>
              </a:rPr>
              <a:t>　　　</a:t>
            </a:r>
          </a:p>
        </p:txBody>
      </p:sp>
      <p:pic>
        <p:nvPicPr>
          <p:cNvPr id="29" name="図 28">
            <a:extLst>
              <a:ext uri="{FF2B5EF4-FFF2-40B4-BE49-F238E27FC236}">
                <a16:creationId xmlns:a16="http://schemas.microsoft.com/office/drawing/2014/main" id="{C0020628-893F-C629-ABC7-DA64C7A305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452401" y="1301493"/>
            <a:ext cx="1319590" cy="1071104"/>
          </a:xfrm>
          <a:prstGeom prst="rect">
            <a:avLst/>
          </a:prstGeom>
        </p:spPr>
      </p:pic>
      <p:pic>
        <p:nvPicPr>
          <p:cNvPr id="30" name="図 29">
            <a:extLst>
              <a:ext uri="{FF2B5EF4-FFF2-40B4-BE49-F238E27FC236}">
                <a16:creationId xmlns:a16="http://schemas.microsoft.com/office/drawing/2014/main" id="{B0FAA478-9C47-DB75-6634-72483F8E153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58661" y="2552030"/>
            <a:ext cx="1320882" cy="1194709"/>
          </a:xfrm>
          <a:prstGeom prst="rect">
            <a:avLst/>
          </a:prstGeom>
        </p:spPr>
      </p:pic>
      <p:sp>
        <p:nvSpPr>
          <p:cNvPr id="12" name="角丸四角形 33">
            <a:extLst>
              <a:ext uri="{FF2B5EF4-FFF2-40B4-BE49-F238E27FC236}">
                <a16:creationId xmlns:a16="http://schemas.microsoft.com/office/drawing/2014/main" id="{834C8ED8-3127-6081-9461-0FC54DFE904F}"/>
              </a:ext>
            </a:extLst>
          </p:cNvPr>
          <p:cNvSpPr/>
          <p:nvPr/>
        </p:nvSpPr>
        <p:spPr>
          <a:xfrm>
            <a:off x="116696" y="1676986"/>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a:solidFill>
                  <a:schemeClr val="tx1"/>
                </a:solidFill>
                <a:latin typeface="HG丸ｺﾞｼｯｸM-PRO" pitchFamily="50" charset="-128"/>
                <a:ea typeface="HG丸ｺﾞｼｯｸM-PRO" pitchFamily="50" charset="-128"/>
              </a:rPr>
              <a:t>拡</a:t>
            </a:r>
          </a:p>
        </p:txBody>
      </p:sp>
      <p:sp>
        <p:nvSpPr>
          <p:cNvPr id="15" name="角丸四角形 33">
            <a:extLst>
              <a:ext uri="{FF2B5EF4-FFF2-40B4-BE49-F238E27FC236}">
                <a16:creationId xmlns:a16="http://schemas.microsoft.com/office/drawing/2014/main" id="{A8085609-762B-AF70-2D01-591B3AD4B795}"/>
              </a:ext>
            </a:extLst>
          </p:cNvPr>
          <p:cNvSpPr/>
          <p:nvPr/>
        </p:nvSpPr>
        <p:spPr>
          <a:xfrm>
            <a:off x="116030" y="2358354"/>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23" name="角丸四角形 33">
            <a:extLst>
              <a:ext uri="{FF2B5EF4-FFF2-40B4-BE49-F238E27FC236}">
                <a16:creationId xmlns:a16="http://schemas.microsoft.com/office/drawing/2014/main" id="{CAF5E142-F9D0-8BCD-4DEA-14C3BCC84C25}"/>
              </a:ext>
            </a:extLst>
          </p:cNvPr>
          <p:cNvSpPr/>
          <p:nvPr/>
        </p:nvSpPr>
        <p:spPr>
          <a:xfrm>
            <a:off x="109217" y="3012169"/>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17" name="角丸四角形 20">
            <a:extLst>
              <a:ext uri="{FF2B5EF4-FFF2-40B4-BE49-F238E27FC236}">
                <a16:creationId xmlns:a16="http://schemas.microsoft.com/office/drawing/2014/main" id="{F86F43A2-52A2-ACC5-770C-3EE78ADA7601}"/>
              </a:ext>
            </a:extLst>
          </p:cNvPr>
          <p:cNvSpPr/>
          <p:nvPr/>
        </p:nvSpPr>
        <p:spPr>
          <a:xfrm>
            <a:off x="110112" y="4430781"/>
            <a:ext cx="288925" cy="282296"/>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19" name="Rectangle 5">
            <a:extLst>
              <a:ext uri="{FF2B5EF4-FFF2-40B4-BE49-F238E27FC236}">
                <a16:creationId xmlns:a16="http://schemas.microsoft.com/office/drawing/2014/main" id="{3F6A6C31-54D8-BD58-4B01-06010F496E45}"/>
              </a:ext>
            </a:extLst>
          </p:cNvPr>
          <p:cNvSpPr>
            <a:spLocks noChangeArrowheads="1"/>
          </p:cNvSpPr>
          <p:nvPr/>
        </p:nvSpPr>
        <p:spPr bwMode="auto">
          <a:xfrm>
            <a:off x="96999" y="3895849"/>
            <a:ext cx="6494632"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地域が設置した</a:t>
            </a:r>
            <a:r>
              <a:rPr lang="en-US" altLang="ja-JP" sz="1400" dirty="0">
                <a:latin typeface="ＭＳ Ｐゴシック" panose="020B0600070205080204" pitchFamily="50" charset="-128"/>
              </a:rPr>
              <a:t>IoT</a:t>
            </a:r>
            <a:r>
              <a:rPr lang="ja-JP" altLang="en-US" sz="1400" dirty="0">
                <a:latin typeface="ＭＳ Ｐゴシック" panose="020B0600070205080204" pitchFamily="50" charset="-128"/>
              </a:rPr>
              <a:t>スマートごみ箱の運営支援を行い、美しく快適なまちへ官民連携で取組を実施</a:t>
            </a:r>
            <a:endParaRPr lang="en-US" altLang="ja-JP" sz="1400" dirty="0">
              <a:solidFill>
                <a:srgbClr val="FF0000"/>
              </a:solidFill>
              <a:latin typeface="ＭＳ Ｐゴシック" panose="020B0600070205080204" pitchFamily="50" charset="-128"/>
            </a:endParaRPr>
          </a:p>
          <a:p>
            <a:pPr marL="489300" lvl="1" indent="0" eaLnBrk="1" fontAlgn="auto" hangingPunct="1">
              <a:spcBef>
                <a:spcPts val="170"/>
              </a:spcBef>
              <a:spcAft>
                <a:spcPts val="170"/>
              </a:spcAft>
              <a:tabLst>
                <a:tab pos="538163" algn="l"/>
              </a:tabLst>
              <a:defRPr/>
            </a:pPr>
            <a:r>
              <a:rPr lang="ja-JP" altLang="en-US" sz="1400" dirty="0">
                <a:latin typeface="ＭＳ Ｐゴシック" panose="020B0600070205080204" pitchFamily="50" charset="-128"/>
              </a:rPr>
              <a:t>　　　</a:t>
            </a:r>
          </a:p>
        </p:txBody>
      </p:sp>
      <p:sp>
        <p:nvSpPr>
          <p:cNvPr id="22" name="角丸四角形 20">
            <a:extLst>
              <a:ext uri="{FF2B5EF4-FFF2-40B4-BE49-F238E27FC236}">
                <a16:creationId xmlns:a16="http://schemas.microsoft.com/office/drawing/2014/main" id="{FCDFC25A-0A5F-2F75-0749-624C4775BB99}"/>
              </a:ext>
            </a:extLst>
          </p:cNvPr>
          <p:cNvSpPr/>
          <p:nvPr/>
        </p:nvSpPr>
        <p:spPr>
          <a:xfrm>
            <a:off x="116030" y="3689601"/>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24" name="Rectangle 5">
            <a:extLst>
              <a:ext uri="{FF2B5EF4-FFF2-40B4-BE49-F238E27FC236}">
                <a16:creationId xmlns:a16="http://schemas.microsoft.com/office/drawing/2014/main" id="{985D7C15-EC94-0E59-87AC-7E68E7E50582}"/>
              </a:ext>
            </a:extLst>
          </p:cNvPr>
          <p:cNvSpPr>
            <a:spLocks noChangeArrowheads="1"/>
          </p:cNvSpPr>
          <p:nvPr/>
        </p:nvSpPr>
        <p:spPr bwMode="auto">
          <a:xfrm>
            <a:off x="146408" y="3606088"/>
            <a:ext cx="7178100"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rPr>
              <a:t>■　</a:t>
            </a:r>
            <a:r>
              <a:rPr lang="en-US" altLang="ja-JP" sz="1600" b="1" dirty="0">
                <a:latin typeface="ＭＳ Ｐゴシック" panose="020B0600070205080204" pitchFamily="50" charset="-128"/>
              </a:rPr>
              <a:t>IoT</a:t>
            </a:r>
            <a:r>
              <a:rPr lang="ja-JP" altLang="en-US" sz="1600" b="1" dirty="0">
                <a:latin typeface="ＭＳ Ｐゴシック" panose="020B0600070205080204" pitchFamily="50" charset="-128"/>
              </a:rPr>
              <a:t>スマートごみ箱の運営支援事業　　</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    　  　</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９００万円）</a:t>
            </a:r>
            <a:endParaRPr lang="ja-JP" altLang="en-US" sz="1400" dirty="0">
              <a:latin typeface="ＭＳ Ｐゴシック" panose="020B0600070205080204" pitchFamily="50" charset="-128"/>
            </a:endParaRPr>
          </a:p>
        </p:txBody>
      </p:sp>
      <p:sp>
        <p:nvSpPr>
          <p:cNvPr id="31" name="Rectangle 5">
            <a:extLst>
              <a:ext uri="{FF2B5EF4-FFF2-40B4-BE49-F238E27FC236}">
                <a16:creationId xmlns:a16="http://schemas.microsoft.com/office/drawing/2014/main" id="{43739865-2FD9-6562-7AA3-BCF404EB6B35}"/>
              </a:ext>
            </a:extLst>
          </p:cNvPr>
          <p:cNvSpPr>
            <a:spLocks noChangeArrowheads="1"/>
          </p:cNvSpPr>
          <p:nvPr/>
        </p:nvSpPr>
        <p:spPr bwMode="auto">
          <a:xfrm>
            <a:off x="106124" y="2614964"/>
            <a:ext cx="7178100" cy="4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ミナミエリアの早朝巡回清掃について範囲を拡大</a:t>
            </a:r>
          </a:p>
          <a:p>
            <a:pPr marL="489300" lvl="1" indent="0" eaLnBrk="1" fontAlgn="auto" hangingPunct="1">
              <a:spcBef>
                <a:spcPts val="170"/>
              </a:spcBef>
              <a:spcAft>
                <a:spcPts val="170"/>
              </a:spcAft>
              <a:tabLst>
                <a:tab pos="538163" algn="l"/>
              </a:tabLst>
              <a:defRPr/>
            </a:pPr>
            <a:endParaRPr lang="en-US" altLang="ja-JP" sz="1400" dirty="0">
              <a:latin typeface="ＭＳ Ｐゴシック" panose="020B0600070205080204" pitchFamily="50" charset="-128"/>
            </a:endParaRPr>
          </a:p>
          <a:p>
            <a:pPr marL="489300" lvl="1" indent="0" eaLnBrk="1" fontAlgn="auto" hangingPunct="1">
              <a:spcBef>
                <a:spcPts val="170"/>
              </a:spcBef>
              <a:spcAft>
                <a:spcPts val="170"/>
              </a:spcAft>
              <a:tabLst>
                <a:tab pos="538163" algn="l"/>
              </a:tabLst>
              <a:defRPr/>
            </a:pPr>
            <a:r>
              <a:rPr lang="ja-JP" altLang="en-US" sz="1400" dirty="0">
                <a:latin typeface="ＭＳ Ｐゴシック" panose="020B0600070205080204" pitchFamily="50" charset="-128"/>
              </a:rPr>
              <a:t>　　　</a:t>
            </a:r>
          </a:p>
        </p:txBody>
      </p:sp>
      <p:sp>
        <p:nvSpPr>
          <p:cNvPr id="34" name="Rectangle 5">
            <a:extLst>
              <a:ext uri="{FF2B5EF4-FFF2-40B4-BE49-F238E27FC236}">
                <a16:creationId xmlns:a16="http://schemas.microsoft.com/office/drawing/2014/main" id="{A29E37D0-0D17-F894-005E-BF7B6E70D9D4}"/>
              </a:ext>
            </a:extLst>
          </p:cNvPr>
          <p:cNvSpPr>
            <a:spLocks noChangeArrowheads="1"/>
          </p:cNvSpPr>
          <p:nvPr/>
        </p:nvSpPr>
        <p:spPr bwMode="auto">
          <a:xfrm>
            <a:off x="116031" y="1959127"/>
            <a:ext cx="7155222" cy="337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ミナミエリアへの新たな喫煙所設置及び啓発を強化など</a:t>
            </a:r>
            <a:endParaRPr lang="en-US" altLang="ja-JP" sz="1400" dirty="0">
              <a:latin typeface="ＭＳ Ｐゴシック" panose="020B0600070205080204" pitchFamily="50" charset="-128"/>
            </a:endParaRPr>
          </a:p>
          <a:p>
            <a:pPr marL="489300" lvl="1" indent="0" eaLnBrk="1" fontAlgn="auto" hangingPunct="1">
              <a:spcBef>
                <a:spcPts val="170"/>
              </a:spcBef>
              <a:spcAft>
                <a:spcPts val="170"/>
              </a:spcAft>
              <a:tabLst>
                <a:tab pos="538163" algn="l"/>
              </a:tabLst>
              <a:defRPr/>
            </a:pPr>
            <a:r>
              <a:rPr lang="ja-JP" altLang="en-US" sz="1400" dirty="0">
                <a:latin typeface="ＭＳ Ｐゴシック" panose="020B0600070205080204" pitchFamily="50" charset="-128"/>
              </a:rPr>
              <a:t>　　　</a:t>
            </a:r>
          </a:p>
        </p:txBody>
      </p:sp>
      <p:sp>
        <p:nvSpPr>
          <p:cNvPr id="5" name="Rectangle 5">
            <a:extLst>
              <a:ext uri="{FF2B5EF4-FFF2-40B4-BE49-F238E27FC236}">
                <a16:creationId xmlns:a16="http://schemas.microsoft.com/office/drawing/2014/main" id="{96C98B33-51F6-A836-BEC6-D38E2841D305}"/>
              </a:ext>
            </a:extLst>
          </p:cNvPr>
          <p:cNvSpPr>
            <a:spLocks noChangeArrowheads="1"/>
          </p:cNvSpPr>
          <p:nvPr/>
        </p:nvSpPr>
        <p:spPr bwMode="auto">
          <a:xfrm>
            <a:off x="142056" y="4425603"/>
            <a:ext cx="7333790" cy="34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rPr>
              <a:t>■　ミナミエリアにおける環境課題改善方策検討調査事業 （       ４，３００万円）</a:t>
            </a:r>
          </a:p>
        </p:txBody>
      </p:sp>
      <p:sp>
        <p:nvSpPr>
          <p:cNvPr id="7" name="Rectangle 5">
            <a:extLst>
              <a:ext uri="{FF2B5EF4-FFF2-40B4-BE49-F238E27FC236}">
                <a16:creationId xmlns:a16="http://schemas.microsoft.com/office/drawing/2014/main" id="{7546A952-CA27-A4C6-3E15-746652718674}"/>
              </a:ext>
            </a:extLst>
          </p:cNvPr>
          <p:cNvSpPr>
            <a:spLocks noChangeArrowheads="1"/>
          </p:cNvSpPr>
          <p:nvPr/>
        </p:nvSpPr>
        <p:spPr bwMode="auto">
          <a:xfrm>
            <a:off x="99389" y="4734496"/>
            <a:ext cx="6967758" cy="2698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t>環境課題の現状分析と解決策の検討、</a:t>
            </a:r>
            <a:r>
              <a:rPr lang="en-US" altLang="ja-JP" sz="1400" dirty="0"/>
              <a:t>IoT</a:t>
            </a:r>
            <a:r>
              <a:rPr lang="ja-JP" altLang="en-US" sz="1400" dirty="0"/>
              <a:t>ごみ箱新規設置の社会実験実施</a:t>
            </a:r>
            <a:r>
              <a:rPr lang="en-US" altLang="ja-JP" sz="1400" b="1" dirty="0">
                <a:latin typeface="ＭＳ Ｐゴシック" panose="020B0600070205080204" pitchFamily="50" charset="-128"/>
              </a:rPr>
              <a:t> </a:t>
            </a:r>
            <a:endParaRPr lang="en-US" altLang="ja-JP" sz="1400" dirty="0">
              <a:latin typeface="ＭＳ Ｐゴシック" panose="020B0600070205080204" pitchFamily="50" charset="-128"/>
            </a:endParaRPr>
          </a:p>
          <a:p>
            <a:pPr marL="489300" lvl="1" indent="0" eaLnBrk="1" fontAlgn="auto" hangingPunct="1">
              <a:spcBef>
                <a:spcPts val="170"/>
              </a:spcBef>
              <a:spcAft>
                <a:spcPts val="170"/>
              </a:spcAft>
              <a:tabLst>
                <a:tab pos="538163" algn="l"/>
              </a:tabLst>
              <a:defRPr/>
            </a:pPr>
            <a:r>
              <a:rPr lang="ja-JP" altLang="en-US" sz="1400" dirty="0">
                <a:latin typeface="ＭＳ Ｐゴシック" panose="020B0600070205080204" pitchFamily="50" charset="-128"/>
              </a:rPr>
              <a:t>　</a:t>
            </a:r>
          </a:p>
        </p:txBody>
      </p:sp>
      <p:pic>
        <p:nvPicPr>
          <p:cNvPr id="3" name="図 2">
            <a:extLst>
              <a:ext uri="{FF2B5EF4-FFF2-40B4-BE49-F238E27FC236}">
                <a16:creationId xmlns:a16="http://schemas.microsoft.com/office/drawing/2014/main" id="{F9FA926E-95BA-28C4-CD3A-197D50C10AC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60900" y="3920171"/>
            <a:ext cx="1321815" cy="947127"/>
          </a:xfrm>
          <a:prstGeom prst="rect">
            <a:avLst/>
          </a:prstGeom>
        </p:spPr>
      </p:pic>
      <p:sp>
        <p:nvSpPr>
          <p:cNvPr id="4" name="テキスト ボックス 3">
            <a:extLst>
              <a:ext uri="{FF2B5EF4-FFF2-40B4-BE49-F238E27FC236}">
                <a16:creationId xmlns:a16="http://schemas.microsoft.com/office/drawing/2014/main" id="{B3D5A7E0-E887-30FC-311D-3A047C311895}"/>
              </a:ext>
            </a:extLst>
          </p:cNvPr>
          <p:cNvSpPr txBox="1"/>
          <p:nvPr/>
        </p:nvSpPr>
        <p:spPr>
          <a:xfrm>
            <a:off x="7385850" y="2334131"/>
            <a:ext cx="1723001" cy="200055"/>
          </a:xfrm>
          <a:prstGeom prst="rect">
            <a:avLst/>
          </a:prstGeom>
          <a:noFill/>
        </p:spPr>
        <p:txBody>
          <a:bodyPr wrap="square" rtlCol="0">
            <a:spAutoFit/>
          </a:bodyPr>
          <a:lstStyle/>
          <a:p>
            <a:r>
              <a:rPr kumimoji="1" lang="ja-JP" altLang="en-US" sz="700" dirty="0"/>
              <a:t>ミナミごみゼロカート巡回のイメージ</a:t>
            </a:r>
          </a:p>
        </p:txBody>
      </p:sp>
      <p:sp>
        <p:nvSpPr>
          <p:cNvPr id="16" name="テキスト ボックス 15">
            <a:extLst>
              <a:ext uri="{FF2B5EF4-FFF2-40B4-BE49-F238E27FC236}">
                <a16:creationId xmlns:a16="http://schemas.microsoft.com/office/drawing/2014/main" id="{DEC8AE4C-66BB-E3FE-1D4A-3D818AB3E8E8}"/>
              </a:ext>
            </a:extLst>
          </p:cNvPr>
          <p:cNvSpPr txBox="1"/>
          <p:nvPr/>
        </p:nvSpPr>
        <p:spPr>
          <a:xfrm>
            <a:off x="7495794" y="3715704"/>
            <a:ext cx="1723001" cy="200055"/>
          </a:xfrm>
          <a:prstGeom prst="rect">
            <a:avLst/>
          </a:prstGeom>
          <a:noFill/>
        </p:spPr>
        <p:txBody>
          <a:bodyPr wrap="square" rtlCol="0">
            <a:spAutoFit/>
          </a:bodyPr>
          <a:lstStyle/>
          <a:p>
            <a:r>
              <a:rPr lang="en-US" altLang="ja-JP" sz="700" dirty="0">
                <a:latin typeface="+mj-ea"/>
                <a:ea typeface="+mj-ea"/>
              </a:rPr>
              <a:t>IoT</a:t>
            </a:r>
            <a:r>
              <a:rPr lang="ja-JP" altLang="en-US" sz="700" dirty="0">
                <a:latin typeface="+mj-ea"/>
                <a:ea typeface="+mj-ea"/>
              </a:rPr>
              <a:t>スマートごみ箱のイメージ</a:t>
            </a:r>
            <a:endParaRPr kumimoji="1" lang="ja-JP" altLang="en-US" sz="700" dirty="0">
              <a:latin typeface="+mj-ea"/>
              <a:ea typeface="+mj-ea"/>
            </a:endParaRPr>
          </a:p>
        </p:txBody>
      </p:sp>
      <p:sp>
        <p:nvSpPr>
          <p:cNvPr id="20" name="テキスト ボックス 19">
            <a:extLst>
              <a:ext uri="{FF2B5EF4-FFF2-40B4-BE49-F238E27FC236}">
                <a16:creationId xmlns:a16="http://schemas.microsoft.com/office/drawing/2014/main" id="{2F2C795D-0654-CAA0-7A22-6F46D0849311}"/>
              </a:ext>
            </a:extLst>
          </p:cNvPr>
          <p:cNvSpPr txBox="1"/>
          <p:nvPr/>
        </p:nvSpPr>
        <p:spPr>
          <a:xfrm>
            <a:off x="7391945" y="4834843"/>
            <a:ext cx="1487559" cy="200055"/>
          </a:xfrm>
          <a:prstGeom prst="rect">
            <a:avLst/>
          </a:prstGeom>
          <a:noFill/>
        </p:spPr>
        <p:txBody>
          <a:bodyPr wrap="square" rtlCol="0">
            <a:spAutoFit/>
          </a:bodyPr>
          <a:lstStyle/>
          <a:p>
            <a:pPr algn="ctr"/>
            <a:r>
              <a:rPr lang="ja-JP" altLang="en-US" sz="700" dirty="0">
                <a:latin typeface="+mj-ea"/>
                <a:ea typeface="+mj-ea"/>
              </a:rPr>
              <a:t>ミナミエリア（道頓堀界隈）</a:t>
            </a:r>
            <a:endParaRPr lang="en-US" altLang="ja-JP" sz="700" dirty="0">
              <a:latin typeface="+mj-ea"/>
              <a:ea typeface="+mj-ea"/>
            </a:endParaRPr>
          </a:p>
        </p:txBody>
      </p:sp>
      <p:sp>
        <p:nvSpPr>
          <p:cNvPr id="21" name="Rectangle 5">
            <a:extLst>
              <a:ext uri="{FF2B5EF4-FFF2-40B4-BE49-F238E27FC236}">
                <a16:creationId xmlns:a16="http://schemas.microsoft.com/office/drawing/2014/main" id="{D54A2BD1-DEB0-428D-4DAC-8D68CEB0E530}"/>
              </a:ext>
            </a:extLst>
          </p:cNvPr>
          <p:cNvSpPr>
            <a:spLocks noChangeArrowheads="1"/>
          </p:cNvSpPr>
          <p:nvPr/>
        </p:nvSpPr>
        <p:spPr bwMode="auto">
          <a:xfrm>
            <a:off x="5716623" y="1917496"/>
            <a:ext cx="1712946"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algn="ctr" eaLnBrk="1" hangingPunct="1">
              <a:spcBef>
                <a:spcPts val="170"/>
              </a:spcBef>
              <a:spcAft>
                <a:spcPts val="170"/>
              </a:spcAft>
              <a:tabLst>
                <a:tab pos="4838700" algn="l"/>
              </a:tabLst>
              <a:defRPr/>
            </a:pPr>
            <a:r>
              <a:rPr lang="en-US" altLang="ja-JP" sz="1600" b="1" dirty="0">
                <a:latin typeface="ＭＳ Ｐゴシック" panose="020B0600070205080204" pitchFamily="50" charset="-128"/>
              </a:rPr>
              <a:t>【</a:t>
            </a:r>
            <a:r>
              <a:rPr lang="ja-JP" altLang="en-US" sz="1600" b="1" dirty="0">
                <a:latin typeface="ＭＳ Ｐゴシック" panose="020B0600070205080204" pitchFamily="50" charset="-128"/>
              </a:rPr>
              <a:t>一部再掲</a:t>
            </a:r>
            <a:r>
              <a:rPr lang="en-US" altLang="ja-JP" sz="1600" b="1" dirty="0">
                <a:latin typeface="ＭＳ Ｐゴシック" panose="020B0600070205080204" pitchFamily="50" charset="-128"/>
              </a:rPr>
              <a:t>】</a:t>
            </a:r>
            <a:endParaRPr lang="ja-JP" altLang="en-US" sz="1600" b="1" dirty="0">
              <a:latin typeface="ＭＳ Ｐゴシック" panose="020B0600070205080204" pitchFamily="50" charset="-128"/>
            </a:endParaRPr>
          </a:p>
        </p:txBody>
      </p:sp>
    </p:spTree>
    <p:extLst>
      <p:ext uri="{BB962C8B-B14F-4D97-AF65-F5344CB8AC3E}">
        <p14:creationId xmlns:p14="http://schemas.microsoft.com/office/powerpoint/2010/main" val="1210027980"/>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7155D-3CCC-5251-BBCA-6B9C7199CB90}"/>
            </a:ext>
          </a:extLst>
        </p:cNvPr>
        <p:cNvGrpSpPr/>
        <p:nvPr/>
      </p:nvGrpSpPr>
      <p:grpSpPr>
        <a:xfrm>
          <a:off x="0" y="0"/>
          <a:ext cx="0" cy="0"/>
          <a:chOff x="0" y="0"/>
          <a:chExt cx="0" cy="0"/>
        </a:xfrm>
      </p:grpSpPr>
      <p:sp>
        <p:nvSpPr>
          <p:cNvPr id="14" name="Rectangle 4">
            <a:extLst>
              <a:ext uri="{FF2B5EF4-FFF2-40B4-BE49-F238E27FC236}">
                <a16:creationId xmlns:a16="http://schemas.microsoft.com/office/drawing/2014/main" id="{3498012D-4197-041B-03C0-7549C7381589}"/>
              </a:ext>
            </a:extLst>
          </p:cNvPr>
          <p:cNvSpPr>
            <a:spLocks noChangeArrowheads="1"/>
          </p:cNvSpPr>
          <p:nvPr/>
        </p:nvSpPr>
        <p:spPr bwMode="auto">
          <a:xfrm>
            <a:off x="-1588" y="1684"/>
            <a:ext cx="9145588" cy="476251"/>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spc="-15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ミナミの環境改善②</a:t>
            </a:r>
          </a:p>
        </p:txBody>
      </p:sp>
      <p:sp>
        <p:nvSpPr>
          <p:cNvPr id="2" name="スライド番号プレースホルダー 1">
            <a:extLst>
              <a:ext uri="{FF2B5EF4-FFF2-40B4-BE49-F238E27FC236}">
                <a16:creationId xmlns:a16="http://schemas.microsoft.com/office/drawing/2014/main" id="{13B14AB1-2AC0-CC69-A36D-88035C50BB15}"/>
              </a:ext>
            </a:extLst>
          </p:cNvPr>
          <p:cNvSpPr>
            <a:spLocks noGrp="1"/>
          </p:cNvSpPr>
          <p:nvPr>
            <p:ph type="sldNum" sz="quarter" idx="12"/>
          </p:nvPr>
        </p:nvSpPr>
        <p:spPr>
          <a:xfrm>
            <a:off x="6984000" y="4756545"/>
            <a:ext cx="2160000" cy="358775"/>
          </a:xfrm>
        </p:spPr>
        <p:txBody>
          <a:bodyPr/>
          <a:lstStyle/>
          <a:p>
            <a:pPr>
              <a:defRPr/>
            </a:pPr>
            <a:fld id="{A2B66F92-5B6F-40D4-B1D3-96B798ADC06F}" type="slidenum">
              <a:rPr lang="en-US" altLang="ja-JP" sz="2000" b="1" smtClean="0">
                <a:solidFill>
                  <a:srgbClr val="000000"/>
                </a:solidFill>
                <a:effectLst>
                  <a:outerShdw blurRad="38100" dist="38100" dir="2700000" algn="tl">
                    <a:srgbClr val="000000">
                      <a:alpha val="43137"/>
                    </a:srgbClr>
                  </a:outerShdw>
                </a:effectLst>
              </a:rPr>
              <a:pPr>
                <a:defRPr/>
              </a:pPr>
              <a:t>39</a:t>
            </a:fld>
            <a:endParaRPr lang="en-US" altLang="ja-JP" sz="2000" b="1">
              <a:solidFill>
                <a:srgbClr val="000000"/>
              </a:solidFill>
              <a:effectLst>
                <a:outerShdw blurRad="38100" dist="38100" dir="2700000" algn="tl">
                  <a:srgbClr val="000000">
                    <a:alpha val="43137"/>
                  </a:srgbClr>
                </a:outerShdw>
              </a:effectLst>
            </a:endParaRPr>
          </a:p>
        </p:txBody>
      </p:sp>
      <p:sp>
        <p:nvSpPr>
          <p:cNvPr id="6" name="Rectangle 4">
            <a:extLst>
              <a:ext uri="{FF2B5EF4-FFF2-40B4-BE49-F238E27FC236}">
                <a16:creationId xmlns:a16="http://schemas.microsoft.com/office/drawing/2014/main" id="{05E29F3F-8DF5-D465-F303-D90452B440F1}"/>
              </a:ext>
            </a:extLst>
          </p:cNvPr>
          <p:cNvSpPr>
            <a:spLocks noChangeArrowheads="1"/>
          </p:cNvSpPr>
          <p:nvPr/>
        </p:nvSpPr>
        <p:spPr bwMode="auto">
          <a:xfrm>
            <a:off x="7486495" y="0"/>
            <a:ext cx="165750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a:solidFill>
                  <a:srgbClr val="000099"/>
                </a:solidFill>
                <a:latin typeface="ＭＳ Ｐゴシック" panose="020B0600070205080204" pitchFamily="50" charset="-128"/>
                <a:ea typeface="HG創英角ｺﾞｼｯｸUB" panose="020B0909000000000000" pitchFamily="49" charset="-128"/>
              </a:rPr>
              <a:t>経済成長に向けた</a:t>
            </a:r>
            <a:endParaRPr lang="en-US" altLang="ja-JP" sz="140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a:solidFill>
                  <a:srgbClr val="000099"/>
                </a:solidFill>
                <a:latin typeface="ＭＳ Ｐゴシック" panose="020B0600070205080204" pitchFamily="50" charset="-128"/>
                <a:ea typeface="HG創英角ｺﾞｼｯｸUB" panose="020B0909000000000000" pitchFamily="49" charset="-128"/>
              </a:rPr>
              <a:t>戦略の実行</a:t>
            </a:r>
            <a:endParaRPr lang="en-US" altLang="ja-JP" sz="1400">
              <a:solidFill>
                <a:srgbClr val="000099"/>
              </a:solidFill>
              <a:latin typeface="ＭＳ Ｐゴシック" panose="020B0600070205080204" pitchFamily="50" charset="-128"/>
              <a:ea typeface="HG創英角ｺﾞｼｯｸUB" panose="020B0909000000000000" pitchFamily="49" charset="-128"/>
            </a:endParaRPr>
          </a:p>
        </p:txBody>
      </p:sp>
      <p:sp>
        <p:nvSpPr>
          <p:cNvPr id="16" name="角丸四角形 17">
            <a:extLst>
              <a:ext uri="{FF2B5EF4-FFF2-40B4-BE49-F238E27FC236}">
                <a16:creationId xmlns:a16="http://schemas.microsoft.com/office/drawing/2014/main" id="{1CEEC72A-96BC-8607-7250-5C6FE97FFC1E}"/>
              </a:ext>
            </a:extLst>
          </p:cNvPr>
          <p:cNvSpPr/>
          <p:nvPr/>
        </p:nvSpPr>
        <p:spPr>
          <a:xfrm>
            <a:off x="292856" y="2997135"/>
            <a:ext cx="5978117" cy="391135"/>
          </a:xfrm>
          <a:prstGeom prst="roundRect">
            <a:avLst>
              <a:gd name="adj" fmla="val 1980"/>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tIns="36000" rIns="0" bIns="36000"/>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a:cs typeface="+mn-cs"/>
              </a:rPr>
              <a:t>○</a:t>
            </a:r>
            <a:r>
              <a:rPr kumimoji="1" lang="ja-JP" altLang="en-US" b="1"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a:cs typeface="+mn-cs"/>
              </a:rPr>
              <a:t>　</a:t>
            </a:r>
            <a:r>
              <a:rPr kumimoji="1" lang="ja-JP" altLang="en-US" b="1" i="0" u="none" strike="noStrike" kern="1200" cap="none" spc="-60" normalizeH="0" baseline="0" noProof="0" dirty="0">
                <a:ln>
                  <a:noFill/>
                </a:ln>
                <a:solidFill>
                  <a:schemeClr val="tx1"/>
                </a:solidFill>
                <a:effectLst/>
                <a:uLnTx/>
                <a:uFillTx/>
                <a:latin typeface="ＭＳ Ｐゴシック" panose="020B0600070205080204" pitchFamily="50" charset="-128"/>
                <a:ea typeface="ＭＳ Ｐゴシック"/>
                <a:cs typeface="+mn-cs"/>
              </a:rPr>
              <a:t>安全・安心に過ごせるまちへ</a:t>
            </a:r>
            <a:r>
              <a:rPr lang="ja-JP" altLang="en-US" b="1" spc="-60" dirty="0">
                <a:solidFill>
                  <a:schemeClr val="tx1"/>
                </a:solidFill>
                <a:latin typeface="ＭＳ Ｐゴシック" panose="020B0600070205080204" pitchFamily="50" charset="-128"/>
                <a:ea typeface="ＭＳ Ｐゴシック"/>
              </a:rPr>
              <a:t>の取組</a:t>
            </a:r>
            <a:endParaRPr kumimoji="1" lang="ja-JP" altLang="en-US" b="1" i="0" u="none" strike="dblStrike" kern="1200" cap="none" spc="-60" normalizeH="0" noProof="0" dirty="0">
              <a:ln>
                <a:noFill/>
              </a:ln>
              <a:solidFill>
                <a:schemeClr val="tx1"/>
              </a:solidFill>
              <a:effectLst/>
              <a:uLnTx/>
              <a:uFillTx/>
              <a:latin typeface="ＭＳ Ｐゴシック" panose="020B0600070205080204" pitchFamily="50" charset="-128"/>
              <a:ea typeface="ＭＳ Ｐゴシック"/>
              <a:cs typeface="+mn-cs"/>
            </a:endParaRPr>
          </a:p>
        </p:txBody>
      </p:sp>
      <p:sp>
        <p:nvSpPr>
          <p:cNvPr id="17" name="Rectangle 5">
            <a:extLst>
              <a:ext uri="{FF2B5EF4-FFF2-40B4-BE49-F238E27FC236}">
                <a16:creationId xmlns:a16="http://schemas.microsoft.com/office/drawing/2014/main" id="{991F0ECA-8185-B7D0-04C0-29620720EDFB}"/>
              </a:ext>
            </a:extLst>
          </p:cNvPr>
          <p:cNvSpPr>
            <a:spLocks noChangeArrowheads="1"/>
          </p:cNvSpPr>
          <p:nvPr/>
        </p:nvSpPr>
        <p:spPr bwMode="auto">
          <a:xfrm>
            <a:off x="106907" y="3414854"/>
            <a:ext cx="6952722" cy="78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rPr>
              <a:t>■　不正使用物件啓発監視の強化　　　　　　　　　　  </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２，０００万円）</a:t>
            </a: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歩行者の安全・安心な通行環境の確保を図るため、ミナミエリアの道路上の</a:t>
            </a:r>
            <a:endParaRPr lang="en-US" altLang="ja-JP" sz="1400" dirty="0">
              <a:latin typeface="ＭＳ Ｐゴシック" panose="020B0600070205080204" pitchFamily="50" charset="-128"/>
            </a:endParaRPr>
          </a:p>
          <a:p>
            <a:pPr marL="489300" lvl="1" indent="0" eaLnBrk="1" fontAlgn="auto" hangingPunct="1">
              <a:spcBef>
                <a:spcPts val="170"/>
              </a:spcBef>
              <a:spcAft>
                <a:spcPts val="170"/>
              </a:spcAft>
              <a:tabLst>
                <a:tab pos="538163" algn="l"/>
              </a:tabLst>
              <a:defRPr/>
            </a:pPr>
            <a:r>
              <a:rPr lang="ja-JP" altLang="en-US" sz="1400" dirty="0">
                <a:latin typeface="ＭＳ Ｐゴシック" panose="020B0600070205080204" pitchFamily="50" charset="-128"/>
              </a:rPr>
              <a:t>　　 不正使用物件に対する啓発監視を実施</a:t>
            </a:r>
          </a:p>
        </p:txBody>
      </p:sp>
      <p:sp>
        <p:nvSpPr>
          <p:cNvPr id="19" name="Rectangle 5">
            <a:extLst>
              <a:ext uri="{FF2B5EF4-FFF2-40B4-BE49-F238E27FC236}">
                <a16:creationId xmlns:a16="http://schemas.microsoft.com/office/drawing/2014/main" id="{C813FA13-9687-ECAB-30BF-3F6361D35C03}"/>
              </a:ext>
            </a:extLst>
          </p:cNvPr>
          <p:cNvSpPr>
            <a:spLocks noChangeArrowheads="1"/>
          </p:cNvSpPr>
          <p:nvPr/>
        </p:nvSpPr>
        <p:spPr bwMode="auto">
          <a:xfrm>
            <a:off x="106907" y="4262582"/>
            <a:ext cx="6922336" cy="66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rPr>
              <a:t>■　繁華街放置自転車対策の強化　　　　　　　</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 </a:t>
            </a:r>
            <a:r>
              <a:rPr lang="en-US" altLang="ja-JP" sz="1600" b="1" dirty="0">
                <a:latin typeface="ＭＳ Ｐゴシック" panose="020B0600070205080204" pitchFamily="50" charset="-128"/>
              </a:rPr>
              <a:t> </a:t>
            </a:r>
            <a:r>
              <a:rPr lang="zh-TW" altLang="en-US" sz="1600" b="1" dirty="0">
                <a:latin typeface="ＭＳ Ｐゴシック" panose="020B0600070205080204" pitchFamily="50" charset="-128"/>
              </a:rPr>
              <a:t>２億 ６，５００</a:t>
            </a:r>
            <a:r>
              <a:rPr lang="ja-JP" altLang="en-US" sz="1600" b="1" dirty="0">
                <a:latin typeface="ＭＳ Ｐゴシック" panose="020B0600070205080204" pitchFamily="50" charset="-128"/>
              </a:rPr>
              <a:t>万円）</a:t>
            </a: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ミナミエリア専用の撤去車両を新たに追加し、放置自転車の削減を加速化</a:t>
            </a:r>
          </a:p>
        </p:txBody>
      </p:sp>
      <p:sp>
        <p:nvSpPr>
          <p:cNvPr id="28" name="角丸四角形 20">
            <a:extLst>
              <a:ext uri="{FF2B5EF4-FFF2-40B4-BE49-F238E27FC236}">
                <a16:creationId xmlns:a16="http://schemas.microsoft.com/office/drawing/2014/main" id="{2A835B98-6E18-9BEE-F854-8A01850858A5}"/>
              </a:ext>
            </a:extLst>
          </p:cNvPr>
          <p:cNvSpPr/>
          <p:nvPr/>
        </p:nvSpPr>
        <p:spPr>
          <a:xfrm>
            <a:off x="59205" y="3482915"/>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pic>
        <p:nvPicPr>
          <p:cNvPr id="34" name="図 33">
            <a:extLst>
              <a:ext uri="{FF2B5EF4-FFF2-40B4-BE49-F238E27FC236}">
                <a16:creationId xmlns:a16="http://schemas.microsoft.com/office/drawing/2014/main" id="{966300FF-DE8B-BB97-3CCC-ABDCEC0B874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17986" y="3544662"/>
            <a:ext cx="1556227" cy="1293029"/>
          </a:xfrm>
          <a:prstGeom prst="rect">
            <a:avLst/>
          </a:prstGeom>
        </p:spPr>
      </p:pic>
      <p:sp>
        <p:nvSpPr>
          <p:cNvPr id="5" name="Rectangle 5">
            <a:extLst>
              <a:ext uri="{FF2B5EF4-FFF2-40B4-BE49-F238E27FC236}">
                <a16:creationId xmlns:a16="http://schemas.microsoft.com/office/drawing/2014/main" id="{BE2ED364-3E0D-071A-4010-FDCD71134264}"/>
              </a:ext>
            </a:extLst>
          </p:cNvPr>
          <p:cNvSpPr>
            <a:spLocks noChangeArrowheads="1"/>
          </p:cNvSpPr>
          <p:nvPr/>
        </p:nvSpPr>
        <p:spPr bwMode="auto">
          <a:xfrm>
            <a:off x="60926" y="2051914"/>
            <a:ext cx="6912000" cy="71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rPr>
              <a:t>■　公衆トイレ整備事業　 　　　　　　　　　　　　　　        （   　 　　 ３００万円）</a:t>
            </a: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戎橋公衆トイレ建替え工事の設計を実施</a:t>
            </a:r>
          </a:p>
        </p:txBody>
      </p:sp>
      <p:sp>
        <p:nvSpPr>
          <p:cNvPr id="3" name="角丸四角形 20">
            <a:extLst>
              <a:ext uri="{FF2B5EF4-FFF2-40B4-BE49-F238E27FC236}">
                <a16:creationId xmlns:a16="http://schemas.microsoft.com/office/drawing/2014/main" id="{55846754-EB15-E2D2-27D6-F13DB7022E64}"/>
              </a:ext>
            </a:extLst>
          </p:cNvPr>
          <p:cNvSpPr/>
          <p:nvPr/>
        </p:nvSpPr>
        <p:spPr>
          <a:xfrm>
            <a:off x="55380" y="2123195"/>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10" name="角丸四角形 20">
            <a:extLst>
              <a:ext uri="{FF2B5EF4-FFF2-40B4-BE49-F238E27FC236}">
                <a16:creationId xmlns:a16="http://schemas.microsoft.com/office/drawing/2014/main" id="{92B9049F-0A5B-FB8E-5760-6D62F0354B49}"/>
              </a:ext>
            </a:extLst>
          </p:cNvPr>
          <p:cNvSpPr/>
          <p:nvPr/>
        </p:nvSpPr>
        <p:spPr>
          <a:xfrm>
            <a:off x="61271" y="660293"/>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4" name="Rectangle 5">
            <a:extLst>
              <a:ext uri="{FF2B5EF4-FFF2-40B4-BE49-F238E27FC236}">
                <a16:creationId xmlns:a16="http://schemas.microsoft.com/office/drawing/2014/main" id="{5E75A145-55FF-1463-6504-56C58FB25CE6}"/>
              </a:ext>
            </a:extLst>
          </p:cNvPr>
          <p:cNvSpPr>
            <a:spLocks noChangeArrowheads="1"/>
          </p:cNvSpPr>
          <p:nvPr/>
        </p:nvSpPr>
        <p:spPr bwMode="auto">
          <a:xfrm>
            <a:off x="90672" y="1353939"/>
            <a:ext cx="6912000" cy="6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rPr>
              <a:t>■　ミナミの環境改善に向けた啓発強化事業　　 　　 　（ 　  　２，２００万円）</a:t>
            </a:r>
          </a:p>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来街する観光客等に対し、ごみ・喫煙等のマナー・ルールの啓発を実施</a:t>
            </a:r>
            <a:endParaRPr lang="en-US" altLang="ja-JP" sz="1400" dirty="0">
              <a:latin typeface="ＭＳ Ｐゴシック" panose="020B0600070205080204" pitchFamily="50" charset="-128"/>
            </a:endParaRPr>
          </a:p>
        </p:txBody>
      </p:sp>
      <p:sp>
        <p:nvSpPr>
          <p:cNvPr id="9" name="角丸四角形 20">
            <a:extLst>
              <a:ext uri="{FF2B5EF4-FFF2-40B4-BE49-F238E27FC236}">
                <a16:creationId xmlns:a16="http://schemas.microsoft.com/office/drawing/2014/main" id="{81D29405-A540-D63C-0A97-1084AAD68C26}"/>
              </a:ext>
            </a:extLst>
          </p:cNvPr>
          <p:cNvSpPr/>
          <p:nvPr/>
        </p:nvSpPr>
        <p:spPr>
          <a:xfrm>
            <a:off x="69462" y="1403396"/>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11" name="Rectangle 5">
            <a:extLst>
              <a:ext uri="{FF2B5EF4-FFF2-40B4-BE49-F238E27FC236}">
                <a16:creationId xmlns:a16="http://schemas.microsoft.com/office/drawing/2014/main" id="{162745B7-7203-1C21-AC90-9E7D8D468008}"/>
              </a:ext>
            </a:extLst>
          </p:cNvPr>
          <p:cNvSpPr>
            <a:spLocks noChangeArrowheads="1"/>
          </p:cNvSpPr>
          <p:nvPr/>
        </p:nvSpPr>
        <p:spPr bwMode="auto">
          <a:xfrm>
            <a:off x="118374" y="622441"/>
            <a:ext cx="6958332" cy="3032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288000" eaLnBrk="1" hangingPunct="1">
              <a:spcBef>
                <a:spcPts val="170"/>
              </a:spcBef>
              <a:spcAft>
                <a:spcPts val="170"/>
              </a:spcAft>
              <a:tabLst>
                <a:tab pos="4838700" algn="l"/>
              </a:tabLst>
              <a:defRPr/>
            </a:pPr>
            <a:r>
              <a:rPr lang="ja-JP" altLang="en-US" sz="1600" b="1" dirty="0">
                <a:latin typeface="ＭＳ Ｐゴシック" panose="020B0600070205080204" pitchFamily="50" charset="-128"/>
              </a:rPr>
              <a:t>■　ミナミエリアのスーツケース不法投棄対策事業　   （  　　</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５，０００万円）</a:t>
            </a:r>
            <a:endParaRPr lang="en-US" altLang="ja-JP" sz="1600" b="1" dirty="0">
              <a:latin typeface="ＭＳ Ｐゴシック" panose="020B0600070205080204" pitchFamily="50" charset="-128"/>
            </a:endParaRPr>
          </a:p>
          <a:p>
            <a:pPr marL="573750" indent="-285750" eaLnBrk="1" hangingPunct="1">
              <a:spcBef>
                <a:spcPts val="170"/>
              </a:spcBef>
              <a:spcAft>
                <a:spcPts val="170"/>
              </a:spcAft>
              <a:buFont typeface="Wingdings" panose="05000000000000000000" pitchFamily="2" charset="2"/>
              <a:buChar char="Ø"/>
              <a:tabLst>
                <a:tab pos="4838700" algn="l"/>
              </a:tabLst>
              <a:defRPr/>
            </a:pPr>
            <a:endParaRPr lang="ja-JP" altLang="en-US" sz="1600" b="1" dirty="0">
              <a:latin typeface="ＭＳ Ｐゴシック" panose="020B0600070205080204" pitchFamily="50" charset="-128"/>
            </a:endParaRPr>
          </a:p>
        </p:txBody>
      </p:sp>
      <p:sp>
        <p:nvSpPr>
          <p:cNvPr id="12" name="Rectangle 5">
            <a:extLst>
              <a:ext uri="{FF2B5EF4-FFF2-40B4-BE49-F238E27FC236}">
                <a16:creationId xmlns:a16="http://schemas.microsoft.com/office/drawing/2014/main" id="{12721E40-AA64-C909-4EF0-A600A88CBB6E}"/>
              </a:ext>
            </a:extLst>
          </p:cNvPr>
          <p:cNvSpPr>
            <a:spLocks noChangeArrowheads="1"/>
          </p:cNvSpPr>
          <p:nvPr/>
        </p:nvSpPr>
        <p:spPr bwMode="auto">
          <a:xfrm>
            <a:off x="81666" y="925669"/>
            <a:ext cx="6967758" cy="54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p>
            <a:pPr marL="756000" lvl="1" indent="-266700" eaLnBrk="1" fontAlgn="auto" hangingPunct="1">
              <a:spcBef>
                <a:spcPts val="170"/>
              </a:spcBef>
              <a:spcAft>
                <a:spcPts val="170"/>
              </a:spcAft>
              <a:buFont typeface="Wingdings" pitchFamily="2" charset="2"/>
              <a:buChar char="Ø"/>
              <a:tabLst>
                <a:tab pos="538163" algn="l"/>
              </a:tabLst>
              <a:defRPr/>
            </a:pPr>
            <a:r>
              <a:rPr lang="ja-JP" altLang="en-US" sz="1400" dirty="0">
                <a:latin typeface="ＭＳ Ｐゴシック" panose="020B0600070205080204" pitchFamily="50" charset="-128"/>
              </a:rPr>
              <a:t>スーツケースの不法投棄禁止や適切な処分方法を多言語で案内する啓発を実施</a:t>
            </a:r>
            <a:endParaRPr lang="en-US" altLang="ja-JP" sz="1400" dirty="0">
              <a:latin typeface="ＭＳ Ｐゴシック" panose="020B0600070205080204" pitchFamily="50" charset="-128"/>
            </a:endParaRPr>
          </a:p>
          <a:p>
            <a:pPr marL="489300" lvl="1" indent="0" eaLnBrk="1" fontAlgn="auto" hangingPunct="1">
              <a:spcBef>
                <a:spcPts val="170"/>
              </a:spcBef>
              <a:spcAft>
                <a:spcPts val="170"/>
              </a:spcAft>
              <a:tabLst>
                <a:tab pos="538163" algn="l"/>
              </a:tabLst>
              <a:defRPr/>
            </a:pPr>
            <a:r>
              <a:rPr lang="ja-JP" altLang="en-US" sz="1400" dirty="0">
                <a:latin typeface="ＭＳ Ｐゴシック" panose="020B0600070205080204" pitchFamily="50" charset="-128"/>
              </a:rPr>
              <a:t>　 </a:t>
            </a:r>
          </a:p>
        </p:txBody>
      </p:sp>
      <p:pic>
        <p:nvPicPr>
          <p:cNvPr id="7" name="図 6">
            <a:extLst>
              <a:ext uri="{FF2B5EF4-FFF2-40B4-BE49-F238E27FC236}">
                <a16:creationId xmlns:a16="http://schemas.microsoft.com/office/drawing/2014/main" id="{50606045-AACD-8ED7-4D77-148E939E403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10430" y="817690"/>
            <a:ext cx="1556226" cy="1057988"/>
          </a:xfrm>
          <a:prstGeom prst="rect">
            <a:avLst/>
          </a:prstGeom>
        </p:spPr>
      </p:pic>
      <p:sp>
        <p:nvSpPr>
          <p:cNvPr id="8" name="角丸四角形 33">
            <a:extLst>
              <a:ext uri="{FF2B5EF4-FFF2-40B4-BE49-F238E27FC236}">
                <a16:creationId xmlns:a16="http://schemas.microsoft.com/office/drawing/2014/main" id="{6A046301-36A6-90A5-2648-9141BB9A570F}"/>
              </a:ext>
            </a:extLst>
          </p:cNvPr>
          <p:cNvSpPr/>
          <p:nvPr/>
        </p:nvSpPr>
        <p:spPr>
          <a:xfrm>
            <a:off x="68827" y="4318121"/>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13" name="テキスト ボックス 12">
            <a:extLst>
              <a:ext uri="{FF2B5EF4-FFF2-40B4-BE49-F238E27FC236}">
                <a16:creationId xmlns:a16="http://schemas.microsoft.com/office/drawing/2014/main" id="{29871D40-AC3B-DAFD-1512-80B54F8E019F}"/>
              </a:ext>
            </a:extLst>
          </p:cNvPr>
          <p:cNvSpPr txBox="1"/>
          <p:nvPr/>
        </p:nvSpPr>
        <p:spPr>
          <a:xfrm>
            <a:off x="7127041" y="1828582"/>
            <a:ext cx="1723001" cy="307777"/>
          </a:xfrm>
          <a:prstGeom prst="rect">
            <a:avLst/>
          </a:prstGeom>
          <a:noFill/>
        </p:spPr>
        <p:txBody>
          <a:bodyPr wrap="square" rtlCol="0">
            <a:spAutoFit/>
          </a:bodyPr>
          <a:lstStyle/>
          <a:p>
            <a:pPr algn="ctr"/>
            <a:r>
              <a:rPr lang="ja-JP" altLang="en-US" sz="700" dirty="0"/>
              <a:t>ミナミの環境改善に向けた</a:t>
            </a:r>
            <a:endParaRPr lang="en-US" altLang="ja-JP" sz="700" dirty="0"/>
          </a:p>
          <a:p>
            <a:pPr algn="ctr"/>
            <a:r>
              <a:rPr lang="ja-JP" altLang="en-US" sz="700" dirty="0"/>
              <a:t>啓発強化</a:t>
            </a:r>
            <a:r>
              <a:rPr kumimoji="1" lang="ja-JP" altLang="en-US" sz="700" dirty="0"/>
              <a:t>事業のイメージ</a:t>
            </a:r>
          </a:p>
        </p:txBody>
      </p:sp>
      <p:sp>
        <p:nvSpPr>
          <p:cNvPr id="18" name="テキスト ボックス 17">
            <a:extLst>
              <a:ext uri="{FF2B5EF4-FFF2-40B4-BE49-F238E27FC236}">
                <a16:creationId xmlns:a16="http://schemas.microsoft.com/office/drawing/2014/main" id="{85C9C28C-B1AE-5963-C791-B0E2F4B7F8F1}"/>
              </a:ext>
            </a:extLst>
          </p:cNvPr>
          <p:cNvSpPr txBox="1"/>
          <p:nvPr/>
        </p:nvSpPr>
        <p:spPr>
          <a:xfrm>
            <a:off x="7142155" y="4798308"/>
            <a:ext cx="1723001" cy="200055"/>
          </a:xfrm>
          <a:prstGeom prst="rect">
            <a:avLst/>
          </a:prstGeom>
          <a:noFill/>
        </p:spPr>
        <p:txBody>
          <a:bodyPr wrap="square" rtlCol="0">
            <a:spAutoFit/>
          </a:bodyPr>
          <a:lstStyle/>
          <a:p>
            <a:pPr algn="ctr"/>
            <a:r>
              <a:rPr lang="ja-JP" altLang="en-US" sz="700" dirty="0"/>
              <a:t>繫華街放置自転車対策</a:t>
            </a:r>
            <a:r>
              <a:rPr kumimoji="1" lang="ja-JP" altLang="en-US" sz="700" dirty="0"/>
              <a:t>のイメージ</a:t>
            </a:r>
          </a:p>
        </p:txBody>
      </p:sp>
      <p:sp>
        <p:nvSpPr>
          <p:cNvPr id="20" name="テキスト ボックス 19">
            <a:extLst>
              <a:ext uri="{FF2B5EF4-FFF2-40B4-BE49-F238E27FC236}">
                <a16:creationId xmlns:a16="http://schemas.microsoft.com/office/drawing/2014/main" id="{5A00A709-EC7A-7B0B-1623-832CD5EEEED7}"/>
              </a:ext>
            </a:extLst>
          </p:cNvPr>
          <p:cNvSpPr txBox="1"/>
          <p:nvPr/>
        </p:nvSpPr>
        <p:spPr>
          <a:xfrm>
            <a:off x="7127040" y="3291538"/>
            <a:ext cx="1723001" cy="200055"/>
          </a:xfrm>
          <a:prstGeom prst="rect">
            <a:avLst/>
          </a:prstGeom>
          <a:noFill/>
        </p:spPr>
        <p:txBody>
          <a:bodyPr wrap="square" rtlCol="0">
            <a:spAutoFit/>
          </a:bodyPr>
          <a:lstStyle/>
          <a:p>
            <a:pPr algn="ctr"/>
            <a:r>
              <a:rPr kumimoji="1" lang="ja-JP" altLang="en-US" sz="700" dirty="0"/>
              <a:t>不正使用物件のイメージ</a:t>
            </a:r>
          </a:p>
        </p:txBody>
      </p:sp>
      <p:pic>
        <p:nvPicPr>
          <p:cNvPr id="22" name="図 21">
            <a:extLst>
              <a:ext uri="{FF2B5EF4-FFF2-40B4-BE49-F238E27FC236}">
                <a16:creationId xmlns:a16="http://schemas.microsoft.com/office/drawing/2014/main" id="{C5ACF64E-9D44-77C3-23E1-ACB3CC00A8A5}"/>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10430" y="2146487"/>
            <a:ext cx="1556226" cy="1174117"/>
          </a:xfrm>
          <a:prstGeom prst="rect">
            <a:avLst/>
          </a:prstGeom>
        </p:spPr>
      </p:pic>
    </p:spTree>
    <p:extLst>
      <p:ext uri="{BB962C8B-B14F-4D97-AF65-F5344CB8AC3E}">
        <p14:creationId xmlns:p14="http://schemas.microsoft.com/office/powerpoint/2010/main" val="243382460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0" y="1733550"/>
            <a:ext cx="9144000" cy="939800"/>
          </a:xfrm>
          <a:prstGeom prst="rect">
            <a:avLst/>
          </a:prstGeom>
          <a:gradFill flip="none" rotWithShape="1">
            <a:gsLst>
              <a:gs pos="0">
                <a:schemeClr val="bg1"/>
              </a:gs>
              <a:gs pos="20000">
                <a:srgbClr val="000099"/>
              </a:gs>
              <a:gs pos="80000">
                <a:srgbClr val="000099"/>
              </a:gs>
              <a:gs pos="100000">
                <a:schemeClr val="bg1"/>
              </a:gs>
            </a:gsLst>
            <a:lin ang="10800000" scaled="1"/>
            <a:tileRect/>
          </a:gradFill>
          <a:ln w="38100" algn="ctr">
            <a:noFill/>
            <a:miter lim="800000"/>
            <a:headEnd/>
            <a:tailEnd/>
          </a:ln>
          <a:effectLst/>
        </p:spPr>
        <p:txBody>
          <a:bodyPr wrap="none" lIns="77928" tIns="38964" rIns="77928" bIns="38964" anchor="ctr"/>
          <a:lstStyle/>
          <a:p>
            <a:pPr algn="ctr" eaLnBrk="1" hangingPunct="1">
              <a:defRPr/>
            </a:pPr>
            <a:r>
              <a:rPr lang="ja-JP" altLang="en-US" sz="3600" dirty="0">
                <a:solidFill>
                  <a:schemeClr val="bg1"/>
                </a:solidFill>
                <a:ea typeface="HG創英角ｺﾞｼｯｸUB" pitchFamily="49" charset="-128"/>
              </a:rPr>
              <a:t>２．令和８</a:t>
            </a:r>
            <a:r>
              <a:rPr lang="ja-JP" altLang="en-US" sz="3600" dirty="0">
                <a:solidFill>
                  <a:schemeClr val="bg1"/>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年度</a:t>
            </a:r>
            <a:r>
              <a:rPr lang="ja-JP" altLang="en-US" sz="3600" dirty="0">
                <a:solidFill>
                  <a:schemeClr val="bg1"/>
                </a:solidFill>
                <a:ea typeface="HG創英角ｺﾞｼｯｸUB" pitchFamily="49" charset="-128"/>
              </a:rPr>
              <a:t>予算の姿</a:t>
            </a:r>
          </a:p>
        </p:txBody>
      </p:sp>
    </p:spTree>
    <p:extLst>
      <p:ext uri="{BB962C8B-B14F-4D97-AF65-F5344CB8AC3E}">
        <p14:creationId xmlns:p14="http://schemas.microsoft.com/office/powerpoint/2010/main" val="3873767105"/>
      </p:ext>
    </p:extLst>
  </p:cSld>
  <p:clrMapOvr>
    <a:masterClrMapping/>
  </p:clrMapOvr>
  <p:transition>
    <p:cut/>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62DE55-BC07-BA28-3EF2-5018C8757268}"/>
            </a:ext>
          </a:extLst>
        </p:cNvPr>
        <p:cNvGrpSpPr/>
        <p:nvPr/>
      </p:nvGrpSpPr>
      <p:grpSpPr>
        <a:xfrm>
          <a:off x="0" y="0"/>
          <a:ext cx="0" cy="0"/>
          <a:chOff x="0" y="0"/>
          <a:chExt cx="0" cy="0"/>
        </a:xfrm>
      </p:grpSpPr>
      <p:sp>
        <p:nvSpPr>
          <p:cNvPr id="30" name="Rectangle 4">
            <a:extLst>
              <a:ext uri="{FF2B5EF4-FFF2-40B4-BE49-F238E27FC236}">
                <a16:creationId xmlns:a16="http://schemas.microsoft.com/office/drawing/2014/main" id="{F926D640-D685-3FAB-505B-A7E567619167}"/>
              </a:ext>
            </a:extLst>
          </p:cNvPr>
          <p:cNvSpPr>
            <a:spLocks noChangeArrowheads="1"/>
          </p:cNvSpPr>
          <p:nvPr/>
        </p:nvSpPr>
        <p:spPr bwMode="auto">
          <a:xfrm>
            <a:off x="-1588" y="-4763"/>
            <a:ext cx="9145588" cy="476251"/>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ＭＳ Ｐゴシック" panose="020B0600070205080204" pitchFamily="50" charset="-128"/>
                <a:ea typeface="HG創英角ｺﾞｼｯｸUB" pitchFamily="49" charset="-128"/>
                <a:cs typeface="+mn-cs"/>
              </a:rPr>
              <a:t>大阪公立大学による「知の拠点」の形成</a:t>
            </a:r>
            <a:endParaRPr lang="ja-JP" altLang="en-US" sz="28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34" name="スライド番号プレースホルダ 3">
            <a:extLst>
              <a:ext uri="{FF2B5EF4-FFF2-40B4-BE49-F238E27FC236}">
                <a16:creationId xmlns:a16="http://schemas.microsoft.com/office/drawing/2014/main" id="{F0F74CF4-97F0-1DA1-E212-62A776525EF5}"/>
              </a:ext>
            </a:extLst>
          </p:cNvPr>
          <p:cNvSpPr txBox="1">
            <a:spLocks noGrp="1"/>
          </p:cNvSpPr>
          <p:nvPr/>
        </p:nvSpPr>
        <p:spPr bwMode="auto">
          <a:xfrm>
            <a:off x="7010400" y="4786313"/>
            <a:ext cx="2133600" cy="357187"/>
          </a:xfrm>
          <a:prstGeom prst="rect">
            <a:avLst/>
          </a:prstGeom>
          <a:noFill/>
          <a:ln>
            <a:miter lim="800000"/>
            <a:headEnd/>
            <a:tailEnd/>
          </a:ln>
        </p:spPr>
        <p:txBody>
          <a:bodyPr lIns="77928" tIns="38964" rIns="77928" bIns="38964"/>
          <a:lstStyle/>
          <a:p>
            <a:pPr marL="0" marR="0" lvl="0" indent="0" algn="r" defTabSz="914400" rtl="0" eaLnBrk="1" fontAlgn="base" latinLnBrk="0" hangingPunct="1">
              <a:lnSpc>
                <a:spcPct val="100000"/>
              </a:lnSpc>
              <a:spcBef>
                <a:spcPct val="0"/>
              </a:spcBef>
              <a:spcAft>
                <a:spcPct val="0"/>
              </a:spcAft>
              <a:buClrTx/>
              <a:buSzTx/>
              <a:buFontTx/>
              <a:buNone/>
              <a:tabLst/>
              <a:defRPr/>
            </a:pPr>
            <a:fld id="{8FFDCF82-61BD-41EF-A490-9375BDA4C9D1}" type="slidenum">
              <a:rPr kumimoji="1" lang="en-US" altLang="ja-JP" sz="20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1" lang="en-US" altLang="ja-JP"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60" name="Rectangle 5">
            <a:extLst>
              <a:ext uri="{FF2B5EF4-FFF2-40B4-BE49-F238E27FC236}">
                <a16:creationId xmlns:a16="http://schemas.microsoft.com/office/drawing/2014/main" id="{E62DF87B-EAA1-3DA0-729A-E09D1F027CDF}"/>
              </a:ext>
            </a:extLst>
          </p:cNvPr>
          <p:cNvSpPr>
            <a:spLocks noChangeArrowheads="1"/>
          </p:cNvSpPr>
          <p:nvPr/>
        </p:nvSpPr>
        <p:spPr bwMode="auto">
          <a:xfrm>
            <a:off x="274532" y="1448533"/>
            <a:ext cx="8113189" cy="1624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lvl="0" eaLnBrk="1" hangingPunct="1">
              <a:lnSpc>
                <a:spcPts val="600"/>
              </a:lnSpc>
              <a:spcBef>
                <a:spcPts val="170"/>
              </a:spcBef>
              <a:spcAft>
                <a:spcPts val="170"/>
              </a:spcAft>
              <a:buNone/>
              <a:tabLst>
                <a:tab pos="5118100" algn="l"/>
              </a:tabLst>
              <a:defRPr/>
            </a:pPr>
            <a:endParaRPr lang="en-US" altLang="ja-JP" sz="1600" b="1" dirty="0">
              <a:solidFill>
                <a:srgbClr val="FF0000"/>
              </a:solidFill>
              <a:latin typeface="ＭＳ Ｐゴシック"/>
              <a:ea typeface="ＭＳ Ｐゴシック"/>
            </a:endParaRPr>
          </a:p>
          <a:p>
            <a:pPr marL="288000" lvl="0" eaLnBrk="1" hangingPunct="1">
              <a:spcBef>
                <a:spcPts val="170"/>
              </a:spcBef>
              <a:spcAft>
                <a:spcPts val="170"/>
              </a:spcAft>
              <a:buNone/>
              <a:tabLst>
                <a:tab pos="5118100" algn="l"/>
              </a:tabLst>
              <a:defRPr/>
            </a:pPr>
            <a:r>
              <a:rPr lang="ja-JP" altLang="en-US" sz="1600" b="1" dirty="0">
                <a:latin typeface="ＭＳ Ｐゴシック"/>
                <a:ea typeface="ＭＳ Ｐゴシック"/>
              </a:rPr>
              <a:t>■　大阪公立大学学舎整備</a:t>
            </a:r>
            <a:r>
              <a:rPr lang="ja-JP" altLang="en-US" sz="1600" b="1" dirty="0">
                <a:latin typeface="ＭＳ Ｐゴシック"/>
              </a:rPr>
              <a:t>事業　　　　　　        　（１７億５，０００万円</a:t>
            </a:r>
            <a:r>
              <a:rPr lang="ja-JP" altLang="en-US" sz="1600" b="1" dirty="0">
                <a:latin typeface="ＭＳ Ｐゴシック" pitchFamily="50" charset="-128"/>
                <a:ea typeface="ＭＳ Ｐゴシック" charset="-128"/>
              </a:rPr>
              <a:t>）</a:t>
            </a:r>
            <a:endParaRPr lang="en-US" altLang="ja-JP" sz="1600" b="1" dirty="0">
              <a:latin typeface="ＭＳ Ｐゴシック"/>
              <a:ea typeface="ＭＳ Ｐゴシック"/>
            </a:endParaRPr>
          </a:p>
          <a:p>
            <a:pPr marL="756000" lvl="0" indent="-284400">
              <a:spcBef>
                <a:spcPts val="600"/>
              </a:spcBef>
              <a:spcAft>
                <a:spcPts val="170"/>
              </a:spcAft>
              <a:buFont typeface="Wingdings" pitchFamily="2" charset="2"/>
              <a:buChar char="Ø"/>
              <a:defRPr/>
            </a:pPr>
            <a:r>
              <a:rPr lang="ja-JP" altLang="en-US" sz="1400" dirty="0">
                <a:latin typeface="ＭＳ Ｐゴシック"/>
              </a:rPr>
              <a:t>同種分野の学部等の集約化に向け、既存キャンパス（杉本・中百舌鳥）を整備</a:t>
            </a:r>
            <a:endParaRPr lang="en-US" altLang="ja-JP" sz="1400" dirty="0">
              <a:latin typeface="ＭＳ Ｐゴシック"/>
            </a:endParaRPr>
          </a:p>
          <a:p>
            <a:pPr marL="471600" lvl="0">
              <a:spcBef>
                <a:spcPts val="600"/>
              </a:spcBef>
              <a:spcAft>
                <a:spcPts val="170"/>
              </a:spcAft>
              <a:buNone/>
              <a:defRPr/>
            </a:pPr>
            <a:r>
              <a:rPr lang="ja-JP" altLang="en-US" sz="1400" dirty="0">
                <a:latin typeface="ＭＳ Ｐゴシック"/>
                <a:ea typeface="ＭＳ Ｐゴシック" charset="-128"/>
              </a:rPr>
              <a:t>　</a:t>
            </a:r>
            <a:r>
              <a:rPr lang="ja-JP" altLang="en-US" sz="1400" dirty="0">
                <a:latin typeface="ＭＳ Ｐゴシック" pitchFamily="50" charset="-128"/>
                <a:ea typeface="ＭＳ Ｐゴシック" charset="-128"/>
              </a:rPr>
              <a:t>・　各キャンパスの実施設計、整備工事</a:t>
            </a:r>
            <a:endParaRPr lang="en-US" altLang="ja-JP" sz="1400" dirty="0">
              <a:latin typeface="ＭＳ Ｐゴシック" pitchFamily="50" charset="-128"/>
              <a:ea typeface="ＭＳ Ｐゴシック" charset="-128"/>
            </a:endParaRPr>
          </a:p>
          <a:p>
            <a:pPr marL="471488" lvl="0" eaLnBrk="1" hangingPunct="1">
              <a:spcBef>
                <a:spcPts val="170"/>
              </a:spcBef>
              <a:spcAft>
                <a:spcPts val="170"/>
              </a:spcAft>
              <a:buNone/>
              <a:tabLst>
                <a:tab pos="5740400" algn="l"/>
              </a:tabLst>
              <a:defRPr/>
            </a:pPr>
            <a:r>
              <a:rPr lang="ja-JP" altLang="en-US" sz="1400" dirty="0">
                <a:latin typeface="ＭＳ Ｐゴシック" pitchFamily="50" charset="-128"/>
                <a:ea typeface="ＭＳ Ｐゴシック" charset="-128"/>
              </a:rPr>
              <a:t>　・　杉本キャンパス工学部跡地の有効活用に向けて、事業者ニーズ把握のための調査を実施</a:t>
            </a:r>
            <a:endParaRPr lang="en-US" altLang="ja-JP" sz="1400" dirty="0">
              <a:latin typeface="ＭＳ Ｐゴシック" pitchFamily="50" charset="-128"/>
              <a:ea typeface="ＭＳ Ｐゴシック" charset="-128"/>
            </a:endParaRPr>
          </a:p>
          <a:p>
            <a:pPr marL="757350" indent="-285750" eaLnBrk="1" hangingPunct="1">
              <a:spcBef>
                <a:spcPts val="170"/>
              </a:spcBef>
              <a:spcAft>
                <a:spcPts val="170"/>
              </a:spcAft>
              <a:buFont typeface="Wingdings" panose="05000000000000000000" pitchFamily="2" charset="2"/>
              <a:buChar char="Ø"/>
              <a:tabLst>
                <a:tab pos="5740400" algn="l"/>
              </a:tabLst>
              <a:defRPr/>
            </a:pPr>
            <a:r>
              <a:rPr lang="ja-JP" altLang="en-US" sz="1400" dirty="0">
                <a:latin typeface="ＭＳ Ｐゴシック"/>
              </a:rPr>
              <a:t>森之宮キャンパスに</a:t>
            </a:r>
            <a:r>
              <a:rPr lang="ja-JP" altLang="en-US" sz="1400">
                <a:latin typeface="ＭＳ Ｐゴシック"/>
              </a:rPr>
              <a:t>秋入学課程や</a:t>
            </a:r>
            <a:r>
              <a:rPr lang="ja-JP" altLang="en-US" sz="1400" dirty="0">
                <a:latin typeface="ＭＳ Ｐゴシック"/>
              </a:rPr>
              <a:t>情報学分野等を配置する学舎整備に向けて、</a:t>
            </a:r>
            <a:r>
              <a:rPr lang="ja-JP" altLang="en-US" sz="1400" dirty="0">
                <a:latin typeface="ＭＳ Ｐゴシック" pitchFamily="50" charset="-128"/>
                <a:ea typeface="ＭＳ Ｐゴシック" charset="-128"/>
              </a:rPr>
              <a:t>基本計画を策定</a:t>
            </a:r>
            <a:endParaRPr lang="ja-JP" altLang="en-US" sz="1400" dirty="0">
              <a:latin typeface="ＭＳ Ｐゴシック"/>
            </a:endParaRPr>
          </a:p>
          <a:p>
            <a:pPr marL="471600" lvl="0" eaLnBrk="1" hangingPunct="1">
              <a:spcBef>
                <a:spcPts val="170"/>
              </a:spcBef>
              <a:spcAft>
                <a:spcPts val="170"/>
              </a:spcAft>
              <a:buNone/>
              <a:tabLst>
                <a:tab pos="5740400" algn="l"/>
              </a:tabLst>
              <a:defRPr/>
            </a:pPr>
            <a:endParaRPr lang="en-US" altLang="ja-JP" sz="1400" dirty="0">
              <a:latin typeface="ＭＳ Ｐゴシック" pitchFamily="50" charset="-128"/>
              <a:ea typeface="ＭＳ Ｐゴシック" charset="-128"/>
            </a:endParaRPr>
          </a:p>
        </p:txBody>
      </p:sp>
      <p:sp>
        <p:nvSpPr>
          <p:cNvPr id="3" name="Rectangle 5">
            <a:extLst>
              <a:ext uri="{FF2B5EF4-FFF2-40B4-BE49-F238E27FC236}">
                <a16:creationId xmlns:a16="http://schemas.microsoft.com/office/drawing/2014/main" id="{2BCACC82-C1F0-88EC-7EEE-5E3FDAEEEDF9}"/>
              </a:ext>
            </a:extLst>
          </p:cNvPr>
          <p:cNvSpPr>
            <a:spLocks noChangeArrowheads="1"/>
          </p:cNvSpPr>
          <p:nvPr/>
        </p:nvSpPr>
        <p:spPr bwMode="auto">
          <a:xfrm>
            <a:off x="177793" y="580983"/>
            <a:ext cx="7727900" cy="951011"/>
          </a:xfrm>
          <a:prstGeom prst="rect">
            <a:avLst/>
          </a:prstGeom>
          <a:noFill/>
          <a:ln w="9525">
            <a:noFill/>
            <a:miter lim="800000"/>
            <a:headEnd/>
            <a:tailEnd/>
          </a:ln>
        </p:spPr>
        <p:txBody>
          <a:bodyPr lIns="77930" tIns="38964" rIns="77930" bIns="38964"/>
          <a:lstStyle/>
          <a:p>
            <a:pPr eaLnBrk="1" hangingPunct="1">
              <a:spcBef>
                <a:spcPts val="101"/>
              </a:spcBef>
              <a:spcAft>
                <a:spcPts val="101"/>
              </a:spcAft>
              <a:defRPr/>
            </a:pPr>
            <a:r>
              <a:rPr lang="ja-JP" altLang="en-US" sz="1600" b="1" dirty="0">
                <a:latin typeface="ＭＳ Ｐゴシック"/>
                <a:ea typeface="ＭＳ Ｐゴシック"/>
              </a:rPr>
              <a:t>〇　大阪の成長に貢献し、グローバルに発展する 「知の拠点」の実現をめざし、</a:t>
            </a:r>
          </a:p>
          <a:p>
            <a:pPr marL="355600" indent="-355600" eaLnBrk="1" hangingPunct="1">
              <a:spcBef>
                <a:spcPts val="101"/>
              </a:spcBef>
              <a:spcAft>
                <a:spcPts val="101"/>
              </a:spcAft>
              <a:defRPr/>
            </a:pPr>
            <a:r>
              <a:rPr lang="ja-JP" altLang="en-US" sz="1600" b="1" dirty="0">
                <a:latin typeface="ＭＳ Ｐゴシック"/>
                <a:ea typeface="ＭＳ Ｐゴシック"/>
              </a:rPr>
              <a:t>　　</a:t>
            </a:r>
            <a:r>
              <a:rPr lang="en-US" altLang="ja-JP" sz="1600" b="1" dirty="0">
                <a:latin typeface="ＭＳ Ｐゴシック"/>
                <a:ea typeface="ＭＳ Ｐゴシック"/>
              </a:rPr>
              <a:t>	</a:t>
            </a:r>
            <a:r>
              <a:rPr lang="ja-JP" altLang="en-US" sz="1600" b="1" dirty="0">
                <a:latin typeface="ＭＳ Ｐゴシック"/>
                <a:ea typeface="ＭＳ Ｐゴシック"/>
              </a:rPr>
              <a:t>産学官民の共創や学士課程への秋入学導入など国際力の強化に向けた</a:t>
            </a:r>
            <a:endParaRPr lang="en-US" altLang="ja-JP" sz="1600" b="1" dirty="0">
              <a:latin typeface="ＭＳ Ｐゴシック"/>
              <a:ea typeface="ＭＳ Ｐゴシック"/>
            </a:endParaRPr>
          </a:p>
          <a:p>
            <a:pPr marL="355600" indent="-355600" eaLnBrk="1" hangingPunct="1">
              <a:spcBef>
                <a:spcPts val="101"/>
              </a:spcBef>
              <a:spcAft>
                <a:spcPts val="101"/>
              </a:spcAft>
              <a:defRPr/>
            </a:pPr>
            <a:r>
              <a:rPr lang="ja-JP" altLang="en-US" sz="1600" b="1" dirty="0">
                <a:latin typeface="ＭＳ Ｐゴシック"/>
                <a:ea typeface="ＭＳ Ｐゴシック"/>
              </a:rPr>
              <a:t>　　</a:t>
            </a:r>
            <a:r>
              <a:rPr lang="en-US" altLang="ja-JP" sz="1600" b="1" dirty="0">
                <a:latin typeface="ＭＳ Ｐゴシック"/>
                <a:ea typeface="ＭＳ Ｐゴシック"/>
              </a:rPr>
              <a:t>	</a:t>
            </a:r>
            <a:r>
              <a:rPr lang="ja-JP" altLang="en-US" sz="1600" b="1" dirty="0">
                <a:latin typeface="ＭＳ Ｐゴシック"/>
                <a:ea typeface="ＭＳ Ｐゴシック"/>
              </a:rPr>
              <a:t>大阪公立大学の取組を支援</a:t>
            </a:r>
          </a:p>
        </p:txBody>
      </p:sp>
      <p:pic>
        <p:nvPicPr>
          <p:cNvPr id="5" name="図 4" descr="屋外, 草, 建物, ストリート が含まれている画像&#10;&#10;AI によって生成されたコンテンツは間違っている可能性があります。">
            <a:extLst>
              <a:ext uri="{FF2B5EF4-FFF2-40B4-BE49-F238E27FC236}">
                <a16:creationId xmlns:a16="http://schemas.microsoft.com/office/drawing/2014/main" id="{29A9485F-4930-3640-BFB0-882B8CA713B7}"/>
              </a:ext>
            </a:extLst>
          </p:cNvPr>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a:off x="628582" y="3088706"/>
            <a:ext cx="2490589" cy="1661223"/>
          </a:xfrm>
          <a:prstGeom prst="rect">
            <a:avLst/>
          </a:prstGeom>
        </p:spPr>
      </p:pic>
      <p:pic>
        <p:nvPicPr>
          <p:cNvPr id="7" name="図 6" descr="屋外, 建物, 道路, 公園 が含まれている画像&#10;&#10;AI によって生成されたコンテンツは間違っている可能性があります。">
            <a:extLst>
              <a:ext uri="{FF2B5EF4-FFF2-40B4-BE49-F238E27FC236}">
                <a16:creationId xmlns:a16="http://schemas.microsoft.com/office/drawing/2014/main" id="{6E10EBBB-D09D-94D0-63D2-62482BFC0B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00715" y="3087527"/>
            <a:ext cx="2493604" cy="1662402"/>
          </a:xfrm>
          <a:prstGeom prst="rect">
            <a:avLst/>
          </a:prstGeom>
        </p:spPr>
      </p:pic>
      <p:pic>
        <p:nvPicPr>
          <p:cNvPr id="9" name="図 8" descr="建物の外観&#10;&#10;AI によって生成されたコンテンツは間違っている可能性があります。">
            <a:extLst>
              <a:ext uri="{FF2B5EF4-FFF2-40B4-BE49-F238E27FC236}">
                <a16:creationId xmlns:a16="http://schemas.microsoft.com/office/drawing/2014/main" id="{885E65B3-43ED-83F1-4FA8-DC22581B531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42456" y="3098611"/>
            <a:ext cx="2493603" cy="1662402"/>
          </a:xfrm>
          <a:prstGeom prst="rect">
            <a:avLst/>
          </a:prstGeom>
        </p:spPr>
      </p:pic>
      <p:sp>
        <p:nvSpPr>
          <p:cNvPr id="12" name="テキスト ボックス 11">
            <a:extLst>
              <a:ext uri="{FF2B5EF4-FFF2-40B4-BE49-F238E27FC236}">
                <a16:creationId xmlns:a16="http://schemas.microsoft.com/office/drawing/2014/main" id="{778A861A-733B-55D8-9D94-233E36C11DC7}"/>
              </a:ext>
            </a:extLst>
          </p:cNvPr>
          <p:cNvSpPr txBox="1"/>
          <p:nvPr/>
        </p:nvSpPr>
        <p:spPr>
          <a:xfrm>
            <a:off x="4002175" y="4710783"/>
            <a:ext cx="1257278" cy="261610"/>
          </a:xfrm>
          <a:prstGeom prst="rect">
            <a:avLst/>
          </a:prstGeom>
          <a:noFill/>
        </p:spPr>
        <p:txBody>
          <a:bodyPr wrap="square" rtlCol="0">
            <a:spAutoFit/>
          </a:bodyPr>
          <a:lstStyle/>
          <a:p>
            <a:r>
              <a:rPr kumimoji="1" lang="ja-JP" altLang="en-US" sz="1050" dirty="0"/>
              <a:t>杉本キャンパス</a:t>
            </a:r>
          </a:p>
        </p:txBody>
      </p:sp>
      <p:sp>
        <p:nvSpPr>
          <p:cNvPr id="13" name="テキスト ボックス 12">
            <a:extLst>
              <a:ext uri="{FF2B5EF4-FFF2-40B4-BE49-F238E27FC236}">
                <a16:creationId xmlns:a16="http://schemas.microsoft.com/office/drawing/2014/main" id="{E9FDC8D5-D085-34E8-36D8-BF83E125D98B}"/>
              </a:ext>
            </a:extLst>
          </p:cNvPr>
          <p:cNvSpPr txBox="1"/>
          <p:nvPr/>
        </p:nvSpPr>
        <p:spPr>
          <a:xfrm>
            <a:off x="6689212" y="4718403"/>
            <a:ext cx="1639699" cy="261610"/>
          </a:xfrm>
          <a:prstGeom prst="rect">
            <a:avLst/>
          </a:prstGeom>
          <a:noFill/>
        </p:spPr>
        <p:txBody>
          <a:bodyPr wrap="square" rtlCol="0">
            <a:spAutoFit/>
          </a:bodyPr>
          <a:lstStyle/>
          <a:p>
            <a:r>
              <a:rPr kumimoji="1" lang="ja-JP" altLang="en-US" sz="1050" dirty="0"/>
              <a:t>中百舌鳥キャンパス</a:t>
            </a:r>
          </a:p>
        </p:txBody>
      </p:sp>
      <p:sp>
        <p:nvSpPr>
          <p:cNvPr id="14" name="テキスト ボックス 13">
            <a:extLst>
              <a:ext uri="{FF2B5EF4-FFF2-40B4-BE49-F238E27FC236}">
                <a16:creationId xmlns:a16="http://schemas.microsoft.com/office/drawing/2014/main" id="{208BEBED-11FE-06EC-375F-7397C3B6B165}"/>
              </a:ext>
            </a:extLst>
          </p:cNvPr>
          <p:cNvSpPr txBox="1"/>
          <p:nvPr/>
        </p:nvSpPr>
        <p:spPr>
          <a:xfrm>
            <a:off x="1240786" y="4710783"/>
            <a:ext cx="1257277" cy="261610"/>
          </a:xfrm>
          <a:prstGeom prst="rect">
            <a:avLst/>
          </a:prstGeom>
          <a:noFill/>
        </p:spPr>
        <p:txBody>
          <a:bodyPr wrap="square" rtlCol="0">
            <a:spAutoFit/>
          </a:bodyPr>
          <a:lstStyle/>
          <a:p>
            <a:r>
              <a:rPr kumimoji="1" lang="ja-JP" altLang="en-US" sz="1050" dirty="0"/>
              <a:t>森之宮キャンパス</a:t>
            </a:r>
          </a:p>
        </p:txBody>
      </p:sp>
      <p:sp>
        <p:nvSpPr>
          <p:cNvPr id="4" name="テキスト ボックス 3">
            <a:extLst>
              <a:ext uri="{FF2B5EF4-FFF2-40B4-BE49-F238E27FC236}">
                <a16:creationId xmlns:a16="http://schemas.microsoft.com/office/drawing/2014/main" id="{CC70E3A1-54CD-1366-2BCB-3C6B17CB86C3}"/>
              </a:ext>
            </a:extLst>
          </p:cNvPr>
          <p:cNvSpPr txBox="1"/>
          <p:nvPr/>
        </p:nvSpPr>
        <p:spPr>
          <a:xfrm>
            <a:off x="7010703" y="4927618"/>
            <a:ext cx="1897380" cy="261610"/>
          </a:xfrm>
          <a:prstGeom prst="rect">
            <a:avLst/>
          </a:prstGeom>
          <a:noFill/>
        </p:spPr>
        <p:txBody>
          <a:bodyPr wrap="square" rtlCol="0">
            <a:spAutoFit/>
          </a:bodyPr>
          <a:lstStyle/>
          <a:p>
            <a:r>
              <a:rPr lang="ja-JP" altLang="en-US" sz="1050" dirty="0"/>
              <a:t>（写真</a:t>
            </a:r>
            <a:r>
              <a:rPr lang="zh-CN" altLang="en-US" sz="1050" dirty="0"/>
              <a:t>提供：大阪公立大学</a:t>
            </a:r>
            <a:r>
              <a:rPr lang="ja-JP" altLang="en-US" sz="1050" dirty="0"/>
              <a:t>）</a:t>
            </a:r>
            <a:endParaRPr kumimoji="1" lang="ja-JP" altLang="en-US" sz="1050" dirty="0"/>
          </a:p>
        </p:txBody>
      </p:sp>
      <p:sp>
        <p:nvSpPr>
          <p:cNvPr id="6" name="Rectangle 4">
            <a:extLst>
              <a:ext uri="{FF2B5EF4-FFF2-40B4-BE49-F238E27FC236}">
                <a16:creationId xmlns:a16="http://schemas.microsoft.com/office/drawing/2014/main" id="{21C44B94-D397-9371-FB30-853CF9589E30}"/>
              </a:ext>
            </a:extLst>
          </p:cNvPr>
          <p:cNvSpPr>
            <a:spLocks noChangeArrowheads="1"/>
          </p:cNvSpPr>
          <p:nvPr/>
        </p:nvSpPr>
        <p:spPr bwMode="auto">
          <a:xfrm>
            <a:off x="7486495" y="0"/>
            <a:ext cx="165750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経済成長に向けた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a:p>
            <a:pPr algn="ct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戦略の実行</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8" name="角丸四角形 33">
            <a:extLst>
              <a:ext uri="{FF2B5EF4-FFF2-40B4-BE49-F238E27FC236}">
                <a16:creationId xmlns:a16="http://schemas.microsoft.com/office/drawing/2014/main" id="{8E2820E3-53CB-6C2D-BAAA-A9896F5A8E81}"/>
              </a:ext>
            </a:extLst>
          </p:cNvPr>
          <p:cNvSpPr/>
          <p:nvPr/>
        </p:nvSpPr>
        <p:spPr>
          <a:xfrm>
            <a:off x="185744" y="1625049"/>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Tree>
    <p:extLst>
      <p:ext uri="{BB962C8B-B14F-4D97-AF65-F5344CB8AC3E}">
        <p14:creationId xmlns:p14="http://schemas.microsoft.com/office/powerpoint/2010/main" val="16684562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B00F7-2C74-85D9-7031-CD8F4D9C7BD5}"/>
            </a:ext>
          </a:extLst>
        </p:cNvPr>
        <p:cNvGrpSpPr/>
        <p:nvPr/>
      </p:nvGrpSpPr>
      <p:grpSpPr>
        <a:xfrm>
          <a:off x="0" y="0"/>
          <a:ext cx="0" cy="0"/>
          <a:chOff x="0" y="0"/>
          <a:chExt cx="0" cy="0"/>
        </a:xfrm>
      </p:grpSpPr>
      <p:pic>
        <p:nvPicPr>
          <p:cNvPr id="16" name="図 15">
            <a:extLst>
              <a:ext uri="{FF2B5EF4-FFF2-40B4-BE49-F238E27FC236}">
                <a16:creationId xmlns:a16="http://schemas.microsoft.com/office/drawing/2014/main" id="{21E92BF9-D8F7-4496-ACA0-1BDA2630E86E}"/>
              </a:ext>
            </a:extLst>
          </p:cNvPr>
          <p:cNvPicPr>
            <a:picLocks noChangeAspect="1"/>
          </p:cNvPicPr>
          <p:nvPr/>
        </p:nvPicPr>
        <p:blipFill>
          <a:blip r:embed="rId3"/>
          <a:stretch>
            <a:fillRect/>
          </a:stretch>
        </p:blipFill>
        <p:spPr>
          <a:xfrm>
            <a:off x="5439789" y="2475513"/>
            <a:ext cx="3478424" cy="2583557"/>
          </a:xfrm>
          <a:prstGeom prst="rect">
            <a:avLst/>
          </a:prstGeom>
        </p:spPr>
      </p:pic>
      <p:sp>
        <p:nvSpPr>
          <p:cNvPr id="86" name="Rectangle 5">
            <a:extLst>
              <a:ext uri="{FF2B5EF4-FFF2-40B4-BE49-F238E27FC236}">
                <a16:creationId xmlns:a16="http://schemas.microsoft.com/office/drawing/2014/main" id="{FB4D6CE3-14B6-51CF-F840-BDBFEAC4B8B9}"/>
              </a:ext>
            </a:extLst>
          </p:cNvPr>
          <p:cNvSpPr>
            <a:spLocks noChangeArrowheads="1"/>
          </p:cNvSpPr>
          <p:nvPr/>
        </p:nvSpPr>
        <p:spPr bwMode="auto">
          <a:xfrm>
            <a:off x="85567" y="375512"/>
            <a:ext cx="6480000" cy="432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lnSpc>
                <a:spcPct val="150000"/>
              </a:lnSpc>
              <a:spcBef>
                <a:spcPts val="175"/>
              </a:spcBef>
              <a:spcAft>
                <a:spcPts val="175"/>
              </a:spcAft>
              <a:buFontTx/>
              <a:buNone/>
            </a:pPr>
            <a:r>
              <a:rPr lang="ja-JP" altLang="en-US" sz="1800" b="1" dirty="0">
                <a:latin typeface="ＭＳ Ｐゴシック" panose="020B0600070205080204" pitchFamily="50" charset="-128"/>
              </a:rPr>
              <a:t>○　夢洲のまちづくり</a:t>
            </a:r>
          </a:p>
        </p:txBody>
      </p:sp>
      <p:sp>
        <p:nvSpPr>
          <p:cNvPr id="94" name="Rectangle 5">
            <a:extLst>
              <a:ext uri="{FF2B5EF4-FFF2-40B4-BE49-F238E27FC236}">
                <a16:creationId xmlns:a16="http://schemas.microsoft.com/office/drawing/2014/main" id="{14AA2D99-E837-5C98-525E-CE44E71C88EF}"/>
              </a:ext>
            </a:extLst>
          </p:cNvPr>
          <p:cNvSpPr>
            <a:spLocks noChangeArrowheads="1"/>
          </p:cNvSpPr>
          <p:nvPr/>
        </p:nvSpPr>
        <p:spPr bwMode="auto">
          <a:xfrm>
            <a:off x="25400" y="769165"/>
            <a:ext cx="7167880" cy="2122572"/>
          </a:xfrm>
          <a:prstGeom prst="rect">
            <a:avLst/>
          </a:prstGeom>
          <a:noFill/>
          <a:ln w="9525">
            <a:noFill/>
            <a:miter lim="800000"/>
            <a:headEnd/>
            <a:tailEnd/>
          </a:ln>
        </p:spPr>
        <p:txBody>
          <a:bodyPr lIns="77929" tIns="38964" rIns="77929" bIns="38964"/>
          <a:lstStyle/>
          <a:p>
            <a:pPr marL="288000">
              <a:spcBef>
                <a:spcPts val="170"/>
              </a:spcBef>
              <a:spcAft>
                <a:spcPts val="0"/>
              </a:spcAft>
              <a:tabLst>
                <a:tab pos="93663" algn="l"/>
                <a:tab pos="4479925" algn="l"/>
              </a:tabLst>
              <a:defRPr/>
            </a:pPr>
            <a:r>
              <a:rPr lang="ja-JP" altLang="en-US" sz="1600" b="1" dirty="0">
                <a:latin typeface="ＭＳ Ｐゴシック" panose="020B0600070205080204" pitchFamily="50" charset="-128"/>
              </a:rPr>
              <a:t>■　万博レガシーを継承した夢洲第２期区域のまちづくり検討調査</a:t>
            </a:r>
            <a:endParaRPr lang="en-US" altLang="ja-JP" sz="1600" b="1" dirty="0">
              <a:latin typeface="ＭＳ Ｐゴシック" panose="020B0600070205080204" pitchFamily="50" charset="-128"/>
            </a:endParaRPr>
          </a:p>
          <a:p>
            <a:pPr marL="288000">
              <a:spcBef>
                <a:spcPts val="170"/>
              </a:spcBef>
              <a:spcAft>
                <a:spcPts val="0"/>
              </a:spcAft>
              <a:tabLst>
                <a:tab pos="93663" algn="l"/>
                <a:tab pos="4479925" algn="l"/>
              </a:tabLst>
              <a:defRPr/>
            </a:pPr>
            <a:r>
              <a:rPr lang="ja-JP" altLang="en-US" sz="1600" b="1" dirty="0">
                <a:latin typeface="ＭＳ Ｐゴシック" panose="020B0600070205080204" pitchFamily="50" charset="-128"/>
              </a:rPr>
              <a:t>　　　　　　　　　　　　　　　　　　　　　　　　　　　　　　（　　１億５，３００万円）</a:t>
            </a:r>
            <a:endParaRPr lang="en-US" altLang="ja-JP" sz="1600" b="1" dirty="0">
              <a:latin typeface="ＭＳ Ｐゴシック" panose="020B0600070205080204" pitchFamily="50" charset="-128"/>
            </a:endParaRPr>
          </a:p>
          <a:p>
            <a:pPr marL="756000" indent="-269875">
              <a:spcBef>
                <a:spcPts val="0"/>
              </a:spcBef>
              <a:spcAft>
                <a:spcPts val="170"/>
              </a:spcAft>
              <a:buFont typeface="Wingdings" pitchFamily="2" charset="2"/>
              <a:buChar char="Ø"/>
              <a:defRPr/>
            </a:pPr>
            <a:r>
              <a:rPr lang="ja-JP" altLang="en-US" sz="1400" dirty="0">
                <a:latin typeface="ＭＳ Ｐゴシック" panose="020B0600070205080204" pitchFamily="50" charset="-128"/>
              </a:rPr>
              <a:t>大屋根リング約</a:t>
            </a:r>
            <a:r>
              <a:rPr lang="en-US" altLang="ja-JP" sz="1400" dirty="0">
                <a:latin typeface="ＭＳ Ｐゴシック" panose="020B0600070205080204" pitchFamily="50" charset="-128"/>
              </a:rPr>
              <a:t>200m</a:t>
            </a:r>
            <a:r>
              <a:rPr lang="ja-JP" altLang="en-US" sz="1400" dirty="0">
                <a:latin typeface="ＭＳ Ｐゴシック" panose="020B0600070205080204" pitchFamily="50" charset="-128"/>
              </a:rPr>
              <a:t>と周辺エリアを、万博を記念する「公園・緑地等」として</a:t>
            </a:r>
            <a:endParaRPr lang="en-US" altLang="ja-JP" sz="1400" dirty="0">
              <a:latin typeface="ＭＳ Ｐゴシック" panose="020B0600070205080204" pitchFamily="50" charset="-128"/>
            </a:endParaRPr>
          </a:p>
          <a:p>
            <a:pPr marL="486125">
              <a:spcBef>
                <a:spcPts val="0"/>
              </a:spcBef>
              <a:spcAft>
                <a:spcPts val="170"/>
              </a:spcAft>
              <a:defRPr/>
            </a:pPr>
            <a:r>
              <a:rPr lang="ja-JP" altLang="en-US" sz="1400" dirty="0">
                <a:latin typeface="ＭＳ Ｐゴシック" panose="020B0600070205080204" pitchFamily="50" charset="-128"/>
              </a:rPr>
              <a:t>　　 整備するための検討調査を府市共同で実施</a:t>
            </a:r>
            <a:endParaRPr lang="en-US" altLang="ja-JP" sz="1400" dirty="0">
              <a:latin typeface="ＭＳ Ｐゴシック" panose="020B0600070205080204" pitchFamily="50" charset="-128"/>
            </a:endParaRPr>
          </a:p>
          <a:p>
            <a:pPr marL="486125">
              <a:spcBef>
                <a:spcPts val="0"/>
              </a:spcBef>
              <a:spcAft>
                <a:spcPts val="170"/>
              </a:spcAft>
              <a:defRPr/>
            </a:pPr>
            <a:endParaRPr lang="en-US" altLang="ja-JP" sz="200" dirty="0">
              <a:latin typeface="ＭＳ Ｐゴシック" panose="020B0600070205080204" pitchFamily="50" charset="-128"/>
            </a:endParaRPr>
          </a:p>
          <a:p>
            <a:pPr marL="771875" indent="-285750">
              <a:spcBef>
                <a:spcPts val="0"/>
              </a:spcBef>
              <a:spcAft>
                <a:spcPts val="170"/>
              </a:spcAft>
              <a:buFont typeface="Wingdings" panose="05000000000000000000" pitchFamily="2" charset="2"/>
              <a:buChar char="Ø"/>
              <a:defRPr/>
            </a:pPr>
            <a:r>
              <a:rPr lang="ja-JP" altLang="en-US" sz="1400" dirty="0">
                <a:latin typeface="ＭＳ Ｐゴシック" panose="020B0600070205080204" pitchFamily="50" charset="-128"/>
              </a:rPr>
              <a:t>国際観光拠点の形成に向け、夢洲第２期区域のまちづくりに向けた検討を</a:t>
            </a:r>
            <a:endParaRPr lang="en-US" altLang="ja-JP" sz="1400" dirty="0">
              <a:latin typeface="ＭＳ Ｐゴシック" panose="020B0600070205080204" pitchFamily="50" charset="-128"/>
            </a:endParaRPr>
          </a:p>
          <a:p>
            <a:pPr marL="486125">
              <a:spcBef>
                <a:spcPts val="0"/>
              </a:spcBef>
              <a:spcAft>
                <a:spcPts val="170"/>
              </a:spcAft>
              <a:defRPr/>
            </a:pPr>
            <a:r>
              <a:rPr lang="ja-JP" altLang="en-US" sz="1400" dirty="0">
                <a:latin typeface="ＭＳ Ｐゴシック" panose="020B0600070205080204" pitchFamily="50" charset="-128"/>
              </a:rPr>
              <a:t>　　 府市共同で実施</a:t>
            </a:r>
            <a:endParaRPr lang="en-US" altLang="ja-JP" sz="1400" dirty="0">
              <a:latin typeface="ＭＳ Ｐゴシック" panose="020B0600070205080204" pitchFamily="50" charset="-128"/>
            </a:endParaRPr>
          </a:p>
          <a:p>
            <a:pPr marL="486125">
              <a:spcBef>
                <a:spcPts val="0"/>
              </a:spcBef>
              <a:spcAft>
                <a:spcPts val="170"/>
              </a:spcAft>
              <a:defRPr/>
            </a:pPr>
            <a:r>
              <a:rPr lang="ja-JP" altLang="en-US" sz="1400" dirty="0">
                <a:latin typeface="ＭＳ Ｐゴシック" panose="020B0600070205080204" pitchFamily="50" charset="-128"/>
              </a:rPr>
              <a:t>　　・「夢洲第２期区域マスタープラン」を踏まえ、開発事業者募集を</a:t>
            </a:r>
            <a:endParaRPr lang="en-US" altLang="ja-JP" sz="1400" dirty="0">
              <a:latin typeface="ＭＳ Ｐゴシック" panose="020B0600070205080204" pitchFamily="50" charset="-128"/>
            </a:endParaRPr>
          </a:p>
          <a:p>
            <a:pPr marL="486125">
              <a:spcBef>
                <a:spcPts val="0"/>
              </a:spcBef>
              <a:spcAft>
                <a:spcPts val="170"/>
              </a:spcAft>
              <a:defRPr/>
            </a:pPr>
            <a:r>
              <a:rPr lang="ja-JP" altLang="en-US" sz="1400" dirty="0">
                <a:latin typeface="ＭＳ Ｐゴシック" panose="020B0600070205080204" pitchFamily="50" charset="-128"/>
              </a:rPr>
              <a:t>　　　令和８年度開始予定</a:t>
            </a:r>
          </a:p>
          <a:p>
            <a:pPr marL="486125">
              <a:spcBef>
                <a:spcPts val="0"/>
              </a:spcBef>
              <a:spcAft>
                <a:spcPts val="170"/>
              </a:spcAft>
              <a:defRPr/>
            </a:pPr>
            <a:endParaRPr lang="en-US" altLang="ja-JP" sz="1400" dirty="0">
              <a:latin typeface="ＭＳ Ｐゴシック" panose="020B0600070205080204" pitchFamily="50" charset="-128"/>
            </a:endParaRPr>
          </a:p>
        </p:txBody>
      </p:sp>
      <p:sp>
        <p:nvSpPr>
          <p:cNvPr id="35" name="Rectangle 4">
            <a:extLst>
              <a:ext uri="{FF2B5EF4-FFF2-40B4-BE49-F238E27FC236}">
                <a16:creationId xmlns:a16="http://schemas.microsoft.com/office/drawing/2014/main" id="{90B06C57-2FB7-29E6-C83C-44949BC185CD}"/>
              </a:ext>
            </a:extLst>
          </p:cNvPr>
          <p:cNvSpPr>
            <a:spLocks noChangeArrowheads="1"/>
          </p:cNvSpPr>
          <p:nvPr/>
        </p:nvSpPr>
        <p:spPr bwMode="auto">
          <a:xfrm>
            <a:off x="-1589" y="2611"/>
            <a:ext cx="8103032" cy="476251"/>
          </a:xfrm>
          <a:prstGeom prst="rect">
            <a:avLst/>
          </a:prstGeom>
          <a:gradFill flip="none" rotWithShape="1">
            <a:gsLst>
              <a:gs pos="50000">
                <a:srgbClr val="000099"/>
              </a:gs>
              <a:gs pos="95000">
                <a:schemeClr val="bg1"/>
              </a:gs>
            </a:gsLst>
            <a:lin ang="0" scaled="1"/>
            <a:tileRect/>
          </a:gradFill>
          <a:ln w="38100" algn="ctr">
            <a:noFill/>
            <a:miter lim="800000"/>
            <a:headEnd/>
            <a:tailEnd/>
          </a:ln>
          <a:effectLst/>
        </p:spPr>
        <p:txBody>
          <a:bodyPr wrap="none" lIns="77929" tIns="38964" rIns="77929" bIns="38964" anchor="b"/>
          <a:lstStyle/>
          <a:p>
            <a:pPr marL="0" marR="0" lvl="0" indent="0" algn="l" defTabSz="914400" rtl="0" eaLnBrk="0" fontAlgn="base" latinLnBrk="0" hangingPunct="0">
              <a:lnSpc>
                <a:spcPct val="100000"/>
              </a:lnSpc>
              <a:spcBef>
                <a:spcPct val="0"/>
              </a:spcBef>
              <a:spcAft>
                <a:spcPct val="0"/>
              </a:spcAft>
              <a:buClrTx/>
              <a:buSzTx/>
              <a:buFontTx/>
              <a:buNone/>
              <a:tabLst>
                <a:tab pos="3951288" algn="l"/>
                <a:tab pos="4032250" algn="l"/>
                <a:tab pos="4219575" algn="l"/>
                <a:tab pos="5556250" algn="l"/>
                <a:tab pos="5649913" algn="l"/>
              </a:tabLst>
              <a:defRPr/>
            </a:pPr>
            <a:r>
              <a:rPr kumimoji="1" lang="ja-JP" alt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ＭＳ Ｐゴシック" panose="020B0600070205080204" pitchFamily="50" charset="-128"/>
                <a:ea typeface="HG創英角ｺﾞｼｯｸUB" pitchFamily="49" charset="-128"/>
                <a:cs typeface="+mn-cs"/>
              </a:rPr>
              <a:t> 関西経済をけん引するまちづくり①</a:t>
            </a:r>
          </a:p>
        </p:txBody>
      </p:sp>
      <p:sp>
        <p:nvSpPr>
          <p:cNvPr id="36" name="Rectangle 4">
            <a:extLst>
              <a:ext uri="{FF2B5EF4-FFF2-40B4-BE49-F238E27FC236}">
                <a16:creationId xmlns:a16="http://schemas.microsoft.com/office/drawing/2014/main" id="{442D9696-EE54-F2E8-CA31-DC8839D16ACC}"/>
              </a:ext>
            </a:extLst>
          </p:cNvPr>
          <p:cNvSpPr>
            <a:spLocks noChangeArrowheads="1"/>
          </p:cNvSpPr>
          <p:nvPr/>
        </p:nvSpPr>
        <p:spPr bwMode="auto">
          <a:xfrm>
            <a:off x="6922222" y="0"/>
            <a:ext cx="2221778" cy="468313"/>
          </a:xfrm>
          <a:prstGeom prst="rect">
            <a:avLst/>
          </a:prstGeom>
          <a:noFill/>
          <a:ln w="38100" algn="ctr">
            <a:noFill/>
            <a:miter lim="800000"/>
            <a:headEnd/>
            <a:tailEnd/>
          </a:ln>
        </p:spPr>
        <p:txBody>
          <a:bodyPr wrap="none" lIns="77929" tIns="38964" rIns="77929" bIns="3896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99"/>
                </a:solidFill>
                <a:effectLst/>
                <a:uLnTx/>
                <a:uFillTx/>
                <a:latin typeface="ＭＳ Ｐゴシック" panose="020B0600070205080204" pitchFamily="50" charset="-128"/>
                <a:ea typeface="HG創英角ｺﾞｼｯｸUB" pitchFamily="49" charset="-128"/>
                <a:cs typeface="+mn-cs"/>
              </a:rPr>
              <a:t>都市インフラの充実</a:t>
            </a:r>
            <a:endParaRPr kumimoji="1" lang="en-US" altLang="ja-JP" sz="1400" b="0" i="0" u="none" strike="noStrike" kern="1200" cap="none" spc="0" normalizeH="0" baseline="0" noProof="0" dirty="0">
              <a:ln>
                <a:noFill/>
              </a:ln>
              <a:solidFill>
                <a:srgbClr val="000099"/>
              </a:solidFill>
              <a:effectLst/>
              <a:uLnTx/>
              <a:uFillTx/>
              <a:latin typeface="ＭＳ Ｐゴシック" panose="020B0600070205080204" pitchFamily="50" charset="-128"/>
              <a:ea typeface="HG創英角ｺﾞｼｯｸUB" pitchFamily="49" charset="-128"/>
              <a:cs typeface="+mn-cs"/>
            </a:endParaRPr>
          </a:p>
        </p:txBody>
      </p:sp>
      <p:sp>
        <p:nvSpPr>
          <p:cNvPr id="9" name="角丸四角形 20">
            <a:extLst>
              <a:ext uri="{FF2B5EF4-FFF2-40B4-BE49-F238E27FC236}">
                <a16:creationId xmlns:a16="http://schemas.microsoft.com/office/drawing/2014/main" id="{B52F3B07-E8FE-3EF2-B57C-3D8AE57169B3}"/>
              </a:ext>
            </a:extLst>
          </p:cNvPr>
          <p:cNvSpPr/>
          <p:nvPr/>
        </p:nvSpPr>
        <p:spPr>
          <a:xfrm>
            <a:off x="277268" y="1298851"/>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42" name="スライド番号プレースホルダ 3">
            <a:extLst>
              <a:ext uri="{FF2B5EF4-FFF2-40B4-BE49-F238E27FC236}">
                <a16:creationId xmlns:a16="http://schemas.microsoft.com/office/drawing/2014/main" id="{E78924BB-BE3E-651E-70D2-BE0B2716F554}"/>
              </a:ext>
            </a:extLst>
          </p:cNvPr>
          <p:cNvSpPr txBox="1">
            <a:spLocks noGrp="1"/>
          </p:cNvSpPr>
          <p:nvPr/>
        </p:nvSpPr>
        <p:spPr bwMode="auto">
          <a:xfrm>
            <a:off x="7007557" y="4711187"/>
            <a:ext cx="2133600" cy="357187"/>
          </a:xfrm>
          <a:prstGeom prst="rect">
            <a:avLst/>
          </a:prstGeom>
          <a:noFill/>
          <a:ln>
            <a:miter lim="800000"/>
            <a:headEnd/>
            <a:tailEnd/>
          </a:ln>
        </p:spPr>
        <p:txBody>
          <a:bodyPr lIns="77928" tIns="38964" rIns="77928" bIns="38964"/>
          <a:lstStyle/>
          <a:p>
            <a:pPr marL="0" marR="0" lvl="0" indent="0" algn="r" defTabSz="914400" rtl="0" eaLnBrk="1" fontAlgn="base" latinLnBrk="0" hangingPunct="1">
              <a:lnSpc>
                <a:spcPct val="100000"/>
              </a:lnSpc>
              <a:spcBef>
                <a:spcPct val="0"/>
              </a:spcBef>
              <a:spcAft>
                <a:spcPct val="0"/>
              </a:spcAft>
              <a:buClrTx/>
              <a:buSzTx/>
              <a:buFontTx/>
              <a:buNone/>
              <a:tabLst/>
              <a:defRPr/>
            </a:pPr>
            <a:fld id="{8FFDCF82-61BD-41EF-A490-9375BDA4C9D1}" type="slidenum">
              <a:rPr kumimoji="1" lang="en-US" altLang="ja-JP" sz="20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1" lang="en-US" altLang="ja-JP"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5" name="テキスト ボックス 14">
            <a:extLst>
              <a:ext uri="{FF2B5EF4-FFF2-40B4-BE49-F238E27FC236}">
                <a16:creationId xmlns:a16="http://schemas.microsoft.com/office/drawing/2014/main" id="{A0DB251F-BDA3-43C8-BC6F-34C7D2E827D6}"/>
              </a:ext>
            </a:extLst>
          </p:cNvPr>
          <p:cNvSpPr txBox="1"/>
          <p:nvPr/>
        </p:nvSpPr>
        <p:spPr>
          <a:xfrm>
            <a:off x="6447183" y="2231226"/>
            <a:ext cx="2570889" cy="215444"/>
          </a:xfrm>
          <a:prstGeom prst="rect">
            <a:avLst/>
          </a:prstGeom>
          <a:noFill/>
        </p:spPr>
        <p:txBody>
          <a:bodyPr wrap="square">
            <a:spAutoFit/>
          </a:bodyPr>
          <a:lstStyle>
            <a:defPPr>
              <a:defRPr lang="en-US"/>
            </a:defPPr>
            <a:lvl1pPr>
              <a:defRPr sz="900" b="1">
                <a:effectLst>
                  <a:glow rad="50800">
                    <a:schemeClr val="bg1"/>
                  </a:glow>
                </a:effectLst>
                <a:latin typeface="Meiryo UI" panose="020B0604030504040204" pitchFamily="50" charset="-128"/>
                <a:ea typeface="Meiryo UI" panose="020B0604030504040204" pitchFamily="50" charset="-128"/>
              </a:defRPr>
            </a:lvl1pPr>
          </a:lstStyle>
          <a:p>
            <a:pPr algn="ctr"/>
            <a:r>
              <a:rPr lang="ja-JP" altLang="en-US" sz="800" b="0" kern="100" dirty="0">
                <a:latin typeface="ＭＳ ゴシック" panose="020B0609070205080204" pitchFamily="49" charset="-128"/>
                <a:ea typeface="ＭＳ ゴシック" panose="020B0609070205080204" pitchFamily="49" charset="-128"/>
                <a:cs typeface="Times New Roman" panose="02020603050405020304" pitchFamily="18" charset="0"/>
              </a:rPr>
              <a:t>記念公園の整備（大屋根リングの利活用）イメージ</a:t>
            </a:r>
            <a:endParaRPr lang="ja-JP" altLang="ja-JP" sz="800" b="0" kern="100" dirty="0">
              <a:effectLst/>
              <a:latin typeface="ＭＳ ゴシック" panose="020B0609070205080204" pitchFamily="49" charset="-128"/>
              <a:ea typeface="ＭＳ ゴシック" panose="020B0609070205080204" pitchFamily="49" charset="-128"/>
              <a:cs typeface="Times New Roman" panose="02020603050405020304" pitchFamily="18" charset="0"/>
            </a:endParaRPr>
          </a:p>
        </p:txBody>
      </p:sp>
      <p:sp>
        <p:nvSpPr>
          <p:cNvPr id="17" name="Rectangle 5">
            <a:extLst>
              <a:ext uri="{FF2B5EF4-FFF2-40B4-BE49-F238E27FC236}">
                <a16:creationId xmlns:a16="http://schemas.microsoft.com/office/drawing/2014/main" id="{B3D2209D-08CF-4307-BB6F-AC983750CCBC}"/>
              </a:ext>
            </a:extLst>
          </p:cNvPr>
          <p:cNvSpPr>
            <a:spLocks noChangeArrowheads="1"/>
          </p:cNvSpPr>
          <p:nvPr/>
        </p:nvSpPr>
        <p:spPr bwMode="auto">
          <a:xfrm>
            <a:off x="25400" y="2903829"/>
            <a:ext cx="7822599" cy="1540628"/>
          </a:xfrm>
          <a:prstGeom prst="rect">
            <a:avLst/>
          </a:prstGeom>
          <a:noFill/>
          <a:ln w="9525">
            <a:noFill/>
            <a:miter lim="800000"/>
            <a:headEnd/>
            <a:tailEnd/>
          </a:ln>
        </p:spPr>
        <p:txBody>
          <a:bodyPr wrap="square" lIns="77929" tIns="38964" rIns="77929" bIns="38964">
            <a:spAutoFit/>
          </a:bodyPr>
          <a:lstStyle/>
          <a:p>
            <a:pPr marL="288000" eaLnBrk="1" hangingPunct="1">
              <a:lnSpc>
                <a:spcPts val="1600"/>
              </a:lnSpc>
              <a:spcBef>
                <a:spcPts val="170"/>
              </a:spcBef>
              <a:spcAft>
                <a:spcPts val="170"/>
              </a:spcAft>
              <a:tabLst>
                <a:tab pos="4489450" algn="l"/>
              </a:tabLst>
              <a:defRPr/>
            </a:pPr>
            <a:r>
              <a:rPr lang="ja-JP" altLang="en-US" sz="1600" b="1" dirty="0">
                <a:latin typeface="ＭＳ Ｐゴシック" pitchFamily="50" charset="-128"/>
                <a:ea typeface="ＭＳ Ｐゴシック" charset="-128"/>
              </a:rPr>
              <a:t>■　夢洲地区の基盤整備事業　　　　　　　　　　　（１２４億　　５００万円）</a:t>
            </a:r>
            <a:endParaRPr lang="en-US" altLang="ja-JP" sz="1600" b="1" dirty="0">
              <a:latin typeface="ＭＳ Ｐゴシック" pitchFamily="50" charset="-128"/>
              <a:ea typeface="ＭＳ Ｐゴシック" charset="-128"/>
            </a:endParaRPr>
          </a:p>
          <a:p>
            <a:pPr marL="288000" eaLnBrk="1" hangingPunct="1">
              <a:lnSpc>
                <a:spcPts val="1600"/>
              </a:lnSpc>
              <a:spcBef>
                <a:spcPts val="170"/>
              </a:spcBef>
              <a:spcAft>
                <a:spcPts val="170"/>
              </a:spcAft>
              <a:tabLst>
                <a:tab pos="4489450" algn="l"/>
              </a:tabLst>
              <a:defRPr/>
            </a:pPr>
            <a:r>
              <a:rPr lang="ja-JP" altLang="en-US" sz="1200" b="1" dirty="0">
                <a:latin typeface="ＭＳ Ｐゴシック" pitchFamily="50" charset="-128"/>
                <a:ea typeface="ＭＳ Ｐゴシック" charset="-128"/>
              </a:rPr>
              <a:t>　　　　　　　　　　　　　　　　　　　　　　　　　　　　　　　　　　　　　　　　　</a:t>
            </a:r>
            <a:r>
              <a:rPr lang="ja-JP" altLang="en-US" sz="1200" dirty="0">
                <a:latin typeface="ＭＳ Ｐゴシック" pitchFamily="50" charset="-128"/>
                <a:ea typeface="ＭＳ Ｐゴシック" charset="-128"/>
              </a:rPr>
              <a:t> （うち、一般会計： ２億１００万円）　</a:t>
            </a:r>
            <a:endParaRPr lang="en-US" altLang="ja-JP" sz="1200" dirty="0">
              <a:latin typeface="ＭＳ Ｐゴシック" pitchFamily="50" charset="-128"/>
              <a:ea typeface="ＭＳ Ｐゴシック" charset="-128"/>
            </a:endParaRPr>
          </a:p>
          <a:p>
            <a:pPr marL="756000" indent="-236538" eaLnBrk="1" hangingPunct="1">
              <a:lnSpc>
                <a:spcPts val="1600"/>
              </a:lnSpc>
              <a:spcBef>
                <a:spcPts val="800"/>
              </a:spcBef>
              <a:spcAft>
                <a:spcPts val="170"/>
              </a:spcAft>
              <a:buFont typeface="Wingdings" pitchFamily="2" charset="2"/>
              <a:buChar char="Ø"/>
              <a:defRPr/>
            </a:pPr>
            <a:r>
              <a:rPr lang="ja-JP" altLang="en-US" sz="1400" dirty="0">
                <a:latin typeface="ＭＳ Ｐゴシック" pitchFamily="50" charset="-128"/>
                <a:ea typeface="ＭＳ Ｐゴシック" charset="-128"/>
              </a:rPr>
              <a:t>国際観光拠点の形成と国際物流拠点の機能強化に向けた</a:t>
            </a:r>
            <a:endParaRPr lang="en-US" altLang="ja-JP" sz="1400" dirty="0">
              <a:latin typeface="ＭＳ Ｐゴシック" pitchFamily="50" charset="-128"/>
              <a:ea typeface="ＭＳ Ｐゴシック" charset="-128"/>
            </a:endParaRPr>
          </a:p>
          <a:p>
            <a:pPr marL="519462" eaLnBrk="1" hangingPunct="1">
              <a:lnSpc>
                <a:spcPts val="1600"/>
              </a:lnSpc>
              <a:spcBef>
                <a:spcPts val="800"/>
              </a:spcBef>
              <a:spcAft>
                <a:spcPts val="170"/>
              </a:spcAft>
              <a:defRPr/>
            </a:pPr>
            <a:r>
              <a:rPr lang="ja-JP" altLang="en-US" sz="1400" dirty="0">
                <a:latin typeface="ＭＳ Ｐゴシック" pitchFamily="50" charset="-128"/>
                <a:ea typeface="ＭＳ Ｐゴシック" charset="-128"/>
              </a:rPr>
              <a:t>　　鉄道・道路等の基盤整備を実施</a:t>
            </a:r>
            <a:endParaRPr lang="en-US" altLang="ja-JP" sz="1400" dirty="0">
              <a:latin typeface="ＭＳ Ｐゴシック" pitchFamily="50" charset="-128"/>
              <a:ea typeface="ＭＳ Ｐゴシック" charset="-128"/>
            </a:endParaRPr>
          </a:p>
          <a:p>
            <a:pPr marL="756000" indent="-236538" eaLnBrk="1" hangingPunct="1">
              <a:lnSpc>
                <a:spcPts val="1600"/>
              </a:lnSpc>
              <a:spcBef>
                <a:spcPts val="800"/>
              </a:spcBef>
              <a:spcAft>
                <a:spcPts val="170"/>
              </a:spcAft>
              <a:buFont typeface="Wingdings" pitchFamily="2" charset="2"/>
              <a:buChar char="Ø"/>
              <a:defRPr/>
            </a:pPr>
            <a:r>
              <a:rPr lang="ja-JP" altLang="en-US" sz="1400" dirty="0">
                <a:latin typeface="ＭＳ Ｐゴシック" pitchFamily="50" charset="-128"/>
                <a:ea typeface="ＭＳ Ｐゴシック" charset="-128"/>
              </a:rPr>
              <a:t>ＩＲ用地に関する土地改良（液状化対策）</a:t>
            </a:r>
            <a:endParaRPr lang="en-US" altLang="ja-JP" sz="1400" dirty="0">
              <a:latin typeface="ＭＳ Ｐゴシック" pitchFamily="50" charset="-128"/>
              <a:ea typeface="ＭＳ Ｐゴシック" charset="-128"/>
            </a:endParaRPr>
          </a:p>
        </p:txBody>
      </p:sp>
      <p:sp>
        <p:nvSpPr>
          <p:cNvPr id="19" name="角丸四角形 14">
            <a:extLst>
              <a:ext uri="{FF2B5EF4-FFF2-40B4-BE49-F238E27FC236}">
                <a16:creationId xmlns:a16="http://schemas.microsoft.com/office/drawing/2014/main" id="{95E64A35-28CB-4569-ADB3-713D49B8D2EA}"/>
              </a:ext>
            </a:extLst>
          </p:cNvPr>
          <p:cNvSpPr/>
          <p:nvPr/>
        </p:nvSpPr>
        <p:spPr>
          <a:xfrm>
            <a:off x="277268" y="3414206"/>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pic>
        <p:nvPicPr>
          <p:cNvPr id="13" name="図 12">
            <a:extLst>
              <a:ext uri="{FF2B5EF4-FFF2-40B4-BE49-F238E27FC236}">
                <a16:creationId xmlns:a16="http://schemas.microsoft.com/office/drawing/2014/main" id="{0CBD73E0-0358-4F24-82FE-1D94736763D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487047" y="677059"/>
            <a:ext cx="2466149" cy="1584502"/>
          </a:xfrm>
          <a:prstGeom prst="rect">
            <a:avLst/>
          </a:prstGeom>
          <a:noFill/>
          <a:ln>
            <a:solidFill>
              <a:schemeClr val="accent3">
                <a:lumMod val="85000"/>
              </a:schemeClr>
            </a:solidFill>
          </a:ln>
        </p:spPr>
      </p:pic>
    </p:spTree>
    <p:extLst>
      <p:ext uri="{BB962C8B-B14F-4D97-AF65-F5344CB8AC3E}">
        <p14:creationId xmlns:p14="http://schemas.microsoft.com/office/powerpoint/2010/main" val="205489079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 name="Rectangle 4"/>
          <p:cNvSpPr>
            <a:spLocks noChangeArrowheads="1"/>
          </p:cNvSpPr>
          <p:nvPr/>
        </p:nvSpPr>
        <p:spPr bwMode="auto">
          <a:xfrm>
            <a:off x="-1589" y="2611"/>
            <a:ext cx="8103032" cy="476251"/>
          </a:xfrm>
          <a:prstGeom prst="rect">
            <a:avLst/>
          </a:prstGeom>
          <a:gradFill flip="none" rotWithShape="1">
            <a:gsLst>
              <a:gs pos="50000">
                <a:srgbClr val="000099"/>
              </a:gs>
              <a:gs pos="95000">
                <a:schemeClr val="bg1"/>
              </a:gs>
            </a:gsLst>
            <a:lin ang="0" scaled="1"/>
            <a:tileRect/>
          </a:gradFill>
          <a:ln w="38100" algn="ctr">
            <a:noFill/>
            <a:miter lim="800000"/>
            <a:headEnd/>
            <a:tailEnd/>
          </a:ln>
          <a:effectLst/>
        </p:spPr>
        <p:txBody>
          <a:bodyPr wrap="none" lIns="77929" tIns="38964" rIns="77929" bIns="38964" anchor="b"/>
          <a:lstStyle/>
          <a:p>
            <a:pPr marL="0" marR="0" lvl="0" indent="0" algn="l" defTabSz="914400" rtl="0" eaLnBrk="0" fontAlgn="base" latinLnBrk="0" hangingPunct="0">
              <a:lnSpc>
                <a:spcPct val="100000"/>
              </a:lnSpc>
              <a:spcBef>
                <a:spcPct val="0"/>
              </a:spcBef>
              <a:spcAft>
                <a:spcPct val="0"/>
              </a:spcAft>
              <a:buClrTx/>
              <a:buSzTx/>
              <a:buFontTx/>
              <a:buNone/>
              <a:tabLst>
                <a:tab pos="3951288" algn="l"/>
                <a:tab pos="4032250" algn="l"/>
                <a:tab pos="4219575" algn="l"/>
                <a:tab pos="5556250" algn="l"/>
                <a:tab pos="5649913" algn="l"/>
              </a:tabLst>
              <a:defRPr/>
            </a:pPr>
            <a:r>
              <a:rPr kumimoji="1" lang="ja-JP" alt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ＭＳ Ｐゴシック" panose="020B0600070205080204" pitchFamily="50" charset="-128"/>
                <a:ea typeface="HG創英角ｺﾞｼｯｸUB" pitchFamily="49" charset="-128"/>
                <a:cs typeface="+mn-cs"/>
              </a:rPr>
              <a:t> 関西経済をけん引するまちづくり②</a:t>
            </a:r>
          </a:p>
        </p:txBody>
      </p:sp>
      <p:sp>
        <p:nvSpPr>
          <p:cNvPr id="102" name="Rectangle 4"/>
          <p:cNvSpPr>
            <a:spLocks noChangeArrowheads="1"/>
          </p:cNvSpPr>
          <p:nvPr/>
        </p:nvSpPr>
        <p:spPr bwMode="auto">
          <a:xfrm>
            <a:off x="6922222" y="0"/>
            <a:ext cx="2221778" cy="468313"/>
          </a:xfrm>
          <a:prstGeom prst="rect">
            <a:avLst/>
          </a:prstGeom>
          <a:noFill/>
          <a:ln w="38100" algn="ctr">
            <a:noFill/>
            <a:miter lim="800000"/>
            <a:headEnd/>
            <a:tailEnd/>
          </a:ln>
        </p:spPr>
        <p:txBody>
          <a:bodyPr wrap="none" lIns="77929" tIns="38964" rIns="77929" bIns="3896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99"/>
                </a:solidFill>
                <a:effectLst/>
                <a:uLnTx/>
                <a:uFillTx/>
                <a:latin typeface="ＭＳ Ｐゴシック" panose="020B0600070205080204" pitchFamily="50" charset="-128"/>
                <a:ea typeface="HG創英角ｺﾞｼｯｸUB" pitchFamily="49" charset="-128"/>
                <a:cs typeface="+mn-cs"/>
              </a:rPr>
              <a:t>都市インフラの充実</a:t>
            </a:r>
            <a:endParaRPr kumimoji="1" lang="en-US" altLang="ja-JP" sz="1400" b="0" i="0" u="none" strike="noStrike" kern="1200" cap="none" spc="0" normalizeH="0" baseline="0" noProof="0" dirty="0">
              <a:ln>
                <a:noFill/>
              </a:ln>
              <a:solidFill>
                <a:srgbClr val="000099"/>
              </a:solidFill>
              <a:effectLst/>
              <a:uLnTx/>
              <a:uFillTx/>
              <a:latin typeface="ＭＳ Ｐゴシック" panose="020B0600070205080204" pitchFamily="50" charset="-128"/>
              <a:ea typeface="HG創英角ｺﾞｼｯｸUB" pitchFamily="49" charset="-128"/>
              <a:cs typeface="+mn-cs"/>
            </a:endParaRPr>
          </a:p>
        </p:txBody>
      </p:sp>
      <p:sp>
        <p:nvSpPr>
          <p:cNvPr id="38" name="スライド番号プレースホルダ 3">
            <a:extLst>
              <a:ext uri="{FF2B5EF4-FFF2-40B4-BE49-F238E27FC236}">
                <a16:creationId xmlns:a16="http://schemas.microsoft.com/office/drawing/2014/main" id="{9602322E-67A0-4F01-A91E-6D478159F0F2}"/>
              </a:ext>
            </a:extLst>
          </p:cNvPr>
          <p:cNvSpPr txBox="1">
            <a:spLocks noGrp="1"/>
          </p:cNvSpPr>
          <p:nvPr/>
        </p:nvSpPr>
        <p:spPr bwMode="auto">
          <a:xfrm>
            <a:off x="7007557" y="4786757"/>
            <a:ext cx="2133600" cy="357187"/>
          </a:xfrm>
          <a:prstGeom prst="rect">
            <a:avLst/>
          </a:prstGeom>
          <a:noFill/>
          <a:ln>
            <a:miter lim="800000"/>
            <a:headEnd/>
            <a:tailEnd/>
          </a:ln>
        </p:spPr>
        <p:txBody>
          <a:bodyPr lIns="77928" tIns="38964" rIns="77928" bIns="38964"/>
          <a:lstStyle/>
          <a:p>
            <a:pPr marL="0" marR="0" lvl="0" indent="0" algn="r" defTabSz="914400" rtl="0" eaLnBrk="1" fontAlgn="base" latinLnBrk="0" hangingPunct="1">
              <a:lnSpc>
                <a:spcPct val="100000"/>
              </a:lnSpc>
              <a:spcBef>
                <a:spcPct val="0"/>
              </a:spcBef>
              <a:spcAft>
                <a:spcPct val="0"/>
              </a:spcAft>
              <a:buClrTx/>
              <a:buSzTx/>
              <a:buFontTx/>
              <a:buNone/>
              <a:tabLst/>
              <a:defRPr/>
            </a:pPr>
            <a:fld id="{8FFDCF82-61BD-41EF-A490-9375BDA4C9D1}" type="slidenum">
              <a:rPr kumimoji="1" lang="en-US" altLang="ja-JP" sz="20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en-US" altLang="ja-JP"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6" name="Rectangle 5">
            <a:extLst>
              <a:ext uri="{FF2B5EF4-FFF2-40B4-BE49-F238E27FC236}">
                <a16:creationId xmlns:a16="http://schemas.microsoft.com/office/drawing/2014/main" id="{836A3EFC-1E11-42EB-A4B6-8F7376C9A901}"/>
              </a:ext>
            </a:extLst>
          </p:cNvPr>
          <p:cNvSpPr>
            <a:spLocks noChangeArrowheads="1"/>
          </p:cNvSpPr>
          <p:nvPr/>
        </p:nvSpPr>
        <p:spPr bwMode="auto">
          <a:xfrm>
            <a:off x="163979" y="495755"/>
            <a:ext cx="6480000" cy="408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50000"/>
              </a:lnSpc>
              <a:spcBef>
                <a:spcPts val="175"/>
              </a:spcBef>
              <a:spcAft>
                <a:spcPts val="175"/>
              </a:spcAft>
              <a:buClrTx/>
              <a:buSzTx/>
              <a:buFontTx/>
              <a:buNone/>
              <a:tabLst/>
              <a:defRPr/>
            </a:pPr>
            <a:r>
              <a:rPr kumimoji="1" lang="ja-JP" altLang="en-US" sz="18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　うめきた２期区域のまちづくり</a:t>
            </a:r>
            <a:endParaRPr kumimoji="1" lang="en-US" altLang="ja-JP" sz="18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p:txBody>
      </p:sp>
      <p:sp>
        <p:nvSpPr>
          <p:cNvPr id="47" name="Rectangle 5">
            <a:extLst>
              <a:ext uri="{FF2B5EF4-FFF2-40B4-BE49-F238E27FC236}">
                <a16:creationId xmlns:a16="http://schemas.microsoft.com/office/drawing/2014/main" id="{361816E7-ADD4-408F-84F3-B8358070A44D}"/>
              </a:ext>
            </a:extLst>
          </p:cNvPr>
          <p:cNvSpPr>
            <a:spLocks noChangeArrowheads="1"/>
          </p:cNvSpPr>
          <p:nvPr/>
        </p:nvSpPr>
        <p:spPr bwMode="auto">
          <a:xfrm>
            <a:off x="79568" y="887362"/>
            <a:ext cx="6276554" cy="795587"/>
          </a:xfrm>
          <a:prstGeom prst="rect">
            <a:avLst/>
          </a:prstGeom>
          <a:noFill/>
          <a:ln w="9525">
            <a:noFill/>
            <a:miter lim="800000"/>
            <a:headEnd/>
            <a:tailEnd/>
          </a:ln>
        </p:spPr>
        <p:txBody>
          <a:bodyPr lIns="77929" tIns="38964" rIns="77929" bIns="38964"/>
          <a:lstStyle/>
          <a:p>
            <a:pPr marL="288000">
              <a:spcBef>
                <a:spcPts val="170"/>
              </a:spcBef>
              <a:spcAft>
                <a:spcPts val="170"/>
              </a:spcAft>
              <a:tabLst>
                <a:tab pos="4479925" algn="l"/>
              </a:tabLst>
              <a:defRPr/>
            </a:pPr>
            <a:r>
              <a:rPr kumimoji="1" lang="ja-JP" altLang="en-US" sz="1600" b="1" i="0" u="none" strike="noStrike" kern="1200" cap="none" spc="0" normalizeH="0" baseline="0" noProof="0" dirty="0">
                <a:ln>
                  <a:noFill/>
                </a:ln>
                <a:effectLst/>
                <a:uLnTx/>
                <a:uFillTx/>
                <a:latin typeface="ＭＳ Ｐゴシック" panose="020B0600070205080204" pitchFamily="50" charset="-128"/>
              </a:rPr>
              <a:t>■　</a:t>
            </a:r>
            <a:r>
              <a:rPr kumimoji="1" lang="zh-CN" altLang="en-US" sz="1600" b="1" i="0" u="none" strike="noStrike" kern="1200" cap="none" spc="0" normalizeH="0" baseline="0" noProof="0" dirty="0">
                <a:ln>
                  <a:noFill/>
                </a:ln>
                <a:effectLst/>
                <a:uLnTx/>
                <a:uFillTx/>
                <a:latin typeface="ＭＳ Ｐゴシック" panose="020B0600070205080204" pitchFamily="50" charset="-128"/>
              </a:rPr>
              <a:t>大阪駅北大深西地区土地区画整理事業</a:t>
            </a:r>
            <a:r>
              <a:rPr lang="ja-JP" altLang="en-US" sz="1600" b="1" dirty="0">
                <a:latin typeface="ＭＳ Ｐゴシック" panose="020B0600070205080204" pitchFamily="50" charset="-128"/>
              </a:rPr>
              <a:t>　　</a:t>
            </a:r>
            <a:r>
              <a:rPr lang="en-US" altLang="ja-JP" sz="1600" b="1" dirty="0">
                <a:latin typeface="ＭＳ Ｐゴシック" panose="020B0600070205080204" pitchFamily="50" charset="-128"/>
              </a:rPr>
              <a:t>(</a:t>
            </a:r>
            <a:r>
              <a:rPr lang="zh-TW" altLang="en-US" sz="1600" b="1" dirty="0">
                <a:latin typeface="ＭＳ Ｐゴシック" panose="020B0600070205080204" pitchFamily="50" charset="-128"/>
              </a:rPr>
              <a:t>２６億４，０００万円</a:t>
            </a:r>
            <a:r>
              <a:rPr lang="en-US" altLang="ja-JP" sz="1600" b="1" dirty="0">
                <a:latin typeface="ＭＳ Ｐゴシック" panose="020B0600070205080204" pitchFamily="50" charset="-128"/>
              </a:rPr>
              <a:t>)</a:t>
            </a:r>
            <a:endParaRPr kumimoji="1" lang="ja-JP" altLang="en-US" sz="1600" b="1" i="0" u="none" strike="noStrike" kern="1200" cap="none" spc="0" normalizeH="0" baseline="0" noProof="0" dirty="0">
              <a:ln>
                <a:noFill/>
              </a:ln>
              <a:effectLst/>
              <a:uLnTx/>
              <a:uFillTx/>
              <a:latin typeface="ＭＳ Ｐゴシック" panose="020B0600070205080204" pitchFamily="50" charset="-128"/>
            </a:endParaRPr>
          </a:p>
          <a:p>
            <a:pPr marL="756000" marR="0" lvl="0" indent="-270000" algn="l" defTabSz="914400" rtl="0" eaLnBrk="0" fontAlgn="base" latinLnBrk="0" hangingPunct="0">
              <a:lnSpc>
                <a:spcPct val="100000"/>
              </a:lnSpc>
              <a:spcBef>
                <a:spcPts val="170"/>
              </a:spcBef>
              <a:spcAft>
                <a:spcPts val="170"/>
              </a:spcAft>
              <a:buClrTx/>
              <a:buSzTx/>
              <a:buFont typeface="Wingdings" pitchFamily="2" charset="2"/>
              <a:buChar char="Ø"/>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rPr>
              <a:t>令和</a:t>
            </a:r>
            <a:r>
              <a:rPr lang="ja-JP" altLang="en-US" sz="1400" dirty="0">
                <a:latin typeface="ＭＳ Ｐゴシック" panose="020B0600070205080204" pitchFamily="50" charset="-128"/>
              </a:rPr>
              <a:t>９</a:t>
            </a:r>
            <a:r>
              <a:rPr kumimoji="1" lang="ja-JP" altLang="en-US" sz="1400" b="0" i="0" u="none" strike="noStrike" kern="1200" cap="none" spc="0" normalizeH="0" baseline="0" noProof="0" dirty="0">
                <a:ln>
                  <a:noFill/>
                </a:ln>
                <a:effectLst/>
                <a:uLnTx/>
                <a:uFillTx/>
                <a:latin typeface="ＭＳ Ｐゴシック" panose="020B0600070205080204" pitchFamily="50" charset="-128"/>
              </a:rPr>
              <a:t>年度の全体まちびらきに向け、</a:t>
            </a:r>
            <a:r>
              <a:rPr lang="ja-JP" altLang="en-US" sz="1400" dirty="0">
                <a:latin typeface="ＭＳ Ｐゴシック" panose="020B0600070205080204" pitchFamily="50" charset="-128"/>
              </a:rPr>
              <a:t>道路</a:t>
            </a:r>
            <a:r>
              <a:rPr kumimoji="1" lang="ja-JP" altLang="en-US" sz="1400" b="0" i="0" u="none" strike="noStrike" kern="1200" cap="none" spc="0" normalizeH="0" baseline="0" noProof="0" dirty="0">
                <a:ln>
                  <a:noFill/>
                </a:ln>
                <a:effectLst/>
                <a:uLnTx/>
                <a:uFillTx/>
                <a:latin typeface="ＭＳ Ｐゴシック" panose="020B0600070205080204" pitchFamily="50" charset="-128"/>
              </a:rPr>
              <a:t>整備等を府市共同で実施</a:t>
            </a:r>
            <a:endParaRPr kumimoji="1" lang="en-US" altLang="ja-JP" sz="1400" b="0" i="0" u="none" strike="noStrike" kern="1200" cap="none" spc="0" normalizeH="0" baseline="0" noProof="0" dirty="0">
              <a:ln>
                <a:noFill/>
              </a:ln>
              <a:effectLst/>
              <a:uLnTx/>
              <a:uFillTx/>
              <a:latin typeface="ＭＳ Ｐゴシック" panose="020B0600070205080204" pitchFamily="50" charset="-128"/>
            </a:endParaRPr>
          </a:p>
        </p:txBody>
      </p:sp>
      <p:sp>
        <p:nvSpPr>
          <p:cNvPr id="53" name="Rectangle 5">
            <a:extLst>
              <a:ext uri="{FF2B5EF4-FFF2-40B4-BE49-F238E27FC236}">
                <a16:creationId xmlns:a16="http://schemas.microsoft.com/office/drawing/2014/main" id="{DF102DD8-1EF2-41AF-BE7E-B264871BC28D}"/>
              </a:ext>
            </a:extLst>
          </p:cNvPr>
          <p:cNvSpPr>
            <a:spLocks noChangeArrowheads="1"/>
          </p:cNvSpPr>
          <p:nvPr/>
        </p:nvSpPr>
        <p:spPr bwMode="auto">
          <a:xfrm>
            <a:off x="79568" y="1563563"/>
            <a:ext cx="6276554" cy="795587"/>
          </a:xfrm>
          <a:prstGeom prst="rect">
            <a:avLst/>
          </a:prstGeom>
          <a:noFill/>
          <a:ln w="9525">
            <a:noFill/>
            <a:miter lim="800000"/>
            <a:headEnd/>
            <a:tailEnd/>
          </a:ln>
        </p:spPr>
        <p:txBody>
          <a:bodyPr lIns="77929" tIns="38964" rIns="77929" bIns="38964"/>
          <a:lstStyle/>
          <a:p>
            <a:pPr marL="288000">
              <a:spcBef>
                <a:spcPts val="170"/>
              </a:spcBef>
              <a:spcAft>
                <a:spcPts val="170"/>
              </a:spcAft>
              <a:tabLst>
                <a:tab pos="4479925" algn="l"/>
              </a:tabLst>
              <a:defRPr/>
            </a:pPr>
            <a:r>
              <a:rPr kumimoji="1" lang="ja-JP" altLang="en-US" sz="1600" b="1" i="0" u="none" strike="noStrike" kern="1200" cap="none" spc="0" normalizeH="0" baseline="0" noProof="0" dirty="0">
                <a:ln>
                  <a:noFill/>
                </a:ln>
                <a:effectLst/>
                <a:uLnTx/>
                <a:uFillTx/>
                <a:latin typeface="ＭＳ Ｐゴシック" panose="020B0600070205080204" pitchFamily="50" charset="-128"/>
              </a:rPr>
              <a:t>■　大深町地区防災公園街区整備事業</a:t>
            </a:r>
            <a:r>
              <a:rPr lang="ja-JP" altLang="en-US" sz="1600" b="1" dirty="0">
                <a:latin typeface="ＭＳ Ｐゴシック" panose="020B0600070205080204" pitchFamily="50" charset="-128"/>
              </a:rPr>
              <a:t>　　　　　</a:t>
            </a:r>
            <a:r>
              <a:rPr lang="en-US" altLang="ja-JP" sz="1600" b="1" dirty="0">
                <a:latin typeface="ＭＳ Ｐゴシック" panose="020B0600070205080204" pitchFamily="50" charset="-128"/>
              </a:rPr>
              <a:t>(</a:t>
            </a:r>
            <a:r>
              <a:rPr lang="ja-JP" altLang="en-US" sz="1600" b="1" dirty="0">
                <a:latin typeface="ＭＳ Ｐゴシック" panose="020B0600070205080204" pitchFamily="50" charset="-128"/>
              </a:rPr>
              <a:t>　８億３，４００</a:t>
            </a:r>
            <a:r>
              <a:rPr lang="zh-TW" altLang="en-US" sz="1600" b="1" dirty="0">
                <a:latin typeface="ＭＳ Ｐゴシック" panose="020B0600070205080204" pitchFamily="50" charset="-128"/>
              </a:rPr>
              <a:t>万円</a:t>
            </a:r>
            <a:r>
              <a:rPr lang="en-US" altLang="ja-JP" sz="1600" b="1" dirty="0">
                <a:latin typeface="ＭＳ Ｐゴシック" panose="020B0600070205080204" pitchFamily="50" charset="-128"/>
              </a:rPr>
              <a:t>)</a:t>
            </a:r>
            <a:endParaRPr kumimoji="1" lang="ja-JP" altLang="en-US" sz="1600" b="1" i="0" u="none" strike="noStrike" kern="1200" cap="none" spc="0" normalizeH="0" baseline="0" noProof="0" dirty="0">
              <a:ln>
                <a:noFill/>
              </a:ln>
              <a:effectLst/>
              <a:uLnTx/>
              <a:uFillTx/>
              <a:latin typeface="ＭＳ Ｐゴシック" panose="020B0600070205080204" pitchFamily="50" charset="-128"/>
            </a:endParaRPr>
          </a:p>
          <a:p>
            <a:pPr marL="756000" marR="0" lvl="0" indent="-270000" algn="l" defTabSz="914400" rtl="0" eaLnBrk="0" fontAlgn="base" latinLnBrk="0" hangingPunct="0">
              <a:lnSpc>
                <a:spcPct val="100000"/>
              </a:lnSpc>
              <a:spcBef>
                <a:spcPts val="170"/>
              </a:spcBef>
              <a:spcAft>
                <a:spcPts val="170"/>
              </a:spcAft>
              <a:buClrTx/>
              <a:buSzTx/>
              <a:buFont typeface="Wingdings" pitchFamily="2" charset="2"/>
              <a:buChar char="Ø"/>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rPr>
              <a:t>令和</a:t>
            </a:r>
            <a:r>
              <a:rPr lang="ja-JP" altLang="en-US" sz="1400" dirty="0">
                <a:latin typeface="ＭＳ Ｐゴシック" panose="020B0600070205080204" pitchFamily="50" charset="-128"/>
              </a:rPr>
              <a:t>９</a:t>
            </a:r>
            <a:r>
              <a:rPr kumimoji="1" lang="ja-JP" altLang="en-US" sz="1400" b="0" i="0" u="none" strike="noStrike" kern="1200" cap="none" spc="0" normalizeH="0" baseline="0" noProof="0" dirty="0">
                <a:ln>
                  <a:noFill/>
                </a:ln>
                <a:effectLst/>
                <a:uLnTx/>
                <a:uFillTx/>
                <a:latin typeface="ＭＳ Ｐゴシック" panose="020B0600070205080204" pitchFamily="50" charset="-128"/>
              </a:rPr>
              <a:t>年度の全体まちびらきに向け、</a:t>
            </a:r>
            <a:r>
              <a:rPr lang="ja-JP" altLang="en-US" sz="1400" dirty="0">
                <a:latin typeface="ＭＳ Ｐゴシック" panose="020B0600070205080204" pitchFamily="50" charset="-128"/>
              </a:rPr>
              <a:t>うめきた</a:t>
            </a:r>
            <a:r>
              <a:rPr kumimoji="1" lang="ja-JP" altLang="en-US" sz="1400" b="0" i="0" u="none" strike="noStrike" kern="1200" cap="none" spc="0" normalizeH="0" baseline="0" noProof="0" dirty="0">
                <a:ln>
                  <a:noFill/>
                </a:ln>
                <a:effectLst/>
                <a:uLnTx/>
                <a:uFillTx/>
                <a:latin typeface="ＭＳ Ｐゴシック" panose="020B0600070205080204" pitchFamily="50" charset="-128"/>
              </a:rPr>
              <a:t>公園整備等を府市共同で実施</a:t>
            </a:r>
            <a:endParaRPr kumimoji="1" lang="en-US" altLang="ja-JP" sz="1400" b="0" i="0" u="none" strike="noStrike" kern="1200" cap="none" spc="0" normalizeH="0" baseline="0" noProof="0" dirty="0">
              <a:ln>
                <a:noFill/>
              </a:ln>
              <a:effectLst/>
              <a:uLnTx/>
              <a:uFillTx/>
              <a:latin typeface="ＭＳ Ｐゴシック" panose="020B0600070205080204" pitchFamily="50" charset="-128"/>
            </a:endParaRPr>
          </a:p>
        </p:txBody>
      </p:sp>
      <p:sp>
        <p:nvSpPr>
          <p:cNvPr id="25" name="テキスト ボックス 17">
            <a:extLst>
              <a:ext uri="{FF2B5EF4-FFF2-40B4-BE49-F238E27FC236}">
                <a16:creationId xmlns:a16="http://schemas.microsoft.com/office/drawing/2014/main" id="{167263CA-7CDA-4911-AF21-3ADBB7B47083}"/>
              </a:ext>
            </a:extLst>
          </p:cNvPr>
          <p:cNvSpPr txBox="1"/>
          <p:nvPr/>
        </p:nvSpPr>
        <p:spPr>
          <a:xfrm>
            <a:off x="7007557" y="2517846"/>
            <a:ext cx="1481455" cy="335280"/>
          </a:xfrm>
          <a:prstGeom prst="rect">
            <a:avLst/>
          </a:prstGeom>
          <a:noFill/>
          <a:ln w="6350">
            <a:noFill/>
          </a:ln>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ts val="1700"/>
              </a:lnSpc>
            </a:pPr>
            <a:r>
              <a:rPr lang="ja-JP" sz="1100" kern="100" dirty="0">
                <a:effectLst/>
                <a:latin typeface="Century" panose="02040604050505020304" pitchFamily="18" charset="0"/>
                <a:ea typeface="Meiryo UI" panose="020B0604030504040204" pitchFamily="50" charset="-128"/>
                <a:cs typeface="Times New Roman" panose="02020603050405020304" pitchFamily="18" charset="0"/>
              </a:rPr>
              <a:t>うめきた２期区域図</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nvGrpSpPr>
          <p:cNvPr id="11" name="グループ化 10">
            <a:extLst>
              <a:ext uri="{FF2B5EF4-FFF2-40B4-BE49-F238E27FC236}">
                <a16:creationId xmlns:a16="http://schemas.microsoft.com/office/drawing/2014/main" id="{C3F29A9E-6D0A-4357-842F-A29FA0B1A6DE}"/>
              </a:ext>
            </a:extLst>
          </p:cNvPr>
          <p:cNvGrpSpPr>
            <a:grpSpLocks noChangeAspect="1"/>
          </p:cNvGrpSpPr>
          <p:nvPr/>
        </p:nvGrpSpPr>
        <p:grpSpPr>
          <a:xfrm>
            <a:off x="6107775" y="2918159"/>
            <a:ext cx="2928903" cy="2177157"/>
            <a:chOff x="5870103" y="2838561"/>
            <a:chExt cx="3083058" cy="2291744"/>
          </a:xfrm>
        </p:grpSpPr>
        <p:pic>
          <p:nvPicPr>
            <p:cNvPr id="12" name="図 11">
              <a:extLst>
                <a:ext uri="{FF2B5EF4-FFF2-40B4-BE49-F238E27FC236}">
                  <a16:creationId xmlns:a16="http://schemas.microsoft.com/office/drawing/2014/main" id="{1E99A2CE-DDD5-452B-A647-E658ACBD6F9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40392"/>
            <a:stretch/>
          </p:blipFill>
          <p:spPr>
            <a:xfrm>
              <a:off x="6372672" y="2840431"/>
              <a:ext cx="2320281" cy="2062150"/>
            </a:xfrm>
            <a:prstGeom prst="rect">
              <a:avLst/>
            </a:prstGeom>
            <a:ln w="9525">
              <a:solidFill>
                <a:schemeClr val="bg2">
                  <a:lumMod val="60000"/>
                  <a:lumOff val="40000"/>
                </a:schemeClr>
              </a:solidFill>
            </a:ln>
            <a:effectLst/>
          </p:spPr>
        </p:pic>
        <p:sp>
          <p:nvSpPr>
            <p:cNvPr id="13" name="テキスト ボックス 12">
              <a:extLst>
                <a:ext uri="{FF2B5EF4-FFF2-40B4-BE49-F238E27FC236}">
                  <a16:creationId xmlns:a16="http://schemas.microsoft.com/office/drawing/2014/main" id="{17F36D5A-D445-4B60-A77A-BC46617A1A86}"/>
                </a:ext>
              </a:extLst>
            </p:cNvPr>
            <p:cNvSpPr txBox="1"/>
            <p:nvPr/>
          </p:nvSpPr>
          <p:spPr>
            <a:xfrm>
              <a:off x="7045266" y="4578555"/>
              <a:ext cx="333565" cy="122105"/>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srgbClr val="000000">
                      <a:lumMod val="50000"/>
                      <a:lumOff val="50000"/>
                    </a:srgbClr>
                  </a:solidFill>
                  <a:effectLst>
                    <a:glow rad="127000">
                      <a:srgbClr val="FFFFFF"/>
                    </a:glow>
                  </a:effectLst>
                  <a:uLnTx/>
                  <a:uFillTx/>
                  <a:latin typeface="HG創英角ｺﾞｼｯｸUB" panose="020B0909000000000000" pitchFamily="49" charset="-128"/>
                  <a:ea typeface="HG創英角ｺﾞｼｯｸUB" panose="020B0909000000000000" pitchFamily="49" charset="-128"/>
                  <a:cs typeface="+mn-cs"/>
                </a:rPr>
                <a:t>淀川</a:t>
              </a:r>
            </a:p>
          </p:txBody>
        </p:sp>
        <p:sp>
          <p:nvSpPr>
            <p:cNvPr id="14" name="フリーフォーム 61">
              <a:extLst>
                <a:ext uri="{FF2B5EF4-FFF2-40B4-BE49-F238E27FC236}">
                  <a16:creationId xmlns:a16="http://schemas.microsoft.com/office/drawing/2014/main" id="{29DF80B3-7651-4884-A772-C20668955809}"/>
                </a:ext>
              </a:extLst>
            </p:cNvPr>
            <p:cNvSpPr/>
            <p:nvPr/>
          </p:nvSpPr>
          <p:spPr>
            <a:xfrm>
              <a:off x="7089009" y="3188871"/>
              <a:ext cx="831818" cy="774724"/>
            </a:xfrm>
            <a:custGeom>
              <a:avLst/>
              <a:gdLst>
                <a:gd name="connsiteX0" fmla="*/ 812800 w 5232400"/>
                <a:gd name="connsiteY0" fmla="*/ 1104900 h 4914900"/>
                <a:gd name="connsiteX1" fmla="*/ 762000 w 5232400"/>
                <a:gd name="connsiteY1" fmla="*/ 482600 h 4914900"/>
                <a:gd name="connsiteX2" fmla="*/ 2324100 w 5232400"/>
                <a:gd name="connsiteY2" fmla="*/ 215900 h 4914900"/>
                <a:gd name="connsiteX3" fmla="*/ 2590800 w 5232400"/>
                <a:gd name="connsiteY3" fmla="*/ 203200 h 4914900"/>
                <a:gd name="connsiteX4" fmla="*/ 4127500 w 5232400"/>
                <a:gd name="connsiteY4" fmla="*/ 0 h 4914900"/>
                <a:gd name="connsiteX5" fmla="*/ 4432300 w 5232400"/>
                <a:gd name="connsiteY5" fmla="*/ 76200 h 4914900"/>
                <a:gd name="connsiteX6" fmla="*/ 5232400 w 5232400"/>
                <a:gd name="connsiteY6" fmla="*/ 431800 h 4914900"/>
                <a:gd name="connsiteX7" fmla="*/ 4419600 w 5232400"/>
                <a:gd name="connsiteY7" fmla="*/ 3302000 h 4914900"/>
                <a:gd name="connsiteX8" fmla="*/ 4318000 w 5232400"/>
                <a:gd name="connsiteY8" fmla="*/ 3721100 h 4914900"/>
                <a:gd name="connsiteX9" fmla="*/ 4292600 w 5232400"/>
                <a:gd name="connsiteY9" fmla="*/ 4597400 h 4914900"/>
                <a:gd name="connsiteX10" fmla="*/ 2438400 w 5232400"/>
                <a:gd name="connsiteY10" fmla="*/ 4660900 h 4914900"/>
                <a:gd name="connsiteX11" fmla="*/ 812800 w 5232400"/>
                <a:gd name="connsiteY11" fmla="*/ 4914900 h 4914900"/>
                <a:gd name="connsiteX12" fmla="*/ 774700 w 5232400"/>
                <a:gd name="connsiteY12" fmla="*/ 4191000 h 4914900"/>
                <a:gd name="connsiteX13" fmla="*/ 609600 w 5232400"/>
                <a:gd name="connsiteY13" fmla="*/ 3594100 h 4914900"/>
                <a:gd name="connsiteX14" fmla="*/ 368300 w 5232400"/>
                <a:gd name="connsiteY14" fmla="*/ 2933700 h 4914900"/>
                <a:gd name="connsiteX15" fmla="*/ 139700 w 5232400"/>
                <a:gd name="connsiteY15" fmla="*/ 2400300 h 4914900"/>
                <a:gd name="connsiteX16" fmla="*/ 0 w 5232400"/>
                <a:gd name="connsiteY16" fmla="*/ 1181100 h 4914900"/>
                <a:gd name="connsiteX17" fmla="*/ 812800 w 5232400"/>
                <a:gd name="connsiteY17" fmla="*/ 1104900 h 4914900"/>
                <a:gd name="connsiteX0" fmla="*/ 565150 w 5232400"/>
                <a:gd name="connsiteY0" fmla="*/ 1130300 h 4914900"/>
                <a:gd name="connsiteX1" fmla="*/ 762000 w 5232400"/>
                <a:gd name="connsiteY1" fmla="*/ 482600 h 4914900"/>
                <a:gd name="connsiteX2" fmla="*/ 2324100 w 5232400"/>
                <a:gd name="connsiteY2" fmla="*/ 215900 h 4914900"/>
                <a:gd name="connsiteX3" fmla="*/ 2590800 w 5232400"/>
                <a:gd name="connsiteY3" fmla="*/ 203200 h 4914900"/>
                <a:gd name="connsiteX4" fmla="*/ 4127500 w 5232400"/>
                <a:gd name="connsiteY4" fmla="*/ 0 h 4914900"/>
                <a:gd name="connsiteX5" fmla="*/ 4432300 w 5232400"/>
                <a:gd name="connsiteY5" fmla="*/ 76200 h 4914900"/>
                <a:gd name="connsiteX6" fmla="*/ 5232400 w 5232400"/>
                <a:gd name="connsiteY6" fmla="*/ 431800 h 4914900"/>
                <a:gd name="connsiteX7" fmla="*/ 4419600 w 5232400"/>
                <a:gd name="connsiteY7" fmla="*/ 3302000 h 4914900"/>
                <a:gd name="connsiteX8" fmla="*/ 4318000 w 5232400"/>
                <a:gd name="connsiteY8" fmla="*/ 3721100 h 4914900"/>
                <a:gd name="connsiteX9" fmla="*/ 4292600 w 5232400"/>
                <a:gd name="connsiteY9" fmla="*/ 4597400 h 4914900"/>
                <a:gd name="connsiteX10" fmla="*/ 2438400 w 5232400"/>
                <a:gd name="connsiteY10" fmla="*/ 4660900 h 4914900"/>
                <a:gd name="connsiteX11" fmla="*/ 812800 w 5232400"/>
                <a:gd name="connsiteY11" fmla="*/ 4914900 h 4914900"/>
                <a:gd name="connsiteX12" fmla="*/ 774700 w 5232400"/>
                <a:gd name="connsiteY12" fmla="*/ 4191000 h 4914900"/>
                <a:gd name="connsiteX13" fmla="*/ 609600 w 5232400"/>
                <a:gd name="connsiteY13" fmla="*/ 3594100 h 4914900"/>
                <a:gd name="connsiteX14" fmla="*/ 368300 w 5232400"/>
                <a:gd name="connsiteY14" fmla="*/ 2933700 h 4914900"/>
                <a:gd name="connsiteX15" fmla="*/ 139700 w 5232400"/>
                <a:gd name="connsiteY15" fmla="*/ 2400300 h 4914900"/>
                <a:gd name="connsiteX16" fmla="*/ 0 w 5232400"/>
                <a:gd name="connsiteY16" fmla="*/ 1181100 h 4914900"/>
                <a:gd name="connsiteX17" fmla="*/ 565150 w 5232400"/>
                <a:gd name="connsiteY17" fmla="*/ 1130300 h 4914900"/>
                <a:gd name="connsiteX0" fmla="*/ 571500 w 5238750"/>
                <a:gd name="connsiteY0" fmla="*/ 1130300 h 4914900"/>
                <a:gd name="connsiteX1" fmla="*/ 768350 w 5238750"/>
                <a:gd name="connsiteY1" fmla="*/ 4826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38650 w 5238750"/>
                <a:gd name="connsiteY5" fmla="*/ 7620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30300 h 4914900"/>
                <a:gd name="connsiteX1" fmla="*/ 495300 w 5238750"/>
                <a:gd name="connsiteY1" fmla="*/ 5080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38650 w 5238750"/>
                <a:gd name="connsiteY5" fmla="*/ 7620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30300 h 4914900"/>
                <a:gd name="connsiteX1" fmla="*/ 495300 w 5238750"/>
                <a:gd name="connsiteY1" fmla="*/ 508000 h 4914900"/>
                <a:gd name="connsiteX2" fmla="*/ 2330450 w 5238750"/>
                <a:gd name="connsiteY2" fmla="*/ 215900 h 4914900"/>
                <a:gd name="connsiteX3" fmla="*/ 2597150 w 5238750"/>
                <a:gd name="connsiteY3" fmla="*/ 203200 h 4914900"/>
                <a:gd name="connsiteX4" fmla="*/ 4133850 w 5238750"/>
                <a:gd name="connsiteY4" fmla="*/ 0 h 4914900"/>
                <a:gd name="connsiteX5" fmla="*/ 4443412 w 5238750"/>
                <a:gd name="connsiteY5" fmla="*/ 95250 h 4914900"/>
                <a:gd name="connsiteX6" fmla="*/ 5238750 w 5238750"/>
                <a:gd name="connsiteY6" fmla="*/ 431800 h 4914900"/>
                <a:gd name="connsiteX7" fmla="*/ 4425950 w 5238750"/>
                <a:gd name="connsiteY7" fmla="*/ 3302000 h 4914900"/>
                <a:gd name="connsiteX8" fmla="*/ 4324350 w 5238750"/>
                <a:gd name="connsiteY8" fmla="*/ 3721100 h 4914900"/>
                <a:gd name="connsiteX9" fmla="*/ 4298950 w 5238750"/>
                <a:gd name="connsiteY9" fmla="*/ 4597400 h 4914900"/>
                <a:gd name="connsiteX10" fmla="*/ 2444750 w 5238750"/>
                <a:gd name="connsiteY10" fmla="*/ 4660900 h 4914900"/>
                <a:gd name="connsiteX11" fmla="*/ 819150 w 5238750"/>
                <a:gd name="connsiteY11" fmla="*/ 4914900 h 4914900"/>
                <a:gd name="connsiteX12" fmla="*/ 781050 w 5238750"/>
                <a:gd name="connsiteY12" fmla="*/ 4191000 h 4914900"/>
                <a:gd name="connsiteX13" fmla="*/ 615950 w 5238750"/>
                <a:gd name="connsiteY13" fmla="*/ 3594100 h 4914900"/>
                <a:gd name="connsiteX14" fmla="*/ 374650 w 5238750"/>
                <a:gd name="connsiteY14" fmla="*/ 2933700 h 4914900"/>
                <a:gd name="connsiteX15" fmla="*/ 146050 w 5238750"/>
                <a:gd name="connsiteY15" fmla="*/ 2400300 h 4914900"/>
                <a:gd name="connsiteX16" fmla="*/ 0 w 5238750"/>
                <a:gd name="connsiteY16" fmla="*/ 1193800 h 4914900"/>
                <a:gd name="connsiteX17" fmla="*/ 571500 w 5238750"/>
                <a:gd name="connsiteY17" fmla="*/ 1130300 h 4914900"/>
                <a:gd name="connsiteX0" fmla="*/ 571500 w 5238750"/>
                <a:gd name="connsiteY0" fmla="*/ 1118394 h 4902994"/>
                <a:gd name="connsiteX1" fmla="*/ 495300 w 5238750"/>
                <a:gd name="connsiteY1" fmla="*/ 496094 h 4902994"/>
                <a:gd name="connsiteX2" fmla="*/ 2330450 w 5238750"/>
                <a:gd name="connsiteY2" fmla="*/ 203994 h 4902994"/>
                <a:gd name="connsiteX3" fmla="*/ 2597150 w 5238750"/>
                <a:gd name="connsiteY3" fmla="*/ 191294 h 4902994"/>
                <a:gd name="connsiteX4" fmla="*/ 4083844 w 5238750"/>
                <a:gd name="connsiteY4" fmla="*/ 0 h 4902994"/>
                <a:gd name="connsiteX5" fmla="*/ 4443412 w 5238750"/>
                <a:gd name="connsiteY5" fmla="*/ 83344 h 4902994"/>
                <a:gd name="connsiteX6" fmla="*/ 5238750 w 5238750"/>
                <a:gd name="connsiteY6" fmla="*/ 419894 h 4902994"/>
                <a:gd name="connsiteX7" fmla="*/ 4425950 w 5238750"/>
                <a:gd name="connsiteY7" fmla="*/ 3290094 h 4902994"/>
                <a:gd name="connsiteX8" fmla="*/ 4324350 w 5238750"/>
                <a:gd name="connsiteY8" fmla="*/ 3709194 h 4902994"/>
                <a:gd name="connsiteX9" fmla="*/ 4298950 w 5238750"/>
                <a:gd name="connsiteY9" fmla="*/ 4585494 h 4902994"/>
                <a:gd name="connsiteX10" fmla="*/ 2444750 w 5238750"/>
                <a:gd name="connsiteY10" fmla="*/ 4648994 h 4902994"/>
                <a:gd name="connsiteX11" fmla="*/ 819150 w 5238750"/>
                <a:gd name="connsiteY11" fmla="*/ 4902994 h 4902994"/>
                <a:gd name="connsiteX12" fmla="*/ 781050 w 5238750"/>
                <a:gd name="connsiteY12" fmla="*/ 4179094 h 4902994"/>
                <a:gd name="connsiteX13" fmla="*/ 615950 w 5238750"/>
                <a:gd name="connsiteY13" fmla="*/ 3582194 h 4902994"/>
                <a:gd name="connsiteX14" fmla="*/ 374650 w 5238750"/>
                <a:gd name="connsiteY14" fmla="*/ 2921794 h 4902994"/>
                <a:gd name="connsiteX15" fmla="*/ 146050 w 5238750"/>
                <a:gd name="connsiteY15" fmla="*/ 2388394 h 4902994"/>
                <a:gd name="connsiteX16" fmla="*/ 0 w 5238750"/>
                <a:gd name="connsiteY16" fmla="*/ 1181894 h 4902994"/>
                <a:gd name="connsiteX17" fmla="*/ 571500 w 5238750"/>
                <a:gd name="connsiteY17" fmla="*/ 1118394 h 4902994"/>
                <a:gd name="connsiteX0" fmla="*/ 571500 w 5238750"/>
                <a:gd name="connsiteY0" fmla="*/ 1125538 h 4910138"/>
                <a:gd name="connsiteX1" fmla="*/ 495300 w 5238750"/>
                <a:gd name="connsiteY1" fmla="*/ 503238 h 4910138"/>
                <a:gd name="connsiteX2" fmla="*/ 2330450 w 5238750"/>
                <a:gd name="connsiteY2" fmla="*/ 211138 h 4910138"/>
                <a:gd name="connsiteX3" fmla="*/ 2597150 w 5238750"/>
                <a:gd name="connsiteY3" fmla="*/ 198438 h 4910138"/>
                <a:gd name="connsiteX4" fmla="*/ 4083844 w 5238750"/>
                <a:gd name="connsiteY4" fmla="*/ 0 h 4910138"/>
                <a:gd name="connsiteX5" fmla="*/ 4443412 w 5238750"/>
                <a:gd name="connsiteY5" fmla="*/ 90488 h 4910138"/>
                <a:gd name="connsiteX6" fmla="*/ 5238750 w 5238750"/>
                <a:gd name="connsiteY6" fmla="*/ 427038 h 4910138"/>
                <a:gd name="connsiteX7" fmla="*/ 4425950 w 5238750"/>
                <a:gd name="connsiteY7" fmla="*/ 3297238 h 4910138"/>
                <a:gd name="connsiteX8" fmla="*/ 4324350 w 5238750"/>
                <a:gd name="connsiteY8" fmla="*/ 3716338 h 4910138"/>
                <a:gd name="connsiteX9" fmla="*/ 4298950 w 5238750"/>
                <a:gd name="connsiteY9" fmla="*/ 4592638 h 4910138"/>
                <a:gd name="connsiteX10" fmla="*/ 2444750 w 5238750"/>
                <a:gd name="connsiteY10" fmla="*/ 4656138 h 4910138"/>
                <a:gd name="connsiteX11" fmla="*/ 819150 w 5238750"/>
                <a:gd name="connsiteY11" fmla="*/ 4910138 h 4910138"/>
                <a:gd name="connsiteX12" fmla="*/ 781050 w 5238750"/>
                <a:gd name="connsiteY12" fmla="*/ 4186238 h 4910138"/>
                <a:gd name="connsiteX13" fmla="*/ 615950 w 5238750"/>
                <a:gd name="connsiteY13" fmla="*/ 3589338 h 4910138"/>
                <a:gd name="connsiteX14" fmla="*/ 374650 w 5238750"/>
                <a:gd name="connsiteY14" fmla="*/ 2928938 h 4910138"/>
                <a:gd name="connsiteX15" fmla="*/ 146050 w 5238750"/>
                <a:gd name="connsiteY15" fmla="*/ 2395538 h 4910138"/>
                <a:gd name="connsiteX16" fmla="*/ 0 w 5238750"/>
                <a:gd name="connsiteY16" fmla="*/ 1189038 h 4910138"/>
                <a:gd name="connsiteX17" fmla="*/ 571500 w 5238750"/>
                <a:gd name="connsiteY17" fmla="*/ 1125538 h 4910138"/>
                <a:gd name="connsiteX0" fmla="*/ 571500 w 5238750"/>
                <a:gd name="connsiteY0" fmla="*/ 1116013 h 4900613"/>
                <a:gd name="connsiteX1" fmla="*/ 495300 w 5238750"/>
                <a:gd name="connsiteY1" fmla="*/ 493713 h 4900613"/>
                <a:gd name="connsiteX2" fmla="*/ 2330450 w 5238750"/>
                <a:gd name="connsiteY2" fmla="*/ 201613 h 4900613"/>
                <a:gd name="connsiteX3" fmla="*/ 2597150 w 5238750"/>
                <a:gd name="connsiteY3" fmla="*/ 188913 h 4900613"/>
                <a:gd name="connsiteX4" fmla="*/ 4083844 w 5238750"/>
                <a:gd name="connsiteY4" fmla="*/ 0 h 4900613"/>
                <a:gd name="connsiteX5" fmla="*/ 4443412 w 5238750"/>
                <a:gd name="connsiteY5" fmla="*/ 80963 h 4900613"/>
                <a:gd name="connsiteX6" fmla="*/ 5238750 w 5238750"/>
                <a:gd name="connsiteY6" fmla="*/ 417513 h 4900613"/>
                <a:gd name="connsiteX7" fmla="*/ 4425950 w 5238750"/>
                <a:gd name="connsiteY7" fmla="*/ 3287713 h 4900613"/>
                <a:gd name="connsiteX8" fmla="*/ 4324350 w 5238750"/>
                <a:gd name="connsiteY8" fmla="*/ 3706813 h 4900613"/>
                <a:gd name="connsiteX9" fmla="*/ 4298950 w 5238750"/>
                <a:gd name="connsiteY9" fmla="*/ 4583113 h 4900613"/>
                <a:gd name="connsiteX10" fmla="*/ 2444750 w 5238750"/>
                <a:gd name="connsiteY10" fmla="*/ 4646613 h 4900613"/>
                <a:gd name="connsiteX11" fmla="*/ 819150 w 5238750"/>
                <a:gd name="connsiteY11" fmla="*/ 4900613 h 4900613"/>
                <a:gd name="connsiteX12" fmla="*/ 781050 w 5238750"/>
                <a:gd name="connsiteY12" fmla="*/ 4176713 h 4900613"/>
                <a:gd name="connsiteX13" fmla="*/ 615950 w 5238750"/>
                <a:gd name="connsiteY13" fmla="*/ 3579813 h 4900613"/>
                <a:gd name="connsiteX14" fmla="*/ 374650 w 5238750"/>
                <a:gd name="connsiteY14" fmla="*/ 2919413 h 4900613"/>
                <a:gd name="connsiteX15" fmla="*/ 146050 w 5238750"/>
                <a:gd name="connsiteY15" fmla="*/ 2386013 h 4900613"/>
                <a:gd name="connsiteX16" fmla="*/ 0 w 5238750"/>
                <a:gd name="connsiteY16" fmla="*/ 1179513 h 4900613"/>
                <a:gd name="connsiteX17" fmla="*/ 571500 w 5238750"/>
                <a:gd name="connsiteY17" fmla="*/ 1116013 h 4900613"/>
                <a:gd name="connsiteX0" fmla="*/ 571500 w 5238750"/>
                <a:gd name="connsiteY0" fmla="*/ 1118394 h 4902994"/>
                <a:gd name="connsiteX1" fmla="*/ 495300 w 5238750"/>
                <a:gd name="connsiteY1" fmla="*/ 496094 h 4902994"/>
                <a:gd name="connsiteX2" fmla="*/ 2330450 w 5238750"/>
                <a:gd name="connsiteY2" fmla="*/ 203994 h 4902994"/>
                <a:gd name="connsiteX3" fmla="*/ 2597150 w 5238750"/>
                <a:gd name="connsiteY3" fmla="*/ 191294 h 4902994"/>
                <a:gd name="connsiteX4" fmla="*/ 4083844 w 5238750"/>
                <a:gd name="connsiteY4" fmla="*/ 0 h 4902994"/>
                <a:gd name="connsiteX5" fmla="*/ 4443412 w 5238750"/>
                <a:gd name="connsiteY5" fmla="*/ 83344 h 4902994"/>
                <a:gd name="connsiteX6" fmla="*/ 5238750 w 5238750"/>
                <a:gd name="connsiteY6" fmla="*/ 419894 h 4902994"/>
                <a:gd name="connsiteX7" fmla="*/ 4425950 w 5238750"/>
                <a:gd name="connsiteY7" fmla="*/ 3290094 h 4902994"/>
                <a:gd name="connsiteX8" fmla="*/ 4324350 w 5238750"/>
                <a:gd name="connsiteY8" fmla="*/ 3709194 h 4902994"/>
                <a:gd name="connsiteX9" fmla="*/ 4298950 w 5238750"/>
                <a:gd name="connsiteY9" fmla="*/ 4585494 h 4902994"/>
                <a:gd name="connsiteX10" fmla="*/ 2444750 w 5238750"/>
                <a:gd name="connsiteY10" fmla="*/ 4648994 h 4902994"/>
                <a:gd name="connsiteX11" fmla="*/ 819150 w 5238750"/>
                <a:gd name="connsiteY11" fmla="*/ 4902994 h 4902994"/>
                <a:gd name="connsiteX12" fmla="*/ 781050 w 5238750"/>
                <a:gd name="connsiteY12" fmla="*/ 4179094 h 4902994"/>
                <a:gd name="connsiteX13" fmla="*/ 615950 w 5238750"/>
                <a:gd name="connsiteY13" fmla="*/ 3582194 h 4902994"/>
                <a:gd name="connsiteX14" fmla="*/ 374650 w 5238750"/>
                <a:gd name="connsiteY14" fmla="*/ 2921794 h 4902994"/>
                <a:gd name="connsiteX15" fmla="*/ 146050 w 5238750"/>
                <a:gd name="connsiteY15" fmla="*/ 2388394 h 4902994"/>
                <a:gd name="connsiteX16" fmla="*/ 0 w 5238750"/>
                <a:gd name="connsiteY16" fmla="*/ 1181894 h 4902994"/>
                <a:gd name="connsiteX17" fmla="*/ 571500 w 5238750"/>
                <a:gd name="connsiteY17" fmla="*/ 1118394 h 4902994"/>
                <a:gd name="connsiteX0" fmla="*/ 571500 w 5238750"/>
                <a:gd name="connsiteY0" fmla="*/ 1118394 h 4902994"/>
                <a:gd name="connsiteX1" fmla="*/ 495300 w 5238750"/>
                <a:gd name="connsiteY1" fmla="*/ 496094 h 4902994"/>
                <a:gd name="connsiteX2" fmla="*/ 2330450 w 5238750"/>
                <a:gd name="connsiteY2" fmla="*/ 203994 h 4902994"/>
                <a:gd name="connsiteX3" fmla="*/ 2597150 w 5238750"/>
                <a:gd name="connsiteY3" fmla="*/ 191294 h 4902994"/>
                <a:gd name="connsiteX4" fmla="*/ 4083844 w 5238750"/>
                <a:gd name="connsiteY4" fmla="*/ 0 h 4902994"/>
                <a:gd name="connsiteX5" fmla="*/ 4443412 w 5238750"/>
                <a:gd name="connsiteY5" fmla="*/ 83344 h 4902994"/>
                <a:gd name="connsiteX6" fmla="*/ 5238750 w 5238750"/>
                <a:gd name="connsiteY6" fmla="*/ 419894 h 4902994"/>
                <a:gd name="connsiteX7" fmla="*/ 4425950 w 5238750"/>
                <a:gd name="connsiteY7" fmla="*/ 3290094 h 4902994"/>
                <a:gd name="connsiteX8" fmla="*/ 4324350 w 5238750"/>
                <a:gd name="connsiteY8" fmla="*/ 3709194 h 4902994"/>
                <a:gd name="connsiteX9" fmla="*/ 4294188 w 5238750"/>
                <a:gd name="connsiteY9" fmla="*/ 4604544 h 4902994"/>
                <a:gd name="connsiteX10" fmla="*/ 2444750 w 5238750"/>
                <a:gd name="connsiteY10" fmla="*/ 4648994 h 4902994"/>
                <a:gd name="connsiteX11" fmla="*/ 819150 w 5238750"/>
                <a:gd name="connsiteY11" fmla="*/ 4902994 h 4902994"/>
                <a:gd name="connsiteX12" fmla="*/ 781050 w 5238750"/>
                <a:gd name="connsiteY12" fmla="*/ 4179094 h 4902994"/>
                <a:gd name="connsiteX13" fmla="*/ 615950 w 5238750"/>
                <a:gd name="connsiteY13" fmla="*/ 3582194 h 4902994"/>
                <a:gd name="connsiteX14" fmla="*/ 374650 w 5238750"/>
                <a:gd name="connsiteY14" fmla="*/ 2921794 h 4902994"/>
                <a:gd name="connsiteX15" fmla="*/ 146050 w 5238750"/>
                <a:gd name="connsiteY15" fmla="*/ 2388394 h 4902994"/>
                <a:gd name="connsiteX16" fmla="*/ 0 w 5238750"/>
                <a:gd name="connsiteY16" fmla="*/ 1181894 h 4902994"/>
                <a:gd name="connsiteX17" fmla="*/ 571500 w 5238750"/>
                <a:gd name="connsiteY17" fmla="*/ 1118394 h 4902994"/>
                <a:gd name="connsiteX0" fmla="*/ 571500 w 5238750"/>
                <a:gd name="connsiteY0" fmla="*/ 1118394 h 4902994"/>
                <a:gd name="connsiteX1" fmla="*/ 495300 w 5238750"/>
                <a:gd name="connsiteY1" fmla="*/ 496094 h 4902994"/>
                <a:gd name="connsiteX2" fmla="*/ 2330450 w 5238750"/>
                <a:gd name="connsiteY2" fmla="*/ 203994 h 4902994"/>
                <a:gd name="connsiteX3" fmla="*/ 2597150 w 5238750"/>
                <a:gd name="connsiteY3" fmla="*/ 191294 h 4902994"/>
                <a:gd name="connsiteX4" fmla="*/ 4083844 w 5238750"/>
                <a:gd name="connsiteY4" fmla="*/ 0 h 4902994"/>
                <a:gd name="connsiteX5" fmla="*/ 4443412 w 5238750"/>
                <a:gd name="connsiteY5" fmla="*/ 83344 h 4902994"/>
                <a:gd name="connsiteX6" fmla="*/ 5238750 w 5238750"/>
                <a:gd name="connsiteY6" fmla="*/ 419894 h 4902994"/>
                <a:gd name="connsiteX7" fmla="*/ 4425950 w 5238750"/>
                <a:gd name="connsiteY7" fmla="*/ 3290094 h 4902994"/>
                <a:gd name="connsiteX8" fmla="*/ 4324350 w 5238750"/>
                <a:gd name="connsiteY8" fmla="*/ 3709194 h 4902994"/>
                <a:gd name="connsiteX9" fmla="*/ 4303713 w 5238750"/>
                <a:gd name="connsiteY9" fmla="*/ 4604544 h 4902994"/>
                <a:gd name="connsiteX10" fmla="*/ 2444750 w 5238750"/>
                <a:gd name="connsiteY10" fmla="*/ 4648994 h 4902994"/>
                <a:gd name="connsiteX11" fmla="*/ 819150 w 5238750"/>
                <a:gd name="connsiteY11" fmla="*/ 4902994 h 4902994"/>
                <a:gd name="connsiteX12" fmla="*/ 781050 w 5238750"/>
                <a:gd name="connsiteY12" fmla="*/ 4179094 h 4902994"/>
                <a:gd name="connsiteX13" fmla="*/ 615950 w 5238750"/>
                <a:gd name="connsiteY13" fmla="*/ 3582194 h 4902994"/>
                <a:gd name="connsiteX14" fmla="*/ 374650 w 5238750"/>
                <a:gd name="connsiteY14" fmla="*/ 2921794 h 4902994"/>
                <a:gd name="connsiteX15" fmla="*/ 146050 w 5238750"/>
                <a:gd name="connsiteY15" fmla="*/ 2388394 h 4902994"/>
                <a:gd name="connsiteX16" fmla="*/ 0 w 5238750"/>
                <a:gd name="connsiteY16" fmla="*/ 1181894 h 4902994"/>
                <a:gd name="connsiteX17" fmla="*/ 571500 w 5238750"/>
                <a:gd name="connsiteY17" fmla="*/ 1118394 h 4902994"/>
                <a:gd name="connsiteX0" fmla="*/ 571500 w 5238750"/>
                <a:gd name="connsiteY0" fmla="*/ 1118394 h 4902994"/>
                <a:gd name="connsiteX1" fmla="*/ 495300 w 5238750"/>
                <a:gd name="connsiteY1" fmla="*/ 496094 h 4902994"/>
                <a:gd name="connsiteX2" fmla="*/ 2330450 w 5238750"/>
                <a:gd name="connsiteY2" fmla="*/ 203994 h 4902994"/>
                <a:gd name="connsiteX3" fmla="*/ 2597150 w 5238750"/>
                <a:gd name="connsiteY3" fmla="*/ 191294 h 4902994"/>
                <a:gd name="connsiteX4" fmla="*/ 4083844 w 5238750"/>
                <a:gd name="connsiteY4" fmla="*/ 0 h 4902994"/>
                <a:gd name="connsiteX5" fmla="*/ 4443412 w 5238750"/>
                <a:gd name="connsiteY5" fmla="*/ 83344 h 4902994"/>
                <a:gd name="connsiteX6" fmla="*/ 5238750 w 5238750"/>
                <a:gd name="connsiteY6" fmla="*/ 419894 h 4902994"/>
                <a:gd name="connsiteX7" fmla="*/ 4425950 w 5238750"/>
                <a:gd name="connsiteY7" fmla="*/ 3290094 h 4902994"/>
                <a:gd name="connsiteX8" fmla="*/ 4324350 w 5238750"/>
                <a:gd name="connsiteY8" fmla="*/ 3709194 h 4902994"/>
                <a:gd name="connsiteX9" fmla="*/ 4303713 w 5238750"/>
                <a:gd name="connsiteY9" fmla="*/ 4604544 h 4902994"/>
                <a:gd name="connsiteX10" fmla="*/ 2444750 w 5238750"/>
                <a:gd name="connsiteY10" fmla="*/ 4648994 h 4902994"/>
                <a:gd name="connsiteX11" fmla="*/ 819150 w 5238750"/>
                <a:gd name="connsiteY11" fmla="*/ 4902994 h 4902994"/>
                <a:gd name="connsiteX12" fmla="*/ 781050 w 5238750"/>
                <a:gd name="connsiteY12" fmla="*/ 4179094 h 4902994"/>
                <a:gd name="connsiteX13" fmla="*/ 615950 w 5238750"/>
                <a:gd name="connsiteY13" fmla="*/ 3582194 h 4902994"/>
                <a:gd name="connsiteX14" fmla="*/ 374650 w 5238750"/>
                <a:gd name="connsiteY14" fmla="*/ 2921794 h 4902994"/>
                <a:gd name="connsiteX15" fmla="*/ 146050 w 5238750"/>
                <a:gd name="connsiteY15" fmla="*/ 2388394 h 4902994"/>
                <a:gd name="connsiteX16" fmla="*/ 0 w 5238750"/>
                <a:gd name="connsiteY16" fmla="*/ 1181894 h 4902994"/>
                <a:gd name="connsiteX17" fmla="*/ 571500 w 5238750"/>
                <a:gd name="connsiteY17" fmla="*/ 1118394 h 4902994"/>
                <a:gd name="connsiteX0" fmla="*/ 571500 w 5238750"/>
                <a:gd name="connsiteY0" fmla="*/ 1118394 h 4883944"/>
                <a:gd name="connsiteX1" fmla="*/ 495300 w 5238750"/>
                <a:gd name="connsiteY1" fmla="*/ 496094 h 4883944"/>
                <a:gd name="connsiteX2" fmla="*/ 2330450 w 5238750"/>
                <a:gd name="connsiteY2" fmla="*/ 203994 h 4883944"/>
                <a:gd name="connsiteX3" fmla="*/ 2597150 w 5238750"/>
                <a:gd name="connsiteY3" fmla="*/ 191294 h 4883944"/>
                <a:gd name="connsiteX4" fmla="*/ 4083844 w 5238750"/>
                <a:gd name="connsiteY4" fmla="*/ 0 h 4883944"/>
                <a:gd name="connsiteX5" fmla="*/ 4443412 w 5238750"/>
                <a:gd name="connsiteY5" fmla="*/ 83344 h 4883944"/>
                <a:gd name="connsiteX6" fmla="*/ 5238750 w 5238750"/>
                <a:gd name="connsiteY6" fmla="*/ 419894 h 4883944"/>
                <a:gd name="connsiteX7" fmla="*/ 4425950 w 5238750"/>
                <a:gd name="connsiteY7" fmla="*/ 3290094 h 4883944"/>
                <a:gd name="connsiteX8" fmla="*/ 4324350 w 5238750"/>
                <a:gd name="connsiteY8" fmla="*/ 3709194 h 4883944"/>
                <a:gd name="connsiteX9" fmla="*/ 4303713 w 5238750"/>
                <a:gd name="connsiteY9" fmla="*/ 4604544 h 4883944"/>
                <a:gd name="connsiteX10" fmla="*/ 2444750 w 5238750"/>
                <a:gd name="connsiteY10" fmla="*/ 4648994 h 4883944"/>
                <a:gd name="connsiteX11" fmla="*/ 819150 w 5238750"/>
                <a:gd name="connsiteY11" fmla="*/ 4883944 h 4883944"/>
                <a:gd name="connsiteX12" fmla="*/ 781050 w 5238750"/>
                <a:gd name="connsiteY12" fmla="*/ 4179094 h 4883944"/>
                <a:gd name="connsiteX13" fmla="*/ 615950 w 5238750"/>
                <a:gd name="connsiteY13" fmla="*/ 3582194 h 4883944"/>
                <a:gd name="connsiteX14" fmla="*/ 374650 w 5238750"/>
                <a:gd name="connsiteY14" fmla="*/ 2921794 h 4883944"/>
                <a:gd name="connsiteX15" fmla="*/ 146050 w 5238750"/>
                <a:gd name="connsiteY15" fmla="*/ 2388394 h 4883944"/>
                <a:gd name="connsiteX16" fmla="*/ 0 w 5238750"/>
                <a:gd name="connsiteY16" fmla="*/ 1181894 h 4883944"/>
                <a:gd name="connsiteX17" fmla="*/ 571500 w 5238750"/>
                <a:gd name="connsiteY17" fmla="*/ 1118394 h 4883944"/>
                <a:gd name="connsiteX0" fmla="*/ 571500 w 5238750"/>
                <a:gd name="connsiteY0" fmla="*/ 1118394 h 4879181"/>
                <a:gd name="connsiteX1" fmla="*/ 495300 w 5238750"/>
                <a:gd name="connsiteY1" fmla="*/ 496094 h 4879181"/>
                <a:gd name="connsiteX2" fmla="*/ 2330450 w 5238750"/>
                <a:gd name="connsiteY2" fmla="*/ 203994 h 4879181"/>
                <a:gd name="connsiteX3" fmla="*/ 2597150 w 5238750"/>
                <a:gd name="connsiteY3" fmla="*/ 191294 h 4879181"/>
                <a:gd name="connsiteX4" fmla="*/ 4083844 w 5238750"/>
                <a:gd name="connsiteY4" fmla="*/ 0 h 4879181"/>
                <a:gd name="connsiteX5" fmla="*/ 4443412 w 5238750"/>
                <a:gd name="connsiteY5" fmla="*/ 83344 h 4879181"/>
                <a:gd name="connsiteX6" fmla="*/ 5238750 w 5238750"/>
                <a:gd name="connsiteY6" fmla="*/ 419894 h 4879181"/>
                <a:gd name="connsiteX7" fmla="*/ 4425950 w 5238750"/>
                <a:gd name="connsiteY7" fmla="*/ 3290094 h 4879181"/>
                <a:gd name="connsiteX8" fmla="*/ 4324350 w 5238750"/>
                <a:gd name="connsiteY8" fmla="*/ 3709194 h 4879181"/>
                <a:gd name="connsiteX9" fmla="*/ 4303713 w 5238750"/>
                <a:gd name="connsiteY9" fmla="*/ 4604544 h 4879181"/>
                <a:gd name="connsiteX10" fmla="*/ 2444750 w 5238750"/>
                <a:gd name="connsiteY10" fmla="*/ 4648994 h 4879181"/>
                <a:gd name="connsiteX11" fmla="*/ 823913 w 5238750"/>
                <a:gd name="connsiteY11" fmla="*/ 4879181 h 4879181"/>
                <a:gd name="connsiteX12" fmla="*/ 781050 w 5238750"/>
                <a:gd name="connsiteY12" fmla="*/ 4179094 h 4879181"/>
                <a:gd name="connsiteX13" fmla="*/ 615950 w 5238750"/>
                <a:gd name="connsiteY13" fmla="*/ 3582194 h 4879181"/>
                <a:gd name="connsiteX14" fmla="*/ 374650 w 5238750"/>
                <a:gd name="connsiteY14" fmla="*/ 2921794 h 4879181"/>
                <a:gd name="connsiteX15" fmla="*/ 146050 w 5238750"/>
                <a:gd name="connsiteY15" fmla="*/ 2388394 h 4879181"/>
                <a:gd name="connsiteX16" fmla="*/ 0 w 5238750"/>
                <a:gd name="connsiteY16" fmla="*/ 1181894 h 4879181"/>
                <a:gd name="connsiteX17" fmla="*/ 571500 w 5238750"/>
                <a:gd name="connsiteY17" fmla="*/ 1118394 h 4879181"/>
                <a:gd name="connsiteX0" fmla="*/ 571500 w 5238750"/>
                <a:gd name="connsiteY0" fmla="*/ 1118394 h 4879181"/>
                <a:gd name="connsiteX1" fmla="*/ 495300 w 5238750"/>
                <a:gd name="connsiteY1" fmla="*/ 496094 h 4879181"/>
                <a:gd name="connsiteX2" fmla="*/ 2330450 w 5238750"/>
                <a:gd name="connsiteY2" fmla="*/ 203994 h 4879181"/>
                <a:gd name="connsiteX3" fmla="*/ 2597150 w 5238750"/>
                <a:gd name="connsiteY3" fmla="*/ 191294 h 4879181"/>
                <a:gd name="connsiteX4" fmla="*/ 4083844 w 5238750"/>
                <a:gd name="connsiteY4" fmla="*/ 0 h 4879181"/>
                <a:gd name="connsiteX5" fmla="*/ 4443412 w 5238750"/>
                <a:gd name="connsiteY5" fmla="*/ 83344 h 4879181"/>
                <a:gd name="connsiteX6" fmla="*/ 5238750 w 5238750"/>
                <a:gd name="connsiteY6" fmla="*/ 419894 h 4879181"/>
                <a:gd name="connsiteX7" fmla="*/ 4425950 w 5238750"/>
                <a:gd name="connsiteY7" fmla="*/ 3290094 h 4879181"/>
                <a:gd name="connsiteX8" fmla="*/ 4324350 w 5238750"/>
                <a:gd name="connsiteY8" fmla="*/ 3709194 h 4879181"/>
                <a:gd name="connsiteX9" fmla="*/ 4303713 w 5238750"/>
                <a:gd name="connsiteY9" fmla="*/ 4604544 h 4879181"/>
                <a:gd name="connsiteX10" fmla="*/ 2444750 w 5238750"/>
                <a:gd name="connsiteY10" fmla="*/ 4648994 h 4879181"/>
                <a:gd name="connsiteX11" fmla="*/ 823913 w 5238750"/>
                <a:gd name="connsiteY11" fmla="*/ 4879181 h 4879181"/>
                <a:gd name="connsiteX12" fmla="*/ 771525 w 5238750"/>
                <a:gd name="connsiteY12" fmla="*/ 4179094 h 4879181"/>
                <a:gd name="connsiteX13" fmla="*/ 615950 w 5238750"/>
                <a:gd name="connsiteY13" fmla="*/ 3582194 h 4879181"/>
                <a:gd name="connsiteX14" fmla="*/ 374650 w 5238750"/>
                <a:gd name="connsiteY14" fmla="*/ 2921794 h 4879181"/>
                <a:gd name="connsiteX15" fmla="*/ 146050 w 5238750"/>
                <a:gd name="connsiteY15" fmla="*/ 2388394 h 4879181"/>
                <a:gd name="connsiteX16" fmla="*/ 0 w 5238750"/>
                <a:gd name="connsiteY16" fmla="*/ 1181894 h 4879181"/>
                <a:gd name="connsiteX17" fmla="*/ 571500 w 5238750"/>
                <a:gd name="connsiteY17" fmla="*/ 1118394 h 4879181"/>
                <a:gd name="connsiteX0" fmla="*/ 571500 w 5238750"/>
                <a:gd name="connsiteY0" fmla="*/ 1118394 h 4879181"/>
                <a:gd name="connsiteX1" fmla="*/ 495300 w 5238750"/>
                <a:gd name="connsiteY1" fmla="*/ 496094 h 4879181"/>
                <a:gd name="connsiteX2" fmla="*/ 2330450 w 5238750"/>
                <a:gd name="connsiteY2" fmla="*/ 203994 h 4879181"/>
                <a:gd name="connsiteX3" fmla="*/ 2597150 w 5238750"/>
                <a:gd name="connsiteY3" fmla="*/ 191294 h 4879181"/>
                <a:gd name="connsiteX4" fmla="*/ 4083844 w 5238750"/>
                <a:gd name="connsiteY4" fmla="*/ 0 h 4879181"/>
                <a:gd name="connsiteX5" fmla="*/ 4443412 w 5238750"/>
                <a:gd name="connsiteY5" fmla="*/ 83344 h 4879181"/>
                <a:gd name="connsiteX6" fmla="*/ 5238750 w 5238750"/>
                <a:gd name="connsiteY6" fmla="*/ 419894 h 4879181"/>
                <a:gd name="connsiteX7" fmla="*/ 4425950 w 5238750"/>
                <a:gd name="connsiteY7" fmla="*/ 3290094 h 4879181"/>
                <a:gd name="connsiteX8" fmla="*/ 4324350 w 5238750"/>
                <a:gd name="connsiteY8" fmla="*/ 3709194 h 4879181"/>
                <a:gd name="connsiteX9" fmla="*/ 4303713 w 5238750"/>
                <a:gd name="connsiteY9" fmla="*/ 4604544 h 4879181"/>
                <a:gd name="connsiteX10" fmla="*/ 2444750 w 5238750"/>
                <a:gd name="connsiteY10" fmla="*/ 4648994 h 4879181"/>
                <a:gd name="connsiteX11" fmla="*/ 823913 w 5238750"/>
                <a:gd name="connsiteY11" fmla="*/ 4879181 h 4879181"/>
                <a:gd name="connsiteX12" fmla="*/ 762000 w 5238750"/>
                <a:gd name="connsiteY12" fmla="*/ 4179094 h 4879181"/>
                <a:gd name="connsiteX13" fmla="*/ 615950 w 5238750"/>
                <a:gd name="connsiteY13" fmla="*/ 3582194 h 4879181"/>
                <a:gd name="connsiteX14" fmla="*/ 374650 w 5238750"/>
                <a:gd name="connsiteY14" fmla="*/ 2921794 h 4879181"/>
                <a:gd name="connsiteX15" fmla="*/ 146050 w 5238750"/>
                <a:gd name="connsiteY15" fmla="*/ 2388394 h 4879181"/>
                <a:gd name="connsiteX16" fmla="*/ 0 w 5238750"/>
                <a:gd name="connsiteY16" fmla="*/ 1181894 h 4879181"/>
                <a:gd name="connsiteX17" fmla="*/ 571500 w 5238750"/>
                <a:gd name="connsiteY17" fmla="*/ 1118394 h 4879181"/>
                <a:gd name="connsiteX0" fmla="*/ 571500 w 5238750"/>
                <a:gd name="connsiteY0" fmla="*/ 1118394 h 4879181"/>
                <a:gd name="connsiteX1" fmla="*/ 495300 w 5238750"/>
                <a:gd name="connsiteY1" fmla="*/ 496094 h 4879181"/>
                <a:gd name="connsiteX2" fmla="*/ 2330450 w 5238750"/>
                <a:gd name="connsiteY2" fmla="*/ 203994 h 4879181"/>
                <a:gd name="connsiteX3" fmla="*/ 2597150 w 5238750"/>
                <a:gd name="connsiteY3" fmla="*/ 191294 h 4879181"/>
                <a:gd name="connsiteX4" fmla="*/ 4083844 w 5238750"/>
                <a:gd name="connsiteY4" fmla="*/ 0 h 4879181"/>
                <a:gd name="connsiteX5" fmla="*/ 4443412 w 5238750"/>
                <a:gd name="connsiteY5" fmla="*/ 83344 h 4879181"/>
                <a:gd name="connsiteX6" fmla="*/ 5238750 w 5238750"/>
                <a:gd name="connsiteY6" fmla="*/ 419894 h 4879181"/>
                <a:gd name="connsiteX7" fmla="*/ 4425950 w 5238750"/>
                <a:gd name="connsiteY7" fmla="*/ 3290094 h 4879181"/>
                <a:gd name="connsiteX8" fmla="*/ 4324350 w 5238750"/>
                <a:gd name="connsiteY8" fmla="*/ 3709194 h 4879181"/>
                <a:gd name="connsiteX9" fmla="*/ 4303713 w 5238750"/>
                <a:gd name="connsiteY9" fmla="*/ 4604544 h 4879181"/>
                <a:gd name="connsiteX10" fmla="*/ 2444750 w 5238750"/>
                <a:gd name="connsiteY10" fmla="*/ 4648994 h 4879181"/>
                <a:gd name="connsiteX11" fmla="*/ 823913 w 5238750"/>
                <a:gd name="connsiteY11" fmla="*/ 4879181 h 4879181"/>
                <a:gd name="connsiteX12" fmla="*/ 762000 w 5238750"/>
                <a:gd name="connsiteY12" fmla="*/ 4179094 h 4879181"/>
                <a:gd name="connsiteX13" fmla="*/ 615950 w 5238750"/>
                <a:gd name="connsiteY13" fmla="*/ 3582194 h 4879181"/>
                <a:gd name="connsiteX14" fmla="*/ 374650 w 5238750"/>
                <a:gd name="connsiteY14" fmla="*/ 2921794 h 4879181"/>
                <a:gd name="connsiteX15" fmla="*/ 146050 w 5238750"/>
                <a:gd name="connsiteY15" fmla="*/ 2388394 h 4879181"/>
                <a:gd name="connsiteX16" fmla="*/ 0 w 5238750"/>
                <a:gd name="connsiteY16" fmla="*/ 1181894 h 4879181"/>
                <a:gd name="connsiteX17" fmla="*/ 571500 w 5238750"/>
                <a:gd name="connsiteY17" fmla="*/ 1118394 h 4879181"/>
                <a:gd name="connsiteX0" fmla="*/ 571500 w 5238750"/>
                <a:gd name="connsiteY0" fmla="*/ 1118394 h 4879181"/>
                <a:gd name="connsiteX1" fmla="*/ 495300 w 5238750"/>
                <a:gd name="connsiteY1" fmla="*/ 496094 h 4879181"/>
                <a:gd name="connsiteX2" fmla="*/ 2330450 w 5238750"/>
                <a:gd name="connsiteY2" fmla="*/ 203994 h 4879181"/>
                <a:gd name="connsiteX3" fmla="*/ 2597150 w 5238750"/>
                <a:gd name="connsiteY3" fmla="*/ 191294 h 4879181"/>
                <a:gd name="connsiteX4" fmla="*/ 4083844 w 5238750"/>
                <a:gd name="connsiteY4" fmla="*/ 0 h 4879181"/>
                <a:gd name="connsiteX5" fmla="*/ 4443412 w 5238750"/>
                <a:gd name="connsiteY5" fmla="*/ 83344 h 4879181"/>
                <a:gd name="connsiteX6" fmla="*/ 5238750 w 5238750"/>
                <a:gd name="connsiteY6" fmla="*/ 419894 h 4879181"/>
                <a:gd name="connsiteX7" fmla="*/ 4425950 w 5238750"/>
                <a:gd name="connsiteY7" fmla="*/ 3290094 h 4879181"/>
                <a:gd name="connsiteX8" fmla="*/ 4324350 w 5238750"/>
                <a:gd name="connsiteY8" fmla="*/ 3709194 h 4879181"/>
                <a:gd name="connsiteX9" fmla="*/ 4303713 w 5238750"/>
                <a:gd name="connsiteY9" fmla="*/ 4604544 h 4879181"/>
                <a:gd name="connsiteX10" fmla="*/ 2444750 w 5238750"/>
                <a:gd name="connsiteY10" fmla="*/ 4648994 h 4879181"/>
                <a:gd name="connsiteX11" fmla="*/ 823913 w 5238750"/>
                <a:gd name="connsiteY11" fmla="*/ 4879181 h 4879181"/>
                <a:gd name="connsiteX12" fmla="*/ 762000 w 5238750"/>
                <a:gd name="connsiteY12" fmla="*/ 4179094 h 4879181"/>
                <a:gd name="connsiteX13" fmla="*/ 615950 w 5238750"/>
                <a:gd name="connsiteY13" fmla="*/ 3582194 h 4879181"/>
                <a:gd name="connsiteX14" fmla="*/ 374650 w 5238750"/>
                <a:gd name="connsiteY14" fmla="*/ 2921794 h 4879181"/>
                <a:gd name="connsiteX15" fmla="*/ 146050 w 5238750"/>
                <a:gd name="connsiteY15" fmla="*/ 2388394 h 4879181"/>
                <a:gd name="connsiteX16" fmla="*/ 0 w 5238750"/>
                <a:gd name="connsiteY16" fmla="*/ 1181894 h 4879181"/>
                <a:gd name="connsiteX17" fmla="*/ 571500 w 5238750"/>
                <a:gd name="connsiteY17" fmla="*/ 1118394 h 4879181"/>
                <a:gd name="connsiteX0" fmla="*/ 571500 w 5238750"/>
                <a:gd name="connsiteY0" fmla="*/ 1118394 h 4879181"/>
                <a:gd name="connsiteX1" fmla="*/ 495300 w 5238750"/>
                <a:gd name="connsiteY1" fmla="*/ 496094 h 4879181"/>
                <a:gd name="connsiteX2" fmla="*/ 2330450 w 5238750"/>
                <a:gd name="connsiteY2" fmla="*/ 203994 h 4879181"/>
                <a:gd name="connsiteX3" fmla="*/ 2597150 w 5238750"/>
                <a:gd name="connsiteY3" fmla="*/ 191294 h 4879181"/>
                <a:gd name="connsiteX4" fmla="*/ 4083844 w 5238750"/>
                <a:gd name="connsiteY4" fmla="*/ 0 h 4879181"/>
                <a:gd name="connsiteX5" fmla="*/ 4443412 w 5238750"/>
                <a:gd name="connsiteY5" fmla="*/ 83344 h 4879181"/>
                <a:gd name="connsiteX6" fmla="*/ 5238750 w 5238750"/>
                <a:gd name="connsiteY6" fmla="*/ 419894 h 4879181"/>
                <a:gd name="connsiteX7" fmla="*/ 4425950 w 5238750"/>
                <a:gd name="connsiteY7" fmla="*/ 3290094 h 4879181"/>
                <a:gd name="connsiteX8" fmla="*/ 4324350 w 5238750"/>
                <a:gd name="connsiteY8" fmla="*/ 3709194 h 4879181"/>
                <a:gd name="connsiteX9" fmla="*/ 4303713 w 5238750"/>
                <a:gd name="connsiteY9" fmla="*/ 4604544 h 4879181"/>
                <a:gd name="connsiteX10" fmla="*/ 2444750 w 5238750"/>
                <a:gd name="connsiteY10" fmla="*/ 4648994 h 4879181"/>
                <a:gd name="connsiteX11" fmla="*/ 823913 w 5238750"/>
                <a:gd name="connsiteY11" fmla="*/ 4879181 h 4879181"/>
                <a:gd name="connsiteX12" fmla="*/ 762000 w 5238750"/>
                <a:gd name="connsiteY12" fmla="*/ 4179094 h 4879181"/>
                <a:gd name="connsiteX13" fmla="*/ 615950 w 5238750"/>
                <a:gd name="connsiteY13" fmla="*/ 3582194 h 4879181"/>
                <a:gd name="connsiteX14" fmla="*/ 374650 w 5238750"/>
                <a:gd name="connsiteY14" fmla="*/ 2921794 h 4879181"/>
                <a:gd name="connsiteX15" fmla="*/ 146050 w 5238750"/>
                <a:gd name="connsiteY15" fmla="*/ 2388394 h 4879181"/>
                <a:gd name="connsiteX16" fmla="*/ 0 w 5238750"/>
                <a:gd name="connsiteY16" fmla="*/ 1181894 h 4879181"/>
                <a:gd name="connsiteX17" fmla="*/ 571500 w 5238750"/>
                <a:gd name="connsiteY17" fmla="*/ 1118394 h 4879181"/>
                <a:gd name="connsiteX0" fmla="*/ 571500 w 5238750"/>
                <a:gd name="connsiteY0" fmla="*/ 1118394 h 4879181"/>
                <a:gd name="connsiteX1" fmla="*/ 495300 w 5238750"/>
                <a:gd name="connsiteY1" fmla="*/ 496094 h 4879181"/>
                <a:gd name="connsiteX2" fmla="*/ 2330450 w 5238750"/>
                <a:gd name="connsiteY2" fmla="*/ 203994 h 4879181"/>
                <a:gd name="connsiteX3" fmla="*/ 2597150 w 5238750"/>
                <a:gd name="connsiteY3" fmla="*/ 191294 h 4879181"/>
                <a:gd name="connsiteX4" fmla="*/ 4083844 w 5238750"/>
                <a:gd name="connsiteY4" fmla="*/ 0 h 4879181"/>
                <a:gd name="connsiteX5" fmla="*/ 4443412 w 5238750"/>
                <a:gd name="connsiteY5" fmla="*/ 83344 h 4879181"/>
                <a:gd name="connsiteX6" fmla="*/ 5238750 w 5238750"/>
                <a:gd name="connsiteY6" fmla="*/ 419894 h 4879181"/>
                <a:gd name="connsiteX7" fmla="*/ 4425950 w 5238750"/>
                <a:gd name="connsiteY7" fmla="*/ 3290094 h 4879181"/>
                <a:gd name="connsiteX8" fmla="*/ 4324350 w 5238750"/>
                <a:gd name="connsiteY8" fmla="*/ 3709194 h 4879181"/>
                <a:gd name="connsiteX9" fmla="*/ 4303713 w 5238750"/>
                <a:gd name="connsiteY9" fmla="*/ 4604544 h 4879181"/>
                <a:gd name="connsiteX10" fmla="*/ 2444750 w 5238750"/>
                <a:gd name="connsiteY10" fmla="*/ 4648994 h 4879181"/>
                <a:gd name="connsiteX11" fmla="*/ 823913 w 5238750"/>
                <a:gd name="connsiteY11" fmla="*/ 4879181 h 4879181"/>
                <a:gd name="connsiteX12" fmla="*/ 762000 w 5238750"/>
                <a:gd name="connsiteY12" fmla="*/ 4179094 h 4879181"/>
                <a:gd name="connsiteX13" fmla="*/ 615950 w 5238750"/>
                <a:gd name="connsiteY13" fmla="*/ 3582194 h 4879181"/>
                <a:gd name="connsiteX14" fmla="*/ 365125 w 5238750"/>
                <a:gd name="connsiteY14" fmla="*/ 2931319 h 4879181"/>
                <a:gd name="connsiteX15" fmla="*/ 146050 w 5238750"/>
                <a:gd name="connsiteY15" fmla="*/ 2388394 h 4879181"/>
                <a:gd name="connsiteX16" fmla="*/ 0 w 5238750"/>
                <a:gd name="connsiteY16" fmla="*/ 1181894 h 4879181"/>
                <a:gd name="connsiteX17" fmla="*/ 571500 w 5238750"/>
                <a:gd name="connsiteY17" fmla="*/ 1118394 h 4879181"/>
                <a:gd name="connsiteX0" fmla="*/ 571500 w 5238750"/>
                <a:gd name="connsiteY0" fmla="*/ 1118394 h 4879181"/>
                <a:gd name="connsiteX1" fmla="*/ 495300 w 5238750"/>
                <a:gd name="connsiteY1" fmla="*/ 496094 h 4879181"/>
                <a:gd name="connsiteX2" fmla="*/ 2330450 w 5238750"/>
                <a:gd name="connsiteY2" fmla="*/ 203994 h 4879181"/>
                <a:gd name="connsiteX3" fmla="*/ 2597150 w 5238750"/>
                <a:gd name="connsiteY3" fmla="*/ 191294 h 4879181"/>
                <a:gd name="connsiteX4" fmla="*/ 4083844 w 5238750"/>
                <a:gd name="connsiteY4" fmla="*/ 0 h 4879181"/>
                <a:gd name="connsiteX5" fmla="*/ 4443412 w 5238750"/>
                <a:gd name="connsiteY5" fmla="*/ 83344 h 4879181"/>
                <a:gd name="connsiteX6" fmla="*/ 5238750 w 5238750"/>
                <a:gd name="connsiteY6" fmla="*/ 419894 h 4879181"/>
                <a:gd name="connsiteX7" fmla="*/ 4425950 w 5238750"/>
                <a:gd name="connsiteY7" fmla="*/ 3290094 h 4879181"/>
                <a:gd name="connsiteX8" fmla="*/ 4324350 w 5238750"/>
                <a:gd name="connsiteY8" fmla="*/ 3709194 h 4879181"/>
                <a:gd name="connsiteX9" fmla="*/ 4303713 w 5238750"/>
                <a:gd name="connsiteY9" fmla="*/ 4604544 h 4879181"/>
                <a:gd name="connsiteX10" fmla="*/ 2444750 w 5238750"/>
                <a:gd name="connsiteY10" fmla="*/ 4648994 h 4879181"/>
                <a:gd name="connsiteX11" fmla="*/ 823913 w 5238750"/>
                <a:gd name="connsiteY11" fmla="*/ 4879181 h 4879181"/>
                <a:gd name="connsiteX12" fmla="*/ 762000 w 5238750"/>
                <a:gd name="connsiteY12" fmla="*/ 4179094 h 4879181"/>
                <a:gd name="connsiteX13" fmla="*/ 615950 w 5238750"/>
                <a:gd name="connsiteY13" fmla="*/ 3582194 h 4879181"/>
                <a:gd name="connsiteX14" fmla="*/ 365125 w 5238750"/>
                <a:gd name="connsiteY14" fmla="*/ 2931319 h 4879181"/>
                <a:gd name="connsiteX15" fmla="*/ 160338 w 5238750"/>
                <a:gd name="connsiteY15" fmla="*/ 2388394 h 4879181"/>
                <a:gd name="connsiteX16" fmla="*/ 0 w 5238750"/>
                <a:gd name="connsiteY16" fmla="*/ 1181894 h 4879181"/>
                <a:gd name="connsiteX17" fmla="*/ 571500 w 5238750"/>
                <a:gd name="connsiteY17" fmla="*/ 1118394 h 4879181"/>
                <a:gd name="connsiteX0" fmla="*/ 571500 w 5238750"/>
                <a:gd name="connsiteY0" fmla="*/ 1118394 h 4879181"/>
                <a:gd name="connsiteX1" fmla="*/ 495300 w 5238750"/>
                <a:gd name="connsiteY1" fmla="*/ 496094 h 4879181"/>
                <a:gd name="connsiteX2" fmla="*/ 2330450 w 5238750"/>
                <a:gd name="connsiteY2" fmla="*/ 203994 h 4879181"/>
                <a:gd name="connsiteX3" fmla="*/ 2597150 w 5238750"/>
                <a:gd name="connsiteY3" fmla="*/ 191294 h 4879181"/>
                <a:gd name="connsiteX4" fmla="*/ 4083844 w 5238750"/>
                <a:gd name="connsiteY4" fmla="*/ 0 h 4879181"/>
                <a:gd name="connsiteX5" fmla="*/ 4443412 w 5238750"/>
                <a:gd name="connsiteY5" fmla="*/ 83344 h 4879181"/>
                <a:gd name="connsiteX6" fmla="*/ 5238750 w 5238750"/>
                <a:gd name="connsiteY6" fmla="*/ 419894 h 4879181"/>
                <a:gd name="connsiteX7" fmla="*/ 4425950 w 5238750"/>
                <a:gd name="connsiteY7" fmla="*/ 3290094 h 4879181"/>
                <a:gd name="connsiteX8" fmla="*/ 4324350 w 5238750"/>
                <a:gd name="connsiteY8" fmla="*/ 3709194 h 4879181"/>
                <a:gd name="connsiteX9" fmla="*/ 4303713 w 5238750"/>
                <a:gd name="connsiteY9" fmla="*/ 4604544 h 4879181"/>
                <a:gd name="connsiteX10" fmla="*/ 2444750 w 5238750"/>
                <a:gd name="connsiteY10" fmla="*/ 4648994 h 4879181"/>
                <a:gd name="connsiteX11" fmla="*/ 823913 w 5238750"/>
                <a:gd name="connsiteY11" fmla="*/ 4879181 h 4879181"/>
                <a:gd name="connsiteX12" fmla="*/ 762000 w 5238750"/>
                <a:gd name="connsiteY12" fmla="*/ 4179094 h 4879181"/>
                <a:gd name="connsiteX13" fmla="*/ 615950 w 5238750"/>
                <a:gd name="connsiteY13" fmla="*/ 3582194 h 4879181"/>
                <a:gd name="connsiteX14" fmla="*/ 365125 w 5238750"/>
                <a:gd name="connsiteY14" fmla="*/ 2931319 h 4879181"/>
                <a:gd name="connsiteX15" fmla="*/ 160338 w 5238750"/>
                <a:gd name="connsiteY15" fmla="*/ 2388394 h 4879181"/>
                <a:gd name="connsiteX16" fmla="*/ 0 w 5238750"/>
                <a:gd name="connsiteY16" fmla="*/ 1181894 h 4879181"/>
                <a:gd name="connsiteX17" fmla="*/ 571500 w 5238750"/>
                <a:gd name="connsiteY17" fmla="*/ 1118394 h 4879181"/>
                <a:gd name="connsiteX0" fmla="*/ 571500 w 5238750"/>
                <a:gd name="connsiteY0" fmla="*/ 1118394 h 4879181"/>
                <a:gd name="connsiteX1" fmla="*/ 495300 w 5238750"/>
                <a:gd name="connsiteY1" fmla="*/ 496094 h 4879181"/>
                <a:gd name="connsiteX2" fmla="*/ 2330450 w 5238750"/>
                <a:gd name="connsiteY2" fmla="*/ 203994 h 4879181"/>
                <a:gd name="connsiteX3" fmla="*/ 2597150 w 5238750"/>
                <a:gd name="connsiteY3" fmla="*/ 191294 h 4879181"/>
                <a:gd name="connsiteX4" fmla="*/ 4083844 w 5238750"/>
                <a:gd name="connsiteY4" fmla="*/ 0 h 4879181"/>
                <a:gd name="connsiteX5" fmla="*/ 4443412 w 5238750"/>
                <a:gd name="connsiteY5" fmla="*/ 83344 h 4879181"/>
                <a:gd name="connsiteX6" fmla="*/ 5238750 w 5238750"/>
                <a:gd name="connsiteY6" fmla="*/ 419894 h 4879181"/>
                <a:gd name="connsiteX7" fmla="*/ 4425950 w 5238750"/>
                <a:gd name="connsiteY7" fmla="*/ 3290094 h 4879181"/>
                <a:gd name="connsiteX8" fmla="*/ 4324350 w 5238750"/>
                <a:gd name="connsiteY8" fmla="*/ 3709194 h 4879181"/>
                <a:gd name="connsiteX9" fmla="*/ 4303713 w 5238750"/>
                <a:gd name="connsiteY9" fmla="*/ 4604544 h 4879181"/>
                <a:gd name="connsiteX10" fmla="*/ 2444750 w 5238750"/>
                <a:gd name="connsiteY10" fmla="*/ 4648994 h 4879181"/>
                <a:gd name="connsiteX11" fmla="*/ 823913 w 5238750"/>
                <a:gd name="connsiteY11" fmla="*/ 4879181 h 4879181"/>
                <a:gd name="connsiteX12" fmla="*/ 762000 w 5238750"/>
                <a:gd name="connsiteY12" fmla="*/ 4179094 h 4879181"/>
                <a:gd name="connsiteX13" fmla="*/ 615950 w 5238750"/>
                <a:gd name="connsiteY13" fmla="*/ 3582194 h 4879181"/>
                <a:gd name="connsiteX14" fmla="*/ 365125 w 5238750"/>
                <a:gd name="connsiteY14" fmla="*/ 2931319 h 4879181"/>
                <a:gd name="connsiteX15" fmla="*/ 160338 w 5238750"/>
                <a:gd name="connsiteY15" fmla="*/ 2388394 h 4879181"/>
                <a:gd name="connsiteX16" fmla="*/ 0 w 5238750"/>
                <a:gd name="connsiteY16" fmla="*/ 1181894 h 4879181"/>
                <a:gd name="connsiteX17" fmla="*/ 571500 w 5238750"/>
                <a:gd name="connsiteY17" fmla="*/ 1118394 h 4879181"/>
                <a:gd name="connsiteX0" fmla="*/ 571500 w 5238750"/>
                <a:gd name="connsiteY0" fmla="*/ 1118394 h 4879181"/>
                <a:gd name="connsiteX1" fmla="*/ 495300 w 5238750"/>
                <a:gd name="connsiteY1" fmla="*/ 496094 h 4879181"/>
                <a:gd name="connsiteX2" fmla="*/ 2330450 w 5238750"/>
                <a:gd name="connsiteY2" fmla="*/ 203994 h 4879181"/>
                <a:gd name="connsiteX3" fmla="*/ 2597150 w 5238750"/>
                <a:gd name="connsiteY3" fmla="*/ 191294 h 4879181"/>
                <a:gd name="connsiteX4" fmla="*/ 4083844 w 5238750"/>
                <a:gd name="connsiteY4" fmla="*/ 0 h 4879181"/>
                <a:gd name="connsiteX5" fmla="*/ 4443412 w 5238750"/>
                <a:gd name="connsiteY5" fmla="*/ 83344 h 4879181"/>
                <a:gd name="connsiteX6" fmla="*/ 5238750 w 5238750"/>
                <a:gd name="connsiteY6" fmla="*/ 419894 h 4879181"/>
                <a:gd name="connsiteX7" fmla="*/ 4425950 w 5238750"/>
                <a:gd name="connsiteY7" fmla="*/ 3290094 h 4879181"/>
                <a:gd name="connsiteX8" fmla="*/ 4310063 w 5238750"/>
                <a:gd name="connsiteY8" fmla="*/ 3680619 h 4879181"/>
                <a:gd name="connsiteX9" fmla="*/ 4303713 w 5238750"/>
                <a:gd name="connsiteY9" fmla="*/ 4604544 h 4879181"/>
                <a:gd name="connsiteX10" fmla="*/ 2444750 w 5238750"/>
                <a:gd name="connsiteY10" fmla="*/ 4648994 h 4879181"/>
                <a:gd name="connsiteX11" fmla="*/ 823913 w 5238750"/>
                <a:gd name="connsiteY11" fmla="*/ 4879181 h 4879181"/>
                <a:gd name="connsiteX12" fmla="*/ 762000 w 5238750"/>
                <a:gd name="connsiteY12" fmla="*/ 4179094 h 4879181"/>
                <a:gd name="connsiteX13" fmla="*/ 615950 w 5238750"/>
                <a:gd name="connsiteY13" fmla="*/ 3582194 h 4879181"/>
                <a:gd name="connsiteX14" fmla="*/ 365125 w 5238750"/>
                <a:gd name="connsiteY14" fmla="*/ 2931319 h 4879181"/>
                <a:gd name="connsiteX15" fmla="*/ 160338 w 5238750"/>
                <a:gd name="connsiteY15" fmla="*/ 2388394 h 4879181"/>
                <a:gd name="connsiteX16" fmla="*/ 0 w 5238750"/>
                <a:gd name="connsiteY16" fmla="*/ 1181894 h 4879181"/>
                <a:gd name="connsiteX17" fmla="*/ 571500 w 5238750"/>
                <a:gd name="connsiteY17" fmla="*/ 1118394 h 487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238750" h="4879181">
                  <a:moveTo>
                    <a:pt x="571500" y="1118394"/>
                  </a:moveTo>
                  <a:lnTo>
                    <a:pt x="495300" y="496094"/>
                  </a:lnTo>
                  <a:lnTo>
                    <a:pt x="2330450" y="203994"/>
                  </a:lnTo>
                  <a:lnTo>
                    <a:pt x="2597150" y="191294"/>
                  </a:lnTo>
                  <a:lnTo>
                    <a:pt x="4083844" y="0"/>
                  </a:lnTo>
                  <a:lnTo>
                    <a:pt x="4443412" y="83344"/>
                  </a:lnTo>
                  <a:lnTo>
                    <a:pt x="5238750" y="419894"/>
                  </a:lnTo>
                  <a:lnTo>
                    <a:pt x="4425950" y="3290094"/>
                  </a:lnTo>
                  <a:lnTo>
                    <a:pt x="4310063" y="3680619"/>
                  </a:lnTo>
                  <a:cubicBezTo>
                    <a:pt x="4307946" y="3988594"/>
                    <a:pt x="4305830" y="4296569"/>
                    <a:pt x="4303713" y="4604544"/>
                  </a:cubicBezTo>
                  <a:lnTo>
                    <a:pt x="2444750" y="4648994"/>
                  </a:lnTo>
                  <a:lnTo>
                    <a:pt x="823913" y="4879181"/>
                  </a:lnTo>
                  <a:cubicBezTo>
                    <a:pt x="803275" y="4645819"/>
                    <a:pt x="796926" y="4412456"/>
                    <a:pt x="762000" y="4179094"/>
                  </a:cubicBezTo>
                  <a:cubicBezTo>
                    <a:pt x="713317" y="3980127"/>
                    <a:pt x="693208" y="3766873"/>
                    <a:pt x="615950" y="3582194"/>
                  </a:cubicBezTo>
                  <a:lnTo>
                    <a:pt x="365125" y="2931319"/>
                  </a:lnTo>
                  <a:cubicBezTo>
                    <a:pt x="292100" y="2750344"/>
                    <a:pt x="228600" y="2569369"/>
                    <a:pt x="160338" y="2388394"/>
                  </a:cubicBezTo>
                  <a:lnTo>
                    <a:pt x="0" y="1181894"/>
                  </a:lnTo>
                  <a:lnTo>
                    <a:pt x="571500" y="1118394"/>
                  </a:lnTo>
                  <a:close/>
                </a:path>
              </a:pathLst>
            </a:custGeom>
            <a:noFill/>
            <a:ln w="158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Arial" charset="0"/>
                <a:ea typeface="ＭＳ Ｐゴシック" pitchFamily="50" charset="-128"/>
                <a:cs typeface="+mn-cs"/>
              </a:endParaRPr>
            </a:p>
          </p:txBody>
        </p:sp>
        <p:grpSp>
          <p:nvGrpSpPr>
            <p:cNvPr id="15" name="グループ化 14">
              <a:extLst>
                <a:ext uri="{FF2B5EF4-FFF2-40B4-BE49-F238E27FC236}">
                  <a16:creationId xmlns:a16="http://schemas.microsoft.com/office/drawing/2014/main" id="{79A56BE7-6617-4ADE-A9FC-4EBB6B215BB7}"/>
                </a:ext>
              </a:extLst>
            </p:cNvPr>
            <p:cNvGrpSpPr/>
            <p:nvPr/>
          </p:nvGrpSpPr>
          <p:grpSpPr>
            <a:xfrm>
              <a:off x="7222801" y="4587978"/>
              <a:ext cx="1457808" cy="299981"/>
              <a:chOff x="7330148" y="4608639"/>
              <a:chExt cx="1532831" cy="315419"/>
            </a:xfrm>
          </p:grpSpPr>
          <p:sp>
            <p:nvSpPr>
              <p:cNvPr id="30" name="フリーフォーム 67">
                <a:extLst>
                  <a:ext uri="{FF2B5EF4-FFF2-40B4-BE49-F238E27FC236}">
                    <a16:creationId xmlns:a16="http://schemas.microsoft.com/office/drawing/2014/main" id="{6E23C14E-18AC-4359-AE06-7584BD34036B}"/>
                  </a:ext>
                </a:extLst>
              </p:cNvPr>
              <p:cNvSpPr/>
              <p:nvPr/>
            </p:nvSpPr>
            <p:spPr bwMode="auto">
              <a:xfrm>
                <a:off x="7330148" y="4608639"/>
                <a:ext cx="1532831" cy="315419"/>
              </a:xfrm>
              <a:custGeom>
                <a:avLst/>
                <a:gdLst>
                  <a:gd name="connsiteX0" fmla="*/ 0 w 797718"/>
                  <a:gd name="connsiteY0" fmla="*/ 7144 h 211931"/>
                  <a:gd name="connsiteX1" fmla="*/ 64293 w 797718"/>
                  <a:gd name="connsiteY1" fmla="*/ 0 h 211931"/>
                  <a:gd name="connsiteX2" fmla="*/ 500062 w 797718"/>
                  <a:gd name="connsiteY2" fmla="*/ 211931 h 211931"/>
                  <a:gd name="connsiteX3" fmla="*/ 797718 w 797718"/>
                  <a:gd name="connsiteY3" fmla="*/ 52388 h 211931"/>
                  <a:gd name="connsiteX0" fmla="*/ 0 w 797718"/>
                  <a:gd name="connsiteY0" fmla="*/ 7195 h 211982"/>
                  <a:gd name="connsiteX1" fmla="*/ 64293 w 797718"/>
                  <a:gd name="connsiteY1" fmla="*/ 51 h 211982"/>
                  <a:gd name="connsiteX2" fmla="*/ 500062 w 797718"/>
                  <a:gd name="connsiteY2" fmla="*/ 211982 h 211982"/>
                  <a:gd name="connsiteX3" fmla="*/ 797718 w 797718"/>
                  <a:gd name="connsiteY3" fmla="*/ 52439 h 211982"/>
                  <a:gd name="connsiteX0" fmla="*/ 0 w 797718"/>
                  <a:gd name="connsiteY0" fmla="*/ 9576 h 214363"/>
                  <a:gd name="connsiteX1" fmla="*/ 50006 w 797718"/>
                  <a:gd name="connsiteY1" fmla="*/ 50 h 214363"/>
                  <a:gd name="connsiteX2" fmla="*/ 500062 w 797718"/>
                  <a:gd name="connsiteY2" fmla="*/ 214363 h 214363"/>
                  <a:gd name="connsiteX3" fmla="*/ 797718 w 797718"/>
                  <a:gd name="connsiteY3" fmla="*/ 54820 h 214363"/>
                  <a:gd name="connsiteX0" fmla="*/ 0 w 797718"/>
                  <a:gd name="connsiteY0" fmla="*/ 9562 h 214349"/>
                  <a:gd name="connsiteX1" fmla="*/ 50006 w 797718"/>
                  <a:gd name="connsiteY1" fmla="*/ 36 h 214349"/>
                  <a:gd name="connsiteX2" fmla="*/ 500062 w 797718"/>
                  <a:gd name="connsiteY2" fmla="*/ 214349 h 214349"/>
                  <a:gd name="connsiteX3" fmla="*/ 797718 w 797718"/>
                  <a:gd name="connsiteY3" fmla="*/ 54806 h 214349"/>
                  <a:gd name="connsiteX0" fmla="*/ 0 w 797718"/>
                  <a:gd name="connsiteY0" fmla="*/ 9562 h 214349"/>
                  <a:gd name="connsiteX1" fmla="*/ 50006 w 797718"/>
                  <a:gd name="connsiteY1" fmla="*/ 36 h 214349"/>
                  <a:gd name="connsiteX2" fmla="*/ 500062 w 797718"/>
                  <a:gd name="connsiteY2" fmla="*/ 214349 h 214349"/>
                  <a:gd name="connsiteX3" fmla="*/ 797718 w 797718"/>
                  <a:gd name="connsiteY3" fmla="*/ 54806 h 214349"/>
                  <a:gd name="connsiteX0" fmla="*/ 0 w 797718"/>
                  <a:gd name="connsiteY0" fmla="*/ 9562 h 214349"/>
                  <a:gd name="connsiteX1" fmla="*/ 50006 w 797718"/>
                  <a:gd name="connsiteY1" fmla="*/ 36 h 214349"/>
                  <a:gd name="connsiteX2" fmla="*/ 500062 w 797718"/>
                  <a:gd name="connsiteY2" fmla="*/ 214349 h 214349"/>
                  <a:gd name="connsiteX3" fmla="*/ 797718 w 797718"/>
                  <a:gd name="connsiteY3" fmla="*/ 54806 h 214349"/>
                  <a:gd name="connsiteX0" fmla="*/ 0 w 797718"/>
                  <a:gd name="connsiteY0" fmla="*/ 9565 h 192920"/>
                  <a:gd name="connsiteX1" fmla="*/ 50006 w 797718"/>
                  <a:gd name="connsiteY1" fmla="*/ 39 h 192920"/>
                  <a:gd name="connsiteX2" fmla="*/ 492918 w 797718"/>
                  <a:gd name="connsiteY2" fmla="*/ 192920 h 192920"/>
                  <a:gd name="connsiteX3" fmla="*/ 797718 w 797718"/>
                  <a:gd name="connsiteY3" fmla="*/ 54809 h 192920"/>
                  <a:gd name="connsiteX0" fmla="*/ 0 w 797718"/>
                  <a:gd name="connsiteY0" fmla="*/ 9565 h 192920"/>
                  <a:gd name="connsiteX1" fmla="*/ 50006 w 797718"/>
                  <a:gd name="connsiteY1" fmla="*/ 39 h 192920"/>
                  <a:gd name="connsiteX2" fmla="*/ 492918 w 797718"/>
                  <a:gd name="connsiteY2" fmla="*/ 192920 h 192920"/>
                  <a:gd name="connsiteX3" fmla="*/ 797718 w 797718"/>
                  <a:gd name="connsiteY3" fmla="*/ 54809 h 192920"/>
                  <a:gd name="connsiteX0" fmla="*/ 0 w 797718"/>
                  <a:gd name="connsiteY0" fmla="*/ 9565 h 192920"/>
                  <a:gd name="connsiteX1" fmla="*/ 50006 w 797718"/>
                  <a:gd name="connsiteY1" fmla="*/ 39 h 192920"/>
                  <a:gd name="connsiteX2" fmla="*/ 492918 w 797718"/>
                  <a:gd name="connsiteY2" fmla="*/ 192920 h 192920"/>
                  <a:gd name="connsiteX3" fmla="*/ 797718 w 797718"/>
                  <a:gd name="connsiteY3" fmla="*/ 54809 h 192920"/>
                  <a:gd name="connsiteX0" fmla="*/ 0 w 797718"/>
                  <a:gd name="connsiteY0" fmla="*/ 9565 h 192920"/>
                  <a:gd name="connsiteX1" fmla="*/ 50006 w 797718"/>
                  <a:gd name="connsiteY1" fmla="*/ 39 h 192920"/>
                  <a:gd name="connsiteX2" fmla="*/ 492918 w 797718"/>
                  <a:gd name="connsiteY2" fmla="*/ 192920 h 192920"/>
                  <a:gd name="connsiteX3" fmla="*/ 797718 w 797718"/>
                  <a:gd name="connsiteY3" fmla="*/ 54809 h 192920"/>
                  <a:gd name="connsiteX0" fmla="*/ 0 w 797718"/>
                  <a:gd name="connsiteY0" fmla="*/ 232194 h 286979"/>
                  <a:gd name="connsiteX1" fmla="*/ 50006 w 797718"/>
                  <a:gd name="connsiteY1" fmla="*/ 222668 h 286979"/>
                  <a:gd name="connsiteX2" fmla="*/ 604626 w 797718"/>
                  <a:gd name="connsiteY2" fmla="*/ 326 h 286979"/>
                  <a:gd name="connsiteX3" fmla="*/ 797718 w 797718"/>
                  <a:gd name="connsiteY3" fmla="*/ 277438 h 286979"/>
                  <a:gd name="connsiteX0" fmla="*/ 0 w 797718"/>
                  <a:gd name="connsiteY0" fmla="*/ 232229 h 252130"/>
                  <a:gd name="connsiteX1" fmla="*/ 50006 w 797718"/>
                  <a:gd name="connsiteY1" fmla="*/ 222703 h 252130"/>
                  <a:gd name="connsiteX2" fmla="*/ 604626 w 797718"/>
                  <a:gd name="connsiteY2" fmla="*/ 361 h 252130"/>
                  <a:gd name="connsiteX3" fmla="*/ 797718 w 797718"/>
                  <a:gd name="connsiteY3" fmla="*/ 241679 h 252130"/>
                  <a:gd name="connsiteX0" fmla="*/ 0 w 797718"/>
                  <a:gd name="connsiteY0" fmla="*/ 232854 h 242305"/>
                  <a:gd name="connsiteX1" fmla="*/ 50006 w 797718"/>
                  <a:gd name="connsiteY1" fmla="*/ 223328 h 242305"/>
                  <a:gd name="connsiteX2" fmla="*/ 604626 w 797718"/>
                  <a:gd name="connsiteY2" fmla="*/ 986 h 242305"/>
                  <a:gd name="connsiteX3" fmla="*/ 797718 w 797718"/>
                  <a:gd name="connsiteY3" fmla="*/ 242304 h 242305"/>
                  <a:gd name="connsiteX0" fmla="*/ 0 w 797718"/>
                  <a:gd name="connsiteY0" fmla="*/ 231877 h 241326"/>
                  <a:gd name="connsiteX1" fmla="*/ 50006 w 797718"/>
                  <a:gd name="connsiteY1" fmla="*/ 222351 h 241326"/>
                  <a:gd name="connsiteX2" fmla="*/ 604626 w 797718"/>
                  <a:gd name="connsiteY2" fmla="*/ 9 h 241326"/>
                  <a:gd name="connsiteX3" fmla="*/ 797718 w 797718"/>
                  <a:gd name="connsiteY3" fmla="*/ 241327 h 241326"/>
                  <a:gd name="connsiteX0" fmla="*/ 0 w 797718"/>
                  <a:gd name="connsiteY0" fmla="*/ 231868 h 241318"/>
                  <a:gd name="connsiteX1" fmla="*/ 50006 w 797718"/>
                  <a:gd name="connsiteY1" fmla="*/ 222342 h 241318"/>
                  <a:gd name="connsiteX2" fmla="*/ 604626 w 797718"/>
                  <a:gd name="connsiteY2" fmla="*/ 0 h 241318"/>
                  <a:gd name="connsiteX3" fmla="*/ 797718 w 797718"/>
                  <a:gd name="connsiteY3" fmla="*/ 241318 h 241318"/>
                  <a:gd name="connsiteX0" fmla="*/ 0 w 797718"/>
                  <a:gd name="connsiteY0" fmla="*/ 234100 h 243550"/>
                  <a:gd name="connsiteX1" fmla="*/ 50006 w 797718"/>
                  <a:gd name="connsiteY1" fmla="*/ 224574 h 243550"/>
                  <a:gd name="connsiteX2" fmla="*/ 289976 w 797718"/>
                  <a:gd name="connsiteY2" fmla="*/ 128916 h 243550"/>
                  <a:gd name="connsiteX3" fmla="*/ 604626 w 797718"/>
                  <a:gd name="connsiteY3" fmla="*/ 2232 h 243550"/>
                  <a:gd name="connsiteX4" fmla="*/ 797718 w 797718"/>
                  <a:gd name="connsiteY4" fmla="*/ 243550 h 243550"/>
                  <a:gd name="connsiteX0" fmla="*/ 0 w 797718"/>
                  <a:gd name="connsiteY0" fmla="*/ 233061 h 246710"/>
                  <a:gd name="connsiteX1" fmla="*/ 50006 w 797718"/>
                  <a:gd name="connsiteY1" fmla="*/ 223535 h 246710"/>
                  <a:gd name="connsiteX2" fmla="*/ 398491 w 797718"/>
                  <a:gd name="connsiteY2" fmla="*/ 235263 h 246710"/>
                  <a:gd name="connsiteX3" fmla="*/ 604626 w 797718"/>
                  <a:gd name="connsiteY3" fmla="*/ 1193 h 246710"/>
                  <a:gd name="connsiteX4" fmla="*/ 797718 w 797718"/>
                  <a:gd name="connsiteY4" fmla="*/ 242511 h 246710"/>
                  <a:gd name="connsiteX0" fmla="*/ 0 w 797718"/>
                  <a:gd name="connsiteY0" fmla="*/ 232649 h 361404"/>
                  <a:gd name="connsiteX1" fmla="*/ 50006 w 797718"/>
                  <a:gd name="connsiteY1" fmla="*/ 223123 h 361404"/>
                  <a:gd name="connsiteX2" fmla="*/ 465515 w 797718"/>
                  <a:gd name="connsiteY2" fmla="*/ 356555 h 361404"/>
                  <a:gd name="connsiteX3" fmla="*/ 604626 w 797718"/>
                  <a:gd name="connsiteY3" fmla="*/ 781 h 361404"/>
                  <a:gd name="connsiteX4" fmla="*/ 797718 w 797718"/>
                  <a:gd name="connsiteY4" fmla="*/ 242099 h 361404"/>
                  <a:gd name="connsiteX0" fmla="*/ 0 w 797718"/>
                  <a:gd name="connsiteY0" fmla="*/ 233978 h 243428"/>
                  <a:gd name="connsiteX1" fmla="*/ 50006 w 797718"/>
                  <a:gd name="connsiteY1" fmla="*/ 224452 h 243428"/>
                  <a:gd name="connsiteX2" fmla="*/ 439982 w 797718"/>
                  <a:gd name="connsiteY2" fmla="*/ 135956 h 243428"/>
                  <a:gd name="connsiteX3" fmla="*/ 604626 w 797718"/>
                  <a:gd name="connsiteY3" fmla="*/ 2110 h 243428"/>
                  <a:gd name="connsiteX4" fmla="*/ 797718 w 797718"/>
                  <a:gd name="connsiteY4" fmla="*/ 243428 h 243428"/>
                  <a:gd name="connsiteX0" fmla="*/ 0 w 797718"/>
                  <a:gd name="connsiteY0" fmla="*/ 233936 h 243386"/>
                  <a:gd name="connsiteX1" fmla="*/ 50006 w 797718"/>
                  <a:gd name="connsiteY1" fmla="*/ 224410 h 243386"/>
                  <a:gd name="connsiteX2" fmla="*/ 155928 w 797718"/>
                  <a:gd name="connsiteY2" fmla="*/ 157388 h 243386"/>
                  <a:gd name="connsiteX3" fmla="*/ 439982 w 797718"/>
                  <a:gd name="connsiteY3" fmla="*/ 135914 h 243386"/>
                  <a:gd name="connsiteX4" fmla="*/ 604626 w 797718"/>
                  <a:gd name="connsiteY4" fmla="*/ 2068 h 243386"/>
                  <a:gd name="connsiteX5" fmla="*/ 797718 w 797718"/>
                  <a:gd name="connsiteY5" fmla="*/ 243386 h 243386"/>
                  <a:gd name="connsiteX0" fmla="*/ 0 w 797718"/>
                  <a:gd name="connsiteY0" fmla="*/ 233936 h 243386"/>
                  <a:gd name="connsiteX1" fmla="*/ 69156 w 797718"/>
                  <a:gd name="connsiteY1" fmla="*/ 186228 h 243386"/>
                  <a:gd name="connsiteX2" fmla="*/ 155928 w 797718"/>
                  <a:gd name="connsiteY2" fmla="*/ 157388 h 243386"/>
                  <a:gd name="connsiteX3" fmla="*/ 439982 w 797718"/>
                  <a:gd name="connsiteY3" fmla="*/ 135914 h 243386"/>
                  <a:gd name="connsiteX4" fmla="*/ 604626 w 797718"/>
                  <a:gd name="connsiteY4" fmla="*/ 2068 h 243386"/>
                  <a:gd name="connsiteX5" fmla="*/ 797718 w 797718"/>
                  <a:gd name="connsiteY5" fmla="*/ 243386 h 243386"/>
                  <a:gd name="connsiteX0" fmla="*/ 0 w 797718"/>
                  <a:gd name="connsiteY0" fmla="*/ 233936 h 243386"/>
                  <a:gd name="connsiteX1" fmla="*/ 69156 w 797718"/>
                  <a:gd name="connsiteY1" fmla="*/ 186228 h 243386"/>
                  <a:gd name="connsiteX2" fmla="*/ 155928 w 797718"/>
                  <a:gd name="connsiteY2" fmla="*/ 157388 h 243386"/>
                  <a:gd name="connsiteX3" fmla="*/ 439982 w 797718"/>
                  <a:gd name="connsiteY3" fmla="*/ 135914 h 243386"/>
                  <a:gd name="connsiteX4" fmla="*/ 604626 w 797718"/>
                  <a:gd name="connsiteY4" fmla="*/ 2068 h 243386"/>
                  <a:gd name="connsiteX5" fmla="*/ 797718 w 797718"/>
                  <a:gd name="connsiteY5" fmla="*/ 243386 h 243386"/>
                  <a:gd name="connsiteX0" fmla="*/ 0 w 797718"/>
                  <a:gd name="connsiteY0" fmla="*/ 233936 h 243386"/>
                  <a:gd name="connsiteX1" fmla="*/ 69156 w 797718"/>
                  <a:gd name="connsiteY1" fmla="*/ 186228 h 243386"/>
                  <a:gd name="connsiteX2" fmla="*/ 155928 w 797718"/>
                  <a:gd name="connsiteY2" fmla="*/ 157388 h 243386"/>
                  <a:gd name="connsiteX3" fmla="*/ 439982 w 797718"/>
                  <a:gd name="connsiteY3" fmla="*/ 135914 h 243386"/>
                  <a:gd name="connsiteX4" fmla="*/ 604626 w 797718"/>
                  <a:gd name="connsiteY4" fmla="*/ 2068 h 243386"/>
                  <a:gd name="connsiteX5" fmla="*/ 797718 w 797718"/>
                  <a:gd name="connsiteY5" fmla="*/ 243386 h 243386"/>
                  <a:gd name="connsiteX0" fmla="*/ 0 w 797718"/>
                  <a:gd name="connsiteY0" fmla="*/ 233936 h 243386"/>
                  <a:gd name="connsiteX1" fmla="*/ 69156 w 797718"/>
                  <a:gd name="connsiteY1" fmla="*/ 186228 h 243386"/>
                  <a:gd name="connsiteX2" fmla="*/ 153800 w 797718"/>
                  <a:gd name="connsiteY2" fmla="*/ 176479 h 243386"/>
                  <a:gd name="connsiteX3" fmla="*/ 439982 w 797718"/>
                  <a:gd name="connsiteY3" fmla="*/ 135914 h 243386"/>
                  <a:gd name="connsiteX4" fmla="*/ 604626 w 797718"/>
                  <a:gd name="connsiteY4" fmla="*/ 2068 h 243386"/>
                  <a:gd name="connsiteX5" fmla="*/ 797718 w 797718"/>
                  <a:gd name="connsiteY5" fmla="*/ 243386 h 243386"/>
                  <a:gd name="connsiteX0" fmla="*/ 0 w 797718"/>
                  <a:gd name="connsiteY0" fmla="*/ 233936 h 243386"/>
                  <a:gd name="connsiteX1" fmla="*/ 69156 w 797718"/>
                  <a:gd name="connsiteY1" fmla="*/ 205319 h 243386"/>
                  <a:gd name="connsiteX2" fmla="*/ 153800 w 797718"/>
                  <a:gd name="connsiteY2" fmla="*/ 176479 h 243386"/>
                  <a:gd name="connsiteX3" fmla="*/ 439982 w 797718"/>
                  <a:gd name="connsiteY3" fmla="*/ 135914 h 243386"/>
                  <a:gd name="connsiteX4" fmla="*/ 604626 w 797718"/>
                  <a:gd name="connsiteY4" fmla="*/ 2068 h 243386"/>
                  <a:gd name="connsiteX5" fmla="*/ 797718 w 797718"/>
                  <a:gd name="connsiteY5" fmla="*/ 243386 h 243386"/>
                  <a:gd name="connsiteX0" fmla="*/ 0 w 797718"/>
                  <a:gd name="connsiteY0" fmla="*/ 233936 h 243386"/>
                  <a:gd name="connsiteX1" fmla="*/ 69156 w 797718"/>
                  <a:gd name="connsiteY1" fmla="*/ 205319 h 243386"/>
                  <a:gd name="connsiteX2" fmla="*/ 153800 w 797718"/>
                  <a:gd name="connsiteY2" fmla="*/ 176479 h 243386"/>
                  <a:gd name="connsiteX3" fmla="*/ 439982 w 797718"/>
                  <a:gd name="connsiteY3" fmla="*/ 135914 h 243386"/>
                  <a:gd name="connsiteX4" fmla="*/ 604626 w 797718"/>
                  <a:gd name="connsiteY4" fmla="*/ 2068 h 243386"/>
                  <a:gd name="connsiteX5" fmla="*/ 797718 w 797718"/>
                  <a:gd name="connsiteY5" fmla="*/ 243386 h 243386"/>
                  <a:gd name="connsiteX0" fmla="*/ 0 w 797718"/>
                  <a:gd name="connsiteY0" fmla="*/ 233936 h 243386"/>
                  <a:gd name="connsiteX1" fmla="*/ 64900 w 797718"/>
                  <a:gd name="connsiteY1" fmla="*/ 191001 h 243386"/>
                  <a:gd name="connsiteX2" fmla="*/ 153800 w 797718"/>
                  <a:gd name="connsiteY2" fmla="*/ 176479 h 243386"/>
                  <a:gd name="connsiteX3" fmla="*/ 439982 w 797718"/>
                  <a:gd name="connsiteY3" fmla="*/ 135914 h 243386"/>
                  <a:gd name="connsiteX4" fmla="*/ 604626 w 797718"/>
                  <a:gd name="connsiteY4" fmla="*/ 2068 h 243386"/>
                  <a:gd name="connsiteX5" fmla="*/ 797718 w 797718"/>
                  <a:gd name="connsiteY5" fmla="*/ 243386 h 243386"/>
                  <a:gd name="connsiteX0" fmla="*/ 0 w 797718"/>
                  <a:gd name="connsiteY0" fmla="*/ 233936 h 243386"/>
                  <a:gd name="connsiteX1" fmla="*/ 64900 w 797718"/>
                  <a:gd name="connsiteY1" fmla="*/ 191001 h 243386"/>
                  <a:gd name="connsiteX2" fmla="*/ 153800 w 797718"/>
                  <a:gd name="connsiteY2" fmla="*/ 176479 h 243386"/>
                  <a:gd name="connsiteX3" fmla="*/ 439982 w 797718"/>
                  <a:gd name="connsiteY3" fmla="*/ 135914 h 243386"/>
                  <a:gd name="connsiteX4" fmla="*/ 604626 w 797718"/>
                  <a:gd name="connsiteY4" fmla="*/ 2068 h 243386"/>
                  <a:gd name="connsiteX5" fmla="*/ 797718 w 797718"/>
                  <a:gd name="connsiteY5" fmla="*/ 243386 h 243386"/>
                  <a:gd name="connsiteX0" fmla="*/ 0 w 797718"/>
                  <a:gd name="connsiteY0" fmla="*/ 233817 h 243267"/>
                  <a:gd name="connsiteX1" fmla="*/ 64900 w 797718"/>
                  <a:gd name="connsiteY1" fmla="*/ 190882 h 243267"/>
                  <a:gd name="connsiteX2" fmla="*/ 153800 w 797718"/>
                  <a:gd name="connsiteY2" fmla="*/ 176360 h 243267"/>
                  <a:gd name="connsiteX3" fmla="*/ 308062 w 797718"/>
                  <a:gd name="connsiteY3" fmla="*/ 185905 h 243267"/>
                  <a:gd name="connsiteX4" fmla="*/ 439982 w 797718"/>
                  <a:gd name="connsiteY4" fmla="*/ 135795 h 243267"/>
                  <a:gd name="connsiteX5" fmla="*/ 604626 w 797718"/>
                  <a:gd name="connsiteY5" fmla="*/ 1949 h 243267"/>
                  <a:gd name="connsiteX6" fmla="*/ 797718 w 797718"/>
                  <a:gd name="connsiteY6" fmla="*/ 243267 h 243267"/>
                  <a:gd name="connsiteX0" fmla="*/ 0 w 797718"/>
                  <a:gd name="connsiteY0" fmla="*/ 238524 h 247974"/>
                  <a:gd name="connsiteX1" fmla="*/ 64900 w 797718"/>
                  <a:gd name="connsiteY1" fmla="*/ 195589 h 247974"/>
                  <a:gd name="connsiteX2" fmla="*/ 153800 w 797718"/>
                  <a:gd name="connsiteY2" fmla="*/ 181067 h 247974"/>
                  <a:gd name="connsiteX3" fmla="*/ 308062 w 797718"/>
                  <a:gd name="connsiteY3" fmla="*/ 190612 h 247974"/>
                  <a:gd name="connsiteX4" fmla="*/ 439982 w 797718"/>
                  <a:gd name="connsiteY4" fmla="*/ 140502 h 247974"/>
                  <a:gd name="connsiteX5" fmla="*/ 570582 w 797718"/>
                  <a:gd name="connsiteY5" fmla="*/ 1884 h 247974"/>
                  <a:gd name="connsiteX6" fmla="*/ 797718 w 797718"/>
                  <a:gd name="connsiteY6" fmla="*/ 247974 h 247974"/>
                  <a:gd name="connsiteX0" fmla="*/ 0 w 797718"/>
                  <a:gd name="connsiteY0" fmla="*/ 236640 h 246090"/>
                  <a:gd name="connsiteX1" fmla="*/ 64900 w 797718"/>
                  <a:gd name="connsiteY1" fmla="*/ 193705 h 246090"/>
                  <a:gd name="connsiteX2" fmla="*/ 153800 w 797718"/>
                  <a:gd name="connsiteY2" fmla="*/ 179183 h 246090"/>
                  <a:gd name="connsiteX3" fmla="*/ 308062 w 797718"/>
                  <a:gd name="connsiteY3" fmla="*/ 188728 h 246090"/>
                  <a:gd name="connsiteX4" fmla="*/ 439982 w 797718"/>
                  <a:gd name="connsiteY4" fmla="*/ 138618 h 246090"/>
                  <a:gd name="connsiteX5" fmla="*/ 570582 w 797718"/>
                  <a:gd name="connsiteY5" fmla="*/ 0 h 246090"/>
                  <a:gd name="connsiteX6" fmla="*/ 797718 w 797718"/>
                  <a:gd name="connsiteY6" fmla="*/ 246090 h 246090"/>
                  <a:gd name="connsiteX0" fmla="*/ 0 w 797718"/>
                  <a:gd name="connsiteY0" fmla="*/ 236640 h 246090"/>
                  <a:gd name="connsiteX1" fmla="*/ 64900 w 797718"/>
                  <a:gd name="connsiteY1" fmla="*/ 193705 h 246090"/>
                  <a:gd name="connsiteX2" fmla="*/ 153800 w 797718"/>
                  <a:gd name="connsiteY2" fmla="*/ 179183 h 246090"/>
                  <a:gd name="connsiteX3" fmla="*/ 308062 w 797718"/>
                  <a:gd name="connsiteY3" fmla="*/ 188728 h 246090"/>
                  <a:gd name="connsiteX4" fmla="*/ 439982 w 797718"/>
                  <a:gd name="connsiteY4" fmla="*/ 138618 h 246090"/>
                  <a:gd name="connsiteX5" fmla="*/ 570582 w 797718"/>
                  <a:gd name="connsiteY5" fmla="*/ 0 h 246090"/>
                  <a:gd name="connsiteX6" fmla="*/ 797718 w 797718"/>
                  <a:gd name="connsiteY6" fmla="*/ 246090 h 246090"/>
                  <a:gd name="connsiteX0" fmla="*/ 0 w 797718"/>
                  <a:gd name="connsiteY0" fmla="*/ 236640 h 246090"/>
                  <a:gd name="connsiteX1" fmla="*/ 64900 w 797718"/>
                  <a:gd name="connsiteY1" fmla="*/ 193705 h 246090"/>
                  <a:gd name="connsiteX2" fmla="*/ 153800 w 797718"/>
                  <a:gd name="connsiteY2" fmla="*/ 179183 h 246090"/>
                  <a:gd name="connsiteX3" fmla="*/ 308062 w 797718"/>
                  <a:gd name="connsiteY3" fmla="*/ 188728 h 246090"/>
                  <a:gd name="connsiteX4" fmla="*/ 439982 w 797718"/>
                  <a:gd name="connsiteY4" fmla="*/ 138618 h 246090"/>
                  <a:gd name="connsiteX5" fmla="*/ 570582 w 797718"/>
                  <a:gd name="connsiteY5" fmla="*/ 0 h 246090"/>
                  <a:gd name="connsiteX6" fmla="*/ 797718 w 797718"/>
                  <a:gd name="connsiteY6" fmla="*/ 246090 h 246090"/>
                  <a:gd name="connsiteX0" fmla="*/ 0 w 797718"/>
                  <a:gd name="connsiteY0" fmla="*/ 236640 h 246090"/>
                  <a:gd name="connsiteX1" fmla="*/ 64900 w 797718"/>
                  <a:gd name="connsiteY1" fmla="*/ 193705 h 246090"/>
                  <a:gd name="connsiteX2" fmla="*/ 153800 w 797718"/>
                  <a:gd name="connsiteY2" fmla="*/ 179183 h 246090"/>
                  <a:gd name="connsiteX3" fmla="*/ 308062 w 797718"/>
                  <a:gd name="connsiteY3" fmla="*/ 188728 h 246090"/>
                  <a:gd name="connsiteX4" fmla="*/ 439982 w 797718"/>
                  <a:gd name="connsiteY4" fmla="*/ 138618 h 246090"/>
                  <a:gd name="connsiteX5" fmla="*/ 570582 w 797718"/>
                  <a:gd name="connsiteY5" fmla="*/ 0 h 246090"/>
                  <a:gd name="connsiteX6" fmla="*/ 797718 w 797718"/>
                  <a:gd name="connsiteY6" fmla="*/ 246090 h 246090"/>
                  <a:gd name="connsiteX0" fmla="*/ 0 w 797718"/>
                  <a:gd name="connsiteY0" fmla="*/ 236640 h 246090"/>
                  <a:gd name="connsiteX1" fmla="*/ 64900 w 797718"/>
                  <a:gd name="connsiteY1" fmla="*/ 193705 h 246090"/>
                  <a:gd name="connsiteX2" fmla="*/ 153800 w 797718"/>
                  <a:gd name="connsiteY2" fmla="*/ 179183 h 246090"/>
                  <a:gd name="connsiteX3" fmla="*/ 308062 w 797718"/>
                  <a:gd name="connsiteY3" fmla="*/ 188728 h 246090"/>
                  <a:gd name="connsiteX4" fmla="*/ 439982 w 797718"/>
                  <a:gd name="connsiteY4" fmla="*/ 138618 h 246090"/>
                  <a:gd name="connsiteX5" fmla="*/ 570582 w 797718"/>
                  <a:gd name="connsiteY5" fmla="*/ 0 h 246090"/>
                  <a:gd name="connsiteX6" fmla="*/ 797718 w 797718"/>
                  <a:gd name="connsiteY6" fmla="*/ 246090 h 246090"/>
                  <a:gd name="connsiteX0" fmla="*/ 0 w 844529"/>
                  <a:gd name="connsiteY0" fmla="*/ 236640 h 236639"/>
                  <a:gd name="connsiteX1" fmla="*/ 64900 w 844529"/>
                  <a:gd name="connsiteY1" fmla="*/ 193705 h 236639"/>
                  <a:gd name="connsiteX2" fmla="*/ 153800 w 844529"/>
                  <a:gd name="connsiteY2" fmla="*/ 179183 h 236639"/>
                  <a:gd name="connsiteX3" fmla="*/ 308062 w 844529"/>
                  <a:gd name="connsiteY3" fmla="*/ 188728 h 236639"/>
                  <a:gd name="connsiteX4" fmla="*/ 439982 w 844529"/>
                  <a:gd name="connsiteY4" fmla="*/ 138618 h 236639"/>
                  <a:gd name="connsiteX5" fmla="*/ 570582 w 844529"/>
                  <a:gd name="connsiteY5" fmla="*/ 0 h 236639"/>
                  <a:gd name="connsiteX6" fmla="*/ 844529 w 844529"/>
                  <a:gd name="connsiteY6" fmla="*/ 179273 h 236639"/>
                  <a:gd name="connsiteX0" fmla="*/ 0 w 844529"/>
                  <a:gd name="connsiteY0" fmla="*/ 236700 h 236701"/>
                  <a:gd name="connsiteX1" fmla="*/ 64900 w 844529"/>
                  <a:gd name="connsiteY1" fmla="*/ 193765 h 236701"/>
                  <a:gd name="connsiteX2" fmla="*/ 153800 w 844529"/>
                  <a:gd name="connsiteY2" fmla="*/ 179243 h 236701"/>
                  <a:gd name="connsiteX3" fmla="*/ 308062 w 844529"/>
                  <a:gd name="connsiteY3" fmla="*/ 188788 h 236701"/>
                  <a:gd name="connsiteX4" fmla="*/ 439982 w 844529"/>
                  <a:gd name="connsiteY4" fmla="*/ 138678 h 236701"/>
                  <a:gd name="connsiteX5" fmla="*/ 570582 w 844529"/>
                  <a:gd name="connsiteY5" fmla="*/ 60 h 236701"/>
                  <a:gd name="connsiteX6" fmla="*/ 803830 w 844529"/>
                  <a:gd name="connsiteY6" fmla="*/ 121971 h 236701"/>
                  <a:gd name="connsiteX7" fmla="*/ 844529 w 844529"/>
                  <a:gd name="connsiteY7" fmla="*/ 179333 h 236701"/>
                  <a:gd name="connsiteX0" fmla="*/ 0 w 803830"/>
                  <a:gd name="connsiteY0" fmla="*/ 236700 h 236699"/>
                  <a:gd name="connsiteX1" fmla="*/ 64900 w 803830"/>
                  <a:gd name="connsiteY1" fmla="*/ 193765 h 236699"/>
                  <a:gd name="connsiteX2" fmla="*/ 153800 w 803830"/>
                  <a:gd name="connsiteY2" fmla="*/ 179243 h 236699"/>
                  <a:gd name="connsiteX3" fmla="*/ 308062 w 803830"/>
                  <a:gd name="connsiteY3" fmla="*/ 188788 h 236699"/>
                  <a:gd name="connsiteX4" fmla="*/ 439982 w 803830"/>
                  <a:gd name="connsiteY4" fmla="*/ 138678 h 236699"/>
                  <a:gd name="connsiteX5" fmla="*/ 570582 w 803830"/>
                  <a:gd name="connsiteY5" fmla="*/ 60 h 236699"/>
                  <a:gd name="connsiteX6" fmla="*/ 803830 w 803830"/>
                  <a:gd name="connsiteY6" fmla="*/ 121971 h 236699"/>
                  <a:gd name="connsiteX0" fmla="*/ 0 w 805958"/>
                  <a:gd name="connsiteY0" fmla="*/ 236695 h 236696"/>
                  <a:gd name="connsiteX1" fmla="*/ 64900 w 805958"/>
                  <a:gd name="connsiteY1" fmla="*/ 193760 h 236696"/>
                  <a:gd name="connsiteX2" fmla="*/ 153800 w 805958"/>
                  <a:gd name="connsiteY2" fmla="*/ 179238 h 236696"/>
                  <a:gd name="connsiteX3" fmla="*/ 308062 w 805958"/>
                  <a:gd name="connsiteY3" fmla="*/ 188783 h 236696"/>
                  <a:gd name="connsiteX4" fmla="*/ 439982 w 805958"/>
                  <a:gd name="connsiteY4" fmla="*/ 138673 h 236696"/>
                  <a:gd name="connsiteX5" fmla="*/ 570582 w 805958"/>
                  <a:gd name="connsiteY5" fmla="*/ 55 h 236696"/>
                  <a:gd name="connsiteX6" fmla="*/ 805958 w 805958"/>
                  <a:gd name="connsiteY6" fmla="*/ 131511 h 236696"/>
                  <a:gd name="connsiteX0" fmla="*/ 0 w 1046395"/>
                  <a:gd name="connsiteY0" fmla="*/ 499190 h 499190"/>
                  <a:gd name="connsiteX1" fmla="*/ 305337 w 1046395"/>
                  <a:gd name="connsiteY1" fmla="*/ 193760 h 499190"/>
                  <a:gd name="connsiteX2" fmla="*/ 394237 w 1046395"/>
                  <a:gd name="connsiteY2" fmla="*/ 179238 h 499190"/>
                  <a:gd name="connsiteX3" fmla="*/ 548499 w 1046395"/>
                  <a:gd name="connsiteY3" fmla="*/ 188783 h 499190"/>
                  <a:gd name="connsiteX4" fmla="*/ 680419 w 1046395"/>
                  <a:gd name="connsiteY4" fmla="*/ 138673 h 499190"/>
                  <a:gd name="connsiteX5" fmla="*/ 811019 w 1046395"/>
                  <a:gd name="connsiteY5" fmla="*/ 55 h 499190"/>
                  <a:gd name="connsiteX6" fmla="*/ 1046395 w 1046395"/>
                  <a:gd name="connsiteY6" fmla="*/ 131511 h 499190"/>
                  <a:gd name="connsiteX0" fmla="*/ 0 w 1046395"/>
                  <a:gd name="connsiteY0" fmla="*/ 499190 h 499190"/>
                  <a:gd name="connsiteX1" fmla="*/ 165502 w 1046395"/>
                  <a:gd name="connsiteY1" fmla="*/ 303325 h 499190"/>
                  <a:gd name="connsiteX2" fmla="*/ 305337 w 1046395"/>
                  <a:gd name="connsiteY2" fmla="*/ 193760 h 499190"/>
                  <a:gd name="connsiteX3" fmla="*/ 394237 w 1046395"/>
                  <a:gd name="connsiteY3" fmla="*/ 179238 h 499190"/>
                  <a:gd name="connsiteX4" fmla="*/ 548499 w 1046395"/>
                  <a:gd name="connsiteY4" fmla="*/ 188783 h 499190"/>
                  <a:gd name="connsiteX5" fmla="*/ 680419 w 1046395"/>
                  <a:gd name="connsiteY5" fmla="*/ 138673 h 499190"/>
                  <a:gd name="connsiteX6" fmla="*/ 811019 w 1046395"/>
                  <a:gd name="connsiteY6" fmla="*/ 55 h 499190"/>
                  <a:gd name="connsiteX7" fmla="*/ 1046395 w 1046395"/>
                  <a:gd name="connsiteY7" fmla="*/ 131511 h 499190"/>
                  <a:gd name="connsiteX0" fmla="*/ 0 w 1044799"/>
                  <a:gd name="connsiteY0" fmla="*/ 488451 h 488451"/>
                  <a:gd name="connsiteX1" fmla="*/ 163906 w 1044799"/>
                  <a:gd name="connsiteY1" fmla="*/ 303325 h 488451"/>
                  <a:gd name="connsiteX2" fmla="*/ 303741 w 1044799"/>
                  <a:gd name="connsiteY2" fmla="*/ 193760 h 488451"/>
                  <a:gd name="connsiteX3" fmla="*/ 392641 w 1044799"/>
                  <a:gd name="connsiteY3" fmla="*/ 179238 h 488451"/>
                  <a:gd name="connsiteX4" fmla="*/ 546903 w 1044799"/>
                  <a:gd name="connsiteY4" fmla="*/ 188783 h 488451"/>
                  <a:gd name="connsiteX5" fmla="*/ 678823 w 1044799"/>
                  <a:gd name="connsiteY5" fmla="*/ 138673 h 488451"/>
                  <a:gd name="connsiteX6" fmla="*/ 809423 w 1044799"/>
                  <a:gd name="connsiteY6" fmla="*/ 55 h 488451"/>
                  <a:gd name="connsiteX7" fmla="*/ 1044799 w 1044799"/>
                  <a:gd name="connsiteY7" fmla="*/ 131511 h 488451"/>
                  <a:gd name="connsiteX0" fmla="*/ 0 w 1040011"/>
                  <a:gd name="connsiteY0" fmla="*/ 474133 h 474133"/>
                  <a:gd name="connsiteX1" fmla="*/ 159118 w 1040011"/>
                  <a:gd name="connsiteY1" fmla="*/ 303325 h 474133"/>
                  <a:gd name="connsiteX2" fmla="*/ 298953 w 1040011"/>
                  <a:gd name="connsiteY2" fmla="*/ 193760 h 474133"/>
                  <a:gd name="connsiteX3" fmla="*/ 387853 w 1040011"/>
                  <a:gd name="connsiteY3" fmla="*/ 179238 h 474133"/>
                  <a:gd name="connsiteX4" fmla="*/ 542115 w 1040011"/>
                  <a:gd name="connsiteY4" fmla="*/ 188783 h 474133"/>
                  <a:gd name="connsiteX5" fmla="*/ 674035 w 1040011"/>
                  <a:gd name="connsiteY5" fmla="*/ 138673 h 474133"/>
                  <a:gd name="connsiteX6" fmla="*/ 804635 w 1040011"/>
                  <a:gd name="connsiteY6" fmla="*/ 55 h 474133"/>
                  <a:gd name="connsiteX7" fmla="*/ 1040011 w 1040011"/>
                  <a:gd name="connsiteY7" fmla="*/ 131511 h 474133"/>
                  <a:gd name="connsiteX0" fmla="*/ 0 w 1027244"/>
                  <a:gd name="connsiteY0" fmla="*/ 474136 h 474136"/>
                  <a:gd name="connsiteX1" fmla="*/ 159118 w 1027244"/>
                  <a:gd name="connsiteY1" fmla="*/ 303328 h 474136"/>
                  <a:gd name="connsiteX2" fmla="*/ 298953 w 1027244"/>
                  <a:gd name="connsiteY2" fmla="*/ 193763 h 474136"/>
                  <a:gd name="connsiteX3" fmla="*/ 387853 w 1027244"/>
                  <a:gd name="connsiteY3" fmla="*/ 179241 h 474136"/>
                  <a:gd name="connsiteX4" fmla="*/ 542115 w 1027244"/>
                  <a:gd name="connsiteY4" fmla="*/ 188786 h 474136"/>
                  <a:gd name="connsiteX5" fmla="*/ 674035 w 1027244"/>
                  <a:gd name="connsiteY5" fmla="*/ 138676 h 474136"/>
                  <a:gd name="connsiteX6" fmla="*/ 804635 w 1027244"/>
                  <a:gd name="connsiteY6" fmla="*/ 58 h 474136"/>
                  <a:gd name="connsiteX7" fmla="*/ 1027244 w 1027244"/>
                  <a:gd name="connsiteY7" fmla="*/ 124356 h 47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27244" h="474136">
                    <a:moveTo>
                      <a:pt x="0" y="474136"/>
                    </a:moveTo>
                    <a:cubicBezTo>
                      <a:pt x="29357" y="443878"/>
                      <a:pt x="108229" y="354233"/>
                      <a:pt x="159118" y="303328"/>
                    </a:cubicBezTo>
                    <a:cubicBezTo>
                      <a:pt x="210007" y="252423"/>
                      <a:pt x="262604" y="216830"/>
                      <a:pt x="298953" y="193763"/>
                    </a:cubicBezTo>
                    <a:cubicBezTo>
                      <a:pt x="353134" y="175039"/>
                      <a:pt x="322857" y="193990"/>
                      <a:pt x="387853" y="179241"/>
                    </a:cubicBezTo>
                    <a:cubicBezTo>
                      <a:pt x="428380" y="173639"/>
                      <a:pt x="494418" y="195547"/>
                      <a:pt x="542115" y="188786"/>
                    </a:cubicBezTo>
                    <a:cubicBezTo>
                      <a:pt x="589812" y="182025"/>
                      <a:pt x="624608" y="164563"/>
                      <a:pt x="674035" y="138676"/>
                    </a:cubicBezTo>
                    <a:cubicBezTo>
                      <a:pt x="723462" y="112789"/>
                      <a:pt x="743994" y="2842"/>
                      <a:pt x="804635" y="58"/>
                    </a:cubicBezTo>
                    <a:cubicBezTo>
                      <a:pt x="865276" y="-2726"/>
                      <a:pt x="981586" y="94477"/>
                      <a:pt x="1027244" y="124356"/>
                    </a:cubicBezTo>
                  </a:path>
                </a:pathLst>
              </a:custGeom>
              <a:noFill/>
              <a:ln w="22225">
                <a:solidFill>
                  <a:srgbClr val="FF3300"/>
                </a:solidFill>
                <a:prstDash val="solid"/>
              </a:ln>
              <a:effectLst>
                <a:glow rad="254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31" name="テキスト ボックス 30">
                <a:extLst>
                  <a:ext uri="{FF2B5EF4-FFF2-40B4-BE49-F238E27FC236}">
                    <a16:creationId xmlns:a16="http://schemas.microsoft.com/office/drawing/2014/main" id="{A37CC772-B283-4498-A5F9-2C56502A2C59}"/>
                  </a:ext>
                </a:extLst>
              </p:cNvPr>
              <p:cNvSpPr txBox="1"/>
              <p:nvPr/>
            </p:nvSpPr>
            <p:spPr>
              <a:xfrm>
                <a:off x="7627716" y="4754885"/>
                <a:ext cx="976832" cy="107722"/>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solidFill>
                      <a:srgbClr val="000000"/>
                    </a:solidFill>
                    <a:effectLst>
                      <a:glow rad="127000">
                        <a:srgbClr val="FFFFFF"/>
                      </a:glow>
                    </a:effectLst>
                    <a:uLnTx/>
                    <a:uFillTx/>
                    <a:latin typeface="HG創英角ｺﾞｼｯｸUB" panose="020B0909000000000000" pitchFamily="49" charset="-128"/>
                    <a:ea typeface="HG創英角ｺﾞｼｯｸUB" panose="020B0909000000000000" pitchFamily="49" charset="-128"/>
                    <a:cs typeface="+mn-cs"/>
                  </a:rPr>
                  <a:t>淀川左岸線</a:t>
                </a:r>
              </a:p>
            </p:txBody>
          </p:sp>
          <p:sp>
            <p:nvSpPr>
              <p:cNvPr id="32" name="楕円 31">
                <a:extLst>
                  <a:ext uri="{FF2B5EF4-FFF2-40B4-BE49-F238E27FC236}">
                    <a16:creationId xmlns:a16="http://schemas.microsoft.com/office/drawing/2014/main" id="{D6EB6790-C0AA-401B-93AB-EED869A00149}"/>
                  </a:ext>
                </a:extLst>
              </p:cNvPr>
              <p:cNvSpPr/>
              <p:nvPr/>
            </p:nvSpPr>
            <p:spPr>
              <a:xfrm>
                <a:off x="7658110" y="4762126"/>
                <a:ext cx="36000" cy="36000"/>
              </a:xfrm>
              <a:prstGeom prst="ellipse">
                <a:avLst/>
              </a:prstGeom>
              <a:solidFill>
                <a:srgbClr val="FF33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33" name="テキスト ボックス 32">
                <a:extLst>
                  <a:ext uri="{FF2B5EF4-FFF2-40B4-BE49-F238E27FC236}">
                    <a16:creationId xmlns:a16="http://schemas.microsoft.com/office/drawing/2014/main" id="{FFE9E270-2850-4E8F-98ED-AA6ACF89CFC3}"/>
                  </a:ext>
                </a:extLst>
              </p:cNvPr>
              <p:cNvSpPr txBox="1"/>
              <p:nvPr/>
            </p:nvSpPr>
            <p:spPr>
              <a:xfrm>
                <a:off x="7553245" y="4836410"/>
                <a:ext cx="339790" cy="76944"/>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500" b="0" i="0" u="none" strike="noStrike" kern="1200" cap="none" spc="0" normalizeH="0" baseline="0" noProof="0" dirty="0">
                    <a:ln>
                      <a:noFill/>
                    </a:ln>
                    <a:solidFill>
                      <a:srgbClr val="000000"/>
                    </a:solidFill>
                    <a:effectLst>
                      <a:glow rad="127000">
                        <a:srgbClr val="FFFFFF"/>
                      </a:glow>
                    </a:effectLst>
                    <a:uLnTx/>
                    <a:uFillTx/>
                    <a:latin typeface="HG創英角ｺﾞｼｯｸUB" panose="020B0909000000000000" pitchFamily="49" charset="-128"/>
                    <a:ea typeface="HG創英角ｺﾞｼｯｸUB" panose="020B0909000000000000" pitchFamily="49" charset="-128"/>
                    <a:cs typeface="+mn-cs"/>
                  </a:rPr>
                  <a:t>豊崎ＪＣ</a:t>
                </a:r>
              </a:p>
            </p:txBody>
          </p:sp>
        </p:grpSp>
        <p:sp>
          <p:nvSpPr>
            <p:cNvPr id="16" name="テキスト ボックス 15">
              <a:extLst>
                <a:ext uri="{FF2B5EF4-FFF2-40B4-BE49-F238E27FC236}">
                  <a16:creationId xmlns:a16="http://schemas.microsoft.com/office/drawing/2014/main" id="{D918825F-68E6-4324-92A2-A472C07C32D5}"/>
                </a:ext>
              </a:extLst>
            </p:cNvPr>
            <p:cNvSpPr txBox="1"/>
            <p:nvPr/>
          </p:nvSpPr>
          <p:spPr>
            <a:xfrm>
              <a:off x="6678316" y="4910245"/>
              <a:ext cx="1708993" cy="220060"/>
            </a:xfrm>
            <a:prstGeom prst="rect">
              <a:avLst/>
            </a:prstGeom>
            <a:noFill/>
          </p:spPr>
          <p:txBody>
            <a:bodyPr wrap="non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700" b="0"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rPr>
                <a:t>新大阪駅周辺のまちづくり　エリア図</a:t>
              </a:r>
            </a:p>
          </p:txBody>
        </p:sp>
        <p:sp>
          <p:nvSpPr>
            <p:cNvPr id="17" name="円/楕円 16">
              <a:extLst>
                <a:ext uri="{FF2B5EF4-FFF2-40B4-BE49-F238E27FC236}">
                  <a16:creationId xmlns:a16="http://schemas.microsoft.com/office/drawing/2014/main" id="{2C31D259-652F-4CF6-8A65-FCC2FAC5EA11}"/>
                </a:ext>
              </a:extLst>
            </p:cNvPr>
            <p:cNvSpPr/>
            <p:nvPr/>
          </p:nvSpPr>
          <p:spPr>
            <a:xfrm rot="19756154">
              <a:off x="5870103" y="3011975"/>
              <a:ext cx="3083058" cy="1593323"/>
            </a:xfrm>
            <a:custGeom>
              <a:avLst/>
              <a:gdLst>
                <a:gd name="connsiteX0" fmla="*/ 0 w 3512287"/>
                <a:gd name="connsiteY0" fmla="*/ 767235 h 1534470"/>
                <a:gd name="connsiteX1" fmla="*/ 1756144 w 3512287"/>
                <a:gd name="connsiteY1" fmla="*/ 0 h 1534470"/>
                <a:gd name="connsiteX2" fmla="*/ 3512288 w 3512287"/>
                <a:gd name="connsiteY2" fmla="*/ 767235 h 1534470"/>
                <a:gd name="connsiteX3" fmla="*/ 1756144 w 3512287"/>
                <a:gd name="connsiteY3" fmla="*/ 1534470 h 1534470"/>
                <a:gd name="connsiteX4" fmla="*/ 0 w 3512287"/>
                <a:gd name="connsiteY4" fmla="*/ 767235 h 1534470"/>
                <a:gd name="connsiteX0" fmla="*/ 0 w 3512288"/>
                <a:gd name="connsiteY0" fmla="*/ 767235 h 1534470"/>
                <a:gd name="connsiteX1" fmla="*/ 1756144 w 3512288"/>
                <a:gd name="connsiteY1" fmla="*/ 0 h 1534470"/>
                <a:gd name="connsiteX2" fmla="*/ 3512288 w 3512288"/>
                <a:gd name="connsiteY2" fmla="*/ 767235 h 1534470"/>
                <a:gd name="connsiteX3" fmla="*/ 1756144 w 3512288"/>
                <a:gd name="connsiteY3" fmla="*/ 1534470 h 1534470"/>
                <a:gd name="connsiteX4" fmla="*/ 0 w 3512288"/>
                <a:gd name="connsiteY4" fmla="*/ 767235 h 1534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2288" h="1534470">
                  <a:moveTo>
                    <a:pt x="0" y="767235"/>
                  </a:moveTo>
                  <a:cubicBezTo>
                    <a:pt x="0" y="343503"/>
                    <a:pt x="786252" y="0"/>
                    <a:pt x="1756144" y="0"/>
                  </a:cubicBezTo>
                  <a:cubicBezTo>
                    <a:pt x="2726036" y="0"/>
                    <a:pt x="3512288" y="343503"/>
                    <a:pt x="3512288" y="767235"/>
                  </a:cubicBezTo>
                  <a:cubicBezTo>
                    <a:pt x="3512288" y="1190967"/>
                    <a:pt x="2726036" y="1534470"/>
                    <a:pt x="1756144" y="1534470"/>
                  </a:cubicBezTo>
                  <a:cubicBezTo>
                    <a:pt x="786252" y="1534470"/>
                    <a:pt x="0" y="1190967"/>
                    <a:pt x="0" y="767235"/>
                  </a:cubicBezTo>
                  <a:close/>
                </a:path>
              </a:pathLst>
            </a:custGeom>
            <a:solidFill>
              <a:srgbClr val="FF0000">
                <a:alpha val="16000"/>
              </a:srgbClr>
            </a:solidFill>
            <a:ln>
              <a:noFill/>
              <a:prstDash val="sysDash"/>
            </a:ln>
            <a:effectLst>
              <a:softEdge rad="266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19" name="円/楕円 15">
              <a:extLst>
                <a:ext uri="{FF2B5EF4-FFF2-40B4-BE49-F238E27FC236}">
                  <a16:creationId xmlns:a16="http://schemas.microsoft.com/office/drawing/2014/main" id="{FA60644E-70D1-4263-BCB9-16066E71CE63}"/>
                </a:ext>
              </a:extLst>
            </p:cNvPr>
            <p:cNvSpPr/>
            <p:nvPr/>
          </p:nvSpPr>
          <p:spPr>
            <a:xfrm>
              <a:off x="7511404" y="3482216"/>
              <a:ext cx="100722" cy="99221"/>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20" name="テキスト ボックス 19">
              <a:extLst>
                <a:ext uri="{FF2B5EF4-FFF2-40B4-BE49-F238E27FC236}">
                  <a16:creationId xmlns:a16="http://schemas.microsoft.com/office/drawing/2014/main" id="{52F15093-0C68-4200-A837-D646534D62C9}"/>
                </a:ext>
              </a:extLst>
            </p:cNvPr>
            <p:cNvSpPr txBox="1"/>
            <p:nvPr/>
          </p:nvSpPr>
          <p:spPr>
            <a:xfrm>
              <a:off x="7277010" y="3619584"/>
              <a:ext cx="622724" cy="186205"/>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glow rad="127000">
                      <a:srgbClr val="FFFFFF"/>
                    </a:glow>
                  </a:effectLst>
                  <a:uLnTx/>
                  <a:uFillTx/>
                  <a:latin typeface="HG創英角ｺﾞｼｯｸUB" panose="020B0909000000000000" pitchFamily="49" charset="-128"/>
                  <a:ea typeface="HG創英角ｺﾞｼｯｸUB" panose="020B0909000000000000" pitchFamily="49" charset="-128"/>
                  <a:cs typeface="+mn-cs"/>
                </a:rPr>
                <a:t>新大阪駅</a:t>
              </a:r>
            </a:p>
          </p:txBody>
        </p:sp>
        <p:sp>
          <p:nvSpPr>
            <p:cNvPr id="21" name="テキスト ボックス 20">
              <a:extLst>
                <a:ext uri="{FF2B5EF4-FFF2-40B4-BE49-F238E27FC236}">
                  <a16:creationId xmlns:a16="http://schemas.microsoft.com/office/drawing/2014/main" id="{702ECB32-0DE4-4CFB-968C-0299812FD959}"/>
                </a:ext>
              </a:extLst>
            </p:cNvPr>
            <p:cNvSpPr txBox="1"/>
            <p:nvPr/>
          </p:nvSpPr>
          <p:spPr>
            <a:xfrm>
              <a:off x="8308724" y="3175420"/>
              <a:ext cx="622724" cy="162809"/>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glow rad="127000">
                      <a:srgbClr val="FFFFFF"/>
                    </a:glow>
                  </a:effectLst>
                  <a:uLnTx/>
                  <a:uFillTx/>
                  <a:latin typeface="HG創英角ｺﾞｼｯｸUB" panose="020B0909000000000000" pitchFamily="49" charset="-128"/>
                  <a:ea typeface="HG創英角ｺﾞｼｯｸUB" panose="020B0909000000000000" pitchFamily="49" charset="-128"/>
                  <a:cs typeface="+mn-cs"/>
                </a:rPr>
                <a:t>淡路駅</a:t>
              </a:r>
            </a:p>
          </p:txBody>
        </p:sp>
        <p:sp>
          <p:nvSpPr>
            <p:cNvPr id="22" name="円/楕円 56">
              <a:extLst>
                <a:ext uri="{FF2B5EF4-FFF2-40B4-BE49-F238E27FC236}">
                  <a16:creationId xmlns:a16="http://schemas.microsoft.com/office/drawing/2014/main" id="{E11CFB17-E97C-4AA8-A791-F76B386B43FC}"/>
                </a:ext>
              </a:extLst>
            </p:cNvPr>
            <p:cNvSpPr/>
            <p:nvPr/>
          </p:nvSpPr>
          <p:spPr>
            <a:xfrm>
              <a:off x="8502133" y="3054596"/>
              <a:ext cx="100722" cy="99221"/>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23" name="円/楕円 53">
              <a:extLst>
                <a:ext uri="{FF2B5EF4-FFF2-40B4-BE49-F238E27FC236}">
                  <a16:creationId xmlns:a16="http://schemas.microsoft.com/office/drawing/2014/main" id="{51A0C9F2-31C9-4657-8838-5AA865D326B6}"/>
                </a:ext>
              </a:extLst>
            </p:cNvPr>
            <p:cNvSpPr/>
            <p:nvPr/>
          </p:nvSpPr>
          <p:spPr>
            <a:xfrm>
              <a:off x="6477204" y="4452860"/>
              <a:ext cx="100722" cy="99221"/>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24" name="テキスト ボックス 23">
              <a:extLst>
                <a:ext uri="{FF2B5EF4-FFF2-40B4-BE49-F238E27FC236}">
                  <a16:creationId xmlns:a16="http://schemas.microsoft.com/office/drawing/2014/main" id="{CE15279F-019F-4FB3-A8DA-5665D3E004B1}"/>
                </a:ext>
              </a:extLst>
            </p:cNvPr>
            <p:cNvSpPr txBox="1"/>
            <p:nvPr/>
          </p:nvSpPr>
          <p:spPr>
            <a:xfrm>
              <a:off x="6382920" y="4569863"/>
              <a:ext cx="636302" cy="186205"/>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srgbClr val="000000"/>
                  </a:solidFill>
                  <a:effectLst>
                    <a:glow rad="127000">
                      <a:srgbClr val="FFFFFF"/>
                    </a:glow>
                  </a:effectLst>
                  <a:uLnTx/>
                  <a:uFillTx/>
                  <a:latin typeface="HG創英角ｺﾞｼｯｸUB" panose="020B0909000000000000" pitchFamily="49" charset="-128"/>
                  <a:ea typeface="HG創英角ｺﾞｼｯｸUB" panose="020B0909000000000000" pitchFamily="49" charset="-128"/>
                  <a:cs typeface="+mn-cs"/>
                </a:rPr>
                <a:t>十三駅</a:t>
              </a:r>
            </a:p>
          </p:txBody>
        </p:sp>
        <p:sp>
          <p:nvSpPr>
            <p:cNvPr id="26" name="正方形/長方形 25">
              <a:extLst>
                <a:ext uri="{FF2B5EF4-FFF2-40B4-BE49-F238E27FC236}">
                  <a16:creationId xmlns:a16="http://schemas.microsoft.com/office/drawing/2014/main" id="{1EA70527-2D59-4ED6-9E2B-BB7CE99A5D90}"/>
                </a:ext>
              </a:extLst>
            </p:cNvPr>
            <p:cNvSpPr/>
            <p:nvPr/>
          </p:nvSpPr>
          <p:spPr>
            <a:xfrm>
              <a:off x="7335420" y="4137740"/>
              <a:ext cx="1232569" cy="239666"/>
            </a:xfrm>
            <a:prstGeom prst="rect">
              <a:avLst/>
            </a:prstGeom>
            <a:solidFill>
              <a:schemeClr val="bg1">
                <a:alpha val="90000"/>
              </a:schemeClr>
            </a:solidFill>
            <a:ln w="1270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i="0" u="none" strike="noStrike" kern="1200" cap="none" spc="0" normalizeH="0" baseline="0" noProof="0" dirty="0">
                  <a:ln w="0">
                    <a:solidFill>
                      <a:srgbClr val="000000"/>
                    </a:solidFill>
                  </a:ln>
                  <a:solidFill>
                    <a:srgbClr val="000000">
                      <a:lumMod val="85000"/>
                      <a:lumOff val="15000"/>
                    </a:srgbClr>
                  </a:solidFill>
                  <a:effectLst>
                    <a:glow>
                      <a:srgbClr val="BBE0E3"/>
                    </a:glow>
                  </a:effectLst>
                  <a:uLnTx/>
                  <a:uFillTx/>
                  <a:latin typeface="ＭＳ ゴシック" panose="020B0609070205080204" pitchFamily="49" charset="-128"/>
                  <a:ea typeface="ＭＳ ゴシック" panose="020B0609070205080204" pitchFamily="49" charset="-128"/>
                  <a:cs typeface="+mn-cs"/>
                </a:rPr>
                <a:t>都市再生緊急整備地域</a:t>
              </a:r>
              <a:endParaRPr kumimoji="1" lang="en-US" altLang="ja-JP" sz="800" i="0" u="none" strike="noStrike" kern="1200" cap="none" spc="0" normalizeH="0" baseline="0" noProof="0" dirty="0">
                <a:ln w="0">
                  <a:solidFill>
                    <a:srgbClr val="000000"/>
                  </a:solidFill>
                </a:ln>
                <a:solidFill>
                  <a:srgbClr val="000000">
                    <a:lumMod val="85000"/>
                    <a:lumOff val="15000"/>
                  </a:srgbClr>
                </a:solidFill>
                <a:effectLst>
                  <a:glow>
                    <a:srgbClr val="BBE0E3"/>
                  </a:glow>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800" i="0" u="none" strike="noStrike" kern="1200" cap="none" spc="0" normalizeH="0" baseline="0" noProof="0" dirty="0">
                  <a:ln w="0">
                    <a:solidFill>
                      <a:srgbClr val="000000"/>
                    </a:solidFill>
                  </a:ln>
                  <a:solidFill>
                    <a:srgbClr val="000000">
                      <a:lumMod val="85000"/>
                      <a:lumOff val="15000"/>
                    </a:srgbClr>
                  </a:solidFill>
                  <a:effectLst>
                    <a:glow>
                      <a:srgbClr val="BBE0E3"/>
                    </a:glow>
                  </a:effectLst>
                  <a:uLnTx/>
                  <a:uFillTx/>
                  <a:latin typeface="ＭＳ ゴシック" panose="020B0609070205080204" pitchFamily="49" charset="-128"/>
                  <a:ea typeface="ＭＳ ゴシック" panose="020B0609070205080204" pitchFamily="49" charset="-128"/>
                  <a:cs typeface="+mn-cs"/>
                </a:rPr>
                <a:t>（</a:t>
              </a:r>
              <a:r>
                <a:rPr kumimoji="1" lang="en-US" altLang="ja-JP" sz="800" i="0" u="none" strike="noStrike" kern="1200" cap="none" spc="0" normalizeH="0" baseline="0" noProof="0" dirty="0">
                  <a:ln w="0">
                    <a:solidFill>
                      <a:srgbClr val="000000"/>
                    </a:solidFill>
                  </a:ln>
                  <a:solidFill>
                    <a:srgbClr val="000000">
                      <a:lumMod val="85000"/>
                      <a:lumOff val="15000"/>
                    </a:srgbClr>
                  </a:solidFill>
                  <a:effectLst>
                    <a:glow>
                      <a:srgbClr val="BBE0E3"/>
                    </a:glow>
                  </a:effectLst>
                  <a:uLnTx/>
                  <a:uFillTx/>
                  <a:latin typeface="ＭＳ ゴシック" panose="020B0609070205080204" pitchFamily="49" charset="-128"/>
                  <a:ea typeface="ＭＳ ゴシック" panose="020B0609070205080204" pitchFamily="49" charset="-128"/>
                  <a:cs typeface="+mn-cs"/>
                </a:rPr>
                <a:t>114ha</a:t>
              </a:r>
              <a:r>
                <a:rPr kumimoji="1" lang="ja-JP" altLang="en-US" sz="800" i="0" u="none" strike="noStrike" kern="1200" cap="none" spc="0" normalizeH="0" baseline="0" noProof="0" dirty="0">
                  <a:ln w="0">
                    <a:solidFill>
                      <a:srgbClr val="000000"/>
                    </a:solidFill>
                  </a:ln>
                  <a:solidFill>
                    <a:srgbClr val="000000">
                      <a:lumMod val="85000"/>
                      <a:lumOff val="15000"/>
                    </a:srgbClr>
                  </a:solidFill>
                  <a:effectLst>
                    <a:glow>
                      <a:srgbClr val="BBE0E3"/>
                    </a:glow>
                  </a:effectLst>
                  <a:uLnTx/>
                  <a:uFillTx/>
                  <a:latin typeface="ＭＳ ゴシック" panose="020B0609070205080204" pitchFamily="49" charset="-128"/>
                  <a:ea typeface="ＭＳ ゴシック" panose="020B0609070205080204" pitchFamily="49" charset="-128"/>
                  <a:cs typeface="+mn-cs"/>
                </a:rPr>
                <a:t>）</a:t>
              </a:r>
              <a:endParaRPr kumimoji="1" lang="en-US" altLang="ja-JP" sz="800" i="0" u="none" strike="noStrike" kern="1200" cap="none" spc="0" normalizeH="0" baseline="0" noProof="0" dirty="0">
                <a:ln w="0">
                  <a:solidFill>
                    <a:srgbClr val="000000"/>
                  </a:solidFill>
                </a:ln>
                <a:solidFill>
                  <a:srgbClr val="000000">
                    <a:lumMod val="85000"/>
                    <a:lumOff val="15000"/>
                  </a:srgbClr>
                </a:solidFill>
                <a:effectLst>
                  <a:glow>
                    <a:srgbClr val="BBE0E3"/>
                  </a:glow>
                </a:effectLst>
                <a:uLnTx/>
                <a:uFillTx/>
                <a:latin typeface="ＭＳ ゴシック" panose="020B0609070205080204" pitchFamily="49" charset="-128"/>
                <a:ea typeface="ＭＳ ゴシック" panose="020B0609070205080204" pitchFamily="49" charset="-128"/>
                <a:cs typeface="+mn-cs"/>
              </a:endParaRPr>
            </a:p>
          </p:txBody>
        </p:sp>
        <p:cxnSp>
          <p:nvCxnSpPr>
            <p:cNvPr id="27" name="直線コネクタ 26">
              <a:extLst>
                <a:ext uri="{FF2B5EF4-FFF2-40B4-BE49-F238E27FC236}">
                  <a16:creationId xmlns:a16="http://schemas.microsoft.com/office/drawing/2014/main" id="{61FD2E2C-86B6-4E36-8FD6-DA51F511DC67}"/>
                </a:ext>
              </a:extLst>
            </p:cNvPr>
            <p:cNvCxnSpPr>
              <a:stCxn id="26" idx="0"/>
            </p:cNvCxnSpPr>
            <p:nvPr/>
          </p:nvCxnSpPr>
          <p:spPr>
            <a:xfrm flipH="1" flipV="1">
              <a:off x="7738023" y="3871506"/>
              <a:ext cx="213682" cy="266234"/>
            </a:xfrm>
            <a:prstGeom prst="line">
              <a:avLst/>
            </a:prstGeom>
            <a:ln>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8" name="左矢印 65">
              <a:extLst>
                <a:ext uri="{FF2B5EF4-FFF2-40B4-BE49-F238E27FC236}">
                  <a16:creationId xmlns:a16="http://schemas.microsoft.com/office/drawing/2014/main" id="{973990FC-420B-499B-8915-BF7EF461B580}"/>
                </a:ext>
              </a:extLst>
            </p:cNvPr>
            <p:cNvSpPr/>
            <p:nvPr/>
          </p:nvSpPr>
          <p:spPr>
            <a:xfrm rot="19967528">
              <a:off x="7764202" y="3039770"/>
              <a:ext cx="829190" cy="174226"/>
            </a:xfrm>
            <a:prstGeom prst="leftArrow">
              <a:avLst>
                <a:gd name="adj1" fmla="val 65225"/>
                <a:gd name="adj2" fmla="val 92214"/>
              </a:avLst>
            </a:prstGeom>
            <a:solidFill>
              <a:srgbClr val="FFC000"/>
            </a:solidFill>
            <a:ln w="15875">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Arial"/>
                <a:ea typeface="ＭＳ Ｐゴシック"/>
                <a:cs typeface="+mn-cs"/>
              </a:endParaRPr>
            </a:p>
          </p:txBody>
        </p:sp>
        <p:sp>
          <p:nvSpPr>
            <p:cNvPr id="29" name="テキスト ボックス 28">
              <a:extLst>
                <a:ext uri="{FF2B5EF4-FFF2-40B4-BE49-F238E27FC236}">
                  <a16:creationId xmlns:a16="http://schemas.microsoft.com/office/drawing/2014/main" id="{B5243343-D239-4871-8B00-99468236A182}"/>
                </a:ext>
              </a:extLst>
            </p:cNvPr>
            <p:cNvSpPr txBox="1"/>
            <p:nvPr/>
          </p:nvSpPr>
          <p:spPr>
            <a:xfrm rot="19967528">
              <a:off x="7561475" y="2838561"/>
              <a:ext cx="1182833" cy="194385"/>
            </a:xfrm>
            <a:prstGeom prst="rect">
              <a:avLst/>
            </a:prstGeom>
            <a:noFill/>
          </p:spPr>
          <p:txBody>
            <a:bodyPr wrap="square" lIns="0" tIns="0" rIns="0" bIns="0"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srgbClr val="000000"/>
                  </a:solidFill>
                  <a:effectLst>
                    <a:glow rad="101600">
                      <a:srgbClr val="FFFFFF"/>
                    </a:glow>
                  </a:effectLst>
                  <a:uLnTx/>
                  <a:uFillTx/>
                  <a:latin typeface="HGP創英角ｺﾞｼｯｸUB" panose="020B0900000000000000" pitchFamily="50" charset="-128"/>
                  <a:ea typeface="HGP創英角ｺﾞｼｯｸUB" panose="020B0900000000000000" pitchFamily="50" charset="-128"/>
                  <a:cs typeface="+mn-cs"/>
                </a:rPr>
                <a:t>リニア中央新幹線</a:t>
              </a:r>
              <a:endParaRPr kumimoji="1" lang="en-US" altLang="ja-JP" sz="600" b="0" i="0" u="none" strike="noStrike" kern="1200" cap="none" spc="0" normalizeH="0" baseline="0" noProof="0" dirty="0">
                <a:ln>
                  <a:noFill/>
                </a:ln>
                <a:solidFill>
                  <a:srgbClr val="000000"/>
                </a:solidFill>
                <a:effectLst>
                  <a:glow rad="101600">
                    <a:srgbClr val="FFFFFF"/>
                  </a:glow>
                </a:effectLst>
                <a:uLnTx/>
                <a:uFillTx/>
                <a:latin typeface="HGP創英角ｺﾞｼｯｸUB" panose="020B0900000000000000" pitchFamily="50" charset="-128"/>
                <a:ea typeface="HGP創英角ｺﾞｼｯｸUB" panose="020B0900000000000000" pitchFamily="50"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600" b="0" i="0" u="none" strike="noStrike" kern="1200" cap="none" spc="0" normalizeH="0" baseline="0" noProof="0" dirty="0">
                  <a:ln>
                    <a:noFill/>
                  </a:ln>
                  <a:solidFill>
                    <a:srgbClr val="000000"/>
                  </a:solidFill>
                  <a:effectLst>
                    <a:glow rad="101600">
                      <a:srgbClr val="FFFFFF"/>
                    </a:glow>
                  </a:effectLst>
                  <a:uLnTx/>
                  <a:uFillTx/>
                  <a:latin typeface="HGP創英角ｺﾞｼｯｸUB" panose="020B0900000000000000" pitchFamily="50" charset="-128"/>
                  <a:ea typeface="HGP創英角ｺﾞｼｯｸUB" panose="020B0900000000000000" pitchFamily="50" charset="-128"/>
                  <a:cs typeface="+mn-cs"/>
                </a:rPr>
                <a:t>北陸新幹線</a:t>
              </a:r>
            </a:p>
          </p:txBody>
        </p:sp>
      </p:grpSp>
      <p:sp>
        <p:nvSpPr>
          <p:cNvPr id="34" name="スライド番号プレースホルダ 3">
            <a:extLst>
              <a:ext uri="{FF2B5EF4-FFF2-40B4-BE49-F238E27FC236}">
                <a16:creationId xmlns:a16="http://schemas.microsoft.com/office/drawing/2014/main" id="{94BFDB35-FFD1-4D8E-98E6-919B0E523071}"/>
              </a:ext>
            </a:extLst>
          </p:cNvPr>
          <p:cNvSpPr txBox="1">
            <a:spLocks noGrp="1"/>
          </p:cNvSpPr>
          <p:nvPr/>
        </p:nvSpPr>
        <p:spPr bwMode="auto">
          <a:xfrm>
            <a:off x="7007557" y="4786757"/>
            <a:ext cx="2133600" cy="357187"/>
          </a:xfrm>
          <a:prstGeom prst="rect">
            <a:avLst/>
          </a:prstGeom>
          <a:noFill/>
          <a:ln>
            <a:miter lim="800000"/>
            <a:headEnd/>
            <a:tailEnd/>
          </a:ln>
        </p:spPr>
        <p:txBody>
          <a:bodyPr lIns="77928" tIns="38964" rIns="77928" bIns="38964"/>
          <a:lstStyle/>
          <a:p>
            <a:pPr marL="0" marR="0" lvl="0" indent="0" algn="r" defTabSz="914400" rtl="0" eaLnBrk="1" fontAlgn="base" latinLnBrk="0" hangingPunct="1">
              <a:lnSpc>
                <a:spcPct val="100000"/>
              </a:lnSpc>
              <a:spcBef>
                <a:spcPct val="0"/>
              </a:spcBef>
              <a:spcAft>
                <a:spcPct val="0"/>
              </a:spcAft>
              <a:buClrTx/>
              <a:buSzTx/>
              <a:buFontTx/>
              <a:buNone/>
              <a:tabLst/>
              <a:defRPr/>
            </a:pPr>
            <a:fld id="{8FFDCF82-61BD-41EF-A490-9375BDA4C9D1}" type="slidenum">
              <a:rPr kumimoji="1" lang="en-US" altLang="ja-JP" sz="20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1" lang="en-US" altLang="ja-JP"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5" name="Rectangle 5">
            <a:extLst>
              <a:ext uri="{FF2B5EF4-FFF2-40B4-BE49-F238E27FC236}">
                <a16:creationId xmlns:a16="http://schemas.microsoft.com/office/drawing/2014/main" id="{9BE6A380-0F9B-4B37-8948-855A8E53A7EA}"/>
              </a:ext>
            </a:extLst>
          </p:cNvPr>
          <p:cNvSpPr>
            <a:spLocks noChangeArrowheads="1"/>
          </p:cNvSpPr>
          <p:nvPr/>
        </p:nvSpPr>
        <p:spPr bwMode="auto">
          <a:xfrm>
            <a:off x="157759" y="2509174"/>
            <a:ext cx="6480000" cy="43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50000"/>
              </a:lnSpc>
              <a:spcBef>
                <a:spcPts val="175"/>
              </a:spcBef>
              <a:spcAft>
                <a:spcPts val="175"/>
              </a:spcAft>
              <a:buClrTx/>
              <a:buSzTx/>
              <a:buFontTx/>
              <a:buNone/>
              <a:tabLst>
                <a:tab pos="539750" algn="l"/>
                <a:tab pos="984250" algn="l"/>
              </a:tabLst>
              <a:defRPr/>
            </a:pPr>
            <a:r>
              <a:rPr kumimoji="1" lang="ja-JP" altLang="en-US" sz="18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　新大阪駅周辺のまちづくり</a:t>
            </a:r>
            <a:endParaRPr kumimoji="1" lang="en-US" altLang="ja-JP" sz="18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p:txBody>
      </p:sp>
      <p:sp>
        <p:nvSpPr>
          <p:cNvPr id="37" name="Rectangle 5">
            <a:extLst>
              <a:ext uri="{FF2B5EF4-FFF2-40B4-BE49-F238E27FC236}">
                <a16:creationId xmlns:a16="http://schemas.microsoft.com/office/drawing/2014/main" id="{6AF4B3B1-7A0B-44C7-87F1-1423E5F17149}"/>
              </a:ext>
            </a:extLst>
          </p:cNvPr>
          <p:cNvSpPr>
            <a:spLocks noChangeArrowheads="1"/>
          </p:cNvSpPr>
          <p:nvPr/>
        </p:nvSpPr>
        <p:spPr bwMode="auto">
          <a:xfrm>
            <a:off x="637773" y="3510314"/>
            <a:ext cx="5583841" cy="474826"/>
          </a:xfrm>
          <a:prstGeom prst="rect">
            <a:avLst/>
          </a:prstGeom>
          <a:noFill/>
          <a:ln w="9525">
            <a:noFill/>
            <a:miter lim="800000"/>
            <a:headEnd/>
            <a:tailEnd/>
          </a:ln>
        </p:spPr>
        <p:txBody>
          <a:bodyPr lIns="69595" tIns="34797" rIns="69595" bIns="34797"/>
          <a:lstStyle/>
          <a:p>
            <a:pPr marL="285750" indent="-285750" eaLnBrk="1" hangingPunct="1">
              <a:lnSpc>
                <a:spcPts val="1400"/>
              </a:lnSpc>
              <a:spcBef>
                <a:spcPts val="170"/>
              </a:spcBef>
              <a:spcAft>
                <a:spcPts val="170"/>
              </a:spcAft>
              <a:buFont typeface="Arial" panose="020B0604020202020204" pitchFamily="34" charset="0"/>
              <a:buChar char="•"/>
              <a:defRPr/>
            </a:pPr>
            <a:r>
              <a:rPr lang="ja-JP" altLang="en-US" sz="1400" dirty="0">
                <a:latin typeface="ＭＳ Ｐゴシック" panose="020B0600070205080204" pitchFamily="50" charset="-128"/>
              </a:rPr>
              <a:t>駅とまちが一体となった世界有数の広域交通ターミナルのまちづくりの実現をめざした検討調査を府市共同で実施</a:t>
            </a:r>
            <a:endParaRPr lang="en-US" altLang="ja-JP" sz="1400" dirty="0">
              <a:latin typeface="ＭＳ Ｐゴシック" panose="020B0600070205080204" pitchFamily="50" charset="-128"/>
            </a:endParaRPr>
          </a:p>
          <a:p>
            <a:pPr eaLnBrk="1" hangingPunct="1">
              <a:lnSpc>
                <a:spcPts val="1400"/>
              </a:lnSpc>
              <a:spcBef>
                <a:spcPts val="170"/>
              </a:spcBef>
              <a:spcAft>
                <a:spcPts val="170"/>
              </a:spcAft>
              <a:defRPr/>
            </a:pPr>
            <a:r>
              <a:rPr lang="en-US" altLang="ja-JP" sz="1400" dirty="0">
                <a:latin typeface="ＭＳ Ｐゴシック" panose="020B0600070205080204" pitchFamily="50" charset="-128"/>
              </a:rPr>
              <a:t>   </a:t>
            </a:r>
          </a:p>
        </p:txBody>
      </p:sp>
      <p:sp>
        <p:nvSpPr>
          <p:cNvPr id="39" name="Rectangle 5">
            <a:extLst>
              <a:ext uri="{FF2B5EF4-FFF2-40B4-BE49-F238E27FC236}">
                <a16:creationId xmlns:a16="http://schemas.microsoft.com/office/drawing/2014/main" id="{70BFE5C4-9589-4AF3-857F-38FC5183787E}"/>
              </a:ext>
            </a:extLst>
          </p:cNvPr>
          <p:cNvSpPr>
            <a:spLocks noChangeArrowheads="1"/>
          </p:cNvSpPr>
          <p:nvPr/>
        </p:nvSpPr>
        <p:spPr bwMode="auto">
          <a:xfrm>
            <a:off x="637773" y="4363226"/>
            <a:ext cx="5493437" cy="746697"/>
          </a:xfrm>
          <a:prstGeom prst="rect">
            <a:avLst/>
          </a:prstGeom>
          <a:noFill/>
          <a:ln w="9525">
            <a:noFill/>
            <a:miter lim="800000"/>
            <a:headEnd/>
            <a:tailEnd/>
          </a:ln>
        </p:spPr>
        <p:txBody>
          <a:bodyPr lIns="69595" tIns="34797" rIns="69595" bIns="34797"/>
          <a:lstStyle/>
          <a:p>
            <a:pPr marL="285750" lvl="0" indent="-285750" eaLnBrk="1" hangingPunct="1">
              <a:lnSpc>
                <a:spcPts val="1300"/>
              </a:lnSpc>
              <a:spcBef>
                <a:spcPts val="170"/>
              </a:spcBef>
              <a:spcAft>
                <a:spcPts val="170"/>
              </a:spcAft>
              <a:buFont typeface="Arial" panose="020B0604020202020204" pitchFamily="34" charset="0"/>
              <a:buChar char="•"/>
              <a:defRPr/>
            </a:pPr>
            <a:r>
              <a:rPr kumimoji="1" lang="ja-JP" altLang="en-US" sz="1400" b="0" i="0" u="none" strike="noStrike" kern="1200" cap="none" normalizeH="0" baseline="0" noProof="0" dirty="0">
                <a:ln>
                  <a:noFill/>
                </a:ln>
                <a:effectLst/>
                <a:uLnTx/>
                <a:uFillTx/>
                <a:latin typeface="ＭＳ Ｐゴシック" panose="020B0600070205080204" pitchFamily="50" charset="-128"/>
                <a:cs typeface="+mn-cs"/>
              </a:rPr>
              <a:t>新大阪駅周辺地域のサブ拠点であるとともに、それぞれの地域のまちづくりの中心的な拠点として、来訪者や地域住民にとって魅力あるまちづくりの実現をめざし</a:t>
            </a:r>
            <a:r>
              <a:rPr lang="ja-JP" altLang="en-US" sz="1400" dirty="0">
                <a:latin typeface="ＭＳ Ｐゴシック" panose="020B0600070205080204" pitchFamily="50" charset="-128"/>
              </a:rPr>
              <a:t>、導入機能等に関する</a:t>
            </a:r>
            <a:r>
              <a:rPr kumimoji="1" lang="ja-JP" altLang="en-US" sz="1400" b="0" i="0" u="none" strike="noStrike" kern="1200" cap="none" normalizeH="0" baseline="0" noProof="0" dirty="0">
                <a:ln>
                  <a:noFill/>
                </a:ln>
                <a:effectLst/>
                <a:uLnTx/>
                <a:uFillTx/>
                <a:latin typeface="ＭＳ Ｐゴシック" panose="020B0600070205080204" pitchFamily="50" charset="-128"/>
                <a:cs typeface="+mn-cs"/>
              </a:rPr>
              <a:t>検討調査を実施</a:t>
            </a:r>
            <a:endParaRPr lang="en-US" altLang="ja-JP" sz="1400" dirty="0">
              <a:latin typeface="ＭＳ Ｐゴシック" panose="020B0600070205080204" pitchFamily="50" charset="-128"/>
            </a:endParaRPr>
          </a:p>
          <a:p>
            <a:pPr lvl="0" eaLnBrk="1" hangingPunct="1">
              <a:lnSpc>
                <a:spcPts val="1300"/>
              </a:lnSpc>
              <a:spcBef>
                <a:spcPts val="170"/>
              </a:spcBef>
              <a:spcAft>
                <a:spcPts val="170"/>
              </a:spcAft>
              <a:defRPr/>
            </a:pPr>
            <a:r>
              <a:rPr kumimoji="1" lang="ja-JP" altLang="en-US" sz="1400" b="0" i="0" u="none" strike="noStrike" kern="1200" cap="none" normalizeH="0" baseline="0" noProof="0" dirty="0">
                <a:ln>
                  <a:noFill/>
                </a:ln>
                <a:solidFill>
                  <a:srgbClr val="FF0000"/>
                </a:solidFill>
                <a:effectLst/>
                <a:uLnTx/>
                <a:uFillTx/>
                <a:latin typeface="ＭＳ Ｐゴシック" panose="020B0600070205080204" pitchFamily="50" charset="-128"/>
                <a:cs typeface="+mn-cs"/>
              </a:rPr>
              <a:t>　</a:t>
            </a:r>
          </a:p>
        </p:txBody>
      </p:sp>
      <p:sp>
        <p:nvSpPr>
          <p:cNvPr id="40" name="Rectangle 5">
            <a:extLst>
              <a:ext uri="{FF2B5EF4-FFF2-40B4-BE49-F238E27FC236}">
                <a16:creationId xmlns:a16="http://schemas.microsoft.com/office/drawing/2014/main" id="{3A09CBBF-BA67-4488-A25C-F3D855016570}"/>
              </a:ext>
            </a:extLst>
          </p:cNvPr>
          <p:cNvSpPr>
            <a:spLocks noChangeArrowheads="1"/>
          </p:cNvSpPr>
          <p:nvPr/>
        </p:nvSpPr>
        <p:spPr bwMode="auto">
          <a:xfrm>
            <a:off x="79568" y="2940496"/>
            <a:ext cx="6480000" cy="637547"/>
          </a:xfrm>
          <a:prstGeom prst="rect">
            <a:avLst/>
          </a:prstGeom>
          <a:noFill/>
          <a:ln w="9525">
            <a:noFill/>
            <a:miter lim="800000"/>
            <a:headEnd/>
            <a:tailEnd/>
          </a:ln>
        </p:spPr>
        <p:txBody>
          <a:bodyPr lIns="77929" tIns="38964" rIns="77929" bIns="38964"/>
          <a:lstStyle/>
          <a:p>
            <a:pPr marL="288000" lvl="0">
              <a:spcBef>
                <a:spcPts val="170"/>
              </a:spcBef>
              <a:spcAft>
                <a:spcPts val="170"/>
              </a:spcAft>
              <a:tabLst>
                <a:tab pos="4479925" algn="l"/>
              </a:tabLst>
              <a:defRPr/>
            </a:pPr>
            <a:r>
              <a:rPr kumimoji="1" lang="ja-JP" altLang="en-US" sz="1600" b="1" i="0" u="none" strike="noStrike" kern="1200" cap="none" spc="0" normalizeH="0" baseline="0" noProof="0" dirty="0">
                <a:ln>
                  <a:noFill/>
                </a:ln>
                <a:effectLst/>
                <a:uLnTx/>
                <a:uFillTx/>
                <a:latin typeface="ＭＳ Ｐゴシック" panose="020B0600070205080204" pitchFamily="50" charset="-128"/>
              </a:rPr>
              <a:t>■　新大阪駅周辺地域のまちづくり検討調査　　</a:t>
            </a:r>
            <a:r>
              <a:rPr kumimoji="1" lang="en-US" altLang="ja-JP" sz="1600" b="1" i="0" u="none" strike="noStrike" kern="1200" cap="none" spc="0" normalizeH="0" baseline="0" noProof="0" dirty="0">
                <a:ln>
                  <a:noFill/>
                </a:ln>
                <a:effectLst/>
                <a:uLnTx/>
                <a:uFillTx/>
                <a:latin typeface="ＭＳ Ｐゴシック" panose="020B0600070205080204" pitchFamily="50" charset="-128"/>
              </a:rPr>
              <a:t>(</a:t>
            </a:r>
            <a:r>
              <a:rPr lang="ja-JP" altLang="en-US" sz="1600" b="1" dirty="0">
                <a:latin typeface="ＭＳ Ｐゴシック" panose="020B0600070205080204" pitchFamily="50" charset="-128"/>
              </a:rPr>
              <a:t> </a:t>
            </a:r>
            <a:r>
              <a:rPr kumimoji="1" lang="ja-JP" altLang="en-US" sz="1600" b="1" i="0" u="none" strike="noStrike" kern="1200" cap="none" spc="0" normalizeH="0" baseline="0" noProof="0" dirty="0">
                <a:ln>
                  <a:noFill/>
                </a:ln>
                <a:effectLst/>
                <a:uLnTx/>
                <a:uFillTx/>
                <a:latin typeface="ＭＳ Ｐゴシック" panose="020B0600070205080204" pitchFamily="50" charset="-128"/>
              </a:rPr>
              <a:t>　</a:t>
            </a:r>
            <a:r>
              <a:rPr lang="ja-JP" altLang="en-US" sz="1600" b="1" dirty="0">
                <a:latin typeface="ＭＳ Ｐゴシック" panose="020B0600070205080204" pitchFamily="50" charset="-128"/>
              </a:rPr>
              <a:t> 　</a:t>
            </a:r>
            <a:r>
              <a:rPr kumimoji="1" lang="ja-JP" altLang="en-US" sz="1600" b="1" i="0" u="none" strike="noStrike" kern="1200" cap="none" spc="0" normalizeH="0" baseline="0" noProof="0" dirty="0">
                <a:ln>
                  <a:noFill/>
                </a:ln>
                <a:effectLst/>
                <a:uLnTx/>
                <a:uFillTx/>
                <a:latin typeface="ＭＳ Ｐゴシック" panose="020B0600070205080204" pitchFamily="50" charset="-128"/>
              </a:rPr>
              <a:t> ２</a:t>
            </a:r>
            <a:r>
              <a:rPr lang="ja-JP" altLang="en-US" sz="1600" b="1" dirty="0">
                <a:latin typeface="ＭＳ Ｐゴシック" panose="020B0600070205080204" pitchFamily="50" charset="-128"/>
              </a:rPr>
              <a:t>，４００</a:t>
            </a:r>
            <a:r>
              <a:rPr kumimoji="1" lang="zh-TW" altLang="en-US" sz="1600" b="1" i="0" u="none" strike="noStrike" kern="1200" cap="none" spc="0" normalizeH="0" baseline="0" noProof="0" dirty="0">
                <a:ln>
                  <a:noFill/>
                </a:ln>
                <a:effectLst/>
                <a:uLnTx/>
                <a:uFillTx/>
                <a:latin typeface="ＭＳ Ｐゴシック" panose="020B0600070205080204" pitchFamily="50" charset="-128"/>
              </a:rPr>
              <a:t>万円</a:t>
            </a:r>
            <a:r>
              <a:rPr lang="en-US" altLang="ja-JP" sz="1600" b="1" dirty="0">
                <a:latin typeface="ＭＳ Ｐゴシック" panose="020B0600070205080204" pitchFamily="50" charset="-128"/>
              </a:rPr>
              <a:t>)</a:t>
            </a:r>
            <a:endParaRPr kumimoji="1" lang="ja-JP" altLang="en-US" sz="1600" b="1" i="0" u="none" strike="noStrike" kern="1200" cap="none" spc="0" normalizeH="0" baseline="0" noProof="0" dirty="0">
              <a:ln>
                <a:noFill/>
              </a:ln>
              <a:effectLst/>
              <a:uLnTx/>
              <a:uFillTx/>
              <a:latin typeface="ＭＳ Ｐゴシック" panose="020B0600070205080204" pitchFamily="50" charset="-128"/>
            </a:endParaRPr>
          </a:p>
          <a:p>
            <a:pPr marL="756000" marR="0" lvl="0" indent="-270000" algn="l" defTabSz="914400" rtl="0" eaLnBrk="0" fontAlgn="base" latinLnBrk="0" hangingPunct="0">
              <a:lnSpc>
                <a:spcPct val="100000"/>
              </a:lnSpc>
              <a:spcBef>
                <a:spcPts val="170"/>
              </a:spcBef>
              <a:spcAft>
                <a:spcPts val="170"/>
              </a:spcAft>
              <a:buClrTx/>
              <a:buSzTx/>
              <a:buFont typeface="Wingdings" pitchFamily="2" charset="2"/>
              <a:buChar char="Ø"/>
              <a:tabLst/>
              <a:defRPr/>
            </a:pPr>
            <a:r>
              <a:rPr kumimoji="1" lang="ja-JP" altLang="en-US" sz="1400" i="0" u="none" strike="noStrike" kern="1200" cap="none" spc="0" normalizeH="0" baseline="0" noProof="0" dirty="0">
                <a:ln>
                  <a:noFill/>
                </a:ln>
                <a:effectLst/>
                <a:uLnTx/>
                <a:uFillTx/>
                <a:latin typeface="ＭＳ Ｐゴシック" panose="020B0600070205080204" pitchFamily="50" charset="-128"/>
              </a:rPr>
              <a:t>新大阪駅エリア</a:t>
            </a:r>
            <a:endParaRPr kumimoji="1" lang="ja-JP" altLang="en-US" sz="1400" b="1" i="0" u="none" strike="noStrike" kern="1200" cap="none" spc="0" normalizeH="0" baseline="0" noProof="0" dirty="0">
              <a:ln>
                <a:noFill/>
              </a:ln>
              <a:effectLst/>
              <a:uLnTx/>
              <a:uFillTx/>
              <a:latin typeface="ＭＳ Ｐゴシック" panose="020B0600070205080204" pitchFamily="50" charset="-128"/>
            </a:endParaRPr>
          </a:p>
        </p:txBody>
      </p:sp>
      <p:sp>
        <p:nvSpPr>
          <p:cNvPr id="41" name="テキスト ボックス 40">
            <a:extLst>
              <a:ext uri="{FF2B5EF4-FFF2-40B4-BE49-F238E27FC236}">
                <a16:creationId xmlns:a16="http://schemas.microsoft.com/office/drawing/2014/main" id="{E73251F0-0B38-491F-BE07-9D28C7F5779E}"/>
              </a:ext>
            </a:extLst>
          </p:cNvPr>
          <p:cNvSpPr txBox="1"/>
          <p:nvPr/>
        </p:nvSpPr>
        <p:spPr>
          <a:xfrm>
            <a:off x="79568" y="4059830"/>
            <a:ext cx="3119364" cy="307777"/>
          </a:xfrm>
          <a:prstGeom prst="rect">
            <a:avLst/>
          </a:prstGeom>
          <a:noFill/>
        </p:spPr>
        <p:txBody>
          <a:bodyPr wrap="square">
            <a:spAutoFit/>
          </a:bodyPr>
          <a:lstStyle/>
          <a:p>
            <a:pPr marL="756000" marR="0" lvl="0" indent="-270000" algn="l" defTabSz="914400" rtl="0" eaLnBrk="0" fontAlgn="base" latinLnBrk="0" hangingPunct="0">
              <a:lnSpc>
                <a:spcPct val="100000"/>
              </a:lnSpc>
              <a:spcBef>
                <a:spcPts val="170"/>
              </a:spcBef>
              <a:spcAft>
                <a:spcPts val="170"/>
              </a:spcAft>
              <a:buClrTx/>
              <a:buSzTx/>
              <a:buFont typeface="Wingdings" pitchFamily="2" charset="2"/>
              <a:buChar char="Ø"/>
              <a:tabLst/>
              <a:defRPr/>
            </a:pPr>
            <a:r>
              <a:rPr kumimoji="1" lang="ja-JP" altLang="en-US" sz="1400" i="0" u="none" strike="noStrike" kern="1200" cap="none" spc="0" normalizeH="0" baseline="0" noProof="0" dirty="0">
                <a:ln>
                  <a:noFill/>
                </a:ln>
                <a:effectLst/>
                <a:uLnTx/>
                <a:uFillTx/>
                <a:latin typeface="ＭＳ Ｐゴシック" panose="020B0600070205080204" pitchFamily="50" charset="-128"/>
              </a:rPr>
              <a:t>淡路駅エリア・十三駅エリア</a:t>
            </a:r>
          </a:p>
        </p:txBody>
      </p:sp>
      <p:pic>
        <p:nvPicPr>
          <p:cNvPr id="2" name="図 1">
            <a:extLst>
              <a:ext uri="{FF2B5EF4-FFF2-40B4-BE49-F238E27FC236}">
                <a16:creationId xmlns:a16="http://schemas.microsoft.com/office/drawing/2014/main" id="{8FEE1B7E-F2E9-BDCD-BCC3-0CCD4891F6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761183" y="524427"/>
            <a:ext cx="1928050" cy="2078272"/>
          </a:xfrm>
          <a:prstGeom prst="rect">
            <a:avLst/>
          </a:prstGeom>
        </p:spPr>
      </p:pic>
    </p:spTree>
    <p:extLst>
      <p:ext uri="{BB962C8B-B14F-4D97-AF65-F5344CB8AC3E}">
        <p14:creationId xmlns:p14="http://schemas.microsoft.com/office/powerpoint/2010/main" val="422033337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4">
            <a:extLst>
              <a:ext uri="{FF2B5EF4-FFF2-40B4-BE49-F238E27FC236}">
                <a16:creationId xmlns:a16="http://schemas.microsoft.com/office/drawing/2014/main" id="{85A51CFE-B010-4622-B9D1-11091ACCCBED}"/>
              </a:ext>
            </a:extLst>
          </p:cNvPr>
          <p:cNvSpPr>
            <a:spLocks noChangeArrowheads="1"/>
          </p:cNvSpPr>
          <p:nvPr/>
        </p:nvSpPr>
        <p:spPr bwMode="auto">
          <a:xfrm>
            <a:off x="-1589" y="2611"/>
            <a:ext cx="8103032" cy="476251"/>
          </a:xfrm>
          <a:prstGeom prst="rect">
            <a:avLst/>
          </a:prstGeom>
          <a:gradFill flip="none" rotWithShape="1">
            <a:gsLst>
              <a:gs pos="50000">
                <a:srgbClr val="000099"/>
              </a:gs>
              <a:gs pos="95000">
                <a:schemeClr val="bg1"/>
              </a:gs>
            </a:gsLst>
            <a:lin ang="0" scaled="1"/>
            <a:tileRect/>
          </a:gradFill>
          <a:ln w="38100" algn="ctr">
            <a:noFill/>
            <a:miter lim="800000"/>
            <a:headEnd/>
            <a:tailEnd/>
          </a:ln>
          <a:effectLst/>
        </p:spPr>
        <p:txBody>
          <a:bodyPr wrap="none" lIns="77929" tIns="38964" rIns="77929" bIns="38964" anchor="b"/>
          <a:lstStyle/>
          <a:p>
            <a:pPr marL="0" marR="0" lvl="0" indent="0" algn="l" defTabSz="914400" rtl="0" eaLnBrk="0" fontAlgn="base" latinLnBrk="0" hangingPunct="0">
              <a:lnSpc>
                <a:spcPct val="100000"/>
              </a:lnSpc>
              <a:spcBef>
                <a:spcPct val="0"/>
              </a:spcBef>
              <a:spcAft>
                <a:spcPct val="0"/>
              </a:spcAft>
              <a:buClrTx/>
              <a:buSzTx/>
              <a:buFontTx/>
              <a:buNone/>
              <a:tabLst>
                <a:tab pos="3951288" algn="l"/>
                <a:tab pos="4032250" algn="l"/>
                <a:tab pos="4219575" algn="l"/>
                <a:tab pos="5556250" algn="l"/>
                <a:tab pos="5649913" algn="l"/>
              </a:tabLst>
              <a:defRPr/>
            </a:pPr>
            <a:r>
              <a:rPr kumimoji="1" lang="ja-JP" alt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ＭＳ Ｐゴシック" panose="020B0600070205080204" pitchFamily="50" charset="-128"/>
                <a:ea typeface="HG創英角ｺﾞｼｯｸUB" pitchFamily="49" charset="-128"/>
                <a:cs typeface="+mn-cs"/>
              </a:rPr>
              <a:t> 関西経済をけん引するまちづくり</a:t>
            </a:r>
            <a:r>
              <a:rPr lang="ja-JP" altLang="en-US" sz="28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③</a:t>
            </a:r>
            <a:endParaRPr kumimoji="1" lang="ja-JP" alt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ＭＳ Ｐゴシック" panose="020B0600070205080204" pitchFamily="50" charset="-128"/>
              <a:ea typeface="HG創英角ｺﾞｼｯｸUB" pitchFamily="49" charset="-128"/>
              <a:cs typeface="+mn-cs"/>
            </a:endParaRPr>
          </a:p>
        </p:txBody>
      </p:sp>
      <p:sp>
        <p:nvSpPr>
          <p:cNvPr id="36" name="Rectangle 4">
            <a:extLst>
              <a:ext uri="{FF2B5EF4-FFF2-40B4-BE49-F238E27FC236}">
                <a16:creationId xmlns:a16="http://schemas.microsoft.com/office/drawing/2014/main" id="{CCA55CC3-5D22-479A-B80D-4AAE6AB0233F}"/>
              </a:ext>
            </a:extLst>
          </p:cNvPr>
          <p:cNvSpPr>
            <a:spLocks noChangeArrowheads="1"/>
          </p:cNvSpPr>
          <p:nvPr/>
        </p:nvSpPr>
        <p:spPr bwMode="auto">
          <a:xfrm>
            <a:off x="6922222" y="0"/>
            <a:ext cx="2221778" cy="468313"/>
          </a:xfrm>
          <a:prstGeom prst="rect">
            <a:avLst/>
          </a:prstGeom>
          <a:noFill/>
          <a:ln w="38100" algn="ctr">
            <a:noFill/>
            <a:miter lim="800000"/>
            <a:headEnd/>
            <a:tailEnd/>
          </a:ln>
        </p:spPr>
        <p:txBody>
          <a:bodyPr wrap="none" lIns="77929" tIns="38964" rIns="77929" bIns="38964"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99"/>
                </a:solidFill>
                <a:effectLst/>
                <a:uLnTx/>
                <a:uFillTx/>
                <a:latin typeface="ＭＳ Ｐゴシック" panose="020B0600070205080204" pitchFamily="50" charset="-128"/>
                <a:ea typeface="HG創英角ｺﾞｼｯｸUB" pitchFamily="49" charset="-128"/>
                <a:cs typeface="+mn-cs"/>
              </a:rPr>
              <a:t>都市インフラの充実</a:t>
            </a:r>
            <a:endParaRPr kumimoji="1" lang="en-US" altLang="ja-JP" sz="1400" b="0" i="0" u="none" strike="noStrike" kern="1200" cap="none" spc="0" normalizeH="0" baseline="0" noProof="0" dirty="0">
              <a:ln>
                <a:noFill/>
              </a:ln>
              <a:solidFill>
                <a:srgbClr val="000099"/>
              </a:solidFill>
              <a:effectLst/>
              <a:uLnTx/>
              <a:uFillTx/>
              <a:latin typeface="ＭＳ Ｐゴシック" panose="020B0600070205080204" pitchFamily="50" charset="-128"/>
              <a:ea typeface="HG創英角ｺﾞｼｯｸUB" pitchFamily="49" charset="-128"/>
              <a:cs typeface="+mn-cs"/>
            </a:endParaRPr>
          </a:p>
        </p:txBody>
      </p:sp>
      <p:sp>
        <p:nvSpPr>
          <p:cNvPr id="37" name="Rectangle 5">
            <a:extLst>
              <a:ext uri="{FF2B5EF4-FFF2-40B4-BE49-F238E27FC236}">
                <a16:creationId xmlns:a16="http://schemas.microsoft.com/office/drawing/2014/main" id="{88F0B168-08D1-4CD4-9B5F-0CD7C301DB66}"/>
              </a:ext>
            </a:extLst>
          </p:cNvPr>
          <p:cNvSpPr>
            <a:spLocks noChangeArrowheads="1"/>
          </p:cNvSpPr>
          <p:nvPr/>
        </p:nvSpPr>
        <p:spPr bwMode="auto">
          <a:xfrm>
            <a:off x="85567" y="386416"/>
            <a:ext cx="6480000" cy="478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0" marR="0" lvl="0" indent="0" algn="l" defTabSz="914400" rtl="0" eaLnBrk="1" fontAlgn="base" latinLnBrk="0" hangingPunct="1">
              <a:lnSpc>
                <a:spcPct val="150000"/>
              </a:lnSpc>
              <a:spcBef>
                <a:spcPts val="175"/>
              </a:spcBef>
              <a:spcAft>
                <a:spcPts val="175"/>
              </a:spcAft>
              <a:buClrTx/>
              <a:buSzTx/>
              <a:buFontTx/>
              <a:buNone/>
              <a:tabLst/>
              <a:defRPr/>
            </a:pPr>
            <a:r>
              <a:rPr kumimoji="1" lang="ja-JP" altLang="en-US" sz="1800" b="1" i="0" u="none" strike="noStrike" kern="1200" cap="none" spc="0" normalizeH="0" baseline="0" noProof="0" dirty="0">
                <a:ln>
                  <a:noFill/>
                </a:ln>
                <a:effectLst/>
                <a:uLnTx/>
                <a:uFillTx/>
                <a:latin typeface="ＭＳ Ｐゴシック" panose="020B0600070205080204" pitchFamily="50" charset="-128"/>
              </a:rPr>
              <a:t>○　</a:t>
            </a:r>
            <a:r>
              <a:rPr lang="ja-JP" altLang="en-US" sz="1800" b="1" dirty="0">
                <a:latin typeface="ＭＳ Ｐゴシック" panose="020B0600070205080204" pitchFamily="50" charset="-128"/>
              </a:rPr>
              <a:t>大阪城公園周辺地域</a:t>
            </a:r>
            <a:r>
              <a:rPr kumimoji="1" lang="ja-JP" altLang="en-US" sz="1800" b="1" i="0" u="none" strike="noStrike" kern="1200" cap="none" spc="0" normalizeH="0" baseline="0" noProof="0" dirty="0">
                <a:ln>
                  <a:noFill/>
                </a:ln>
                <a:effectLst/>
                <a:uLnTx/>
                <a:uFillTx/>
                <a:latin typeface="ＭＳ Ｐゴシック" panose="020B0600070205080204" pitchFamily="50" charset="-128"/>
              </a:rPr>
              <a:t>のまちづくり</a:t>
            </a:r>
            <a:endParaRPr kumimoji="1" lang="en-US" altLang="ja-JP" sz="1800" b="0" i="0" u="none" strike="noStrike" kern="1200" cap="none" spc="0" normalizeH="0" baseline="0" noProof="0" dirty="0">
              <a:ln>
                <a:noFill/>
              </a:ln>
              <a:effectLst/>
              <a:uLnTx/>
              <a:uFillTx/>
              <a:latin typeface="ＭＳ Ｐゴシック" panose="020B0600070205080204" pitchFamily="50" charset="-128"/>
            </a:endParaRPr>
          </a:p>
        </p:txBody>
      </p:sp>
      <p:sp>
        <p:nvSpPr>
          <p:cNvPr id="23" name="Rectangle 5">
            <a:extLst>
              <a:ext uri="{FF2B5EF4-FFF2-40B4-BE49-F238E27FC236}">
                <a16:creationId xmlns:a16="http://schemas.microsoft.com/office/drawing/2014/main" id="{39376776-4EA9-4D7A-B731-8E8D0A68E23E}"/>
              </a:ext>
            </a:extLst>
          </p:cNvPr>
          <p:cNvSpPr>
            <a:spLocks noChangeArrowheads="1"/>
          </p:cNvSpPr>
          <p:nvPr/>
        </p:nvSpPr>
        <p:spPr bwMode="auto">
          <a:xfrm>
            <a:off x="7377" y="1691474"/>
            <a:ext cx="6480000" cy="871879"/>
          </a:xfrm>
          <a:prstGeom prst="rect">
            <a:avLst/>
          </a:prstGeom>
          <a:noFill/>
          <a:ln w="9525">
            <a:noFill/>
            <a:miter lim="800000"/>
            <a:headEnd/>
            <a:tailEnd/>
          </a:ln>
        </p:spPr>
        <p:txBody>
          <a:bodyPr lIns="77929" tIns="38964" rIns="77929" bIns="38964"/>
          <a:lstStyle/>
          <a:p>
            <a:pPr marL="288000" marR="0" lvl="0" indent="0" algn="l" defTabSz="914400" rtl="0" eaLnBrk="0" fontAlgn="base" latinLnBrk="0" hangingPunct="0">
              <a:lnSpc>
                <a:spcPct val="100000"/>
              </a:lnSpc>
              <a:spcBef>
                <a:spcPts val="170"/>
              </a:spcBef>
              <a:spcAft>
                <a:spcPts val="170"/>
              </a:spcAft>
              <a:buClrTx/>
              <a:buSzTx/>
              <a:buFontTx/>
              <a:buNone/>
              <a:tabLst>
                <a:tab pos="93663" algn="l"/>
                <a:tab pos="4479925" algn="l"/>
              </a:tabLst>
              <a:defRPr/>
            </a:pPr>
            <a:r>
              <a:rPr kumimoji="1" lang="ja-JP" altLang="en-US" sz="1600" b="1" i="0" u="none" strike="noStrike" kern="1200" cap="none" spc="0" normalizeH="0" baseline="0" noProof="0" dirty="0">
                <a:ln>
                  <a:noFill/>
                </a:ln>
                <a:effectLst/>
                <a:uLnTx/>
                <a:uFillTx/>
                <a:latin typeface="ＭＳ Ｐゴシック" panose="020B0600070205080204" pitchFamily="50" charset="-128"/>
              </a:rPr>
              <a:t>■　</a:t>
            </a:r>
            <a:r>
              <a:rPr lang="ja-JP" altLang="en-US" sz="1600" b="1" dirty="0">
                <a:latin typeface="ＭＳ Ｐゴシック" panose="020B0600070205080204" pitchFamily="50" charset="-128"/>
              </a:rPr>
              <a:t>大阪城公園接続デッキ整備事業　　 　 </a:t>
            </a:r>
            <a:r>
              <a:rPr kumimoji="1" lang="ja-JP" altLang="en-US" sz="1600" b="1" i="0" u="none" strike="noStrike" kern="1200" cap="none" spc="0" normalizeH="0" baseline="0" noProof="0" dirty="0">
                <a:ln>
                  <a:noFill/>
                </a:ln>
                <a:effectLst/>
                <a:uLnTx/>
                <a:uFillTx/>
                <a:latin typeface="ＭＳ Ｐゴシック" panose="020B0600070205080204" pitchFamily="50" charset="-128"/>
              </a:rPr>
              <a:t>（</a:t>
            </a:r>
            <a:r>
              <a:rPr lang="ja-JP" altLang="en-US" sz="1600" b="1" dirty="0">
                <a:latin typeface="ＭＳ Ｐゴシック" panose="020B0600070205080204" pitchFamily="50" charset="-128"/>
              </a:rPr>
              <a:t>１２</a:t>
            </a:r>
            <a:r>
              <a:rPr kumimoji="1" lang="ja-JP" altLang="en-US" sz="1600" b="1" i="0" u="none" strike="noStrike" kern="1200" cap="none" spc="0" normalizeH="0" baseline="0" noProof="0" dirty="0">
                <a:ln>
                  <a:noFill/>
                </a:ln>
                <a:effectLst/>
                <a:uLnTx/>
                <a:uFillTx/>
                <a:latin typeface="ＭＳ Ｐゴシック" panose="020B0600070205080204" pitchFamily="50" charset="-128"/>
              </a:rPr>
              <a:t>億９</a:t>
            </a:r>
            <a:r>
              <a:rPr lang="ja-JP" altLang="en-US" sz="1600" b="1" dirty="0">
                <a:latin typeface="ＭＳ Ｐゴシック" panose="020B0600070205080204" pitchFamily="50" charset="-128"/>
              </a:rPr>
              <a:t>，５００</a:t>
            </a:r>
            <a:r>
              <a:rPr kumimoji="1" lang="ja-JP" altLang="en-US" sz="1600" b="1" i="0" u="none" strike="noStrike" kern="1200" cap="none" spc="0" normalizeH="0" baseline="0" noProof="0" dirty="0">
                <a:ln>
                  <a:noFill/>
                </a:ln>
                <a:effectLst/>
                <a:uLnTx/>
                <a:uFillTx/>
                <a:latin typeface="ＭＳ Ｐゴシック" panose="020B0600070205080204" pitchFamily="50" charset="-128"/>
              </a:rPr>
              <a:t>万円）</a:t>
            </a:r>
            <a:endParaRPr kumimoji="1" lang="en-US" altLang="ja-JP" sz="1600" b="1" i="0" u="none" strike="noStrike" kern="1200" cap="none" spc="0" normalizeH="0" baseline="0" noProof="0" dirty="0">
              <a:ln>
                <a:noFill/>
              </a:ln>
              <a:effectLst/>
              <a:uLnTx/>
              <a:uFillTx/>
              <a:latin typeface="ＭＳ Ｐゴシック" panose="020B0600070205080204" pitchFamily="50" charset="-128"/>
            </a:endParaRPr>
          </a:p>
        </p:txBody>
      </p:sp>
      <p:sp>
        <p:nvSpPr>
          <p:cNvPr id="5" name="Rectangle 5">
            <a:extLst>
              <a:ext uri="{FF2B5EF4-FFF2-40B4-BE49-F238E27FC236}">
                <a16:creationId xmlns:a16="http://schemas.microsoft.com/office/drawing/2014/main" id="{2DA2A476-06F8-A9E0-DD93-ACF76CF37B67}"/>
              </a:ext>
            </a:extLst>
          </p:cNvPr>
          <p:cNvSpPr>
            <a:spLocks noChangeArrowheads="1"/>
          </p:cNvSpPr>
          <p:nvPr/>
        </p:nvSpPr>
        <p:spPr bwMode="auto">
          <a:xfrm>
            <a:off x="7377" y="1947940"/>
            <a:ext cx="6476252" cy="603814"/>
          </a:xfrm>
          <a:prstGeom prst="rect">
            <a:avLst/>
          </a:prstGeom>
          <a:noFill/>
          <a:ln w="9525">
            <a:noFill/>
            <a:miter lim="800000"/>
            <a:headEnd/>
            <a:tailEnd/>
          </a:ln>
        </p:spPr>
        <p:txBody>
          <a:bodyPr lIns="77929" tIns="38964" rIns="77929" bIns="38964"/>
          <a:lstStyle/>
          <a:p>
            <a:pPr marL="756000" marR="0" lvl="0" indent="-269875" algn="l" defTabSz="914400" rtl="0" eaLnBrk="0" fontAlgn="base" latinLnBrk="0" hangingPunct="0">
              <a:lnSpc>
                <a:spcPct val="100000"/>
              </a:lnSpc>
              <a:spcBef>
                <a:spcPts val="170"/>
              </a:spcBef>
              <a:spcAft>
                <a:spcPts val="170"/>
              </a:spcAft>
              <a:buClrTx/>
              <a:buSzTx/>
              <a:buFont typeface="Wingdings" pitchFamily="2" charset="2"/>
              <a:buChar char="Ø"/>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rPr>
              <a:t>大阪城東部地区における歩行者空間のネットワーク化に</a:t>
            </a:r>
            <a:r>
              <a:rPr kumimoji="1" lang="ja-JP" altLang="en-US" sz="1400" b="0" i="0" u="none" strike="noStrike" kern="1200" cap="none" spc="0" normalizeH="0" baseline="0" noProof="0">
                <a:ln>
                  <a:noFill/>
                </a:ln>
                <a:effectLst/>
                <a:uLnTx/>
                <a:uFillTx/>
                <a:latin typeface="ＭＳ Ｐゴシック" panose="020B0600070205080204" pitchFamily="50" charset="-128"/>
              </a:rPr>
              <a:t>向け、観光</a:t>
            </a:r>
            <a:r>
              <a:rPr kumimoji="1" lang="ja-JP" altLang="en-US" sz="1400" b="0" i="0" u="none" strike="noStrike" kern="1200" cap="none" spc="0" normalizeH="0" baseline="0" noProof="0" dirty="0">
                <a:ln>
                  <a:noFill/>
                </a:ln>
                <a:effectLst/>
                <a:uLnTx/>
                <a:uFillTx/>
                <a:latin typeface="ＭＳ Ｐゴシック" panose="020B0600070205080204" pitchFamily="50" charset="-128"/>
              </a:rPr>
              <a:t>拠点の形成に資する歩行者デッキを大阪府・鉄道事業者と協働して整備</a:t>
            </a:r>
          </a:p>
        </p:txBody>
      </p:sp>
      <p:sp>
        <p:nvSpPr>
          <p:cNvPr id="42" name="スライド番号プレースホルダ 3">
            <a:extLst>
              <a:ext uri="{FF2B5EF4-FFF2-40B4-BE49-F238E27FC236}">
                <a16:creationId xmlns:a16="http://schemas.microsoft.com/office/drawing/2014/main" id="{BB601CD0-138B-49AF-B5F6-D4978C23C47D}"/>
              </a:ext>
            </a:extLst>
          </p:cNvPr>
          <p:cNvSpPr txBox="1">
            <a:spLocks noGrp="1"/>
          </p:cNvSpPr>
          <p:nvPr/>
        </p:nvSpPr>
        <p:spPr bwMode="auto">
          <a:xfrm>
            <a:off x="7007557" y="4786757"/>
            <a:ext cx="2133600" cy="357187"/>
          </a:xfrm>
          <a:prstGeom prst="rect">
            <a:avLst/>
          </a:prstGeom>
          <a:noFill/>
          <a:ln>
            <a:miter lim="800000"/>
            <a:headEnd/>
            <a:tailEnd/>
          </a:ln>
        </p:spPr>
        <p:txBody>
          <a:bodyPr lIns="77928" tIns="38964" rIns="77928" bIns="38964"/>
          <a:lstStyle/>
          <a:p>
            <a:pPr marL="0" marR="0" lvl="0" indent="0" algn="r" defTabSz="914400" rtl="0" eaLnBrk="1" fontAlgn="base" latinLnBrk="0" hangingPunct="1">
              <a:lnSpc>
                <a:spcPct val="100000"/>
              </a:lnSpc>
              <a:spcBef>
                <a:spcPct val="0"/>
              </a:spcBef>
              <a:spcAft>
                <a:spcPct val="0"/>
              </a:spcAft>
              <a:buClrTx/>
              <a:buSzTx/>
              <a:buFontTx/>
              <a:buNone/>
              <a:tabLst/>
              <a:defRPr/>
            </a:pPr>
            <a:fld id="{8FFDCF82-61BD-41EF-A490-9375BDA4C9D1}" type="slidenum">
              <a:rPr kumimoji="1" lang="en-US" altLang="ja-JP" sz="20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1" lang="en-US" altLang="ja-JP"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3" name="Rectangle 5">
            <a:extLst>
              <a:ext uri="{FF2B5EF4-FFF2-40B4-BE49-F238E27FC236}">
                <a16:creationId xmlns:a16="http://schemas.microsoft.com/office/drawing/2014/main" id="{68816AC1-2576-FF48-B9A2-2E481FA4C6F9}"/>
              </a:ext>
            </a:extLst>
          </p:cNvPr>
          <p:cNvSpPr>
            <a:spLocks noChangeArrowheads="1"/>
          </p:cNvSpPr>
          <p:nvPr/>
        </p:nvSpPr>
        <p:spPr bwMode="auto">
          <a:xfrm>
            <a:off x="7377" y="916444"/>
            <a:ext cx="6332364" cy="825220"/>
          </a:xfrm>
          <a:prstGeom prst="rect">
            <a:avLst/>
          </a:prstGeom>
          <a:noFill/>
          <a:ln w="9525">
            <a:noFill/>
            <a:miter lim="800000"/>
            <a:headEnd/>
            <a:tailEnd/>
          </a:ln>
        </p:spPr>
        <p:txBody>
          <a:bodyPr lIns="77929" tIns="38964" rIns="77929" bIns="38964"/>
          <a:lstStyle/>
          <a:p>
            <a:pPr marL="288000">
              <a:spcBef>
                <a:spcPts val="0"/>
              </a:spcBef>
              <a:spcAft>
                <a:spcPts val="0"/>
              </a:spcAft>
              <a:tabLst>
                <a:tab pos="93663" algn="l"/>
                <a:tab pos="4479925" algn="l"/>
              </a:tabLst>
              <a:defRPr/>
            </a:pPr>
            <a:r>
              <a:rPr kumimoji="1" lang="ja-JP" altLang="en-US" sz="1600" b="1" i="0" u="none" strike="noStrike" kern="1200" cap="none" spc="0" normalizeH="0" baseline="0" noProof="0" dirty="0">
                <a:ln>
                  <a:noFill/>
                </a:ln>
                <a:effectLst/>
                <a:uLnTx/>
                <a:uFillTx/>
                <a:latin typeface="ＭＳ Ｐゴシック" panose="020B0600070205080204" pitchFamily="50" charset="-128"/>
              </a:rPr>
              <a:t>■</a:t>
            </a:r>
            <a:r>
              <a:rPr kumimoji="1" lang="ja-JP" altLang="ja-JP" sz="1600" b="1" i="0" u="none" strike="noStrike" kern="1200" cap="none" spc="0" normalizeH="0" baseline="0" noProof="0" dirty="0">
                <a:ln>
                  <a:noFill/>
                </a:ln>
                <a:effectLst/>
                <a:uLnTx/>
                <a:uFillTx/>
                <a:latin typeface="ＭＳ Ｐゴシック" panose="020B0600070205080204" pitchFamily="50" charset="-128"/>
              </a:rPr>
              <a:t>　</a:t>
            </a:r>
            <a:r>
              <a:rPr lang="ja-JP" altLang="en-US" sz="1600" b="1" dirty="0">
                <a:latin typeface="ＭＳ Ｐゴシック" panose="020B0600070205080204" pitchFamily="50" charset="-128"/>
              </a:rPr>
              <a:t>大阪城東部地区のまちづくり検討調査 </a:t>
            </a:r>
            <a:endParaRPr lang="en-US" altLang="ja-JP" sz="1600" b="1" dirty="0">
              <a:solidFill>
                <a:srgbClr val="FF0000"/>
              </a:solidFill>
              <a:latin typeface="ＭＳ Ｐゴシック" panose="020B0600070205080204" pitchFamily="50" charset="-128"/>
            </a:endParaRPr>
          </a:p>
          <a:p>
            <a:pPr marL="756000" indent="-269875">
              <a:lnSpc>
                <a:spcPts val="1600"/>
              </a:lnSpc>
              <a:spcBef>
                <a:spcPts val="0"/>
              </a:spcBef>
              <a:spcAft>
                <a:spcPts val="170"/>
              </a:spcAft>
              <a:buFont typeface="Wingdings" pitchFamily="2" charset="2"/>
              <a:buChar char="Ø"/>
              <a:defRPr/>
            </a:pPr>
            <a:r>
              <a:rPr lang="ja-JP" altLang="en-US" sz="1400" dirty="0">
                <a:latin typeface="ＭＳ Ｐゴシック" panose="020B0600070205080204" pitchFamily="50" charset="-128"/>
              </a:rPr>
              <a:t>１．５期開発を推進するとともに、地区の更なる活性化に資するまちづくりの検討調査を大阪府・地権者等と共同で実施</a:t>
            </a:r>
          </a:p>
        </p:txBody>
      </p:sp>
      <p:sp>
        <p:nvSpPr>
          <p:cNvPr id="78" name="角丸四角形 20">
            <a:extLst>
              <a:ext uri="{FF2B5EF4-FFF2-40B4-BE49-F238E27FC236}">
                <a16:creationId xmlns:a16="http://schemas.microsoft.com/office/drawing/2014/main" id="{9D760A2B-DB3A-458E-B3C0-C7ADC68987EF}"/>
              </a:ext>
            </a:extLst>
          </p:cNvPr>
          <p:cNvSpPr/>
          <p:nvPr/>
        </p:nvSpPr>
        <p:spPr>
          <a:xfrm>
            <a:off x="216795" y="4297381"/>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40" name="Rectangle 5">
            <a:extLst>
              <a:ext uri="{FF2B5EF4-FFF2-40B4-BE49-F238E27FC236}">
                <a16:creationId xmlns:a16="http://schemas.microsoft.com/office/drawing/2014/main" id="{E64D6987-56E7-0508-8AC9-F09E2FDC35A5}"/>
              </a:ext>
            </a:extLst>
          </p:cNvPr>
          <p:cNvSpPr>
            <a:spLocks noChangeArrowheads="1"/>
          </p:cNvSpPr>
          <p:nvPr/>
        </p:nvSpPr>
        <p:spPr bwMode="auto">
          <a:xfrm>
            <a:off x="3325567" y="881673"/>
            <a:ext cx="2579530" cy="375584"/>
          </a:xfrm>
          <a:prstGeom prst="rect">
            <a:avLst/>
          </a:prstGeom>
          <a:noFill/>
          <a:ln w="9525">
            <a:noFill/>
            <a:miter lim="800000"/>
            <a:headEnd/>
            <a:tailEnd/>
          </a:ln>
        </p:spPr>
        <p:txBody>
          <a:bodyPr lIns="77929" tIns="38964" rIns="77929" bIns="38964"/>
          <a:lstStyle/>
          <a:p>
            <a:pPr marL="288000" lvl="0" algn="r">
              <a:lnSpc>
                <a:spcPts val="1800"/>
              </a:lnSpc>
              <a:spcBef>
                <a:spcPts val="0"/>
              </a:spcBef>
              <a:spcAft>
                <a:spcPts val="0"/>
              </a:spcAft>
              <a:tabLst>
                <a:tab pos="93663" algn="l"/>
                <a:tab pos="4479925" algn="l"/>
              </a:tabLst>
              <a:defRPr/>
            </a:pPr>
            <a:r>
              <a:rPr kumimoji="1" lang="ja-JP" altLang="en-US" sz="1600" b="1" i="0" strike="noStrike" kern="1200" cap="none" spc="0" normalizeH="0" baseline="0" noProof="0" dirty="0">
                <a:ln>
                  <a:noFill/>
                </a:ln>
                <a:effectLst/>
                <a:uLnTx/>
                <a:uFillTx/>
                <a:latin typeface="ＭＳ Ｐゴシック" panose="020B0600070205080204" pitchFamily="50" charset="-128"/>
              </a:rPr>
              <a:t>（　　　 </a:t>
            </a:r>
            <a:r>
              <a:rPr lang="ja-JP" altLang="en-US" sz="1600" b="1" dirty="0">
                <a:latin typeface="ＭＳ Ｐゴシック" panose="020B0600070205080204" pitchFamily="50" charset="-128"/>
              </a:rPr>
              <a:t>　　３</a:t>
            </a:r>
            <a:r>
              <a:rPr kumimoji="1" lang="ja-JP" altLang="en-US" sz="1600" b="1" i="0" strike="noStrike" kern="1200" cap="none" spc="0" normalizeH="0" baseline="0" noProof="0" dirty="0">
                <a:ln>
                  <a:noFill/>
                </a:ln>
                <a:effectLst/>
                <a:uLnTx/>
                <a:uFillTx/>
                <a:latin typeface="ＭＳ Ｐゴシック" panose="020B0600070205080204" pitchFamily="50" charset="-128"/>
              </a:rPr>
              <a:t>００</a:t>
            </a:r>
            <a:r>
              <a:rPr lang="ja-JP" altLang="en-US" sz="1600" b="1" dirty="0">
                <a:latin typeface="ＭＳ Ｐゴシック" panose="020B0600070205080204" pitchFamily="50" charset="-128"/>
              </a:rPr>
              <a:t>万円</a:t>
            </a:r>
            <a:r>
              <a:rPr kumimoji="1" lang="ja-JP" altLang="en-US" sz="1600" b="1" i="0" strike="noStrike" kern="1200" cap="none" spc="0" normalizeH="0" baseline="0" noProof="0" dirty="0">
                <a:ln>
                  <a:noFill/>
                </a:ln>
                <a:effectLst/>
                <a:uLnTx/>
                <a:uFillTx/>
                <a:latin typeface="ＭＳ Ｐゴシック" panose="020B0600070205080204" pitchFamily="50" charset="-128"/>
              </a:rPr>
              <a:t>）</a:t>
            </a:r>
            <a:endParaRPr kumimoji="1" lang="en-US" altLang="ja-JP" sz="1600" b="1" i="0" strike="noStrike" kern="1200" cap="none" spc="0" normalizeH="0" baseline="0" noProof="0" dirty="0">
              <a:ln>
                <a:noFill/>
              </a:ln>
              <a:effectLst/>
              <a:uLnTx/>
              <a:uFillTx/>
              <a:latin typeface="ＭＳ Ｐゴシック" panose="020B0600070205080204" pitchFamily="50" charset="-128"/>
            </a:endParaRPr>
          </a:p>
        </p:txBody>
      </p:sp>
      <p:pic>
        <p:nvPicPr>
          <p:cNvPr id="90" name="図 89">
            <a:extLst>
              <a:ext uri="{FF2B5EF4-FFF2-40B4-BE49-F238E27FC236}">
                <a16:creationId xmlns:a16="http://schemas.microsoft.com/office/drawing/2014/main" id="{DB1D3714-C698-40A8-ABA3-E0922A03CEF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99948" y="1344031"/>
            <a:ext cx="2740856" cy="2878858"/>
          </a:xfrm>
          <a:prstGeom prst="rect">
            <a:avLst/>
          </a:prstGeom>
        </p:spPr>
      </p:pic>
      <p:sp>
        <p:nvSpPr>
          <p:cNvPr id="21" name="Rectangle 5">
            <a:extLst>
              <a:ext uri="{FF2B5EF4-FFF2-40B4-BE49-F238E27FC236}">
                <a16:creationId xmlns:a16="http://schemas.microsoft.com/office/drawing/2014/main" id="{65FEA697-3B02-26A6-1CF1-7686B7AF6F93}"/>
              </a:ext>
            </a:extLst>
          </p:cNvPr>
          <p:cNvSpPr>
            <a:spLocks noChangeArrowheads="1"/>
          </p:cNvSpPr>
          <p:nvPr/>
        </p:nvSpPr>
        <p:spPr bwMode="auto">
          <a:xfrm>
            <a:off x="7377" y="2425702"/>
            <a:ext cx="6466055" cy="1044401"/>
          </a:xfrm>
          <a:prstGeom prst="rect">
            <a:avLst/>
          </a:prstGeom>
          <a:noFill/>
          <a:ln w="9525">
            <a:noFill/>
            <a:miter lim="800000"/>
            <a:headEnd/>
            <a:tailEnd/>
          </a:ln>
        </p:spPr>
        <p:txBody>
          <a:bodyPr lIns="77929" tIns="38964" rIns="77929" bIns="38964"/>
          <a:lstStyle/>
          <a:p>
            <a:pPr marL="288000" marR="0" lvl="0" indent="0" algn="l" defTabSz="914400" rtl="0" eaLnBrk="0" fontAlgn="base" latinLnBrk="0" hangingPunct="0">
              <a:lnSpc>
                <a:spcPts val="1800"/>
              </a:lnSpc>
              <a:spcBef>
                <a:spcPts val="0"/>
              </a:spcBef>
              <a:spcAft>
                <a:spcPts val="0"/>
              </a:spcAft>
              <a:buClrTx/>
              <a:buSzTx/>
              <a:buFontTx/>
              <a:buNone/>
              <a:tabLst>
                <a:tab pos="93663" algn="l"/>
                <a:tab pos="4479925" algn="l"/>
              </a:tabLst>
              <a:defRPr/>
            </a:pPr>
            <a:r>
              <a:rPr kumimoji="1" lang="ja-JP" altLang="en-US" sz="1600" b="1" i="0" u="none" strike="noStrike" kern="1200" cap="none" spc="0" normalizeH="0" baseline="0" noProof="0" dirty="0">
                <a:ln>
                  <a:noFill/>
                </a:ln>
                <a:effectLst/>
                <a:uLnTx/>
                <a:uFillTx/>
                <a:latin typeface="ＭＳ Ｐゴシック" panose="020B0600070205080204" pitchFamily="50" charset="-128"/>
              </a:rPr>
              <a:t>■　カーボンニュートラルを見据えた</a:t>
            </a:r>
            <a:r>
              <a:rPr lang="ja-JP" altLang="en-US" sz="1600" b="1" dirty="0">
                <a:latin typeface="ＭＳ Ｐゴシック" panose="020B0600070205080204" pitchFamily="50" charset="-128"/>
              </a:rPr>
              <a:t>中浜西下水処理場の再構築事業</a:t>
            </a:r>
            <a:endParaRPr lang="en-US" altLang="ja-JP" sz="1600" b="1" dirty="0">
              <a:latin typeface="ＭＳ Ｐゴシック" panose="020B0600070205080204" pitchFamily="50" charset="-128"/>
            </a:endParaRPr>
          </a:p>
          <a:p>
            <a:pPr marL="288000" marR="0" lvl="0" indent="0" algn="l" defTabSz="914400" rtl="0" eaLnBrk="0" fontAlgn="base" latinLnBrk="0" hangingPunct="0">
              <a:lnSpc>
                <a:spcPts val="1800"/>
              </a:lnSpc>
              <a:spcBef>
                <a:spcPts val="0"/>
              </a:spcBef>
              <a:spcAft>
                <a:spcPts val="0"/>
              </a:spcAft>
              <a:buClrTx/>
              <a:buSzTx/>
              <a:buFontTx/>
              <a:buNone/>
              <a:tabLst>
                <a:tab pos="93663" algn="l"/>
                <a:tab pos="4479925" algn="l"/>
              </a:tabLst>
              <a:defRPr/>
            </a:pPr>
            <a:r>
              <a:rPr lang="ja-JP" altLang="en-US" sz="1600" b="1" dirty="0">
                <a:latin typeface="ＭＳ Ｐゴシック" panose="020B0600070205080204" pitchFamily="50" charset="-128"/>
              </a:rPr>
              <a:t>                                                          </a:t>
            </a:r>
            <a:r>
              <a:rPr kumimoji="1" lang="ja-JP" altLang="en-US" sz="1600" b="1" i="0" u="none" strike="noStrike" kern="1200" cap="none" spc="0" normalizeH="0" baseline="0" noProof="0" dirty="0">
                <a:ln>
                  <a:noFill/>
                </a:ln>
                <a:effectLst/>
                <a:uLnTx/>
                <a:uFillTx/>
                <a:latin typeface="ＭＳ Ｐゴシック" panose="020B0600070205080204" pitchFamily="50" charset="-128"/>
              </a:rPr>
              <a:t>（ </a:t>
            </a:r>
            <a:r>
              <a:rPr lang="ja-JP" altLang="en-US" sz="1600" b="1" dirty="0">
                <a:latin typeface="ＭＳ Ｐゴシック" panose="020B0600070205080204" pitchFamily="50" charset="-128"/>
              </a:rPr>
              <a:t> </a:t>
            </a:r>
            <a:r>
              <a:rPr kumimoji="1" lang="ja-JP" altLang="en-US" sz="1600" b="1" i="0" u="none" strike="noStrike" kern="1200" cap="none" spc="0" normalizeH="0" baseline="0" noProof="0" dirty="0">
                <a:ln>
                  <a:noFill/>
                </a:ln>
                <a:effectLst/>
                <a:uLnTx/>
                <a:uFillTx/>
                <a:latin typeface="ＭＳ Ｐゴシック" panose="020B0600070205080204" pitchFamily="50" charset="-128"/>
              </a:rPr>
              <a:t>１億１，７００</a:t>
            </a:r>
            <a:r>
              <a:rPr lang="ja-JP" altLang="en-US" sz="1600" b="1" dirty="0">
                <a:latin typeface="ＭＳ Ｐゴシック" panose="020B0600070205080204" pitchFamily="50" charset="-128"/>
              </a:rPr>
              <a:t>万円</a:t>
            </a:r>
            <a:r>
              <a:rPr kumimoji="1" lang="ja-JP" altLang="en-US" sz="1600" b="1" i="0" u="none" strike="noStrike" kern="1200" cap="none" spc="0" normalizeH="0" baseline="0" noProof="0" dirty="0">
                <a:ln>
                  <a:noFill/>
                </a:ln>
                <a:effectLst/>
                <a:uLnTx/>
                <a:uFillTx/>
                <a:latin typeface="ＭＳ Ｐゴシック" panose="020B0600070205080204" pitchFamily="50" charset="-128"/>
              </a:rPr>
              <a:t>）</a:t>
            </a:r>
            <a:endParaRPr kumimoji="1" lang="en-US" altLang="ja-JP" sz="1600" b="1" i="0" u="none" strike="noStrike" kern="1200" cap="none" spc="0" normalizeH="0" baseline="0" noProof="0" dirty="0">
              <a:ln>
                <a:noFill/>
              </a:ln>
              <a:effectLst/>
              <a:uLnTx/>
              <a:uFillTx/>
              <a:latin typeface="ＭＳ Ｐゴシック" panose="020B0600070205080204" pitchFamily="50" charset="-128"/>
            </a:endParaRPr>
          </a:p>
        </p:txBody>
      </p:sp>
      <p:sp>
        <p:nvSpPr>
          <p:cNvPr id="22" name="Rectangle 5">
            <a:extLst>
              <a:ext uri="{FF2B5EF4-FFF2-40B4-BE49-F238E27FC236}">
                <a16:creationId xmlns:a16="http://schemas.microsoft.com/office/drawing/2014/main" id="{195F785F-7433-F4D1-70AD-1F4D99353E29}"/>
              </a:ext>
            </a:extLst>
          </p:cNvPr>
          <p:cNvSpPr>
            <a:spLocks noChangeArrowheads="1"/>
          </p:cNvSpPr>
          <p:nvPr/>
        </p:nvSpPr>
        <p:spPr bwMode="auto">
          <a:xfrm>
            <a:off x="7377" y="2903397"/>
            <a:ext cx="6252646" cy="603814"/>
          </a:xfrm>
          <a:prstGeom prst="rect">
            <a:avLst/>
          </a:prstGeom>
          <a:noFill/>
          <a:ln w="9525">
            <a:noFill/>
            <a:miter lim="800000"/>
            <a:headEnd/>
            <a:tailEnd/>
          </a:ln>
        </p:spPr>
        <p:txBody>
          <a:bodyPr lIns="77929" tIns="38964" rIns="77929" bIns="38964"/>
          <a:lstStyle/>
          <a:p>
            <a:pPr marL="756000" indent="-269875">
              <a:spcBef>
                <a:spcPts val="170"/>
              </a:spcBef>
              <a:spcAft>
                <a:spcPts val="170"/>
              </a:spcAft>
              <a:buFont typeface="Wingdings" pitchFamily="2" charset="2"/>
              <a:buChar char="Ø"/>
              <a:defRPr/>
            </a:pPr>
            <a:r>
              <a:rPr lang="ja-JP" altLang="en-US" sz="1400" dirty="0">
                <a:latin typeface="ＭＳ Ｐゴシック" panose="020B0600070205080204" pitchFamily="50" charset="-128"/>
              </a:rPr>
              <a:t>まちづくりと連携した上部空間の活用や、資源・エネルギーの循環拠点となる次世代の都市型下水処理場への再構築に向けた基本設計</a:t>
            </a:r>
          </a:p>
        </p:txBody>
      </p:sp>
      <p:sp>
        <p:nvSpPr>
          <p:cNvPr id="95" name="Rectangle 5">
            <a:extLst>
              <a:ext uri="{FF2B5EF4-FFF2-40B4-BE49-F238E27FC236}">
                <a16:creationId xmlns:a16="http://schemas.microsoft.com/office/drawing/2014/main" id="{C6685653-3517-4BDF-872B-0E82D9DBD6DA}"/>
              </a:ext>
            </a:extLst>
          </p:cNvPr>
          <p:cNvSpPr>
            <a:spLocks noChangeArrowheads="1"/>
          </p:cNvSpPr>
          <p:nvPr/>
        </p:nvSpPr>
        <p:spPr bwMode="auto">
          <a:xfrm>
            <a:off x="7377" y="3527900"/>
            <a:ext cx="6252646" cy="806327"/>
          </a:xfrm>
          <a:prstGeom prst="rect">
            <a:avLst/>
          </a:prstGeom>
          <a:noFill/>
          <a:ln w="9525">
            <a:noFill/>
            <a:miter lim="800000"/>
            <a:headEnd/>
            <a:tailEnd/>
          </a:ln>
        </p:spPr>
        <p:txBody>
          <a:bodyPr lIns="77929" tIns="38964" rIns="77929" bIns="38964"/>
          <a:lstStyle/>
          <a:p>
            <a:pPr marL="288000" lvl="0">
              <a:spcBef>
                <a:spcPts val="170"/>
              </a:spcBef>
              <a:spcAft>
                <a:spcPts val="0"/>
              </a:spcAft>
              <a:tabLst>
                <a:tab pos="93663" algn="l"/>
                <a:tab pos="4479925" algn="l"/>
              </a:tabLst>
              <a:defRPr/>
            </a:pPr>
            <a:r>
              <a:rPr kumimoji="1" lang="ja-JP" altLang="en-US" sz="1600" b="1" i="0" u="none" strike="noStrike" kern="1200" cap="none" spc="0" normalizeH="0" baseline="0" noProof="0" dirty="0">
                <a:ln>
                  <a:noFill/>
                </a:ln>
                <a:effectLst/>
                <a:uLnTx/>
                <a:uFillTx/>
                <a:latin typeface="ＭＳ Ｐゴシック" panose="020B0600070205080204" pitchFamily="50" charset="-128"/>
              </a:rPr>
              <a:t>■　</a:t>
            </a:r>
            <a:r>
              <a:rPr lang="ja-JP" altLang="en-US" sz="1600" b="1" dirty="0">
                <a:latin typeface="ＭＳ Ｐゴシック" panose="020B0600070205080204" pitchFamily="50" charset="-128"/>
              </a:rPr>
              <a:t>京橋駅周辺におけるまちづくりの推進　（  ２億６，８００万円）</a:t>
            </a:r>
            <a:endParaRPr kumimoji="1" lang="en-US" altLang="ja-JP" sz="1600" b="1" i="0" u="sng" strike="noStrike" kern="1200" cap="none" spc="0" normalizeH="0" baseline="0" noProof="0" dirty="0">
              <a:ln>
                <a:noFill/>
              </a:ln>
              <a:solidFill>
                <a:srgbClr val="FF0000"/>
              </a:solidFill>
              <a:effectLst/>
              <a:uLnTx/>
              <a:uFillTx/>
              <a:latin typeface="ＭＳ Ｐゴシック" panose="020B0600070205080204" pitchFamily="50" charset="-128"/>
            </a:endParaRPr>
          </a:p>
          <a:p>
            <a:pPr marL="756000" marR="0" lvl="0" indent="-269875" algn="l" defTabSz="914400" rtl="0" eaLnBrk="0" fontAlgn="base" latinLnBrk="0" hangingPunct="0">
              <a:lnSpc>
                <a:spcPts val="1600"/>
              </a:lnSpc>
              <a:spcBef>
                <a:spcPts val="170"/>
              </a:spcBef>
              <a:spcAft>
                <a:spcPts val="0"/>
              </a:spcAft>
              <a:buClrTx/>
              <a:buSzTx/>
              <a:buFont typeface="Wingdings" pitchFamily="2" charset="2"/>
              <a:buChar char="Ø"/>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rPr>
              <a:t>国際競争力の強化に資する都市再生の推進や民間都市開発等を促進するため、まちづくりの検討調査を実施</a:t>
            </a:r>
            <a:endParaRPr kumimoji="1" lang="en-US" altLang="ja-JP" sz="1400" b="0" i="0" u="none" strike="noStrike" kern="1200" cap="none" spc="0" normalizeH="0" baseline="0" noProof="0" dirty="0">
              <a:ln>
                <a:noFill/>
              </a:ln>
              <a:effectLst/>
              <a:uLnTx/>
              <a:uFillTx/>
              <a:latin typeface="ＭＳ Ｐゴシック" panose="020B0600070205080204" pitchFamily="50" charset="-128"/>
            </a:endParaRPr>
          </a:p>
        </p:txBody>
      </p:sp>
      <p:sp>
        <p:nvSpPr>
          <p:cNvPr id="125" name="Rectangle 5">
            <a:extLst>
              <a:ext uri="{FF2B5EF4-FFF2-40B4-BE49-F238E27FC236}">
                <a16:creationId xmlns:a16="http://schemas.microsoft.com/office/drawing/2014/main" id="{94F62C61-EBA0-48FD-8487-88B2C722DB69}"/>
              </a:ext>
            </a:extLst>
          </p:cNvPr>
          <p:cNvSpPr>
            <a:spLocks noChangeArrowheads="1"/>
          </p:cNvSpPr>
          <p:nvPr/>
        </p:nvSpPr>
        <p:spPr bwMode="auto">
          <a:xfrm>
            <a:off x="7378" y="4283072"/>
            <a:ext cx="6252645" cy="784174"/>
          </a:xfrm>
          <a:prstGeom prst="rect">
            <a:avLst/>
          </a:prstGeom>
          <a:noFill/>
          <a:ln w="9525">
            <a:noFill/>
            <a:miter lim="800000"/>
            <a:headEnd/>
            <a:tailEnd/>
          </a:ln>
        </p:spPr>
        <p:txBody>
          <a:bodyPr lIns="77929" tIns="38964" rIns="77929" bIns="38964"/>
          <a:lstStyle/>
          <a:p>
            <a:pPr marL="723900" indent="-238125">
              <a:spcBef>
                <a:spcPts val="0"/>
              </a:spcBef>
              <a:spcAft>
                <a:spcPts val="170"/>
              </a:spcAft>
              <a:buFont typeface="Wingdings" pitchFamily="2" charset="2"/>
              <a:buChar char="Ø"/>
              <a:tabLst>
                <a:tab pos="622300" algn="l"/>
              </a:tabLst>
              <a:defRPr/>
            </a:pPr>
            <a:r>
              <a:rPr lang="en-US" altLang="ja-JP" sz="1400" dirty="0">
                <a:latin typeface="ＭＳ Ｐゴシック" panose="020B0600070205080204" pitchFamily="50" charset="-128"/>
              </a:rPr>
              <a:t>JR</a:t>
            </a:r>
            <a:r>
              <a:rPr lang="ja-JP" altLang="en-US" sz="1400" dirty="0">
                <a:latin typeface="ＭＳ Ｐゴシック" panose="020B0600070205080204" pitchFamily="50" charset="-128"/>
              </a:rPr>
              <a:t>片町線東西線の地下化により、鉄道による地域分断を解消するとともに、踏切を除却し広域交通ネットワークを形成（幹線道路機能の強化）</a:t>
            </a:r>
            <a:endParaRPr lang="en-US" altLang="ja-JP" sz="1400" dirty="0">
              <a:latin typeface="ＭＳ Ｐゴシック" panose="020B0600070205080204" pitchFamily="50" charset="-128"/>
            </a:endParaRPr>
          </a:p>
          <a:p>
            <a:pPr marL="485775">
              <a:spcBef>
                <a:spcPts val="0"/>
              </a:spcBef>
              <a:spcAft>
                <a:spcPts val="170"/>
              </a:spcAft>
              <a:tabLst>
                <a:tab pos="622300" algn="l"/>
              </a:tabLst>
              <a:defRPr/>
            </a:pPr>
            <a:r>
              <a:rPr lang="en-US" altLang="ja-JP" sz="1400" dirty="0">
                <a:latin typeface="ＭＳ Ｐゴシック" panose="020B0600070205080204" pitchFamily="50" charset="-128"/>
              </a:rPr>
              <a:t>    </a:t>
            </a:r>
            <a:r>
              <a:rPr lang="ja-JP" altLang="en-US" sz="1400" dirty="0">
                <a:latin typeface="ＭＳ Ｐゴシック" panose="020B0600070205080204" pitchFamily="50" charset="-128"/>
              </a:rPr>
              <a:t>するための設計調査を実施</a:t>
            </a:r>
          </a:p>
        </p:txBody>
      </p:sp>
    </p:spTree>
    <p:extLst>
      <p:ext uri="{BB962C8B-B14F-4D97-AF65-F5344CB8AC3E}">
        <p14:creationId xmlns:p14="http://schemas.microsoft.com/office/powerpoint/2010/main" val="1650709616"/>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6C8B7A-F73A-8C1D-4635-0CE3904CDF79}"/>
            </a:ext>
          </a:extLst>
        </p:cNvPr>
        <p:cNvGrpSpPr/>
        <p:nvPr/>
      </p:nvGrpSpPr>
      <p:grpSpPr>
        <a:xfrm>
          <a:off x="0" y="0"/>
          <a:ext cx="0" cy="0"/>
          <a:chOff x="0" y="0"/>
          <a:chExt cx="0" cy="0"/>
        </a:xfrm>
      </p:grpSpPr>
      <p:sp>
        <p:nvSpPr>
          <p:cNvPr id="36" name="Rectangle 4">
            <a:extLst>
              <a:ext uri="{FF2B5EF4-FFF2-40B4-BE49-F238E27FC236}">
                <a16:creationId xmlns:a16="http://schemas.microsoft.com/office/drawing/2014/main" id="{23A2927C-9C36-3843-9176-E1B987860C88}"/>
              </a:ext>
            </a:extLst>
          </p:cNvPr>
          <p:cNvSpPr>
            <a:spLocks noChangeArrowheads="1"/>
          </p:cNvSpPr>
          <p:nvPr/>
        </p:nvSpPr>
        <p:spPr bwMode="auto">
          <a:xfrm>
            <a:off x="-1588" y="-4763"/>
            <a:ext cx="9145588" cy="476251"/>
          </a:xfrm>
          <a:prstGeom prst="rect">
            <a:avLst/>
          </a:prstGeom>
          <a:gradFill flip="none" rotWithShape="1">
            <a:gsLst>
              <a:gs pos="50000">
                <a:srgbClr val="000099"/>
              </a:gs>
              <a:gs pos="95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鉄道ネットワークの充実</a:t>
            </a:r>
          </a:p>
        </p:txBody>
      </p:sp>
      <p:sp>
        <p:nvSpPr>
          <p:cNvPr id="63" name="Rectangle 4">
            <a:extLst>
              <a:ext uri="{FF2B5EF4-FFF2-40B4-BE49-F238E27FC236}">
                <a16:creationId xmlns:a16="http://schemas.microsoft.com/office/drawing/2014/main" id="{86CFC5A7-5DDD-FCDB-433C-43E84FC91EB4}"/>
              </a:ext>
            </a:extLst>
          </p:cNvPr>
          <p:cNvSpPr>
            <a:spLocks noChangeArrowheads="1"/>
          </p:cNvSpPr>
          <p:nvPr/>
        </p:nvSpPr>
        <p:spPr bwMode="auto">
          <a:xfrm>
            <a:off x="7289800" y="1"/>
            <a:ext cx="1854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都市インフラの充実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38" name="Rectangle 4">
            <a:extLst>
              <a:ext uri="{FF2B5EF4-FFF2-40B4-BE49-F238E27FC236}">
                <a16:creationId xmlns:a16="http://schemas.microsoft.com/office/drawing/2014/main" id="{A40D5B12-04E9-5EAB-7DE3-9AC4874B9735}"/>
              </a:ext>
            </a:extLst>
          </p:cNvPr>
          <p:cNvSpPr>
            <a:spLocks noChangeArrowheads="1"/>
          </p:cNvSpPr>
          <p:nvPr/>
        </p:nvSpPr>
        <p:spPr bwMode="auto">
          <a:xfrm>
            <a:off x="-1588" y="-4763"/>
            <a:ext cx="9145588" cy="476251"/>
          </a:xfrm>
          <a:prstGeom prst="rect">
            <a:avLst/>
          </a:prstGeom>
          <a:gradFill flip="none" rotWithShape="1">
            <a:gsLst>
              <a:gs pos="50000">
                <a:srgbClr val="000099"/>
              </a:gs>
              <a:gs pos="95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鉄道ネットワークや交通環境の充実</a:t>
            </a:r>
          </a:p>
        </p:txBody>
      </p:sp>
      <p:sp>
        <p:nvSpPr>
          <p:cNvPr id="39" name="Rectangle 4">
            <a:extLst>
              <a:ext uri="{FF2B5EF4-FFF2-40B4-BE49-F238E27FC236}">
                <a16:creationId xmlns:a16="http://schemas.microsoft.com/office/drawing/2014/main" id="{9A16D84E-7875-8E08-972D-17CEE6D2B940}"/>
              </a:ext>
            </a:extLst>
          </p:cNvPr>
          <p:cNvSpPr>
            <a:spLocks noChangeArrowheads="1"/>
          </p:cNvSpPr>
          <p:nvPr/>
        </p:nvSpPr>
        <p:spPr bwMode="auto">
          <a:xfrm>
            <a:off x="7289800" y="1"/>
            <a:ext cx="1854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都市インフラの充実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30" name="Rectangle 5">
            <a:extLst>
              <a:ext uri="{FF2B5EF4-FFF2-40B4-BE49-F238E27FC236}">
                <a16:creationId xmlns:a16="http://schemas.microsoft.com/office/drawing/2014/main" id="{8D3686B3-C539-8393-A8A8-B28C1AECB709}"/>
              </a:ext>
            </a:extLst>
          </p:cNvPr>
          <p:cNvSpPr>
            <a:spLocks noChangeArrowheads="1"/>
          </p:cNvSpPr>
          <p:nvPr/>
        </p:nvSpPr>
        <p:spPr bwMode="auto">
          <a:xfrm>
            <a:off x="-59512" y="1479596"/>
            <a:ext cx="6269759" cy="827612"/>
          </a:xfrm>
          <a:prstGeom prst="rect">
            <a:avLst/>
          </a:prstGeom>
          <a:noFill/>
          <a:ln>
            <a:noFill/>
          </a:ln>
        </p:spPr>
        <p:txBody>
          <a:bodyPr wrap="square" lIns="77929" tIns="38964" rIns="77929" bIns="38964">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eaLnBrk="1" hangingPunct="1">
              <a:spcBef>
                <a:spcPts val="170"/>
              </a:spcBef>
              <a:spcAft>
                <a:spcPts val="170"/>
              </a:spcAft>
              <a:buNone/>
              <a:tabLst>
                <a:tab pos="3948113" algn="l"/>
                <a:tab pos="5745163" algn="l"/>
              </a:tabLst>
              <a:defRPr/>
            </a:pPr>
            <a:r>
              <a:rPr lang="ja-JP" altLang="en-US" sz="1600" b="1" dirty="0">
                <a:latin typeface="ＭＳ Ｐゴシック" panose="020B0600070205080204" pitchFamily="50" charset="-128"/>
              </a:rPr>
              <a:t>■　なにわ筋線事業の促進</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（１０２億３，３００万円）</a:t>
            </a:r>
            <a:endParaRPr lang="en-US" altLang="ja-JP" sz="1600" b="1" dirty="0">
              <a:latin typeface="ＭＳ Ｐゴシック" panose="020B0600070205080204" pitchFamily="50" charset="-128"/>
            </a:endParaRPr>
          </a:p>
          <a:p>
            <a:pPr marL="288000" eaLnBrk="1" hangingPunct="1">
              <a:spcBef>
                <a:spcPts val="170"/>
              </a:spcBef>
              <a:spcAft>
                <a:spcPts val="170"/>
              </a:spcAft>
              <a:buNone/>
              <a:tabLst>
                <a:tab pos="3949700" algn="l"/>
              </a:tabLst>
              <a:defRPr/>
            </a:pPr>
            <a:r>
              <a:rPr lang="ja-JP" altLang="en-US" sz="1200" dirty="0">
                <a:latin typeface="ＭＳ Ｐゴシック" panose="020B0600070205080204" pitchFamily="50" charset="-128"/>
              </a:rPr>
              <a:t>　　　 　                             　</a:t>
            </a:r>
            <a:r>
              <a:rPr lang="en-US" altLang="ja-JP" sz="1200" dirty="0">
                <a:latin typeface="ＭＳ Ｐゴシック" panose="020B0600070205080204" pitchFamily="50" charset="-128"/>
              </a:rPr>
              <a:t>※</a:t>
            </a:r>
            <a:r>
              <a:rPr lang="ja-JP" altLang="en-US" sz="1200" dirty="0">
                <a:latin typeface="ＭＳ Ｐゴシック" panose="020B0600070205080204" pitchFamily="50" charset="-128"/>
              </a:rPr>
              <a:t>令和７年度補正予算の繰越分（１１億２，５００万円）を含む</a:t>
            </a:r>
            <a:endParaRPr lang="en-US" altLang="ja-JP" sz="1200" dirty="0">
              <a:latin typeface="ＭＳ Ｐゴシック" panose="020B0600070205080204" pitchFamily="50" charset="-128"/>
            </a:endParaRPr>
          </a:p>
          <a:p>
            <a:pPr marL="756000" indent="-284400" eaLnBrk="1" hangingPunct="1">
              <a:spcBef>
                <a:spcPts val="170"/>
              </a:spcBef>
              <a:spcAft>
                <a:spcPts val="170"/>
              </a:spcAft>
              <a:buFont typeface="Wingdings" panose="05000000000000000000" pitchFamily="2" charset="2"/>
              <a:buChar char="Ø"/>
              <a:tabLst>
                <a:tab pos="5740400" algn="l"/>
              </a:tabLst>
              <a:defRPr/>
            </a:pPr>
            <a:r>
              <a:rPr lang="ja-JP" altLang="en-US" sz="1400" dirty="0">
                <a:latin typeface="ＭＳ Ｐゴシック" panose="020B0600070205080204" pitchFamily="50" charset="-128"/>
              </a:rPr>
              <a:t>なにわ筋線の整備主体が実施する用地補償や工事等への出資・補助</a:t>
            </a:r>
            <a:endParaRPr lang="en-US" altLang="ja-JP" sz="1400" dirty="0">
              <a:latin typeface="ＭＳ Ｐゴシック" panose="020B0600070205080204" pitchFamily="50" charset="-128"/>
            </a:endParaRPr>
          </a:p>
        </p:txBody>
      </p:sp>
      <p:sp>
        <p:nvSpPr>
          <p:cNvPr id="35" name="Rectangle 5">
            <a:extLst>
              <a:ext uri="{FF2B5EF4-FFF2-40B4-BE49-F238E27FC236}">
                <a16:creationId xmlns:a16="http://schemas.microsoft.com/office/drawing/2014/main" id="{367A9C69-816B-3FF6-5F66-657ACEA202D1}"/>
              </a:ext>
            </a:extLst>
          </p:cNvPr>
          <p:cNvSpPr>
            <a:spLocks noChangeArrowheads="1"/>
          </p:cNvSpPr>
          <p:nvPr/>
        </p:nvSpPr>
        <p:spPr bwMode="auto">
          <a:xfrm>
            <a:off x="-54486" y="585130"/>
            <a:ext cx="6231994" cy="799803"/>
          </a:xfrm>
          <a:prstGeom prst="rect">
            <a:avLst/>
          </a:prstGeom>
          <a:noFill/>
          <a:ln>
            <a:noFill/>
          </a:ln>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4933950" indent="-4646613" eaLnBrk="1" hangingPunct="1">
              <a:spcBef>
                <a:spcPts val="170"/>
              </a:spcBef>
              <a:spcAft>
                <a:spcPts val="170"/>
              </a:spcAft>
              <a:buNone/>
              <a:tabLst>
                <a:tab pos="3948113" algn="l"/>
                <a:tab pos="5114925" algn="l"/>
              </a:tabLst>
              <a:defRPr/>
            </a:pPr>
            <a:r>
              <a:rPr lang="ja-JP" altLang="en-US" sz="1600" b="1" dirty="0">
                <a:latin typeface="ＭＳ Ｐゴシック" panose="020B0600070205080204" pitchFamily="50" charset="-128"/>
              </a:rPr>
              <a:t>■</a:t>
            </a:r>
            <a:r>
              <a:rPr lang="ja-JP" altLang="en-US" sz="1200" b="1" dirty="0">
                <a:latin typeface="ＭＳ Ｐゴシック" panose="020B0600070205080204" pitchFamily="50" charset="-128"/>
              </a:rPr>
              <a:t>　</a:t>
            </a:r>
            <a:r>
              <a:rPr lang="ja-JP" altLang="en-US" sz="1600" b="1" dirty="0">
                <a:latin typeface="ＭＳ Ｐゴシック" panose="020B0600070205080204" pitchFamily="50" charset="-128"/>
              </a:rPr>
              <a:t>リニア中央新幹線等整備促進　</a:t>
            </a:r>
            <a:r>
              <a:rPr lang="en-US" altLang="ja-JP" sz="1400" b="1" dirty="0">
                <a:latin typeface="ＭＳ Ｐゴシック" panose="020B0600070205080204" pitchFamily="50" charset="-128"/>
              </a:rPr>
              <a:t>	  </a:t>
            </a:r>
            <a:r>
              <a:rPr lang="ja-JP" altLang="en-US" sz="1600" b="1" dirty="0">
                <a:latin typeface="ＭＳ Ｐゴシック" panose="020B0600070205080204" pitchFamily="50" charset="-128"/>
              </a:rPr>
              <a:t>（</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３００万円）</a:t>
            </a:r>
            <a:endParaRPr lang="en-US" altLang="ja-JP" sz="1600" b="1" dirty="0">
              <a:latin typeface="ＭＳ Ｐゴシック" panose="020B0600070205080204" pitchFamily="50" charset="-128"/>
            </a:endParaRPr>
          </a:p>
          <a:p>
            <a:pPr marL="756000" indent="-284400" eaLnBrk="1" hangingPunct="1">
              <a:spcBef>
                <a:spcPts val="170"/>
              </a:spcBef>
              <a:spcAft>
                <a:spcPts val="170"/>
              </a:spcAft>
              <a:buFont typeface="Wingdings" panose="05000000000000000000" pitchFamily="2" charset="2"/>
              <a:buChar char="Ø"/>
              <a:tabLst>
                <a:tab pos="5740400" algn="l"/>
              </a:tabLst>
              <a:defRPr/>
            </a:pPr>
            <a:r>
              <a:rPr lang="ja-JP" altLang="en-US" sz="1400" dirty="0">
                <a:latin typeface="ＭＳ Ｐゴシック" panose="020B0600070205080204" pitchFamily="50" charset="-128"/>
              </a:rPr>
              <a:t>リニア中央新幹線・北陸新幹線の早期全線開業の実現に向けた</a:t>
            </a:r>
            <a:endParaRPr lang="en-US" altLang="ja-JP" sz="1400" dirty="0">
              <a:latin typeface="ＭＳ Ｐゴシック" panose="020B0600070205080204" pitchFamily="50" charset="-128"/>
            </a:endParaRPr>
          </a:p>
          <a:p>
            <a:pPr marL="471600" eaLnBrk="1" hangingPunct="1">
              <a:spcBef>
                <a:spcPts val="170"/>
              </a:spcBef>
              <a:spcAft>
                <a:spcPts val="170"/>
              </a:spcAft>
              <a:buNone/>
              <a:tabLst>
                <a:tab pos="5740400" algn="l"/>
              </a:tabLst>
              <a:defRPr/>
            </a:pPr>
            <a:r>
              <a:rPr lang="ja-JP" altLang="en-US" sz="1400" dirty="0">
                <a:latin typeface="ＭＳ Ｐゴシック" panose="020B0600070205080204" pitchFamily="50" charset="-128"/>
              </a:rPr>
              <a:t>　　 国等への働きかけ</a:t>
            </a:r>
            <a:endParaRPr lang="en-US" altLang="ja-JP" sz="1400" dirty="0">
              <a:latin typeface="ＭＳ Ｐゴシック" panose="020B0600070205080204" pitchFamily="50" charset="-128"/>
            </a:endParaRPr>
          </a:p>
        </p:txBody>
      </p:sp>
      <p:sp>
        <p:nvSpPr>
          <p:cNvPr id="57" name="スライド番号プレースホルダー 12">
            <a:extLst>
              <a:ext uri="{FF2B5EF4-FFF2-40B4-BE49-F238E27FC236}">
                <a16:creationId xmlns:a16="http://schemas.microsoft.com/office/drawing/2014/main" id="{34820326-39B8-8CB4-F20B-8A4CD0351E1F}"/>
              </a:ext>
            </a:extLst>
          </p:cNvPr>
          <p:cNvSpPr>
            <a:spLocks noGrp="1"/>
          </p:cNvSpPr>
          <p:nvPr>
            <p:ph type="sldNum" sz="quarter" idx="12"/>
          </p:nvPr>
        </p:nvSpPr>
        <p:spPr>
          <a:xfrm>
            <a:off x="6908801" y="4729117"/>
            <a:ext cx="2133600" cy="358775"/>
          </a:xfrm>
        </p:spPr>
        <p:txBody>
          <a:bodyPr/>
          <a:lstStyle/>
          <a:p>
            <a:pPr>
              <a:defRPr/>
            </a:pPr>
            <a:fld id="{DEFA87D7-D11D-49EA-BD5A-1FA0DBA809B8}" type="slidenum">
              <a:rPr lang="en-US" altLang="ja-JP" sz="2000" b="1" smtClean="0">
                <a:effectLst>
                  <a:outerShdw blurRad="38100" dist="38100" dir="2700000" algn="tl">
                    <a:srgbClr val="000000">
                      <a:alpha val="43137"/>
                    </a:srgbClr>
                  </a:outerShdw>
                </a:effectLst>
              </a:rPr>
              <a:t>44</a:t>
            </a:fld>
            <a:endParaRPr lang="en-US" altLang="ja-JP" sz="2000" b="1" dirty="0">
              <a:effectLst>
                <a:outerShdw blurRad="38100" dist="38100" dir="2700000" algn="tl">
                  <a:srgbClr val="000000">
                    <a:alpha val="43137"/>
                  </a:srgbClr>
                </a:outerShdw>
              </a:effectLst>
            </a:endParaRPr>
          </a:p>
        </p:txBody>
      </p:sp>
      <p:sp>
        <p:nvSpPr>
          <p:cNvPr id="2" name="Rectangle 5">
            <a:extLst>
              <a:ext uri="{FF2B5EF4-FFF2-40B4-BE49-F238E27FC236}">
                <a16:creationId xmlns:a16="http://schemas.microsoft.com/office/drawing/2014/main" id="{C9C30226-3346-FE76-F8B9-6580DBF34136}"/>
              </a:ext>
            </a:extLst>
          </p:cNvPr>
          <p:cNvSpPr>
            <a:spLocks noChangeArrowheads="1"/>
          </p:cNvSpPr>
          <p:nvPr/>
        </p:nvSpPr>
        <p:spPr bwMode="auto">
          <a:xfrm>
            <a:off x="-54487" y="2416944"/>
            <a:ext cx="6206228" cy="799803"/>
          </a:xfrm>
          <a:prstGeom prst="rect">
            <a:avLst/>
          </a:prstGeom>
          <a:noFill/>
          <a:ln>
            <a:noFill/>
          </a:ln>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eaLnBrk="1" hangingPunct="1">
              <a:spcBef>
                <a:spcPts val="170"/>
              </a:spcBef>
              <a:spcAft>
                <a:spcPts val="170"/>
              </a:spcAft>
              <a:buNone/>
              <a:tabLst>
                <a:tab pos="3948113" algn="l"/>
              </a:tabLst>
              <a:defRPr/>
            </a:pPr>
            <a:r>
              <a:rPr lang="ja-JP" altLang="en-US" sz="1600" b="1" dirty="0">
                <a:latin typeface="ＭＳ Ｐゴシック" panose="020B0600070205080204" pitchFamily="50" charset="-128"/>
              </a:rPr>
              <a:t>■　都市鉄道路線の事業化に向けた検討調査</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１，１００万円）</a:t>
            </a:r>
            <a:endParaRPr lang="en-US" altLang="ja-JP" sz="1600" b="1" dirty="0">
              <a:latin typeface="ＭＳ Ｐゴシック" panose="020B0600070205080204" pitchFamily="50" charset="-128"/>
            </a:endParaRPr>
          </a:p>
          <a:p>
            <a:pPr marL="756000" indent="-284400" algn="just" eaLnBrk="1" hangingPunct="1">
              <a:spcBef>
                <a:spcPts val="170"/>
              </a:spcBef>
              <a:spcAft>
                <a:spcPts val="170"/>
              </a:spcAft>
              <a:buFont typeface="Wingdings" panose="05000000000000000000" pitchFamily="2" charset="2"/>
              <a:buChar char="Ø"/>
              <a:tabLst>
                <a:tab pos="5740400" algn="l"/>
              </a:tabLst>
              <a:defRPr/>
            </a:pPr>
            <a:r>
              <a:rPr lang="ja-JP" altLang="en-US" sz="1400" dirty="0">
                <a:latin typeface="ＭＳ Ｐゴシック" panose="020B0600070205080204" pitchFamily="50" charset="-128"/>
              </a:rPr>
              <a:t>新たな鉄道３路線の事業化に向けた検討を大阪府・鉄道事業者と</a:t>
            </a:r>
            <a:r>
              <a:rPr lang="en-US" altLang="ja-JP" sz="1400" dirty="0">
                <a:latin typeface="ＭＳ Ｐゴシック" panose="020B0600070205080204" pitchFamily="50" charset="-128"/>
              </a:rPr>
              <a:t>	</a:t>
            </a:r>
            <a:r>
              <a:rPr lang="ja-JP" altLang="en-US" sz="1400" dirty="0">
                <a:latin typeface="ＭＳ Ｐゴシック" panose="020B0600070205080204" pitchFamily="50" charset="-128"/>
              </a:rPr>
              <a:t>　　共同で実施</a:t>
            </a:r>
          </a:p>
        </p:txBody>
      </p:sp>
      <p:sp>
        <p:nvSpPr>
          <p:cNvPr id="6" name="角丸四角形 20">
            <a:extLst>
              <a:ext uri="{FF2B5EF4-FFF2-40B4-BE49-F238E27FC236}">
                <a16:creationId xmlns:a16="http://schemas.microsoft.com/office/drawing/2014/main" id="{8804737A-40DE-7E5F-D760-2374BA309A11}"/>
              </a:ext>
            </a:extLst>
          </p:cNvPr>
          <p:cNvSpPr/>
          <p:nvPr/>
        </p:nvSpPr>
        <p:spPr>
          <a:xfrm>
            <a:off x="24159" y="2457218"/>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7" name="Rectangle 5">
            <a:extLst>
              <a:ext uri="{FF2B5EF4-FFF2-40B4-BE49-F238E27FC236}">
                <a16:creationId xmlns:a16="http://schemas.microsoft.com/office/drawing/2014/main" id="{651DEC4D-643E-24CD-228A-134771F80AEB}"/>
              </a:ext>
            </a:extLst>
          </p:cNvPr>
          <p:cNvSpPr>
            <a:spLocks noChangeArrowheads="1"/>
          </p:cNvSpPr>
          <p:nvPr/>
        </p:nvSpPr>
        <p:spPr bwMode="auto">
          <a:xfrm>
            <a:off x="-59512" y="3266516"/>
            <a:ext cx="8722300" cy="653081"/>
          </a:xfrm>
          <a:prstGeom prst="rect">
            <a:avLst/>
          </a:prstGeom>
          <a:noFill/>
          <a:ln>
            <a:noFill/>
          </a:ln>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eaLnBrk="1" hangingPunct="1">
              <a:spcBef>
                <a:spcPts val="170"/>
              </a:spcBef>
              <a:spcAft>
                <a:spcPts val="170"/>
              </a:spcAft>
              <a:buNone/>
              <a:tabLst>
                <a:tab pos="3948113" algn="l"/>
              </a:tabLst>
              <a:defRPr/>
            </a:pPr>
            <a:r>
              <a:rPr lang="ja-JP" altLang="en-US" sz="1600" b="1" dirty="0">
                <a:latin typeface="ＭＳ Ｐゴシック" panose="020B0600070205080204" pitchFamily="50" charset="-128"/>
              </a:rPr>
              <a:t>■　路線バスに係る自動運転の事業化支援事業                              （　３億７，５００万円）</a:t>
            </a:r>
            <a:endParaRPr lang="en-US" altLang="ja-JP" sz="1600" b="1" dirty="0">
              <a:latin typeface="ＭＳ Ｐゴシック" panose="020B0600070205080204" pitchFamily="50" charset="-128"/>
            </a:endParaRPr>
          </a:p>
          <a:p>
            <a:pPr marL="756000" indent="-284400" eaLnBrk="1" hangingPunct="1">
              <a:spcBef>
                <a:spcPts val="170"/>
              </a:spcBef>
              <a:spcAft>
                <a:spcPts val="170"/>
              </a:spcAft>
              <a:buFont typeface="Wingdings" panose="05000000000000000000" pitchFamily="2" charset="2"/>
              <a:buChar char="Ø"/>
              <a:tabLst>
                <a:tab pos="5740400" algn="l"/>
              </a:tabLst>
              <a:defRPr/>
            </a:pPr>
            <a:r>
              <a:rPr lang="ja-JP" altLang="en-US" sz="1400" dirty="0">
                <a:latin typeface="ＭＳ Ｐゴシック" panose="020B0600070205080204" pitchFamily="50" charset="-128"/>
              </a:rPr>
              <a:t>市内路線バスの自動運転化に向けた実証実験に対する支援</a:t>
            </a:r>
            <a:endParaRPr lang="en-US" altLang="ja-JP" sz="1400" dirty="0">
              <a:latin typeface="ＭＳ Ｐゴシック" panose="020B0600070205080204" pitchFamily="50" charset="-128"/>
            </a:endParaRPr>
          </a:p>
        </p:txBody>
      </p:sp>
      <p:sp>
        <p:nvSpPr>
          <p:cNvPr id="8" name="Rectangle 5">
            <a:extLst>
              <a:ext uri="{FF2B5EF4-FFF2-40B4-BE49-F238E27FC236}">
                <a16:creationId xmlns:a16="http://schemas.microsoft.com/office/drawing/2014/main" id="{918F9614-AE14-C149-2DEE-8CFEE71AA30E}"/>
              </a:ext>
            </a:extLst>
          </p:cNvPr>
          <p:cNvSpPr>
            <a:spLocks noChangeArrowheads="1"/>
          </p:cNvSpPr>
          <p:nvPr/>
        </p:nvSpPr>
        <p:spPr bwMode="auto">
          <a:xfrm>
            <a:off x="-59512" y="3935644"/>
            <a:ext cx="8825142" cy="586800"/>
          </a:xfrm>
          <a:prstGeom prst="rect">
            <a:avLst/>
          </a:prstGeom>
          <a:noFill/>
          <a:ln>
            <a:noFill/>
          </a:ln>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eaLnBrk="1" hangingPunct="1">
              <a:spcBef>
                <a:spcPts val="170"/>
              </a:spcBef>
              <a:spcAft>
                <a:spcPts val="170"/>
              </a:spcAft>
              <a:buNone/>
              <a:tabLst>
                <a:tab pos="3948113" algn="l"/>
              </a:tabLst>
              <a:defRPr/>
            </a:pPr>
            <a:r>
              <a:rPr lang="ja-JP" altLang="en-US" sz="1600" b="1" dirty="0">
                <a:latin typeface="ＭＳ Ｐゴシック" panose="020B0600070205080204" pitchFamily="50" charset="-128"/>
              </a:rPr>
              <a:t>■　高速道路等における自動運転バスの社会実装に向けた検討調査  （　　　 １，５００万円）</a:t>
            </a:r>
            <a:endParaRPr lang="en-US" altLang="ja-JP" sz="1600" b="1" dirty="0">
              <a:latin typeface="ＭＳ Ｐゴシック" panose="020B0600070205080204" pitchFamily="50" charset="-128"/>
            </a:endParaRPr>
          </a:p>
          <a:p>
            <a:pPr marL="756000" indent="-284400" eaLnBrk="1" hangingPunct="1">
              <a:spcBef>
                <a:spcPts val="170"/>
              </a:spcBef>
              <a:spcAft>
                <a:spcPts val="170"/>
              </a:spcAft>
              <a:buFont typeface="Wingdings" panose="05000000000000000000" pitchFamily="2" charset="2"/>
              <a:buChar char="Ø"/>
              <a:tabLst>
                <a:tab pos="5740400" algn="l"/>
              </a:tabLst>
              <a:defRPr/>
            </a:pPr>
            <a:r>
              <a:rPr lang="ja-JP" altLang="en-US" sz="1400" dirty="0">
                <a:latin typeface="ＭＳ Ｐゴシック" panose="020B0600070205080204" pitchFamily="50" charset="-128"/>
              </a:rPr>
              <a:t>主要な交通拠点や集客拠点等をつなぐ高速道路を活用したルートでの社会実装に向けた検討調査を実施</a:t>
            </a:r>
            <a:endParaRPr lang="en-US" altLang="ja-JP" sz="1400" dirty="0">
              <a:latin typeface="ＭＳ Ｐゴシック" panose="020B0600070205080204" pitchFamily="50" charset="-128"/>
            </a:endParaRPr>
          </a:p>
        </p:txBody>
      </p:sp>
      <p:sp>
        <p:nvSpPr>
          <p:cNvPr id="9" name="角丸四角形 20">
            <a:extLst>
              <a:ext uri="{FF2B5EF4-FFF2-40B4-BE49-F238E27FC236}">
                <a16:creationId xmlns:a16="http://schemas.microsoft.com/office/drawing/2014/main" id="{5CCFA39B-5ED8-3684-902B-373FDFCB7A17}"/>
              </a:ext>
            </a:extLst>
          </p:cNvPr>
          <p:cNvSpPr/>
          <p:nvPr/>
        </p:nvSpPr>
        <p:spPr>
          <a:xfrm>
            <a:off x="24159" y="3296214"/>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11" name="Rectangle 5">
            <a:extLst>
              <a:ext uri="{FF2B5EF4-FFF2-40B4-BE49-F238E27FC236}">
                <a16:creationId xmlns:a16="http://schemas.microsoft.com/office/drawing/2014/main" id="{8517782B-596A-B55E-532C-FBDB7805697F}"/>
              </a:ext>
            </a:extLst>
          </p:cNvPr>
          <p:cNvSpPr>
            <a:spLocks noChangeArrowheads="1"/>
          </p:cNvSpPr>
          <p:nvPr/>
        </p:nvSpPr>
        <p:spPr bwMode="auto">
          <a:xfrm>
            <a:off x="-59512" y="4573927"/>
            <a:ext cx="9101913" cy="539736"/>
          </a:xfrm>
          <a:prstGeom prst="rect">
            <a:avLst/>
          </a:prstGeom>
          <a:noFill/>
          <a:ln>
            <a:noFill/>
          </a:ln>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eaLnBrk="1" hangingPunct="1">
              <a:spcBef>
                <a:spcPts val="170"/>
              </a:spcBef>
              <a:spcAft>
                <a:spcPts val="170"/>
              </a:spcAft>
              <a:buNone/>
              <a:tabLst>
                <a:tab pos="3948113" algn="l"/>
              </a:tabLst>
              <a:defRPr/>
            </a:pPr>
            <a:r>
              <a:rPr lang="ja-JP" altLang="en-US" sz="1600" b="1" dirty="0">
                <a:latin typeface="ＭＳ Ｐゴシック" panose="020B0600070205080204" pitchFamily="50" charset="-128"/>
              </a:rPr>
              <a:t>■　ユニバーサルデザイン（</a:t>
            </a:r>
            <a:r>
              <a:rPr lang="en-US" altLang="ja-JP" sz="1600" b="1" dirty="0">
                <a:latin typeface="ＭＳ Ｐゴシック" panose="020B0600070205080204" pitchFamily="50" charset="-128"/>
              </a:rPr>
              <a:t>UD</a:t>
            </a:r>
            <a:r>
              <a:rPr lang="ja-JP" altLang="en-US" sz="1600" b="1" dirty="0">
                <a:latin typeface="ＭＳ Ｐゴシック" panose="020B0600070205080204" pitchFamily="50" charset="-128"/>
              </a:rPr>
              <a:t>）タクシーの普及促進</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６，０００万円）</a:t>
            </a:r>
            <a:endParaRPr lang="en-US" altLang="ja-JP" sz="1600" b="1" dirty="0">
              <a:latin typeface="ＭＳ Ｐゴシック" panose="020B0600070205080204" pitchFamily="50" charset="-128"/>
            </a:endParaRPr>
          </a:p>
          <a:p>
            <a:pPr marL="756000" indent="-284400" eaLnBrk="1" hangingPunct="1">
              <a:spcBef>
                <a:spcPts val="170"/>
              </a:spcBef>
              <a:spcAft>
                <a:spcPts val="170"/>
              </a:spcAft>
              <a:buFont typeface="Wingdings" panose="05000000000000000000" pitchFamily="2" charset="2"/>
              <a:buChar char="Ø"/>
              <a:tabLst>
                <a:tab pos="5740400" algn="l"/>
              </a:tabLst>
              <a:defRPr/>
            </a:pPr>
            <a:r>
              <a:rPr lang="ja-JP" altLang="en-US" sz="1400" dirty="0">
                <a:latin typeface="ＭＳ Ｐゴシック" panose="020B0600070205080204" pitchFamily="50" charset="-128"/>
              </a:rPr>
              <a:t>誰もが安全・安心で快適に移動できるＵＤタクシーの導入に対する補助</a:t>
            </a:r>
            <a:endParaRPr lang="en-US" altLang="ja-JP" sz="1400" dirty="0">
              <a:latin typeface="ＭＳ Ｐゴシック" panose="020B0600070205080204" pitchFamily="50" charset="-128"/>
            </a:endParaRPr>
          </a:p>
        </p:txBody>
      </p:sp>
      <p:pic>
        <p:nvPicPr>
          <p:cNvPr id="10" name="図 9">
            <a:extLst>
              <a:ext uri="{FF2B5EF4-FFF2-40B4-BE49-F238E27FC236}">
                <a16:creationId xmlns:a16="http://schemas.microsoft.com/office/drawing/2014/main" id="{1AB43B76-8FB2-AFD6-5C0D-76574A9A2C4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77508" y="485411"/>
            <a:ext cx="2957092" cy="2822400"/>
          </a:xfrm>
          <a:prstGeom prst="rect">
            <a:avLst/>
          </a:prstGeom>
        </p:spPr>
      </p:pic>
    </p:spTree>
    <p:extLst>
      <p:ext uri="{BB962C8B-B14F-4D97-AF65-F5344CB8AC3E}">
        <p14:creationId xmlns:p14="http://schemas.microsoft.com/office/powerpoint/2010/main" val="355393687"/>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17661-CBC4-6D60-D881-7853FEF9F220}"/>
            </a:ext>
          </a:extLst>
        </p:cNvPr>
        <p:cNvGrpSpPr/>
        <p:nvPr/>
      </p:nvGrpSpPr>
      <p:grpSpPr>
        <a:xfrm>
          <a:off x="0" y="0"/>
          <a:ext cx="0" cy="0"/>
          <a:chOff x="0" y="0"/>
          <a:chExt cx="0" cy="0"/>
        </a:xfrm>
      </p:grpSpPr>
      <p:sp>
        <p:nvSpPr>
          <p:cNvPr id="129" name="Rectangle 4">
            <a:extLst>
              <a:ext uri="{FF2B5EF4-FFF2-40B4-BE49-F238E27FC236}">
                <a16:creationId xmlns:a16="http://schemas.microsoft.com/office/drawing/2014/main" id="{A50C58BE-2401-CD56-8723-949A497AED83}"/>
              </a:ext>
            </a:extLst>
          </p:cNvPr>
          <p:cNvSpPr>
            <a:spLocks noChangeArrowheads="1"/>
          </p:cNvSpPr>
          <p:nvPr/>
        </p:nvSpPr>
        <p:spPr bwMode="auto">
          <a:xfrm>
            <a:off x="-1588" y="-4763"/>
            <a:ext cx="9145588" cy="476251"/>
          </a:xfrm>
          <a:prstGeom prst="rect">
            <a:avLst/>
          </a:prstGeom>
          <a:gradFill flip="none" rotWithShape="1">
            <a:gsLst>
              <a:gs pos="50000">
                <a:srgbClr val="000099"/>
              </a:gs>
              <a:gs pos="95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高速道路ネットワークの充実</a:t>
            </a:r>
          </a:p>
        </p:txBody>
      </p:sp>
      <p:sp>
        <p:nvSpPr>
          <p:cNvPr id="264" name="Rectangle 4">
            <a:extLst>
              <a:ext uri="{FF2B5EF4-FFF2-40B4-BE49-F238E27FC236}">
                <a16:creationId xmlns:a16="http://schemas.microsoft.com/office/drawing/2014/main" id="{0758FE12-51DD-353B-B82D-3E2BD44ECF9B}"/>
              </a:ext>
            </a:extLst>
          </p:cNvPr>
          <p:cNvSpPr>
            <a:spLocks noChangeArrowheads="1"/>
          </p:cNvSpPr>
          <p:nvPr/>
        </p:nvSpPr>
        <p:spPr bwMode="auto">
          <a:xfrm>
            <a:off x="7289800" y="1"/>
            <a:ext cx="1854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都市インフラの充実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128" name="スライド番号プレースホルダ 3">
            <a:extLst>
              <a:ext uri="{FF2B5EF4-FFF2-40B4-BE49-F238E27FC236}">
                <a16:creationId xmlns:a16="http://schemas.microsoft.com/office/drawing/2014/main" id="{9831A1E0-B79E-8542-7B2A-D1BF4B684B11}"/>
              </a:ext>
            </a:extLst>
          </p:cNvPr>
          <p:cNvSpPr txBox="1">
            <a:spLocks noGrp="1"/>
          </p:cNvSpPr>
          <p:nvPr/>
        </p:nvSpPr>
        <p:spPr bwMode="auto">
          <a:xfrm>
            <a:off x="7010819" y="4808800"/>
            <a:ext cx="2133600" cy="357187"/>
          </a:xfrm>
          <a:prstGeom prst="rect">
            <a:avLst/>
          </a:prstGeom>
          <a:noFill/>
          <a:ln>
            <a:miter lim="800000"/>
            <a:headEnd/>
            <a:tailEnd/>
          </a:ln>
        </p:spPr>
        <p:txBody>
          <a:bodyPr lIns="77929" tIns="38964" rIns="77929" bIns="38964"/>
          <a:lstStyle/>
          <a:p>
            <a:pPr algn="r" eaLnBrk="1" hangingPunct="1">
              <a:defRPr/>
            </a:pPr>
            <a:fld id="{FEE22E6E-F706-4E10-B99F-B6E214B3843D}" type="slidenum">
              <a:rPr lang="en-US" altLang="ja-JP" sz="2000" b="1" smtClean="0">
                <a:effectLst>
                  <a:outerShdw blurRad="38100" dist="38100" dir="2700000" algn="tl">
                    <a:srgbClr val="C0C0C0"/>
                  </a:outerShdw>
                </a:effectLst>
                <a:latin typeface="ＭＳ Ｐゴシック" panose="020B0600070205080204" pitchFamily="50" charset="-128"/>
                <a:ea typeface="ＭＳ Ｐゴシック" charset="-128"/>
              </a:rPr>
              <a:t>45</a:t>
            </a:fld>
            <a:endParaRPr lang="en-US" altLang="ja-JP" sz="2000" b="1" dirty="0">
              <a:effectLst>
                <a:outerShdw blurRad="38100" dist="38100" dir="2700000" algn="tl">
                  <a:srgbClr val="C0C0C0"/>
                </a:outerShdw>
              </a:effectLst>
              <a:latin typeface="ＭＳ Ｐゴシック" panose="020B0600070205080204" pitchFamily="50" charset="-128"/>
              <a:ea typeface="ＭＳ Ｐゴシック" charset="-128"/>
            </a:endParaRPr>
          </a:p>
        </p:txBody>
      </p:sp>
      <p:sp>
        <p:nvSpPr>
          <p:cNvPr id="72" name="テキスト ボックス 9">
            <a:extLst>
              <a:ext uri="{FF2B5EF4-FFF2-40B4-BE49-F238E27FC236}">
                <a16:creationId xmlns:a16="http://schemas.microsoft.com/office/drawing/2014/main" id="{15AAB972-B63F-CF52-133A-B774FCFA491B}"/>
              </a:ext>
            </a:extLst>
          </p:cNvPr>
          <p:cNvSpPr txBox="1">
            <a:spLocks noChangeArrowheads="1"/>
          </p:cNvSpPr>
          <p:nvPr/>
        </p:nvSpPr>
        <p:spPr bwMode="auto">
          <a:xfrm>
            <a:off x="60436" y="3566148"/>
            <a:ext cx="4893804" cy="1061829"/>
          </a:xfrm>
          <a:prstGeom prst="rect">
            <a:avLst/>
          </a:prstGeom>
          <a:noFill/>
          <a:ln>
            <a:noFill/>
          </a:ln>
        </p:spPr>
        <p:txBody>
          <a:bodyPr wrap="square">
            <a:spAutoFit/>
          </a:bodyPr>
          <a:lstStyle>
            <a:lvl1pPr>
              <a:tabLst>
                <a:tab pos="3852863" algn="l"/>
              </a:tabLst>
              <a:defRPr kumimoji="1">
                <a:solidFill>
                  <a:schemeClr val="tx1"/>
                </a:solidFill>
                <a:latin typeface="Arial" charset="0"/>
                <a:ea typeface="ＭＳ Ｐゴシック" charset="-128"/>
              </a:defRPr>
            </a:lvl1pPr>
            <a:lvl2pPr>
              <a:tabLst>
                <a:tab pos="3852863" algn="l"/>
              </a:tabLst>
              <a:defRPr kumimoji="1">
                <a:solidFill>
                  <a:schemeClr val="tx1"/>
                </a:solidFill>
                <a:latin typeface="Arial" charset="0"/>
                <a:ea typeface="ＭＳ Ｐゴシック" charset="-128"/>
              </a:defRPr>
            </a:lvl2pPr>
            <a:lvl3pPr>
              <a:tabLst>
                <a:tab pos="3852863" algn="l"/>
              </a:tabLst>
              <a:defRPr kumimoji="1">
                <a:solidFill>
                  <a:schemeClr val="tx1"/>
                </a:solidFill>
                <a:latin typeface="Arial" charset="0"/>
                <a:ea typeface="ＭＳ Ｐゴシック" charset="-128"/>
              </a:defRPr>
            </a:lvl3pPr>
            <a:lvl4pPr>
              <a:tabLst>
                <a:tab pos="3852863" algn="l"/>
              </a:tabLst>
              <a:defRPr kumimoji="1">
                <a:solidFill>
                  <a:schemeClr val="tx1"/>
                </a:solidFill>
                <a:latin typeface="Arial" charset="0"/>
                <a:ea typeface="ＭＳ Ｐゴシック" charset="-128"/>
              </a:defRPr>
            </a:lvl4pPr>
            <a:lvl5pPr>
              <a:tabLst>
                <a:tab pos="3852863" algn="l"/>
              </a:tabLst>
              <a:defRPr kumimoji="1">
                <a:solidFill>
                  <a:schemeClr val="tx1"/>
                </a:solidFill>
                <a:latin typeface="Arial" charset="0"/>
                <a:ea typeface="ＭＳ Ｐゴシック" charset="-128"/>
              </a:defRPr>
            </a:lvl5pPr>
            <a:lvl6pPr marL="2009775" indent="-187325" eaLnBrk="0" fontAlgn="base" hangingPunct="0">
              <a:spcBef>
                <a:spcPct val="0"/>
              </a:spcBef>
              <a:spcAft>
                <a:spcPct val="0"/>
              </a:spcAft>
              <a:tabLst>
                <a:tab pos="3852863" algn="l"/>
              </a:tabLst>
              <a:defRPr kumimoji="1">
                <a:solidFill>
                  <a:schemeClr val="tx1"/>
                </a:solidFill>
                <a:latin typeface="Arial" charset="0"/>
                <a:ea typeface="ＭＳ Ｐゴシック" charset="-128"/>
              </a:defRPr>
            </a:lvl6pPr>
            <a:lvl7pPr marL="2466975" indent="-187325" eaLnBrk="0" fontAlgn="base" hangingPunct="0">
              <a:spcBef>
                <a:spcPct val="0"/>
              </a:spcBef>
              <a:spcAft>
                <a:spcPct val="0"/>
              </a:spcAft>
              <a:tabLst>
                <a:tab pos="3852863" algn="l"/>
              </a:tabLst>
              <a:defRPr kumimoji="1">
                <a:solidFill>
                  <a:schemeClr val="tx1"/>
                </a:solidFill>
                <a:latin typeface="Arial" charset="0"/>
                <a:ea typeface="ＭＳ Ｐゴシック" charset="-128"/>
              </a:defRPr>
            </a:lvl7pPr>
            <a:lvl8pPr marL="2924175" indent="-187325" eaLnBrk="0" fontAlgn="base" hangingPunct="0">
              <a:spcBef>
                <a:spcPct val="0"/>
              </a:spcBef>
              <a:spcAft>
                <a:spcPct val="0"/>
              </a:spcAft>
              <a:tabLst>
                <a:tab pos="3852863" algn="l"/>
              </a:tabLst>
              <a:defRPr kumimoji="1">
                <a:solidFill>
                  <a:schemeClr val="tx1"/>
                </a:solidFill>
                <a:latin typeface="Arial" charset="0"/>
                <a:ea typeface="ＭＳ Ｐゴシック" charset="-128"/>
              </a:defRPr>
            </a:lvl8pPr>
            <a:lvl9pPr marL="3381375" indent="-187325" eaLnBrk="0" fontAlgn="base" hangingPunct="0">
              <a:spcBef>
                <a:spcPct val="0"/>
              </a:spcBef>
              <a:spcAft>
                <a:spcPct val="0"/>
              </a:spcAft>
              <a:tabLst>
                <a:tab pos="3852863" algn="l"/>
              </a:tabLst>
              <a:defRPr kumimoji="1">
                <a:solidFill>
                  <a:schemeClr val="tx1"/>
                </a:solidFill>
                <a:latin typeface="Arial" charset="0"/>
                <a:ea typeface="ＭＳ Ｐゴシック" charset="-128"/>
              </a:defRPr>
            </a:lvl9pPr>
          </a:lstStyle>
          <a:p>
            <a:pPr eaLnBrk="1" hangingPunct="1">
              <a:spcBef>
                <a:spcPts val="200"/>
              </a:spcBef>
              <a:spcAft>
                <a:spcPts val="0"/>
              </a:spcAft>
              <a:tabLst>
                <a:tab pos="2598738" algn="l"/>
              </a:tabLst>
              <a:defRPr/>
            </a:pPr>
            <a:r>
              <a:rPr lang="ja-JP" altLang="en-US" sz="1600" b="1" dirty="0">
                <a:latin typeface="+mn-ea"/>
                <a:ea typeface="+mn-ea"/>
              </a:rPr>
              <a:t>■ 淀川左岸線延伸部事業</a:t>
            </a:r>
            <a:r>
              <a:rPr lang="en-US" altLang="ja-JP" sz="1600" b="1" dirty="0">
                <a:latin typeface="+mn-ea"/>
                <a:ea typeface="+mn-ea"/>
              </a:rPr>
              <a:t>	</a:t>
            </a:r>
            <a:r>
              <a:rPr lang="ja-JP" altLang="en-US" sz="1600" b="1" dirty="0">
                <a:latin typeface="+mn-ea"/>
                <a:ea typeface="+mn-ea"/>
              </a:rPr>
              <a:t>（    ４億円　　　　　　　）</a:t>
            </a:r>
            <a:endParaRPr lang="en-US" altLang="ja-JP" sz="1600" b="1" dirty="0">
              <a:latin typeface="+mn-ea"/>
              <a:ea typeface="+mn-ea"/>
            </a:endParaRPr>
          </a:p>
          <a:p>
            <a:pPr marL="84138" eaLnBrk="1" hangingPunct="1">
              <a:spcBef>
                <a:spcPts val="200"/>
              </a:spcBef>
              <a:spcAft>
                <a:spcPts val="0"/>
              </a:spcAft>
              <a:buFont typeface="Wingdings" pitchFamily="2" charset="2"/>
              <a:buChar char="Ø"/>
              <a:tabLst>
                <a:tab pos="357188" algn="l"/>
                <a:tab pos="3852863" algn="l"/>
              </a:tabLst>
              <a:defRPr/>
            </a:pPr>
            <a:r>
              <a:rPr lang="ja-JP" altLang="en-US" sz="1400" dirty="0">
                <a:latin typeface="+mn-ea"/>
                <a:ea typeface="+mn-ea"/>
              </a:rPr>
              <a:t>　道路詳細設計及び道路改良工事等を実施</a:t>
            </a:r>
            <a:endParaRPr lang="en-US" altLang="ja-JP" sz="1400" dirty="0">
              <a:latin typeface="+mn-ea"/>
              <a:ea typeface="+mn-ea"/>
            </a:endParaRPr>
          </a:p>
          <a:p>
            <a:pPr eaLnBrk="1" hangingPunct="1">
              <a:spcBef>
                <a:spcPts val="200"/>
              </a:spcBef>
              <a:spcAft>
                <a:spcPts val="0"/>
              </a:spcAft>
              <a:defRPr/>
            </a:pPr>
            <a:r>
              <a:rPr lang="ja-JP" altLang="en-US" sz="1400" dirty="0">
                <a:latin typeface="+mn-ea"/>
                <a:ea typeface="+mn-ea"/>
              </a:rPr>
              <a:t>　　・区　　　間：新御堂筋～</a:t>
            </a:r>
            <a:r>
              <a:rPr lang="zh-TW" altLang="en-US" sz="1400" dirty="0">
                <a:latin typeface="+mn-ea"/>
                <a:ea typeface="+mn-ea"/>
              </a:rPr>
              <a:t>近畿自動車道</a:t>
            </a:r>
            <a:endParaRPr lang="en-US" altLang="ja-JP" sz="1400" strike="sngStrike" dirty="0">
              <a:latin typeface="+mn-ea"/>
              <a:ea typeface="+mn-ea"/>
            </a:endParaRPr>
          </a:p>
          <a:p>
            <a:pPr eaLnBrk="1" hangingPunct="1">
              <a:spcBef>
                <a:spcPts val="200"/>
              </a:spcBef>
              <a:spcAft>
                <a:spcPts val="0"/>
              </a:spcAft>
              <a:defRPr/>
            </a:pPr>
            <a:r>
              <a:rPr lang="ja-JP" altLang="en-US" sz="1400" dirty="0">
                <a:latin typeface="+mn-ea"/>
                <a:ea typeface="+mn-ea"/>
              </a:rPr>
              <a:t>　　・事業主体：国、阪神高速道路㈱ 、西日本高速道路㈱ </a:t>
            </a:r>
            <a:r>
              <a:rPr lang="ja-JP" altLang="en-US" sz="1400" b="1" dirty="0">
                <a:latin typeface="+mj-ea"/>
                <a:ea typeface="+mj-ea"/>
              </a:rPr>
              <a:t>　</a:t>
            </a:r>
            <a:endParaRPr lang="en-US" altLang="ja-JP" sz="1400" b="1" dirty="0">
              <a:latin typeface="+mj-ea"/>
              <a:ea typeface="+mj-ea"/>
            </a:endParaRPr>
          </a:p>
        </p:txBody>
      </p:sp>
      <p:grpSp>
        <p:nvGrpSpPr>
          <p:cNvPr id="95" name="グループ化 94">
            <a:extLst>
              <a:ext uri="{FF2B5EF4-FFF2-40B4-BE49-F238E27FC236}">
                <a16:creationId xmlns:a16="http://schemas.microsoft.com/office/drawing/2014/main" id="{BFE3002E-6749-B5D5-A9FA-C4A409C9F7EA}"/>
              </a:ext>
            </a:extLst>
          </p:cNvPr>
          <p:cNvGrpSpPr/>
          <p:nvPr/>
        </p:nvGrpSpPr>
        <p:grpSpPr>
          <a:xfrm>
            <a:off x="2944678" y="1920981"/>
            <a:ext cx="1896145" cy="1276668"/>
            <a:chOff x="-2209893" y="1703955"/>
            <a:chExt cx="2652094" cy="1675810"/>
          </a:xfrm>
        </p:grpSpPr>
        <p:grpSp>
          <p:nvGrpSpPr>
            <p:cNvPr id="96" name="グループ化 95">
              <a:extLst>
                <a:ext uri="{FF2B5EF4-FFF2-40B4-BE49-F238E27FC236}">
                  <a16:creationId xmlns:a16="http://schemas.microsoft.com/office/drawing/2014/main" id="{BCDF92D6-2830-8779-5461-55373C92D8CE}"/>
                </a:ext>
              </a:extLst>
            </p:cNvPr>
            <p:cNvGrpSpPr/>
            <p:nvPr/>
          </p:nvGrpSpPr>
          <p:grpSpPr>
            <a:xfrm>
              <a:off x="-2209892" y="1703955"/>
              <a:ext cx="2652093" cy="1674793"/>
              <a:chOff x="4784187" y="1414984"/>
              <a:chExt cx="4076614" cy="2552488"/>
            </a:xfrm>
          </p:grpSpPr>
          <p:pic>
            <p:nvPicPr>
              <p:cNvPr id="98" name="図 9">
                <a:extLst>
                  <a:ext uri="{FF2B5EF4-FFF2-40B4-BE49-F238E27FC236}">
                    <a16:creationId xmlns:a16="http://schemas.microsoft.com/office/drawing/2014/main" id="{B09D1F3B-9291-D5B1-2B78-C6C9B22C3989}"/>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bwMode="auto">
              <a:xfrm>
                <a:off x="4784187" y="1438584"/>
                <a:ext cx="4076614" cy="2528888"/>
              </a:xfrm>
              <a:prstGeom prst="roundRect">
                <a:avLst>
                  <a:gd name="adj" fmla="val 16667"/>
                </a:avLst>
              </a:prstGeom>
              <a:ln w="0">
                <a:no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1" name="フリーフォーム 110">
                <a:extLst>
                  <a:ext uri="{FF2B5EF4-FFF2-40B4-BE49-F238E27FC236}">
                    <a16:creationId xmlns:a16="http://schemas.microsoft.com/office/drawing/2014/main" id="{27EAB119-8CE4-BFA3-F8D5-9DC05E942AC5}"/>
                  </a:ext>
                </a:extLst>
              </p:cNvPr>
              <p:cNvSpPr/>
              <p:nvPr/>
            </p:nvSpPr>
            <p:spPr>
              <a:xfrm>
                <a:off x="5854700" y="2984500"/>
                <a:ext cx="2949575" cy="600075"/>
              </a:xfrm>
              <a:custGeom>
                <a:avLst/>
                <a:gdLst>
                  <a:gd name="connsiteX0" fmla="*/ 2728913 w 2728913"/>
                  <a:gd name="connsiteY0" fmla="*/ 0 h 623887"/>
                  <a:gd name="connsiteX1" fmla="*/ 1900238 w 2728913"/>
                  <a:gd name="connsiteY1" fmla="*/ 309562 h 623887"/>
                  <a:gd name="connsiteX2" fmla="*/ 1633538 w 2728913"/>
                  <a:gd name="connsiteY2" fmla="*/ 314325 h 623887"/>
                  <a:gd name="connsiteX3" fmla="*/ 1328738 w 2728913"/>
                  <a:gd name="connsiteY3" fmla="*/ 485775 h 623887"/>
                  <a:gd name="connsiteX4" fmla="*/ 357188 w 2728913"/>
                  <a:gd name="connsiteY4" fmla="*/ 514350 h 623887"/>
                  <a:gd name="connsiteX5" fmla="*/ 180975 w 2728913"/>
                  <a:gd name="connsiteY5" fmla="*/ 619125 h 623887"/>
                  <a:gd name="connsiteX6" fmla="*/ 0 w 2728913"/>
                  <a:gd name="connsiteY6" fmla="*/ 623887 h 623887"/>
                  <a:gd name="connsiteX0" fmla="*/ 2728913 w 2731770"/>
                  <a:gd name="connsiteY0" fmla="*/ 0 h 623887"/>
                  <a:gd name="connsiteX1" fmla="*/ 2731770 w 2731770"/>
                  <a:gd name="connsiteY1" fmla="*/ 4762 h 623887"/>
                  <a:gd name="connsiteX2" fmla="*/ 1900238 w 2731770"/>
                  <a:gd name="connsiteY2" fmla="*/ 309562 h 623887"/>
                  <a:gd name="connsiteX3" fmla="*/ 1633538 w 2731770"/>
                  <a:gd name="connsiteY3" fmla="*/ 314325 h 623887"/>
                  <a:gd name="connsiteX4" fmla="*/ 1328738 w 2731770"/>
                  <a:gd name="connsiteY4" fmla="*/ 485775 h 623887"/>
                  <a:gd name="connsiteX5" fmla="*/ 357188 w 2731770"/>
                  <a:gd name="connsiteY5" fmla="*/ 514350 h 623887"/>
                  <a:gd name="connsiteX6" fmla="*/ 180975 w 2731770"/>
                  <a:gd name="connsiteY6" fmla="*/ 619125 h 623887"/>
                  <a:gd name="connsiteX7" fmla="*/ 0 w 2731770"/>
                  <a:gd name="connsiteY7" fmla="*/ 623887 h 623887"/>
                  <a:gd name="connsiteX0" fmla="*/ 2728913 w 2728913"/>
                  <a:gd name="connsiteY0" fmla="*/ 2858 h 626745"/>
                  <a:gd name="connsiteX1" fmla="*/ 2663190 w 2728913"/>
                  <a:gd name="connsiteY1" fmla="*/ 0 h 626745"/>
                  <a:gd name="connsiteX2" fmla="*/ 1900238 w 2728913"/>
                  <a:gd name="connsiteY2" fmla="*/ 312420 h 626745"/>
                  <a:gd name="connsiteX3" fmla="*/ 1633538 w 2728913"/>
                  <a:gd name="connsiteY3" fmla="*/ 317183 h 626745"/>
                  <a:gd name="connsiteX4" fmla="*/ 1328738 w 2728913"/>
                  <a:gd name="connsiteY4" fmla="*/ 488633 h 626745"/>
                  <a:gd name="connsiteX5" fmla="*/ 357188 w 2728913"/>
                  <a:gd name="connsiteY5" fmla="*/ 517208 h 626745"/>
                  <a:gd name="connsiteX6" fmla="*/ 180975 w 2728913"/>
                  <a:gd name="connsiteY6" fmla="*/ 621983 h 626745"/>
                  <a:gd name="connsiteX7" fmla="*/ 0 w 2728913"/>
                  <a:gd name="connsiteY7" fmla="*/ 626745 h 626745"/>
                  <a:gd name="connsiteX0" fmla="*/ 3201353 w 3201353"/>
                  <a:gd name="connsiteY0" fmla="*/ 0 h 661987"/>
                  <a:gd name="connsiteX1" fmla="*/ 2663190 w 3201353"/>
                  <a:gd name="connsiteY1" fmla="*/ 35242 h 661987"/>
                  <a:gd name="connsiteX2" fmla="*/ 1900238 w 3201353"/>
                  <a:gd name="connsiteY2" fmla="*/ 347662 h 661987"/>
                  <a:gd name="connsiteX3" fmla="*/ 1633538 w 3201353"/>
                  <a:gd name="connsiteY3" fmla="*/ 352425 h 661987"/>
                  <a:gd name="connsiteX4" fmla="*/ 1328738 w 3201353"/>
                  <a:gd name="connsiteY4" fmla="*/ 523875 h 661987"/>
                  <a:gd name="connsiteX5" fmla="*/ 357188 w 3201353"/>
                  <a:gd name="connsiteY5" fmla="*/ 552450 h 661987"/>
                  <a:gd name="connsiteX6" fmla="*/ 180975 w 3201353"/>
                  <a:gd name="connsiteY6" fmla="*/ 657225 h 661987"/>
                  <a:gd name="connsiteX7" fmla="*/ 0 w 3201353"/>
                  <a:gd name="connsiteY7" fmla="*/ 661987 h 661987"/>
                  <a:gd name="connsiteX0" fmla="*/ 3201353 w 3201353"/>
                  <a:gd name="connsiteY0" fmla="*/ 0 h 661987"/>
                  <a:gd name="connsiteX1" fmla="*/ 2708910 w 3201353"/>
                  <a:gd name="connsiteY1" fmla="*/ 27622 h 661987"/>
                  <a:gd name="connsiteX2" fmla="*/ 1900238 w 3201353"/>
                  <a:gd name="connsiteY2" fmla="*/ 347662 h 661987"/>
                  <a:gd name="connsiteX3" fmla="*/ 1633538 w 3201353"/>
                  <a:gd name="connsiteY3" fmla="*/ 352425 h 661987"/>
                  <a:gd name="connsiteX4" fmla="*/ 1328738 w 3201353"/>
                  <a:gd name="connsiteY4" fmla="*/ 523875 h 661987"/>
                  <a:gd name="connsiteX5" fmla="*/ 357188 w 3201353"/>
                  <a:gd name="connsiteY5" fmla="*/ 552450 h 661987"/>
                  <a:gd name="connsiteX6" fmla="*/ 180975 w 3201353"/>
                  <a:gd name="connsiteY6" fmla="*/ 657225 h 661987"/>
                  <a:gd name="connsiteX7" fmla="*/ 0 w 3201353"/>
                  <a:gd name="connsiteY7" fmla="*/ 661987 h 661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01353" h="661987">
                    <a:moveTo>
                      <a:pt x="3201353" y="0"/>
                    </a:moveTo>
                    <a:lnTo>
                      <a:pt x="2708910" y="27622"/>
                    </a:lnTo>
                    <a:lnTo>
                      <a:pt x="1900238" y="347662"/>
                    </a:lnTo>
                    <a:lnTo>
                      <a:pt x="1633538" y="352425"/>
                    </a:lnTo>
                    <a:lnTo>
                      <a:pt x="1328738" y="523875"/>
                    </a:lnTo>
                    <a:lnTo>
                      <a:pt x="357188" y="552450"/>
                    </a:lnTo>
                    <a:lnTo>
                      <a:pt x="180975" y="657225"/>
                    </a:lnTo>
                    <a:lnTo>
                      <a:pt x="0" y="661987"/>
                    </a:lnTo>
                  </a:path>
                </a:pathLst>
              </a:custGeom>
              <a:noFill/>
              <a:ln w="22225">
                <a:no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ja-JP" altLang="en-US" dirty="0">
                  <a:solidFill>
                    <a:schemeClr val="tx1"/>
                  </a:solidFill>
                  <a:latin typeface="ＭＳ Ｐゴシック" panose="020B0600070205080204" pitchFamily="50" charset="-128"/>
                </a:endParaRPr>
              </a:p>
            </p:txBody>
          </p:sp>
          <p:cxnSp>
            <p:nvCxnSpPr>
              <p:cNvPr id="112" name="直線矢印コネクタ 111">
                <a:extLst>
                  <a:ext uri="{FF2B5EF4-FFF2-40B4-BE49-F238E27FC236}">
                    <a16:creationId xmlns:a16="http://schemas.microsoft.com/office/drawing/2014/main" id="{CE278E74-D3D7-1BA5-3C90-B0532C0F7D1B}"/>
                  </a:ext>
                </a:extLst>
              </p:cNvPr>
              <p:cNvCxnSpPr/>
              <p:nvPr/>
            </p:nvCxnSpPr>
            <p:spPr>
              <a:xfrm flipH="1" flipV="1">
                <a:off x="7834313" y="3219450"/>
                <a:ext cx="133350" cy="106363"/>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116" name="テキスト ボックス 27">
                <a:extLst>
                  <a:ext uri="{FF2B5EF4-FFF2-40B4-BE49-F238E27FC236}">
                    <a16:creationId xmlns:a16="http://schemas.microsoft.com/office/drawing/2014/main" id="{49AE0271-5E77-2663-E192-D64FF2D1328D}"/>
                  </a:ext>
                </a:extLst>
              </p:cNvPr>
              <p:cNvSpPr txBox="1">
                <a:spLocks noChangeArrowheads="1"/>
              </p:cNvSpPr>
              <p:nvPr/>
            </p:nvSpPr>
            <p:spPr bwMode="auto">
              <a:xfrm>
                <a:off x="5081403" y="3196755"/>
                <a:ext cx="735534" cy="153930"/>
              </a:xfrm>
              <a:prstGeom prst="rect">
                <a:avLst/>
              </a:prstGeom>
              <a:solidFill>
                <a:srgbClr val="000000">
                  <a:alpha val="10196"/>
                </a:srgbClr>
              </a:solidFill>
              <a:ln w="9525">
                <a:noFill/>
                <a:miter lim="800000"/>
                <a:headEnd/>
                <a:tailEnd/>
              </a:ln>
            </p:spPr>
            <p:txBody>
              <a:bodyPr wrap="square" lIns="0" tIns="0" rIns="0" bIns="0">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eaLnBrk="1" hangingPunct="1">
                  <a:lnSpc>
                    <a:spcPct val="100000"/>
                  </a:lnSpc>
                  <a:spcBef>
                    <a:spcPct val="0"/>
                  </a:spcBef>
                  <a:buFontTx/>
                  <a:buNone/>
                </a:pPr>
                <a:r>
                  <a:rPr lang="ja-JP" altLang="en-US" sz="500" dirty="0"/>
                  <a:t>淀川南岸線</a:t>
                </a:r>
              </a:p>
            </p:txBody>
          </p:sp>
          <p:sp>
            <p:nvSpPr>
              <p:cNvPr id="117" name="テキスト ボックス 116">
                <a:extLst>
                  <a:ext uri="{FF2B5EF4-FFF2-40B4-BE49-F238E27FC236}">
                    <a16:creationId xmlns:a16="http://schemas.microsoft.com/office/drawing/2014/main" id="{AD86F70C-B4BE-AFD4-789B-4EC99E6CE204}"/>
                  </a:ext>
                </a:extLst>
              </p:cNvPr>
              <p:cNvSpPr txBox="1"/>
              <p:nvPr/>
            </p:nvSpPr>
            <p:spPr>
              <a:xfrm>
                <a:off x="4958511" y="1414984"/>
                <a:ext cx="3667051" cy="396875"/>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anchor="ctr"/>
              <a:lstStyle>
                <a:defPPr>
                  <a:defRPr lang="ja-JP"/>
                </a:defPPr>
                <a:lvl1pPr algn="ctr">
                  <a:defRPr sz="1600">
                    <a:latin typeface="HG丸ｺﾞｼｯｸM-PRO" panose="020F0600000000000000" pitchFamily="50" charset="-128"/>
                    <a:ea typeface="HG丸ｺﾞｼｯｸM-PRO" panose="020F0600000000000000" pitchFamily="50" charset="-128"/>
                  </a:defRPr>
                </a:lvl1pPr>
                <a:lvl2pPr>
                  <a:defRPr>
                    <a:solidFill>
                      <a:schemeClr val="dk1"/>
                    </a:solidFill>
                    <a:latin typeface="+mn-lt"/>
                    <a:ea typeface="+mn-ea"/>
                  </a:defRPr>
                </a:lvl2pPr>
                <a:lvl3pPr>
                  <a:defRPr>
                    <a:solidFill>
                      <a:schemeClr val="dk1"/>
                    </a:solidFill>
                    <a:latin typeface="+mn-lt"/>
                    <a:ea typeface="+mn-ea"/>
                  </a:defRPr>
                </a:lvl3pPr>
                <a:lvl4pPr>
                  <a:defRPr>
                    <a:solidFill>
                      <a:schemeClr val="dk1"/>
                    </a:solidFill>
                    <a:latin typeface="+mn-lt"/>
                    <a:ea typeface="+mn-ea"/>
                  </a:defRPr>
                </a:lvl4pPr>
                <a:lvl5pPr>
                  <a:defRPr>
                    <a:solidFill>
                      <a:schemeClr val="dk1"/>
                    </a:solidFill>
                    <a:latin typeface="+mn-lt"/>
                    <a:ea typeface="+mn-ea"/>
                  </a:defRPr>
                </a:lvl5pPr>
                <a:lvl6pPr>
                  <a:defRPr>
                    <a:solidFill>
                      <a:schemeClr val="dk1"/>
                    </a:solidFill>
                    <a:latin typeface="+mn-lt"/>
                    <a:ea typeface="+mn-ea"/>
                  </a:defRPr>
                </a:lvl6pPr>
                <a:lvl7pPr>
                  <a:defRPr>
                    <a:solidFill>
                      <a:schemeClr val="dk1"/>
                    </a:solidFill>
                    <a:latin typeface="+mn-lt"/>
                    <a:ea typeface="+mn-ea"/>
                  </a:defRPr>
                </a:lvl7pPr>
                <a:lvl8pPr>
                  <a:defRPr>
                    <a:solidFill>
                      <a:schemeClr val="dk1"/>
                    </a:solidFill>
                    <a:latin typeface="+mn-lt"/>
                    <a:ea typeface="+mn-ea"/>
                  </a:defRPr>
                </a:lvl8pPr>
                <a:lvl9pPr>
                  <a:defRPr>
                    <a:solidFill>
                      <a:schemeClr val="dk1"/>
                    </a:solidFill>
                    <a:latin typeface="+mn-lt"/>
                    <a:ea typeface="+mn-ea"/>
                  </a:defRPr>
                </a:lvl9pPr>
              </a:lstStyle>
              <a:p>
                <a:pPr>
                  <a:defRPr/>
                </a:pPr>
                <a:r>
                  <a:rPr lang="ja-JP" altLang="en-US" sz="900" b="1" dirty="0">
                    <a:solidFill>
                      <a:schemeClr val="tx1"/>
                    </a:solidFill>
                    <a:latin typeface="+mj-ea"/>
                    <a:ea typeface="+mj-ea"/>
                  </a:rPr>
                  <a:t>整備イメージ</a:t>
                </a:r>
              </a:p>
            </p:txBody>
          </p:sp>
          <p:sp>
            <p:nvSpPr>
              <p:cNvPr id="118" name="テキスト ボックス 25">
                <a:extLst>
                  <a:ext uri="{FF2B5EF4-FFF2-40B4-BE49-F238E27FC236}">
                    <a16:creationId xmlns:a16="http://schemas.microsoft.com/office/drawing/2014/main" id="{DF536A3A-8803-188C-AF37-9ECF51CA5F67}"/>
                  </a:ext>
                </a:extLst>
              </p:cNvPr>
              <p:cNvSpPr txBox="1">
                <a:spLocks noChangeArrowheads="1"/>
              </p:cNvSpPr>
              <p:nvPr/>
            </p:nvSpPr>
            <p:spPr bwMode="auto">
              <a:xfrm>
                <a:off x="6233576" y="3628813"/>
                <a:ext cx="1212253" cy="184717"/>
              </a:xfrm>
              <a:prstGeom prst="rect">
                <a:avLst/>
              </a:prstGeom>
              <a:solidFill>
                <a:schemeClr val="tx1">
                  <a:alpha val="10196"/>
                </a:schemeClr>
              </a:solidFill>
              <a:ln w="9525">
                <a:noFill/>
                <a:miter lim="800000"/>
                <a:headEnd/>
                <a:tailEnd/>
              </a:ln>
            </p:spPr>
            <p:txBody>
              <a:bodyPr wrap="square" lIns="0" tIns="0" rIns="0" bIns="0">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100000"/>
                  </a:lnSpc>
                  <a:spcBef>
                    <a:spcPct val="0"/>
                  </a:spcBef>
                  <a:buFontTx/>
                  <a:buNone/>
                </a:pPr>
                <a:r>
                  <a:rPr lang="ja-JP" altLang="en-US" sz="600" dirty="0"/>
                  <a:t>淀川左岸線</a:t>
                </a:r>
                <a:r>
                  <a:rPr lang="en-US" altLang="ja-JP" sz="600" dirty="0"/>
                  <a:t>(2</a:t>
                </a:r>
                <a:r>
                  <a:rPr lang="ja-JP" altLang="en-US" sz="600" dirty="0"/>
                  <a:t>期</a:t>
                </a:r>
                <a:r>
                  <a:rPr lang="en-US" altLang="ja-JP" sz="600" dirty="0"/>
                  <a:t>)</a:t>
                </a:r>
                <a:endParaRPr lang="ja-JP" altLang="en-US" sz="600" dirty="0"/>
              </a:p>
            </p:txBody>
          </p:sp>
          <p:sp>
            <p:nvSpPr>
              <p:cNvPr id="119" name="テキスト ボックス 27">
                <a:extLst>
                  <a:ext uri="{FF2B5EF4-FFF2-40B4-BE49-F238E27FC236}">
                    <a16:creationId xmlns:a16="http://schemas.microsoft.com/office/drawing/2014/main" id="{14785EFB-A88A-20A4-B839-16889BEB6780}"/>
                  </a:ext>
                </a:extLst>
              </p:cNvPr>
              <p:cNvSpPr txBox="1">
                <a:spLocks noChangeArrowheads="1"/>
              </p:cNvSpPr>
              <p:nvPr/>
            </p:nvSpPr>
            <p:spPr bwMode="auto">
              <a:xfrm>
                <a:off x="8264276" y="2112154"/>
                <a:ext cx="315980" cy="153930"/>
              </a:xfrm>
              <a:prstGeom prst="rect">
                <a:avLst/>
              </a:prstGeom>
              <a:solidFill>
                <a:srgbClr val="000000">
                  <a:alpha val="10196"/>
                </a:srgbClr>
              </a:solidFill>
              <a:ln w="9525">
                <a:noFill/>
                <a:miter lim="800000"/>
                <a:headEnd/>
                <a:tailEnd/>
              </a:ln>
            </p:spPr>
            <p:txBody>
              <a:bodyPr wrap="square" lIns="0" tIns="0" rIns="0" bIns="0">
                <a:spAutoFit/>
              </a:bodyPr>
              <a:lstStyle>
                <a:lvl1pPr>
                  <a:lnSpc>
                    <a:spcPct val="90000"/>
                  </a:lnSpc>
                  <a:spcBef>
                    <a:spcPts val="1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1pPr>
                <a:lvl2pPr marL="742950" indent="-285750">
                  <a:lnSpc>
                    <a:spcPct val="90000"/>
                  </a:lnSpc>
                  <a:spcBef>
                    <a:spcPts val="5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2pPr>
                <a:lvl3pPr marL="1143000" indent="-228600">
                  <a:lnSpc>
                    <a:spcPct val="90000"/>
                  </a:lnSpc>
                  <a:spcBef>
                    <a:spcPts val="5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3pPr>
                <a:lvl4pPr marL="16002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4pPr>
                <a:lvl5pPr marL="2057400" indent="-228600">
                  <a:lnSpc>
                    <a:spcPct val="90000"/>
                  </a:lnSpc>
                  <a:spcBef>
                    <a:spcPts val="500"/>
                  </a:spcBef>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kumimoji="1">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100000"/>
                  </a:lnSpc>
                  <a:spcBef>
                    <a:spcPct val="0"/>
                  </a:spcBef>
                  <a:buFontTx/>
                  <a:buNone/>
                </a:pPr>
                <a:r>
                  <a:rPr lang="ja-JP" altLang="en-US" sz="500" dirty="0"/>
                  <a:t>淀川</a:t>
                </a:r>
              </a:p>
            </p:txBody>
          </p:sp>
        </p:grpSp>
        <p:sp>
          <p:nvSpPr>
            <p:cNvPr id="97" name="角丸四角形 96">
              <a:extLst>
                <a:ext uri="{FF2B5EF4-FFF2-40B4-BE49-F238E27FC236}">
                  <a16:creationId xmlns:a16="http://schemas.microsoft.com/office/drawing/2014/main" id="{181CA471-9EF2-B08E-5B7D-DD5FA2127881}"/>
                </a:ext>
              </a:extLst>
            </p:cNvPr>
            <p:cNvSpPr/>
            <p:nvPr/>
          </p:nvSpPr>
          <p:spPr>
            <a:xfrm>
              <a:off x="-2209893" y="1730068"/>
              <a:ext cx="2652094" cy="1649697"/>
            </a:xfrm>
            <a:prstGeom prst="roundRect">
              <a:avLst>
                <a:gd name="adj" fmla="val 14724"/>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latin typeface="ＭＳ Ｐゴシック" panose="020B0600070205080204" pitchFamily="50" charset="-128"/>
              </a:endParaRPr>
            </a:p>
          </p:txBody>
        </p:sp>
      </p:grpSp>
      <p:grpSp>
        <p:nvGrpSpPr>
          <p:cNvPr id="3" name="グループ化 2">
            <a:extLst>
              <a:ext uri="{FF2B5EF4-FFF2-40B4-BE49-F238E27FC236}">
                <a16:creationId xmlns:a16="http://schemas.microsoft.com/office/drawing/2014/main" id="{C93B9647-0C60-BAE8-B4BB-4C309E444542}"/>
              </a:ext>
            </a:extLst>
          </p:cNvPr>
          <p:cNvGrpSpPr/>
          <p:nvPr/>
        </p:nvGrpSpPr>
        <p:grpSpPr>
          <a:xfrm>
            <a:off x="4996802" y="794550"/>
            <a:ext cx="4028033" cy="4011076"/>
            <a:chOff x="4868443" y="1279112"/>
            <a:chExt cx="4028033" cy="3707006"/>
          </a:xfrm>
        </p:grpSpPr>
        <p:pic>
          <p:nvPicPr>
            <p:cNvPr id="4" name="図 3">
              <a:extLst>
                <a:ext uri="{FF2B5EF4-FFF2-40B4-BE49-F238E27FC236}">
                  <a16:creationId xmlns:a16="http://schemas.microsoft.com/office/drawing/2014/main" id="{34441A34-3204-FD21-3EB5-8BED5DECBCB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17162" y="1282209"/>
              <a:ext cx="3524025" cy="3473873"/>
            </a:xfrm>
            <a:prstGeom prst="rect">
              <a:avLst/>
            </a:prstGeom>
            <a:ln w="3175">
              <a:solidFill>
                <a:schemeClr val="tx1"/>
              </a:solidFill>
            </a:ln>
          </p:spPr>
        </p:pic>
        <p:grpSp>
          <p:nvGrpSpPr>
            <p:cNvPr id="7" name="グループ化 6">
              <a:extLst>
                <a:ext uri="{FF2B5EF4-FFF2-40B4-BE49-F238E27FC236}">
                  <a16:creationId xmlns:a16="http://schemas.microsoft.com/office/drawing/2014/main" id="{82D1E97C-3C0C-9697-09D0-4F0555888A6A}"/>
                </a:ext>
              </a:extLst>
            </p:cNvPr>
            <p:cNvGrpSpPr/>
            <p:nvPr/>
          </p:nvGrpSpPr>
          <p:grpSpPr>
            <a:xfrm>
              <a:off x="6157913" y="2452688"/>
              <a:ext cx="1012031" cy="916781"/>
              <a:chOff x="6157913" y="2452688"/>
              <a:chExt cx="1012031" cy="916781"/>
            </a:xfrm>
            <a:effectLst>
              <a:glow rad="63500">
                <a:schemeClr val="tx1">
                  <a:alpha val="40000"/>
                </a:schemeClr>
              </a:glow>
            </a:effectLst>
          </p:grpSpPr>
          <p:sp>
            <p:nvSpPr>
              <p:cNvPr id="281" name="フリーフォーム 148">
                <a:extLst>
                  <a:ext uri="{FF2B5EF4-FFF2-40B4-BE49-F238E27FC236}">
                    <a16:creationId xmlns:a16="http://schemas.microsoft.com/office/drawing/2014/main" id="{6A8E089E-FE18-8CDC-3734-63F74CC1C0B3}"/>
                  </a:ext>
                </a:extLst>
              </p:cNvPr>
              <p:cNvSpPr/>
              <p:nvPr/>
            </p:nvSpPr>
            <p:spPr>
              <a:xfrm>
                <a:off x="6157913" y="2805113"/>
                <a:ext cx="1012031" cy="564356"/>
              </a:xfrm>
              <a:custGeom>
                <a:avLst/>
                <a:gdLst>
                  <a:gd name="connsiteX0" fmla="*/ 0 w 1012031"/>
                  <a:gd name="connsiteY0" fmla="*/ 16668 h 564356"/>
                  <a:gd name="connsiteX1" fmla="*/ 116681 w 1012031"/>
                  <a:gd name="connsiteY1" fmla="*/ 111918 h 564356"/>
                  <a:gd name="connsiteX2" fmla="*/ 80962 w 1012031"/>
                  <a:gd name="connsiteY2" fmla="*/ 197643 h 564356"/>
                  <a:gd name="connsiteX3" fmla="*/ 83343 w 1012031"/>
                  <a:gd name="connsiteY3" fmla="*/ 261937 h 564356"/>
                  <a:gd name="connsiteX4" fmla="*/ 52387 w 1012031"/>
                  <a:gd name="connsiteY4" fmla="*/ 278606 h 564356"/>
                  <a:gd name="connsiteX5" fmla="*/ 95250 w 1012031"/>
                  <a:gd name="connsiteY5" fmla="*/ 378618 h 564356"/>
                  <a:gd name="connsiteX6" fmla="*/ 154781 w 1012031"/>
                  <a:gd name="connsiteY6" fmla="*/ 400050 h 564356"/>
                  <a:gd name="connsiteX7" fmla="*/ 209550 w 1012031"/>
                  <a:gd name="connsiteY7" fmla="*/ 428625 h 564356"/>
                  <a:gd name="connsiteX8" fmla="*/ 230981 w 1012031"/>
                  <a:gd name="connsiteY8" fmla="*/ 464343 h 564356"/>
                  <a:gd name="connsiteX9" fmla="*/ 350043 w 1012031"/>
                  <a:gd name="connsiteY9" fmla="*/ 495300 h 564356"/>
                  <a:gd name="connsiteX10" fmla="*/ 402431 w 1012031"/>
                  <a:gd name="connsiteY10" fmla="*/ 509587 h 564356"/>
                  <a:gd name="connsiteX11" fmla="*/ 471487 w 1012031"/>
                  <a:gd name="connsiteY11" fmla="*/ 564356 h 564356"/>
                  <a:gd name="connsiteX12" fmla="*/ 497681 w 1012031"/>
                  <a:gd name="connsiteY12" fmla="*/ 564356 h 564356"/>
                  <a:gd name="connsiteX13" fmla="*/ 578643 w 1012031"/>
                  <a:gd name="connsiteY13" fmla="*/ 528637 h 564356"/>
                  <a:gd name="connsiteX14" fmla="*/ 700087 w 1012031"/>
                  <a:gd name="connsiteY14" fmla="*/ 516731 h 564356"/>
                  <a:gd name="connsiteX15" fmla="*/ 762000 w 1012031"/>
                  <a:gd name="connsiteY15" fmla="*/ 521493 h 564356"/>
                  <a:gd name="connsiteX16" fmla="*/ 888206 w 1012031"/>
                  <a:gd name="connsiteY16" fmla="*/ 540543 h 564356"/>
                  <a:gd name="connsiteX17" fmla="*/ 873918 w 1012031"/>
                  <a:gd name="connsiteY17" fmla="*/ 445293 h 564356"/>
                  <a:gd name="connsiteX18" fmla="*/ 883443 w 1012031"/>
                  <a:gd name="connsiteY18" fmla="*/ 319087 h 564356"/>
                  <a:gd name="connsiteX19" fmla="*/ 919162 w 1012031"/>
                  <a:gd name="connsiteY19" fmla="*/ 252412 h 564356"/>
                  <a:gd name="connsiteX20" fmla="*/ 985837 w 1012031"/>
                  <a:gd name="connsiteY20" fmla="*/ 202406 h 564356"/>
                  <a:gd name="connsiteX21" fmla="*/ 1012031 w 1012031"/>
                  <a:gd name="connsiteY21" fmla="*/ 107156 h 564356"/>
                  <a:gd name="connsiteX22" fmla="*/ 1012031 w 1012031"/>
                  <a:gd name="connsiteY22" fmla="*/ 0 h 56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012031" h="564356">
                    <a:moveTo>
                      <a:pt x="0" y="16668"/>
                    </a:moveTo>
                    <a:lnTo>
                      <a:pt x="116681" y="111918"/>
                    </a:lnTo>
                    <a:lnTo>
                      <a:pt x="80962" y="197643"/>
                    </a:lnTo>
                    <a:cubicBezTo>
                      <a:pt x="81756" y="219074"/>
                      <a:pt x="82549" y="240506"/>
                      <a:pt x="83343" y="261937"/>
                    </a:cubicBezTo>
                    <a:lnTo>
                      <a:pt x="52387" y="278606"/>
                    </a:lnTo>
                    <a:lnTo>
                      <a:pt x="95250" y="378618"/>
                    </a:lnTo>
                    <a:lnTo>
                      <a:pt x="154781" y="400050"/>
                    </a:lnTo>
                    <a:lnTo>
                      <a:pt x="209550" y="428625"/>
                    </a:lnTo>
                    <a:lnTo>
                      <a:pt x="230981" y="464343"/>
                    </a:lnTo>
                    <a:lnTo>
                      <a:pt x="350043" y="495300"/>
                    </a:lnTo>
                    <a:lnTo>
                      <a:pt x="402431" y="509587"/>
                    </a:lnTo>
                    <a:lnTo>
                      <a:pt x="471487" y="564356"/>
                    </a:lnTo>
                    <a:lnTo>
                      <a:pt x="497681" y="564356"/>
                    </a:lnTo>
                    <a:lnTo>
                      <a:pt x="578643" y="528637"/>
                    </a:lnTo>
                    <a:lnTo>
                      <a:pt x="700087" y="516731"/>
                    </a:lnTo>
                    <a:lnTo>
                      <a:pt x="762000" y="521493"/>
                    </a:lnTo>
                    <a:lnTo>
                      <a:pt x="888206" y="540543"/>
                    </a:lnTo>
                    <a:lnTo>
                      <a:pt x="873918" y="445293"/>
                    </a:lnTo>
                    <a:lnTo>
                      <a:pt x="883443" y="319087"/>
                    </a:lnTo>
                    <a:lnTo>
                      <a:pt x="919162" y="252412"/>
                    </a:lnTo>
                    <a:lnTo>
                      <a:pt x="985837" y="202406"/>
                    </a:lnTo>
                    <a:lnTo>
                      <a:pt x="1012031" y="107156"/>
                    </a:lnTo>
                    <a:lnTo>
                      <a:pt x="1012031" y="0"/>
                    </a:lnTo>
                  </a:path>
                </a:pathLst>
              </a:cu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ndParaRPr>
              </a:p>
            </p:txBody>
          </p:sp>
          <p:sp>
            <p:nvSpPr>
              <p:cNvPr id="282" name="フリーフォーム 149">
                <a:extLst>
                  <a:ext uri="{FF2B5EF4-FFF2-40B4-BE49-F238E27FC236}">
                    <a16:creationId xmlns:a16="http://schemas.microsoft.com/office/drawing/2014/main" id="{C21ADAA8-9565-044F-FD03-3C4F6FE866A4}"/>
                  </a:ext>
                </a:extLst>
              </p:cNvPr>
              <p:cNvSpPr/>
              <p:nvPr/>
            </p:nvSpPr>
            <p:spPr>
              <a:xfrm>
                <a:off x="6157913" y="2452688"/>
                <a:ext cx="1012031" cy="364331"/>
              </a:xfrm>
              <a:custGeom>
                <a:avLst/>
                <a:gdLst>
                  <a:gd name="connsiteX0" fmla="*/ 1012031 w 1012031"/>
                  <a:gd name="connsiteY0" fmla="*/ 352425 h 364331"/>
                  <a:gd name="connsiteX1" fmla="*/ 1004887 w 1012031"/>
                  <a:gd name="connsiteY1" fmla="*/ 271462 h 364331"/>
                  <a:gd name="connsiteX2" fmla="*/ 988218 w 1012031"/>
                  <a:gd name="connsiteY2" fmla="*/ 207168 h 364331"/>
                  <a:gd name="connsiteX3" fmla="*/ 971550 w 1012031"/>
                  <a:gd name="connsiteY3" fmla="*/ 78581 h 364331"/>
                  <a:gd name="connsiteX4" fmla="*/ 962025 w 1012031"/>
                  <a:gd name="connsiteY4" fmla="*/ 64293 h 364331"/>
                  <a:gd name="connsiteX5" fmla="*/ 859631 w 1012031"/>
                  <a:gd name="connsiteY5" fmla="*/ 119062 h 364331"/>
                  <a:gd name="connsiteX6" fmla="*/ 752475 w 1012031"/>
                  <a:gd name="connsiteY6" fmla="*/ 130968 h 364331"/>
                  <a:gd name="connsiteX7" fmla="*/ 623887 w 1012031"/>
                  <a:gd name="connsiteY7" fmla="*/ 80962 h 364331"/>
                  <a:gd name="connsiteX8" fmla="*/ 521493 w 1012031"/>
                  <a:gd name="connsiteY8" fmla="*/ 26193 h 364331"/>
                  <a:gd name="connsiteX9" fmla="*/ 485775 w 1012031"/>
                  <a:gd name="connsiteY9" fmla="*/ 0 h 364331"/>
                  <a:gd name="connsiteX10" fmla="*/ 347662 w 1012031"/>
                  <a:gd name="connsiteY10" fmla="*/ 61912 h 364331"/>
                  <a:gd name="connsiteX11" fmla="*/ 261937 w 1012031"/>
                  <a:gd name="connsiteY11" fmla="*/ 133350 h 364331"/>
                  <a:gd name="connsiteX12" fmla="*/ 240506 w 1012031"/>
                  <a:gd name="connsiteY12" fmla="*/ 147637 h 364331"/>
                  <a:gd name="connsiteX13" fmla="*/ 211931 w 1012031"/>
                  <a:gd name="connsiteY13" fmla="*/ 235743 h 364331"/>
                  <a:gd name="connsiteX14" fmla="*/ 183356 w 1012031"/>
                  <a:gd name="connsiteY14" fmla="*/ 261937 h 364331"/>
                  <a:gd name="connsiteX15" fmla="*/ 123825 w 1012031"/>
                  <a:gd name="connsiteY15" fmla="*/ 297656 h 364331"/>
                  <a:gd name="connsiteX16" fmla="*/ 47625 w 1012031"/>
                  <a:gd name="connsiteY16" fmla="*/ 333375 h 364331"/>
                  <a:gd name="connsiteX17" fmla="*/ 19050 w 1012031"/>
                  <a:gd name="connsiteY17" fmla="*/ 354806 h 364331"/>
                  <a:gd name="connsiteX18" fmla="*/ 0 w 1012031"/>
                  <a:gd name="connsiteY18" fmla="*/ 364331 h 364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12031" h="364331">
                    <a:moveTo>
                      <a:pt x="1012031" y="352425"/>
                    </a:moveTo>
                    <a:lnTo>
                      <a:pt x="1004887" y="271462"/>
                    </a:lnTo>
                    <a:lnTo>
                      <a:pt x="988218" y="207168"/>
                    </a:lnTo>
                    <a:lnTo>
                      <a:pt x="971550" y="78581"/>
                    </a:lnTo>
                    <a:lnTo>
                      <a:pt x="962025" y="64293"/>
                    </a:lnTo>
                    <a:lnTo>
                      <a:pt x="859631" y="119062"/>
                    </a:lnTo>
                    <a:lnTo>
                      <a:pt x="752475" y="130968"/>
                    </a:lnTo>
                    <a:lnTo>
                      <a:pt x="623887" y="80962"/>
                    </a:lnTo>
                    <a:lnTo>
                      <a:pt x="521493" y="26193"/>
                    </a:lnTo>
                    <a:lnTo>
                      <a:pt x="485775" y="0"/>
                    </a:lnTo>
                    <a:lnTo>
                      <a:pt x="347662" y="61912"/>
                    </a:lnTo>
                    <a:lnTo>
                      <a:pt x="261937" y="133350"/>
                    </a:lnTo>
                    <a:lnTo>
                      <a:pt x="240506" y="147637"/>
                    </a:lnTo>
                    <a:lnTo>
                      <a:pt x="211931" y="235743"/>
                    </a:lnTo>
                    <a:lnTo>
                      <a:pt x="183356" y="261937"/>
                    </a:lnTo>
                    <a:lnTo>
                      <a:pt x="123825" y="297656"/>
                    </a:lnTo>
                    <a:lnTo>
                      <a:pt x="47625" y="333375"/>
                    </a:lnTo>
                    <a:lnTo>
                      <a:pt x="19050" y="354806"/>
                    </a:lnTo>
                    <a:lnTo>
                      <a:pt x="0" y="364331"/>
                    </a:lnTo>
                  </a:path>
                </a:pathLst>
              </a:custGeom>
              <a:no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ndParaRPr>
              </a:p>
            </p:txBody>
          </p:sp>
        </p:grpSp>
        <p:sp>
          <p:nvSpPr>
            <p:cNvPr id="8" name="フリーフォーム 86">
              <a:extLst>
                <a:ext uri="{FF2B5EF4-FFF2-40B4-BE49-F238E27FC236}">
                  <a16:creationId xmlns:a16="http://schemas.microsoft.com/office/drawing/2014/main" id="{59282E75-5DAB-6C53-2486-6011972D5D4F}"/>
                </a:ext>
              </a:extLst>
            </p:cNvPr>
            <p:cNvSpPr/>
            <p:nvPr/>
          </p:nvSpPr>
          <p:spPr bwMode="auto">
            <a:xfrm>
              <a:off x="6604736" y="2473269"/>
              <a:ext cx="535768" cy="128339"/>
            </a:xfrm>
            <a:custGeom>
              <a:avLst/>
              <a:gdLst>
                <a:gd name="connsiteX0" fmla="*/ 0 w 797718"/>
                <a:gd name="connsiteY0" fmla="*/ 7144 h 211931"/>
                <a:gd name="connsiteX1" fmla="*/ 64293 w 797718"/>
                <a:gd name="connsiteY1" fmla="*/ 0 h 211931"/>
                <a:gd name="connsiteX2" fmla="*/ 500062 w 797718"/>
                <a:gd name="connsiteY2" fmla="*/ 211931 h 211931"/>
                <a:gd name="connsiteX3" fmla="*/ 797718 w 797718"/>
                <a:gd name="connsiteY3" fmla="*/ 52388 h 211931"/>
                <a:gd name="connsiteX0" fmla="*/ 0 w 797718"/>
                <a:gd name="connsiteY0" fmla="*/ 7195 h 211982"/>
                <a:gd name="connsiteX1" fmla="*/ 64293 w 797718"/>
                <a:gd name="connsiteY1" fmla="*/ 51 h 211982"/>
                <a:gd name="connsiteX2" fmla="*/ 500062 w 797718"/>
                <a:gd name="connsiteY2" fmla="*/ 211982 h 211982"/>
                <a:gd name="connsiteX3" fmla="*/ 797718 w 797718"/>
                <a:gd name="connsiteY3" fmla="*/ 52439 h 211982"/>
                <a:gd name="connsiteX0" fmla="*/ 0 w 797718"/>
                <a:gd name="connsiteY0" fmla="*/ 9576 h 214363"/>
                <a:gd name="connsiteX1" fmla="*/ 50006 w 797718"/>
                <a:gd name="connsiteY1" fmla="*/ 50 h 214363"/>
                <a:gd name="connsiteX2" fmla="*/ 500062 w 797718"/>
                <a:gd name="connsiteY2" fmla="*/ 214363 h 214363"/>
                <a:gd name="connsiteX3" fmla="*/ 797718 w 797718"/>
                <a:gd name="connsiteY3" fmla="*/ 54820 h 214363"/>
                <a:gd name="connsiteX0" fmla="*/ 0 w 797718"/>
                <a:gd name="connsiteY0" fmla="*/ 9562 h 214349"/>
                <a:gd name="connsiteX1" fmla="*/ 50006 w 797718"/>
                <a:gd name="connsiteY1" fmla="*/ 36 h 214349"/>
                <a:gd name="connsiteX2" fmla="*/ 500062 w 797718"/>
                <a:gd name="connsiteY2" fmla="*/ 214349 h 214349"/>
                <a:gd name="connsiteX3" fmla="*/ 797718 w 797718"/>
                <a:gd name="connsiteY3" fmla="*/ 54806 h 214349"/>
                <a:gd name="connsiteX0" fmla="*/ 0 w 797718"/>
                <a:gd name="connsiteY0" fmla="*/ 9562 h 214349"/>
                <a:gd name="connsiteX1" fmla="*/ 50006 w 797718"/>
                <a:gd name="connsiteY1" fmla="*/ 36 h 214349"/>
                <a:gd name="connsiteX2" fmla="*/ 500062 w 797718"/>
                <a:gd name="connsiteY2" fmla="*/ 214349 h 214349"/>
                <a:gd name="connsiteX3" fmla="*/ 797718 w 797718"/>
                <a:gd name="connsiteY3" fmla="*/ 54806 h 214349"/>
                <a:gd name="connsiteX0" fmla="*/ 0 w 797718"/>
                <a:gd name="connsiteY0" fmla="*/ 9562 h 214349"/>
                <a:gd name="connsiteX1" fmla="*/ 50006 w 797718"/>
                <a:gd name="connsiteY1" fmla="*/ 36 h 214349"/>
                <a:gd name="connsiteX2" fmla="*/ 500062 w 797718"/>
                <a:gd name="connsiteY2" fmla="*/ 214349 h 214349"/>
                <a:gd name="connsiteX3" fmla="*/ 797718 w 797718"/>
                <a:gd name="connsiteY3" fmla="*/ 54806 h 214349"/>
                <a:gd name="connsiteX0" fmla="*/ 0 w 797718"/>
                <a:gd name="connsiteY0" fmla="*/ 9565 h 192920"/>
                <a:gd name="connsiteX1" fmla="*/ 50006 w 797718"/>
                <a:gd name="connsiteY1" fmla="*/ 39 h 192920"/>
                <a:gd name="connsiteX2" fmla="*/ 492918 w 797718"/>
                <a:gd name="connsiteY2" fmla="*/ 192920 h 192920"/>
                <a:gd name="connsiteX3" fmla="*/ 797718 w 797718"/>
                <a:gd name="connsiteY3" fmla="*/ 54809 h 192920"/>
                <a:gd name="connsiteX0" fmla="*/ 0 w 797718"/>
                <a:gd name="connsiteY0" fmla="*/ 9565 h 192920"/>
                <a:gd name="connsiteX1" fmla="*/ 50006 w 797718"/>
                <a:gd name="connsiteY1" fmla="*/ 39 h 192920"/>
                <a:gd name="connsiteX2" fmla="*/ 492918 w 797718"/>
                <a:gd name="connsiteY2" fmla="*/ 192920 h 192920"/>
                <a:gd name="connsiteX3" fmla="*/ 797718 w 797718"/>
                <a:gd name="connsiteY3" fmla="*/ 54809 h 192920"/>
                <a:gd name="connsiteX0" fmla="*/ 0 w 797718"/>
                <a:gd name="connsiteY0" fmla="*/ 9565 h 192920"/>
                <a:gd name="connsiteX1" fmla="*/ 50006 w 797718"/>
                <a:gd name="connsiteY1" fmla="*/ 39 h 192920"/>
                <a:gd name="connsiteX2" fmla="*/ 492918 w 797718"/>
                <a:gd name="connsiteY2" fmla="*/ 192920 h 192920"/>
                <a:gd name="connsiteX3" fmla="*/ 797718 w 797718"/>
                <a:gd name="connsiteY3" fmla="*/ 54809 h 192920"/>
                <a:gd name="connsiteX0" fmla="*/ 0 w 797718"/>
                <a:gd name="connsiteY0" fmla="*/ 9565 h 192920"/>
                <a:gd name="connsiteX1" fmla="*/ 50006 w 797718"/>
                <a:gd name="connsiteY1" fmla="*/ 39 h 192920"/>
                <a:gd name="connsiteX2" fmla="*/ 492918 w 797718"/>
                <a:gd name="connsiteY2" fmla="*/ 192920 h 192920"/>
                <a:gd name="connsiteX3" fmla="*/ 797718 w 797718"/>
                <a:gd name="connsiteY3" fmla="*/ 54809 h 192920"/>
              </a:gdLst>
              <a:ahLst/>
              <a:cxnLst>
                <a:cxn ang="0">
                  <a:pos x="connsiteX0" y="connsiteY0"/>
                </a:cxn>
                <a:cxn ang="0">
                  <a:pos x="connsiteX1" y="connsiteY1"/>
                </a:cxn>
                <a:cxn ang="0">
                  <a:pos x="connsiteX2" y="connsiteY2"/>
                </a:cxn>
                <a:cxn ang="0">
                  <a:pos x="connsiteX3" y="connsiteY3"/>
                </a:cxn>
              </a:cxnLst>
              <a:rect l="l" t="t" r="r" b="b"/>
              <a:pathLst>
                <a:path w="797718" h="192920">
                  <a:moveTo>
                    <a:pt x="0" y="9565"/>
                  </a:moveTo>
                  <a:lnTo>
                    <a:pt x="50006" y="39"/>
                  </a:lnTo>
                  <a:cubicBezTo>
                    <a:pt x="80962" y="-3136"/>
                    <a:pt x="357187" y="191332"/>
                    <a:pt x="492918" y="192920"/>
                  </a:cubicBezTo>
                  <a:cubicBezTo>
                    <a:pt x="630238" y="180221"/>
                    <a:pt x="710405" y="127041"/>
                    <a:pt x="797718" y="54809"/>
                  </a:cubicBezTo>
                </a:path>
              </a:pathLst>
            </a:custGeom>
            <a:noFill/>
            <a:ln w="57150">
              <a:solidFill>
                <a:srgbClr val="FF0000"/>
              </a:solidFill>
              <a:prstDash val="solid"/>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2588" indent="-41275" algn="l" rtl="0" eaLnBrk="0" fontAlgn="base" hangingPunct="0">
                <a:spcBef>
                  <a:spcPct val="0"/>
                </a:spcBef>
                <a:spcAft>
                  <a:spcPct val="0"/>
                </a:spcAft>
                <a:defRPr kumimoji="1" kern="1200">
                  <a:solidFill>
                    <a:schemeClr val="lt1"/>
                  </a:solidFill>
                  <a:latin typeface="+mn-lt"/>
                  <a:ea typeface="+mn-ea"/>
                  <a:cs typeface="+mn-cs"/>
                </a:defRPr>
              </a:lvl2pPr>
              <a:lvl3pPr marL="773113" indent="-90488" algn="l" rtl="0" eaLnBrk="0" fontAlgn="base" hangingPunct="0">
                <a:spcBef>
                  <a:spcPct val="0"/>
                </a:spcBef>
                <a:spcAft>
                  <a:spcPct val="0"/>
                </a:spcAft>
                <a:defRPr kumimoji="1" kern="1200">
                  <a:solidFill>
                    <a:schemeClr val="lt1"/>
                  </a:solidFill>
                  <a:latin typeface="+mn-lt"/>
                  <a:ea typeface="+mn-ea"/>
                  <a:cs typeface="+mn-cs"/>
                </a:defRPr>
              </a:lvl3pPr>
              <a:lvl4pPr marL="1162050" indent="-138113" algn="l" rtl="0" eaLnBrk="0" fontAlgn="base" hangingPunct="0">
                <a:spcBef>
                  <a:spcPct val="0"/>
                </a:spcBef>
                <a:spcAft>
                  <a:spcPct val="0"/>
                </a:spcAft>
                <a:defRPr kumimoji="1" kern="1200">
                  <a:solidFill>
                    <a:schemeClr val="lt1"/>
                  </a:solidFill>
                  <a:latin typeface="+mn-lt"/>
                  <a:ea typeface="+mn-ea"/>
                  <a:cs typeface="+mn-cs"/>
                </a:defRPr>
              </a:lvl4pPr>
              <a:lvl5pPr marL="1552575" indent="-187325"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endParaRPr lang="ja-JP" altLang="en-US" sz="1200" dirty="0">
                <a:latin typeface="ＭＳ Ｐゴシック" panose="020B0600070205080204" pitchFamily="50" charset="-128"/>
              </a:endParaRPr>
            </a:p>
          </p:txBody>
        </p:sp>
        <p:sp>
          <p:nvSpPr>
            <p:cNvPr id="9" name="フリーフォーム 87">
              <a:extLst>
                <a:ext uri="{FF2B5EF4-FFF2-40B4-BE49-F238E27FC236}">
                  <a16:creationId xmlns:a16="http://schemas.microsoft.com/office/drawing/2014/main" id="{78E7BA48-454E-C3DD-07EF-5FB440164F28}"/>
                </a:ext>
              </a:extLst>
            </p:cNvPr>
            <p:cNvSpPr/>
            <p:nvPr/>
          </p:nvSpPr>
          <p:spPr>
            <a:xfrm>
              <a:off x="6421169" y="2466994"/>
              <a:ext cx="215901" cy="125413"/>
            </a:xfrm>
            <a:custGeom>
              <a:avLst/>
              <a:gdLst>
                <a:gd name="connsiteX0" fmla="*/ 245269 w 245269"/>
                <a:gd name="connsiteY0" fmla="*/ 0 h 138113"/>
                <a:gd name="connsiteX1" fmla="*/ 116682 w 245269"/>
                <a:gd name="connsiteY1" fmla="*/ 61913 h 138113"/>
                <a:gd name="connsiteX2" fmla="*/ 0 w 245269"/>
                <a:gd name="connsiteY2" fmla="*/ 138113 h 138113"/>
                <a:gd name="connsiteX0" fmla="*/ 245269 w 245269"/>
                <a:gd name="connsiteY0" fmla="*/ 0 h 138113"/>
                <a:gd name="connsiteX1" fmla="*/ 129382 w 245269"/>
                <a:gd name="connsiteY1" fmla="*/ 68263 h 138113"/>
                <a:gd name="connsiteX2" fmla="*/ 0 w 245269"/>
                <a:gd name="connsiteY2" fmla="*/ 138113 h 138113"/>
                <a:gd name="connsiteX0" fmla="*/ 251619 w 251619"/>
                <a:gd name="connsiteY0" fmla="*/ 0 h 125413"/>
                <a:gd name="connsiteX1" fmla="*/ 129382 w 251619"/>
                <a:gd name="connsiteY1" fmla="*/ 55563 h 125413"/>
                <a:gd name="connsiteX2" fmla="*/ 0 w 251619"/>
                <a:gd name="connsiteY2" fmla="*/ 125413 h 125413"/>
                <a:gd name="connsiteX0" fmla="*/ 251619 w 251619"/>
                <a:gd name="connsiteY0" fmla="*/ 0 h 125413"/>
                <a:gd name="connsiteX1" fmla="*/ 129382 w 251619"/>
                <a:gd name="connsiteY1" fmla="*/ 55563 h 125413"/>
                <a:gd name="connsiteX2" fmla="*/ 0 w 251619"/>
                <a:gd name="connsiteY2" fmla="*/ 125413 h 125413"/>
                <a:gd name="connsiteX0" fmla="*/ 251619 w 251619"/>
                <a:gd name="connsiteY0" fmla="*/ 0 h 125413"/>
                <a:gd name="connsiteX1" fmla="*/ 129382 w 251619"/>
                <a:gd name="connsiteY1" fmla="*/ 55563 h 125413"/>
                <a:gd name="connsiteX2" fmla="*/ 0 w 251619"/>
                <a:gd name="connsiteY2" fmla="*/ 125413 h 125413"/>
                <a:gd name="connsiteX0" fmla="*/ 215901 w 215901"/>
                <a:gd name="connsiteY0" fmla="*/ 0 h 115888"/>
                <a:gd name="connsiteX1" fmla="*/ 93664 w 215901"/>
                <a:gd name="connsiteY1" fmla="*/ 55563 h 115888"/>
                <a:gd name="connsiteX2" fmla="*/ 0 w 215901"/>
                <a:gd name="connsiteY2" fmla="*/ 115888 h 115888"/>
                <a:gd name="connsiteX0" fmla="*/ 218282 w 218282"/>
                <a:gd name="connsiteY0" fmla="*/ 0 h 115888"/>
                <a:gd name="connsiteX1" fmla="*/ 96045 w 218282"/>
                <a:gd name="connsiteY1" fmla="*/ 55563 h 115888"/>
                <a:gd name="connsiteX2" fmla="*/ 0 w 218282"/>
                <a:gd name="connsiteY2" fmla="*/ 115888 h 115888"/>
                <a:gd name="connsiteX0" fmla="*/ 218282 w 218282"/>
                <a:gd name="connsiteY0" fmla="*/ 0 h 115888"/>
                <a:gd name="connsiteX1" fmla="*/ 88901 w 218282"/>
                <a:gd name="connsiteY1" fmla="*/ 43657 h 115888"/>
                <a:gd name="connsiteX2" fmla="*/ 0 w 218282"/>
                <a:gd name="connsiteY2" fmla="*/ 115888 h 115888"/>
                <a:gd name="connsiteX0" fmla="*/ 218282 w 218282"/>
                <a:gd name="connsiteY0" fmla="*/ 0 h 115888"/>
                <a:gd name="connsiteX1" fmla="*/ 88901 w 218282"/>
                <a:gd name="connsiteY1" fmla="*/ 43657 h 115888"/>
                <a:gd name="connsiteX2" fmla="*/ 0 w 218282"/>
                <a:gd name="connsiteY2" fmla="*/ 115888 h 115888"/>
                <a:gd name="connsiteX0" fmla="*/ 215901 w 215901"/>
                <a:gd name="connsiteY0" fmla="*/ 0 h 125413"/>
                <a:gd name="connsiteX1" fmla="*/ 88901 w 215901"/>
                <a:gd name="connsiteY1" fmla="*/ 53182 h 125413"/>
                <a:gd name="connsiteX2" fmla="*/ 0 w 215901"/>
                <a:gd name="connsiteY2" fmla="*/ 125413 h 125413"/>
                <a:gd name="connsiteX0" fmla="*/ 215901 w 215901"/>
                <a:gd name="connsiteY0" fmla="*/ 0 h 125413"/>
                <a:gd name="connsiteX1" fmla="*/ 88901 w 215901"/>
                <a:gd name="connsiteY1" fmla="*/ 53182 h 125413"/>
                <a:gd name="connsiteX2" fmla="*/ 0 w 215901"/>
                <a:gd name="connsiteY2" fmla="*/ 125413 h 125413"/>
                <a:gd name="connsiteX0" fmla="*/ 215901 w 215901"/>
                <a:gd name="connsiteY0" fmla="*/ 0 h 125413"/>
                <a:gd name="connsiteX1" fmla="*/ 88901 w 215901"/>
                <a:gd name="connsiteY1" fmla="*/ 53182 h 125413"/>
                <a:gd name="connsiteX2" fmla="*/ 0 w 215901"/>
                <a:gd name="connsiteY2" fmla="*/ 125413 h 125413"/>
                <a:gd name="connsiteX0" fmla="*/ 215901 w 215901"/>
                <a:gd name="connsiteY0" fmla="*/ 0 h 125413"/>
                <a:gd name="connsiteX1" fmla="*/ 84139 w 215901"/>
                <a:gd name="connsiteY1" fmla="*/ 53182 h 125413"/>
                <a:gd name="connsiteX2" fmla="*/ 0 w 215901"/>
                <a:gd name="connsiteY2" fmla="*/ 125413 h 125413"/>
                <a:gd name="connsiteX0" fmla="*/ 215901 w 215901"/>
                <a:gd name="connsiteY0" fmla="*/ 0 h 125413"/>
                <a:gd name="connsiteX1" fmla="*/ 84139 w 215901"/>
                <a:gd name="connsiteY1" fmla="*/ 53182 h 125413"/>
                <a:gd name="connsiteX2" fmla="*/ 0 w 215901"/>
                <a:gd name="connsiteY2" fmla="*/ 125413 h 125413"/>
                <a:gd name="connsiteX0" fmla="*/ 215901 w 215901"/>
                <a:gd name="connsiteY0" fmla="*/ 0 h 125413"/>
                <a:gd name="connsiteX1" fmla="*/ 84139 w 215901"/>
                <a:gd name="connsiteY1" fmla="*/ 53182 h 125413"/>
                <a:gd name="connsiteX2" fmla="*/ 0 w 215901"/>
                <a:gd name="connsiteY2" fmla="*/ 125413 h 125413"/>
              </a:gdLst>
              <a:ahLst/>
              <a:cxnLst>
                <a:cxn ang="0">
                  <a:pos x="connsiteX0" y="connsiteY0"/>
                </a:cxn>
                <a:cxn ang="0">
                  <a:pos x="connsiteX1" y="connsiteY1"/>
                </a:cxn>
                <a:cxn ang="0">
                  <a:pos x="connsiteX2" y="connsiteY2"/>
                </a:cxn>
              </a:cxnLst>
              <a:rect l="l" t="t" r="r" b="b"/>
              <a:pathLst>
                <a:path w="215901" h="125413">
                  <a:moveTo>
                    <a:pt x="215901" y="0"/>
                  </a:moveTo>
                  <a:cubicBezTo>
                    <a:pt x="160140" y="2778"/>
                    <a:pt x="139304" y="17463"/>
                    <a:pt x="84139" y="53182"/>
                  </a:cubicBezTo>
                  <a:cubicBezTo>
                    <a:pt x="43261" y="85726"/>
                    <a:pt x="37902" y="98822"/>
                    <a:pt x="0" y="125413"/>
                  </a:cubicBezTo>
                </a:path>
              </a:pathLst>
            </a:custGeom>
            <a:noFill/>
            <a:ln w="57150">
              <a:solidFill>
                <a:srgbClr val="FF3300"/>
              </a:solidFill>
              <a:prstDash val="solid"/>
            </a:ln>
            <a:effectLst>
              <a:glow rad="381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2588" indent="-41275" algn="l" rtl="0" eaLnBrk="0" fontAlgn="base" hangingPunct="0">
                <a:spcBef>
                  <a:spcPct val="0"/>
                </a:spcBef>
                <a:spcAft>
                  <a:spcPct val="0"/>
                </a:spcAft>
                <a:defRPr kumimoji="1" kern="1200">
                  <a:solidFill>
                    <a:schemeClr val="lt1"/>
                  </a:solidFill>
                  <a:latin typeface="+mn-lt"/>
                  <a:ea typeface="+mn-ea"/>
                  <a:cs typeface="+mn-cs"/>
                </a:defRPr>
              </a:lvl2pPr>
              <a:lvl3pPr marL="773113" indent="-90488" algn="l" rtl="0" eaLnBrk="0" fontAlgn="base" hangingPunct="0">
                <a:spcBef>
                  <a:spcPct val="0"/>
                </a:spcBef>
                <a:spcAft>
                  <a:spcPct val="0"/>
                </a:spcAft>
                <a:defRPr kumimoji="1" kern="1200">
                  <a:solidFill>
                    <a:schemeClr val="lt1"/>
                  </a:solidFill>
                  <a:latin typeface="+mn-lt"/>
                  <a:ea typeface="+mn-ea"/>
                  <a:cs typeface="+mn-cs"/>
                </a:defRPr>
              </a:lvl3pPr>
              <a:lvl4pPr marL="1162050" indent="-138113" algn="l" rtl="0" eaLnBrk="0" fontAlgn="base" hangingPunct="0">
                <a:spcBef>
                  <a:spcPct val="0"/>
                </a:spcBef>
                <a:spcAft>
                  <a:spcPct val="0"/>
                </a:spcAft>
                <a:defRPr kumimoji="1" kern="1200">
                  <a:solidFill>
                    <a:schemeClr val="lt1"/>
                  </a:solidFill>
                  <a:latin typeface="+mn-lt"/>
                  <a:ea typeface="+mn-ea"/>
                  <a:cs typeface="+mn-cs"/>
                </a:defRPr>
              </a:lvl4pPr>
              <a:lvl5pPr marL="1552575" indent="-187325"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a:endParaRPr kumimoji="1" lang="ja-JP" altLang="en-US" dirty="0">
                <a:latin typeface="ＭＳ Ｐゴシック" panose="020B0600070205080204" pitchFamily="50" charset="-128"/>
              </a:endParaRPr>
            </a:p>
          </p:txBody>
        </p:sp>
        <p:grpSp>
          <p:nvGrpSpPr>
            <p:cNvPr id="10" name="グループ化 9">
              <a:extLst>
                <a:ext uri="{FF2B5EF4-FFF2-40B4-BE49-F238E27FC236}">
                  <a16:creationId xmlns:a16="http://schemas.microsoft.com/office/drawing/2014/main" id="{96D2BCFE-32F7-0C91-3384-598569EF99DD}"/>
                </a:ext>
              </a:extLst>
            </p:cNvPr>
            <p:cNvGrpSpPr/>
            <p:nvPr/>
          </p:nvGrpSpPr>
          <p:grpSpPr>
            <a:xfrm>
              <a:off x="4868443" y="1279112"/>
              <a:ext cx="3572744" cy="3420364"/>
              <a:chOff x="4866789" y="1446708"/>
              <a:chExt cx="3572744" cy="3420364"/>
            </a:xfrm>
          </p:grpSpPr>
          <p:sp>
            <p:nvSpPr>
              <p:cNvPr id="265" name="下矢印 15">
                <a:extLst>
                  <a:ext uri="{FF2B5EF4-FFF2-40B4-BE49-F238E27FC236}">
                    <a16:creationId xmlns:a16="http://schemas.microsoft.com/office/drawing/2014/main" id="{69641343-828B-691D-EFB6-86F84023A2EC}"/>
                  </a:ext>
                </a:extLst>
              </p:cNvPr>
              <p:cNvSpPr/>
              <p:nvPr/>
            </p:nvSpPr>
            <p:spPr bwMode="auto">
              <a:xfrm rot="2798446">
                <a:off x="7551621" y="1607738"/>
                <a:ext cx="268392" cy="1076992"/>
              </a:xfrm>
              <a:custGeom>
                <a:avLst/>
                <a:gdLst>
                  <a:gd name="connsiteX0" fmla="*/ 0 w 211829"/>
                  <a:gd name="connsiteY0" fmla="*/ 872520 h 978434"/>
                  <a:gd name="connsiteX1" fmla="*/ 0 w 211829"/>
                  <a:gd name="connsiteY1" fmla="*/ 872520 h 978434"/>
                  <a:gd name="connsiteX2" fmla="*/ 0 w 211829"/>
                  <a:gd name="connsiteY2" fmla="*/ 0 h 978434"/>
                  <a:gd name="connsiteX3" fmla="*/ 211829 w 211829"/>
                  <a:gd name="connsiteY3" fmla="*/ 0 h 978434"/>
                  <a:gd name="connsiteX4" fmla="*/ 211829 w 211829"/>
                  <a:gd name="connsiteY4" fmla="*/ 872520 h 978434"/>
                  <a:gd name="connsiteX5" fmla="*/ 211829 w 211829"/>
                  <a:gd name="connsiteY5" fmla="*/ 872520 h 978434"/>
                  <a:gd name="connsiteX6" fmla="*/ 105915 w 211829"/>
                  <a:gd name="connsiteY6" fmla="*/ 978434 h 978434"/>
                  <a:gd name="connsiteX7" fmla="*/ 0 w 211829"/>
                  <a:gd name="connsiteY7" fmla="*/ 872520 h 978434"/>
                  <a:gd name="connsiteX0" fmla="*/ 0 w 211829"/>
                  <a:gd name="connsiteY0" fmla="*/ 875364 h 981278"/>
                  <a:gd name="connsiteX1" fmla="*/ 0 w 211829"/>
                  <a:gd name="connsiteY1" fmla="*/ 875364 h 981278"/>
                  <a:gd name="connsiteX2" fmla="*/ 0 w 211829"/>
                  <a:gd name="connsiteY2" fmla="*/ 2844 h 981278"/>
                  <a:gd name="connsiteX3" fmla="*/ 72708 w 211829"/>
                  <a:gd name="connsiteY3" fmla="*/ 0 h 981278"/>
                  <a:gd name="connsiteX4" fmla="*/ 211829 w 211829"/>
                  <a:gd name="connsiteY4" fmla="*/ 2844 h 981278"/>
                  <a:gd name="connsiteX5" fmla="*/ 211829 w 211829"/>
                  <a:gd name="connsiteY5" fmla="*/ 875364 h 981278"/>
                  <a:gd name="connsiteX6" fmla="*/ 211829 w 211829"/>
                  <a:gd name="connsiteY6" fmla="*/ 875364 h 981278"/>
                  <a:gd name="connsiteX7" fmla="*/ 105915 w 211829"/>
                  <a:gd name="connsiteY7" fmla="*/ 981278 h 981278"/>
                  <a:gd name="connsiteX8" fmla="*/ 0 w 211829"/>
                  <a:gd name="connsiteY8" fmla="*/ 875364 h 981278"/>
                  <a:gd name="connsiteX0" fmla="*/ 92915 w 304744"/>
                  <a:gd name="connsiteY0" fmla="*/ 953160 h 1059074"/>
                  <a:gd name="connsiteX1" fmla="*/ 92915 w 304744"/>
                  <a:gd name="connsiteY1" fmla="*/ 953160 h 1059074"/>
                  <a:gd name="connsiteX2" fmla="*/ 92915 w 304744"/>
                  <a:gd name="connsiteY2" fmla="*/ 80640 h 1059074"/>
                  <a:gd name="connsiteX3" fmla="*/ 0 w 304744"/>
                  <a:gd name="connsiteY3" fmla="*/ 0 h 1059074"/>
                  <a:gd name="connsiteX4" fmla="*/ 304744 w 304744"/>
                  <a:gd name="connsiteY4" fmla="*/ 80640 h 1059074"/>
                  <a:gd name="connsiteX5" fmla="*/ 304744 w 304744"/>
                  <a:gd name="connsiteY5" fmla="*/ 953160 h 1059074"/>
                  <a:gd name="connsiteX6" fmla="*/ 304744 w 304744"/>
                  <a:gd name="connsiteY6" fmla="*/ 953160 h 1059074"/>
                  <a:gd name="connsiteX7" fmla="*/ 198830 w 304744"/>
                  <a:gd name="connsiteY7" fmla="*/ 1059074 h 1059074"/>
                  <a:gd name="connsiteX8" fmla="*/ 92915 w 304744"/>
                  <a:gd name="connsiteY8" fmla="*/ 953160 h 1059074"/>
                  <a:gd name="connsiteX0" fmla="*/ 92915 w 304744"/>
                  <a:gd name="connsiteY0" fmla="*/ 953160 h 1059074"/>
                  <a:gd name="connsiteX1" fmla="*/ 92915 w 304744"/>
                  <a:gd name="connsiteY1" fmla="*/ 953160 h 1059074"/>
                  <a:gd name="connsiteX2" fmla="*/ 92915 w 304744"/>
                  <a:gd name="connsiteY2" fmla="*/ 80640 h 1059074"/>
                  <a:gd name="connsiteX3" fmla="*/ 0 w 304744"/>
                  <a:gd name="connsiteY3" fmla="*/ 0 h 1059074"/>
                  <a:gd name="connsiteX4" fmla="*/ 210535 w 304744"/>
                  <a:gd name="connsiteY4" fmla="*/ 57981 h 1059074"/>
                  <a:gd name="connsiteX5" fmla="*/ 304744 w 304744"/>
                  <a:gd name="connsiteY5" fmla="*/ 80640 h 1059074"/>
                  <a:gd name="connsiteX6" fmla="*/ 304744 w 304744"/>
                  <a:gd name="connsiteY6" fmla="*/ 953160 h 1059074"/>
                  <a:gd name="connsiteX7" fmla="*/ 304744 w 304744"/>
                  <a:gd name="connsiteY7" fmla="*/ 953160 h 1059074"/>
                  <a:gd name="connsiteX8" fmla="*/ 198830 w 304744"/>
                  <a:gd name="connsiteY8" fmla="*/ 1059074 h 1059074"/>
                  <a:gd name="connsiteX9" fmla="*/ 92915 w 304744"/>
                  <a:gd name="connsiteY9" fmla="*/ 953160 h 1059074"/>
                  <a:gd name="connsiteX0" fmla="*/ 92915 w 304744"/>
                  <a:gd name="connsiteY0" fmla="*/ 1110902 h 1216816"/>
                  <a:gd name="connsiteX1" fmla="*/ 92915 w 304744"/>
                  <a:gd name="connsiteY1" fmla="*/ 1110902 h 1216816"/>
                  <a:gd name="connsiteX2" fmla="*/ 92915 w 304744"/>
                  <a:gd name="connsiteY2" fmla="*/ 238382 h 1216816"/>
                  <a:gd name="connsiteX3" fmla="*/ 0 w 304744"/>
                  <a:gd name="connsiteY3" fmla="*/ 157742 h 1216816"/>
                  <a:gd name="connsiteX4" fmla="*/ 155506 w 304744"/>
                  <a:gd name="connsiteY4" fmla="*/ 0 h 1216816"/>
                  <a:gd name="connsiteX5" fmla="*/ 304744 w 304744"/>
                  <a:gd name="connsiteY5" fmla="*/ 238382 h 1216816"/>
                  <a:gd name="connsiteX6" fmla="*/ 304744 w 304744"/>
                  <a:gd name="connsiteY6" fmla="*/ 1110902 h 1216816"/>
                  <a:gd name="connsiteX7" fmla="*/ 304744 w 304744"/>
                  <a:gd name="connsiteY7" fmla="*/ 1110902 h 1216816"/>
                  <a:gd name="connsiteX8" fmla="*/ 198830 w 304744"/>
                  <a:gd name="connsiteY8" fmla="*/ 1216816 h 1216816"/>
                  <a:gd name="connsiteX9" fmla="*/ 92915 w 304744"/>
                  <a:gd name="connsiteY9" fmla="*/ 1110902 h 1216816"/>
                  <a:gd name="connsiteX0" fmla="*/ 56755 w 268584"/>
                  <a:gd name="connsiteY0" fmla="*/ 1110902 h 1216816"/>
                  <a:gd name="connsiteX1" fmla="*/ 56755 w 268584"/>
                  <a:gd name="connsiteY1" fmla="*/ 1110902 h 1216816"/>
                  <a:gd name="connsiteX2" fmla="*/ 56755 w 268584"/>
                  <a:gd name="connsiteY2" fmla="*/ 238382 h 1216816"/>
                  <a:gd name="connsiteX3" fmla="*/ 0 w 268584"/>
                  <a:gd name="connsiteY3" fmla="*/ 126385 h 1216816"/>
                  <a:gd name="connsiteX4" fmla="*/ 119346 w 268584"/>
                  <a:gd name="connsiteY4" fmla="*/ 0 h 1216816"/>
                  <a:gd name="connsiteX5" fmla="*/ 268584 w 268584"/>
                  <a:gd name="connsiteY5" fmla="*/ 238382 h 1216816"/>
                  <a:gd name="connsiteX6" fmla="*/ 268584 w 268584"/>
                  <a:gd name="connsiteY6" fmla="*/ 1110902 h 1216816"/>
                  <a:gd name="connsiteX7" fmla="*/ 268584 w 268584"/>
                  <a:gd name="connsiteY7" fmla="*/ 1110902 h 1216816"/>
                  <a:gd name="connsiteX8" fmla="*/ 162670 w 268584"/>
                  <a:gd name="connsiteY8" fmla="*/ 1216816 h 1216816"/>
                  <a:gd name="connsiteX9" fmla="*/ 56755 w 268584"/>
                  <a:gd name="connsiteY9" fmla="*/ 1110902 h 1216816"/>
                  <a:gd name="connsiteX0" fmla="*/ 56755 w 268584"/>
                  <a:gd name="connsiteY0" fmla="*/ 1107440 h 1213354"/>
                  <a:gd name="connsiteX1" fmla="*/ 56755 w 268584"/>
                  <a:gd name="connsiteY1" fmla="*/ 1107440 h 1213354"/>
                  <a:gd name="connsiteX2" fmla="*/ 56755 w 268584"/>
                  <a:gd name="connsiteY2" fmla="*/ 234920 h 1213354"/>
                  <a:gd name="connsiteX3" fmla="*/ 0 w 268584"/>
                  <a:gd name="connsiteY3" fmla="*/ 122923 h 1213354"/>
                  <a:gd name="connsiteX4" fmla="*/ 116077 w 268584"/>
                  <a:gd name="connsiteY4" fmla="*/ 0 h 1213354"/>
                  <a:gd name="connsiteX5" fmla="*/ 268584 w 268584"/>
                  <a:gd name="connsiteY5" fmla="*/ 234920 h 1213354"/>
                  <a:gd name="connsiteX6" fmla="*/ 268584 w 268584"/>
                  <a:gd name="connsiteY6" fmla="*/ 1107440 h 1213354"/>
                  <a:gd name="connsiteX7" fmla="*/ 268584 w 268584"/>
                  <a:gd name="connsiteY7" fmla="*/ 1107440 h 1213354"/>
                  <a:gd name="connsiteX8" fmla="*/ 162670 w 268584"/>
                  <a:gd name="connsiteY8" fmla="*/ 1213354 h 1213354"/>
                  <a:gd name="connsiteX9" fmla="*/ 56755 w 268584"/>
                  <a:gd name="connsiteY9" fmla="*/ 1107440 h 1213354"/>
                  <a:gd name="connsiteX0" fmla="*/ 56755 w 268584"/>
                  <a:gd name="connsiteY0" fmla="*/ 1107440 h 1213354"/>
                  <a:gd name="connsiteX1" fmla="*/ 56755 w 268584"/>
                  <a:gd name="connsiteY1" fmla="*/ 1107440 h 1213354"/>
                  <a:gd name="connsiteX2" fmla="*/ 56755 w 268584"/>
                  <a:gd name="connsiteY2" fmla="*/ 234920 h 1213354"/>
                  <a:gd name="connsiteX3" fmla="*/ 0 w 268584"/>
                  <a:gd name="connsiteY3" fmla="*/ 122923 h 1213354"/>
                  <a:gd name="connsiteX4" fmla="*/ 116077 w 268584"/>
                  <a:gd name="connsiteY4" fmla="*/ 0 h 1213354"/>
                  <a:gd name="connsiteX5" fmla="*/ 267808 w 268584"/>
                  <a:gd name="connsiteY5" fmla="*/ 149033 h 1213354"/>
                  <a:gd name="connsiteX6" fmla="*/ 268584 w 268584"/>
                  <a:gd name="connsiteY6" fmla="*/ 1107440 h 1213354"/>
                  <a:gd name="connsiteX7" fmla="*/ 268584 w 268584"/>
                  <a:gd name="connsiteY7" fmla="*/ 1107440 h 1213354"/>
                  <a:gd name="connsiteX8" fmla="*/ 162670 w 268584"/>
                  <a:gd name="connsiteY8" fmla="*/ 1213354 h 1213354"/>
                  <a:gd name="connsiteX9" fmla="*/ 56755 w 268584"/>
                  <a:gd name="connsiteY9" fmla="*/ 1107440 h 1213354"/>
                  <a:gd name="connsiteX0" fmla="*/ 56755 w 268584"/>
                  <a:gd name="connsiteY0" fmla="*/ 1159380 h 1265294"/>
                  <a:gd name="connsiteX1" fmla="*/ 56755 w 268584"/>
                  <a:gd name="connsiteY1" fmla="*/ 1159380 h 1265294"/>
                  <a:gd name="connsiteX2" fmla="*/ 56755 w 268584"/>
                  <a:gd name="connsiteY2" fmla="*/ 286860 h 1265294"/>
                  <a:gd name="connsiteX3" fmla="*/ 0 w 268584"/>
                  <a:gd name="connsiteY3" fmla="*/ 174863 h 1265294"/>
                  <a:gd name="connsiteX4" fmla="*/ 165124 w 268584"/>
                  <a:gd name="connsiteY4" fmla="*/ 0 h 1265294"/>
                  <a:gd name="connsiteX5" fmla="*/ 267808 w 268584"/>
                  <a:gd name="connsiteY5" fmla="*/ 200973 h 1265294"/>
                  <a:gd name="connsiteX6" fmla="*/ 268584 w 268584"/>
                  <a:gd name="connsiteY6" fmla="*/ 1159380 h 1265294"/>
                  <a:gd name="connsiteX7" fmla="*/ 268584 w 268584"/>
                  <a:gd name="connsiteY7" fmla="*/ 1159380 h 1265294"/>
                  <a:gd name="connsiteX8" fmla="*/ 162670 w 268584"/>
                  <a:gd name="connsiteY8" fmla="*/ 1265294 h 1265294"/>
                  <a:gd name="connsiteX9" fmla="*/ 56755 w 268584"/>
                  <a:gd name="connsiteY9" fmla="*/ 1159380 h 1265294"/>
                  <a:gd name="connsiteX0" fmla="*/ 56755 w 268584"/>
                  <a:gd name="connsiteY0" fmla="*/ 1159380 h 1265294"/>
                  <a:gd name="connsiteX1" fmla="*/ 56755 w 268584"/>
                  <a:gd name="connsiteY1" fmla="*/ 1159380 h 1265294"/>
                  <a:gd name="connsiteX2" fmla="*/ 56755 w 268584"/>
                  <a:gd name="connsiteY2" fmla="*/ 286860 h 1265294"/>
                  <a:gd name="connsiteX3" fmla="*/ 0 w 268584"/>
                  <a:gd name="connsiteY3" fmla="*/ 174863 h 1265294"/>
                  <a:gd name="connsiteX4" fmla="*/ 165124 w 268584"/>
                  <a:gd name="connsiteY4" fmla="*/ 0 h 1265294"/>
                  <a:gd name="connsiteX5" fmla="*/ 267808 w 268584"/>
                  <a:gd name="connsiteY5" fmla="*/ 200973 h 1265294"/>
                  <a:gd name="connsiteX6" fmla="*/ 268584 w 268584"/>
                  <a:gd name="connsiteY6" fmla="*/ 1159380 h 1265294"/>
                  <a:gd name="connsiteX7" fmla="*/ 268584 w 268584"/>
                  <a:gd name="connsiteY7" fmla="*/ 1159380 h 1265294"/>
                  <a:gd name="connsiteX8" fmla="*/ 162670 w 268584"/>
                  <a:gd name="connsiteY8" fmla="*/ 1265294 h 1265294"/>
                  <a:gd name="connsiteX9" fmla="*/ 56755 w 268584"/>
                  <a:gd name="connsiteY9" fmla="*/ 1159380 h 1265294"/>
                  <a:gd name="connsiteX0" fmla="*/ 56755 w 268584"/>
                  <a:gd name="connsiteY0" fmla="*/ 1159380 h 1265294"/>
                  <a:gd name="connsiteX1" fmla="*/ 56755 w 268584"/>
                  <a:gd name="connsiteY1" fmla="*/ 1159380 h 1265294"/>
                  <a:gd name="connsiteX2" fmla="*/ 56755 w 268584"/>
                  <a:gd name="connsiteY2" fmla="*/ 286860 h 1265294"/>
                  <a:gd name="connsiteX3" fmla="*/ 0 w 268584"/>
                  <a:gd name="connsiteY3" fmla="*/ 174863 h 1265294"/>
                  <a:gd name="connsiteX4" fmla="*/ 165124 w 268584"/>
                  <a:gd name="connsiteY4" fmla="*/ 0 h 1265294"/>
                  <a:gd name="connsiteX5" fmla="*/ 267808 w 268584"/>
                  <a:gd name="connsiteY5" fmla="*/ 200973 h 1265294"/>
                  <a:gd name="connsiteX6" fmla="*/ 268584 w 268584"/>
                  <a:gd name="connsiteY6" fmla="*/ 1159380 h 1265294"/>
                  <a:gd name="connsiteX7" fmla="*/ 268584 w 268584"/>
                  <a:gd name="connsiteY7" fmla="*/ 1159380 h 1265294"/>
                  <a:gd name="connsiteX8" fmla="*/ 162670 w 268584"/>
                  <a:gd name="connsiteY8" fmla="*/ 1265294 h 1265294"/>
                  <a:gd name="connsiteX9" fmla="*/ 56755 w 268584"/>
                  <a:gd name="connsiteY9" fmla="*/ 1159380 h 1265294"/>
                  <a:gd name="connsiteX0" fmla="*/ 56755 w 268584"/>
                  <a:gd name="connsiteY0" fmla="*/ 1159380 h 1265294"/>
                  <a:gd name="connsiteX1" fmla="*/ 56755 w 268584"/>
                  <a:gd name="connsiteY1" fmla="*/ 1159380 h 1265294"/>
                  <a:gd name="connsiteX2" fmla="*/ 56755 w 268584"/>
                  <a:gd name="connsiteY2" fmla="*/ 286860 h 1265294"/>
                  <a:gd name="connsiteX3" fmla="*/ 0 w 268584"/>
                  <a:gd name="connsiteY3" fmla="*/ 174863 h 1265294"/>
                  <a:gd name="connsiteX4" fmla="*/ 165124 w 268584"/>
                  <a:gd name="connsiteY4" fmla="*/ 0 h 1265294"/>
                  <a:gd name="connsiteX5" fmla="*/ 267808 w 268584"/>
                  <a:gd name="connsiteY5" fmla="*/ 200973 h 1265294"/>
                  <a:gd name="connsiteX6" fmla="*/ 268584 w 268584"/>
                  <a:gd name="connsiteY6" fmla="*/ 1159380 h 1265294"/>
                  <a:gd name="connsiteX7" fmla="*/ 268584 w 268584"/>
                  <a:gd name="connsiteY7" fmla="*/ 1159380 h 1265294"/>
                  <a:gd name="connsiteX8" fmla="*/ 162670 w 268584"/>
                  <a:gd name="connsiteY8" fmla="*/ 1265294 h 1265294"/>
                  <a:gd name="connsiteX9" fmla="*/ 56755 w 268584"/>
                  <a:gd name="connsiteY9" fmla="*/ 1159380 h 1265294"/>
                  <a:gd name="connsiteX0" fmla="*/ 56755 w 268584"/>
                  <a:gd name="connsiteY0" fmla="*/ 1159380 h 1265294"/>
                  <a:gd name="connsiteX1" fmla="*/ 56755 w 268584"/>
                  <a:gd name="connsiteY1" fmla="*/ 1159380 h 1265294"/>
                  <a:gd name="connsiteX2" fmla="*/ 56755 w 268584"/>
                  <a:gd name="connsiteY2" fmla="*/ 286860 h 1265294"/>
                  <a:gd name="connsiteX3" fmla="*/ 0 w 268584"/>
                  <a:gd name="connsiteY3" fmla="*/ 174863 h 1265294"/>
                  <a:gd name="connsiteX4" fmla="*/ 165124 w 268584"/>
                  <a:gd name="connsiteY4" fmla="*/ 0 h 1265294"/>
                  <a:gd name="connsiteX5" fmla="*/ 267808 w 268584"/>
                  <a:gd name="connsiteY5" fmla="*/ 200973 h 1265294"/>
                  <a:gd name="connsiteX6" fmla="*/ 268584 w 268584"/>
                  <a:gd name="connsiteY6" fmla="*/ 1159380 h 1265294"/>
                  <a:gd name="connsiteX7" fmla="*/ 268584 w 268584"/>
                  <a:gd name="connsiteY7" fmla="*/ 1159380 h 1265294"/>
                  <a:gd name="connsiteX8" fmla="*/ 162670 w 268584"/>
                  <a:gd name="connsiteY8" fmla="*/ 1265294 h 1265294"/>
                  <a:gd name="connsiteX9" fmla="*/ 56755 w 268584"/>
                  <a:gd name="connsiteY9" fmla="*/ 1159380 h 1265294"/>
                  <a:gd name="connsiteX0" fmla="*/ 56755 w 268584"/>
                  <a:gd name="connsiteY0" fmla="*/ 1148992 h 1254906"/>
                  <a:gd name="connsiteX1" fmla="*/ 56755 w 268584"/>
                  <a:gd name="connsiteY1" fmla="*/ 1148992 h 1254906"/>
                  <a:gd name="connsiteX2" fmla="*/ 56755 w 268584"/>
                  <a:gd name="connsiteY2" fmla="*/ 276472 h 1254906"/>
                  <a:gd name="connsiteX3" fmla="*/ 0 w 268584"/>
                  <a:gd name="connsiteY3" fmla="*/ 164475 h 1254906"/>
                  <a:gd name="connsiteX4" fmla="*/ 155314 w 268584"/>
                  <a:gd name="connsiteY4" fmla="*/ 0 h 1254906"/>
                  <a:gd name="connsiteX5" fmla="*/ 267808 w 268584"/>
                  <a:gd name="connsiteY5" fmla="*/ 190585 h 1254906"/>
                  <a:gd name="connsiteX6" fmla="*/ 268584 w 268584"/>
                  <a:gd name="connsiteY6" fmla="*/ 1148992 h 1254906"/>
                  <a:gd name="connsiteX7" fmla="*/ 268584 w 268584"/>
                  <a:gd name="connsiteY7" fmla="*/ 1148992 h 1254906"/>
                  <a:gd name="connsiteX8" fmla="*/ 162670 w 268584"/>
                  <a:gd name="connsiteY8" fmla="*/ 1254906 h 1254906"/>
                  <a:gd name="connsiteX9" fmla="*/ 56755 w 268584"/>
                  <a:gd name="connsiteY9" fmla="*/ 1148992 h 1254906"/>
                  <a:gd name="connsiteX0" fmla="*/ 56755 w 268584"/>
                  <a:gd name="connsiteY0" fmla="*/ 1148992 h 1254906"/>
                  <a:gd name="connsiteX1" fmla="*/ 56755 w 268584"/>
                  <a:gd name="connsiteY1" fmla="*/ 1148992 h 1254906"/>
                  <a:gd name="connsiteX2" fmla="*/ 56755 w 268584"/>
                  <a:gd name="connsiteY2" fmla="*/ 276472 h 1254906"/>
                  <a:gd name="connsiteX3" fmla="*/ 0 w 268584"/>
                  <a:gd name="connsiteY3" fmla="*/ 164475 h 1254906"/>
                  <a:gd name="connsiteX4" fmla="*/ 155314 w 268584"/>
                  <a:gd name="connsiteY4" fmla="*/ 0 h 1254906"/>
                  <a:gd name="connsiteX5" fmla="*/ 267808 w 268584"/>
                  <a:gd name="connsiteY5" fmla="*/ 190585 h 1254906"/>
                  <a:gd name="connsiteX6" fmla="*/ 268584 w 268584"/>
                  <a:gd name="connsiteY6" fmla="*/ 1148992 h 1254906"/>
                  <a:gd name="connsiteX7" fmla="*/ 267715 w 268584"/>
                  <a:gd name="connsiteY7" fmla="*/ 1118697 h 1254906"/>
                  <a:gd name="connsiteX8" fmla="*/ 162670 w 268584"/>
                  <a:gd name="connsiteY8" fmla="*/ 1254906 h 1254906"/>
                  <a:gd name="connsiteX9" fmla="*/ 56755 w 268584"/>
                  <a:gd name="connsiteY9" fmla="*/ 1148992 h 1254906"/>
                  <a:gd name="connsiteX0" fmla="*/ 53866 w 268584"/>
                  <a:gd name="connsiteY0" fmla="*/ 1106963 h 1254906"/>
                  <a:gd name="connsiteX1" fmla="*/ 56755 w 268584"/>
                  <a:gd name="connsiteY1" fmla="*/ 1148992 h 1254906"/>
                  <a:gd name="connsiteX2" fmla="*/ 56755 w 268584"/>
                  <a:gd name="connsiteY2" fmla="*/ 276472 h 1254906"/>
                  <a:gd name="connsiteX3" fmla="*/ 0 w 268584"/>
                  <a:gd name="connsiteY3" fmla="*/ 164475 h 1254906"/>
                  <a:gd name="connsiteX4" fmla="*/ 155314 w 268584"/>
                  <a:gd name="connsiteY4" fmla="*/ 0 h 1254906"/>
                  <a:gd name="connsiteX5" fmla="*/ 267808 w 268584"/>
                  <a:gd name="connsiteY5" fmla="*/ 190585 h 1254906"/>
                  <a:gd name="connsiteX6" fmla="*/ 268584 w 268584"/>
                  <a:gd name="connsiteY6" fmla="*/ 1148992 h 1254906"/>
                  <a:gd name="connsiteX7" fmla="*/ 267715 w 268584"/>
                  <a:gd name="connsiteY7" fmla="*/ 1118697 h 1254906"/>
                  <a:gd name="connsiteX8" fmla="*/ 162670 w 268584"/>
                  <a:gd name="connsiteY8" fmla="*/ 1254906 h 1254906"/>
                  <a:gd name="connsiteX9" fmla="*/ 53866 w 268584"/>
                  <a:gd name="connsiteY9" fmla="*/ 1106963 h 1254906"/>
                  <a:gd name="connsiteX0" fmla="*/ 53866 w 268584"/>
                  <a:gd name="connsiteY0" fmla="*/ 1106963 h 1254906"/>
                  <a:gd name="connsiteX1" fmla="*/ 56755 w 268584"/>
                  <a:gd name="connsiteY1" fmla="*/ 276472 h 1254906"/>
                  <a:gd name="connsiteX2" fmla="*/ 0 w 268584"/>
                  <a:gd name="connsiteY2" fmla="*/ 164475 h 1254906"/>
                  <a:gd name="connsiteX3" fmla="*/ 155314 w 268584"/>
                  <a:gd name="connsiteY3" fmla="*/ 0 h 1254906"/>
                  <a:gd name="connsiteX4" fmla="*/ 267808 w 268584"/>
                  <a:gd name="connsiteY4" fmla="*/ 190585 h 1254906"/>
                  <a:gd name="connsiteX5" fmla="*/ 268584 w 268584"/>
                  <a:gd name="connsiteY5" fmla="*/ 1148992 h 1254906"/>
                  <a:gd name="connsiteX6" fmla="*/ 267715 w 268584"/>
                  <a:gd name="connsiteY6" fmla="*/ 1118697 h 1254906"/>
                  <a:gd name="connsiteX7" fmla="*/ 162670 w 268584"/>
                  <a:gd name="connsiteY7" fmla="*/ 1254906 h 1254906"/>
                  <a:gd name="connsiteX8" fmla="*/ 53866 w 268584"/>
                  <a:gd name="connsiteY8" fmla="*/ 1106963 h 1254906"/>
                  <a:gd name="connsiteX0" fmla="*/ 53866 w 281362"/>
                  <a:gd name="connsiteY0" fmla="*/ 1106963 h 1254906"/>
                  <a:gd name="connsiteX1" fmla="*/ 56755 w 281362"/>
                  <a:gd name="connsiteY1" fmla="*/ 276472 h 1254906"/>
                  <a:gd name="connsiteX2" fmla="*/ 0 w 281362"/>
                  <a:gd name="connsiteY2" fmla="*/ 164475 h 1254906"/>
                  <a:gd name="connsiteX3" fmla="*/ 155314 w 281362"/>
                  <a:gd name="connsiteY3" fmla="*/ 0 h 1254906"/>
                  <a:gd name="connsiteX4" fmla="*/ 267808 w 281362"/>
                  <a:gd name="connsiteY4" fmla="*/ 190585 h 1254906"/>
                  <a:gd name="connsiteX5" fmla="*/ 267715 w 281362"/>
                  <a:gd name="connsiteY5" fmla="*/ 1118697 h 1254906"/>
                  <a:gd name="connsiteX6" fmla="*/ 162670 w 281362"/>
                  <a:gd name="connsiteY6" fmla="*/ 1254906 h 1254906"/>
                  <a:gd name="connsiteX7" fmla="*/ 53866 w 281362"/>
                  <a:gd name="connsiteY7" fmla="*/ 1106963 h 125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1362" h="1254906">
                    <a:moveTo>
                      <a:pt x="53866" y="1106963"/>
                    </a:moveTo>
                    <a:lnTo>
                      <a:pt x="56755" y="276472"/>
                    </a:lnTo>
                    <a:cubicBezTo>
                      <a:pt x="52648" y="226924"/>
                      <a:pt x="32382" y="201422"/>
                      <a:pt x="0" y="164475"/>
                    </a:cubicBezTo>
                    <a:lnTo>
                      <a:pt x="155314" y="0"/>
                    </a:lnTo>
                    <a:cubicBezTo>
                      <a:pt x="199448" y="59970"/>
                      <a:pt x="265029" y="104164"/>
                      <a:pt x="267808" y="190585"/>
                    </a:cubicBezTo>
                    <a:cubicBezTo>
                      <a:pt x="286541" y="377034"/>
                      <a:pt x="285238" y="941310"/>
                      <a:pt x="267715" y="1118697"/>
                    </a:cubicBezTo>
                    <a:lnTo>
                      <a:pt x="162670" y="1254906"/>
                    </a:lnTo>
                    <a:lnTo>
                      <a:pt x="53866" y="1106963"/>
                    </a:lnTo>
                    <a:close/>
                  </a:path>
                </a:pathLst>
              </a:custGeom>
              <a:solidFill>
                <a:srgbClr val="FF993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b="1" dirty="0">
                  <a:ln w="3175">
                    <a:noFill/>
                  </a:ln>
                  <a:solidFill>
                    <a:schemeClr val="accent2">
                      <a:lumMod val="50000"/>
                    </a:schemeClr>
                  </a:solidFill>
                  <a:latin typeface="ＭＳ Ｐゴシック" panose="020B0600070205080204" pitchFamily="50" charset="-128"/>
                </a:endParaRPr>
              </a:p>
            </p:txBody>
          </p:sp>
          <p:sp>
            <p:nvSpPr>
              <p:cNvPr id="266" name="フリーフォーム 133">
                <a:extLst>
                  <a:ext uri="{FF2B5EF4-FFF2-40B4-BE49-F238E27FC236}">
                    <a16:creationId xmlns:a16="http://schemas.microsoft.com/office/drawing/2014/main" id="{FB4A6260-6F16-8302-ED0F-85A576F82225}"/>
                  </a:ext>
                </a:extLst>
              </p:cNvPr>
              <p:cNvSpPr/>
              <p:nvPr/>
            </p:nvSpPr>
            <p:spPr bwMode="auto">
              <a:xfrm>
                <a:off x="6570660" y="1853972"/>
                <a:ext cx="75290" cy="575195"/>
              </a:xfrm>
              <a:custGeom>
                <a:avLst/>
                <a:gdLst>
                  <a:gd name="connsiteX0" fmla="*/ 63500 w 63500"/>
                  <a:gd name="connsiteY0" fmla="*/ 911225 h 911225"/>
                  <a:gd name="connsiteX1" fmla="*/ 63500 w 63500"/>
                  <a:gd name="connsiteY1" fmla="*/ 911225 h 911225"/>
                  <a:gd name="connsiteX2" fmla="*/ 57150 w 63500"/>
                  <a:gd name="connsiteY2" fmla="*/ 857250 h 911225"/>
                  <a:gd name="connsiteX3" fmla="*/ 53975 w 63500"/>
                  <a:gd name="connsiteY3" fmla="*/ 847725 h 911225"/>
                  <a:gd name="connsiteX4" fmla="*/ 47625 w 63500"/>
                  <a:gd name="connsiteY4" fmla="*/ 838200 h 911225"/>
                  <a:gd name="connsiteX5" fmla="*/ 47625 w 63500"/>
                  <a:gd name="connsiteY5" fmla="*/ 688975 h 911225"/>
                  <a:gd name="connsiteX6" fmla="*/ 38100 w 63500"/>
                  <a:gd name="connsiteY6" fmla="*/ 508000 h 911225"/>
                  <a:gd name="connsiteX7" fmla="*/ 31750 w 63500"/>
                  <a:gd name="connsiteY7" fmla="*/ 498475 h 911225"/>
                  <a:gd name="connsiteX8" fmla="*/ 34925 w 63500"/>
                  <a:gd name="connsiteY8" fmla="*/ 469900 h 911225"/>
                  <a:gd name="connsiteX9" fmla="*/ 38100 w 63500"/>
                  <a:gd name="connsiteY9" fmla="*/ 460375 h 911225"/>
                  <a:gd name="connsiteX10" fmla="*/ 44450 w 63500"/>
                  <a:gd name="connsiteY10" fmla="*/ 393700 h 911225"/>
                  <a:gd name="connsiteX11" fmla="*/ 41275 w 63500"/>
                  <a:gd name="connsiteY11" fmla="*/ 333375 h 911225"/>
                  <a:gd name="connsiteX12" fmla="*/ 38100 w 63500"/>
                  <a:gd name="connsiteY12" fmla="*/ 317500 h 911225"/>
                  <a:gd name="connsiteX13" fmla="*/ 34925 w 63500"/>
                  <a:gd name="connsiteY13" fmla="*/ 257175 h 911225"/>
                  <a:gd name="connsiteX14" fmla="*/ 28575 w 63500"/>
                  <a:gd name="connsiteY14" fmla="*/ 238125 h 911225"/>
                  <a:gd name="connsiteX15" fmla="*/ 25400 w 63500"/>
                  <a:gd name="connsiteY15" fmla="*/ 228600 h 911225"/>
                  <a:gd name="connsiteX16" fmla="*/ 22225 w 63500"/>
                  <a:gd name="connsiteY16" fmla="*/ 219075 h 911225"/>
                  <a:gd name="connsiteX17" fmla="*/ 25400 w 63500"/>
                  <a:gd name="connsiteY17" fmla="*/ 180975 h 911225"/>
                  <a:gd name="connsiteX18" fmla="*/ 25400 w 63500"/>
                  <a:gd name="connsiteY18" fmla="*/ 152400 h 911225"/>
                  <a:gd name="connsiteX19" fmla="*/ 19050 w 63500"/>
                  <a:gd name="connsiteY19" fmla="*/ 133350 h 911225"/>
                  <a:gd name="connsiteX20" fmla="*/ 15875 w 63500"/>
                  <a:gd name="connsiteY20" fmla="*/ 123825 h 911225"/>
                  <a:gd name="connsiteX21" fmla="*/ 12700 w 63500"/>
                  <a:gd name="connsiteY21" fmla="*/ 82550 h 911225"/>
                  <a:gd name="connsiteX22" fmla="*/ 6350 w 63500"/>
                  <a:gd name="connsiteY22" fmla="*/ 63500 h 911225"/>
                  <a:gd name="connsiteX23" fmla="*/ 3175 w 63500"/>
                  <a:gd name="connsiteY23" fmla="*/ 53975 h 911225"/>
                  <a:gd name="connsiteX24" fmla="*/ 6350 w 63500"/>
                  <a:gd name="connsiteY24" fmla="*/ 25400 h 911225"/>
                  <a:gd name="connsiteX25" fmla="*/ 0 w 63500"/>
                  <a:gd name="connsiteY25" fmla="*/ 0 h 911225"/>
                  <a:gd name="connsiteX0" fmla="*/ 92695 w 92695"/>
                  <a:gd name="connsiteY0" fmla="*/ 886376 h 886376"/>
                  <a:gd name="connsiteX1" fmla="*/ 92695 w 92695"/>
                  <a:gd name="connsiteY1" fmla="*/ 886376 h 886376"/>
                  <a:gd name="connsiteX2" fmla="*/ 86345 w 92695"/>
                  <a:gd name="connsiteY2" fmla="*/ 832401 h 886376"/>
                  <a:gd name="connsiteX3" fmla="*/ 83170 w 92695"/>
                  <a:gd name="connsiteY3" fmla="*/ 822876 h 886376"/>
                  <a:gd name="connsiteX4" fmla="*/ 76820 w 92695"/>
                  <a:gd name="connsiteY4" fmla="*/ 813351 h 886376"/>
                  <a:gd name="connsiteX5" fmla="*/ 76820 w 92695"/>
                  <a:gd name="connsiteY5" fmla="*/ 664126 h 886376"/>
                  <a:gd name="connsiteX6" fmla="*/ 67295 w 92695"/>
                  <a:gd name="connsiteY6" fmla="*/ 483151 h 886376"/>
                  <a:gd name="connsiteX7" fmla="*/ 60945 w 92695"/>
                  <a:gd name="connsiteY7" fmla="*/ 473626 h 886376"/>
                  <a:gd name="connsiteX8" fmla="*/ 64120 w 92695"/>
                  <a:gd name="connsiteY8" fmla="*/ 445051 h 886376"/>
                  <a:gd name="connsiteX9" fmla="*/ 67295 w 92695"/>
                  <a:gd name="connsiteY9" fmla="*/ 435526 h 886376"/>
                  <a:gd name="connsiteX10" fmla="*/ 73645 w 92695"/>
                  <a:gd name="connsiteY10" fmla="*/ 368851 h 886376"/>
                  <a:gd name="connsiteX11" fmla="*/ 70470 w 92695"/>
                  <a:gd name="connsiteY11" fmla="*/ 308526 h 886376"/>
                  <a:gd name="connsiteX12" fmla="*/ 67295 w 92695"/>
                  <a:gd name="connsiteY12" fmla="*/ 292651 h 886376"/>
                  <a:gd name="connsiteX13" fmla="*/ 64120 w 92695"/>
                  <a:gd name="connsiteY13" fmla="*/ 232326 h 886376"/>
                  <a:gd name="connsiteX14" fmla="*/ 57770 w 92695"/>
                  <a:gd name="connsiteY14" fmla="*/ 213276 h 886376"/>
                  <a:gd name="connsiteX15" fmla="*/ 54595 w 92695"/>
                  <a:gd name="connsiteY15" fmla="*/ 203751 h 886376"/>
                  <a:gd name="connsiteX16" fmla="*/ 51420 w 92695"/>
                  <a:gd name="connsiteY16" fmla="*/ 194226 h 886376"/>
                  <a:gd name="connsiteX17" fmla="*/ 54595 w 92695"/>
                  <a:gd name="connsiteY17" fmla="*/ 156126 h 886376"/>
                  <a:gd name="connsiteX18" fmla="*/ 54595 w 92695"/>
                  <a:gd name="connsiteY18" fmla="*/ 127551 h 886376"/>
                  <a:gd name="connsiteX19" fmla="*/ 48245 w 92695"/>
                  <a:gd name="connsiteY19" fmla="*/ 108501 h 886376"/>
                  <a:gd name="connsiteX20" fmla="*/ 45070 w 92695"/>
                  <a:gd name="connsiteY20" fmla="*/ 98976 h 886376"/>
                  <a:gd name="connsiteX21" fmla="*/ 41895 w 92695"/>
                  <a:gd name="connsiteY21" fmla="*/ 57701 h 886376"/>
                  <a:gd name="connsiteX22" fmla="*/ 35545 w 92695"/>
                  <a:gd name="connsiteY22" fmla="*/ 38651 h 886376"/>
                  <a:gd name="connsiteX23" fmla="*/ 32370 w 92695"/>
                  <a:gd name="connsiteY23" fmla="*/ 29126 h 886376"/>
                  <a:gd name="connsiteX24" fmla="*/ 35545 w 92695"/>
                  <a:gd name="connsiteY24" fmla="*/ 551 h 886376"/>
                  <a:gd name="connsiteX25" fmla="*/ 0 w 92695"/>
                  <a:gd name="connsiteY25" fmla="*/ 76012 h 886376"/>
                  <a:gd name="connsiteX0" fmla="*/ 60324 w 60324"/>
                  <a:gd name="connsiteY0" fmla="*/ 885825 h 885825"/>
                  <a:gd name="connsiteX1" fmla="*/ 60324 w 60324"/>
                  <a:gd name="connsiteY1" fmla="*/ 885825 h 885825"/>
                  <a:gd name="connsiteX2" fmla="*/ 53974 w 60324"/>
                  <a:gd name="connsiteY2" fmla="*/ 831850 h 885825"/>
                  <a:gd name="connsiteX3" fmla="*/ 50799 w 60324"/>
                  <a:gd name="connsiteY3" fmla="*/ 822325 h 885825"/>
                  <a:gd name="connsiteX4" fmla="*/ 44449 w 60324"/>
                  <a:gd name="connsiteY4" fmla="*/ 812800 h 885825"/>
                  <a:gd name="connsiteX5" fmla="*/ 44449 w 60324"/>
                  <a:gd name="connsiteY5" fmla="*/ 663575 h 885825"/>
                  <a:gd name="connsiteX6" fmla="*/ 34924 w 60324"/>
                  <a:gd name="connsiteY6" fmla="*/ 482600 h 885825"/>
                  <a:gd name="connsiteX7" fmla="*/ 28574 w 60324"/>
                  <a:gd name="connsiteY7" fmla="*/ 473075 h 885825"/>
                  <a:gd name="connsiteX8" fmla="*/ 31749 w 60324"/>
                  <a:gd name="connsiteY8" fmla="*/ 444500 h 885825"/>
                  <a:gd name="connsiteX9" fmla="*/ 34924 w 60324"/>
                  <a:gd name="connsiteY9" fmla="*/ 434975 h 885825"/>
                  <a:gd name="connsiteX10" fmla="*/ 41274 w 60324"/>
                  <a:gd name="connsiteY10" fmla="*/ 368300 h 885825"/>
                  <a:gd name="connsiteX11" fmla="*/ 38099 w 60324"/>
                  <a:gd name="connsiteY11" fmla="*/ 307975 h 885825"/>
                  <a:gd name="connsiteX12" fmla="*/ 34924 w 60324"/>
                  <a:gd name="connsiteY12" fmla="*/ 292100 h 885825"/>
                  <a:gd name="connsiteX13" fmla="*/ 31749 w 60324"/>
                  <a:gd name="connsiteY13" fmla="*/ 231775 h 885825"/>
                  <a:gd name="connsiteX14" fmla="*/ 25399 w 60324"/>
                  <a:gd name="connsiteY14" fmla="*/ 212725 h 885825"/>
                  <a:gd name="connsiteX15" fmla="*/ 22224 w 60324"/>
                  <a:gd name="connsiteY15" fmla="*/ 203200 h 885825"/>
                  <a:gd name="connsiteX16" fmla="*/ 19049 w 60324"/>
                  <a:gd name="connsiteY16" fmla="*/ 193675 h 885825"/>
                  <a:gd name="connsiteX17" fmla="*/ 22224 w 60324"/>
                  <a:gd name="connsiteY17" fmla="*/ 155575 h 885825"/>
                  <a:gd name="connsiteX18" fmla="*/ 22224 w 60324"/>
                  <a:gd name="connsiteY18" fmla="*/ 127000 h 885825"/>
                  <a:gd name="connsiteX19" fmla="*/ 15874 w 60324"/>
                  <a:gd name="connsiteY19" fmla="*/ 107950 h 885825"/>
                  <a:gd name="connsiteX20" fmla="*/ 12699 w 60324"/>
                  <a:gd name="connsiteY20" fmla="*/ 98425 h 885825"/>
                  <a:gd name="connsiteX21" fmla="*/ 9524 w 60324"/>
                  <a:gd name="connsiteY21" fmla="*/ 57150 h 885825"/>
                  <a:gd name="connsiteX22" fmla="*/ 3174 w 60324"/>
                  <a:gd name="connsiteY22" fmla="*/ 38100 h 885825"/>
                  <a:gd name="connsiteX23" fmla="*/ -1 w 60324"/>
                  <a:gd name="connsiteY23" fmla="*/ 28575 h 885825"/>
                  <a:gd name="connsiteX24" fmla="*/ 3174 w 60324"/>
                  <a:gd name="connsiteY24" fmla="*/ 0 h 885825"/>
                  <a:gd name="connsiteX0" fmla="*/ 60325 w 60325"/>
                  <a:gd name="connsiteY0" fmla="*/ 857250 h 857250"/>
                  <a:gd name="connsiteX1" fmla="*/ 60325 w 60325"/>
                  <a:gd name="connsiteY1" fmla="*/ 857250 h 857250"/>
                  <a:gd name="connsiteX2" fmla="*/ 53975 w 60325"/>
                  <a:gd name="connsiteY2" fmla="*/ 803275 h 857250"/>
                  <a:gd name="connsiteX3" fmla="*/ 50800 w 60325"/>
                  <a:gd name="connsiteY3" fmla="*/ 793750 h 857250"/>
                  <a:gd name="connsiteX4" fmla="*/ 44450 w 60325"/>
                  <a:gd name="connsiteY4" fmla="*/ 784225 h 857250"/>
                  <a:gd name="connsiteX5" fmla="*/ 44450 w 60325"/>
                  <a:gd name="connsiteY5" fmla="*/ 635000 h 857250"/>
                  <a:gd name="connsiteX6" fmla="*/ 34925 w 60325"/>
                  <a:gd name="connsiteY6" fmla="*/ 454025 h 857250"/>
                  <a:gd name="connsiteX7" fmla="*/ 28575 w 60325"/>
                  <a:gd name="connsiteY7" fmla="*/ 444500 h 857250"/>
                  <a:gd name="connsiteX8" fmla="*/ 31750 w 60325"/>
                  <a:gd name="connsiteY8" fmla="*/ 415925 h 857250"/>
                  <a:gd name="connsiteX9" fmla="*/ 34925 w 60325"/>
                  <a:gd name="connsiteY9" fmla="*/ 406400 h 857250"/>
                  <a:gd name="connsiteX10" fmla="*/ 41275 w 60325"/>
                  <a:gd name="connsiteY10" fmla="*/ 339725 h 857250"/>
                  <a:gd name="connsiteX11" fmla="*/ 38100 w 60325"/>
                  <a:gd name="connsiteY11" fmla="*/ 279400 h 857250"/>
                  <a:gd name="connsiteX12" fmla="*/ 34925 w 60325"/>
                  <a:gd name="connsiteY12" fmla="*/ 263525 h 857250"/>
                  <a:gd name="connsiteX13" fmla="*/ 31750 w 60325"/>
                  <a:gd name="connsiteY13" fmla="*/ 203200 h 857250"/>
                  <a:gd name="connsiteX14" fmla="*/ 25400 w 60325"/>
                  <a:gd name="connsiteY14" fmla="*/ 184150 h 857250"/>
                  <a:gd name="connsiteX15" fmla="*/ 22225 w 60325"/>
                  <a:gd name="connsiteY15" fmla="*/ 174625 h 857250"/>
                  <a:gd name="connsiteX16" fmla="*/ 19050 w 60325"/>
                  <a:gd name="connsiteY16" fmla="*/ 165100 h 857250"/>
                  <a:gd name="connsiteX17" fmla="*/ 22225 w 60325"/>
                  <a:gd name="connsiteY17" fmla="*/ 127000 h 857250"/>
                  <a:gd name="connsiteX18" fmla="*/ 22225 w 60325"/>
                  <a:gd name="connsiteY18" fmla="*/ 98425 h 857250"/>
                  <a:gd name="connsiteX19" fmla="*/ 15875 w 60325"/>
                  <a:gd name="connsiteY19" fmla="*/ 79375 h 857250"/>
                  <a:gd name="connsiteX20" fmla="*/ 12700 w 60325"/>
                  <a:gd name="connsiteY20" fmla="*/ 69850 h 857250"/>
                  <a:gd name="connsiteX21" fmla="*/ 9525 w 60325"/>
                  <a:gd name="connsiteY21" fmla="*/ 28575 h 857250"/>
                  <a:gd name="connsiteX22" fmla="*/ 3175 w 60325"/>
                  <a:gd name="connsiteY22" fmla="*/ 9525 h 857250"/>
                  <a:gd name="connsiteX23" fmla="*/ 0 w 60325"/>
                  <a:gd name="connsiteY23" fmla="*/ 0 h 857250"/>
                  <a:gd name="connsiteX0" fmla="*/ 60325 w 60325"/>
                  <a:gd name="connsiteY0" fmla="*/ 857250 h 857250"/>
                  <a:gd name="connsiteX1" fmla="*/ 60325 w 60325"/>
                  <a:gd name="connsiteY1" fmla="*/ 857250 h 857250"/>
                  <a:gd name="connsiteX2" fmla="*/ 53975 w 60325"/>
                  <a:gd name="connsiteY2" fmla="*/ 803275 h 857250"/>
                  <a:gd name="connsiteX3" fmla="*/ 50800 w 60325"/>
                  <a:gd name="connsiteY3" fmla="*/ 793750 h 857250"/>
                  <a:gd name="connsiteX4" fmla="*/ 44450 w 60325"/>
                  <a:gd name="connsiteY4" fmla="*/ 784225 h 857250"/>
                  <a:gd name="connsiteX5" fmla="*/ 44450 w 60325"/>
                  <a:gd name="connsiteY5" fmla="*/ 635000 h 857250"/>
                  <a:gd name="connsiteX6" fmla="*/ 34925 w 60325"/>
                  <a:gd name="connsiteY6" fmla="*/ 454025 h 857250"/>
                  <a:gd name="connsiteX7" fmla="*/ 28575 w 60325"/>
                  <a:gd name="connsiteY7" fmla="*/ 444500 h 857250"/>
                  <a:gd name="connsiteX8" fmla="*/ 31750 w 60325"/>
                  <a:gd name="connsiteY8" fmla="*/ 415925 h 857250"/>
                  <a:gd name="connsiteX9" fmla="*/ 34925 w 60325"/>
                  <a:gd name="connsiteY9" fmla="*/ 406400 h 857250"/>
                  <a:gd name="connsiteX10" fmla="*/ 41275 w 60325"/>
                  <a:gd name="connsiteY10" fmla="*/ 339725 h 857250"/>
                  <a:gd name="connsiteX11" fmla="*/ 38100 w 60325"/>
                  <a:gd name="connsiteY11" fmla="*/ 279400 h 857250"/>
                  <a:gd name="connsiteX12" fmla="*/ 34925 w 60325"/>
                  <a:gd name="connsiteY12" fmla="*/ 263525 h 857250"/>
                  <a:gd name="connsiteX13" fmla="*/ 31750 w 60325"/>
                  <a:gd name="connsiteY13" fmla="*/ 203200 h 857250"/>
                  <a:gd name="connsiteX14" fmla="*/ 25400 w 60325"/>
                  <a:gd name="connsiteY14" fmla="*/ 184150 h 857250"/>
                  <a:gd name="connsiteX15" fmla="*/ 22225 w 60325"/>
                  <a:gd name="connsiteY15" fmla="*/ 174625 h 857250"/>
                  <a:gd name="connsiteX16" fmla="*/ 19050 w 60325"/>
                  <a:gd name="connsiteY16" fmla="*/ 165100 h 857250"/>
                  <a:gd name="connsiteX17" fmla="*/ 22225 w 60325"/>
                  <a:gd name="connsiteY17" fmla="*/ 127000 h 857250"/>
                  <a:gd name="connsiteX18" fmla="*/ 22225 w 60325"/>
                  <a:gd name="connsiteY18" fmla="*/ 98425 h 857250"/>
                  <a:gd name="connsiteX19" fmla="*/ 15875 w 60325"/>
                  <a:gd name="connsiteY19" fmla="*/ 79375 h 857250"/>
                  <a:gd name="connsiteX20" fmla="*/ 9525 w 60325"/>
                  <a:gd name="connsiteY20" fmla="*/ 28575 h 857250"/>
                  <a:gd name="connsiteX21" fmla="*/ 3175 w 60325"/>
                  <a:gd name="connsiteY21" fmla="*/ 9525 h 857250"/>
                  <a:gd name="connsiteX22" fmla="*/ 0 w 60325"/>
                  <a:gd name="connsiteY22" fmla="*/ 0 h 857250"/>
                  <a:gd name="connsiteX0" fmla="*/ 60325 w 60325"/>
                  <a:gd name="connsiteY0" fmla="*/ 857250 h 857250"/>
                  <a:gd name="connsiteX1" fmla="*/ 60325 w 60325"/>
                  <a:gd name="connsiteY1" fmla="*/ 857250 h 857250"/>
                  <a:gd name="connsiteX2" fmla="*/ 53975 w 60325"/>
                  <a:gd name="connsiteY2" fmla="*/ 803275 h 857250"/>
                  <a:gd name="connsiteX3" fmla="*/ 50800 w 60325"/>
                  <a:gd name="connsiteY3" fmla="*/ 793750 h 857250"/>
                  <a:gd name="connsiteX4" fmla="*/ 44450 w 60325"/>
                  <a:gd name="connsiteY4" fmla="*/ 784225 h 857250"/>
                  <a:gd name="connsiteX5" fmla="*/ 44450 w 60325"/>
                  <a:gd name="connsiteY5" fmla="*/ 635000 h 857250"/>
                  <a:gd name="connsiteX6" fmla="*/ 34925 w 60325"/>
                  <a:gd name="connsiteY6" fmla="*/ 454025 h 857250"/>
                  <a:gd name="connsiteX7" fmla="*/ 28575 w 60325"/>
                  <a:gd name="connsiteY7" fmla="*/ 444500 h 857250"/>
                  <a:gd name="connsiteX8" fmla="*/ 31750 w 60325"/>
                  <a:gd name="connsiteY8" fmla="*/ 415925 h 857250"/>
                  <a:gd name="connsiteX9" fmla="*/ 34925 w 60325"/>
                  <a:gd name="connsiteY9" fmla="*/ 406400 h 857250"/>
                  <a:gd name="connsiteX10" fmla="*/ 41275 w 60325"/>
                  <a:gd name="connsiteY10" fmla="*/ 339725 h 857250"/>
                  <a:gd name="connsiteX11" fmla="*/ 38100 w 60325"/>
                  <a:gd name="connsiteY11" fmla="*/ 279400 h 857250"/>
                  <a:gd name="connsiteX12" fmla="*/ 34925 w 60325"/>
                  <a:gd name="connsiteY12" fmla="*/ 263525 h 857250"/>
                  <a:gd name="connsiteX13" fmla="*/ 31750 w 60325"/>
                  <a:gd name="connsiteY13" fmla="*/ 203200 h 857250"/>
                  <a:gd name="connsiteX14" fmla="*/ 25400 w 60325"/>
                  <a:gd name="connsiteY14" fmla="*/ 184150 h 857250"/>
                  <a:gd name="connsiteX15" fmla="*/ 22225 w 60325"/>
                  <a:gd name="connsiteY15" fmla="*/ 174625 h 857250"/>
                  <a:gd name="connsiteX16" fmla="*/ 19050 w 60325"/>
                  <a:gd name="connsiteY16" fmla="*/ 165100 h 857250"/>
                  <a:gd name="connsiteX17" fmla="*/ 22225 w 60325"/>
                  <a:gd name="connsiteY17" fmla="*/ 98425 h 857250"/>
                  <a:gd name="connsiteX18" fmla="*/ 15875 w 60325"/>
                  <a:gd name="connsiteY18" fmla="*/ 79375 h 857250"/>
                  <a:gd name="connsiteX19" fmla="*/ 9525 w 60325"/>
                  <a:gd name="connsiteY19" fmla="*/ 28575 h 857250"/>
                  <a:gd name="connsiteX20" fmla="*/ 3175 w 60325"/>
                  <a:gd name="connsiteY20" fmla="*/ 9525 h 857250"/>
                  <a:gd name="connsiteX21" fmla="*/ 0 w 60325"/>
                  <a:gd name="connsiteY21" fmla="*/ 0 h 857250"/>
                  <a:gd name="connsiteX0" fmla="*/ 60325 w 60325"/>
                  <a:gd name="connsiteY0" fmla="*/ 857250 h 857250"/>
                  <a:gd name="connsiteX1" fmla="*/ 60325 w 60325"/>
                  <a:gd name="connsiteY1" fmla="*/ 857250 h 857250"/>
                  <a:gd name="connsiteX2" fmla="*/ 53975 w 60325"/>
                  <a:gd name="connsiteY2" fmla="*/ 803275 h 857250"/>
                  <a:gd name="connsiteX3" fmla="*/ 50800 w 60325"/>
                  <a:gd name="connsiteY3" fmla="*/ 793750 h 857250"/>
                  <a:gd name="connsiteX4" fmla="*/ 44450 w 60325"/>
                  <a:gd name="connsiteY4" fmla="*/ 784225 h 857250"/>
                  <a:gd name="connsiteX5" fmla="*/ 44450 w 60325"/>
                  <a:gd name="connsiteY5" fmla="*/ 635000 h 857250"/>
                  <a:gd name="connsiteX6" fmla="*/ 34925 w 60325"/>
                  <a:gd name="connsiteY6" fmla="*/ 454025 h 857250"/>
                  <a:gd name="connsiteX7" fmla="*/ 28575 w 60325"/>
                  <a:gd name="connsiteY7" fmla="*/ 444500 h 857250"/>
                  <a:gd name="connsiteX8" fmla="*/ 31750 w 60325"/>
                  <a:gd name="connsiteY8" fmla="*/ 415925 h 857250"/>
                  <a:gd name="connsiteX9" fmla="*/ 34925 w 60325"/>
                  <a:gd name="connsiteY9" fmla="*/ 406400 h 857250"/>
                  <a:gd name="connsiteX10" fmla="*/ 41275 w 60325"/>
                  <a:gd name="connsiteY10" fmla="*/ 339725 h 857250"/>
                  <a:gd name="connsiteX11" fmla="*/ 38100 w 60325"/>
                  <a:gd name="connsiteY11" fmla="*/ 279400 h 857250"/>
                  <a:gd name="connsiteX12" fmla="*/ 34925 w 60325"/>
                  <a:gd name="connsiteY12" fmla="*/ 263525 h 857250"/>
                  <a:gd name="connsiteX13" fmla="*/ 31750 w 60325"/>
                  <a:gd name="connsiteY13" fmla="*/ 203200 h 857250"/>
                  <a:gd name="connsiteX14" fmla="*/ 22225 w 60325"/>
                  <a:gd name="connsiteY14" fmla="*/ 174625 h 857250"/>
                  <a:gd name="connsiteX15" fmla="*/ 19050 w 60325"/>
                  <a:gd name="connsiteY15" fmla="*/ 165100 h 857250"/>
                  <a:gd name="connsiteX16" fmla="*/ 22225 w 60325"/>
                  <a:gd name="connsiteY16" fmla="*/ 98425 h 857250"/>
                  <a:gd name="connsiteX17" fmla="*/ 15875 w 60325"/>
                  <a:gd name="connsiteY17" fmla="*/ 79375 h 857250"/>
                  <a:gd name="connsiteX18" fmla="*/ 9525 w 60325"/>
                  <a:gd name="connsiteY18" fmla="*/ 28575 h 857250"/>
                  <a:gd name="connsiteX19" fmla="*/ 3175 w 60325"/>
                  <a:gd name="connsiteY19" fmla="*/ 9525 h 857250"/>
                  <a:gd name="connsiteX20" fmla="*/ 0 w 60325"/>
                  <a:gd name="connsiteY20" fmla="*/ 0 h 857250"/>
                  <a:gd name="connsiteX0" fmla="*/ 57150 w 57150"/>
                  <a:gd name="connsiteY0" fmla="*/ 847725 h 847725"/>
                  <a:gd name="connsiteX1" fmla="*/ 57150 w 57150"/>
                  <a:gd name="connsiteY1" fmla="*/ 847725 h 847725"/>
                  <a:gd name="connsiteX2" fmla="*/ 50800 w 57150"/>
                  <a:gd name="connsiteY2" fmla="*/ 793750 h 847725"/>
                  <a:gd name="connsiteX3" fmla="*/ 47625 w 57150"/>
                  <a:gd name="connsiteY3" fmla="*/ 784225 h 847725"/>
                  <a:gd name="connsiteX4" fmla="*/ 41275 w 57150"/>
                  <a:gd name="connsiteY4" fmla="*/ 774700 h 847725"/>
                  <a:gd name="connsiteX5" fmla="*/ 41275 w 57150"/>
                  <a:gd name="connsiteY5" fmla="*/ 625475 h 847725"/>
                  <a:gd name="connsiteX6" fmla="*/ 31750 w 57150"/>
                  <a:gd name="connsiteY6" fmla="*/ 444500 h 847725"/>
                  <a:gd name="connsiteX7" fmla="*/ 25400 w 57150"/>
                  <a:gd name="connsiteY7" fmla="*/ 434975 h 847725"/>
                  <a:gd name="connsiteX8" fmla="*/ 28575 w 57150"/>
                  <a:gd name="connsiteY8" fmla="*/ 406400 h 847725"/>
                  <a:gd name="connsiteX9" fmla="*/ 31750 w 57150"/>
                  <a:gd name="connsiteY9" fmla="*/ 396875 h 847725"/>
                  <a:gd name="connsiteX10" fmla="*/ 38100 w 57150"/>
                  <a:gd name="connsiteY10" fmla="*/ 330200 h 847725"/>
                  <a:gd name="connsiteX11" fmla="*/ 34925 w 57150"/>
                  <a:gd name="connsiteY11" fmla="*/ 269875 h 847725"/>
                  <a:gd name="connsiteX12" fmla="*/ 31750 w 57150"/>
                  <a:gd name="connsiteY12" fmla="*/ 254000 h 847725"/>
                  <a:gd name="connsiteX13" fmla="*/ 28575 w 57150"/>
                  <a:gd name="connsiteY13" fmla="*/ 193675 h 847725"/>
                  <a:gd name="connsiteX14" fmla="*/ 19050 w 57150"/>
                  <a:gd name="connsiteY14" fmla="*/ 165100 h 847725"/>
                  <a:gd name="connsiteX15" fmla="*/ 15875 w 57150"/>
                  <a:gd name="connsiteY15" fmla="*/ 155575 h 847725"/>
                  <a:gd name="connsiteX16" fmla="*/ 19050 w 57150"/>
                  <a:gd name="connsiteY16" fmla="*/ 88900 h 847725"/>
                  <a:gd name="connsiteX17" fmla="*/ 12700 w 57150"/>
                  <a:gd name="connsiteY17" fmla="*/ 69850 h 847725"/>
                  <a:gd name="connsiteX18" fmla="*/ 6350 w 57150"/>
                  <a:gd name="connsiteY18" fmla="*/ 19050 h 847725"/>
                  <a:gd name="connsiteX19" fmla="*/ 0 w 57150"/>
                  <a:gd name="connsiteY19" fmla="*/ 0 h 847725"/>
                  <a:gd name="connsiteX0" fmla="*/ 57150 w 57150"/>
                  <a:gd name="connsiteY0" fmla="*/ 847725 h 847725"/>
                  <a:gd name="connsiteX1" fmla="*/ 57150 w 57150"/>
                  <a:gd name="connsiteY1" fmla="*/ 847725 h 847725"/>
                  <a:gd name="connsiteX2" fmla="*/ 50800 w 57150"/>
                  <a:gd name="connsiteY2" fmla="*/ 793750 h 847725"/>
                  <a:gd name="connsiteX3" fmla="*/ 47625 w 57150"/>
                  <a:gd name="connsiteY3" fmla="*/ 784225 h 847725"/>
                  <a:gd name="connsiteX4" fmla="*/ 41275 w 57150"/>
                  <a:gd name="connsiteY4" fmla="*/ 774700 h 847725"/>
                  <a:gd name="connsiteX5" fmla="*/ 41275 w 57150"/>
                  <a:gd name="connsiteY5" fmla="*/ 625475 h 847725"/>
                  <a:gd name="connsiteX6" fmla="*/ 31750 w 57150"/>
                  <a:gd name="connsiteY6" fmla="*/ 444500 h 847725"/>
                  <a:gd name="connsiteX7" fmla="*/ 25400 w 57150"/>
                  <a:gd name="connsiteY7" fmla="*/ 434975 h 847725"/>
                  <a:gd name="connsiteX8" fmla="*/ 28575 w 57150"/>
                  <a:gd name="connsiteY8" fmla="*/ 406400 h 847725"/>
                  <a:gd name="connsiteX9" fmla="*/ 31750 w 57150"/>
                  <a:gd name="connsiteY9" fmla="*/ 396875 h 847725"/>
                  <a:gd name="connsiteX10" fmla="*/ 38100 w 57150"/>
                  <a:gd name="connsiteY10" fmla="*/ 330200 h 847725"/>
                  <a:gd name="connsiteX11" fmla="*/ 34925 w 57150"/>
                  <a:gd name="connsiteY11" fmla="*/ 269875 h 847725"/>
                  <a:gd name="connsiteX12" fmla="*/ 31750 w 57150"/>
                  <a:gd name="connsiteY12" fmla="*/ 254000 h 847725"/>
                  <a:gd name="connsiteX13" fmla="*/ 28575 w 57150"/>
                  <a:gd name="connsiteY13" fmla="*/ 193675 h 847725"/>
                  <a:gd name="connsiteX14" fmla="*/ 19050 w 57150"/>
                  <a:gd name="connsiteY14" fmla="*/ 165100 h 847725"/>
                  <a:gd name="connsiteX15" fmla="*/ 15875 w 57150"/>
                  <a:gd name="connsiteY15" fmla="*/ 155575 h 847725"/>
                  <a:gd name="connsiteX16" fmla="*/ 19050 w 57150"/>
                  <a:gd name="connsiteY16" fmla="*/ 88900 h 847725"/>
                  <a:gd name="connsiteX17" fmla="*/ 12700 w 57150"/>
                  <a:gd name="connsiteY17" fmla="*/ 69850 h 847725"/>
                  <a:gd name="connsiteX18" fmla="*/ 0 w 57150"/>
                  <a:gd name="connsiteY18" fmla="*/ 0 h 847725"/>
                  <a:gd name="connsiteX0" fmla="*/ 57150 w 57150"/>
                  <a:gd name="connsiteY0" fmla="*/ 847725 h 847725"/>
                  <a:gd name="connsiteX1" fmla="*/ 57150 w 57150"/>
                  <a:gd name="connsiteY1" fmla="*/ 847725 h 847725"/>
                  <a:gd name="connsiteX2" fmla="*/ 50800 w 57150"/>
                  <a:gd name="connsiteY2" fmla="*/ 793750 h 847725"/>
                  <a:gd name="connsiteX3" fmla="*/ 47625 w 57150"/>
                  <a:gd name="connsiteY3" fmla="*/ 784225 h 847725"/>
                  <a:gd name="connsiteX4" fmla="*/ 41275 w 57150"/>
                  <a:gd name="connsiteY4" fmla="*/ 774700 h 847725"/>
                  <a:gd name="connsiteX5" fmla="*/ 41275 w 57150"/>
                  <a:gd name="connsiteY5" fmla="*/ 625475 h 847725"/>
                  <a:gd name="connsiteX6" fmla="*/ 31750 w 57150"/>
                  <a:gd name="connsiteY6" fmla="*/ 444500 h 847725"/>
                  <a:gd name="connsiteX7" fmla="*/ 25400 w 57150"/>
                  <a:gd name="connsiteY7" fmla="*/ 434975 h 847725"/>
                  <a:gd name="connsiteX8" fmla="*/ 28575 w 57150"/>
                  <a:gd name="connsiteY8" fmla="*/ 406400 h 847725"/>
                  <a:gd name="connsiteX9" fmla="*/ 31750 w 57150"/>
                  <a:gd name="connsiteY9" fmla="*/ 396875 h 847725"/>
                  <a:gd name="connsiteX10" fmla="*/ 38100 w 57150"/>
                  <a:gd name="connsiteY10" fmla="*/ 330200 h 847725"/>
                  <a:gd name="connsiteX11" fmla="*/ 34925 w 57150"/>
                  <a:gd name="connsiteY11" fmla="*/ 269875 h 847725"/>
                  <a:gd name="connsiteX12" fmla="*/ 31750 w 57150"/>
                  <a:gd name="connsiteY12" fmla="*/ 254000 h 847725"/>
                  <a:gd name="connsiteX13" fmla="*/ 28575 w 57150"/>
                  <a:gd name="connsiteY13" fmla="*/ 193675 h 847725"/>
                  <a:gd name="connsiteX14" fmla="*/ 19050 w 57150"/>
                  <a:gd name="connsiteY14" fmla="*/ 165100 h 847725"/>
                  <a:gd name="connsiteX15" fmla="*/ 15875 w 57150"/>
                  <a:gd name="connsiteY15" fmla="*/ 155575 h 847725"/>
                  <a:gd name="connsiteX16" fmla="*/ 19050 w 57150"/>
                  <a:gd name="connsiteY16" fmla="*/ 88900 h 847725"/>
                  <a:gd name="connsiteX17" fmla="*/ 0 w 57150"/>
                  <a:gd name="connsiteY17" fmla="*/ 0 h 847725"/>
                  <a:gd name="connsiteX0" fmla="*/ 102565 w 102565"/>
                  <a:gd name="connsiteY0" fmla="*/ 785907 h 785907"/>
                  <a:gd name="connsiteX1" fmla="*/ 102565 w 102565"/>
                  <a:gd name="connsiteY1" fmla="*/ 785907 h 785907"/>
                  <a:gd name="connsiteX2" fmla="*/ 96215 w 102565"/>
                  <a:gd name="connsiteY2" fmla="*/ 731932 h 785907"/>
                  <a:gd name="connsiteX3" fmla="*/ 93040 w 102565"/>
                  <a:gd name="connsiteY3" fmla="*/ 722407 h 785907"/>
                  <a:gd name="connsiteX4" fmla="*/ 86690 w 102565"/>
                  <a:gd name="connsiteY4" fmla="*/ 712882 h 785907"/>
                  <a:gd name="connsiteX5" fmla="*/ 86690 w 102565"/>
                  <a:gd name="connsiteY5" fmla="*/ 563657 h 785907"/>
                  <a:gd name="connsiteX6" fmla="*/ 77165 w 102565"/>
                  <a:gd name="connsiteY6" fmla="*/ 382682 h 785907"/>
                  <a:gd name="connsiteX7" fmla="*/ 70815 w 102565"/>
                  <a:gd name="connsiteY7" fmla="*/ 373157 h 785907"/>
                  <a:gd name="connsiteX8" fmla="*/ 73990 w 102565"/>
                  <a:gd name="connsiteY8" fmla="*/ 344582 h 785907"/>
                  <a:gd name="connsiteX9" fmla="*/ 77165 w 102565"/>
                  <a:gd name="connsiteY9" fmla="*/ 335057 h 785907"/>
                  <a:gd name="connsiteX10" fmla="*/ 83515 w 102565"/>
                  <a:gd name="connsiteY10" fmla="*/ 268382 h 785907"/>
                  <a:gd name="connsiteX11" fmla="*/ 80340 w 102565"/>
                  <a:gd name="connsiteY11" fmla="*/ 208057 h 785907"/>
                  <a:gd name="connsiteX12" fmla="*/ 77165 w 102565"/>
                  <a:gd name="connsiteY12" fmla="*/ 192182 h 785907"/>
                  <a:gd name="connsiteX13" fmla="*/ 73990 w 102565"/>
                  <a:gd name="connsiteY13" fmla="*/ 131857 h 785907"/>
                  <a:gd name="connsiteX14" fmla="*/ 64465 w 102565"/>
                  <a:gd name="connsiteY14" fmla="*/ 103282 h 785907"/>
                  <a:gd name="connsiteX15" fmla="*/ 61290 w 102565"/>
                  <a:gd name="connsiteY15" fmla="*/ 93757 h 785907"/>
                  <a:gd name="connsiteX16" fmla="*/ 64465 w 102565"/>
                  <a:gd name="connsiteY16" fmla="*/ 27082 h 785907"/>
                  <a:gd name="connsiteX17" fmla="*/ 0 w 102565"/>
                  <a:gd name="connsiteY17" fmla="*/ 0 h 785907"/>
                  <a:gd name="connsiteX0" fmla="*/ 102565 w 102565"/>
                  <a:gd name="connsiteY0" fmla="*/ 785907 h 785907"/>
                  <a:gd name="connsiteX1" fmla="*/ 102565 w 102565"/>
                  <a:gd name="connsiteY1" fmla="*/ 785907 h 785907"/>
                  <a:gd name="connsiteX2" fmla="*/ 96215 w 102565"/>
                  <a:gd name="connsiteY2" fmla="*/ 731932 h 785907"/>
                  <a:gd name="connsiteX3" fmla="*/ 93040 w 102565"/>
                  <a:gd name="connsiteY3" fmla="*/ 722407 h 785907"/>
                  <a:gd name="connsiteX4" fmla="*/ 86690 w 102565"/>
                  <a:gd name="connsiteY4" fmla="*/ 712882 h 785907"/>
                  <a:gd name="connsiteX5" fmla="*/ 86690 w 102565"/>
                  <a:gd name="connsiteY5" fmla="*/ 563657 h 785907"/>
                  <a:gd name="connsiteX6" fmla="*/ 77165 w 102565"/>
                  <a:gd name="connsiteY6" fmla="*/ 382682 h 785907"/>
                  <a:gd name="connsiteX7" fmla="*/ 70815 w 102565"/>
                  <a:gd name="connsiteY7" fmla="*/ 373157 h 785907"/>
                  <a:gd name="connsiteX8" fmla="*/ 73990 w 102565"/>
                  <a:gd name="connsiteY8" fmla="*/ 344582 h 785907"/>
                  <a:gd name="connsiteX9" fmla="*/ 77165 w 102565"/>
                  <a:gd name="connsiteY9" fmla="*/ 335057 h 785907"/>
                  <a:gd name="connsiteX10" fmla="*/ 83515 w 102565"/>
                  <a:gd name="connsiteY10" fmla="*/ 268382 h 785907"/>
                  <a:gd name="connsiteX11" fmla="*/ 80340 w 102565"/>
                  <a:gd name="connsiteY11" fmla="*/ 208057 h 785907"/>
                  <a:gd name="connsiteX12" fmla="*/ 77165 w 102565"/>
                  <a:gd name="connsiteY12" fmla="*/ 192182 h 785907"/>
                  <a:gd name="connsiteX13" fmla="*/ 73990 w 102565"/>
                  <a:gd name="connsiteY13" fmla="*/ 131857 h 785907"/>
                  <a:gd name="connsiteX14" fmla="*/ 64465 w 102565"/>
                  <a:gd name="connsiteY14" fmla="*/ 103282 h 785907"/>
                  <a:gd name="connsiteX15" fmla="*/ 61290 w 102565"/>
                  <a:gd name="connsiteY15" fmla="*/ 93757 h 785907"/>
                  <a:gd name="connsiteX16" fmla="*/ 6076 w 102565"/>
                  <a:gd name="connsiteY16" fmla="*/ 88900 h 785907"/>
                  <a:gd name="connsiteX17" fmla="*/ 0 w 102565"/>
                  <a:gd name="connsiteY17" fmla="*/ 0 h 785907"/>
                  <a:gd name="connsiteX0" fmla="*/ 102565 w 102565"/>
                  <a:gd name="connsiteY0" fmla="*/ 785907 h 785907"/>
                  <a:gd name="connsiteX1" fmla="*/ 102565 w 102565"/>
                  <a:gd name="connsiteY1" fmla="*/ 785907 h 785907"/>
                  <a:gd name="connsiteX2" fmla="*/ 96215 w 102565"/>
                  <a:gd name="connsiteY2" fmla="*/ 731932 h 785907"/>
                  <a:gd name="connsiteX3" fmla="*/ 93040 w 102565"/>
                  <a:gd name="connsiteY3" fmla="*/ 722407 h 785907"/>
                  <a:gd name="connsiteX4" fmla="*/ 86690 w 102565"/>
                  <a:gd name="connsiteY4" fmla="*/ 712882 h 785907"/>
                  <a:gd name="connsiteX5" fmla="*/ 86690 w 102565"/>
                  <a:gd name="connsiteY5" fmla="*/ 563657 h 785907"/>
                  <a:gd name="connsiteX6" fmla="*/ 77165 w 102565"/>
                  <a:gd name="connsiteY6" fmla="*/ 382682 h 785907"/>
                  <a:gd name="connsiteX7" fmla="*/ 70815 w 102565"/>
                  <a:gd name="connsiteY7" fmla="*/ 373157 h 785907"/>
                  <a:gd name="connsiteX8" fmla="*/ 73990 w 102565"/>
                  <a:gd name="connsiteY8" fmla="*/ 344582 h 785907"/>
                  <a:gd name="connsiteX9" fmla="*/ 77165 w 102565"/>
                  <a:gd name="connsiteY9" fmla="*/ 335057 h 785907"/>
                  <a:gd name="connsiteX10" fmla="*/ 83515 w 102565"/>
                  <a:gd name="connsiteY10" fmla="*/ 268382 h 785907"/>
                  <a:gd name="connsiteX11" fmla="*/ 80340 w 102565"/>
                  <a:gd name="connsiteY11" fmla="*/ 208057 h 785907"/>
                  <a:gd name="connsiteX12" fmla="*/ 77165 w 102565"/>
                  <a:gd name="connsiteY12" fmla="*/ 192182 h 785907"/>
                  <a:gd name="connsiteX13" fmla="*/ 73990 w 102565"/>
                  <a:gd name="connsiteY13" fmla="*/ 131857 h 785907"/>
                  <a:gd name="connsiteX14" fmla="*/ 64465 w 102565"/>
                  <a:gd name="connsiteY14" fmla="*/ 103282 h 785907"/>
                  <a:gd name="connsiteX15" fmla="*/ 6076 w 102565"/>
                  <a:gd name="connsiteY15" fmla="*/ 88900 h 785907"/>
                  <a:gd name="connsiteX16" fmla="*/ 0 w 102565"/>
                  <a:gd name="connsiteY16" fmla="*/ 0 h 785907"/>
                  <a:gd name="connsiteX0" fmla="*/ 102565 w 102565"/>
                  <a:gd name="connsiteY0" fmla="*/ 785907 h 785907"/>
                  <a:gd name="connsiteX1" fmla="*/ 102565 w 102565"/>
                  <a:gd name="connsiteY1" fmla="*/ 785907 h 785907"/>
                  <a:gd name="connsiteX2" fmla="*/ 96215 w 102565"/>
                  <a:gd name="connsiteY2" fmla="*/ 731932 h 785907"/>
                  <a:gd name="connsiteX3" fmla="*/ 93040 w 102565"/>
                  <a:gd name="connsiteY3" fmla="*/ 722407 h 785907"/>
                  <a:gd name="connsiteX4" fmla="*/ 86690 w 102565"/>
                  <a:gd name="connsiteY4" fmla="*/ 712882 h 785907"/>
                  <a:gd name="connsiteX5" fmla="*/ 86690 w 102565"/>
                  <a:gd name="connsiteY5" fmla="*/ 563657 h 785907"/>
                  <a:gd name="connsiteX6" fmla="*/ 77165 w 102565"/>
                  <a:gd name="connsiteY6" fmla="*/ 382682 h 785907"/>
                  <a:gd name="connsiteX7" fmla="*/ 70815 w 102565"/>
                  <a:gd name="connsiteY7" fmla="*/ 373157 h 785907"/>
                  <a:gd name="connsiteX8" fmla="*/ 73990 w 102565"/>
                  <a:gd name="connsiteY8" fmla="*/ 344582 h 785907"/>
                  <a:gd name="connsiteX9" fmla="*/ 77165 w 102565"/>
                  <a:gd name="connsiteY9" fmla="*/ 335057 h 785907"/>
                  <a:gd name="connsiteX10" fmla="*/ 83515 w 102565"/>
                  <a:gd name="connsiteY10" fmla="*/ 268382 h 785907"/>
                  <a:gd name="connsiteX11" fmla="*/ 80340 w 102565"/>
                  <a:gd name="connsiteY11" fmla="*/ 208057 h 785907"/>
                  <a:gd name="connsiteX12" fmla="*/ 77165 w 102565"/>
                  <a:gd name="connsiteY12" fmla="*/ 192182 h 785907"/>
                  <a:gd name="connsiteX13" fmla="*/ 64465 w 102565"/>
                  <a:gd name="connsiteY13" fmla="*/ 103282 h 785907"/>
                  <a:gd name="connsiteX14" fmla="*/ 6076 w 102565"/>
                  <a:gd name="connsiteY14" fmla="*/ 88900 h 785907"/>
                  <a:gd name="connsiteX15" fmla="*/ 0 w 102565"/>
                  <a:gd name="connsiteY15" fmla="*/ 0 h 785907"/>
                  <a:gd name="connsiteX0" fmla="*/ 103040 w 103040"/>
                  <a:gd name="connsiteY0" fmla="*/ 785907 h 785907"/>
                  <a:gd name="connsiteX1" fmla="*/ 103040 w 103040"/>
                  <a:gd name="connsiteY1" fmla="*/ 785907 h 785907"/>
                  <a:gd name="connsiteX2" fmla="*/ 96690 w 103040"/>
                  <a:gd name="connsiteY2" fmla="*/ 731932 h 785907"/>
                  <a:gd name="connsiteX3" fmla="*/ 93515 w 103040"/>
                  <a:gd name="connsiteY3" fmla="*/ 722407 h 785907"/>
                  <a:gd name="connsiteX4" fmla="*/ 87165 w 103040"/>
                  <a:gd name="connsiteY4" fmla="*/ 712882 h 785907"/>
                  <a:gd name="connsiteX5" fmla="*/ 87165 w 103040"/>
                  <a:gd name="connsiteY5" fmla="*/ 563657 h 785907"/>
                  <a:gd name="connsiteX6" fmla="*/ 77640 w 103040"/>
                  <a:gd name="connsiteY6" fmla="*/ 382682 h 785907"/>
                  <a:gd name="connsiteX7" fmla="*/ 71290 w 103040"/>
                  <a:gd name="connsiteY7" fmla="*/ 373157 h 785907"/>
                  <a:gd name="connsiteX8" fmla="*/ 74465 w 103040"/>
                  <a:gd name="connsiteY8" fmla="*/ 344582 h 785907"/>
                  <a:gd name="connsiteX9" fmla="*/ 77640 w 103040"/>
                  <a:gd name="connsiteY9" fmla="*/ 335057 h 785907"/>
                  <a:gd name="connsiteX10" fmla="*/ 83990 w 103040"/>
                  <a:gd name="connsiteY10" fmla="*/ 268382 h 785907"/>
                  <a:gd name="connsiteX11" fmla="*/ 80815 w 103040"/>
                  <a:gd name="connsiteY11" fmla="*/ 208057 h 785907"/>
                  <a:gd name="connsiteX12" fmla="*/ 77640 w 103040"/>
                  <a:gd name="connsiteY12" fmla="*/ 192182 h 785907"/>
                  <a:gd name="connsiteX13" fmla="*/ 6551 w 103040"/>
                  <a:gd name="connsiteY13" fmla="*/ 88900 h 785907"/>
                  <a:gd name="connsiteX14" fmla="*/ 475 w 103040"/>
                  <a:gd name="connsiteY14" fmla="*/ 0 h 785907"/>
                  <a:gd name="connsiteX0" fmla="*/ 102565 w 102565"/>
                  <a:gd name="connsiteY0" fmla="*/ 785907 h 785907"/>
                  <a:gd name="connsiteX1" fmla="*/ 102565 w 102565"/>
                  <a:gd name="connsiteY1" fmla="*/ 785907 h 785907"/>
                  <a:gd name="connsiteX2" fmla="*/ 96215 w 102565"/>
                  <a:gd name="connsiteY2" fmla="*/ 731932 h 785907"/>
                  <a:gd name="connsiteX3" fmla="*/ 93040 w 102565"/>
                  <a:gd name="connsiteY3" fmla="*/ 722407 h 785907"/>
                  <a:gd name="connsiteX4" fmla="*/ 86690 w 102565"/>
                  <a:gd name="connsiteY4" fmla="*/ 712882 h 785907"/>
                  <a:gd name="connsiteX5" fmla="*/ 86690 w 102565"/>
                  <a:gd name="connsiteY5" fmla="*/ 563657 h 785907"/>
                  <a:gd name="connsiteX6" fmla="*/ 77165 w 102565"/>
                  <a:gd name="connsiteY6" fmla="*/ 382682 h 785907"/>
                  <a:gd name="connsiteX7" fmla="*/ 70815 w 102565"/>
                  <a:gd name="connsiteY7" fmla="*/ 373157 h 785907"/>
                  <a:gd name="connsiteX8" fmla="*/ 73990 w 102565"/>
                  <a:gd name="connsiteY8" fmla="*/ 344582 h 785907"/>
                  <a:gd name="connsiteX9" fmla="*/ 77165 w 102565"/>
                  <a:gd name="connsiteY9" fmla="*/ 335057 h 785907"/>
                  <a:gd name="connsiteX10" fmla="*/ 83515 w 102565"/>
                  <a:gd name="connsiteY10" fmla="*/ 268382 h 785907"/>
                  <a:gd name="connsiteX11" fmla="*/ 80340 w 102565"/>
                  <a:gd name="connsiteY11" fmla="*/ 208057 h 785907"/>
                  <a:gd name="connsiteX12" fmla="*/ 31751 w 102565"/>
                  <a:gd name="connsiteY12" fmla="*/ 192181 h 785907"/>
                  <a:gd name="connsiteX13" fmla="*/ 6076 w 102565"/>
                  <a:gd name="connsiteY13" fmla="*/ 88900 h 785907"/>
                  <a:gd name="connsiteX14" fmla="*/ 0 w 102565"/>
                  <a:gd name="connsiteY14" fmla="*/ 0 h 785907"/>
                  <a:gd name="connsiteX0" fmla="*/ 102565 w 102565"/>
                  <a:gd name="connsiteY0" fmla="*/ 785907 h 785907"/>
                  <a:gd name="connsiteX1" fmla="*/ 102565 w 102565"/>
                  <a:gd name="connsiteY1" fmla="*/ 785907 h 785907"/>
                  <a:gd name="connsiteX2" fmla="*/ 96215 w 102565"/>
                  <a:gd name="connsiteY2" fmla="*/ 731932 h 785907"/>
                  <a:gd name="connsiteX3" fmla="*/ 93040 w 102565"/>
                  <a:gd name="connsiteY3" fmla="*/ 722407 h 785907"/>
                  <a:gd name="connsiteX4" fmla="*/ 86690 w 102565"/>
                  <a:gd name="connsiteY4" fmla="*/ 712882 h 785907"/>
                  <a:gd name="connsiteX5" fmla="*/ 86690 w 102565"/>
                  <a:gd name="connsiteY5" fmla="*/ 563657 h 785907"/>
                  <a:gd name="connsiteX6" fmla="*/ 77165 w 102565"/>
                  <a:gd name="connsiteY6" fmla="*/ 382682 h 785907"/>
                  <a:gd name="connsiteX7" fmla="*/ 70815 w 102565"/>
                  <a:gd name="connsiteY7" fmla="*/ 373157 h 785907"/>
                  <a:gd name="connsiteX8" fmla="*/ 73990 w 102565"/>
                  <a:gd name="connsiteY8" fmla="*/ 344582 h 785907"/>
                  <a:gd name="connsiteX9" fmla="*/ 77165 w 102565"/>
                  <a:gd name="connsiteY9" fmla="*/ 335057 h 785907"/>
                  <a:gd name="connsiteX10" fmla="*/ 83515 w 102565"/>
                  <a:gd name="connsiteY10" fmla="*/ 268382 h 785907"/>
                  <a:gd name="connsiteX11" fmla="*/ 25192 w 102565"/>
                  <a:gd name="connsiteY11" fmla="*/ 276382 h 785907"/>
                  <a:gd name="connsiteX12" fmla="*/ 31751 w 102565"/>
                  <a:gd name="connsiteY12" fmla="*/ 192181 h 785907"/>
                  <a:gd name="connsiteX13" fmla="*/ 6076 w 102565"/>
                  <a:gd name="connsiteY13" fmla="*/ 88900 h 785907"/>
                  <a:gd name="connsiteX14" fmla="*/ 0 w 102565"/>
                  <a:gd name="connsiteY14" fmla="*/ 0 h 785907"/>
                  <a:gd name="connsiteX0" fmla="*/ 102565 w 102565"/>
                  <a:gd name="connsiteY0" fmla="*/ 785907 h 785907"/>
                  <a:gd name="connsiteX1" fmla="*/ 102565 w 102565"/>
                  <a:gd name="connsiteY1" fmla="*/ 785907 h 785907"/>
                  <a:gd name="connsiteX2" fmla="*/ 96215 w 102565"/>
                  <a:gd name="connsiteY2" fmla="*/ 731932 h 785907"/>
                  <a:gd name="connsiteX3" fmla="*/ 93040 w 102565"/>
                  <a:gd name="connsiteY3" fmla="*/ 722407 h 785907"/>
                  <a:gd name="connsiteX4" fmla="*/ 86690 w 102565"/>
                  <a:gd name="connsiteY4" fmla="*/ 712882 h 785907"/>
                  <a:gd name="connsiteX5" fmla="*/ 86690 w 102565"/>
                  <a:gd name="connsiteY5" fmla="*/ 563657 h 785907"/>
                  <a:gd name="connsiteX6" fmla="*/ 77165 w 102565"/>
                  <a:gd name="connsiteY6" fmla="*/ 382682 h 785907"/>
                  <a:gd name="connsiteX7" fmla="*/ 70815 w 102565"/>
                  <a:gd name="connsiteY7" fmla="*/ 373157 h 785907"/>
                  <a:gd name="connsiteX8" fmla="*/ 73990 w 102565"/>
                  <a:gd name="connsiteY8" fmla="*/ 344582 h 785907"/>
                  <a:gd name="connsiteX9" fmla="*/ 77165 w 102565"/>
                  <a:gd name="connsiteY9" fmla="*/ 335057 h 785907"/>
                  <a:gd name="connsiteX10" fmla="*/ 25192 w 102565"/>
                  <a:gd name="connsiteY10" fmla="*/ 276382 h 785907"/>
                  <a:gd name="connsiteX11" fmla="*/ 31751 w 102565"/>
                  <a:gd name="connsiteY11" fmla="*/ 192181 h 785907"/>
                  <a:gd name="connsiteX12" fmla="*/ 6076 w 102565"/>
                  <a:gd name="connsiteY12" fmla="*/ 88900 h 785907"/>
                  <a:gd name="connsiteX13" fmla="*/ 0 w 102565"/>
                  <a:gd name="connsiteY13" fmla="*/ 0 h 785907"/>
                  <a:gd name="connsiteX0" fmla="*/ 102565 w 102565"/>
                  <a:gd name="connsiteY0" fmla="*/ 785907 h 785907"/>
                  <a:gd name="connsiteX1" fmla="*/ 102565 w 102565"/>
                  <a:gd name="connsiteY1" fmla="*/ 785907 h 785907"/>
                  <a:gd name="connsiteX2" fmla="*/ 96215 w 102565"/>
                  <a:gd name="connsiteY2" fmla="*/ 731932 h 785907"/>
                  <a:gd name="connsiteX3" fmla="*/ 93040 w 102565"/>
                  <a:gd name="connsiteY3" fmla="*/ 722407 h 785907"/>
                  <a:gd name="connsiteX4" fmla="*/ 86690 w 102565"/>
                  <a:gd name="connsiteY4" fmla="*/ 712882 h 785907"/>
                  <a:gd name="connsiteX5" fmla="*/ 86690 w 102565"/>
                  <a:gd name="connsiteY5" fmla="*/ 563657 h 785907"/>
                  <a:gd name="connsiteX6" fmla="*/ 77165 w 102565"/>
                  <a:gd name="connsiteY6" fmla="*/ 382682 h 785907"/>
                  <a:gd name="connsiteX7" fmla="*/ 70815 w 102565"/>
                  <a:gd name="connsiteY7" fmla="*/ 373157 h 785907"/>
                  <a:gd name="connsiteX8" fmla="*/ 73990 w 102565"/>
                  <a:gd name="connsiteY8" fmla="*/ 344582 h 785907"/>
                  <a:gd name="connsiteX9" fmla="*/ 54458 w 102565"/>
                  <a:gd name="connsiteY9" fmla="*/ 335057 h 785907"/>
                  <a:gd name="connsiteX10" fmla="*/ 25192 w 102565"/>
                  <a:gd name="connsiteY10" fmla="*/ 276382 h 785907"/>
                  <a:gd name="connsiteX11" fmla="*/ 31751 w 102565"/>
                  <a:gd name="connsiteY11" fmla="*/ 192181 h 785907"/>
                  <a:gd name="connsiteX12" fmla="*/ 6076 w 102565"/>
                  <a:gd name="connsiteY12" fmla="*/ 88900 h 785907"/>
                  <a:gd name="connsiteX13" fmla="*/ 0 w 102565"/>
                  <a:gd name="connsiteY13" fmla="*/ 0 h 785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2565" h="785907">
                    <a:moveTo>
                      <a:pt x="102565" y="785907"/>
                    </a:moveTo>
                    <a:lnTo>
                      <a:pt x="102565" y="785907"/>
                    </a:lnTo>
                    <a:cubicBezTo>
                      <a:pt x="100141" y="754392"/>
                      <a:pt x="102393" y="753557"/>
                      <a:pt x="96215" y="731932"/>
                    </a:cubicBezTo>
                    <a:cubicBezTo>
                      <a:pt x="95296" y="728714"/>
                      <a:pt x="94537" y="725400"/>
                      <a:pt x="93040" y="722407"/>
                    </a:cubicBezTo>
                    <a:cubicBezTo>
                      <a:pt x="91333" y="718994"/>
                      <a:pt x="88807" y="716057"/>
                      <a:pt x="86690" y="712882"/>
                    </a:cubicBezTo>
                    <a:cubicBezTo>
                      <a:pt x="92857" y="632714"/>
                      <a:pt x="89669" y="693227"/>
                      <a:pt x="86690" y="563657"/>
                    </a:cubicBezTo>
                    <a:cubicBezTo>
                      <a:pt x="84914" y="486420"/>
                      <a:pt x="108479" y="437481"/>
                      <a:pt x="77165" y="382682"/>
                    </a:cubicBezTo>
                    <a:cubicBezTo>
                      <a:pt x="75272" y="379369"/>
                      <a:pt x="72932" y="376332"/>
                      <a:pt x="70815" y="373157"/>
                    </a:cubicBezTo>
                    <a:cubicBezTo>
                      <a:pt x="71873" y="363632"/>
                      <a:pt x="76716" y="350932"/>
                      <a:pt x="73990" y="344582"/>
                    </a:cubicBezTo>
                    <a:cubicBezTo>
                      <a:pt x="71264" y="338232"/>
                      <a:pt x="62591" y="346424"/>
                      <a:pt x="54458" y="335057"/>
                    </a:cubicBezTo>
                    <a:cubicBezTo>
                      <a:pt x="46325" y="323690"/>
                      <a:pt x="28977" y="300195"/>
                      <a:pt x="25192" y="276382"/>
                    </a:cubicBezTo>
                    <a:cubicBezTo>
                      <a:pt x="21408" y="252569"/>
                      <a:pt x="34937" y="223428"/>
                      <a:pt x="31751" y="192181"/>
                    </a:cubicBezTo>
                    <a:cubicBezTo>
                      <a:pt x="28565" y="160934"/>
                      <a:pt x="11368" y="120930"/>
                      <a:pt x="6076" y="88900"/>
                    </a:cubicBezTo>
                    <a:cubicBezTo>
                      <a:pt x="784" y="56870"/>
                      <a:pt x="3969" y="18521"/>
                      <a:pt x="0" y="0"/>
                    </a:cubicBezTo>
                  </a:path>
                </a:pathLst>
              </a:custGeom>
              <a:noFill/>
              <a:ln w="19050">
                <a:solidFill>
                  <a:srgbClr val="F7B5C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200" dirty="0">
                  <a:latin typeface="ＭＳ Ｐゴシック" panose="020B0600070205080204" pitchFamily="50" charset="-128"/>
                </a:endParaRPr>
              </a:p>
            </p:txBody>
          </p:sp>
          <p:cxnSp>
            <p:nvCxnSpPr>
              <p:cNvPr id="267" name="直線コネクタ 266">
                <a:extLst>
                  <a:ext uri="{FF2B5EF4-FFF2-40B4-BE49-F238E27FC236}">
                    <a16:creationId xmlns:a16="http://schemas.microsoft.com/office/drawing/2014/main" id="{1B2C6D0B-A220-8644-08C5-92586BE8962F}"/>
                  </a:ext>
                </a:extLst>
              </p:cNvPr>
              <p:cNvCxnSpPr/>
              <p:nvPr/>
            </p:nvCxnSpPr>
            <p:spPr bwMode="auto">
              <a:xfrm flipH="1" flipV="1">
                <a:off x="5006690" y="2442632"/>
                <a:ext cx="1364806" cy="314661"/>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直線コネクタ 267">
                <a:extLst>
                  <a:ext uri="{FF2B5EF4-FFF2-40B4-BE49-F238E27FC236}">
                    <a16:creationId xmlns:a16="http://schemas.microsoft.com/office/drawing/2014/main" id="{3700F996-0F63-0C58-CB36-5E8255FFAA35}"/>
                  </a:ext>
                </a:extLst>
              </p:cNvPr>
              <p:cNvCxnSpPr/>
              <p:nvPr/>
            </p:nvCxnSpPr>
            <p:spPr bwMode="auto">
              <a:xfrm flipV="1">
                <a:off x="7147016" y="2276070"/>
                <a:ext cx="876148" cy="38086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9" name="角丸四角形 136">
                <a:extLst>
                  <a:ext uri="{FF2B5EF4-FFF2-40B4-BE49-F238E27FC236}">
                    <a16:creationId xmlns:a16="http://schemas.microsoft.com/office/drawing/2014/main" id="{2B9EC9A2-1D25-7BC6-92C1-35C848A4608E}"/>
                  </a:ext>
                </a:extLst>
              </p:cNvPr>
              <p:cNvSpPr/>
              <p:nvPr/>
            </p:nvSpPr>
            <p:spPr bwMode="auto">
              <a:xfrm>
                <a:off x="4956354" y="2233705"/>
                <a:ext cx="1124601" cy="207062"/>
              </a:xfrm>
              <a:prstGeom prst="roundRect">
                <a:avLst/>
              </a:prstGeom>
              <a:solidFill>
                <a:srgbClr val="FF330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r>
                  <a:rPr lang="ja-JP" altLang="en-US" sz="1000" b="1" dirty="0">
                    <a:ln w="6350">
                      <a:noFill/>
                      <a:prstDash val="solid"/>
                    </a:ln>
                    <a:solidFill>
                      <a:schemeClr val="bg1"/>
                    </a:solidFill>
                    <a:latin typeface="ＭＳ Ｐゴシック" panose="020B0600070205080204" pitchFamily="50" charset="-128"/>
                  </a:rPr>
                  <a:t>淀川左岸線（２期）</a:t>
                </a:r>
              </a:p>
            </p:txBody>
          </p:sp>
          <p:sp>
            <p:nvSpPr>
              <p:cNvPr id="270" name="正方形/長方形 269">
                <a:extLst>
                  <a:ext uri="{FF2B5EF4-FFF2-40B4-BE49-F238E27FC236}">
                    <a16:creationId xmlns:a16="http://schemas.microsoft.com/office/drawing/2014/main" id="{4D3B68FC-BD65-26C1-AAD9-1C09E7F7777C}"/>
                  </a:ext>
                </a:extLst>
              </p:cNvPr>
              <p:cNvSpPr/>
              <p:nvPr/>
            </p:nvSpPr>
            <p:spPr bwMode="auto">
              <a:xfrm>
                <a:off x="4906724" y="3521632"/>
                <a:ext cx="1245047" cy="17494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eaLnBrk="1" hangingPunct="1">
                  <a:defRPr/>
                </a:pPr>
                <a:r>
                  <a:rPr lang="ja-JP" altLang="en-US" sz="900" b="1" dirty="0">
                    <a:ln w="6350">
                      <a:noFill/>
                      <a:prstDash val="solid"/>
                    </a:ln>
                    <a:solidFill>
                      <a:schemeClr val="tx1"/>
                    </a:solidFill>
                    <a:latin typeface="ＭＳ Ｐゴシック" panose="020B0600070205080204" pitchFamily="50" charset="-128"/>
                  </a:rPr>
                  <a:t>大阪都市再生環状道路</a:t>
                </a:r>
              </a:p>
            </p:txBody>
          </p:sp>
          <p:sp>
            <p:nvSpPr>
              <p:cNvPr id="271" name="角丸四角形 138">
                <a:extLst>
                  <a:ext uri="{FF2B5EF4-FFF2-40B4-BE49-F238E27FC236}">
                    <a16:creationId xmlns:a16="http://schemas.microsoft.com/office/drawing/2014/main" id="{B4AACDFB-6FDD-2F11-B214-868518D64EDF}"/>
                  </a:ext>
                </a:extLst>
              </p:cNvPr>
              <p:cNvSpPr/>
              <p:nvPr/>
            </p:nvSpPr>
            <p:spPr bwMode="auto">
              <a:xfrm>
                <a:off x="6794451" y="2069008"/>
                <a:ext cx="1296942" cy="207062"/>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r>
                  <a:rPr lang="ja-JP" altLang="en-US" sz="1000" b="1" dirty="0">
                    <a:ln w="6350">
                      <a:noFill/>
                      <a:prstDash val="solid"/>
                    </a:ln>
                    <a:solidFill>
                      <a:schemeClr val="bg1"/>
                    </a:solidFill>
                    <a:latin typeface="ＭＳ Ｐゴシック" panose="020B0600070205080204" pitchFamily="50" charset="-128"/>
                  </a:rPr>
                  <a:t>淀川左岸線延伸部</a:t>
                </a:r>
              </a:p>
            </p:txBody>
          </p:sp>
          <p:sp>
            <p:nvSpPr>
              <p:cNvPr id="272" name="テキスト ボックス 271">
                <a:extLst>
                  <a:ext uri="{FF2B5EF4-FFF2-40B4-BE49-F238E27FC236}">
                    <a16:creationId xmlns:a16="http://schemas.microsoft.com/office/drawing/2014/main" id="{97F65D3B-2EDD-40AC-EAE6-C7E7682211F0}"/>
                  </a:ext>
                </a:extLst>
              </p:cNvPr>
              <p:cNvSpPr txBox="1"/>
              <p:nvPr/>
            </p:nvSpPr>
            <p:spPr bwMode="auto">
              <a:xfrm rot="19053615">
                <a:off x="7135716" y="2449914"/>
                <a:ext cx="582164" cy="92333"/>
              </a:xfrm>
              <a:prstGeom prst="rect">
                <a:avLst/>
              </a:prstGeom>
              <a:noFill/>
            </p:spPr>
            <p:txBody>
              <a:bodyPr lIns="0" tIns="0" rIns="0" bIns="0">
                <a:spAutoFit/>
              </a:bodyPr>
              <a:lstStyle/>
              <a:p>
                <a:pPr eaLnBrk="1" hangingPunct="1">
                  <a:defRPr/>
                </a:pPr>
                <a:r>
                  <a:rPr lang="ja-JP" altLang="en-US" sz="600" b="1" dirty="0">
                    <a:solidFill>
                      <a:schemeClr val="tx1">
                        <a:lumMod val="75000"/>
                        <a:lumOff val="25000"/>
                      </a:schemeClr>
                    </a:solidFill>
                    <a:effectLst>
                      <a:glow rad="50800">
                        <a:schemeClr val="bg1"/>
                      </a:glow>
                    </a:effectLst>
                    <a:latin typeface="HGｺﾞｼｯｸM" panose="020B0609000000000000" pitchFamily="49" charset="-128"/>
                    <a:ea typeface="HGｺﾞｼｯｸM" panose="020B0609000000000000" pitchFamily="49" charset="-128"/>
                  </a:rPr>
                  <a:t>第二京阪道路</a:t>
                </a:r>
              </a:p>
            </p:txBody>
          </p:sp>
          <p:sp>
            <p:nvSpPr>
              <p:cNvPr id="273" name="左右矢印 140">
                <a:extLst>
                  <a:ext uri="{FF2B5EF4-FFF2-40B4-BE49-F238E27FC236}">
                    <a16:creationId xmlns:a16="http://schemas.microsoft.com/office/drawing/2014/main" id="{71F073EF-26DD-7CE1-DE8D-254177466DD5}"/>
                  </a:ext>
                </a:extLst>
              </p:cNvPr>
              <p:cNvSpPr/>
              <p:nvPr/>
            </p:nvSpPr>
            <p:spPr bwMode="auto">
              <a:xfrm>
                <a:off x="4915508" y="1446708"/>
                <a:ext cx="3524025" cy="366720"/>
              </a:xfrm>
              <a:prstGeom prst="leftRightArrow">
                <a:avLst>
                  <a:gd name="adj1" fmla="val 100000"/>
                  <a:gd name="adj2" fmla="val 55494"/>
                </a:avLst>
              </a:prstGeom>
              <a:solidFill>
                <a:srgbClr val="FF993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sz="1100" dirty="0">
                    <a:ln w="3175">
                      <a:noFill/>
                    </a:ln>
                    <a:solidFill>
                      <a:schemeClr val="accent2">
                        <a:lumMod val="50000"/>
                      </a:schemeClr>
                    </a:solidFill>
                    <a:latin typeface="ＭＳ Ｐゴシック" panose="020B0600070205080204" pitchFamily="50" charset="-128"/>
                  </a:rPr>
                  <a:t>国　　土　　軸</a:t>
                </a:r>
              </a:p>
            </p:txBody>
          </p:sp>
          <p:sp>
            <p:nvSpPr>
              <p:cNvPr id="274" name="フリーフォーム 141">
                <a:extLst>
                  <a:ext uri="{FF2B5EF4-FFF2-40B4-BE49-F238E27FC236}">
                    <a16:creationId xmlns:a16="http://schemas.microsoft.com/office/drawing/2014/main" id="{94E11730-C89C-776E-4E6A-4426F65640ED}"/>
                  </a:ext>
                </a:extLst>
              </p:cNvPr>
              <p:cNvSpPr/>
              <p:nvPr/>
            </p:nvSpPr>
            <p:spPr>
              <a:xfrm>
                <a:off x="6067451" y="2448514"/>
                <a:ext cx="578416" cy="593141"/>
              </a:xfrm>
              <a:custGeom>
                <a:avLst/>
                <a:gdLst>
                  <a:gd name="connsiteX0" fmla="*/ 0 w 2457450"/>
                  <a:gd name="connsiteY0" fmla="*/ 2190750 h 2190750"/>
                  <a:gd name="connsiteX1" fmla="*/ 241300 w 2457450"/>
                  <a:gd name="connsiteY1" fmla="*/ 1835150 h 2190750"/>
                  <a:gd name="connsiteX2" fmla="*/ 584200 w 2457450"/>
                  <a:gd name="connsiteY2" fmla="*/ 1860550 h 2190750"/>
                  <a:gd name="connsiteX3" fmla="*/ 787400 w 2457450"/>
                  <a:gd name="connsiteY3" fmla="*/ 1746250 h 2190750"/>
                  <a:gd name="connsiteX4" fmla="*/ 1162050 w 2457450"/>
                  <a:gd name="connsiteY4" fmla="*/ 1555750 h 2190750"/>
                  <a:gd name="connsiteX5" fmla="*/ 1397000 w 2457450"/>
                  <a:gd name="connsiteY5" fmla="*/ 1365250 h 2190750"/>
                  <a:gd name="connsiteX6" fmla="*/ 1435100 w 2457450"/>
                  <a:gd name="connsiteY6" fmla="*/ 1244600 h 2190750"/>
                  <a:gd name="connsiteX7" fmla="*/ 1447800 w 2457450"/>
                  <a:gd name="connsiteY7" fmla="*/ 1085850 h 2190750"/>
                  <a:gd name="connsiteX8" fmla="*/ 1917700 w 2457450"/>
                  <a:gd name="connsiteY8" fmla="*/ 685800 h 2190750"/>
                  <a:gd name="connsiteX9" fmla="*/ 2203450 w 2457450"/>
                  <a:gd name="connsiteY9" fmla="*/ 527050 h 2190750"/>
                  <a:gd name="connsiteX10" fmla="*/ 2457450 w 2457450"/>
                  <a:gd name="connsiteY10" fmla="*/ 469900 h 2190750"/>
                  <a:gd name="connsiteX11" fmla="*/ 2432050 w 2457450"/>
                  <a:gd name="connsiteY11" fmla="*/ 0 h 2190750"/>
                  <a:gd name="connsiteX0" fmla="*/ 0 w 2457450"/>
                  <a:gd name="connsiteY0" fmla="*/ 2190750 h 2190750"/>
                  <a:gd name="connsiteX1" fmla="*/ 292100 w 2457450"/>
                  <a:gd name="connsiteY1" fmla="*/ 1803400 h 2190750"/>
                  <a:gd name="connsiteX2" fmla="*/ 584200 w 2457450"/>
                  <a:gd name="connsiteY2" fmla="*/ 1860550 h 2190750"/>
                  <a:gd name="connsiteX3" fmla="*/ 787400 w 2457450"/>
                  <a:gd name="connsiteY3" fmla="*/ 1746250 h 2190750"/>
                  <a:gd name="connsiteX4" fmla="*/ 1162050 w 2457450"/>
                  <a:gd name="connsiteY4" fmla="*/ 1555750 h 2190750"/>
                  <a:gd name="connsiteX5" fmla="*/ 1397000 w 2457450"/>
                  <a:gd name="connsiteY5" fmla="*/ 1365250 h 2190750"/>
                  <a:gd name="connsiteX6" fmla="*/ 1435100 w 2457450"/>
                  <a:gd name="connsiteY6" fmla="*/ 1244600 h 2190750"/>
                  <a:gd name="connsiteX7" fmla="*/ 1447800 w 2457450"/>
                  <a:gd name="connsiteY7" fmla="*/ 1085850 h 2190750"/>
                  <a:gd name="connsiteX8" fmla="*/ 1917700 w 2457450"/>
                  <a:gd name="connsiteY8" fmla="*/ 685800 h 2190750"/>
                  <a:gd name="connsiteX9" fmla="*/ 2203450 w 2457450"/>
                  <a:gd name="connsiteY9" fmla="*/ 527050 h 2190750"/>
                  <a:gd name="connsiteX10" fmla="*/ 2457450 w 2457450"/>
                  <a:gd name="connsiteY10" fmla="*/ 469900 h 2190750"/>
                  <a:gd name="connsiteX11" fmla="*/ 2432050 w 2457450"/>
                  <a:gd name="connsiteY11" fmla="*/ 0 h 2190750"/>
                  <a:gd name="connsiteX0" fmla="*/ 0 w 2330450"/>
                  <a:gd name="connsiteY0" fmla="*/ 2139950 h 2139950"/>
                  <a:gd name="connsiteX1" fmla="*/ 165100 w 2330450"/>
                  <a:gd name="connsiteY1" fmla="*/ 1803400 h 2139950"/>
                  <a:gd name="connsiteX2" fmla="*/ 457200 w 2330450"/>
                  <a:gd name="connsiteY2" fmla="*/ 1860550 h 2139950"/>
                  <a:gd name="connsiteX3" fmla="*/ 660400 w 2330450"/>
                  <a:gd name="connsiteY3" fmla="*/ 1746250 h 2139950"/>
                  <a:gd name="connsiteX4" fmla="*/ 1035050 w 2330450"/>
                  <a:gd name="connsiteY4" fmla="*/ 1555750 h 2139950"/>
                  <a:gd name="connsiteX5" fmla="*/ 1270000 w 2330450"/>
                  <a:gd name="connsiteY5" fmla="*/ 1365250 h 2139950"/>
                  <a:gd name="connsiteX6" fmla="*/ 1308100 w 2330450"/>
                  <a:gd name="connsiteY6" fmla="*/ 1244600 h 2139950"/>
                  <a:gd name="connsiteX7" fmla="*/ 1320800 w 2330450"/>
                  <a:gd name="connsiteY7" fmla="*/ 1085850 h 2139950"/>
                  <a:gd name="connsiteX8" fmla="*/ 1790700 w 2330450"/>
                  <a:gd name="connsiteY8" fmla="*/ 685800 h 2139950"/>
                  <a:gd name="connsiteX9" fmla="*/ 2076450 w 2330450"/>
                  <a:gd name="connsiteY9" fmla="*/ 527050 h 2139950"/>
                  <a:gd name="connsiteX10" fmla="*/ 2330450 w 2330450"/>
                  <a:gd name="connsiteY10" fmla="*/ 469900 h 2139950"/>
                  <a:gd name="connsiteX11" fmla="*/ 2305050 w 2330450"/>
                  <a:gd name="connsiteY11" fmla="*/ 0 h 2139950"/>
                  <a:gd name="connsiteX0" fmla="*/ 0 w 2406650"/>
                  <a:gd name="connsiteY0" fmla="*/ 2273300 h 2273300"/>
                  <a:gd name="connsiteX1" fmla="*/ 241300 w 2406650"/>
                  <a:gd name="connsiteY1" fmla="*/ 1803400 h 2273300"/>
                  <a:gd name="connsiteX2" fmla="*/ 533400 w 2406650"/>
                  <a:gd name="connsiteY2" fmla="*/ 1860550 h 2273300"/>
                  <a:gd name="connsiteX3" fmla="*/ 736600 w 2406650"/>
                  <a:gd name="connsiteY3" fmla="*/ 1746250 h 2273300"/>
                  <a:gd name="connsiteX4" fmla="*/ 1111250 w 2406650"/>
                  <a:gd name="connsiteY4" fmla="*/ 1555750 h 2273300"/>
                  <a:gd name="connsiteX5" fmla="*/ 1346200 w 2406650"/>
                  <a:gd name="connsiteY5" fmla="*/ 1365250 h 2273300"/>
                  <a:gd name="connsiteX6" fmla="*/ 1384300 w 2406650"/>
                  <a:gd name="connsiteY6" fmla="*/ 1244600 h 2273300"/>
                  <a:gd name="connsiteX7" fmla="*/ 1397000 w 2406650"/>
                  <a:gd name="connsiteY7" fmla="*/ 1085850 h 2273300"/>
                  <a:gd name="connsiteX8" fmla="*/ 1866900 w 2406650"/>
                  <a:gd name="connsiteY8" fmla="*/ 685800 h 2273300"/>
                  <a:gd name="connsiteX9" fmla="*/ 2152650 w 2406650"/>
                  <a:gd name="connsiteY9" fmla="*/ 527050 h 2273300"/>
                  <a:gd name="connsiteX10" fmla="*/ 2406650 w 2406650"/>
                  <a:gd name="connsiteY10" fmla="*/ 469900 h 2273300"/>
                  <a:gd name="connsiteX11" fmla="*/ 2381250 w 2406650"/>
                  <a:gd name="connsiteY11" fmla="*/ 0 h 2273300"/>
                  <a:gd name="connsiteX0" fmla="*/ 0 w 2406650"/>
                  <a:gd name="connsiteY0" fmla="*/ 1935163 h 1935163"/>
                  <a:gd name="connsiteX1" fmla="*/ 241300 w 2406650"/>
                  <a:gd name="connsiteY1" fmla="*/ 1465263 h 1935163"/>
                  <a:gd name="connsiteX2" fmla="*/ 533400 w 2406650"/>
                  <a:gd name="connsiteY2" fmla="*/ 1522413 h 1935163"/>
                  <a:gd name="connsiteX3" fmla="*/ 736600 w 2406650"/>
                  <a:gd name="connsiteY3" fmla="*/ 1408113 h 1935163"/>
                  <a:gd name="connsiteX4" fmla="*/ 1111250 w 2406650"/>
                  <a:gd name="connsiteY4" fmla="*/ 1217613 h 1935163"/>
                  <a:gd name="connsiteX5" fmla="*/ 1346200 w 2406650"/>
                  <a:gd name="connsiteY5" fmla="*/ 1027113 h 1935163"/>
                  <a:gd name="connsiteX6" fmla="*/ 1384300 w 2406650"/>
                  <a:gd name="connsiteY6" fmla="*/ 906463 h 1935163"/>
                  <a:gd name="connsiteX7" fmla="*/ 1397000 w 2406650"/>
                  <a:gd name="connsiteY7" fmla="*/ 747713 h 1935163"/>
                  <a:gd name="connsiteX8" fmla="*/ 1866900 w 2406650"/>
                  <a:gd name="connsiteY8" fmla="*/ 347663 h 1935163"/>
                  <a:gd name="connsiteX9" fmla="*/ 2152650 w 2406650"/>
                  <a:gd name="connsiteY9" fmla="*/ 188913 h 1935163"/>
                  <a:gd name="connsiteX10" fmla="*/ 2406650 w 2406650"/>
                  <a:gd name="connsiteY10" fmla="*/ 131763 h 1935163"/>
                  <a:gd name="connsiteX11" fmla="*/ 2402682 w 2406650"/>
                  <a:gd name="connsiteY11" fmla="*/ 0 h 1935163"/>
                  <a:gd name="connsiteX0" fmla="*/ 0 w 2407444"/>
                  <a:gd name="connsiteY0" fmla="*/ 2135188 h 2135188"/>
                  <a:gd name="connsiteX1" fmla="*/ 241300 w 2407444"/>
                  <a:gd name="connsiteY1" fmla="*/ 1665288 h 2135188"/>
                  <a:gd name="connsiteX2" fmla="*/ 533400 w 2407444"/>
                  <a:gd name="connsiteY2" fmla="*/ 1722438 h 2135188"/>
                  <a:gd name="connsiteX3" fmla="*/ 736600 w 2407444"/>
                  <a:gd name="connsiteY3" fmla="*/ 1608138 h 2135188"/>
                  <a:gd name="connsiteX4" fmla="*/ 1111250 w 2407444"/>
                  <a:gd name="connsiteY4" fmla="*/ 1417638 h 2135188"/>
                  <a:gd name="connsiteX5" fmla="*/ 1346200 w 2407444"/>
                  <a:gd name="connsiteY5" fmla="*/ 1227138 h 2135188"/>
                  <a:gd name="connsiteX6" fmla="*/ 1384300 w 2407444"/>
                  <a:gd name="connsiteY6" fmla="*/ 1106488 h 2135188"/>
                  <a:gd name="connsiteX7" fmla="*/ 1397000 w 2407444"/>
                  <a:gd name="connsiteY7" fmla="*/ 947738 h 2135188"/>
                  <a:gd name="connsiteX8" fmla="*/ 1866900 w 2407444"/>
                  <a:gd name="connsiteY8" fmla="*/ 547688 h 2135188"/>
                  <a:gd name="connsiteX9" fmla="*/ 2152650 w 2407444"/>
                  <a:gd name="connsiteY9" fmla="*/ 388938 h 2135188"/>
                  <a:gd name="connsiteX10" fmla="*/ 2406650 w 2407444"/>
                  <a:gd name="connsiteY10" fmla="*/ 331788 h 2135188"/>
                  <a:gd name="connsiteX11" fmla="*/ 2407444 w 2407444"/>
                  <a:gd name="connsiteY11" fmla="*/ 0 h 2135188"/>
                  <a:gd name="connsiteX0" fmla="*/ 0 w 2407444"/>
                  <a:gd name="connsiteY0" fmla="*/ 2344738 h 2344738"/>
                  <a:gd name="connsiteX1" fmla="*/ 241300 w 2407444"/>
                  <a:gd name="connsiteY1" fmla="*/ 1874838 h 2344738"/>
                  <a:gd name="connsiteX2" fmla="*/ 533400 w 2407444"/>
                  <a:gd name="connsiteY2" fmla="*/ 1931988 h 2344738"/>
                  <a:gd name="connsiteX3" fmla="*/ 736600 w 2407444"/>
                  <a:gd name="connsiteY3" fmla="*/ 1817688 h 2344738"/>
                  <a:gd name="connsiteX4" fmla="*/ 1111250 w 2407444"/>
                  <a:gd name="connsiteY4" fmla="*/ 1627188 h 2344738"/>
                  <a:gd name="connsiteX5" fmla="*/ 1346200 w 2407444"/>
                  <a:gd name="connsiteY5" fmla="*/ 1436688 h 2344738"/>
                  <a:gd name="connsiteX6" fmla="*/ 1384300 w 2407444"/>
                  <a:gd name="connsiteY6" fmla="*/ 1316038 h 2344738"/>
                  <a:gd name="connsiteX7" fmla="*/ 1397000 w 2407444"/>
                  <a:gd name="connsiteY7" fmla="*/ 1157288 h 2344738"/>
                  <a:gd name="connsiteX8" fmla="*/ 1866900 w 2407444"/>
                  <a:gd name="connsiteY8" fmla="*/ 757238 h 2344738"/>
                  <a:gd name="connsiteX9" fmla="*/ 2152650 w 2407444"/>
                  <a:gd name="connsiteY9" fmla="*/ 598488 h 2344738"/>
                  <a:gd name="connsiteX10" fmla="*/ 2406650 w 2407444"/>
                  <a:gd name="connsiteY10" fmla="*/ 541338 h 2344738"/>
                  <a:gd name="connsiteX11" fmla="*/ 2407444 w 2407444"/>
                  <a:gd name="connsiteY11" fmla="*/ 0 h 2344738"/>
                  <a:gd name="connsiteX0" fmla="*/ 0 w 2407444"/>
                  <a:gd name="connsiteY0" fmla="*/ 2344738 h 2344738"/>
                  <a:gd name="connsiteX1" fmla="*/ 241300 w 2407444"/>
                  <a:gd name="connsiteY1" fmla="*/ 1874838 h 2344738"/>
                  <a:gd name="connsiteX2" fmla="*/ 533400 w 2407444"/>
                  <a:gd name="connsiteY2" fmla="*/ 1931988 h 2344738"/>
                  <a:gd name="connsiteX3" fmla="*/ 819662 w 2407444"/>
                  <a:gd name="connsiteY3" fmla="*/ 1851499 h 2344738"/>
                  <a:gd name="connsiteX4" fmla="*/ 1111250 w 2407444"/>
                  <a:gd name="connsiteY4" fmla="*/ 1627188 h 2344738"/>
                  <a:gd name="connsiteX5" fmla="*/ 1346200 w 2407444"/>
                  <a:gd name="connsiteY5" fmla="*/ 1436688 h 2344738"/>
                  <a:gd name="connsiteX6" fmla="*/ 1384300 w 2407444"/>
                  <a:gd name="connsiteY6" fmla="*/ 1316038 h 2344738"/>
                  <a:gd name="connsiteX7" fmla="*/ 1397000 w 2407444"/>
                  <a:gd name="connsiteY7" fmla="*/ 1157288 h 2344738"/>
                  <a:gd name="connsiteX8" fmla="*/ 1866900 w 2407444"/>
                  <a:gd name="connsiteY8" fmla="*/ 757238 h 2344738"/>
                  <a:gd name="connsiteX9" fmla="*/ 2152650 w 2407444"/>
                  <a:gd name="connsiteY9" fmla="*/ 598488 h 2344738"/>
                  <a:gd name="connsiteX10" fmla="*/ 2406650 w 2407444"/>
                  <a:gd name="connsiteY10" fmla="*/ 541338 h 2344738"/>
                  <a:gd name="connsiteX11" fmla="*/ 2407444 w 2407444"/>
                  <a:gd name="connsiteY11" fmla="*/ 0 h 2344738"/>
                  <a:gd name="connsiteX0" fmla="*/ 0 w 2407444"/>
                  <a:gd name="connsiteY0" fmla="*/ 2344738 h 2344738"/>
                  <a:gd name="connsiteX1" fmla="*/ 241300 w 2407444"/>
                  <a:gd name="connsiteY1" fmla="*/ 1874838 h 2344738"/>
                  <a:gd name="connsiteX2" fmla="*/ 533400 w 2407444"/>
                  <a:gd name="connsiteY2" fmla="*/ 1931988 h 2344738"/>
                  <a:gd name="connsiteX3" fmla="*/ 819662 w 2407444"/>
                  <a:gd name="connsiteY3" fmla="*/ 1851499 h 2344738"/>
                  <a:gd name="connsiteX4" fmla="*/ 1158716 w 2407444"/>
                  <a:gd name="connsiteY4" fmla="*/ 1627186 h 2344738"/>
                  <a:gd name="connsiteX5" fmla="*/ 1346200 w 2407444"/>
                  <a:gd name="connsiteY5" fmla="*/ 1436688 h 2344738"/>
                  <a:gd name="connsiteX6" fmla="*/ 1384300 w 2407444"/>
                  <a:gd name="connsiteY6" fmla="*/ 1316038 h 2344738"/>
                  <a:gd name="connsiteX7" fmla="*/ 1397000 w 2407444"/>
                  <a:gd name="connsiteY7" fmla="*/ 1157288 h 2344738"/>
                  <a:gd name="connsiteX8" fmla="*/ 1866900 w 2407444"/>
                  <a:gd name="connsiteY8" fmla="*/ 757238 h 2344738"/>
                  <a:gd name="connsiteX9" fmla="*/ 2152650 w 2407444"/>
                  <a:gd name="connsiteY9" fmla="*/ 598488 h 2344738"/>
                  <a:gd name="connsiteX10" fmla="*/ 2406650 w 2407444"/>
                  <a:gd name="connsiteY10" fmla="*/ 541338 h 2344738"/>
                  <a:gd name="connsiteX11" fmla="*/ 2407444 w 2407444"/>
                  <a:gd name="connsiteY11" fmla="*/ 0 h 2344738"/>
                  <a:gd name="connsiteX0" fmla="*/ 0 w 2407444"/>
                  <a:gd name="connsiteY0" fmla="*/ 2344738 h 2344738"/>
                  <a:gd name="connsiteX1" fmla="*/ 241300 w 2407444"/>
                  <a:gd name="connsiteY1" fmla="*/ 1874838 h 2344738"/>
                  <a:gd name="connsiteX2" fmla="*/ 533400 w 2407444"/>
                  <a:gd name="connsiteY2" fmla="*/ 1931988 h 2344738"/>
                  <a:gd name="connsiteX3" fmla="*/ 819662 w 2407444"/>
                  <a:gd name="connsiteY3" fmla="*/ 1851499 h 2344738"/>
                  <a:gd name="connsiteX4" fmla="*/ 1198361 w 2407444"/>
                  <a:gd name="connsiteY4" fmla="*/ 1674251 h 2344738"/>
                  <a:gd name="connsiteX5" fmla="*/ 1346200 w 2407444"/>
                  <a:gd name="connsiteY5" fmla="*/ 1436688 h 2344738"/>
                  <a:gd name="connsiteX6" fmla="*/ 1384300 w 2407444"/>
                  <a:gd name="connsiteY6" fmla="*/ 1316038 h 2344738"/>
                  <a:gd name="connsiteX7" fmla="*/ 1397000 w 2407444"/>
                  <a:gd name="connsiteY7" fmla="*/ 1157288 h 2344738"/>
                  <a:gd name="connsiteX8" fmla="*/ 1866900 w 2407444"/>
                  <a:gd name="connsiteY8" fmla="*/ 757238 h 2344738"/>
                  <a:gd name="connsiteX9" fmla="*/ 2152650 w 2407444"/>
                  <a:gd name="connsiteY9" fmla="*/ 598488 h 2344738"/>
                  <a:gd name="connsiteX10" fmla="*/ 2406650 w 2407444"/>
                  <a:gd name="connsiteY10" fmla="*/ 541338 h 2344738"/>
                  <a:gd name="connsiteX11" fmla="*/ 2407444 w 2407444"/>
                  <a:gd name="connsiteY11" fmla="*/ 0 h 2344738"/>
                  <a:gd name="connsiteX0" fmla="*/ 0 w 2407444"/>
                  <a:gd name="connsiteY0" fmla="*/ 2344738 h 2344738"/>
                  <a:gd name="connsiteX1" fmla="*/ 241300 w 2407444"/>
                  <a:gd name="connsiteY1" fmla="*/ 1874838 h 2344738"/>
                  <a:gd name="connsiteX2" fmla="*/ 533400 w 2407444"/>
                  <a:gd name="connsiteY2" fmla="*/ 1931988 h 2344738"/>
                  <a:gd name="connsiteX3" fmla="*/ 918770 w 2407444"/>
                  <a:gd name="connsiteY3" fmla="*/ 1889153 h 2344738"/>
                  <a:gd name="connsiteX4" fmla="*/ 1198361 w 2407444"/>
                  <a:gd name="connsiteY4" fmla="*/ 1674251 h 2344738"/>
                  <a:gd name="connsiteX5" fmla="*/ 1346200 w 2407444"/>
                  <a:gd name="connsiteY5" fmla="*/ 1436688 h 2344738"/>
                  <a:gd name="connsiteX6" fmla="*/ 1384300 w 2407444"/>
                  <a:gd name="connsiteY6" fmla="*/ 1316038 h 2344738"/>
                  <a:gd name="connsiteX7" fmla="*/ 1397000 w 2407444"/>
                  <a:gd name="connsiteY7" fmla="*/ 1157288 h 2344738"/>
                  <a:gd name="connsiteX8" fmla="*/ 1866900 w 2407444"/>
                  <a:gd name="connsiteY8" fmla="*/ 757238 h 2344738"/>
                  <a:gd name="connsiteX9" fmla="*/ 2152650 w 2407444"/>
                  <a:gd name="connsiteY9" fmla="*/ 598488 h 2344738"/>
                  <a:gd name="connsiteX10" fmla="*/ 2406650 w 2407444"/>
                  <a:gd name="connsiteY10" fmla="*/ 541338 h 2344738"/>
                  <a:gd name="connsiteX11" fmla="*/ 2407444 w 2407444"/>
                  <a:gd name="connsiteY11" fmla="*/ 0 h 2344738"/>
                  <a:gd name="connsiteX0" fmla="*/ 0 w 2407444"/>
                  <a:gd name="connsiteY0" fmla="*/ 2344738 h 2344738"/>
                  <a:gd name="connsiteX1" fmla="*/ 241300 w 2407444"/>
                  <a:gd name="connsiteY1" fmla="*/ 1874838 h 2344738"/>
                  <a:gd name="connsiteX2" fmla="*/ 533400 w 2407444"/>
                  <a:gd name="connsiteY2" fmla="*/ 1931988 h 2344738"/>
                  <a:gd name="connsiteX3" fmla="*/ 918770 w 2407444"/>
                  <a:gd name="connsiteY3" fmla="*/ 1889153 h 2344738"/>
                  <a:gd name="connsiteX4" fmla="*/ 1228095 w 2407444"/>
                  <a:gd name="connsiteY4" fmla="*/ 1683663 h 2344738"/>
                  <a:gd name="connsiteX5" fmla="*/ 1346200 w 2407444"/>
                  <a:gd name="connsiteY5" fmla="*/ 1436688 h 2344738"/>
                  <a:gd name="connsiteX6" fmla="*/ 1384300 w 2407444"/>
                  <a:gd name="connsiteY6" fmla="*/ 1316038 h 2344738"/>
                  <a:gd name="connsiteX7" fmla="*/ 1397000 w 2407444"/>
                  <a:gd name="connsiteY7" fmla="*/ 1157288 h 2344738"/>
                  <a:gd name="connsiteX8" fmla="*/ 1866900 w 2407444"/>
                  <a:gd name="connsiteY8" fmla="*/ 757238 h 2344738"/>
                  <a:gd name="connsiteX9" fmla="*/ 2152650 w 2407444"/>
                  <a:gd name="connsiteY9" fmla="*/ 598488 h 2344738"/>
                  <a:gd name="connsiteX10" fmla="*/ 2406650 w 2407444"/>
                  <a:gd name="connsiteY10" fmla="*/ 541338 h 2344738"/>
                  <a:gd name="connsiteX11" fmla="*/ 2407444 w 2407444"/>
                  <a:gd name="connsiteY11" fmla="*/ 0 h 2344738"/>
                  <a:gd name="connsiteX0" fmla="*/ 0 w 2407444"/>
                  <a:gd name="connsiteY0" fmla="*/ 2344738 h 2344738"/>
                  <a:gd name="connsiteX1" fmla="*/ 241300 w 2407444"/>
                  <a:gd name="connsiteY1" fmla="*/ 1874838 h 2344738"/>
                  <a:gd name="connsiteX2" fmla="*/ 513574 w 2407444"/>
                  <a:gd name="connsiteY2" fmla="*/ 2073185 h 2344738"/>
                  <a:gd name="connsiteX3" fmla="*/ 918770 w 2407444"/>
                  <a:gd name="connsiteY3" fmla="*/ 1889153 h 2344738"/>
                  <a:gd name="connsiteX4" fmla="*/ 1228095 w 2407444"/>
                  <a:gd name="connsiteY4" fmla="*/ 1683663 h 2344738"/>
                  <a:gd name="connsiteX5" fmla="*/ 1346200 w 2407444"/>
                  <a:gd name="connsiteY5" fmla="*/ 1436688 h 2344738"/>
                  <a:gd name="connsiteX6" fmla="*/ 1384300 w 2407444"/>
                  <a:gd name="connsiteY6" fmla="*/ 1316038 h 2344738"/>
                  <a:gd name="connsiteX7" fmla="*/ 1397000 w 2407444"/>
                  <a:gd name="connsiteY7" fmla="*/ 1157288 h 2344738"/>
                  <a:gd name="connsiteX8" fmla="*/ 1866900 w 2407444"/>
                  <a:gd name="connsiteY8" fmla="*/ 757238 h 2344738"/>
                  <a:gd name="connsiteX9" fmla="*/ 2152650 w 2407444"/>
                  <a:gd name="connsiteY9" fmla="*/ 598488 h 2344738"/>
                  <a:gd name="connsiteX10" fmla="*/ 2406650 w 2407444"/>
                  <a:gd name="connsiteY10" fmla="*/ 541338 h 2344738"/>
                  <a:gd name="connsiteX11" fmla="*/ 2407444 w 2407444"/>
                  <a:gd name="connsiteY11" fmla="*/ 0 h 2344738"/>
                  <a:gd name="connsiteX0" fmla="*/ 0 w 2407444"/>
                  <a:gd name="connsiteY0" fmla="*/ 2344738 h 2344738"/>
                  <a:gd name="connsiteX1" fmla="*/ 280944 w 2407444"/>
                  <a:gd name="connsiteY1" fmla="*/ 1846598 h 2344738"/>
                  <a:gd name="connsiteX2" fmla="*/ 513574 w 2407444"/>
                  <a:gd name="connsiteY2" fmla="*/ 2073185 h 2344738"/>
                  <a:gd name="connsiteX3" fmla="*/ 918770 w 2407444"/>
                  <a:gd name="connsiteY3" fmla="*/ 1889153 h 2344738"/>
                  <a:gd name="connsiteX4" fmla="*/ 1228095 w 2407444"/>
                  <a:gd name="connsiteY4" fmla="*/ 1683663 h 2344738"/>
                  <a:gd name="connsiteX5" fmla="*/ 1346200 w 2407444"/>
                  <a:gd name="connsiteY5" fmla="*/ 1436688 h 2344738"/>
                  <a:gd name="connsiteX6" fmla="*/ 1384300 w 2407444"/>
                  <a:gd name="connsiteY6" fmla="*/ 1316038 h 2344738"/>
                  <a:gd name="connsiteX7" fmla="*/ 1397000 w 2407444"/>
                  <a:gd name="connsiteY7" fmla="*/ 1157288 h 2344738"/>
                  <a:gd name="connsiteX8" fmla="*/ 1866900 w 2407444"/>
                  <a:gd name="connsiteY8" fmla="*/ 757238 h 2344738"/>
                  <a:gd name="connsiteX9" fmla="*/ 2152650 w 2407444"/>
                  <a:gd name="connsiteY9" fmla="*/ 598488 h 2344738"/>
                  <a:gd name="connsiteX10" fmla="*/ 2406650 w 2407444"/>
                  <a:gd name="connsiteY10" fmla="*/ 541338 h 2344738"/>
                  <a:gd name="connsiteX11" fmla="*/ 2407444 w 2407444"/>
                  <a:gd name="connsiteY11" fmla="*/ 0 h 2344738"/>
                  <a:gd name="connsiteX0" fmla="*/ 0 w 2407444"/>
                  <a:gd name="connsiteY0" fmla="*/ 2344738 h 2344738"/>
                  <a:gd name="connsiteX1" fmla="*/ 370143 w 2407444"/>
                  <a:gd name="connsiteY1" fmla="*/ 1808944 h 2344738"/>
                  <a:gd name="connsiteX2" fmla="*/ 513574 w 2407444"/>
                  <a:gd name="connsiteY2" fmla="*/ 2073185 h 2344738"/>
                  <a:gd name="connsiteX3" fmla="*/ 918770 w 2407444"/>
                  <a:gd name="connsiteY3" fmla="*/ 1889153 h 2344738"/>
                  <a:gd name="connsiteX4" fmla="*/ 1228095 w 2407444"/>
                  <a:gd name="connsiteY4" fmla="*/ 1683663 h 2344738"/>
                  <a:gd name="connsiteX5" fmla="*/ 1346200 w 2407444"/>
                  <a:gd name="connsiteY5" fmla="*/ 1436688 h 2344738"/>
                  <a:gd name="connsiteX6" fmla="*/ 1384300 w 2407444"/>
                  <a:gd name="connsiteY6" fmla="*/ 1316038 h 2344738"/>
                  <a:gd name="connsiteX7" fmla="*/ 1397000 w 2407444"/>
                  <a:gd name="connsiteY7" fmla="*/ 1157288 h 2344738"/>
                  <a:gd name="connsiteX8" fmla="*/ 1866900 w 2407444"/>
                  <a:gd name="connsiteY8" fmla="*/ 757238 h 2344738"/>
                  <a:gd name="connsiteX9" fmla="*/ 2152650 w 2407444"/>
                  <a:gd name="connsiteY9" fmla="*/ 598488 h 2344738"/>
                  <a:gd name="connsiteX10" fmla="*/ 2406650 w 2407444"/>
                  <a:gd name="connsiteY10" fmla="*/ 541338 h 2344738"/>
                  <a:gd name="connsiteX11" fmla="*/ 2407444 w 2407444"/>
                  <a:gd name="connsiteY11" fmla="*/ 0 h 2344738"/>
                  <a:gd name="connsiteX0" fmla="*/ 0 w 2407444"/>
                  <a:gd name="connsiteY0" fmla="*/ 2344738 h 2344738"/>
                  <a:gd name="connsiteX1" fmla="*/ 152097 w 2407444"/>
                  <a:gd name="connsiteY1" fmla="*/ 1978386 h 2344738"/>
                  <a:gd name="connsiteX2" fmla="*/ 513574 w 2407444"/>
                  <a:gd name="connsiteY2" fmla="*/ 2073185 h 2344738"/>
                  <a:gd name="connsiteX3" fmla="*/ 918770 w 2407444"/>
                  <a:gd name="connsiteY3" fmla="*/ 1889153 h 2344738"/>
                  <a:gd name="connsiteX4" fmla="*/ 1228095 w 2407444"/>
                  <a:gd name="connsiteY4" fmla="*/ 1683663 h 2344738"/>
                  <a:gd name="connsiteX5" fmla="*/ 1346200 w 2407444"/>
                  <a:gd name="connsiteY5" fmla="*/ 1436688 h 2344738"/>
                  <a:gd name="connsiteX6" fmla="*/ 1384300 w 2407444"/>
                  <a:gd name="connsiteY6" fmla="*/ 1316038 h 2344738"/>
                  <a:gd name="connsiteX7" fmla="*/ 1397000 w 2407444"/>
                  <a:gd name="connsiteY7" fmla="*/ 1157288 h 2344738"/>
                  <a:gd name="connsiteX8" fmla="*/ 1866900 w 2407444"/>
                  <a:gd name="connsiteY8" fmla="*/ 757238 h 2344738"/>
                  <a:gd name="connsiteX9" fmla="*/ 2152650 w 2407444"/>
                  <a:gd name="connsiteY9" fmla="*/ 598488 h 2344738"/>
                  <a:gd name="connsiteX10" fmla="*/ 2406650 w 2407444"/>
                  <a:gd name="connsiteY10" fmla="*/ 541338 h 2344738"/>
                  <a:gd name="connsiteX11" fmla="*/ 2407444 w 2407444"/>
                  <a:gd name="connsiteY11" fmla="*/ 0 h 2344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7444" h="2344738">
                    <a:moveTo>
                      <a:pt x="0" y="2344738"/>
                    </a:moveTo>
                    <a:lnTo>
                      <a:pt x="152097" y="1978386"/>
                    </a:lnTo>
                    <a:lnTo>
                      <a:pt x="513574" y="2073185"/>
                    </a:lnTo>
                    <a:lnTo>
                      <a:pt x="918770" y="1889153"/>
                    </a:lnTo>
                    <a:lnTo>
                      <a:pt x="1228095" y="1683663"/>
                    </a:lnTo>
                    <a:lnTo>
                      <a:pt x="1346200" y="1436688"/>
                    </a:lnTo>
                    <a:lnTo>
                      <a:pt x="1384300" y="1316038"/>
                    </a:lnTo>
                    <a:lnTo>
                      <a:pt x="1397000" y="1157288"/>
                    </a:lnTo>
                    <a:lnTo>
                      <a:pt x="1866900" y="757238"/>
                    </a:lnTo>
                    <a:lnTo>
                      <a:pt x="2152650" y="598488"/>
                    </a:lnTo>
                    <a:lnTo>
                      <a:pt x="2406650" y="541338"/>
                    </a:lnTo>
                    <a:cubicBezTo>
                      <a:pt x="2406915" y="430742"/>
                      <a:pt x="2407179" y="110596"/>
                      <a:pt x="2407444" y="0"/>
                    </a:cubicBezTo>
                  </a:path>
                </a:pathLst>
              </a:custGeom>
              <a:noFill/>
              <a:ln w="28575">
                <a:solidFill>
                  <a:srgbClr val="000099"/>
                </a:solidFill>
                <a:headEnd type="triangle" w="sm" len="sm"/>
                <a:tailEnd type="none"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ndParaRPr>
              </a:p>
            </p:txBody>
          </p:sp>
          <p:sp>
            <p:nvSpPr>
              <p:cNvPr id="275" name="テキスト ボックス 274">
                <a:extLst>
                  <a:ext uri="{FF2B5EF4-FFF2-40B4-BE49-F238E27FC236}">
                    <a16:creationId xmlns:a16="http://schemas.microsoft.com/office/drawing/2014/main" id="{3A7DEA2D-AA1B-BF6D-9B09-86A0A79B496E}"/>
                  </a:ext>
                </a:extLst>
              </p:cNvPr>
              <p:cNvSpPr txBox="1"/>
              <p:nvPr/>
            </p:nvSpPr>
            <p:spPr bwMode="auto">
              <a:xfrm rot="20950755">
                <a:off x="5331637" y="1485178"/>
                <a:ext cx="582164" cy="92333"/>
              </a:xfrm>
              <a:prstGeom prst="rect">
                <a:avLst/>
              </a:prstGeom>
              <a:noFill/>
            </p:spPr>
            <p:txBody>
              <a:bodyPr lIns="0" tIns="0" rIns="0" bIns="0">
                <a:spAutoFit/>
              </a:bodyPr>
              <a:lstStyle/>
              <a:p>
                <a:pPr algn="ctr" eaLnBrk="1" hangingPunct="1">
                  <a:defRPr/>
                </a:pPr>
                <a:r>
                  <a:rPr lang="ja-JP" altLang="en-US" sz="600" b="1" dirty="0">
                    <a:solidFill>
                      <a:schemeClr val="tx1">
                        <a:lumMod val="75000"/>
                        <a:lumOff val="25000"/>
                      </a:schemeClr>
                    </a:solidFill>
                    <a:effectLst>
                      <a:glow rad="50800">
                        <a:schemeClr val="bg1"/>
                      </a:glow>
                    </a:effectLst>
                    <a:latin typeface="HGｺﾞｼｯｸM" panose="020B0609000000000000" pitchFamily="49" charset="-128"/>
                    <a:ea typeface="HGｺﾞｼｯｸM" panose="020B0609000000000000" pitchFamily="49" charset="-128"/>
                  </a:rPr>
                  <a:t>新名神高速道路</a:t>
                </a:r>
              </a:p>
            </p:txBody>
          </p:sp>
          <p:cxnSp>
            <p:nvCxnSpPr>
              <p:cNvPr id="276" name="直線コネクタ 275">
                <a:extLst>
                  <a:ext uri="{FF2B5EF4-FFF2-40B4-BE49-F238E27FC236}">
                    <a16:creationId xmlns:a16="http://schemas.microsoft.com/office/drawing/2014/main" id="{C3C4B4E8-8D4C-5FD0-02BE-A7FF984ABEA9}"/>
                  </a:ext>
                </a:extLst>
              </p:cNvPr>
              <p:cNvCxnSpPr/>
              <p:nvPr/>
            </p:nvCxnSpPr>
            <p:spPr bwMode="auto">
              <a:xfrm flipV="1">
                <a:off x="6653334" y="2263116"/>
                <a:ext cx="188750" cy="349203"/>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7" name="角丸四角形 144">
                <a:extLst>
                  <a:ext uri="{FF2B5EF4-FFF2-40B4-BE49-F238E27FC236}">
                    <a16:creationId xmlns:a16="http://schemas.microsoft.com/office/drawing/2014/main" id="{FDE0C523-157A-BB57-9EE9-8C14218A0EAA}"/>
                  </a:ext>
                </a:extLst>
              </p:cNvPr>
              <p:cNvSpPr/>
              <p:nvPr/>
            </p:nvSpPr>
            <p:spPr bwMode="auto">
              <a:xfrm>
                <a:off x="4866789" y="4631782"/>
                <a:ext cx="906642" cy="235290"/>
              </a:xfrm>
              <a:prstGeom prst="round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r>
                  <a:rPr lang="ja-JP" altLang="en-US" sz="1000" dirty="0">
                    <a:ln w="6350">
                      <a:noFill/>
                      <a:prstDash val="solid"/>
                    </a:ln>
                    <a:solidFill>
                      <a:schemeClr val="bg1"/>
                    </a:solidFill>
                    <a:latin typeface="ＭＳ Ｐゴシック" panose="020B0600070205080204" pitchFamily="50" charset="-128"/>
                  </a:rPr>
                  <a:t>関西国際空港</a:t>
                </a:r>
              </a:p>
            </p:txBody>
          </p:sp>
          <p:cxnSp>
            <p:nvCxnSpPr>
              <p:cNvPr id="278" name="直線コネクタ 277">
                <a:extLst>
                  <a:ext uri="{FF2B5EF4-FFF2-40B4-BE49-F238E27FC236}">
                    <a16:creationId xmlns:a16="http://schemas.microsoft.com/office/drawing/2014/main" id="{88623019-BCE2-D9B9-D55D-F2364F0D3ED8}"/>
                  </a:ext>
                </a:extLst>
              </p:cNvPr>
              <p:cNvCxnSpPr/>
              <p:nvPr/>
            </p:nvCxnSpPr>
            <p:spPr bwMode="auto">
              <a:xfrm flipH="1" flipV="1">
                <a:off x="6076321" y="2423777"/>
                <a:ext cx="556714" cy="18938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79" name="円/楕円 284">
                <a:extLst>
                  <a:ext uri="{FF2B5EF4-FFF2-40B4-BE49-F238E27FC236}">
                    <a16:creationId xmlns:a16="http://schemas.microsoft.com/office/drawing/2014/main" id="{71A4E5D1-24DC-FF52-D904-8F5B46A38BA4}"/>
                  </a:ext>
                </a:extLst>
              </p:cNvPr>
              <p:cNvSpPr/>
              <p:nvPr/>
            </p:nvSpPr>
            <p:spPr>
              <a:xfrm>
                <a:off x="6609690" y="2387338"/>
                <a:ext cx="75078" cy="68279"/>
              </a:xfrm>
              <a:prstGeom prst="ellipse">
                <a:avLst/>
              </a:prstGeom>
              <a:gradFill flip="none" rotWithShape="1">
                <a:gsLst>
                  <a:gs pos="0">
                    <a:schemeClr val="bg1">
                      <a:alpha val="70000"/>
                    </a:schemeClr>
                  </a:gs>
                  <a:gs pos="55000">
                    <a:srgbClr val="FF0000">
                      <a:alpha val="70000"/>
                    </a:srgbClr>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0" name="円/楕円 293">
                <a:extLst>
                  <a:ext uri="{FF2B5EF4-FFF2-40B4-BE49-F238E27FC236}">
                    <a16:creationId xmlns:a16="http://schemas.microsoft.com/office/drawing/2014/main" id="{477502D0-8845-3E46-39B7-320AB5B38EFA}"/>
                  </a:ext>
                </a:extLst>
              </p:cNvPr>
              <p:cNvSpPr/>
              <p:nvPr/>
            </p:nvSpPr>
            <p:spPr>
              <a:xfrm>
                <a:off x="6609890" y="2645304"/>
                <a:ext cx="67631" cy="61507"/>
              </a:xfrm>
              <a:prstGeom prst="ellipse">
                <a:avLst/>
              </a:prstGeom>
              <a:gradFill flip="none" rotWithShape="1">
                <a:gsLst>
                  <a:gs pos="0">
                    <a:schemeClr val="bg1">
                      <a:alpha val="70000"/>
                    </a:schemeClr>
                  </a:gs>
                  <a:gs pos="55000">
                    <a:srgbClr val="FF0000">
                      <a:alpha val="70000"/>
                    </a:srgbClr>
                  </a:gs>
                  <a:gs pos="100000">
                    <a:srgbClr val="FF0000"/>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86"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1" name="グループ化 10">
              <a:extLst>
                <a:ext uri="{FF2B5EF4-FFF2-40B4-BE49-F238E27FC236}">
                  <a16:creationId xmlns:a16="http://schemas.microsoft.com/office/drawing/2014/main" id="{07DBC2C8-DE3B-B516-D646-6A512B4767A0}"/>
                </a:ext>
              </a:extLst>
            </p:cNvPr>
            <p:cNvGrpSpPr/>
            <p:nvPr/>
          </p:nvGrpSpPr>
          <p:grpSpPr>
            <a:xfrm>
              <a:off x="7401531" y="2360934"/>
              <a:ext cx="1494945" cy="2625184"/>
              <a:chOff x="10247717" y="2215336"/>
              <a:chExt cx="1494945" cy="2625184"/>
            </a:xfrm>
          </p:grpSpPr>
          <p:sp>
            <p:nvSpPr>
              <p:cNvPr id="19" name="角丸四角形 102">
                <a:extLst>
                  <a:ext uri="{FF2B5EF4-FFF2-40B4-BE49-F238E27FC236}">
                    <a16:creationId xmlns:a16="http://schemas.microsoft.com/office/drawing/2014/main" id="{436022EA-F8DC-A9B0-187A-DEAF8494731C}"/>
                  </a:ext>
                </a:extLst>
              </p:cNvPr>
              <p:cNvSpPr/>
              <p:nvPr/>
            </p:nvSpPr>
            <p:spPr bwMode="auto">
              <a:xfrm>
                <a:off x="10247717" y="2215336"/>
                <a:ext cx="1494945" cy="2625184"/>
              </a:xfrm>
              <a:prstGeom prst="roundRect">
                <a:avLst>
                  <a:gd name="adj" fmla="val 6646"/>
                </a:avLst>
              </a:prstGeom>
              <a:solidFill>
                <a:srgbClr val="FED966"/>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dirty="0">
                  <a:latin typeface="ＭＳ Ｐゴシック" panose="020B0600070205080204" pitchFamily="50" charset="-128"/>
                </a:endParaRPr>
              </a:p>
            </p:txBody>
          </p:sp>
          <p:sp>
            <p:nvSpPr>
              <p:cNvPr id="20" name="テキスト ボックス 14">
                <a:extLst>
                  <a:ext uri="{FF2B5EF4-FFF2-40B4-BE49-F238E27FC236}">
                    <a16:creationId xmlns:a16="http://schemas.microsoft.com/office/drawing/2014/main" id="{E1CE3662-0026-4E71-F011-F00733F418A9}"/>
                  </a:ext>
                </a:extLst>
              </p:cNvPr>
              <p:cNvSpPr txBox="1">
                <a:spLocks noChangeArrowheads="1"/>
              </p:cNvSpPr>
              <p:nvPr/>
            </p:nvSpPr>
            <p:spPr bwMode="auto">
              <a:xfrm>
                <a:off x="10271674" y="2230793"/>
                <a:ext cx="1470987" cy="156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100" b="1" dirty="0">
                    <a:latin typeface="ＭＳ Ｐゴシック" panose="020B0600070205080204" pitchFamily="50" charset="-128"/>
                  </a:rPr>
                  <a:t>環状道路の役割</a:t>
                </a:r>
              </a:p>
            </p:txBody>
          </p:sp>
          <p:grpSp>
            <p:nvGrpSpPr>
              <p:cNvPr id="21" name="グループ化 20">
                <a:extLst>
                  <a:ext uri="{FF2B5EF4-FFF2-40B4-BE49-F238E27FC236}">
                    <a16:creationId xmlns:a16="http://schemas.microsoft.com/office/drawing/2014/main" id="{55D137C8-4FB8-71B9-78A7-9948422EE5B0}"/>
                  </a:ext>
                </a:extLst>
              </p:cNvPr>
              <p:cNvGrpSpPr/>
              <p:nvPr/>
            </p:nvGrpSpPr>
            <p:grpSpPr>
              <a:xfrm>
                <a:off x="10282782" y="4039296"/>
                <a:ext cx="1438002" cy="739561"/>
                <a:chOff x="7605659" y="4039296"/>
                <a:chExt cx="1438002" cy="739561"/>
              </a:xfrm>
            </p:grpSpPr>
            <p:pic>
              <p:nvPicPr>
                <p:cNvPr id="259" name="図 258">
                  <a:extLst>
                    <a:ext uri="{FF2B5EF4-FFF2-40B4-BE49-F238E27FC236}">
                      <a16:creationId xmlns:a16="http://schemas.microsoft.com/office/drawing/2014/main" id="{3D52ECE2-CE1A-31AE-EAB9-3E98099C5FD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7605659" y="4052031"/>
                  <a:ext cx="1438002" cy="726826"/>
                </a:xfrm>
                <a:prstGeom prst="roundRect">
                  <a:avLst>
                    <a:gd name="adj" fmla="val 12775"/>
                  </a:avLst>
                </a:prstGeom>
                <a:solidFill>
                  <a:srgbClr val="FFFFFF">
                    <a:shade val="85000"/>
                  </a:srgbClr>
                </a:solidFill>
                <a:ln w="3175">
                  <a:solidFill>
                    <a:schemeClr val="tx1"/>
                  </a:solidFill>
                </a:ln>
                <a:effectLst/>
              </p:spPr>
            </p:pic>
            <p:sp>
              <p:nvSpPr>
                <p:cNvPr id="260" name="正方形/長方形 46">
                  <a:extLst>
                    <a:ext uri="{FF2B5EF4-FFF2-40B4-BE49-F238E27FC236}">
                      <a16:creationId xmlns:a16="http://schemas.microsoft.com/office/drawing/2014/main" id="{01B5306D-0289-E923-12B7-4D060D9C5A0F}"/>
                    </a:ext>
                  </a:extLst>
                </p:cNvPr>
                <p:cNvSpPr>
                  <a:spLocks noChangeArrowheads="1"/>
                </p:cNvSpPr>
                <p:nvPr/>
              </p:nvSpPr>
              <p:spPr bwMode="auto">
                <a:xfrm>
                  <a:off x="8096050" y="4060215"/>
                  <a:ext cx="503080" cy="93179"/>
                </a:xfrm>
                <a:prstGeom prst="rect">
                  <a:avLst/>
                </a:prstGeom>
                <a:solidFill>
                  <a:srgbClr val="9EC53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600" b="1" dirty="0">
                    <a:solidFill>
                      <a:schemeClr val="bg1"/>
                    </a:solidFill>
                    <a:latin typeface="Meiryo UI" panose="020B0604030504040204" pitchFamily="50" charset="-128"/>
                    <a:ea typeface="Meiryo UI" panose="020B0604030504040204" pitchFamily="50" charset="-128"/>
                  </a:endParaRPr>
                </a:p>
              </p:txBody>
            </p:sp>
            <p:sp>
              <p:nvSpPr>
                <p:cNvPr id="261" name="テキスト ボックス 47">
                  <a:extLst>
                    <a:ext uri="{FF2B5EF4-FFF2-40B4-BE49-F238E27FC236}">
                      <a16:creationId xmlns:a16="http://schemas.microsoft.com/office/drawing/2014/main" id="{43E3F4CD-B620-9D5E-480E-282FE0A77C25}"/>
                    </a:ext>
                  </a:extLst>
                </p:cNvPr>
                <p:cNvSpPr txBox="1">
                  <a:spLocks noChangeArrowheads="1"/>
                </p:cNvSpPr>
                <p:nvPr/>
              </p:nvSpPr>
              <p:spPr bwMode="auto">
                <a:xfrm>
                  <a:off x="7615090" y="4039296"/>
                  <a:ext cx="1407887" cy="123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800" b="1" dirty="0">
                      <a:solidFill>
                        <a:schemeClr val="bg1"/>
                      </a:solidFill>
                      <a:latin typeface="Meiryo UI" panose="020B0604030504040204" pitchFamily="50" charset="-128"/>
                      <a:ea typeface="Meiryo UI" panose="020B0604030504040204" pitchFamily="50" charset="-128"/>
                    </a:rPr>
                    <a:t>アクセス機能</a:t>
                  </a:r>
                </a:p>
              </p:txBody>
            </p:sp>
            <p:sp>
              <p:nvSpPr>
                <p:cNvPr id="262" name="テキスト ボックス 261">
                  <a:extLst>
                    <a:ext uri="{FF2B5EF4-FFF2-40B4-BE49-F238E27FC236}">
                      <a16:creationId xmlns:a16="http://schemas.microsoft.com/office/drawing/2014/main" id="{DD689BD8-C815-F51E-BAC1-BCC4FF462E32}"/>
                    </a:ext>
                  </a:extLst>
                </p:cNvPr>
                <p:cNvSpPr txBox="1"/>
                <p:nvPr/>
              </p:nvSpPr>
              <p:spPr bwMode="auto">
                <a:xfrm>
                  <a:off x="7638590" y="4178082"/>
                  <a:ext cx="1399758" cy="92333"/>
                </a:xfrm>
                <a:prstGeom prst="rect">
                  <a:avLst/>
                </a:prstGeom>
                <a:solidFill>
                  <a:srgbClr val="CCECFC"/>
                </a:solidFill>
              </p:spPr>
              <p:txBody>
                <a:bodyPr wrap="square" lIns="0" tIns="0" rIns="0" bIns="0">
                  <a:spAutoFit/>
                </a:bodyPr>
                <a:lstStyle/>
                <a:p>
                  <a:pPr algn="ctr" eaLnBrk="1" hangingPunct="1">
                    <a:defRPr/>
                  </a:pPr>
                  <a:r>
                    <a:rPr lang="ja-JP" altLang="en-US" sz="600" b="1" spc="-50" dirty="0">
                      <a:latin typeface="Meiryo UI" panose="020B0604030504040204" pitchFamily="50" charset="-128"/>
                      <a:ea typeface="Meiryo UI" panose="020B0604030504040204" pitchFamily="50" charset="-128"/>
                    </a:rPr>
                    <a:t>環状道路周辺の地域間の移動が便利になります。</a:t>
                  </a:r>
                </a:p>
              </p:txBody>
            </p:sp>
            <p:sp>
              <p:nvSpPr>
                <p:cNvPr id="263" name="角丸四角形 131">
                  <a:extLst>
                    <a:ext uri="{FF2B5EF4-FFF2-40B4-BE49-F238E27FC236}">
                      <a16:creationId xmlns:a16="http://schemas.microsoft.com/office/drawing/2014/main" id="{1F39D77A-FEC5-C925-8F68-2B22440FDFB4}"/>
                    </a:ext>
                  </a:extLst>
                </p:cNvPr>
                <p:cNvSpPr/>
                <p:nvPr/>
              </p:nvSpPr>
              <p:spPr bwMode="auto">
                <a:xfrm>
                  <a:off x="8152967" y="4285568"/>
                  <a:ext cx="833871" cy="93550"/>
                </a:xfrm>
                <a:prstGeom prst="roundRect">
                  <a:avLst>
                    <a:gd name="adj" fmla="val 500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ja-JP" altLang="en-US" sz="600" b="1" dirty="0">
                      <a:latin typeface="Meiryo UI" panose="020B0604030504040204" pitchFamily="50" charset="-128"/>
                      <a:ea typeface="Meiryo UI" panose="020B0604030504040204" pitchFamily="50" charset="-128"/>
                    </a:rPr>
                    <a:t>東大阪市～大阪市南部</a:t>
                  </a:r>
                </a:p>
              </p:txBody>
            </p:sp>
          </p:grpSp>
          <p:grpSp>
            <p:nvGrpSpPr>
              <p:cNvPr id="22" name="グループ化 21">
                <a:extLst>
                  <a:ext uri="{FF2B5EF4-FFF2-40B4-BE49-F238E27FC236}">
                    <a16:creationId xmlns:a16="http://schemas.microsoft.com/office/drawing/2014/main" id="{FC466D54-2A0B-B06E-2318-500DC26F7B97}"/>
                  </a:ext>
                </a:extLst>
              </p:cNvPr>
              <p:cNvGrpSpPr/>
              <p:nvPr/>
            </p:nvGrpSpPr>
            <p:grpSpPr>
              <a:xfrm>
                <a:off x="10282790" y="3264740"/>
                <a:ext cx="1437986" cy="729737"/>
                <a:chOff x="7605667" y="3264740"/>
                <a:chExt cx="1437986" cy="729737"/>
              </a:xfrm>
            </p:grpSpPr>
            <p:pic>
              <p:nvPicPr>
                <p:cNvPr id="30" name="図 12">
                  <a:extLst>
                    <a:ext uri="{FF2B5EF4-FFF2-40B4-BE49-F238E27FC236}">
                      <a16:creationId xmlns:a16="http://schemas.microsoft.com/office/drawing/2014/main" id="{F2D611E0-E04D-05B1-B779-2881A5B7646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7605667" y="3273979"/>
                  <a:ext cx="1437986" cy="720498"/>
                </a:xfrm>
                <a:prstGeom prst="roundRect">
                  <a:avLst>
                    <a:gd name="adj" fmla="val 13662"/>
                  </a:avLst>
                </a:prstGeom>
                <a:solidFill>
                  <a:srgbClr val="FFFFFF">
                    <a:shade val="85000"/>
                  </a:srgbClr>
                </a:solidFill>
                <a:ln w="3175">
                  <a:solidFill>
                    <a:schemeClr val="tx1"/>
                  </a:solidFill>
                </a:ln>
                <a:effectLst/>
              </p:spPr>
            </p:pic>
            <p:sp>
              <p:nvSpPr>
                <p:cNvPr id="31" name="正方形/長方形 44">
                  <a:extLst>
                    <a:ext uri="{FF2B5EF4-FFF2-40B4-BE49-F238E27FC236}">
                      <a16:creationId xmlns:a16="http://schemas.microsoft.com/office/drawing/2014/main" id="{B3CAD4FD-14AA-C14C-FD7D-6D742EADFA23}"/>
                    </a:ext>
                  </a:extLst>
                </p:cNvPr>
                <p:cNvSpPr>
                  <a:spLocks noChangeArrowheads="1"/>
                </p:cNvSpPr>
                <p:nvPr/>
              </p:nvSpPr>
              <p:spPr bwMode="auto">
                <a:xfrm>
                  <a:off x="8096047" y="3278051"/>
                  <a:ext cx="503080" cy="93180"/>
                </a:xfrm>
                <a:prstGeom prst="rect">
                  <a:avLst/>
                </a:prstGeom>
                <a:solidFill>
                  <a:srgbClr val="BF80AE"/>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600" b="1" dirty="0">
                    <a:solidFill>
                      <a:schemeClr val="bg1"/>
                    </a:solidFill>
                    <a:latin typeface="Meiryo UI" panose="020B0604030504040204" pitchFamily="50" charset="-128"/>
                    <a:ea typeface="Meiryo UI" panose="020B0604030504040204" pitchFamily="50" charset="-128"/>
                  </a:endParaRPr>
                </a:p>
              </p:txBody>
            </p:sp>
            <p:sp>
              <p:nvSpPr>
                <p:cNvPr id="256" name="テキスト ボックス 45">
                  <a:extLst>
                    <a:ext uri="{FF2B5EF4-FFF2-40B4-BE49-F238E27FC236}">
                      <a16:creationId xmlns:a16="http://schemas.microsoft.com/office/drawing/2014/main" id="{CF99C570-0002-2EBA-06B5-E2E824A7C859}"/>
                    </a:ext>
                  </a:extLst>
                </p:cNvPr>
                <p:cNvSpPr txBox="1">
                  <a:spLocks noChangeArrowheads="1"/>
                </p:cNvSpPr>
                <p:nvPr/>
              </p:nvSpPr>
              <p:spPr bwMode="auto">
                <a:xfrm>
                  <a:off x="7615084" y="3264740"/>
                  <a:ext cx="1407887" cy="12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800" b="1" dirty="0">
                      <a:solidFill>
                        <a:schemeClr val="bg1"/>
                      </a:solidFill>
                      <a:latin typeface="Meiryo UI" panose="020B0604030504040204" pitchFamily="50" charset="-128"/>
                      <a:ea typeface="Meiryo UI" panose="020B0604030504040204" pitchFamily="50" charset="-128"/>
                    </a:rPr>
                    <a:t>分散導入機能</a:t>
                  </a:r>
                </a:p>
              </p:txBody>
            </p:sp>
            <p:sp>
              <p:nvSpPr>
                <p:cNvPr id="257" name="テキスト ボックス 256">
                  <a:extLst>
                    <a:ext uri="{FF2B5EF4-FFF2-40B4-BE49-F238E27FC236}">
                      <a16:creationId xmlns:a16="http://schemas.microsoft.com/office/drawing/2014/main" id="{40D29AC2-3F77-12A1-4BA4-9C04CC2075F0}"/>
                    </a:ext>
                  </a:extLst>
                </p:cNvPr>
                <p:cNvSpPr txBox="1"/>
                <p:nvPr/>
              </p:nvSpPr>
              <p:spPr bwMode="auto">
                <a:xfrm>
                  <a:off x="7627478" y="3385453"/>
                  <a:ext cx="1394991" cy="92333"/>
                </a:xfrm>
                <a:prstGeom prst="rect">
                  <a:avLst/>
                </a:prstGeom>
                <a:solidFill>
                  <a:srgbClr val="CCECFC"/>
                </a:solidFill>
              </p:spPr>
              <p:txBody>
                <a:bodyPr lIns="0" tIns="0" rIns="0" bIns="0">
                  <a:spAutoFit/>
                </a:bodyPr>
                <a:lstStyle/>
                <a:p>
                  <a:pPr algn="ctr" eaLnBrk="1" hangingPunct="1">
                    <a:defRPr/>
                  </a:pPr>
                  <a:r>
                    <a:rPr lang="ja-JP" altLang="en-US" sz="600" b="1" dirty="0">
                      <a:latin typeface="Meiryo UI" panose="020B0604030504040204" pitchFamily="50" charset="-128"/>
                      <a:ea typeface="Meiryo UI" panose="020B0604030504040204" pitchFamily="50" charset="-128"/>
                    </a:rPr>
                    <a:t>郊外から都心部へ向かう交通を分散します。</a:t>
                  </a:r>
                </a:p>
              </p:txBody>
            </p:sp>
            <p:sp>
              <p:nvSpPr>
                <p:cNvPr id="258" name="角丸四角形 124">
                  <a:extLst>
                    <a:ext uri="{FF2B5EF4-FFF2-40B4-BE49-F238E27FC236}">
                      <a16:creationId xmlns:a16="http://schemas.microsoft.com/office/drawing/2014/main" id="{7949088C-41F9-8D46-0591-45D70402D70C}"/>
                    </a:ext>
                  </a:extLst>
                </p:cNvPr>
                <p:cNvSpPr/>
                <p:nvPr/>
              </p:nvSpPr>
              <p:spPr bwMode="auto">
                <a:xfrm>
                  <a:off x="8193881" y="3485900"/>
                  <a:ext cx="825411" cy="92277"/>
                </a:xfrm>
                <a:prstGeom prst="roundRect">
                  <a:avLst>
                    <a:gd name="adj" fmla="val 500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ja-JP" altLang="en-US" sz="600" b="1" dirty="0">
                      <a:latin typeface="Meiryo UI" panose="020B0604030504040204" pitchFamily="50" charset="-128"/>
                      <a:ea typeface="Meiryo UI" panose="020B0604030504040204" pitchFamily="50" charset="-128"/>
                    </a:rPr>
                    <a:t>奈良方面～大阪都心部</a:t>
                  </a:r>
                </a:p>
              </p:txBody>
            </p:sp>
          </p:grpSp>
          <p:grpSp>
            <p:nvGrpSpPr>
              <p:cNvPr id="23" name="グループ化 22">
                <a:extLst>
                  <a:ext uri="{FF2B5EF4-FFF2-40B4-BE49-F238E27FC236}">
                    <a16:creationId xmlns:a16="http://schemas.microsoft.com/office/drawing/2014/main" id="{61C93A10-B7F9-6A2F-F270-803FD737EC17}"/>
                  </a:ext>
                </a:extLst>
              </p:cNvPr>
              <p:cNvGrpSpPr/>
              <p:nvPr/>
            </p:nvGrpSpPr>
            <p:grpSpPr>
              <a:xfrm>
                <a:off x="10282741" y="2409307"/>
                <a:ext cx="1438085" cy="803265"/>
                <a:chOff x="7615081" y="2409307"/>
                <a:chExt cx="1438085" cy="803265"/>
              </a:xfrm>
            </p:grpSpPr>
            <p:pic>
              <p:nvPicPr>
                <p:cNvPr id="24" name="図 23">
                  <a:extLst>
                    <a:ext uri="{FF2B5EF4-FFF2-40B4-BE49-F238E27FC236}">
                      <a16:creationId xmlns:a16="http://schemas.microsoft.com/office/drawing/2014/main" id="{BC314917-F974-D090-B204-54221E0D265B}"/>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7615186" y="2412482"/>
                  <a:ext cx="1437980" cy="800090"/>
                </a:xfrm>
                <a:prstGeom prst="roundRect">
                  <a:avLst>
                    <a:gd name="adj" fmla="val 12810"/>
                  </a:avLst>
                </a:prstGeom>
                <a:solidFill>
                  <a:srgbClr val="FFFFFF">
                    <a:shade val="85000"/>
                  </a:srgbClr>
                </a:solidFill>
                <a:ln w="3175">
                  <a:solidFill>
                    <a:schemeClr val="tx1"/>
                  </a:solidFill>
                </a:ln>
                <a:effectLst/>
              </p:spPr>
            </p:pic>
            <p:sp>
              <p:nvSpPr>
                <p:cNvPr id="25" name="正方形/長方形 19">
                  <a:extLst>
                    <a:ext uri="{FF2B5EF4-FFF2-40B4-BE49-F238E27FC236}">
                      <a16:creationId xmlns:a16="http://schemas.microsoft.com/office/drawing/2014/main" id="{70339304-0B29-57E1-87F8-847B4082DD01}"/>
                    </a:ext>
                  </a:extLst>
                </p:cNvPr>
                <p:cNvSpPr>
                  <a:spLocks noChangeArrowheads="1"/>
                </p:cNvSpPr>
                <p:nvPr/>
              </p:nvSpPr>
              <p:spPr bwMode="auto">
                <a:xfrm>
                  <a:off x="8077619" y="2419115"/>
                  <a:ext cx="503080" cy="93180"/>
                </a:xfrm>
                <a:prstGeom prst="rect">
                  <a:avLst/>
                </a:prstGeom>
                <a:solidFill>
                  <a:srgbClr val="22A8D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600" b="1" dirty="0">
                    <a:solidFill>
                      <a:schemeClr val="bg1"/>
                    </a:solidFill>
                    <a:latin typeface="Meiryo UI" panose="020B0604030504040204" pitchFamily="50" charset="-128"/>
                    <a:ea typeface="Meiryo UI" panose="020B0604030504040204" pitchFamily="50" charset="-128"/>
                  </a:endParaRPr>
                </a:p>
              </p:txBody>
            </p:sp>
            <p:sp>
              <p:nvSpPr>
                <p:cNvPr id="26" name="テキスト ボックス 17">
                  <a:extLst>
                    <a:ext uri="{FF2B5EF4-FFF2-40B4-BE49-F238E27FC236}">
                      <a16:creationId xmlns:a16="http://schemas.microsoft.com/office/drawing/2014/main" id="{92C6BEE4-13DC-ED78-FE3D-5B529906B818}"/>
                    </a:ext>
                  </a:extLst>
                </p:cNvPr>
                <p:cNvSpPr txBox="1">
                  <a:spLocks noChangeArrowheads="1"/>
                </p:cNvSpPr>
                <p:nvPr/>
              </p:nvSpPr>
              <p:spPr bwMode="auto">
                <a:xfrm>
                  <a:off x="7615081" y="2409307"/>
                  <a:ext cx="1407887" cy="123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800" b="1" dirty="0">
                      <a:solidFill>
                        <a:schemeClr val="bg1"/>
                      </a:solidFill>
                      <a:latin typeface="Meiryo UI" panose="020B0604030504040204" pitchFamily="50" charset="-128"/>
                      <a:ea typeface="Meiryo UI" panose="020B0604030504040204" pitchFamily="50" charset="-128"/>
                    </a:rPr>
                    <a:t>バイパス機能</a:t>
                  </a:r>
                </a:p>
              </p:txBody>
            </p:sp>
            <p:pic>
              <p:nvPicPr>
                <p:cNvPr id="27" name="図 26">
                  <a:extLst>
                    <a:ext uri="{FF2B5EF4-FFF2-40B4-BE49-F238E27FC236}">
                      <a16:creationId xmlns:a16="http://schemas.microsoft.com/office/drawing/2014/main" id="{2FA8AA3D-14CC-C57B-EFB6-F1AA5040921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bwMode="auto">
                <a:xfrm>
                  <a:off x="7642948" y="2707482"/>
                  <a:ext cx="1381126" cy="461050"/>
                </a:xfrm>
                <a:prstGeom prst="roundRect">
                  <a:avLst>
                    <a:gd name="adj" fmla="val 0"/>
                  </a:avLst>
                </a:prstGeom>
                <a:solidFill>
                  <a:srgbClr val="FFFFFF">
                    <a:shade val="85000"/>
                  </a:srgbClr>
                </a:solidFill>
                <a:ln w="3175">
                  <a:noFill/>
                </a:ln>
                <a:effectLst/>
              </p:spPr>
            </p:pic>
            <p:sp>
              <p:nvSpPr>
                <p:cNvPr id="28" name="テキスト ボックス 27">
                  <a:extLst>
                    <a:ext uri="{FF2B5EF4-FFF2-40B4-BE49-F238E27FC236}">
                      <a16:creationId xmlns:a16="http://schemas.microsoft.com/office/drawing/2014/main" id="{4C3F8906-C700-5B96-1ED6-692FEF8B6C5E}"/>
                    </a:ext>
                  </a:extLst>
                </p:cNvPr>
                <p:cNvSpPr txBox="1"/>
                <p:nvPr/>
              </p:nvSpPr>
              <p:spPr bwMode="auto">
                <a:xfrm>
                  <a:off x="7638590" y="2527085"/>
                  <a:ext cx="1394991" cy="184666"/>
                </a:xfrm>
                <a:prstGeom prst="rect">
                  <a:avLst/>
                </a:prstGeom>
                <a:solidFill>
                  <a:srgbClr val="CCECFC"/>
                </a:solidFill>
              </p:spPr>
              <p:txBody>
                <a:bodyPr lIns="0" tIns="0" rIns="0" bIns="0">
                  <a:spAutoFit/>
                </a:bodyPr>
                <a:lstStyle/>
                <a:p>
                  <a:pPr algn="ctr" eaLnBrk="1" hangingPunct="1">
                    <a:defRPr/>
                  </a:pPr>
                  <a:r>
                    <a:rPr lang="ja-JP" altLang="en-US" sz="600" b="1" dirty="0">
                      <a:latin typeface="Meiryo UI" panose="020B0604030504040204" pitchFamily="50" charset="-128"/>
                      <a:ea typeface="Meiryo UI" panose="020B0604030504040204" pitchFamily="50" charset="-128"/>
                    </a:rPr>
                    <a:t>都心部を通過する必要がなくなり、</a:t>
                  </a:r>
                  <a:endParaRPr lang="en-US" altLang="ja-JP" sz="600" b="1" dirty="0">
                    <a:latin typeface="Meiryo UI" panose="020B0604030504040204" pitchFamily="50" charset="-128"/>
                    <a:ea typeface="Meiryo UI" panose="020B0604030504040204" pitchFamily="50" charset="-128"/>
                  </a:endParaRPr>
                </a:p>
                <a:p>
                  <a:pPr algn="ctr" eaLnBrk="1" hangingPunct="1">
                    <a:defRPr/>
                  </a:pPr>
                  <a:r>
                    <a:rPr lang="ja-JP" altLang="en-US" sz="600" b="1" dirty="0">
                      <a:latin typeface="Meiryo UI" panose="020B0604030504040204" pitchFamily="50" charset="-128"/>
                      <a:ea typeface="Meiryo UI" panose="020B0604030504040204" pitchFamily="50" charset="-128"/>
                    </a:rPr>
                    <a:t>スムーズに移動できます。</a:t>
                  </a:r>
                </a:p>
              </p:txBody>
            </p:sp>
            <p:sp>
              <p:nvSpPr>
                <p:cNvPr id="29" name="角丸四角形 114">
                  <a:extLst>
                    <a:ext uri="{FF2B5EF4-FFF2-40B4-BE49-F238E27FC236}">
                      <a16:creationId xmlns:a16="http://schemas.microsoft.com/office/drawing/2014/main" id="{566CC58A-593C-0AC9-0EC6-EF8A6DBBBBB9}"/>
                    </a:ext>
                  </a:extLst>
                </p:cNvPr>
                <p:cNvSpPr/>
                <p:nvPr/>
              </p:nvSpPr>
              <p:spPr bwMode="auto">
                <a:xfrm>
                  <a:off x="8100810" y="2713981"/>
                  <a:ext cx="724964" cy="94093"/>
                </a:xfrm>
                <a:prstGeom prst="roundRect">
                  <a:avLst>
                    <a:gd name="adj" fmla="val 50000"/>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ja-JP" altLang="en-US" sz="600" b="1" dirty="0">
                      <a:latin typeface="Meiryo UI" panose="020B0604030504040204" pitchFamily="50" charset="-128"/>
                      <a:ea typeface="Meiryo UI" panose="020B0604030504040204" pitchFamily="50" charset="-128"/>
                    </a:rPr>
                    <a:t>京都方面～神戸方面</a:t>
                  </a:r>
                </a:p>
              </p:txBody>
            </p:sp>
          </p:grpSp>
        </p:grpSp>
        <p:sp>
          <p:nvSpPr>
            <p:cNvPr id="12" name="正方形/長方形 11">
              <a:extLst>
                <a:ext uri="{FF2B5EF4-FFF2-40B4-BE49-F238E27FC236}">
                  <a16:creationId xmlns:a16="http://schemas.microsoft.com/office/drawing/2014/main" id="{1210A103-157F-766F-98BB-D650F5D8DEE3}"/>
                </a:ext>
              </a:extLst>
            </p:cNvPr>
            <p:cNvSpPr/>
            <p:nvPr/>
          </p:nvSpPr>
          <p:spPr>
            <a:xfrm>
              <a:off x="5809391" y="2967682"/>
              <a:ext cx="229459" cy="229449"/>
            </a:xfrm>
            <a:prstGeom prst="rect">
              <a:avLst/>
            </a:prstGeom>
            <a:solidFill>
              <a:srgbClr val="B6C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ndParaRPr>
            </a:p>
          </p:txBody>
        </p:sp>
        <p:sp>
          <p:nvSpPr>
            <p:cNvPr id="13" name="正方形/長方形 12">
              <a:extLst>
                <a:ext uri="{FF2B5EF4-FFF2-40B4-BE49-F238E27FC236}">
                  <a16:creationId xmlns:a16="http://schemas.microsoft.com/office/drawing/2014/main" id="{B6A82EB4-C588-A1C4-0987-1ECFB5CE2FDE}"/>
                </a:ext>
              </a:extLst>
            </p:cNvPr>
            <p:cNvSpPr/>
            <p:nvPr/>
          </p:nvSpPr>
          <p:spPr>
            <a:xfrm>
              <a:off x="5771744" y="2685455"/>
              <a:ext cx="229459" cy="107904"/>
            </a:xfrm>
            <a:prstGeom prst="rect">
              <a:avLst/>
            </a:prstGeom>
            <a:solidFill>
              <a:srgbClr val="B6CF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ndParaRPr>
            </a:p>
          </p:txBody>
        </p:sp>
        <p:sp>
          <p:nvSpPr>
            <p:cNvPr id="14" name="フリーフォーム 92">
              <a:extLst>
                <a:ext uri="{FF2B5EF4-FFF2-40B4-BE49-F238E27FC236}">
                  <a16:creationId xmlns:a16="http://schemas.microsoft.com/office/drawing/2014/main" id="{EE097FB9-B3BE-8ABD-1C31-13889C9CB3E2}"/>
                </a:ext>
              </a:extLst>
            </p:cNvPr>
            <p:cNvSpPr/>
            <p:nvPr/>
          </p:nvSpPr>
          <p:spPr>
            <a:xfrm>
              <a:off x="5903646" y="2850648"/>
              <a:ext cx="171378" cy="139245"/>
            </a:xfrm>
            <a:custGeom>
              <a:avLst/>
              <a:gdLst>
                <a:gd name="connsiteX0" fmla="*/ 38100 w 152400"/>
                <a:gd name="connsiteY0" fmla="*/ 0 h 123825"/>
                <a:gd name="connsiteX1" fmla="*/ 152400 w 152400"/>
                <a:gd name="connsiteY1" fmla="*/ 47625 h 123825"/>
                <a:gd name="connsiteX2" fmla="*/ 123825 w 152400"/>
                <a:gd name="connsiteY2" fmla="*/ 123825 h 123825"/>
                <a:gd name="connsiteX3" fmla="*/ 42862 w 152400"/>
                <a:gd name="connsiteY3" fmla="*/ 114300 h 123825"/>
                <a:gd name="connsiteX4" fmla="*/ 0 w 152400"/>
                <a:gd name="connsiteY4" fmla="*/ 47625 h 123825"/>
                <a:gd name="connsiteX5" fmla="*/ 38100 w 152400"/>
                <a:gd name="connsiteY5" fmla="*/ 0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400" h="123825">
                  <a:moveTo>
                    <a:pt x="38100" y="0"/>
                  </a:moveTo>
                  <a:lnTo>
                    <a:pt x="152400" y="47625"/>
                  </a:lnTo>
                  <a:lnTo>
                    <a:pt x="123825" y="123825"/>
                  </a:lnTo>
                  <a:lnTo>
                    <a:pt x="42862" y="114300"/>
                  </a:lnTo>
                  <a:lnTo>
                    <a:pt x="0" y="47625"/>
                  </a:lnTo>
                  <a:lnTo>
                    <a:pt x="38100" y="0"/>
                  </a:lnTo>
                  <a:close/>
                </a:path>
              </a:pathLst>
            </a:custGeom>
            <a:solidFill>
              <a:srgbClr val="F9907B"/>
            </a:solidFill>
            <a:ln w="6350">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ndParaRPr>
            </a:p>
          </p:txBody>
        </p:sp>
        <p:sp>
          <p:nvSpPr>
            <p:cNvPr id="15" name="角丸四角形 98">
              <a:extLst>
                <a:ext uri="{FF2B5EF4-FFF2-40B4-BE49-F238E27FC236}">
                  <a16:creationId xmlns:a16="http://schemas.microsoft.com/office/drawing/2014/main" id="{B6C5076A-F93E-D4C4-DD4C-3548D9F02C7D}"/>
                </a:ext>
              </a:extLst>
            </p:cNvPr>
            <p:cNvSpPr/>
            <p:nvPr/>
          </p:nvSpPr>
          <p:spPr bwMode="auto">
            <a:xfrm>
              <a:off x="5254732" y="2716437"/>
              <a:ext cx="607458" cy="339990"/>
            </a:xfrm>
            <a:prstGeom prst="roundRect">
              <a:avLst/>
            </a:prstGeom>
            <a:solidFill>
              <a:srgbClr val="F9907B"/>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r>
                <a:rPr lang="ja-JP" altLang="en-US" sz="1000" b="1" dirty="0">
                  <a:ln w="6350">
                    <a:noFill/>
                    <a:prstDash val="solid"/>
                  </a:ln>
                  <a:solidFill>
                    <a:schemeClr val="bg1"/>
                  </a:solidFill>
                  <a:latin typeface="ＭＳ Ｐゴシック" panose="020B0600070205080204" pitchFamily="50" charset="-128"/>
                </a:rPr>
                <a:t>夢洲</a:t>
              </a:r>
            </a:p>
          </p:txBody>
        </p:sp>
        <p:sp>
          <p:nvSpPr>
            <p:cNvPr id="16" name="テキスト ボックス 15">
              <a:extLst>
                <a:ext uri="{FF2B5EF4-FFF2-40B4-BE49-F238E27FC236}">
                  <a16:creationId xmlns:a16="http://schemas.microsoft.com/office/drawing/2014/main" id="{6FB6C2B2-D118-2DC9-4F76-1C3BE73D7D3C}"/>
                </a:ext>
              </a:extLst>
            </p:cNvPr>
            <p:cNvSpPr txBox="1"/>
            <p:nvPr/>
          </p:nvSpPr>
          <p:spPr bwMode="auto">
            <a:xfrm>
              <a:off x="6153425" y="2540203"/>
              <a:ext cx="582164" cy="92333"/>
            </a:xfrm>
            <a:prstGeom prst="rect">
              <a:avLst/>
            </a:prstGeom>
            <a:noFill/>
          </p:spPr>
          <p:txBody>
            <a:bodyPr lIns="0" tIns="0" rIns="0" bIns="0">
              <a:spAutoFit/>
            </a:bodyPr>
            <a:lstStyle/>
            <a:p>
              <a:pPr algn="r" eaLnBrk="1" hangingPunct="1">
                <a:defRPr/>
              </a:pPr>
              <a:r>
                <a:rPr lang="ja-JP" altLang="en-US" sz="600" b="1" dirty="0">
                  <a:solidFill>
                    <a:schemeClr val="tx1">
                      <a:lumMod val="75000"/>
                      <a:lumOff val="25000"/>
                    </a:schemeClr>
                  </a:solidFill>
                  <a:effectLst>
                    <a:glow rad="50800">
                      <a:schemeClr val="bg1"/>
                    </a:glow>
                  </a:effectLst>
                  <a:latin typeface="HGｺﾞｼｯｸM" panose="020B0609000000000000" pitchFamily="49" charset="-128"/>
                  <a:ea typeface="HGｺﾞｼｯｸM" panose="020B0609000000000000" pitchFamily="49" charset="-128"/>
                </a:rPr>
                <a:t>大阪駅</a:t>
              </a:r>
            </a:p>
          </p:txBody>
        </p:sp>
        <p:sp>
          <p:nvSpPr>
            <p:cNvPr id="17" name="テキスト ボックス 16">
              <a:extLst>
                <a:ext uri="{FF2B5EF4-FFF2-40B4-BE49-F238E27FC236}">
                  <a16:creationId xmlns:a16="http://schemas.microsoft.com/office/drawing/2014/main" id="{1C4FE560-44DF-8C06-DA20-DC97360C34C0}"/>
                </a:ext>
              </a:extLst>
            </p:cNvPr>
            <p:cNvSpPr txBox="1"/>
            <p:nvPr/>
          </p:nvSpPr>
          <p:spPr bwMode="auto">
            <a:xfrm>
              <a:off x="6201651" y="2129462"/>
              <a:ext cx="582164" cy="92333"/>
            </a:xfrm>
            <a:prstGeom prst="rect">
              <a:avLst/>
            </a:prstGeom>
            <a:noFill/>
          </p:spPr>
          <p:txBody>
            <a:bodyPr lIns="0" tIns="0" rIns="0" bIns="0">
              <a:spAutoFit/>
            </a:bodyPr>
            <a:lstStyle/>
            <a:p>
              <a:pPr algn="r" eaLnBrk="1" hangingPunct="1">
                <a:defRPr/>
              </a:pPr>
              <a:r>
                <a:rPr lang="ja-JP" altLang="en-US" sz="600" b="1" dirty="0">
                  <a:solidFill>
                    <a:schemeClr val="tx1">
                      <a:lumMod val="75000"/>
                      <a:lumOff val="25000"/>
                    </a:schemeClr>
                  </a:solidFill>
                  <a:effectLst>
                    <a:glow rad="50800">
                      <a:schemeClr val="bg1"/>
                    </a:glow>
                  </a:effectLst>
                  <a:latin typeface="HGｺﾞｼｯｸM" panose="020B0609000000000000" pitchFamily="49" charset="-128"/>
                  <a:ea typeface="HGｺﾞｼｯｸM" panose="020B0609000000000000" pitchFamily="49" charset="-128"/>
                </a:rPr>
                <a:t>新大阪駅</a:t>
              </a:r>
            </a:p>
          </p:txBody>
        </p:sp>
        <p:cxnSp>
          <p:nvCxnSpPr>
            <p:cNvPr id="18" name="直線コネクタ 17">
              <a:extLst>
                <a:ext uri="{FF2B5EF4-FFF2-40B4-BE49-F238E27FC236}">
                  <a16:creationId xmlns:a16="http://schemas.microsoft.com/office/drawing/2014/main" id="{FA4E8B14-A6CC-3A9C-A74D-2C5BFA0E7218}"/>
                </a:ext>
              </a:extLst>
            </p:cNvPr>
            <p:cNvCxnSpPr/>
            <p:nvPr/>
          </p:nvCxnSpPr>
          <p:spPr>
            <a:xfrm flipV="1">
              <a:off x="6007894" y="3138489"/>
              <a:ext cx="204787" cy="2196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テキスト ボックス 9">
            <a:extLst>
              <a:ext uri="{FF2B5EF4-FFF2-40B4-BE49-F238E27FC236}">
                <a16:creationId xmlns:a16="http://schemas.microsoft.com/office/drawing/2014/main" id="{6F08E7D4-5A68-F396-6C96-A762D4DA89FC}"/>
              </a:ext>
            </a:extLst>
          </p:cNvPr>
          <p:cNvSpPr txBox="1">
            <a:spLocks noChangeArrowheads="1"/>
          </p:cNvSpPr>
          <p:nvPr/>
        </p:nvSpPr>
        <p:spPr bwMode="auto">
          <a:xfrm>
            <a:off x="60436" y="789050"/>
            <a:ext cx="4873862" cy="2236510"/>
          </a:xfrm>
          <a:prstGeom prst="rect">
            <a:avLst/>
          </a:prstGeom>
          <a:noFill/>
          <a:ln>
            <a:noFill/>
          </a:ln>
        </p:spPr>
        <p:txBody>
          <a:bodyPr wrap="square">
            <a:spAutoFit/>
          </a:bodyPr>
          <a:lstStyle>
            <a:lvl1pPr>
              <a:tabLst>
                <a:tab pos="3852863" algn="l"/>
              </a:tabLst>
              <a:defRPr kumimoji="1">
                <a:solidFill>
                  <a:schemeClr val="tx1"/>
                </a:solidFill>
                <a:latin typeface="Arial" charset="0"/>
                <a:ea typeface="ＭＳ Ｐゴシック" charset="-128"/>
              </a:defRPr>
            </a:lvl1pPr>
            <a:lvl2pPr>
              <a:tabLst>
                <a:tab pos="3852863" algn="l"/>
              </a:tabLst>
              <a:defRPr kumimoji="1">
                <a:solidFill>
                  <a:schemeClr val="tx1"/>
                </a:solidFill>
                <a:latin typeface="Arial" charset="0"/>
                <a:ea typeface="ＭＳ Ｐゴシック" charset="-128"/>
              </a:defRPr>
            </a:lvl2pPr>
            <a:lvl3pPr>
              <a:tabLst>
                <a:tab pos="3852863" algn="l"/>
              </a:tabLst>
              <a:defRPr kumimoji="1">
                <a:solidFill>
                  <a:schemeClr val="tx1"/>
                </a:solidFill>
                <a:latin typeface="Arial" charset="0"/>
                <a:ea typeface="ＭＳ Ｐゴシック" charset="-128"/>
              </a:defRPr>
            </a:lvl3pPr>
            <a:lvl4pPr>
              <a:tabLst>
                <a:tab pos="3852863" algn="l"/>
              </a:tabLst>
              <a:defRPr kumimoji="1">
                <a:solidFill>
                  <a:schemeClr val="tx1"/>
                </a:solidFill>
                <a:latin typeface="Arial" charset="0"/>
                <a:ea typeface="ＭＳ Ｐゴシック" charset="-128"/>
              </a:defRPr>
            </a:lvl4pPr>
            <a:lvl5pPr>
              <a:tabLst>
                <a:tab pos="3852863" algn="l"/>
              </a:tabLst>
              <a:defRPr kumimoji="1">
                <a:solidFill>
                  <a:schemeClr val="tx1"/>
                </a:solidFill>
                <a:latin typeface="Arial" charset="0"/>
                <a:ea typeface="ＭＳ Ｐゴシック" charset="-128"/>
              </a:defRPr>
            </a:lvl5pPr>
            <a:lvl6pPr marL="2009775" indent="-187325" eaLnBrk="0" fontAlgn="base" hangingPunct="0">
              <a:spcBef>
                <a:spcPct val="0"/>
              </a:spcBef>
              <a:spcAft>
                <a:spcPct val="0"/>
              </a:spcAft>
              <a:tabLst>
                <a:tab pos="3852863" algn="l"/>
              </a:tabLst>
              <a:defRPr kumimoji="1">
                <a:solidFill>
                  <a:schemeClr val="tx1"/>
                </a:solidFill>
                <a:latin typeface="Arial" charset="0"/>
                <a:ea typeface="ＭＳ Ｐゴシック" charset="-128"/>
              </a:defRPr>
            </a:lvl6pPr>
            <a:lvl7pPr marL="2466975" indent="-187325" eaLnBrk="0" fontAlgn="base" hangingPunct="0">
              <a:spcBef>
                <a:spcPct val="0"/>
              </a:spcBef>
              <a:spcAft>
                <a:spcPct val="0"/>
              </a:spcAft>
              <a:tabLst>
                <a:tab pos="3852863" algn="l"/>
              </a:tabLst>
              <a:defRPr kumimoji="1">
                <a:solidFill>
                  <a:schemeClr val="tx1"/>
                </a:solidFill>
                <a:latin typeface="Arial" charset="0"/>
                <a:ea typeface="ＭＳ Ｐゴシック" charset="-128"/>
              </a:defRPr>
            </a:lvl7pPr>
            <a:lvl8pPr marL="2924175" indent="-187325" eaLnBrk="0" fontAlgn="base" hangingPunct="0">
              <a:spcBef>
                <a:spcPct val="0"/>
              </a:spcBef>
              <a:spcAft>
                <a:spcPct val="0"/>
              </a:spcAft>
              <a:tabLst>
                <a:tab pos="3852863" algn="l"/>
              </a:tabLst>
              <a:defRPr kumimoji="1">
                <a:solidFill>
                  <a:schemeClr val="tx1"/>
                </a:solidFill>
                <a:latin typeface="Arial" charset="0"/>
                <a:ea typeface="ＭＳ Ｐゴシック" charset="-128"/>
              </a:defRPr>
            </a:lvl8pPr>
            <a:lvl9pPr marL="3381375" indent="-187325" eaLnBrk="0" fontAlgn="base" hangingPunct="0">
              <a:spcBef>
                <a:spcPct val="0"/>
              </a:spcBef>
              <a:spcAft>
                <a:spcPct val="0"/>
              </a:spcAft>
              <a:tabLst>
                <a:tab pos="3852863" algn="l"/>
              </a:tabLst>
              <a:defRPr kumimoji="1">
                <a:solidFill>
                  <a:schemeClr val="tx1"/>
                </a:solidFill>
                <a:latin typeface="Arial" charset="0"/>
                <a:ea typeface="ＭＳ Ｐゴシック" charset="-128"/>
              </a:defRPr>
            </a:lvl9pPr>
          </a:lstStyle>
          <a:p>
            <a:pPr eaLnBrk="1" hangingPunct="1">
              <a:spcBef>
                <a:spcPts val="200"/>
              </a:spcBef>
              <a:spcAft>
                <a:spcPts val="0"/>
              </a:spcAft>
              <a:tabLst>
                <a:tab pos="2598738" algn="l"/>
              </a:tabLst>
              <a:defRPr/>
            </a:pPr>
            <a:r>
              <a:rPr lang="ja-JP" altLang="en-US" sz="1600" b="1" dirty="0">
                <a:latin typeface="+mn-ea"/>
                <a:ea typeface="+mn-ea"/>
              </a:rPr>
              <a:t>■ 淀川左岸線（２期）事業</a:t>
            </a:r>
            <a:r>
              <a:rPr lang="en-US" altLang="ja-JP" sz="1600" b="1" dirty="0">
                <a:latin typeface="+mn-ea"/>
                <a:ea typeface="+mn-ea"/>
              </a:rPr>
              <a:t>	</a:t>
            </a:r>
            <a:r>
              <a:rPr lang="zh-TW" altLang="en-US" sz="1600" b="1" dirty="0">
                <a:latin typeface="+mn-ea"/>
                <a:ea typeface="+mn-ea"/>
              </a:rPr>
              <a:t>（</a:t>
            </a:r>
            <a:r>
              <a:rPr lang="ja-JP" altLang="en-US" sz="1600" b="1" dirty="0">
                <a:latin typeface="+mn-ea"/>
                <a:ea typeface="+mn-ea"/>
              </a:rPr>
              <a:t>５０９億</a:t>
            </a:r>
            <a:r>
              <a:rPr lang="ja-JP" altLang="en-US" sz="1600" b="1" dirty="0">
                <a:latin typeface="+mn-ea"/>
              </a:rPr>
              <a:t>４，０００</a:t>
            </a:r>
            <a:r>
              <a:rPr lang="ja-JP" altLang="en-US" sz="1600" b="1" dirty="0">
                <a:latin typeface="+mn-ea"/>
                <a:ea typeface="+mn-ea"/>
              </a:rPr>
              <a:t>万円）</a:t>
            </a:r>
            <a:endParaRPr lang="en-US" altLang="ja-JP" sz="1600" b="1" dirty="0">
              <a:latin typeface="+mn-ea"/>
              <a:ea typeface="+mn-ea"/>
            </a:endParaRPr>
          </a:p>
          <a:p>
            <a:pPr algn="r" eaLnBrk="1" hangingPunct="1">
              <a:spcBef>
                <a:spcPts val="200"/>
              </a:spcBef>
              <a:spcAft>
                <a:spcPts val="0"/>
              </a:spcAft>
              <a:tabLst>
                <a:tab pos="2598738" algn="l"/>
              </a:tabLst>
              <a:defRPr/>
            </a:pPr>
            <a:r>
              <a:rPr lang="en-US" altLang="ja-JP" sz="1200" dirty="0">
                <a:latin typeface="ＭＳ Ｐゴシック" panose="020B0600070205080204" pitchFamily="50" charset="-128"/>
              </a:rPr>
              <a:t>※</a:t>
            </a:r>
            <a:r>
              <a:rPr lang="ja-JP" altLang="en-US" sz="1200" dirty="0">
                <a:latin typeface="ＭＳ Ｐゴシック" panose="020B0600070205080204" pitchFamily="50" charset="-128"/>
              </a:rPr>
              <a:t>令和</a:t>
            </a:r>
            <a:r>
              <a:rPr lang="ja-JP" altLang="en-US" sz="1200" dirty="0">
                <a:latin typeface="+mn-ea"/>
                <a:ea typeface="+mn-ea"/>
              </a:rPr>
              <a:t>７</a:t>
            </a:r>
            <a:r>
              <a:rPr lang="ja-JP" altLang="en-US" sz="1200" dirty="0">
                <a:latin typeface="ＭＳ Ｐゴシック" panose="020B0600070205080204" pitchFamily="50" charset="-128"/>
              </a:rPr>
              <a:t>年度補正予算の繰越分（２７億</a:t>
            </a:r>
            <a:r>
              <a:rPr lang="ja-JP" altLang="en-US" sz="1200" dirty="0">
                <a:latin typeface="+mn-ea"/>
                <a:ea typeface="+mn-ea"/>
              </a:rPr>
              <a:t>７，０００万円</a:t>
            </a:r>
            <a:r>
              <a:rPr lang="ja-JP" altLang="en-US" sz="1200" dirty="0">
                <a:latin typeface="ＭＳ Ｐゴシック" panose="020B0600070205080204" pitchFamily="50" charset="-128"/>
              </a:rPr>
              <a:t>）を含む</a:t>
            </a:r>
            <a:r>
              <a:rPr lang="ja-JP" altLang="en-US" sz="1200" dirty="0">
                <a:latin typeface="+mn-ea"/>
                <a:ea typeface="+mn-ea"/>
              </a:rPr>
              <a:t>　　　　　　　　　　　　　　　　</a:t>
            </a:r>
            <a:endParaRPr lang="en-US" altLang="ja-JP" sz="1200" dirty="0">
              <a:latin typeface="+mn-ea"/>
              <a:ea typeface="+mn-ea"/>
            </a:endParaRPr>
          </a:p>
          <a:p>
            <a:pPr marL="357188" indent="-273050" eaLnBrk="1" hangingPunct="1">
              <a:spcBef>
                <a:spcPts val="200"/>
              </a:spcBef>
              <a:spcAft>
                <a:spcPts val="0"/>
              </a:spcAft>
              <a:buFont typeface="Wingdings" pitchFamily="2" charset="2"/>
              <a:buChar char="Ø"/>
              <a:defRPr/>
            </a:pPr>
            <a:r>
              <a:rPr lang="ja-JP" altLang="en-US" sz="1400" dirty="0">
                <a:latin typeface="+mn-ea"/>
                <a:ea typeface="+mn-ea"/>
              </a:rPr>
              <a:t>トンネル本体工事等を推進</a:t>
            </a:r>
            <a:endParaRPr lang="en-US" altLang="ja-JP" sz="1400" dirty="0">
              <a:latin typeface="+mn-ea"/>
              <a:ea typeface="+mn-ea"/>
            </a:endParaRPr>
          </a:p>
          <a:p>
            <a:pPr marL="84138" eaLnBrk="1" hangingPunct="1">
              <a:spcBef>
                <a:spcPts val="200"/>
              </a:spcBef>
              <a:spcAft>
                <a:spcPts val="0"/>
              </a:spcAft>
              <a:defRPr/>
            </a:pPr>
            <a:r>
              <a:rPr lang="en-US" altLang="ja-JP" sz="1400" dirty="0">
                <a:latin typeface="+mn-ea"/>
                <a:ea typeface="+mn-ea"/>
              </a:rPr>
              <a:t>    </a:t>
            </a:r>
            <a:r>
              <a:rPr lang="ja-JP" altLang="en-US" sz="1400" dirty="0">
                <a:latin typeface="+mn-ea"/>
                <a:ea typeface="+mn-ea"/>
              </a:rPr>
              <a:t>（２０３２（令和１４）年度の事業完了に向けて整備を推進</a:t>
            </a:r>
            <a:r>
              <a:rPr lang="ja-JP" altLang="en-US" sz="1400" spc="-50" dirty="0">
                <a:latin typeface="+mn-ea"/>
                <a:ea typeface="+mn-ea"/>
              </a:rPr>
              <a:t>）</a:t>
            </a:r>
            <a:endParaRPr lang="en-US" altLang="ja-JP" sz="1400" spc="-50" dirty="0">
              <a:latin typeface="+mn-ea"/>
              <a:ea typeface="+mn-ea"/>
            </a:endParaRPr>
          </a:p>
          <a:p>
            <a:pPr marL="84138" eaLnBrk="1" hangingPunct="1">
              <a:spcBef>
                <a:spcPts val="200"/>
              </a:spcBef>
              <a:spcAft>
                <a:spcPts val="0"/>
              </a:spcAft>
              <a:defRPr/>
            </a:pPr>
            <a:r>
              <a:rPr lang="ja-JP" altLang="en-US" sz="1400" dirty="0">
                <a:latin typeface="+mn-ea"/>
                <a:ea typeface="+mn-ea"/>
              </a:rPr>
              <a:t>　・区　　　間：</a:t>
            </a:r>
            <a:endParaRPr lang="en-US" altLang="ja-JP" sz="1400" dirty="0">
              <a:latin typeface="+mn-ea"/>
              <a:ea typeface="+mn-ea"/>
            </a:endParaRPr>
          </a:p>
          <a:p>
            <a:pPr marL="84138" eaLnBrk="1" hangingPunct="1">
              <a:spcBef>
                <a:spcPts val="200"/>
              </a:spcBef>
              <a:spcAft>
                <a:spcPts val="0"/>
              </a:spcAft>
              <a:defRPr/>
            </a:pPr>
            <a:r>
              <a:rPr lang="ja-JP" altLang="en-US" sz="1400" dirty="0">
                <a:latin typeface="+mn-ea"/>
                <a:ea typeface="+mn-ea"/>
              </a:rPr>
              <a:t>　　　阪神高速神戸線</a:t>
            </a:r>
            <a:endParaRPr lang="en-US" altLang="ja-JP" sz="1400" dirty="0">
              <a:latin typeface="+mn-ea"/>
              <a:ea typeface="+mn-ea"/>
            </a:endParaRPr>
          </a:p>
          <a:p>
            <a:pPr marL="84138" eaLnBrk="1" hangingPunct="1">
              <a:spcBef>
                <a:spcPts val="200"/>
              </a:spcBef>
              <a:spcAft>
                <a:spcPts val="0"/>
              </a:spcAft>
              <a:defRPr/>
            </a:pPr>
            <a:r>
              <a:rPr lang="ja-JP" altLang="en-US" sz="1400" dirty="0">
                <a:latin typeface="+mn-ea"/>
                <a:ea typeface="+mn-ea"/>
              </a:rPr>
              <a:t>　　　　　　　　　　　～新御堂筋</a:t>
            </a:r>
            <a:endParaRPr lang="en-US" altLang="ja-JP" sz="1400" dirty="0">
              <a:latin typeface="+mn-ea"/>
              <a:ea typeface="+mn-ea"/>
            </a:endParaRPr>
          </a:p>
          <a:p>
            <a:pPr marL="84138" eaLnBrk="1" hangingPunct="1">
              <a:spcBef>
                <a:spcPts val="200"/>
              </a:spcBef>
              <a:spcAft>
                <a:spcPts val="0"/>
              </a:spcAft>
              <a:defRPr/>
            </a:pPr>
            <a:r>
              <a:rPr lang="ja-JP" altLang="en-US" sz="1400" dirty="0">
                <a:latin typeface="+mn-ea"/>
                <a:ea typeface="+mn-ea"/>
              </a:rPr>
              <a:t>　・事業主体：</a:t>
            </a:r>
            <a:endParaRPr lang="en-US" altLang="ja-JP" sz="1400" dirty="0">
              <a:latin typeface="+mn-ea"/>
              <a:ea typeface="+mn-ea"/>
            </a:endParaRPr>
          </a:p>
          <a:p>
            <a:pPr marL="84138" eaLnBrk="1" hangingPunct="1">
              <a:spcBef>
                <a:spcPts val="200"/>
              </a:spcBef>
              <a:spcAft>
                <a:spcPts val="0"/>
              </a:spcAft>
              <a:defRPr/>
            </a:pPr>
            <a:r>
              <a:rPr lang="ja-JP" altLang="en-US" sz="1400" dirty="0">
                <a:latin typeface="+mn-ea"/>
                <a:ea typeface="+mn-ea"/>
              </a:rPr>
              <a:t>　　　大阪市、阪神高速道路㈱</a:t>
            </a:r>
            <a:endParaRPr lang="en-US" altLang="ja-JP" sz="1400" dirty="0">
              <a:latin typeface="+mn-ea"/>
              <a:ea typeface="+mn-ea"/>
            </a:endParaRPr>
          </a:p>
        </p:txBody>
      </p:sp>
    </p:spTree>
    <p:extLst>
      <p:ext uri="{BB962C8B-B14F-4D97-AF65-F5344CB8AC3E}">
        <p14:creationId xmlns:p14="http://schemas.microsoft.com/office/powerpoint/2010/main" val="1909567206"/>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DE1B44-4B98-DF14-A678-E34193646333}"/>
            </a:ext>
          </a:extLst>
        </p:cNvPr>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D891AB09-C2B1-6692-470B-869AD94250D7}"/>
              </a:ext>
            </a:extLst>
          </p:cNvPr>
          <p:cNvSpPr txBox="1"/>
          <p:nvPr/>
        </p:nvSpPr>
        <p:spPr>
          <a:xfrm>
            <a:off x="2414216" y="2961930"/>
            <a:ext cx="4185761" cy="276999"/>
          </a:xfrm>
          <a:prstGeom prst="rect">
            <a:avLst/>
          </a:prstGeom>
          <a:noFill/>
        </p:spPr>
        <p:txBody>
          <a:bodyPr wrap="none" rtlCol="0">
            <a:spAutoFit/>
          </a:bodyPr>
          <a:lstStyle/>
          <a:p>
            <a:pPr defTabSz="914378"/>
            <a:r>
              <a:rPr lang="en-US" altLang="ja-JP" sz="1200" dirty="0">
                <a:latin typeface="ＭＳ Ｐゴシック" panose="020B0600070205080204" pitchFamily="50" charset="-128"/>
              </a:rPr>
              <a:t>※</a:t>
            </a:r>
            <a:r>
              <a:rPr lang="ja-JP" altLang="en-US" sz="1200" dirty="0">
                <a:latin typeface="ＭＳ Ｐゴシック"/>
              </a:rPr>
              <a:t>令和７年度補正予算の繰越分（２８１億１，８００万円）</a:t>
            </a:r>
            <a:r>
              <a:rPr lang="ja-JP" altLang="en-US" sz="1200" dirty="0">
                <a:latin typeface="ＭＳ Ｐゴシック" panose="020B0600070205080204" pitchFamily="50" charset="-128"/>
              </a:rPr>
              <a:t>を含む</a:t>
            </a:r>
            <a:endParaRPr lang="en-US" altLang="ja-JP" sz="1200" dirty="0">
              <a:latin typeface="ＭＳ Ｐゴシック" panose="020B0600070205080204" pitchFamily="50" charset="-128"/>
            </a:endParaRPr>
          </a:p>
        </p:txBody>
      </p:sp>
      <p:pic>
        <p:nvPicPr>
          <p:cNvPr id="16" name="Picture 2" descr="http://www.city.osaka.lg.jp/kensetsu/cmsfiles/contents/0000011/11131/BMS11-1.png">
            <a:extLst>
              <a:ext uri="{FF2B5EF4-FFF2-40B4-BE49-F238E27FC236}">
                <a16:creationId xmlns:a16="http://schemas.microsoft.com/office/drawing/2014/main" id="{4210F711-C091-12C6-D671-754E374A3C35}"/>
              </a:ext>
            </a:extLst>
          </p:cNvPr>
          <p:cNvPicPr>
            <a:picLocks noChangeAspect="1" noChangeArrowheads="1"/>
          </p:cNvPicPr>
          <p:nvPr/>
        </p:nvPicPr>
        <p:blipFill>
          <a:blip r:embed="rId3" cstate="screen">
            <a:lum/>
            <a:extLst>
              <a:ext uri="{28A0092B-C50C-407E-A947-70E740481C1C}">
                <a14:useLocalDpi xmlns:a14="http://schemas.microsoft.com/office/drawing/2010/main"/>
              </a:ext>
            </a:extLst>
          </a:blip>
          <a:srcRect/>
          <a:stretch>
            <a:fillRect/>
          </a:stretch>
        </p:blipFill>
        <p:spPr bwMode="auto">
          <a:xfrm>
            <a:off x="7025372" y="500373"/>
            <a:ext cx="1914515" cy="1631623"/>
          </a:xfrm>
          <a:prstGeom prst="rect">
            <a:avLst/>
          </a:prstGeom>
          <a:noFill/>
        </p:spPr>
      </p:pic>
      <p:sp>
        <p:nvSpPr>
          <p:cNvPr id="61" name="Rectangle 4">
            <a:extLst>
              <a:ext uri="{FF2B5EF4-FFF2-40B4-BE49-F238E27FC236}">
                <a16:creationId xmlns:a16="http://schemas.microsoft.com/office/drawing/2014/main" id="{CA4D40F4-C63B-7D87-A51A-DC9EACBB7940}"/>
              </a:ext>
            </a:extLst>
          </p:cNvPr>
          <p:cNvSpPr>
            <a:spLocks noChangeArrowheads="1"/>
          </p:cNvSpPr>
          <p:nvPr/>
        </p:nvSpPr>
        <p:spPr bwMode="auto">
          <a:xfrm>
            <a:off x="1" y="2"/>
            <a:ext cx="9137870" cy="468313"/>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defTabSz="914378">
              <a:defRPr/>
            </a:pPr>
            <a:r>
              <a:rPr lang="ja-JP" altLang="en-US" sz="28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公共施設の維持管理の推進</a:t>
            </a:r>
            <a:endParaRPr lang="en-US" altLang="ja-JP" sz="28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65" name="Rectangle 4">
            <a:extLst>
              <a:ext uri="{FF2B5EF4-FFF2-40B4-BE49-F238E27FC236}">
                <a16:creationId xmlns:a16="http://schemas.microsoft.com/office/drawing/2014/main" id="{A924F7E9-711E-A6B2-6F2A-2D6EAD41DA61}"/>
              </a:ext>
            </a:extLst>
          </p:cNvPr>
          <p:cNvSpPr>
            <a:spLocks noChangeArrowheads="1"/>
          </p:cNvSpPr>
          <p:nvPr/>
        </p:nvSpPr>
        <p:spPr bwMode="auto">
          <a:xfrm>
            <a:off x="7289800" y="2"/>
            <a:ext cx="18542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r" defTabSz="914378">
              <a:spcBef>
                <a:spcPct val="0"/>
              </a:spcBef>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都市インフラの充実</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187" name="Rectangle 5">
            <a:extLst>
              <a:ext uri="{FF2B5EF4-FFF2-40B4-BE49-F238E27FC236}">
                <a16:creationId xmlns:a16="http://schemas.microsoft.com/office/drawing/2014/main" id="{C493C609-E951-898D-9831-752760AA45B1}"/>
              </a:ext>
            </a:extLst>
          </p:cNvPr>
          <p:cNvSpPr>
            <a:spLocks noChangeArrowheads="1"/>
          </p:cNvSpPr>
          <p:nvPr/>
        </p:nvSpPr>
        <p:spPr bwMode="auto">
          <a:xfrm>
            <a:off x="7633" y="579016"/>
            <a:ext cx="8387066" cy="324910"/>
          </a:xfrm>
          <a:prstGeom prst="rect">
            <a:avLst/>
          </a:prstGeom>
          <a:noFill/>
          <a:ln w="9525">
            <a:noFill/>
            <a:miter lim="800000"/>
            <a:headEnd/>
            <a:tailEnd/>
          </a:ln>
        </p:spPr>
        <p:txBody>
          <a:bodyPr wrap="square" lIns="77929" tIns="38964" rIns="77929" bIns="38964">
            <a:spAutoFit/>
          </a:bodyPr>
          <a:lstStyle/>
          <a:p>
            <a:pPr marL="287993" defTabSz="914378">
              <a:spcBef>
                <a:spcPts val="170"/>
              </a:spcBef>
              <a:spcAft>
                <a:spcPts val="170"/>
              </a:spcAft>
              <a:tabLst>
                <a:tab pos="3857528" algn="l"/>
              </a:tabLst>
              <a:defRPr/>
            </a:pPr>
            <a:r>
              <a:rPr lang="ja-JP" altLang="en-US" sz="1600" dirty="0">
                <a:solidFill>
                  <a:srgbClr val="000000"/>
                </a:solidFill>
                <a:latin typeface="ＭＳ Ｐゴシック" panose="020B0600070205080204" pitchFamily="50" charset="-128"/>
              </a:rPr>
              <a:t>■ </a:t>
            </a:r>
            <a:r>
              <a:rPr lang="ja-JP" altLang="en-US" sz="1600" b="1" dirty="0">
                <a:latin typeface="ＭＳ Ｐゴシック" panose="020B0600070205080204" pitchFamily="50" charset="-128"/>
              </a:rPr>
              <a:t>　インフラ施設・市設建築物の維持管理　　   　（</a:t>
            </a:r>
            <a:r>
              <a:rPr lang="zh-TW" altLang="en-US" sz="1600" b="1" dirty="0">
                <a:latin typeface="ＭＳ Ｐゴシック" pitchFamily="50" charset="-128"/>
                <a:ea typeface="ＭＳ Ｐゴシック" charset="-128"/>
              </a:rPr>
              <a:t> </a:t>
            </a:r>
            <a:r>
              <a:rPr lang="ja-JP" altLang="en-US" sz="1600" b="1" dirty="0">
                <a:latin typeface="ＭＳ Ｐゴシック" pitchFamily="50" charset="-128"/>
                <a:ea typeface="ＭＳ Ｐゴシック" charset="-128"/>
              </a:rPr>
              <a:t>１，９２７</a:t>
            </a:r>
            <a:r>
              <a:rPr lang="zh-TW" altLang="en-US" sz="1600" b="1" dirty="0">
                <a:latin typeface="ＭＳ Ｐゴシック" pitchFamily="50" charset="-128"/>
                <a:ea typeface="ＭＳ Ｐゴシック" charset="-128"/>
              </a:rPr>
              <a:t>億</a:t>
            </a:r>
            <a:r>
              <a:rPr lang="ja-JP" altLang="en-US" sz="1600" b="1">
                <a:latin typeface="ＭＳ Ｐゴシック" pitchFamily="50" charset="-128"/>
                <a:ea typeface="ＭＳ Ｐゴシック" charset="-128"/>
              </a:rPr>
              <a:t>７，７００</a:t>
            </a:r>
            <a:r>
              <a:rPr lang="zh-TW" altLang="en-US" sz="1600" b="1" dirty="0">
                <a:latin typeface="ＭＳ Ｐゴシック" pitchFamily="50" charset="-128"/>
                <a:ea typeface="ＭＳ Ｐゴシック" charset="-128"/>
              </a:rPr>
              <a:t>万</a:t>
            </a:r>
            <a:r>
              <a:rPr lang="ja-JP" altLang="en-US" sz="1600" b="1" dirty="0">
                <a:latin typeface="ＭＳ Ｐゴシック" pitchFamily="50" charset="-128"/>
                <a:ea typeface="ＭＳ Ｐゴシック" charset="-128"/>
              </a:rPr>
              <a:t>円</a:t>
            </a:r>
            <a:r>
              <a:rPr lang="ja-JP" altLang="en-US" sz="1600" b="1" dirty="0">
                <a:latin typeface="ＭＳ Ｐゴシック" panose="020B0600070205080204" pitchFamily="50" charset="-128"/>
              </a:rPr>
              <a:t>）</a:t>
            </a:r>
            <a:endParaRPr lang="en-US" altLang="ja-JP" sz="1600" b="1" dirty="0">
              <a:latin typeface="ＭＳ Ｐゴシック" panose="020B0600070205080204" pitchFamily="50" charset="-128"/>
            </a:endParaRPr>
          </a:p>
        </p:txBody>
      </p:sp>
      <p:sp>
        <p:nvSpPr>
          <p:cNvPr id="56" name="テキスト ボックス 55">
            <a:extLst>
              <a:ext uri="{FF2B5EF4-FFF2-40B4-BE49-F238E27FC236}">
                <a16:creationId xmlns:a16="http://schemas.microsoft.com/office/drawing/2014/main" id="{55FB904A-E94B-D585-6FF0-55606106642C}"/>
              </a:ext>
            </a:extLst>
          </p:cNvPr>
          <p:cNvSpPr txBox="1"/>
          <p:nvPr/>
        </p:nvSpPr>
        <p:spPr>
          <a:xfrm>
            <a:off x="2414216" y="2010620"/>
            <a:ext cx="4225837" cy="276999"/>
          </a:xfrm>
          <a:prstGeom prst="rect">
            <a:avLst/>
          </a:prstGeom>
          <a:noFill/>
        </p:spPr>
        <p:txBody>
          <a:bodyPr wrap="none" rtlCol="0">
            <a:spAutoFit/>
          </a:bodyPr>
          <a:lstStyle>
            <a:defPPr>
              <a:defRPr lang="ja-JP"/>
            </a:defPPr>
            <a:lvl1pPr defTabSz="914378">
              <a:defRPr sz="1200">
                <a:latin typeface="ＭＳ Ｐゴシック" panose="020B0600070205080204" pitchFamily="50" charset="-128"/>
              </a:defRPr>
            </a:lvl1pPr>
          </a:lstStyle>
          <a:p>
            <a:r>
              <a:rPr lang="en-US" altLang="ja-JP" dirty="0"/>
              <a:t>※</a:t>
            </a:r>
            <a:r>
              <a:rPr lang="ja-JP" altLang="en-US" dirty="0"/>
              <a:t>令和７年度補正予算の繰越分（　　８億３，６００万円）を含む</a:t>
            </a:r>
            <a:endParaRPr lang="en-US" altLang="ja-JP" dirty="0"/>
          </a:p>
        </p:txBody>
      </p:sp>
      <p:pic>
        <p:nvPicPr>
          <p:cNvPr id="22" name="図 21">
            <a:extLst>
              <a:ext uri="{FF2B5EF4-FFF2-40B4-BE49-F238E27FC236}">
                <a16:creationId xmlns:a16="http://schemas.microsoft.com/office/drawing/2014/main" id="{1F6D3815-2991-A1A3-6150-658AE5556E3B}"/>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890795" y="2243919"/>
            <a:ext cx="2223931" cy="767176"/>
          </a:xfrm>
          <a:prstGeom prst="rect">
            <a:avLst/>
          </a:prstGeom>
        </p:spPr>
      </p:pic>
      <p:sp>
        <p:nvSpPr>
          <p:cNvPr id="5" name="正方形/長方形 4">
            <a:extLst>
              <a:ext uri="{FF2B5EF4-FFF2-40B4-BE49-F238E27FC236}">
                <a16:creationId xmlns:a16="http://schemas.microsoft.com/office/drawing/2014/main" id="{A76F47B1-992C-9FB8-9F5F-795D6B2283FE}"/>
              </a:ext>
            </a:extLst>
          </p:cNvPr>
          <p:cNvSpPr/>
          <p:nvPr/>
        </p:nvSpPr>
        <p:spPr>
          <a:xfrm>
            <a:off x="7124001" y="4626272"/>
            <a:ext cx="1776419" cy="244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2588" indent="-41275" algn="l" rtl="0" eaLnBrk="0" fontAlgn="base" hangingPunct="0">
              <a:spcBef>
                <a:spcPct val="0"/>
              </a:spcBef>
              <a:spcAft>
                <a:spcPct val="0"/>
              </a:spcAft>
              <a:defRPr kumimoji="1" kern="1200">
                <a:solidFill>
                  <a:schemeClr val="lt1"/>
                </a:solidFill>
                <a:latin typeface="+mn-lt"/>
                <a:ea typeface="+mn-ea"/>
                <a:cs typeface="+mn-cs"/>
              </a:defRPr>
            </a:lvl2pPr>
            <a:lvl3pPr marL="773113" indent="-90488" algn="l" rtl="0" eaLnBrk="0" fontAlgn="base" hangingPunct="0">
              <a:spcBef>
                <a:spcPct val="0"/>
              </a:spcBef>
              <a:spcAft>
                <a:spcPct val="0"/>
              </a:spcAft>
              <a:defRPr kumimoji="1" kern="1200">
                <a:solidFill>
                  <a:schemeClr val="lt1"/>
                </a:solidFill>
                <a:latin typeface="+mn-lt"/>
                <a:ea typeface="+mn-ea"/>
                <a:cs typeface="+mn-cs"/>
              </a:defRPr>
            </a:lvl3pPr>
            <a:lvl4pPr marL="1162050" indent="-138113" algn="l" rtl="0" eaLnBrk="0" fontAlgn="base" hangingPunct="0">
              <a:spcBef>
                <a:spcPct val="0"/>
              </a:spcBef>
              <a:spcAft>
                <a:spcPct val="0"/>
              </a:spcAft>
              <a:defRPr kumimoji="1" kern="1200">
                <a:solidFill>
                  <a:schemeClr val="lt1"/>
                </a:solidFill>
                <a:latin typeface="+mn-lt"/>
                <a:ea typeface="+mn-ea"/>
                <a:cs typeface="+mn-cs"/>
              </a:defRPr>
            </a:lvl4pPr>
            <a:lvl5pPr marL="1552575" indent="-187325"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914378" eaLnBrk="1" hangingPunct="1">
              <a:defRPr/>
            </a:pPr>
            <a:r>
              <a:rPr lang="ja-JP" altLang="en-US" sz="800" b="1" dirty="0">
                <a:solidFill>
                  <a:schemeClr val="tx1"/>
                </a:solidFill>
                <a:latin typeface="ＭＳ Ｐゴシック" panose="020B0600070205080204" pitchFamily="50" charset="-128"/>
                <a:ea typeface="ＭＳ Ｐゴシック" panose="020B0600070205080204" pitchFamily="50" charset="-128"/>
              </a:rPr>
              <a:t>老朽化対策事例（下水道管路の改築）</a:t>
            </a:r>
            <a:endParaRPr lang="en-US" altLang="ja-JP" sz="800" b="1" dirty="0">
              <a:solidFill>
                <a:schemeClr val="tx1"/>
              </a:solidFill>
              <a:latin typeface="ＭＳ Ｐゴシック" panose="020B0600070205080204" pitchFamily="50" charset="-128"/>
              <a:ea typeface="ＭＳ Ｐゴシック" panose="020B0600070205080204" pitchFamily="50" charset="-128"/>
            </a:endParaRPr>
          </a:p>
        </p:txBody>
      </p:sp>
      <p:sp>
        <p:nvSpPr>
          <p:cNvPr id="13" name="Rectangle 5">
            <a:extLst>
              <a:ext uri="{FF2B5EF4-FFF2-40B4-BE49-F238E27FC236}">
                <a16:creationId xmlns:a16="http://schemas.microsoft.com/office/drawing/2014/main" id="{C16C0F0F-95C1-F3AC-256C-B56DF3245863}"/>
              </a:ext>
            </a:extLst>
          </p:cNvPr>
          <p:cNvSpPr>
            <a:spLocks noChangeArrowheads="1"/>
          </p:cNvSpPr>
          <p:nvPr/>
        </p:nvSpPr>
        <p:spPr bwMode="auto">
          <a:xfrm>
            <a:off x="-79119" y="1031935"/>
            <a:ext cx="6712776" cy="560872"/>
          </a:xfrm>
          <a:prstGeom prst="rect">
            <a:avLst/>
          </a:prstGeom>
          <a:noFill/>
          <a:ln w="9525">
            <a:noFill/>
            <a:miter lim="800000"/>
            <a:headEnd/>
            <a:tailEnd/>
          </a:ln>
        </p:spPr>
        <p:txBody>
          <a:bodyPr wrap="square" lIns="77929" tIns="38964" rIns="77929" bIns="38964">
            <a:spAutoFit/>
          </a:bodyPr>
          <a:lstStyle/>
          <a:p>
            <a:pPr marL="755981" indent="-231770" defTabSz="914378">
              <a:spcBef>
                <a:spcPts val="170"/>
              </a:spcBef>
              <a:spcAft>
                <a:spcPts val="170"/>
              </a:spcAft>
              <a:buFont typeface="Wingdings" pitchFamily="2" charset="2"/>
              <a:buChar char="Ø"/>
              <a:defRPr/>
            </a:pPr>
            <a:r>
              <a:rPr lang="ja-JP" altLang="en-US" sz="1400" dirty="0">
                <a:solidFill>
                  <a:srgbClr val="000000"/>
                </a:solidFill>
                <a:latin typeface="ＭＳ Ｐゴシック" panose="020B0600070205080204" pitchFamily="50" charset="-128"/>
              </a:rPr>
              <a:t>長寿命化を基本とする計画的な維持管理の推進と、</a:t>
            </a:r>
            <a:endParaRPr lang="en-US" altLang="ja-JP" sz="1400" dirty="0">
              <a:solidFill>
                <a:srgbClr val="000000"/>
              </a:solidFill>
              <a:latin typeface="ＭＳ Ｐゴシック" panose="020B0600070205080204" pitchFamily="50" charset="-128"/>
            </a:endParaRPr>
          </a:p>
          <a:p>
            <a:pPr marL="524211" defTabSz="914378">
              <a:spcBef>
                <a:spcPts val="170"/>
              </a:spcBef>
              <a:spcAft>
                <a:spcPts val="170"/>
              </a:spcAft>
              <a:defRPr/>
            </a:pPr>
            <a:r>
              <a:rPr lang="ja-JP" altLang="en-US" sz="1400" dirty="0">
                <a:solidFill>
                  <a:srgbClr val="000000"/>
                </a:solidFill>
                <a:latin typeface="ＭＳ Ｐゴシック" panose="020B0600070205080204" pitchFamily="50" charset="-128"/>
              </a:rPr>
              <a:t>　　　　　　　　　　　　　　　　　　　　　安全確保のために必要な修繕等を実施</a:t>
            </a:r>
            <a:endParaRPr lang="en-US" altLang="ja-JP" sz="1400" dirty="0">
              <a:solidFill>
                <a:srgbClr val="000000"/>
              </a:solidFill>
              <a:latin typeface="ＭＳ Ｐゴシック" panose="020B0600070205080204" pitchFamily="50" charset="-128"/>
            </a:endParaRPr>
          </a:p>
        </p:txBody>
      </p:sp>
      <p:sp>
        <p:nvSpPr>
          <p:cNvPr id="14" name="Rectangle 5">
            <a:extLst>
              <a:ext uri="{FF2B5EF4-FFF2-40B4-BE49-F238E27FC236}">
                <a16:creationId xmlns:a16="http://schemas.microsoft.com/office/drawing/2014/main" id="{EB481A50-61F7-1378-ADA2-DE2DA32F2478}"/>
              </a:ext>
            </a:extLst>
          </p:cNvPr>
          <p:cNvSpPr>
            <a:spLocks noChangeArrowheads="1"/>
          </p:cNvSpPr>
          <p:nvPr/>
        </p:nvSpPr>
        <p:spPr bwMode="auto">
          <a:xfrm>
            <a:off x="134303" y="1693774"/>
            <a:ext cx="6281453" cy="294133"/>
          </a:xfrm>
          <a:prstGeom prst="rect">
            <a:avLst/>
          </a:prstGeom>
          <a:noFill/>
          <a:ln w="9525">
            <a:noFill/>
            <a:miter lim="800000"/>
            <a:headEnd/>
            <a:tailEnd/>
          </a:ln>
        </p:spPr>
        <p:txBody>
          <a:bodyPr wrap="square" lIns="77929" tIns="38964" rIns="77929" bIns="38964">
            <a:spAutoFit/>
          </a:bodyPr>
          <a:lstStyle/>
          <a:p>
            <a:pPr marL="809955" indent="-285743" defTabSz="914378">
              <a:spcBef>
                <a:spcPts val="170"/>
              </a:spcBef>
              <a:spcAft>
                <a:spcPts val="170"/>
              </a:spcAft>
              <a:buFont typeface="Arial" panose="020B0604020202020204" pitchFamily="34" charset="0"/>
              <a:buChar char="•"/>
              <a:defRPr/>
            </a:pPr>
            <a:r>
              <a:rPr lang="ja-JP" altLang="en-US" sz="1400" dirty="0">
                <a:latin typeface="ＭＳ Ｐゴシック" panose="020B0600070205080204" pitchFamily="50" charset="-128"/>
              </a:rPr>
              <a:t>インフラ施設（道路、岸壁等</a:t>
            </a:r>
            <a:r>
              <a:rPr lang="en-US" altLang="ja-JP" sz="1400" dirty="0">
                <a:latin typeface="ＭＳ Ｐゴシック" panose="020B0600070205080204" pitchFamily="50" charset="-128"/>
              </a:rPr>
              <a:t>)</a:t>
            </a:r>
            <a:r>
              <a:rPr lang="ja-JP" altLang="en-US" sz="1400" dirty="0">
                <a:latin typeface="ＭＳ Ｐゴシック" panose="020B0600070205080204" pitchFamily="50" charset="-128"/>
              </a:rPr>
              <a:t>の維持管理　　（   </a:t>
            </a:r>
            <a:r>
              <a:rPr lang="zh-TW" altLang="en-US" sz="1400" dirty="0">
                <a:latin typeface="ＭＳ Ｐゴシック" pitchFamily="50" charset="-128"/>
                <a:ea typeface="ＭＳ Ｐゴシック" charset="-128"/>
              </a:rPr>
              <a:t> </a:t>
            </a:r>
            <a:r>
              <a:rPr lang="ja-JP" altLang="en-US" sz="1400" dirty="0">
                <a:latin typeface="ＭＳ Ｐゴシック" pitchFamily="50" charset="-128"/>
                <a:ea typeface="ＭＳ Ｐゴシック" charset="-128"/>
              </a:rPr>
              <a:t>２７８</a:t>
            </a:r>
            <a:r>
              <a:rPr lang="zh-TW" altLang="en-US" sz="1400" dirty="0">
                <a:latin typeface="ＭＳ Ｐゴシック" pitchFamily="50" charset="-128"/>
                <a:ea typeface="ＭＳ Ｐゴシック" charset="-128"/>
              </a:rPr>
              <a:t>億</a:t>
            </a:r>
            <a:r>
              <a:rPr lang="ja-JP" altLang="en-US" sz="1400" dirty="0">
                <a:latin typeface="ＭＳ Ｐゴシック" pitchFamily="50" charset="-128"/>
                <a:ea typeface="ＭＳ Ｐゴシック" charset="-128"/>
              </a:rPr>
              <a:t>６</a:t>
            </a:r>
            <a:r>
              <a:rPr lang="zh-TW" altLang="en-US" sz="1400" dirty="0">
                <a:latin typeface="ＭＳ Ｐゴシック" pitchFamily="50" charset="-128"/>
                <a:ea typeface="ＭＳ Ｐゴシック" charset="-128"/>
              </a:rPr>
              <a:t>，</a:t>
            </a:r>
            <a:r>
              <a:rPr lang="ja-JP" altLang="en-US" sz="1400" dirty="0">
                <a:latin typeface="ＭＳ Ｐゴシック" pitchFamily="50" charset="-128"/>
                <a:ea typeface="ＭＳ Ｐゴシック" charset="-128"/>
              </a:rPr>
              <a:t>４００</a:t>
            </a:r>
            <a:r>
              <a:rPr lang="zh-TW" altLang="en-US" sz="1400" dirty="0">
                <a:latin typeface="ＭＳ Ｐゴシック" pitchFamily="50" charset="-128"/>
                <a:ea typeface="ＭＳ Ｐゴシック" charset="-128"/>
              </a:rPr>
              <a:t>万円</a:t>
            </a:r>
            <a:r>
              <a:rPr lang="ja-JP" altLang="en-US" sz="1400" dirty="0">
                <a:latin typeface="ＭＳ Ｐゴシック" panose="020B0600070205080204" pitchFamily="50" charset="-128"/>
              </a:rPr>
              <a:t>）</a:t>
            </a:r>
            <a:endParaRPr lang="en-US" altLang="ja-JP" sz="1400" dirty="0">
              <a:latin typeface="ＭＳ Ｐゴシック" panose="020B0600070205080204" pitchFamily="50" charset="-128"/>
            </a:endParaRPr>
          </a:p>
        </p:txBody>
      </p:sp>
      <p:sp>
        <p:nvSpPr>
          <p:cNvPr id="15" name="Rectangle 5">
            <a:extLst>
              <a:ext uri="{FF2B5EF4-FFF2-40B4-BE49-F238E27FC236}">
                <a16:creationId xmlns:a16="http://schemas.microsoft.com/office/drawing/2014/main" id="{A5D115A5-16C9-522B-9007-FF85E40D01CB}"/>
              </a:ext>
            </a:extLst>
          </p:cNvPr>
          <p:cNvSpPr>
            <a:spLocks noChangeArrowheads="1"/>
          </p:cNvSpPr>
          <p:nvPr/>
        </p:nvSpPr>
        <p:spPr bwMode="auto">
          <a:xfrm>
            <a:off x="134303" y="2398889"/>
            <a:ext cx="6354413" cy="560872"/>
          </a:xfrm>
          <a:prstGeom prst="rect">
            <a:avLst/>
          </a:prstGeom>
          <a:noFill/>
          <a:ln w="9525">
            <a:noFill/>
            <a:miter lim="800000"/>
            <a:headEnd/>
            <a:tailEnd/>
          </a:ln>
        </p:spPr>
        <p:txBody>
          <a:bodyPr wrap="square" lIns="77929" tIns="38964" rIns="77929" bIns="38964">
            <a:spAutoFit/>
          </a:bodyPr>
          <a:lstStyle/>
          <a:p>
            <a:pPr marL="809955" indent="-285743" defTabSz="914378">
              <a:spcBef>
                <a:spcPts val="170"/>
              </a:spcBef>
              <a:spcAft>
                <a:spcPts val="170"/>
              </a:spcAft>
              <a:buFont typeface="Arial" panose="020B0604020202020204" pitchFamily="34" charset="0"/>
              <a:buChar char="•"/>
              <a:defRPr/>
            </a:pPr>
            <a:r>
              <a:rPr lang="ja-JP" altLang="en-US" sz="1400" dirty="0">
                <a:latin typeface="ＭＳ Ｐゴシック" panose="020B0600070205080204" pitchFamily="50" charset="-128"/>
              </a:rPr>
              <a:t>市設建築物（一般施設、学校施設、市営住宅）の維持管理</a:t>
            </a:r>
            <a:endParaRPr lang="en-US" altLang="ja-JP" sz="1400" dirty="0">
              <a:latin typeface="ＭＳ Ｐゴシック" panose="020B0600070205080204" pitchFamily="50" charset="-128"/>
            </a:endParaRPr>
          </a:p>
          <a:p>
            <a:pPr marL="524212" defTabSz="914378">
              <a:spcBef>
                <a:spcPts val="170"/>
              </a:spcBef>
              <a:spcAft>
                <a:spcPts val="170"/>
              </a:spcAft>
              <a:defRPr/>
            </a:pPr>
            <a:r>
              <a:rPr lang="ja-JP" altLang="en-US" sz="1400" dirty="0">
                <a:latin typeface="ＭＳ Ｐゴシック" panose="020B0600070205080204" pitchFamily="50" charset="-128"/>
              </a:rPr>
              <a:t>　　　　　　　　　　　　　　　　　　　　　　　　　　　　　  （１</a:t>
            </a:r>
            <a:r>
              <a:rPr lang="zh-TW" altLang="en-US" sz="1400" dirty="0">
                <a:latin typeface="ＭＳ Ｐゴシック" panose="020B0600070205080204" pitchFamily="50" charset="-128"/>
              </a:rPr>
              <a:t>，</a:t>
            </a:r>
            <a:r>
              <a:rPr lang="ja-JP" altLang="en-US" sz="1400" dirty="0">
                <a:latin typeface="ＭＳ Ｐゴシック" panose="020B0600070205080204" pitchFamily="50" charset="-128"/>
              </a:rPr>
              <a:t>６４９</a:t>
            </a:r>
            <a:r>
              <a:rPr lang="zh-TW" altLang="en-US" sz="1400" dirty="0">
                <a:latin typeface="ＭＳ Ｐゴシック" panose="020B0600070205080204" pitchFamily="50" charset="-128"/>
              </a:rPr>
              <a:t>億</a:t>
            </a:r>
            <a:r>
              <a:rPr lang="ja-JP" altLang="en-US" sz="1400" dirty="0">
                <a:latin typeface="ＭＳ Ｐゴシック" panose="020B0600070205080204" pitchFamily="50" charset="-128"/>
              </a:rPr>
              <a:t>１</a:t>
            </a:r>
            <a:r>
              <a:rPr lang="zh-TW" altLang="en-US" sz="1400" dirty="0">
                <a:latin typeface="ＭＳ Ｐゴシック" panose="020B0600070205080204" pitchFamily="50" charset="-128"/>
              </a:rPr>
              <a:t>，</a:t>
            </a:r>
            <a:r>
              <a:rPr lang="ja-JP" altLang="en-US" sz="1400" dirty="0">
                <a:latin typeface="ＭＳ Ｐゴシック" panose="020B0600070205080204" pitchFamily="50" charset="-128"/>
              </a:rPr>
              <a:t>３００</a:t>
            </a:r>
            <a:r>
              <a:rPr lang="zh-TW" altLang="en-US" sz="1400" dirty="0">
                <a:latin typeface="ＭＳ Ｐゴシック" panose="020B0600070205080204" pitchFamily="50" charset="-128"/>
              </a:rPr>
              <a:t>万円</a:t>
            </a:r>
            <a:r>
              <a:rPr lang="ja-JP" altLang="en-US" sz="1400" dirty="0">
                <a:latin typeface="ＭＳ Ｐゴシック" panose="020B0600070205080204" pitchFamily="50" charset="-128"/>
              </a:rPr>
              <a:t>）</a:t>
            </a:r>
            <a:endParaRPr lang="en-US" altLang="ja-JP" sz="1400" dirty="0">
              <a:latin typeface="ＭＳ Ｐゴシック" panose="020B0600070205080204" pitchFamily="50" charset="-128"/>
            </a:endParaRPr>
          </a:p>
        </p:txBody>
      </p:sp>
      <p:sp>
        <p:nvSpPr>
          <p:cNvPr id="17" name="テキスト ボックス 16">
            <a:extLst>
              <a:ext uri="{FF2B5EF4-FFF2-40B4-BE49-F238E27FC236}">
                <a16:creationId xmlns:a16="http://schemas.microsoft.com/office/drawing/2014/main" id="{C327AB10-AFBB-9194-9BF2-59A8F98BC519}"/>
              </a:ext>
            </a:extLst>
          </p:cNvPr>
          <p:cNvSpPr txBox="1"/>
          <p:nvPr/>
        </p:nvSpPr>
        <p:spPr>
          <a:xfrm>
            <a:off x="7120856" y="2078607"/>
            <a:ext cx="1723549" cy="21544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ja-JP"/>
            </a:defPPr>
            <a:lvl1pPr algn="ctr" defTabSz="914378" eaLnBrk="1" hangingPunct="1">
              <a:defRPr sz="800" b="1">
                <a:latin typeface="ＭＳ Ｐゴシック" panose="020B0600070205080204" pitchFamily="50" charset="-128"/>
              </a:defRPr>
            </a:lvl1pPr>
            <a:lvl2pPr>
              <a:defRPr>
                <a:solidFill>
                  <a:schemeClr val="lt1"/>
                </a:solidFill>
                <a:latin typeface="+mn-lt"/>
                <a:ea typeface="+mn-ea"/>
              </a:defRPr>
            </a:lvl2pPr>
            <a:lvl3pPr>
              <a:defRPr>
                <a:solidFill>
                  <a:schemeClr val="lt1"/>
                </a:solidFill>
                <a:latin typeface="+mn-lt"/>
                <a:ea typeface="+mn-ea"/>
              </a:defRPr>
            </a:lvl3pPr>
            <a:lvl4pPr>
              <a:defRPr>
                <a:solidFill>
                  <a:schemeClr val="lt1"/>
                </a:solidFill>
                <a:latin typeface="+mn-lt"/>
                <a:ea typeface="+mn-ea"/>
              </a:defRPr>
            </a:lvl4pPr>
            <a:lvl5pPr>
              <a:defRPr>
                <a:solidFill>
                  <a:schemeClr val="lt1"/>
                </a:solidFill>
                <a:latin typeface="+mn-lt"/>
                <a:ea typeface="+mn-ea"/>
              </a:defRPr>
            </a:lvl5pPr>
            <a:lvl6pPr>
              <a:defRPr>
                <a:solidFill>
                  <a:schemeClr val="lt1"/>
                </a:solidFill>
                <a:latin typeface="+mn-lt"/>
                <a:ea typeface="+mn-ea"/>
              </a:defRPr>
            </a:lvl6pPr>
            <a:lvl7pPr>
              <a:defRPr>
                <a:solidFill>
                  <a:schemeClr val="lt1"/>
                </a:solidFill>
                <a:latin typeface="+mn-lt"/>
                <a:ea typeface="+mn-ea"/>
              </a:defRPr>
            </a:lvl7pPr>
            <a:lvl8pPr>
              <a:defRPr>
                <a:solidFill>
                  <a:schemeClr val="lt1"/>
                </a:solidFill>
                <a:latin typeface="+mn-lt"/>
                <a:ea typeface="+mn-ea"/>
              </a:defRPr>
            </a:lvl8pPr>
            <a:lvl9pPr>
              <a:defRPr>
                <a:solidFill>
                  <a:schemeClr val="lt1"/>
                </a:solidFill>
                <a:latin typeface="+mn-lt"/>
                <a:ea typeface="+mn-ea"/>
              </a:defRPr>
            </a:lvl9pPr>
          </a:lstStyle>
          <a:p>
            <a:r>
              <a:rPr lang="ja-JP" altLang="en-US" dirty="0">
                <a:solidFill>
                  <a:schemeClr val="tx1"/>
                </a:solidFill>
              </a:rPr>
              <a:t>予防保全（状態監視型）の維持管理</a:t>
            </a:r>
            <a:endParaRPr lang="en-US" altLang="ja-JP" dirty="0">
              <a:solidFill>
                <a:schemeClr val="tx1"/>
              </a:solidFill>
            </a:endParaRPr>
          </a:p>
        </p:txBody>
      </p:sp>
      <p:pic>
        <p:nvPicPr>
          <p:cNvPr id="30" name="図 29">
            <a:extLst>
              <a:ext uri="{FF2B5EF4-FFF2-40B4-BE49-F238E27FC236}">
                <a16:creationId xmlns:a16="http://schemas.microsoft.com/office/drawing/2014/main" id="{0BC1CAED-CD9A-97F4-7306-D3E64B349BE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900235" y="3167218"/>
            <a:ext cx="997013" cy="671241"/>
          </a:xfrm>
          <a:prstGeom prst="rect">
            <a:avLst/>
          </a:prstGeom>
        </p:spPr>
      </p:pic>
      <p:sp>
        <p:nvSpPr>
          <p:cNvPr id="2" name="正方形/長方形 1">
            <a:extLst>
              <a:ext uri="{FF2B5EF4-FFF2-40B4-BE49-F238E27FC236}">
                <a16:creationId xmlns:a16="http://schemas.microsoft.com/office/drawing/2014/main" id="{BC016016-52B9-FF91-425C-5EC3B2F2272B}"/>
              </a:ext>
            </a:extLst>
          </p:cNvPr>
          <p:cNvSpPr/>
          <p:nvPr/>
        </p:nvSpPr>
        <p:spPr>
          <a:xfrm>
            <a:off x="7244800" y="2948751"/>
            <a:ext cx="1563575" cy="2441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2588" indent="-41275" algn="l" rtl="0" eaLnBrk="0" fontAlgn="base" hangingPunct="0">
              <a:spcBef>
                <a:spcPct val="0"/>
              </a:spcBef>
              <a:spcAft>
                <a:spcPct val="0"/>
              </a:spcAft>
              <a:defRPr kumimoji="1" kern="1200">
                <a:solidFill>
                  <a:schemeClr val="lt1"/>
                </a:solidFill>
                <a:latin typeface="+mn-lt"/>
                <a:ea typeface="+mn-ea"/>
                <a:cs typeface="+mn-cs"/>
              </a:defRPr>
            </a:lvl2pPr>
            <a:lvl3pPr marL="773113" indent="-90488" algn="l" rtl="0" eaLnBrk="0" fontAlgn="base" hangingPunct="0">
              <a:spcBef>
                <a:spcPct val="0"/>
              </a:spcBef>
              <a:spcAft>
                <a:spcPct val="0"/>
              </a:spcAft>
              <a:defRPr kumimoji="1" kern="1200">
                <a:solidFill>
                  <a:schemeClr val="lt1"/>
                </a:solidFill>
                <a:latin typeface="+mn-lt"/>
                <a:ea typeface="+mn-ea"/>
                <a:cs typeface="+mn-cs"/>
              </a:defRPr>
            </a:lvl3pPr>
            <a:lvl4pPr marL="1162050" indent="-138113" algn="l" rtl="0" eaLnBrk="0" fontAlgn="base" hangingPunct="0">
              <a:spcBef>
                <a:spcPct val="0"/>
              </a:spcBef>
              <a:spcAft>
                <a:spcPct val="0"/>
              </a:spcAft>
              <a:defRPr kumimoji="1" kern="1200">
                <a:solidFill>
                  <a:schemeClr val="lt1"/>
                </a:solidFill>
                <a:latin typeface="+mn-lt"/>
                <a:ea typeface="+mn-ea"/>
                <a:cs typeface="+mn-cs"/>
              </a:defRPr>
            </a:lvl4pPr>
            <a:lvl5pPr marL="1552575" indent="-187325"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defTabSz="914378" eaLnBrk="1" hangingPunct="1">
              <a:defRPr/>
            </a:pPr>
            <a:r>
              <a:rPr lang="ja-JP" altLang="en-US" sz="800" b="1" dirty="0">
                <a:solidFill>
                  <a:schemeClr val="tx1"/>
                </a:solidFill>
                <a:latin typeface="ＭＳ Ｐゴシック" panose="020B0600070205080204" pitchFamily="50" charset="-128"/>
                <a:ea typeface="ＭＳ Ｐゴシック" panose="020B0600070205080204" pitchFamily="50" charset="-128"/>
              </a:rPr>
              <a:t>長寿命化事例（外壁改修等）</a:t>
            </a:r>
            <a:endParaRPr lang="en-US" altLang="ja-JP" sz="800" b="1" dirty="0">
              <a:solidFill>
                <a:schemeClr val="tx1"/>
              </a:solidFill>
              <a:latin typeface="ＭＳ Ｐゴシック" panose="020B0600070205080204" pitchFamily="50" charset="-128"/>
              <a:ea typeface="ＭＳ Ｐゴシック" panose="020B0600070205080204" pitchFamily="50" charset="-128"/>
            </a:endParaRPr>
          </a:p>
        </p:txBody>
      </p:sp>
      <p:sp>
        <p:nvSpPr>
          <p:cNvPr id="32" name="テキスト ボックス 31">
            <a:extLst>
              <a:ext uri="{FF2B5EF4-FFF2-40B4-BE49-F238E27FC236}">
                <a16:creationId xmlns:a16="http://schemas.microsoft.com/office/drawing/2014/main" id="{B9EB8B8B-FF7D-B67A-D9C0-D87C6C4F92D2}"/>
              </a:ext>
            </a:extLst>
          </p:cNvPr>
          <p:cNvSpPr txBox="1"/>
          <p:nvPr/>
        </p:nvSpPr>
        <p:spPr>
          <a:xfrm>
            <a:off x="8084596" y="3794335"/>
            <a:ext cx="1078637" cy="215444"/>
          </a:xfrm>
          <a:prstGeom prst="rect">
            <a:avLst/>
          </a:prstGeom>
          <a:noFill/>
        </p:spPr>
        <p:txBody>
          <a:bodyPr wrap="square" lIns="36000" rIns="36000" rtlCol="0">
            <a:spAutoFit/>
          </a:bodyPr>
          <a:lstStyle/>
          <a:p>
            <a:pPr algn="ctr"/>
            <a:r>
              <a:rPr lang="ja-JP" altLang="en-US" sz="800" b="1" dirty="0">
                <a:latin typeface="ＭＳ Ｐゴシック" panose="020B0600070205080204" pitchFamily="50" charset="-128"/>
              </a:rPr>
              <a:t>漏水した老朽管</a:t>
            </a:r>
          </a:p>
        </p:txBody>
      </p:sp>
      <p:sp>
        <p:nvSpPr>
          <p:cNvPr id="34" name="テキスト ボックス 33">
            <a:extLst>
              <a:ext uri="{FF2B5EF4-FFF2-40B4-BE49-F238E27FC236}">
                <a16:creationId xmlns:a16="http://schemas.microsoft.com/office/drawing/2014/main" id="{C40A676E-905C-AE20-3044-095FE95BE881}"/>
              </a:ext>
            </a:extLst>
          </p:cNvPr>
          <p:cNvSpPr txBox="1"/>
          <p:nvPr/>
        </p:nvSpPr>
        <p:spPr>
          <a:xfrm>
            <a:off x="6730481" y="3794335"/>
            <a:ext cx="1342020" cy="215444"/>
          </a:xfrm>
          <a:prstGeom prst="rect">
            <a:avLst/>
          </a:prstGeom>
          <a:noFill/>
        </p:spPr>
        <p:txBody>
          <a:bodyPr wrap="square" rtlCol="0">
            <a:spAutoFit/>
          </a:bodyPr>
          <a:lstStyle/>
          <a:p>
            <a:pPr algn="ctr"/>
            <a:r>
              <a:rPr lang="ja-JP" altLang="en-US" sz="800" b="1" dirty="0">
                <a:latin typeface="ＭＳ Ｐゴシック" panose="020B0600070205080204" pitchFamily="50" charset="-128"/>
              </a:rPr>
              <a:t>漏水事故による道路冠水</a:t>
            </a:r>
            <a:endParaRPr lang="en-US" altLang="ja-JP" sz="800" b="1" dirty="0">
              <a:latin typeface="ＭＳ Ｐゴシック" panose="020B0600070205080204" pitchFamily="50" charset="-128"/>
            </a:endParaRPr>
          </a:p>
        </p:txBody>
      </p:sp>
      <p:pic>
        <p:nvPicPr>
          <p:cNvPr id="7" name="図 6">
            <a:extLst>
              <a:ext uri="{FF2B5EF4-FFF2-40B4-BE49-F238E27FC236}">
                <a16:creationId xmlns:a16="http://schemas.microsoft.com/office/drawing/2014/main" id="{11E7EB0F-8D69-952C-AE13-A7521D3BE525}"/>
              </a:ext>
            </a:extLst>
          </p:cNvPr>
          <p:cNvPicPr/>
          <p:nvPr/>
        </p:nvPicPr>
        <p:blipFill rotWithShape="1">
          <a:blip r:embed="rId6" cstate="screen">
            <a:extLst>
              <a:ext uri="{28A0092B-C50C-407E-A947-70E740481C1C}">
                <a14:useLocalDpi xmlns:a14="http://schemas.microsoft.com/office/drawing/2010/main"/>
              </a:ext>
            </a:extLst>
          </a:blip>
          <a:srcRect/>
          <a:stretch/>
        </p:blipFill>
        <p:spPr>
          <a:xfrm>
            <a:off x="8142778" y="3167218"/>
            <a:ext cx="971948" cy="671241"/>
          </a:xfrm>
          <a:prstGeom prst="rect">
            <a:avLst/>
          </a:prstGeom>
        </p:spPr>
      </p:pic>
      <p:pic>
        <p:nvPicPr>
          <p:cNvPr id="9" name="図 8">
            <a:extLst>
              <a:ext uri="{FF2B5EF4-FFF2-40B4-BE49-F238E27FC236}">
                <a16:creationId xmlns:a16="http://schemas.microsoft.com/office/drawing/2014/main" id="{91072C60-D2A8-61D0-F3BE-5514A05276B3}"/>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905315" y="3989380"/>
            <a:ext cx="971948" cy="688317"/>
          </a:xfrm>
          <a:prstGeom prst="rect">
            <a:avLst/>
          </a:prstGeom>
        </p:spPr>
      </p:pic>
      <p:pic>
        <p:nvPicPr>
          <p:cNvPr id="12" name="図 11">
            <a:extLst>
              <a:ext uri="{FF2B5EF4-FFF2-40B4-BE49-F238E27FC236}">
                <a16:creationId xmlns:a16="http://schemas.microsoft.com/office/drawing/2014/main" id="{93BAA8BB-64EA-11BE-030F-28512140F70E}"/>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8142778" y="3989380"/>
            <a:ext cx="971948" cy="693397"/>
          </a:xfrm>
          <a:prstGeom prst="rect">
            <a:avLst/>
          </a:prstGeom>
        </p:spPr>
      </p:pic>
      <p:sp>
        <p:nvSpPr>
          <p:cNvPr id="38" name="矢印: 右 37">
            <a:extLst>
              <a:ext uri="{FF2B5EF4-FFF2-40B4-BE49-F238E27FC236}">
                <a16:creationId xmlns:a16="http://schemas.microsoft.com/office/drawing/2014/main" id="{EE0A0E71-9908-5C28-C18B-5007D6E83642}"/>
              </a:ext>
            </a:extLst>
          </p:cNvPr>
          <p:cNvSpPr/>
          <p:nvPr/>
        </p:nvSpPr>
        <p:spPr>
          <a:xfrm>
            <a:off x="7911374" y="2449875"/>
            <a:ext cx="206370" cy="343938"/>
          </a:xfrm>
          <a:prstGeom prst="rightArrow">
            <a:avLst>
              <a:gd name="adj1" fmla="val 50000"/>
              <a:gd name="adj2" fmla="val 53692"/>
            </a:avLst>
          </a:prstGeom>
          <a:solidFill>
            <a:srgbClr val="3366CC"/>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矢印: 右 38">
            <a:extLst>
              <a:ext uri="{FF2B5EF4-FFF2-40B4-BE49-F238E27FC236}">
                <a16:creationId xmlns:a16="http://schemas.microsoft.com/office/drawing/2014/main" id="{4E54362C-89CE-4F40-DA8D-3820FDA0B14D}"/>
              </a:ext>
            </a:extLst>
          </p:cNvPr>
          <p:cNvSpPr/>
          <p:nvPr/>
        </p:nvSpPr>
        <p:spPr>
          <a:xfrm>
            <a:off x="7914519" y="4156653"/>
            <a:ext cx="206370" cy="343938"/>
          </a:xfrm>
          <a:prstGeom prst="rightArrow">
            <a:avLst>
              <a:gd name="adj1" fmla="val 50000"/>
              <a:gd name="adj2" fmla="val 53692"/>
            </a:avLst>
          </a:prstGeom>
          <a:solidFill>
            <a:srgbClr val="3366CC"/>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20">
            <a:extLst>
              <a:ext uri="{FF2B5EF4-FFF2-40B4-BE49-F238E27FC236}">
                <a16:creationId xmlns:a16="http://schemas.microsoft.com/office/drawing/2014/main" id="{5E7566A0-8E77-B712-011B-D760E6DDD046}"/>
              </a:ext>
            </a:extLst>
          </p:cNvPr>
          <p:cNvSpPr/>
          <p:nvPr/>
        </p:nvSpPr>
        <p:spPr>
          <a:xfrm>
            <a:off x="60155" y="3407640"/>
            <a:ext cx="288925" cy="288925"/>
          </a:xfrm>
          <a:prstGeom prst="roundRect">
            <a:avLst/>
          </a:prstGeom>
          <a:solidFill>
            <a:schemeClr val="bg1"/>
          </a:solid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algn="ctr" eaLnBrk="1" hangingPunct="1">
              <a:defRPr/>
            </a:pPr>
            <a:r>
              <a:rPr lang="ja-JP" altLang="en-US" b="1" dirty="0">
                <a:solidFill>
                  <a:schemeClr val="tx1"/>
                </a:solidFill>
                <a:latin typeface="HG丸ｺﾞｼｯｸM-PRO" pitchFamily="50" charset="-128"/>
                <a:ea typeface="HG丸ｺﾞｼｯｸM-PRO" pitchFamily="50" charset="-128"/>
              </a:rPr>
              <a:t>拡</a:t>
            </a:r>
          </a:p>
        </p:txBody>
      </p:sp>
      <p:sp>
        <p:nvSpPr>
          <p:cNvPr id="18" name="Rectangle 5">
            <a:extLst>
              <a:ext uri="{FF2B5EF4-FFF2-40B4-BE49-F238E27FC236}">
                <a16:creationId xmlns:a16="http://schemas.microsoft.com/office/drawing/2014/main" id="{99236429-F498-1F7F-1B57-C90EA822E62E}"/>
              </a:ext>
            </a:extLst>
          </p:cNvPr>
          <p:cNvSpPr>
            <a:spLocks noChangeArrowheads="1"/>
          </p:cNvSpPr>
          <p:nvPr/>
        </p:nvSpPr>
        <p:spPr bwMode="auto">
          <a:xfrm>
            <a:off x="15691" y="3395821"/>
            <a:ext cx="7009681" cy="324910"/>
          </a:xfrm>
          <a:prstGeom prst="rect">
            <a:avLst/>
          </a:prstGeom>
          <a:noFill/>
          <a:ln w="9525">
            <a:noFill/>
            <a:miter lim="800000"/>
            <a:headEnd/>
            <a:tailEnd/>
          </a:ln>
        </p:spPr>
        <p:txBody>
          <a:bodyPr wrap="square" lIns="77929" tIns="38964" rIns="77929" bIns="38964">
            <a:spAutoFit/>
          </a:bodyPr>
          <a:lstStyle/>
          <a:p>
            <a:pPr marL="287993" defTabSz="914378">
              <a:spcBef>
                <a:spcPts val="170"/>
              </a:spcBef>
              <a:spcAft>
                <a:spcPts val="170"/>
              </a:spcAft>
              <a:tabLst>
                <a:tab pos="3857528" algn="l"/>
              </a:tabLst>
              <a:defRPr/>
            </a:pPr>
            <a:r>
              <a:rPr lang="ja-JP" altLang="en-US" sz="1600" dirty="0">
                <a:latin typeface="ＭＳ Ｐゴシック" panose="020B0600070205080204" pitchFamily="50" charset="-128"/>
              </a:rPr>
              <a:t>■ 　</a:t>
            </a:r>
            <a:r>
              <a:rPr lang="ja-JP" altLang="en-US" sz="1600" b="1" dirty="0">
                <a:latin typeface="ＭＳ Ｐゴシック" panose="020B0600070205080204" pitchFamily="50" charset="-128"/>
              </a:rPr>
              <a:t>上下水道管路の老朽化対策の強化　　　　　　（　　３６４</a:t>
            </a:r>
            <a:r>
              <a:rPr lang="zh-TW" altLang="en-US" sz="1600" b="1" dirty="0">
                <a:latin typeface="ＭＳ Ｐゴシック" pitchFamily="50" charset="-128"/>
                <a:ea typeface="ＭＳ Ｐゴシック" charset="-128"/>
              </a:rPr>
              <a:t>億</a:t>
            </a:r>
            <a:r>
              <a:rPr lang="ja-JP" altLang="en-US" sz="1600" b="1" dirty="0">
                <a:latin typeface="ＭＳ Ｐゴシック" pitchFamily="50" charset="-128"/>
                <a:ea typeface="ＭＳ Ｐゴシック" charset="-128"/>
              </a:rPr>
              <a:t>円　　　　 　　</a:t>
            </a:r>
            <a:r>
              <a:rPr lang="ja-JP" altLang="en-US" sz="1600" b="1" dirty="0">
                <a:latin typeface="ＭＳ Ｐゴシック" panose="020B0600070205080204" pitchFamily="50" charset="-128"/>
              </a:rPr>
              <a:t>）</a:t>
            </a:r>
            <a:endParaRPr lang="en-US" altLang="ja-JP" sz="1600" b="1" dirty="0">
              <a:latin typeface="ＭＳ Ｐゴシック" panose="020B0600070205080204" pitchFamily="50" charset="-128"/>
            </a:endParaRPr>
          </a:p>
        </p:txBody>
      </p:sp>
      <p:sp>
        <p:nvSpPr>
          <p:cNvPr id="21" name="Rectangle 5">
            <a:extLst>
              <a:ext uri="{FF2B5EF4-FFF2-40B4-BE49-F238E27FC236}">
                <a16:creationId xmlns:a16="http://schemas.microsoft.com/office/drawing/2014/main" id="{EDFFF3EE-2571-086A-14A6-02EE8D2B4742}"/>
              </a:ext>
            </a:extLst>
          </p:cNvPr>
          <p:cNvSpPr>
            <a:spLocks noChangeArrowheads="1"/>
          </p:cNvSpPr>
          <p:nvPr/>
        </p:nvSpPr>
        <p:spPr bwMode="auto">
          <a:xfrm>
            <a:off x="-79119" y="3804498"/>
            <a:ext cx="6712776" cy="560872"/>
          </a:xfrm>
          <a:prstGeom prst="rect">
            <a:avLst/>
          </a:prstGeom>
          <a:noFill/>
          <a:ln w="9525">
            <a:noFill/>
            <a:miter lim="800000"/>
            <a:headEnd/>
            <a:tailEnd/>
          </a:ln>
        </p:spPr>
        <p:txBody>
          <a:bodyPr wrap="square" lIns="77929" tIns="38964" rIns="77929" bIns="38964">
            <a:spAutoFit/>
          </a:bodyPr>
          <a:lstStyle/>
          <a:p>
            <a:pPr marL="809962" indent="-285750" defTabSz="914378">
              <a:spcBef>
                <a:spcPts val="170"/>
              </a:spcBef>
              <a:spcAft>
                <a:spcPts val="170"/>
              </a:spcAft>
              <a:buFont typeface="Wingdings" panose="05000000000000000000" pitchFamily="2" charset="2"/>
              <a:buChar char="Ø"/>
              <a:defRPr/>
            </a:pPr>
            <a:r>
              <a:rPr lang="ja-JP" altLang="en-US" sz="1400" dirty="0">
                <a:latin typeface="ＭＳ Ｐゴシック" panose="020B0600070205080204" pitchFamily="50" charset="-128"/>
              </a:rPr>
              <a:t>上下水道管路の破損が原因で漏水事故や道路陥没事故が発生した場合に</a:t>
            </a:r>
            <a:endParaRPr lang="en-US" altLang="ja-JP" sz="1400" dirty="0">
              <a:latin typeface="ＭＳ Ｐゴシック" panose="020B0600070205080204" pitchFamily="50" charset="-128"/>
            </a:endParaRPr>
          </a:p>
          <a:p>
            <a:pPr marL="524212" defTabSz="914378">
              <a:spcBef>
                <a:spcPts val="170"/>
              </a:spcBef>
              <a:spcAft>
                <a:spcPts val="170"/>
              </a:spcAft>
              <a:defRPr/>
            </a:pPr>
            <a:r>
              <a:rPr lang="ja-JP" altLang="en-US" sz="1400" dirty="0">
                <a:latin typeface="ＭＳ Ｐゴシック" panose="020B0600070205080204" pitchFamily="50" charset="-128"/>
              </a:rPr>
              <a:t>　　 社会的影響が大きくなる管路の更新を推進するなど、老朽化対策を強化</a:t>
            </a:r>
            <a:endParaRPr lang="en-US" altLang="ja-JP" sz="1400" dirty="0">
              <a:latin typeface="ＭＳ Ｐゴシック" panose="020B0600070205080204" pitchFamily="50" charset="-128"/>
            </a:endParaRPr>
          </a:p>
        </p:txBody>
      </p:sp>
      <p:sp>
        <p:nvSpPr>
          <p:cNvPr id="26" name="テキスト ボックス 25">
            <a:extLst>
              <a:ext uri="{FF2B5EF4-FFF2-40B4-BE49-F238E27FC236}">
                <a16:creationId xmlns:a16="http://schemas.microsoft.com/office/drawing/2014/main" id="{B475BEB3-8D32-9311-72EB-43987CFCCE9F}"/>
              </a:ext>
            </a:extLst>
          </p:cNvPr>
          <p:cNvSpPr txBox="1"/>
          <p:nvPr/>
        </p:nvSpPr>
        <p:spPr>
          <a:xfrm>
            <a:off x="6902998" y="3997734"/>
            <a:ext cx="360000" cy="144000"/>
          </a:xfrm>
          <a:prstGeom prst="rect">
            <a:avLst/>
          </a:prstGeom>
          <a:solidFill>
            <a:srgbClr val="3366CC"/>
          </a:solidFill>
        </p:spPr>
        <p:txBody>
          <a:bodyPr wrap="none" rtlCol="0" anchor="ctr" anchorCtr="1">
            <a:noAutofit/>
          </a:bodyPr>
          <a:lstStyle/>
          <a:p>
            <a:pPr algn="ctr"/>
            <a:r>
              <a:rPr kumimoji="1" lang="ja-JP" altLang="en-US" sz="700" dirty="0">
                <a:solidFill>
                  <a:schemeClr val="bg1"/>
                </a:solidFill>
              </a:rPr>
              <a:t>改築中</a:t>
            </a:r>
          </a:p>
        </p:txBody>
      </p:sp>
      <p:sp>
        <p:nvSpPr>
          <p:cNvPr id="29" name="テキスト ボックス 28">
            <a:extLst>
              <a:ext uri="{FF2B5EF4-FFF2-40B4-BE49-F238E27FC236}">
                <a16:creationId xmlns:a16="http://schemas.microsoft.com/office/drawing/2014/main" id="{36B54313-0611-25F8-8ADB-F98BD8F22D5E}"/>
              </a:ext>
            </a:extLst>
          </p:cNvPr>
          <p:cNvSpPr txBox="1"/>
          <p:nvPr/>
        </p:nvSpPr>
        <p:spPr>
          <a:xfrm>
            <a:off x="8142778" y="3997733"/>
            <a:ext cx="360000" cy="144000"/>
          </a:xfrm>
          <a:prstGeom prst="rect">
            <a:avLst/>
          </a:prstGeom>
          <a:solidFill>
            <a:srgbClr val="3366CC"/>
          </a:solidFill>
        </p:spPr>
        <p:txBody>
          <a:bodyPr wrap="none" rtlCol="0" anchor="ctr" anchorCtr="1">
            <a:noAutofit/>
          </a:bodyPr>
          <a:lstStyle/>
          <a:p>
            <a:pPr algn="ctr"/>
            <a:r>
              <a:rPr kumimoji="1" lang="ja-JP" altLang="en-US" sz="700" dirty="0">
                <a:solidFill>
                  <a:schemeClr val="bg1"/>
                </a:solidFill>
              </a:rPr>
              <a:t>改築後</a:t>
            </a:r>
          </a:p>
        </p:txBody>
      </p:sp>
      <p:sp>
        <p:nvSpPr>
          <p:cNvPr id="6" name="スライド番号プレースホルダ 3">
            <a:extLst>
              <a:ext uri="{FF2B5EF4-FFF2-40B4-BE49-F238E27FC236}">
                <a16:creationId xmlns:a16="http://schemas.microsoft.com/office/drawing/2014/main" id="{BB97CCEA-5D76-023B-F5A4-AAEAE3A5BEB7}"/>
              </a:ext>
            </a:extLst>
          </p:cNvPr>
          <p:cNvSpPr txBox="1">
            <a:spLocks noGrp="1"/>
          </p:cNvSpPr>
          <p:nvPr/>
        </p:nvSpPr>
        <p:spPr bwMode="auto">
          <a:xfrm>
            <a:off x="7010400" y="4786314"/>
            <a:ext cx="2133600" cy="357187"/>
          </a:xfrm>
          <a:prstGeom prst="rect">
            <a:avLst/>
          </a:prstGeom>
          <a:noFill/>
          <a:ln>
            <a:miter lim="800000"/>
            <a:headEnd/>
            <a:tailEnd/>
          </a:ln>
        </p:spPr>
        <p:txBody>
          <a:bodyPr lIns="77928" tIns="38964" rIns="77928" bIns="38964"/>
          <a:lstStyle/>
          <a:p>
            <a:pPr algn="r" defTabSz="914378">
              <a:defRPr/>
            </a:pPr>
            <a:fld id="{8FFDCF82-61BD-41EF-A490-9375BDA4C9D1}" type="slidenum">
              <a:rPr lang="en-US" altLang="ja-JP" sz="2000" b="1">
                <a:solidFill>
                  <a:srgbClr val="000000"/>
                </a:solidFill>
                <a:effectLst>
                  <a:outerShdw blurRad="38100" dist="38100" dir="2700000" algn="tl">
                    <a:srgbClr val="C0C0C0"/>
                  </a:outerShdw>
                </a:effectLst>
                <a:latin typeface="ＭＳ Ｐゴシック" panose="020B0600070205080204" pitchFamily="50" charset="-128"/>
                <a:cs typeface="Arial" panose="020B0604020202020204" pitchFamily="34" charset="0"/>
              </a:rPr>
              <a:pPr algn="r" defTabSz="914378">
                <a:defRPr/>
              </a:pPr>
              <a:t>46</a:t>
            </a:fld>
            <a:endParaRPr lang="en-US" altLang="ja-JP" sz="2000" b="1" dirty="0">
              <a:solidFill>
                <a:srgbClr val="000000"/>
              </a:solidFill>
              <a:effectLst>
                <a:outerShdw blurRad="38100" dist="38100" dir="2700000" algn="tl">
                  <a:srgbClr val="C0C0C0"/>
                </a:outerShdw>
              </a:effectLst>
              <a:latin typeface="ＭＳ Ｐゴシック" panose="020B0600070205080204" pitchFamily="50" charset="-128"/>
              <a:cs typeface="Arial" panose="020B0604020202020204" pitchFamily="34" charset="0"/>
            </a:endParaRPr>
          </a:p>
        </p:txBody>
      </p:sp>
      <p:sp>
        <p:nvSpPr>
          <p:cNvPr id="8" name="Rectangle 5">
            <a:extLst>
              <a:ext uri="{FF2B5EF4-FFF2-40B4-BE49-F238E27FC236}">
                <a16:creationId xmlns:a16="http://schemas.microsoft.com/office/drawing/2014/main" id="{24550A3E-B082-10E8-6BDB-314D6B22927E}"/>
              </a:ext>
            </a:extLst>
          </p:cNvPr>
          <p:cNvSpPr>
            <a:spLocks noChangeArrowheads="1"/>
          </p:cNvSpPr>
          <p:nvPr/>
        </p:nvSpPr>
        <p:spPr bwMode="auto">
          <a:xfrm>
            <a:off x="134303" y="4684718"/>
            <a:ext cx="6571472" cy="294133"/>
          </a:xfrm>
          <a:prstGeom prst="rect">
            <a:avLst/>
          </a:prstGeom>
          <a:noFill/>
          <a:ln w="9525">
            <a:noFill/>
            <a:miter lim="800000"/>
            <a:headEnd/>
            <a:tailEnd/>
          </a:ln>
        </p:spPr>
        <p:txBody>
          <a:bodyPr wrap="square" lIns="77929" tIns="38964" rIns="77929" bIns="38964">
            <a:spAutoFit/>
          </a:bodyPr>
          <a:lstStyle/>
          <a:p>
            <a:pPr marL="809955" indent="-285743" defTabSz="914378">
              <a:spcBef>
                <a:spcPts val="170"/>
              </a:spcBef>
              <a:spcAft>
                <a:spcPts val="170"/>
              </a:spcAft>
              <a:buFont typeface="Arial" panose="020B0604020202020204" pitchFamily="34" charset="0"/>
              <a:buChar char="•"/>
              <a:defRPr/>
            </a:pPr>
            <a:r>
              <a:rPr lang="ja-JP" altLang="en-US" sz="1400" dirty="0">
                <a:latin typeface="ＭＳ Ｐゴシック" panose="020B0600070205080204" pitchFamily="50" charset="-128"/>
              </a:rPr>
              <a:t>下水道における特別重点調査の結果に応じた大口径管路の改築等の推進</a:t>
            </a:r>
            <a:endParaRPr lang="en-US" altLang="ja-JP" sz="1400" dirty="0">
              <a:latin typeface="ＭＳ Ｐゴシック" panose="020B0600070205080204" pitchFamily="50" charset="-128"/>
            </a:endParaRPr>
          </a:p>
        </p:txBody>
      </p:sp>
      <p:sp>
        <p:nvSpPr>
          <p:cNvPr id="10" name="Rectangle 5">
            <a:extLst>
              <a:ext uri="{FF2B5EF4-FFF2-40B4-BE49-F238E27FC236}">
                <a16:creationId xmlns:a16="http://schemas.microsoft.com/office/drawing/2014/main" id="{0E1112EC-A6E3-DA72-3EBF-44F78306C6F6}"/>
              </a:ext>
            </a:extLst>
          </p:cNvPr>
          <p:cNvSpPr>
            <a:spLocks noChangeArrowheads="1"/>
          </p:cNvSpPr>
          <p:nvPr/>
        </p:nvSpPr>
        <p:spPr bwMode="auto">
          <a:xfrm>
            <a:off x="134303" y="4383564"/>
            <a:ext cx="6571472" cy="294133"/>
          </a:xfrm>
          <a:prstGeom prst="rect">
            <a:avLst/>
          </a:prstGeom>
          <a:noFill/>
          <a:ln w="9525">
            <a:noFill/>
            <a:miter lim="800000"/>
            <a:headEnd/>
            <a:tailEnd/>
          </a:ln>
        </p:spPr>
        <p:txBody>
          <a:bodyPr wrap="square" lIns="77929" tIns="38964" rIns="77929" bIns="38964">
            <a:spAutoFit/>
          </a:bodyPr>
          <a:lstStyle/>
          <a:p>
            <a:pPr marL="809955" indent="-285743" defTabSz="914378">
              <a:spcBef>
                <a:spcPts val="170"/>
              </a:spcBef>
              <a:spcAft>
                <a:spcPts val="170"/>
              </a:spcAft>
              <a:buFont typeface="Arial" panose="020B0604020202020204" pitchFamily="34" charset="0"/>
              <a:buChar char="•"/>
              <a:defRPr/>
            </a:pPr>
            <a:r>
              <a:rPr lang="ja-JP" altLang="en-US" sz="1400" dirty="0">
                <a:latin typeface="ＭＳ Ｐゴシック" panose="020B0600070205080204" pitchFamily="50" charset="-128"/>
              </a:rPr>
              <a:t>上水道における管路更新ペースの引き上げ等に着手</a:t>
            </a:r>
            <a:endParaRPr lang="en-US" altLang="ja-JP" sz="1400" dirty="0">
              <a:latin typeface="ＭＳ Ｐゴシック" panose="020B0600070205080204" pitchFamily="50" charset="-128"/>
            </a:endParaRPr>
          </a:p>
        </p:txBody>
      </p:sp>
    </p:spTree>
    <p:extLst>
      <p:ext uri="{BB962C8B-B14F-4D97-AF65-F5344CB8AC3E}">
        <p14:creationId xmlns:p14="http://schemas.microsoft.com/office/powerpoint/2010/main" val="715966696"/>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545F3-3FEB-8352-F813-11DCACCDCB72}"/>
            </a:ext>
          </a:extLst>
        </p:cNvPr>
        <p:cNvGrpSpPr/>
        <p:nvPr/>
      </p:nvGrpSpPr>
      <p:grpSpPr>
        <a:xfrm>
          <a:off x="0" y="0"/>
          <a:ext cx="0" cy="0"/>
          <a:chOff x="0" y="0"/>
          <a:chExt cx="0" cy="0"/>
        </a:xfrm>
      </p:grpSpPr>
      <p:sp>
        <p:nvSpPr>
          <p:cNvPr id="15" name="Rectangle 5">
            <a:extLst>
              <a:ext uri="{FF2B5EF4-FFF2-40B4-BE49-F238E27FC236}">
                <a16:creationId xmlns:a16="http://schemas.microsoft.com/office/drawing/2014/main" id="{9DFCD0FA-D3BF-2DD1-6C6A-05D1B005D4CC}"/>
              </a:ext>
            </a:extLst>
          </p:cNvPr>
          <p:cNvSpPr>
            <a:spLocks noChangeArrowheads="1"/>
          </p:cNvSpPr>
          <p:nvPr/>
        </p:nvSpPr>
        <p:spPr bwMode="auto">
          <a:xfrm>
            <a:off x="-4712" y="1625430"/>
            <a:ext cx="6817382" cy="1458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lvl="0" eaLnBrk="1" hangingPunct="1">
              <a:spcBef>
                <a:spcPts val="170"/>
              </a:spcBef>
              <a:spcAft>
                <a:spcPts val="170"/>
              </a:spcAft>
              <a:buNone/>
              <a:tabLst>
                <a:tab pos="4257675" algn="l"/>
              </a:tabLst>
              <a:defRPr/>
            </a:pPr>
            <a:r>
              <a:rPr kumimoji="1" lang="ja-JP" altLang="en-US" sz="16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　緊急交通路の通行機能確保　　　　　　　　　　　　（</a:t>
            </a:r>
            <a:r>
              <a:rPr lang="ja-JP" altLang="en-US" sz="1600" b="1" dirty="0">
                <a:latin typeface="ＭＳ Ｐゴシック" panose="020B0600070205080204" pitchFamily="50" charset="-128"/>
              </a:rPr>
              <a:t>４６億２，３００万円</a:t>
            </a:r>
            <a:r>
              <a:rPr kumimoji="1" lang="ja-JP" altLang="en-US" sz="16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6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a:p>
            <a:pPr marL="756000" marR="0" lvl="0" indent="-284400" algn="l" defTabSz="914400" rtl="0" eaLnBrk="1" fontAlgn="base" latinLnBrk="0" hangingPunct="1">
              <a:lnSpc>
                <a:spcPct val="100000"/>
              </a:lnSpc>
              <a:spcBef>
                <a:spcPts val="170"/>
              </a:spcBef>
              <a:spcAft>
                <a:spcPts val="300"/>
              </a:spcAft>
              <a:buClrTx/>
              <a:buSzTx/>
              <a:buFont typeface="Wingdings" panose="05000000000000000000" pitchFamily="2" charset="2"/>
              <a:buChar char="Ø"/>
              <a:tabLst>
                <a:tab pos="5740400" algn="l"/>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緊急交通路の無電柱化</a:t>
            </a:r>
            <a:endPar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a:p>
            <a:pPr marL="471600" marR="0" lvl="0" algn="l" defTabSz="914400" rtl="0" eaLnBrk="1" fontAlgn="base" latinLnBrk="0" hangingPunct="1">
              <a:lnSpc>
                <a:spcPct val="100000"/>
              </a:lnSpc>
              <a:spcBef>
                <a:spcPts val="170"/>
              </a:spcBef>
              <a:spcAft>
                <a:spcPts val="300"/>
              </a:spcAft>
              <a:buClrTx/>
              <a:buSzTx/>
              <a:buNone/>
              <a:tabLst>
                <a:tab pos="5740400" algn="l"/>
              </a:tabLst>
              <a:defRPr/>
            </a:pPr>
            <a:r>
              <a:rPr lang="ja-JP" altLang="en-US" sz="1400" dirty="0">
                <a:latin typeface="ＭＳ Ｐゴシック" panose="020B0600070205080204" pitchFamily="50" charset="-128"/>
              </a:rPr>
              <a:t>　・　</a:t>
            </a: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重点１４路線</a:t>
            </a:r>
            <a:r>
              <a:rPr lang="ja-JP" altLang="en-US" sz="1400" dirty="0">
                <a:latin typeface="ＭＳ Ｐゴシック" panose="020B0600070205080204" pitchFamily="50" charset="-128"/>
              </a:rPr>
              <a:t>において</a:t>
            </a:r>
            <a:r>
              <a:rPr kumimoji="1" lang="ja-JP" altLang="en-US" sz="1400" b="0" i="0" u="non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、広域ネットワークの形成</a:t>
            </a: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に加え、</a:t>
            </a:r>
            <a:r>
              <a:rPr lang="ja-JP" altLang="en-US" sz="1400" dirty="0">
                <a:latin typeface="ＭＳ Ｐゴシック" panose="020B0600070205080204" pitchFamily="50" charset="-128"/>
              </a:rPr>
              <a:t>密集市街地や</a:t>
            </a:r>
            <a:endParaRPr lang="en-US" altLang="ja-JP" sz="1400" dirty="0">
              <a:latin typeface="ＭＳ Ｐゴシック" panose="020B0600070205080204" pitchFamily="50" charset="-128"/>
            </a:endParaRPr>
          </a:p>
          <a:p>
            <a:pPr marL="471600" marR="0" lvl="0" algn="l" defTabSz="914400" rtl="0" eaLnBrk="1" fontAlgn="base" latinLnBrk="0" hangingPunct="1">
              <a:lnSpc>
                <a:spcPct val="100000"/>
              </a:lnSpc>
              <a:spcBef>
                <a:spcPts val="170"/>
              </a:spcBef>
              <a:spcAft>
                <a:spcPts val="300"/>
              </a:spcAft>
              <a:buClrTx/>
              <a:buSzTx/>
              <a:buNone/>
              <a:tabLst>
                <a:tab pos="5740400" algn="l"/>
              </a:tabLst>
              <a:defRPr/>
            </a:pPr>
            <a:r>
              <a:rPr lang="ja-JP" altLang="en-US" sz="1400" dirty="0">
                <a:latin typeface="ＭＳ Ｐゴシック" panose="020B0600070205080204" pitchFamily="50" charset="-128"/>
              </a:rPr>
              <a:t>      防災拠点へのアクセスルートの確保などの観点から</a:t>
            </a: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電線共同溝整備等を実施</a:t>
            </a:r>
            <a:endPar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a:p>
            <a:pPr marL="756000" lvl="0" indent="-284400" eaLnBrk="1" hangingPunct="1">
              <a:spcBef>
                <a:spcPts val="170"/>
              </a:spcBef>
              <a:spcAft>
                <a:spcPts val="300"/>
              </a:spcAft>
              <a:buFont typeface="Wingdings" panose="05000000000000000000" pitchFamily="2" charset="2"/>
              <a:buChar char="Ø"/>
              <a:tabLst>
                <a:tab pos="5740400" algn="l"/>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無電柱化の推進と連携した下水管渠の耐震化を実施</a:t>
            </a:r>
            <a:endPar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p:txBody>
      </p:sp>
      <p:sp>
        <p:nvSpPr>
          <p:cNvPr id="14" name="Rectangle 4">
            <a:extLst>
              <a:ext uri="{FF2B5EF4-FFF2-40B4-BE49-F238E27FC236}">
                <a16:creationId xmlns:a16="http://schemas.microsoft.com/office/drawing/2014/main" id="{21278C3B-AEA9-56B1-3CFC-4ED3CE1C9E80}"/>
              </a:ext>
            </a:extLst>
          </p:cNvPr>
          <p:cNvSpPr>
            <a:spLocks noChangeArrowheads="1"/>
          </p:cNvSpPr>
          <p:nvPr/>
        </p:nvSpPr>
        <p:spPr bwMode="auto">
          <a:xfrm>
            <a:off x="-1588" y="-4763"/>
            <a:ext cx="9145588" cy="476251"/>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ＭＳ Ｐゴシック" panose="020B0600070205080204" pitchFamily="50" charset="-128"/>
                <a:ea typeface="HG創英角ｺﾞｼｯｸUB" pitchFamily="49" charset="-128"/>
                <a:cs typeface="+mn-cs"/>
              </a:rPr>
              <a:t>防災体制の更なる充実・震災対策の推進①</a:t>
            </a:r>
          </a:p>
        </p:txBody>
      </p:sp>
      <p:sp>
        <p:nvSpPr>
          <p:cNvPr id="28" name="Rectangle 4">
            <a:extLst>
              <a:ext uri="{FF2B5EF4-FFF2-40B4-BE49-F238E27FC236}">
                <a16:creationId xmlns:a16="http://schemas.microsoft.com/office/drawing/2014/main" id="{FF997F0B-6E7D-BAB7-FD72-4D3FF41EB504}"/>
              </a:ext>
            </a:extLst>
          </p:cNvPr>
          <p:cNvSpPr>
            <a:spLocks noChangeArrowheads="1"/>
          </p:cNvSpPr>
          <p:nvPr/>
        </p:nvSpPr>
        <p:spPr bwMode="auto">
          <a:xfrm>
            <a:off x="7302500" y="0"/>
            <a:ext cx="18415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ja-JP" altLang="en-US" sz="1400" b="0" i="0" u="none" strike="noStrike" kern="1200" cap="none" spc="0" normalizeH="0" baseline="0" noProof="0" dirty="0">
                <a:ln>
                  <a:noFill/>
                </a:ln>
                <a:solidFill>
                  <a:srgbClr val="000099"/>
                </a:solidFill>
                <a:effectLst/>
                <a:uLnTx/>
                <a:uFillTx/>
                <a:latin typeface="ＭＳ Ｐゴシック" panose="020B0600070205080204" pitchFamily="50" charset="-128"/>
                <a:ea typeface="HG創英角ｺﾞｼｯｸUB" panose="020B0909000000000000" pitchFamily="49" charset="-128"/>
                <a:cs typeface="+mn-cs"/>
              </a:rPr>
              <a:t>防災力の強化</a:t>
            </a:r>
            <a:endParaRPr kumimoji="1" lang="en-US" altLang="ja-JP" sz="1400" b="0" i="0" u="none" strike="noStrike" kern="1200" cap="none" spc="0" normalizeH="0" baseline="0" noProof="0" dirty="0">
              <a:ln>
                <a:noFill/>
              </a:ln>
              <a:solidFill>
                <a:srgbClr val="000099"/>
              </a:solidFill>
              <a:effectLst/>
              <a:uLnTx/>
              <a:uFillTx/>
              <a:latin typeface="ＭＳ Ｐゴシック" panose="020B0600070205080204" pitchFamily="50" charset="-128"/>
              <a:ea typeface="HG創英角ｺﾞｼｯｸUB" panose="020B0909000000000000" pitchFamily="49" charset="-128"/>
              <a:cs typeface="+mn-cs"/>
            </a:endParaRPr>
          </a:p>
        </p:txBody>
      </p:sp>
      <p:sp>
        <p:nvSpPr>
          <p:cNvPr id="89" name="Rectangle 5">
            <a:extLst>
              <a:ext uri="{FF2B5EF4-FFF2-40B4-BE49-F238E27FC236}">
                <a16:creationId xmlns:a16="http://schemas.microsoft.com/office/drawing/2014/main" id="{9D98B698-41EB-F677-DD05-399961F42F42}"/>
              </a:ext>
            </a:extLst>
          </p:cNvPr>
          <p:cNvSpPr>
            <a:spLocks noChangeArrowheads="1"/>
          </p:cNvSpPr>
          <p:nvPr/>
        </p:nvSpPr>
        <p:spPr bwMode="auto">
          <a:xfrm>
            <a:off x="8374" y="413086"/>
            <a:ext cx="8311227" cy="1176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eaLnBrk="1" hangingPunct="1">
              <a:spcBef>
                <a:spcPts val="170"/>
              </a:spcBef>
              <a:spcAft>
                <a:spcPts val="170"/>
              </a:spcAft>
              <a:buNone/>
              <a:tabLst>
                <a:tab pos="4238625" algn="l"/>
              </a:tabLst>
              <a:defRPr/>
            </a:pPr>
            <a:r>
              <a:rPr lang="ja-JP" altLang="en-US" sz="1600" b="1" dirty="0">
                <a:latin typeface="ＭＳ Ｐゴシック" panose="020B0600070205080204" pitchFamily="50" charset="-128"/>
              </a:rPr>
              <a:t>■　南海トラフ巨大地震など切迫する大規模地震に対する耐震対策</a:t>
            </a:r>
            <a:endParaRPr lang="en-US" altLang="ja-JP" sz="1600" b="1" dirty="0">
              <a:latin typeface="ＭＳ Ｐゴシック" panose="020B0600070205080204" pitchFamily="50" charset="-128"/>
            </a:endParaRPr>
          </a:p>
          <a:p>
            <a:pPr marL="288000" eaLnBrk="1" hangingPunct="1">
              <a:spcBef>
                <a:spcPts val="170"/>
              </a:spcBef>
              <a:spcAft>
                <a:spcPts val="170"/>
              </a:spcAft>
              <a:buNone/>
              <a:tabLst>
                <a:tab pos="4238625" algn="l"/>
              </a:tabLst>
              <a:defRPr/>
            </a:pP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（２０億６，８００万円） </a:t>
            </a:r>
            <a:endParaRPr lang="ja-JP" altLang="en-US" sz="1200" dirty="0">
              <a:latin typeface="ＭＳ Ｐゴシック" panose="020B0600070205080204" pitchFamily="50" charset="-128"/>
            </a:endParaRPr>
          </a:p>
          <a:p>
            <a:pPr marL="757350" indent="-285750" eaLnBrk="1" hangingPunct="1">
              <a:spcBef>
                <a:spcPts val="170"/>
              </a:spcBef>
              <a:spcAft>
                <a:spcPts val="170"/>
              </a:spcAft>
              <a:buFont typeface="Wingdings" panose="05000000000000000000" pitchFamily="2" charset="2"/>
              <a:buChar char="Ø"/>
              <a:tabLst>
                <a:tab pos="4483100" algn="l"/>
              </a:tabLst>
              <a:defRPr/>
            </a:pPr>
            <a:r>
              <a:rPr lang="ja-JP" altLang="en-US" sz="1400" dirty="0">
                <a:latin typeface="ＭＳ Ｐゴシック" panose="020B0600070205080204" pitchFamily="50" charset="-128"/>
              </a:rPr>
              <a:t>海岸堤防・河川護岸の耐震対策を実施</a:t>
            </a:r>
            <a:endParaRPr lang="en-US" altLang="ja-JP" sz="1400" strike="sngStrike" dirty="0">
              <a:latin typeface="ＭＳ Ｐゴシック" panose="020B0600070205080204" pitchFamily="50" charset="-128"/>
            </a:endParaRPr>
          </a:p>
          <a:p>
            <a:pPr marL="756000" indent="-284400" eaLnBrk="1" hangingPunct="1">
              <a:spcBef>
                <a:spcPts val="170"/>
              </a:spcBef>
              <a:spcAft>
                <a:spcPts val="170"/>
              </a:spcAft>
              <a:buFont typeface="Wingdings" panose="05000000000000000000" pitchFamily="2" charset="2"/>
              <a:buChar char="Ø"/>
              <a:tabLst>
                <a:tab pos="4483100" algn="l"/>
              </a:tabLst>
              <a:defRPr/>
            </a:pPr>
            <a:r>
              <a:rPr lang="ja-JP" altLang="en-US" sz="1400" dirty="0">
                <a:latin typeface="ＭＳ Ｐゴシック" panose="020B0600070205080204" pitchFamily="50" charset="-128"/>
              </a:rPr>
              <a:t>民間鉄道事業者が行う高架橋及び駅の耐震補強に対する補助</a:t>
            </a:r>
            <a:endParaRPr lang="en-US" altLang="ja-JP" sz="1400" u="sng" dirty="0">
              <a:latin typeface="ＭＳ Ｐゴシック" panose="020B0600070205080204" pitchFamily="50" charset="-128"/>
            </a:endParaRPr>
          </a:p>
          <a:p>
            <a:pPr marL="471600" eaLnBrk="1" hangingPunct="1">
              <a:spcBef>
                <a:spcPts val="170"/>
              </a:spcBef>
              <a:spcAft>
                <a:spcPts val="170"/>
              </a:spcAft>
              <a:buNone/>
              <a:tabLst>
                <a:tab pos="4483100" algn="l"/>
              </a:tabLst>
              <a:defRPr/>
            </a:pPr>
            <a:r>
              <a:rPr lang="ja-JP" altLang="en-US" sz="1400" dirty="0">
                <a:latin typeface="ＭＳ Ｐゴシック" panose="020B0600070205080204" pitchFamily="50" charset="-128"/>
              </a:rPr>
              <a:t>　</a:t>
            </a:r>
            <a:endParaRPr lang="en-US" altLang="ja-JP" sz="1400" dirty="0">
              <a:latin typeface="ＭＳ Ｐゴシック" panose="020B0600070205080204" pitchFamily="50" charset="-128"/>
              <a:cs typeface="Times New Roman" pitchFamily="18" charset="0"/>
            </a:endParaRPr>
          </a:p>
        </p:txBody>
      </p:sp>
      <p:sp>
        <p:nvSpPr>
          <p:cNvPr id="70" name="スライド番号プレースホルダ 3">
            <a:extLst>
              <a:ext uri="{FF2B5EF4-FFF2-40B4-BE49-F238E27FC236}">
                <a16:creationId xmlns:a16="http://schemas.microsoft.com/office/drawing/2014/main" id="{6CFEEDAC-EAB5-5905-0F7C-3A3C63A46A80}"/>
              </a:ext>
            </a:extLst>
          </p:cNvPr>
          <p:cNvSpPr txBox="1">
            <a:spLocks noGrp="1"/>
          </p:cNvSpPr>
          <p:nvPr/>
        </p:nvSpPr>
        <p:spPr bwMode="auto">
          <a:xfrm>
            <a:off x="7010400" y="4786314"/>
            <a:ext cx="2133600" cy="357187"/>
          </a:xfrm>
          <a:prstGeom prst="rect">
            <a:avLst/>
          </a:prstGeom>
          <a:noFill/>
          <a:ln>
            <a:miter lim="800000"/>
            <a:headEnd/>
            <a:tailEnd/>
          </a:ln>
        </p:spPr>
        <p:txBody>
          <a:bodyPr lIns="77928" tIns="38964" rIns="77928" bIns="38964"/>
          <a:lstStyle/>
          <a:p>
            <a:pPr algn="r" defTabSz="914378">
              <a:defRPr/>
            </a:pPr>
            <a:fld id="{8FFDCF82-61BD-41EF-A490-9375BDA4C9D1}" type="slidenum">
              <a:rPr lang="en-US" altLang="ja-JP" sz="2000" b="1">
                <a:solidFill>
                  <a:srgbClr val="000000"/>
                </a:solidFill>
                <a:effectLst>
                  <a:outerShdw blurRad="38100" dist="38100" dir="2700000" algn="tl">
                    <a:srgbClr val="C0C0C0"/>
                  </a:outerShdw>
                </a:effectLst>
                <a:latin typeface="ＭＳ Ｐゴシック" panose="020B0600070205080204" pitchFamily="50" charset="-128"/>
                <a:cs typeface="Arial" panose="020B0604020202020204" pitchFamily="34" charset="0"/>
              </a:rPr>
              <a:pPr algn="r" defTabSz="914378">
                <a:defRPr/>
              </a:pPr>
              <a:t>47</a:t>
            </a:fld>
            <a:endParaRPr lang="en-US" altLang="ja-JP" sz="2000" b="1" dirty="0">
              <a:solidFill>
                <a:srgbClr val="000000"/>
              </a:solidFill>
              <a:effectLst>
                <a:outerShdw blurRad="38100" dist="38100" dir="2700000" algn="tl">
                  <a:srgbClr val="C0C0C0"/>
                </a:outerShdw>
              </a:effectLst>
              <a:latin typeface="ＭＳ Ｐゴシック" panose="020B0600070205080204" pitchFamily="50" charset="-128"/>
              <a:cs typeface="Arial" panose="020B0604020202020204" pitchFamily="34" charset="0"/>
            </a:endParaRPr>
          </a:p>
        </p:txBody>
      </p:sp>
      <p:grpSp>
        <p:nvGrpSpPr>
          <p:cNvPr id="378" name="グループ化 377">
            <a:extLst>
              <a:ext uri="{FF2B5EF4-FFF2-40B4-BE49-F238E27FC236}">
                <a16:creationId xmlns:a16="http://schemas.microsoft.com/office/drawing/2014/main" id="{6119CD08-A98C-2F60-24C9-D654B689F221}"/>
              </a:ext>
            </a:extLst>
          </p:cNvPr>
          <p:cNvGrpSpPr/>
          <p:nvPr/>
        </p:nvGrpSpPr>
        <p:grpSpPr>
          <a:xfrm>
            <a:off x="6745581" y="586775"/>
            <a:ext cx="2351867" cy="2066810"/>
            <a:chOff x="6470764" y="569072"/>
            <a:chExt cx="2657525" cy="2335422"/>
          </a:xfrm>
        </p:grpSpPr>
        <p:grpSp>
          <p:nvGrpSpPr>
            <p:cNvPr id="379" name="グループ化 378">
              <a:extLst>
                <a:ext uri="{FF2B5EF4-FFF2-40B4-BE49-F238E27FC236}">
                  <a16:creationId xmlns:a16="http://schemas.microsoft.com/office/drawing/2014/main" id="{72A086F6-32B5-DD34-552B-EC20538688CE}"/>
                </a:ext>
              </a:extLst>
            </p:cNvPr>
            <p:cNvGrpSpPr/>
            <p:nvPr/>
          </p:nvGrpSpPr>
          <p:grpSpPr>
            <a:xfrm>
              <a:off x="6470764" y="569072"/>
              <a:ext cx="2197019" cy="2330764"/>
              <a:chOff x="931719" y="5501146"/>
              <a:chExt cx="6591300" cy="7150100"/>
            </a:xfrm>
          </p:grpSpPr>
          <p:pic>
            <p:nvPicPr>
              <p:cNvPr id="385" name="Picture 156">
                <a:extLst>
                  <a:ext uri="{FF2B5EF4-FFF2-40B4-BE49-F238E27FC236}">
                    <a16:creationId xmlns:a16="http://schemas.microsoft.com/office/drawing/2014/main" id="{F6088DA6-1350-0D0F-00A3-46BE8E7313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0769" y="5501146"/>
                <a:ext cx="6572250" cy="7150100"/>
              </a:xfrm>
              <a:prstGeom prst="rect">
                <a:avLst/>
              </a:prstGeom>
              <a:noFill/>
              <a:extLst>
                <a:ext uri="{909E8E84-426E-40DD-AFC4-6F175D3DCCD1}">
                  <a14:hiddenFill xmlns:a14="http://schemas.microsoft.com/office/drawing/2010/main">
                    <a:solidFill>
                      <a:srgbClr val="FFFFFF"/>
                    </a:solidFill>
                  </a14:hiddenFill>
                </a:ext>
              </a:extLst>
            </p:spPr>
          </p:pic>
          <p:sp>
            <p:nvSpPr>
              <p:cNvPr id="386" name="Freeform 155">
                <a:extLst>
                  <a:ext uri="{FF2B5EF4-FFF2-40B4-BE49-F238E27FC236}">
                    <a16:creationId xmlns:a16="http://schemas.microsoft.com/office/drawing/2014/main" id="{954165AC-1254-94EA-D706-799F40C002D4}"/>
                  </a:ext>
                </a:extLst>
              </p:cNvPr>
              <p:cNvSpPr>
                <a:spLocks/>
              </p:cNvSpPr>
              <p:nvPr/>
            </p:nvSpPr>
            <p:spPr bwMode="auto">
              <a:xfrm>
                <a:off x="1867571" y="6577712"/>
                <a:ext cx="374648" cy="323934"/>
              </a:xfrm>
              <a:custGeom>
                <a:avLst/>
                <a:gdLst>
                  <a:gd name="T0" fmla="*/ 147 w 147"/>
                  <a:gd name="T1" fmla="*/ 174 h 174"/>
                  <a:gd name="T2" fmla="*/ 74 w 147"/>
                  <a:gd name="T3" fmla="*/ 0 h 174"/>
                  <a:gd name="T4" fmla="*/ 0 w 147"/>
                  <a:gd name="T5" fmla="*/ 174 h 174"/>
                  <a:gd name="T6" fmla="*/ 147 w 147"/>
                  <a:gd name="T7" fmla="*/ 174 h 174"/>
                </a:gdLst>
                <a:ahLst/>
                <a:cxnLst>
                  <a:cxn ang="0">
                    <a:pos x="T0" y="T1"/>
                  </a:cxn>
                  <a:cxn ang="0">
                    <a:pos x="T2" y="T3"/>
                  </a:cxn>
                  <a:cxn ang="0">
                    <a:pos x="T4" y="T5"/>
                  </a:cxn>
                  <a:cxn ang="0">
                    <a:pos x="T6" y="T7"/>
                  </a:cxn>
                </a:cxnLst>
                <a:rect l="0" t="0" r="r" b="b"/>
                <a:pathLst>
                  <a:path w="147" h="174">
                    <a:moveTo>
                      <a:pt x="147" y="174"/>
                    </a:moveTo>
                    <a:lnTo>
                      <a:pt x="74" y="0"/>
                    </a:lnTo>
                    <a:lnTo>
                      <a:pt x="0" y="174"/>
                    </a:lnTo>
                    <a:lnTo>
                      <a:pt x="147" y="174"/>
                    </a:lnTo>
                    <a:close/>
                  </a:path>
                </a:pathLst>
              </a:custGeom>
              <a:solidFill>
                <a:srgbClr val="000000"/>
              </a:solidFill>
              <a:ln w="26988">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387" name="Text Box 138">
                <a:extLst>
                  <a:ext uri="{FF2B5EF4-FFF2-40B4-BE49-F238E27FC236}">
                    <a16:creationId xmlns:a16="http://schemas.microsoft.com/office/drawing/2014/main" id="{BB8329C9-E571-1635-5FAB-278459F6D3B3}"/>
                  </a:ext>
                </a:extLst>
              </p:cNvPr>
              <p:cNvSpPr txBox="1">
                <a:spLocks noChangeArrowheads="1"/>
              </p:cNvSpPr>
              <p:nvPr/>
            </p:nvSpPr>
            <p:spPr bwMode="auto">
              <a:xfrm>
                <a:off x="1735792" y="5893331"/>
                <a:ext cx="398463" cy="549276"/>
              </a:xfrm>
              <a:prstGeom prst="rect">
                <a:avLst/>
              </a:prstGeom>
              <a:noFill/>
              <a:ln>
                <a:noFill/>
              </a:ln>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900" b="0" i="0" u="none" strike="noStrike" cap="none" normalizeH="0" baseline="0" dirty="0">
                    <a:ln>
                      <a:noFill/>
                    </a:ln>
                    <a:solidFill>
                      <a:srgbClr val="000000"/>
                    </a:solidFill>
                    <a:effectLst/>
                    <a:latin typeface="Century" panose="02040604050505020304" pitchFamily="18" charset="0"/>
                    <a:ea typeface="ＭＳ Ｐゴシック" panose="020B0600070205080204" pitchFamily="50" charset="-128"/>
                    <a:cs typeface="Times New Roman" panose="02020603050405020304" pitchFamily="18" charset="0"/>
                  </a:rPr>
                  <a:t>N</a:t>
                </a:r>
                <a:endParaRPr kumimoji="0" lang="en-US" altLang="ja-JP" sz="1000" b="0" i="0" u="none" strike="noStrike" cap="none" normalizeH="0" baseline="0" dirty="0">
                  <a:ln>
                    <a:noFill/>
                  </a:ln>
                  <a:solidFill>
                    <a:schemeClr val="tx1"/>
                  </a:solidFill>
                  <a:effectLst/>
                  <a:latin typeface="Arial" panose="020B0604020202020204" pitchFamily="34" charset="0"/>
                </a:endParaRPr>
              </a:p>
            </p:txBody>
          </p:sp>
          <p:sp>
            <p:nvSpPr>
              <p:cNvPr id="388" name="Freeform 130">
                <a:extLst>
                  <a:ext uri="{FF2B5EF4-FFF2-40B4-BE49-F238E27FC236}">
                    <a16:creationId xmlns:a16="http://schemas.microsoft.com/office/drawing/2014/main" id="{B52CC6A1-8FB0-E3A0-F2C7-B1730B83DCB7}"/>
                  </a:ext>
                </a:extLst>
              </p:cNvPr>
              <p:cNvSpPr>
                <a:spLocks/>
              </p:cNvSpPr>
              <p:nvPr/>
            </p:nvSpPr>
            <p:spPr bwMode="auto">
              <a:xfrm>
                <a:off x="2163619" y="5848808"/>
                <a:ext cx="4051300" cy="2997200"/>
              </a:xfrm>
              <a:custGeom>
                <a:avLst/>
                <a:gdLst>
                  <a:gd name="T0" fmla="*/ 136 w 2552"/>
                  <a:gd name="T1" fmla="*/ 1656 h 1888"/>
                  <a:gd name="T2" fmla="*/ 171 w 2552"/>
                  <a:gd name="T3" fmla="*/ 1653 h 1888"/>
                  <a:gd name="T4" fmla="*/ 420 w 2552"/>
                  <a:gd name="T5" fmla="*/ 1520 h 1888"/>
                  <a:gd name="T6" fmla="*/ 562 w 2552"/>
                  <a:gd name="T7" fmla="*/ 1419 h 1888"/>
                  <a:gd name="T8" fmla="*/ 882 w 2552"/>
                  <a:gd name="T9" fmla="*/ 1197 h 1888"/>
                  <a:gd name="T10" fmla="*/ 932 w 2552"/>
                  <a:gd name="T11" fmla="*/ 1164 h 1888"/>
                  <a:gd name="T12" fmla="*/ 1185 w 2552"/>
                  <a:gd name="T13" fmla="*/ 1027 h 1888"/>
                  <a:gd name="T14" fmla="*/ 1392 w 2552"/>
                  <a:gd name="T15" fmla="*/ 816 h 1888"/>
                  <a:gd name="T16" fmla="*/ 1476 w 2552"/>
                  <a:gd name="T17" fmla="*/ 780 h 1888"/>
                  <a:gd name="T18" fmla="*/ 1692 w 2552"/>
                  <a:gd name="T19" fmla="*/ 776 h 1888"/>
                  <a:gd name="T20" fmla="*/ 1735 w 2552"/>
                  <a:gd name="T21" fmla="*/ 691 h 1888"/>
                  <a:gd name="T22" fmla="*/ 1776 w 2552"/>
                  <a:gd name="T23" fmla="*/ 596 h 1888"/>
                  <a:gd name="T24" fmla="*/ 1840 w 2552"/>
                  <a:gd name="T25" fmla="*/ 500 h 1888"/>
                  <a:gd name="T26" fmla="*/ 1972 w 2552"/>
                  <a:gd name="T27" fmla="*/ 444 h 1888"/>
                  <a:gd name="T28" fmla="*/ 2092 w 2552"/>
                  <a:gd name="T29" fmla="*/ 440 h 1888"/>
                  <a:gd name="T30" fmla="*/ 2200 w 2552"/>
                  <a:gd name="T31" fmla="*/ 444 h 1888"/>
                  <a:gd name="T32" fmla="*/ 2372 w 2552"/>
                  <a:gd name="T33" fmla="*/ 380 h 1888"/>
                  <a:gd name="T34" fmla="*/ 2428 w 2552"/>
                  <a:gd name="T35" fmla="*/ 192 h 1888"/>
                  <a:gd name="T36" fmla="*/ 2452 w 2552"/>
                  <a:gd name="T37" fmla="*/ 96 h 1888"/>
                  <a:gd name="T38" fmla="*/ 2552 w 2552"/>
                  <a:gd name="T39" fmla="*/ 52 h 1888"/>
                  <a:gd name="T40" fmla="*/ 2524 w 2552"/>
                  <a:gd name="T41" fmla="*/ 212 h 1888"/>
                  <a:gd name="T42" fmla="*/ 2540 w 2552"/>
                  <a:gd name="T43" fmla="*/ 280 h 1888"/>
                  <a:gd name="T44" fmla="*/ 2512 w 2552"/>
                  <a:gd name="T45" fmla="*/ 373 h 1888"/>
                  <a:gd name="T46" fmla="*/ 2460 w 2552"/>
                  <a:gd name="T47" fmla="*/ 424 h 1888"/>
                  <a:gd name="T48" fmla="*/ 2386 w 2552"/>
                  <a:gd name="T49" fmla="*/ 456 h 1888"/>
                  <a:gd name="T50" fmla="*/ 2329 w 2552"/>
                  <a:gd name="T51" fmla="*/ 496 h 1888"/>
                  <a:gd name="T52" fmla="*/ 2257 w 2552"/>
                  <a:gd name="T53" fmla="*/ 525 h 1888"/>
                  <a:gd name="T54" fmla="*/ 2089 w 2552"/>
                  <a:gd name="T55" fmla="*/ 510 h 1888"/>
                  <a:gd name="T56" fmla="*/ 2026 w 2552"/>
                  <a:gd name="T57" fmla="*/ 505 h 1888"/>
                  <a:gd name="T58" fmla="*/ 1968 w 2552"/>
                  <a:gd name="T59" fmla="*/ 528 h 1888"/>
                  <a:gd name="T60" fmla="*/ 1909 w 2552"/>
                  <a:gd name="T61" fmla="*/ 558 h 1888"/>
                  <a:gd name="T62" fmla="*/ 1864 w 2552"/>
                  <a:gd name="T63" fmla="*/ 582 h 1888"/>
                  <a:gd name="T64" fmla="*/ 1849 w 2552"/>
                  <a:gd name="T65" fmla="*/ 687 h 1888"/>
                  <a:gd name="T66" fmla="*/ 1816 w 2552"/>
                  <a:gd name="T67" fmla="*/ 760 h 1888"/>
                  <a:gd name="T68" fmla="*/ 1736 w 2552"/>
                  <a:gd name="T69" fmla="*/ 852 h 1888"/>
                  <a:gd name="T70" fmla="*/ 1684 w 2552"/>
                  <a:gd name="T71" fmla="*/ 865 h 1888"/>
                  <a:gd name="T72" fmla="*/ 1608 w 2552"/>
                  <a:gd name="T73" fmla="*/ 868 h 1888"/>
                  <a:gd name="T74" fmla="*/ 1528 w 2552"/>
                  <a:gd name="T75" fmla="*/ 892 h 1888"/>
                  <a:gd name="T76" fmla="*/ 1392 w 2552"/>
                  <a:gd name="T77" fmla="*/ 936 h 1888"/>
                  <a:gd name="T78" fmla="*/ 1344 w 2552"/>
                  <a:gd name="T79" fmla="*/ 1008 h 1888"/>
                  <a:gd name="T80" fmla="*/ 1276 w 2552"/>
                  <a:gd name="T81" fmla="*/ 1064 h 1888"/>
                  <a:gd name="T82" fmla="*/ 1204 w 2552"/>
                  <a:gd name="T83" fmla="*/ 1117 h 1888"/>
                  <a:gd name="T84" fmla="*/ 1153 w 2552"/>
                  <a:gd name="T85" fmla="*/ 1164 h 1888"/>
                  <a:gd name="T86" fmla="*/ 1098 w 2552"/>
                  <a:gd name="T87" fmla="*/ 1195 h 1888"/>
                  <a:gd name="T88" fmla="*/ 1032 w 2552"/>
                  <a:gd name="T89" fmla="*/ 1248 h 1888"/>
                  <a:gd name="T90" fmla="*/ 882 w 2552"/>
                  <a:gd name="T91" fmla="*/ 1405 h 1888"/>
                  <a:gd name="T92" fmla="*/ 657 w 2552"/>
                  <a:gd name="T93" fmla="*/ 1560 h 1888"/>
                  <a:gd name="T94" fmla="*/ 571 w 2552"/>
                  <a:gd name="T95" fmla="*/ 1618 h 1888"/>
                  <a:gd name="T96" fmla="*/ 510 w 2552"/>
                  <a:gd name="T97" fmla="*/ 1653 h 1888"/>
                  <a:gd name="T98" fmla="*/ 180 w 2552"/>
                  <a:gd name="T99" fmla="*/ 1804 h 1888"/>
                  <a:gd name="T100" fmla="*/ 108 w 2552"/>
                  <a:gd name="T101" fmla="*/ 1672 h 18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52" h="1888">
                    <a:moveTo>
                      <a:pt x="108" y="1672"/>
                    </a:moveTo>
                    <a:lnTo>
                      <a:pt x="136" y="1656"/>
                    </a:lnTo>
                    <a:lnTo>
                      <a:pt x="153" y="1653"/>
                    </a:lnTo>
                    <a:lnTo>
                      <a:pt x="171" y="1653"/>
                    </a:lnTo>
                    <a:lnTo>
                      <a:pt x="199" y="1639"/>
                    </a:lnTo>
                    <a:lnTo>
                      <a:pt x="420" y="1520"/>
                    </a:lnTo>
                    <a:lnTo>
                      <a:pt x="444" y="1497"/>
                    </a:lnTo>
                    <a:lnTo>
                      <a:pt x="562" y="1419"/>
                    </a:lnTo>
                    <a:lnTo>
                      <a:pt x="680" y="1332"/>
                    </a:lnTo>
                    <a:lnTo>
                      <a:pt x="882" y="1197"/>
                    </a:lnTo>
                    <a:lnTo>
                      <a:pt x="892" y="1196"/>
                    </a:lnTo>
                    <a:lnTo>
                      <a:pt x="932" y="1164"/>
                    </a:lnTo>
                    <a:lnTo>
                      <a:pt x="972" y="1164"/>
                    </a:lnTo>
                    <a:lnTo>
                      <a:pt x="1185" y="1027"/>
                    </a:lnTo>
                    <a:lnTo>
                      <a:pt x="1364" y="836"/>
                    </a:lnTo>
                    <a:lnTo>
                      <a:pt x="1392" y="816"/>
                    </a:lnTo>
                    <a:lnTo>
                      <a:pt x="1420" y="812"/>
                    </a:lnTo>
                    <a:lnTo>
                      <a:pt x="1476" y="780"/>
                    </a:lnTo>
                    <a:lnTo>
                      <a:pt x="1664" y="788"/>
                    </a:lnTo>
                    <a:lnTo>
                      <a:pt x="1692" y="776"/>
                    </a:lnTo>
                    <a:lnTo>
                      <a:pt x="1708" y="732"/>
                    </a:lnTo>
                    <a:lnTo>
                      <a:pt x="1735" y="691"/>
                    </a:lnTo>
                    <a:lnTo>
                      <a:pt x="1740" y="679"/>
                    </a:lnTo>
                    <a:lnTo>
                      <a:pt x="1776" y="596"/>
                    </a:lnTo>
                    <a:lnTo>
                      <a:pt x="1808" y="528"/>
                    </a:lnTo>
                    <a:lnTo>
                      <a:pt x="1840" y="500"/>
                    </a:lnTo>
                    <a:lnTo>
                      <a:pt x="1908" y="456"/>
                    </a:lnTo>
                    <a:lnTo>
                      <a:pt x="1972" y="444"/>
                    </a:lnTo>
                    <a:lnTo>
                      <a:pt x="2032" y="436"/>
                    </a:lnTo>
                    <a:lnTo>
                      <a:pt x="2092" y="440"/>
                    </a:lnTo>
                    <a:lnTo>
                      <a:pt x="2140" y="444"/>
                    </a:lnTo>
                    <a:lnTo>
                      <a:pt x="2200" y="444"/>
                    </a:lnTo>
                    <a:lnTo>
                      <a:pt x="2284" y="412"/>
                    </a:lnTo>
                    <a:lnTo>
                      <a:pt x="2372" y="380"/>
                    </a:lnTo>
                    <a:lnTo>
                      <a:pt x="2422" y="318"/>
                    </a:lnTo>
                    <a:lnTo>
                      <a:pt x="2428" y="192"/>
                    </a:lnTo>
                    <a:lnTo>
                      <a:pt x="2440" y="148"/>
                    </a:lnTo>
                    <a:lnTo>
                      <a:pt x="2452" y="96"/>
                    </a:lnTo>
                    <a:lnTo>
                      <a:pt x="2516" y="0"/>
                    </a:lnTo>
                    <a:lnTo>
                      <a:pt x="2552" y="52"/>
                    </a:lnTo>
                    <a:lnTo>
                      <a:pt x="2508" y="156"/>
                    </a:lnTo>
                    <a:lnTo>
                      <a:pt x="2524" y="212"/>
                    </a:lnTo>
                    <a:lnTo>
                      <a:pt x="2536" y="236"/>
                    </a:lnTo>
                    <a:lnTo>
                      <a:pt x="2540" y="280"/>
                    </a:lnTo>
                    <a:lnTo>
                      <a:pt x="2536" y="320"/>
                    </a:lnTo>
                    <a:lnTo>
                      <a:pt x="2512" y="373"/>
                    </a:lnTo>
                    <a:lnTo>
                      <a:pt x="2487" y="409"/>
                    </a:lnTo>
                    <a:lnTo>
                      <a:pt x="2460" y="424"/>
                    </a:lnTo>
                    <a:lnTo>
                      <a:pt x="2420" y="444"/>
                    </a:lnTo>
                    <a:lnTo>
                      <a:pt x="2386" y="456"/>
                    </a:lnTo>
                    <a:lnTo>
                      <a:pt x="2361" y="468"/>
                    </a:lnTo>
                    <a:lnTo>
                      <a:pt x="2329" y="496"/>
                    </a:lnTo>
                    <a:lnTo>
                      <a:pt x="2293" y="516"/>
                    </a:lnTo>
                    <a:lnTo>
                      <a:pt x="2257" y="525"/>
                    </a:lnTo>
                    <a:lnTo>
                      <a:pt x="2112" y="532"/>
                    </a:lnTo>
                    <a:lnTo>
                      <a:pt x="2089" y="510"/>
                    </a:lnTo>
                    <a:lnTo>
                      <a:pt x="2061" y="502"/>
                    </a:lnTo>
                    <a:lnTo>
                      <a:pt x="2026" y="505"/>
                    </a:lnTo>
                    <a:lnTo>
                      <a:pt x="1993" y="517"/>
                    </a:lnTo>
                    <a:lnTo>
                      <a:pt x="1968" y="528"/>
                    </a:lnTo>
                    <a:lnTo>
                      <a:pt x="1936" y="543"/>
                    </a:lnTo>
                    <a:lnTo>
                      <a:pt x="1909" y="558"/>
                    </a:lnTo>
                    <a:lnTo>
                      <a:pt x="1888" y="573"/>
                    </a:lnTo>
                    <a:lnTo>
                      <a:pt x="1864" y="582"/>
                    </a:lnTo>
                    <a:lnTo>
                      <a:pt x="1861" y="616"/>
                    </a:lnTo>
                    <a:lnTo>
                      <a:pt x="1849" y="687"/>
                    </a:lnTo>
                    <a:lnTo>
                      <a:pt x="1837" y="708"/>
                    </a:lnTo>
                    <a:lnTo>
                      <a:pt x="1816" y="760"/>
                    </a:lnTo>
                    <a:lnTo>
                      <a:pt x="1806" y="793"/>
                    </a:lnTo>
                    <a:lnTo>
                      <a:pt x="1736" y="852"/>
                    </a:lnTo>
                    <a:lnTo>
                      <a:pt x="1714" y="859"/>
                    </a:lnTo>
                    <a:lnTo>
                      <a:pt x="1684" y="865"/>
                    </a:lnTo>
                    <a:lnTo>
                      <a:pt x="1644" y="864"/>
                    </a:lnTo>
                    <a:lnTo>
                      <a:pt x="1608" y="868"/>
                    </a:lnTo>
                    <a:lnTo>
                      <a:pt x="1572" y="872"/>
                    </a:lnTo>
                    <a:lnTo>
                      <a:pt x="1528" y="892"/>
                    </a:lnTo>
                    <a:lnTo>
                      <a:pt x="1480" y="900"/>
                    </a:lnTo>
                    <a:lnTo>
                      <a:pt x="1392" y="936"/>
                    </a:lnTo>
                    <a:lnTo>
                      <a:pt x="1362" y="979"/>
                    </a:lnTo>
                    <a:lnTo>
                      <a:pt x="1344" y="1008"/>
                    </a:lnTo>
                    <a:lnTo>
                      <a:pt x="1309" y="1038"/>
                    </a:lnTo>
                    <a:lnTo>
                      <a:pt x="1276" y="1064"/>
                    </a:lnTo>
                    <a:lnTo>
                      <a:pt x="1244" y="1088"/>
                    </a:lnTo>
                    <a:lnTo>
                      <a:pt x="1204" y="1117"/>
                    </a:lnTo>
                    <a:lnTo>
                      <a:pt x="1182" y="1131"/>
                    </a:lnTo>
                    <a:lnTo>
                      <a:pt x="1153" y="1164"/>
                    </a:lnTo>
                    <a:lnTo>
                      <a:pt x="1124" y="1184"/>
                    </a:lnTo>
                    <a:lnTo>
                      <a:pt x="1098" y="1195"/>
                    </a:lnTo>
                    <a:lnTo>
                      <a:pt x="1053" y="1222"/>
                    </a:lnTo>
                    <a:cubicBezTo>
                      <a:pt x="1035" y="1248"/>
                      <a:pt x="1039" y="1235"/>
                      <a:pt x="1032" y="1248"/>
                    </a:cubicBezTo>
                    <a:lnTo>
                      <a:pt x="1014" y="1287"/>
                    </a:lnTo>
                    <a:lnTo>
                      <a:pt x="882" y="1405"/>
                    </a:lnTo>
                    <a:lnTo>
                      <a:pt x="810" y="1458"/>
                    </a:lnTo>
                    <a:lnTo>
                      <a:pt x="657" y="1560"/>
                    </a:lnTo>
                    <a:lnTo>
                      <a:pt x="631" y="1579"/>
                    </a:lnTo>
                    <a:lnTo>
                      <a:pt x="571" y="1618"/>
                    </a:lnTo>
                    <a:lnTo>
                      <a:pt x="537" y="1630"/>
                    </a:lnTo>
                    <a:lnTo>
                      <a:pt x="510" y="1653"/>
                    </a:lnTo>
                    <a:lnTo>
                      <a:pt x="388" y="1716"/>
                    </a:lnTo>
                    <a:lnTo>
                      <a:pt x="180" y="1804"/>
                    </a:lnTo>
                    <a:lnTo>
                      <a:pt x="0" y="1888"/>
                    </a:lnTo>
                    <a:lnTo>
                      <a:pt x="108" y="1672"/>
                    </a:lnTo>
                    <a:close/>
                  </a:path>
                </a:pathLst>
              </a:custGeom>
              <a:solidFill>
                <a:srgbClr val="00FFFF"/>
              </a:solidFill>
              <a:ln w="9525">
                <a:noFill/>
                <a:round/>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389" name="Freeform 129">
                <a:extLst>
                  <a:ext uri="{FF2B5EF4-FFF2-40B4-BE49-F238E27FC236}">
                    <a16:creationId xmlns:a16="http://schemas.microsoft.com/office/drawing/2014/main" id="{D7ED82C5-7663-E626-E6E7-1585EBCB1CB4}"/>
                  </a:ext>
                </a:extLst>
              </p:cNvPr>
              <p:cNvSpPr>
                <a:spLocks/>
              </p:cNvSpPr>
              <p:nvPr/>
            </p:nvSpPr>
            <p:spPr bwMode="auto">
              <a:xfrm>
                <a:off x="3330432" y="10998658"/>
                <a:ext cx="3749675" cy="747713"/>
              </a:xfrm>
              <a:custGeom>
                <a:avLst/>
                <a:gdLst>
                  <a:gd name="T0" fmla="*/ 232 w 2362"/>
                  <a:gd name="T1" fmla="*/ 78 h 471"/>
                  <a:gd name="T2" fmla="*/ 409 w 2362"/>
                  <a:gd name="T3" fmla="*/ 138 h 471"/>
                  <a:gd name="T4" fmla="*/ 529 w 2362"/>
                  <a:gd name="T5" fmla="*/ 177 h 471"/>
                  <a:gd name="T6" fmla="*/ 643 w 2362"/>
                  <a:gd name="T7" fmla="*/ 213 h 471"/>
                  <a:gd name="T8" fmla="*/ 733 w 2362"/>
                  <a:gd name="T9" fmla="*/ 243 h 471"/>
                  <a:gd name="T10" fmla="*/ 892 w 2362"/>
                  <a:gd name="T11" fmla="*/ 258 h 471"/>
                  <a:gd name="T12" fmla="*/ 931 w 2362"/>
                  <a:gd name="T13" fmla="*/ 324 h 471"/>
                  <a:gd name="T14" fmla="*/ 982 w 2362"/>
                  <a:gd name="T15" fmla="*/ 399 h 471"/>
                  <a:gd name="T16" fmla="*/ 1048 w 2362"/>
                  <a:gd name="T17" fmla="*/ 417 h 471"/>
                  <a:gd name="T18" fmla="*/ 1261 w 2362"/>
                  <a:gd name="T19" fmla="*/ 303 h 471"/>
                  <a:gd name="T20" fmla="*/ 1414 w 2362"/>
                  <a:gd name="T21" fmla="*/ 201 h 471"/>
                  <a:gd name="T22" fmla="*/ 1489 w 2362"/>
                  <a:gd name="T23" fmla="*/ 162 h 471"/>
                  <a:gd name="T24" fmla="*/ 1563 w 2362"/>
                  <a:gd name="T25" fmla="*/ 132 h 471"/>
                  <a:gd name="T26" fmla="*/ 1690 w 2362"/>
                  <a:gd name="T27" fmla="*/ 111 h 471"/>
                  <a:gd name="T28" fmla="*/ 1903 w 2362"/>
                  <a:gd name="T29" fmla="*/ 102 h 471"/>
                  <a:gd name="T30" fmla="*/ 2068 w 2362"/>
                  <a:gd name="T31" fmla="*/ 132 h 471"/>
                  <a:gd name="T32" fmla="*/ 2209 w 2362"/>
                  <a:gd name="T33" fmla="*/ 165 h 471"/>
                  <a:gd name="T34" fmla="*/ 2362 w 2362"/>
                  <a:gd name="T35" fmla="*/ 216 h 471"/>
                  <a:gd name="T36" fmla="*/ 2254 w 2362"/>
                  <a:gd name="T37" fmla="*/ 195 h 471"/>
                  <a:gd name="T38" fmla="*/ 2101 w 2362"/>
                  <a:gd name="T39" fmla="*/ 165 h 471"/>
                  <a:gd name="T40" fmla="*/ 2008 w 2362"/>
                  <a:gd name="T41" fmla="*/ 147 h 471"/>
                  <a:gd name="T42" fmla="*/ 1915 w 2362"/>
                  <a:gd name="T43" fmla="*/ 132 h 471"/>
                  <a:gd name="T44" fmla="*/ 1848 w 2362"/>
                  <a:gd name="T45" fmla="*/ 137 h 471"/>
                  <a:gd name="T46" fmla="*/ 1771 w 2362"/>
                  <a:gd name="T47" fmla="*/ 135 h 471"/>
                  <a:gd name="T48" fmla="*/ 1627 w 2362"/>
                  <a:gd name="T49" fmla="*/ 162 h 471"/>
                  <a:gd name="T50" fmla="*/ 1516 w 2362"/>
                  <a:gd name="T51" fmla="*/ 189 h 471"/>
                  <a:gd name="T52" fmla="*/ 1381 w 2362"/>
                  <a:gd name="T53" fmla="*/ 273 h 471"/>
                  <a:gd name="T54" fmla="*/ 1245 w 2362"/>
                  <a:gd name="T55" fmla="*/ 375 h 471"/>
                  <a:gd name="T56" fmla="*/ 1093 w 2362"/>
                  <a:gd name="T57" fmla="*/ 459 h 471"/>
                  <a:gd name="T58" fmla="*/ 1015 w 2362"/>
                  <a:gd name="T59" fmla="*/ 471 h 471"/>
                  <a:gd name="T60" fmla="*/ 919 w 2362"/>
                  <a:gd name="T61" fmla="*/ 399 h 471"/>
                  <a:gd name="T62" fmla="*/ 856 w 2362"/>
                  <a:gd name="T63" fmla="*/ 306 h 471"/>
                  <a:gd name="T64" fmla="*/ 703 w 2362"/>
                  <a:gd name="T65" fmla="*/ 300 h 471"/>
                  <a:gd name="T66" fmla="*/ 535 w 2362"/>
                  <a:gd name="T67" fmla="*/ 237 h 471"/>
                  <a:gd name="T68" fmla="*/ 424 w 2362"/>
                  <a:gd name="T69" fmla="*/ 201 h 471"/>
                  <a:gd name="T70" fmla="*/ 352 w 2362"/>
                  <a:gd name="T71" fmla="*/ 188 h 471"/>
                  <a:gd name="T72" fmla="*/ 250 w 2362"/>
                  <a:gd name="T73" fmla="*/ 171 h 471"/>
                  <a:gd name="T74" fmla="*/ 171 w 2362"/>
                  <a:gd name="T75" fmla="*/ 167 h 471"/>
                  <a:gd name="T76" fmla="*/ 115 w 2362"/>
                  <a:gd name="T77" fmla="*/ 156 h 471"/>
                  <a:gd name="T78" fmla="*/ 58 w 2362"/>
                  <a:gd name="T79" fmla="*/ 143 h 471"/>
                  <a:gd name="T80" fmla="*/ 1 w 2362"/>
                  <a:gd name="T81" fmla="*/ 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62" h="471">
                    <a:moveTo>
                      <a:pt x="1" y="0"/>
                    </a:moveTo>
                    <a:lnTo>
                      <a:pt x="232" y="78"/>
                    </a:lnTo>
                    <a:lnTo>
                      <a:pt x="328" y="111"/>
                    </a:lnTo>
                    <a:lnTo>
                      <a:pt x="409" y="138"/>
                    </a:lnTo>
                    <a:lnTo>
                      <a:pt x="484" y="165"/>
                    </a:lnTo>
                    <a:lnTo>
                      <a:pt x="529" y="177"/>
                    </a:lnTo>
                    <a:lnTo>
                      <a:pt x="577" y="195"/>
                    </a:lnTo>
                    <a:lnTo>
                      <a:pt x="643" y="213"/>
                    </a:lnTo>
                    <a:lnTo>
                      <a:pt x="679" y="228"/>
                    </a:lnTo>
                    <a:lnTo>
                      <a:pt x="733" y="243"/>
                    </a:lnTo>
                    <a:lnTo>
                      <a:pt x="874" y="249"/>
                    </a:lnTo>
                    <a:lnTo>
                      <a:pt x="892" y="258"/>
                    </a:lnTo>
                    <a:lnTo>
                      <a:pt x="910" y="285"/>
                    </a:lnTo>
                    <a:lnTo>
                      <a:pt x="931" y="324"/>
                    </a:lnTo>
                    <a:lnTo>
                      <a:pt x="946" y="372"/>
                    </a:lnTo>
                    <a:lnTo>
                      <a:pt x="982" y="399"/>
                    </a:lnTo>
                    <a:lnTo>
                      <a:pt x="1009" y="420"/>
                    </a:lnTo>
                    <a:lnTo>
                      <a:pt x="1048" y="417"/>
                    </a:lnTo>
                    <a:lnTo>
                      <a:pt x="1171" y="360"/>
                    </a:lnTo>
                    <a:lnTo>
                      <a:pt x="1261" y="303"/>
                    </a:lnTo>
                    <a:lnTo>
                      <a:pt x="1321" y="264"/>
                    </a:lnTo>
                    <a:lnTo>
                      <a:pt x="1414" y="201"/>
                    </a:lnTo>
                    <a:lnTo>
                      <a:pt x="1450" y="177"/>
                    </a:lnTo>
                    <a:lnTo>
                      <a:pt x="1489" y="162"/>
                    </a:lnTo>
                    <a:lnTo>
                      <a:pt x="1552" y="138"/>
                    </a:lnTo>
                    <a:lnTo>
                      <a:pt x="1563" y="132"/>
                    </a:lnTo>
                    <a:lnTo>
                      <a:pt x="1587" y="128"/>
                    </a:lnTo>
                    <a:lnTo>
                      <a:pt x="1690" y="111"/>
                    </a:lnTo>
                    <a:lnTo>
                      <a:pt x="1741" y="99"/>
                    </a:lnTo>
                    <a:lnTo>
                      <a:pt x="1903" y="102"/>
                    </a:lnTo>
                    <a:lnTo>
                      <a:pt x="1939" y="102"/>
                    </a:lnTo>
                    <a:lnTo>
                      <a:pt x="2068" y="132"/>
                    </a:lnTo>
                    <a:lnTo>
                      <a:pt x="2125" y="147"/>
                    </a:lnTo>
                    <a:lnTo>
                      <a:pt x="2209" y="165"/>
                    </a:lnTo>
                    <a:lnTo>
                      <a:pt x="2314" y="198"/>
                    </a:lnTo>
                    <a:lnTo>
                      <a:pt x="2362" y="216"/>
                    </a:lnTo>
                    <a:lnTo>
                      <a:pt x="2308" y="216"/>
                    </a:lnTo>
                    <a:lnTo>
                      <a:pt x="2254" y="195"/>
                    </a:lnTo>
                    <a:lnTo>
                      <a:pt x="2173" y="177"/>
                    </a:lnTo>
                    <a:lnTo>
                      <a:pt x="2101" y="165"/>
                    </a:lnTo>
                    <a:lnTo>
                      <a:pt x="2044" y="156"/>
                    </a:lnTo>
                    <a:lnTo>
                      <a:pt x="2008" y="147"/>
                    </a:lnTo>
                    <a:lnTo>
                      <a:pt x="1969" y="138"/>
                    </a:lnTo>
                    <a:lnTo>
                      <a:pt x="1915" y="132"/>
                    </a:lnTo>
                    <a:lnTo>
                      <a:pt x="1870" y="135"/>
                    </a:lnTo>
                    <a:lnTo>
                      <a:pt x="1848" y="137"/>
                    </a:lnTo>
                    <a:lnTo>
                      <a:pt x="1831" y="138"/>
                    </a:lnTo>
                    <a:lnTo>
                      <a:pt x="1771" y="135"/>
                    </a:lnTo>
                    <a:lnTo>
                      <a:pt x="1693" y="150"/>
                    </a:lnTo>
                    <a:lnTo>
                      <a:pt x="1627" y="162"/>
                    </a:lnTo>
                    <a:lnTo>
                      <a:pt x="1558" y="174"/>
                    </a:lnTo>
                    <a:lnTo>
                      <a:pt x="1516" y="189"/>
                    </a:lnTo>
                    <a:lnTo>
                      <a:pt x="1453" y="219"/>
                    </a:lnTo>
                    <a:lnTo>
                      <a:pt x="1381" y="273"/>
                    </a:lnTo>
                    <a:lnTo>
                      <a:pt x="1312" y="324"/>
                    </a:lnTo>
                    <a:lnTo>
                      <a:pt x="1245" y="375"/>
                    </a:lnTo>
                    <a:lnTo>
                      <a:pt x="1150" y="431"/>
                    </a:lnTo>
                    <a:lnTo>
                      <a:pt x="1093" y="459"/>
                    </a:lnTo>
                    <a:lnTo>
                      <a:pt x="1063" y="468"/>
                    </a:lnTo>
                    <a:lnTo>
                      <a:pt x="1015" y="471"/>
                    </a:lnTo>
                    <a:lnTo>
                      <a:pt x="964" y="450"/>
                    </a:lnTo>
                    <a:lnTo>
                      <a:pt x="919" y="399"/>
                    </a:lnTo>
                    <a:lnTo>
                      <a:pt x="880" y="345"/>
                    </a:lnTo>
                    <a:lnTo>
                      <a:pt x="856" y="306"/>
                    </a:lnTo>
                    <a:lnTo>
                      <a:pt x="763" y="306"/>
                    </a:lnTo>
                    <a:lnTo>
                      <a:pt x="703" y="300"/>
                    </a:lnTo>
                    <a:lnTo>
                      <a:pt x="595" y="261"/>
                    </a:lnTo>
                    <a:lnTo>
                      <a:pt x="535" y="237"/>
                    </a:lnTo>
                    <a:lnTo>
                      <a:pt x="483" y="218"/>
                    </a:lnTo>
                    <a:lnTo>
                      <a:pt x="424" y="201"/>
                    </a:lnTo>
                    <a:lnTo>
                      <a:pt x="388" y="194"/>
                    </a:lnTo>
                    <a:lnTo>
                      <a:pt x="352" y="188"/>
                    </a:lnTo>
                    <a:lnTo>
                      <a:pt x="318" y="182"/>
                    </a:lnTo>
                    <a:lnTo>
                      <a:pt x="250" y="171"/>
                    </a:lnTo>
                    <a:lnTo>
                      <a:pt x="219" y="170"/>
                    </a:lnTo>
                    <a:cubicBezTo>
                      <a:pt x="203" y="170"/>
                      <a:pt x="185" y="168"/>
                      <a:pt x="171" y="167"/>
                    </a:cubicBezTo>
                    <a:lnTo>
                      <a:pt x="136" y="162"/>
                    </a:lnTo>
                    <a:lnTo>
                      <a:pt x="115" y="156"/>
                    </a:lnTo>
                    <a:lnTo>
                      <a:pt x="82" y="149"/>
                    </a:lnTo>
                    <a:lnTo>
                      <a:pt x="58" y="143"/>
                    </a:lnTo>
                    <a:lnTo>
                      <a:pt x="0" y="140"/>
                    </a:lnTo>
                    <a:lnTo>
                      <a:pt x="1" y="0"/>
                    </a:lnTo>
                    <a:close/>
                  </a:path>
                </a:pathLst>
              </a:custGeom>
              <a:solidFill>
                <a:srgbClr val="00FFFF"/>
              </a:solidFill>
              <a:ln w="9525">
                <a:noFill/>
                <a:round/>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390" name="Freeform 128">
                <a:extLst>
                  <a:ext uri="{FF2B5EF4-FFF2-40B4-BE49-F238E27FC236}">
                    <a16:creationId xmlns:a16="http://schemas.microsoft.com/office/drawing/2014/main" id="{DB03F8E8-D4DA-5F4D-D8F7-994D8F9D144D}"/>
                  </a:ext>
                </a:extLst>
              </p:cNvPr>
              <p:cNvSpPr>
                <a:spLocks/>
              </p:cNvSpPr>
              <p:nvPr/>
            </p:nvSpPr>
            <p:spPr bwMode="auto">
              <a:xfrm>
                <a:off x="5376719" y="5588458"/>
                <a:ext cx="419100" cy="374650"/>
              </a:xfrm>
              <a:custGeom>
                <a:avLst/>
                <a:gdLst>
                  <a:gd name="T0" fmla="*/ 0 w 264"/>
                  <a:gd name="T1" fmla="*/ 236 h 236"/>
                  <a:gd name="T2" fmla="*/ 48 w 264"/>
                  <a:gd name="T3" fmla="*/ 160 h 236"/>
                  <a:gd name="T4" fmla="*/ 80 w 264"/>
                  <a:gd name="T5" fmla="*/ 124 h 236"/>
                  <a:gd name="T6" fmla="*/ 176 w 264"/>
                  <a:gd name="T7" fmla="*/ 88 h 236"/>
                  <a:gd name="T8" fmla="*/ 192 w 264"/>
                  <a:gd name="T9" fmla="*/ 56 h 236"/>
                  <a:gd name="T10" fmla="*/ 212 w 264"/>
                  <a:gd name="T11" fmla="*/ 20 h 236"/>
                  <a:gd name="T12" fmla="*/ 264 w 264"/>
                  <a:gd name="T13" fmla="*/ 0 h 236"/>
                </a:gdLst>
                <a:ahLst/>
                <a:cxnLst>
                  <a:cxn ang="0">
                    <a:pos x="T0" y="T1"/>
                  </a:cxn>
                  <a:cxn ang="0">
                    <a:pos x="T2" y="T3"/>
                  </a:cxn>
                  <a:cxn ang="0">
                    <a:pos x="T4" y="T5"/>
                  </a:cxn>
                  <a:cxn ang="0">
                    <a:pos x="T6" y="T7"/>
                  </a:cxn>
                  <a:cxn ang="0">
                    <a:pos x="T8" y="T9"/>
                  </a:cxn>
                  <a:cxn ang="0">
                    <a:pos x="T10" y="T11"/>
                  </a:cxn>
                  <a:cxn ang="0">
                    <a:pos x="T12" y="T13"/>
                  </a:cxn>
                </a:cxnLst>
                <a:rect l="0" t="0" r="r" b="b"/>
                <a:pathLst>
                  <a:path w="264" h="236">
                    <a:moveTo>
                      <a:pt x="0" y="236"/>
                    </a:moveTo>
                    <a:lnTo>
                      <a:pt x="48" y="160"/>
                    </a:lnTo>
                    <a:lnTo>
                      <a:pt x="80" y="124"/>
                    </a:lnTo>
                    <a:lnTo>
                      <a:pt x="176" y="88"/>
                    </a:lnTo>
                    <a:lnTo>
                      <a:pt x="192" y="56"/>
                    </a:lnTo>
                    <a:lnTo>
                      <a:pt x="212" y="20"/>
                    </a:lnTo>
                    <a:lnTo>
                      <a:pt x="264" y="0"/>
                    </a:lnTo>
                  </a:path>
                </a:pathLst>
              </a:custGeom>
              <a:noFill/>
              <a:ln w="38100">
                <a:solidFill>
                  <a:srgbClr val="99CCFF"/>
                </a:solidFill>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91" name="Freeform 127">
                <a:extLst>
                  <a:ext uri="{FF2B5EF4-FFF2-40B4-BE49-F238E27FC236}">
                    <a16:creationId xmlns:a16="http://schemas.microsoft.com/office/drawing/2014/main" id="{73699DB8-2C9D-6C6B-E833-787FE93DD06B}"/>
                  </a:ext>
                </a:extLst>
              </p:cNvPr>
              <p:cNvSpPr>
                <a:spLocks/>
              </p:cNvSpPr>
              <p:nvPr/>
            </p:nvSpPr>
            <p:spPr bwMode="auto">
              <a:xfrm>
                <a:off x="7180119" y="10712908"/>
                <a:ext cx="69850" cy="209550"/>
              </a:xfrm>
              <a:custGeom>
                <a:avLst/>
                <a:gdLst>
                  <a:gd name="T0" fmla="*/ 0 w 44"/>
                  <a:gd name="T1" fmla="*/ 0 h 132"/>
                  <a:gd name="T2" fmla="*/ 24 w 44"/>
                  <a:gd name="T3" fmla="*/ 56 h 132"/>
                  <a:gd name="T4" fmla="*/ 36 w 44"/>
                  <a:gd name="T5" fmla="*/ 88 h 132"/>
                  <a:gd name="T6" fmla="*/ 44 w 44"/>
                  <a:gd name="T7" fmla="*/ 132 h 132"/>
                </a:gdLst>
                <a:ahLst/>
                <a:cxnLst>
                  <a:cxn ang="0">
                    <a:pos x="T0" y="T1"/>
                  </a:cxn>
                  <a:cxn ang="0">
                    <a:pos x="T2" y="T3"/>
                  </a:cxn>
                  <a:cxn ang="0">
                    <a:pos x="T4" y="T5"/>
                  </a:cxn>
                  <a:cxn ang="0">
                    <a:pos x="T6" y="T7"/>
                  </a:cxn>
                </a:cxnLst>
                <a:rect l="0" t="0" r="r" b="b"/>
                <a:pathLst>
                  <a:path w="44" h="132">
                    <a:moveTo>
                      <a:pt x="0" y="0"/>
                    </a:moveTo>
                    <a:lnTo>
                      <a:pt x="24" y="56"/>
                    </a:lnTo>
                    <a:lnTo>
                      <a:pt x="36" y="88"/>
                    </a:lnTo>
                    <a:lnTo>
                      <a:pt x="44" y="132"/>
                    </a:lnTo>
                  </a:path>
                </a:pathLst>
              </a:custGeom>
              <a:noFill/>
              <a:ln w="38100">
                <a:solidFill>
                  <a:srgbClr val="00FFFF"/>
                </a:solidFill>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92" name="Line 126">
                <a:extLst>
                  <a:ext uri="{FF2B5EF4-FFF2-40B4-BE49-F238E27FC236}">
                    <a16:creationId xmlns:a16="http://schemas.microsoft.com/office/drawing/2014/main" id="{75B0B865-3343-697C-F5FA-3123725DDFED}"/>
                  </a:ext>
                </a:extLst>
              </p:cNvPr>
              <p:cNvSpPr>
                <a:spLocks noChangeShapeType="1"/>
              </p:cNvSpPr>
              <p:nvPr/>
            </p:nvSpPr>
            <p:spPr bwMode="auto">
              <a:xfrm>
                <a:off x="6113319" y="9354008"/>
                <a:ext cx="406400" cy="0"/>
              </a:xfrm>
              <a:prstGeom prst="line">
                <a:avLst/>
              </a:prstGeom>
              <a:noFill/>
              <a:ln w="31750">
                <a:solidFill>
                  <a:srgbClr val="00FFF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93" name="Freeform 125">
                <a:extLst>
                  <a:ext uri="{FF2B5EF4-FFF2-40B4-BE49-F238E27FC236}">
                    <a16:creationId xmlns:a16="http://schemas.microsoft.com/office/drawing/2014/main" id="{5F79848D-A343-9F68-4E66-708934D7DD40}"/>
                  </a:ext>
                </a:extLst>
              </p:cNvPr>
              <p:cNvSpPr>
                <a:spLocks/>
              </p:cNvSpPr>
              <p:nvPr/>
            </p:nvSpPr>
            <p:spPr bwMode="auto">
              <a:xfrm>
                <a:off x="4352782" y="10858958"/>
                <a:ext cx="679450" cy="74613"/>
              </a:xfrm>
              <a:custGeom>
                <a:avLst/>
                <a:gdLst>
                  <a:gd name="T0" fmla="*/ 0 w 416"/>
                  <a:gd name="T1" fmla="*/ 0 h 44"/>
                  <a:gd name="T2" fmla="*/ 140 w 416"/>
                  <a:gd name="T3" fmla="*/ 8 h 44"/>
                  <a:gd name="T4" fmla="*/ 184 w 416"/>
                  <a:gd name="T5" fmla="*/ 44 h 44"/>
                  <a:gd name="T6" fmla="*/ 240 w 416"/>
                  <a:gd name="T7" fmla="*/ 40 h 44"/>
                  <a:gd name="T8" fmla="*/ 292 w 416"/>
                  <a:gd name="T9" fmla="*/ 12 h 44"/>
                  <a:gd name="T10" fmla="*/ 360 w 416"/>
                  <a:gd name="T11" fmla="*/ 36 h 44"/>
                  <a:gd name="T12" fmla="*/ 416 w 416"/>
                  <a:gd name="T13" fmla="*/ 24 h 44"/>
                </a:gdLst>
                <a:ahLst/>
                <a:cxnLst>
                  <a:cxn ang="0">
                    <a:pos x="T0" y="T1"/>
                  </a:cxn>
                  <a:cxn ang="0">
                    <a:pos x="T2" y="T3"/>
                  </a:cxn>
                  <a:cxn ang="0">
                    <a:pos x="T4" y="T5"/>
                  </a:cxn>
                  <a:cxn ang="0">
                    <a:pos x="T6" y="T7"/>
                  </a:cxn>
                  <a:cxn ang="0">
                    <a:pos x="T8" y="T9"/>
                  </a:cxn>
                  <a:cxn ang="0">
                    <a:pos x="T10" y="T11"/>
                  </a:cxn>
                  <a:cxn ang="0">
                    <a:pos x="T12" y="T13"/>
                  </a:cxn>
                </a:cxnLst>
                <a:rect l="0" t="0" r="r" b="b"/>
                <a:pathLst>
                  <a:path w="416" h="44">
                    <a:moveTo>
                      <a:pt x="0" y="0"/>
                    </a:moveTo>
                    <a:lnTo>
                      <a:pt x="140" y="8"/>
                    </a:lnTo>
                    <a:lnTo>
                      <a:pt x="184" y="44"/>
                    </a:lnTo>
                    <a:lnTo>
                      <a:pt x="240" y="40"/>
                    </a:lnTo>
                    <a:lnTo>
                      <a:pt x="292" y="12"/>
                    </a:lnTo>
                    <a:lnTo>
                      <a:pt x="360" y="36"/>
                    </a:lnTo>
                    <a:lnTo>
                      <a:pt x="416" y="24"/>
                    </a:lnTo>
                  </a:path>
                </a:pathLst>
              </a:custGeom>
              <a:noFill/>
              <a:ln w="31750">
                <a:solidFill>
                  <a:srgbClr val="00FFFF"/>
                </a:solidFill>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94" name="Line 124">
                <a:extLst>
                  <a:ext uri="{FF2B5EF4-FFF2-40B4-BE49-F238E27FC236}">
                    <a16:creationId xmlns:a16="http://schemas.microsoft.com/office/drawing/2014/main" id="{886FA243-508E-E98F-CF87-906786AA4B42}"/>
                  </a:ext>
                </a:extLst>
              </p:cNvPr>
              <p:cNvSpPr>
                <a:spLocks noChangeShapeType="1"/>
              </p:cNvSpPr>
              <p:nvPr/>
            </p:nvSpPr>
            <p:spPr bwMode="auto">
              <a:xfrm flipH="1">
                <a:off x="4360719" y="10878008"/>
                <a:ext cx="6350" cy="476250"/>
              </a:xfrm>
              <a:prstGeom prst="line">
                <a:avLst/>
              </a:prstGeom>
              <a:noFill/>
              <a:ln w="31750">
                <a:solidFill>
                  <a:srgbClr val="00FFF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95" name="Oval 123">
                <a:extLst>
                  <a:ext uri="{FF2B5EF4-FFF2-40B4-BE49-F238E27FC236}">
                    <a16:creationId xmlns:a16="http://schemas.microsoft.com/office/drawing/2014/main" id="{F4B8124B-6114-D56C-DB25-F7CF0B2FE2DD}"/>
                  </a:ext>
                </a:extLst>
              </p:cNvPr>
              <p:cNvSpPr>
                <a:spLocks noChangeArrowheads="1"/>
              </p:cNvSpPr>
              <p:nvPr/>
            </p:nvSpPr>
            <p:spPr bwMode="auto">
              <a:xfrm>
                <a:off x="1779461" y="6500789"/>
                <a:ext cx="544511" cy="549159"/>
              </a:xfrm>
              <a:prstGeom prst="ellipse">
                <a:avLst/>
              </a:prstGeom>
              <a:noFill/>
              <a:ln w="19050">
                <a:solidFill>
                  <a:srgbClr val="000000"/>
                </a:solidFill>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396" name="Freeform 122">
                <a:extLst>
                  <a:ext uri="{FF2B5EF4-FFF2-40B4-BE49-F238E27FC236}">
                    <a16:creationId xmlns:a16="http://schemas.microsoft.com/office/drawing/2014/main" id="{504B9F2F-9968-C814-9236-9F0E18387DFE}"/>
                  </a:ext>
                </a:extLst>
              </p:cNvPr>
              <p:cNvSpPr>
                <a:spLocks/>
              </p:cNvSpPr>
              <p:nvPr/>
            </p:nvSpPr>
            <p:spPr bwMode="auto">
              <a:xfrm>
                <a:off x="974582" y="7774446"/>
                <a:ext cx="2481262" cy="2643187"/>
              </a:xfrm>
              <a:custGeom>
                <a:avLst/>
                <a:gdLst>
                  <a:gd name="T0" fmla="*/ 519 w 1563"/>
                  <a:gd name="T1" fmla="*/ 21 h 1665"/>
                  <a:gd name="T2" fmla="*/ 780 w 1563"/>
                  <a:gd name="T3" fmla="*/ 405 h 1665"/>
                  <a:gd name="T4" fmla="*/ 855 w 1563"/>
                  <a:gd name="T5" fmla="*/ 468 h 1665"/>
                  <a:gd name="T6" fmla="*/ 720 w 1563"/>
                  <a:gd name="T7" fmla="*/ 807 h 1665"/>
                  <a:gd name="T8" fmla="*/ 1074 w 1563"/>
                  <a:gd name="T9" fmla="*/ 684 h 1665"/>
                  <a:gd name="T10" fmla="*/ 879 w 1563"/>
                  <a:gd name="T11" fmla="*/ 789 h 1665"/>
                  <a:gd name="T12" fmla="*/ 843 w 1563"/>
                  <a:gd name="T13" fmla="*/ 873 h 1665"/>
                  <a:gd name="T14" fmla="*/ 621 w 1563"/>
                  <a:gd name="T15" fmla="*/ 780 h 1665"/>
                  <a:gd name="T16" fmla="*/ 333 w 1563"/>
                  <a:gd name="T17" fmla="*/ 1200 h 1665"/>
                  <a:gd name="T18" fmla="*/ 783 w 1563"/>
                  <a:gd name="T19" fmla="*/ 942 h 1665"/>
                  <a:gd name="T20" fmla="*/ 855 w 1563"/>
                  <a:gd name="T21" fmla="*/ 960 h 1665"/>
                  <a:gd name="T22" fmla="*/ 960 w 1563"/>
                  <a:gd name="T23" fmla="*/ 945 h 1665"/>
                  <a:gd name="T24" fmla="*/ 861 w 1563"/>
                  <a:gd name="T25" fmla="*/ 993 h 1665"/>
                  <a:gd name="T26" fmla="*/ 813 w 1563"/>
                  <a:gd name="T27" fmla="*/ 1233 h 1665"/>
                  <a:gd name="T28" fmla="*/ 909 w 1563"/>
                  <a:gd name="T29" fmla="*/ 1068 h 1665"/>
                  <a:gd name="T30" fmla="*/ 969 w 1563"/>
                  <a:gd name="T31" fmla="*/ 1137 h 1665"/>
                  <a:gd name="T32" fmla="*/ 1089 w 1563"/>
                  <a:gd name="T33" fmla="*/ 1059 h 1665"/>
                  <a:gd name="T34" fmla="*/ 1083 w 1563"/>
                  <a:gd name="T35" fmla="*/ 1170 h 1665"/>
                  <a:gd name="T36" fmla="*/ 1077 w 1563"/>
                  <a:gd name="T37" fmla="*/ 1233 h 1665"/>
                  <a:gd name="T38" fmla="*/ 1191 w 1563"/>
                  <a:gd name="T39" fmla="*/ 1233 h 1665"/>
                  <a:gd name="T40" fmla="*/ 1272 w 1563"/>
                  <a:gd name="T41" fmla="*/ 1191 h 1665"/>
                  <a:gd name="T42" fmla="*/ 1218 w 1563"/>
                  <a:gd name="T43" fmla="*/ 1230 h 1665"/>
                  <a:gd name="T44" fmla="*/ 1287 w 1563"/>
                  <a:gd name="T45" fmla="*/ 1263 h 1665"/>
                  <a:gd name="T46" fmla="*/ 1407 w 1563"/>
                  <a:gd name="T47" fmla="*/ 1236 h 1665"/>
                  <a:gd name="T48" fmla="*/ 1359 w 1563"/>
                  <a:gd name="T49" fmla="*/ 1269 h 1665"/>
                  <a:gd name="T50" fmla="*/ 1419 w 1563"/>
                  <a:gd name="T51" fmla="*/ 1320 h 1665"/>
                  <a:gd name="T52" fmla="*/ 1509 w 1563"/>
                  <a:gd name="T53" fmla="*/ 1275 h 1665"/>
                  <a:gd name="T54" fmla="*/ 1560 w 1563"/>
                  <a:gd name="T55" fmla="*/ 1611 h 1665"/>
                  <a:gd name="T56" fmla="*/ 1482 w 1563"/>
                  <a:gd name="T57" fmla="*/ 1650 h 1665"/>
                  <a:gd name="T58" fmla="*/ 1359 w 1563"/>
                  <a:gd name="T59" fmla="*/ 1611 h 1665"/>
                  <a:gd name="T60" fmla="*/ 1206 w 1563"/>
                  <a:gd name="T61" fmla="*/ 1341 h 1665"/>
                  <a:gd name="T62" fmla="*/ 570 w 1563"/>
                  <a:gd name="T63" fmla="*/ 1641 h 1665"/>
                  <a:gd name="T64" fmla="*/ 798 w 1563"/>
                  <a:gd name="T65" fmla="*/ 1503 h 1665"/>
                  <a:gd name="T66" fmla="*/ 744 w 1563"/>
                  <a:gd name="T67" fmla="*/ 1665 h 1665"/>
                  <a:gd name="T68" fmla="*/ 0 w 1563"/>
                  <a:gd name="T69" fmla="*/ 0 h 16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63" h="1665">
                    <a:moveTo>
                      <a:pt x="0" y="0"/>
                    </a:moveTo>
                    <a:lnTo>
                      <a:pt x="519" y="21"/>
                    </a:lnTo>
                    <a:lnTo>
                      <a:pt x="606" y="246"/>
                    </a:lnTo>
                    <a:lnTo>
                      <a:pt x="780" y="405"/>
                    </a:lnTo>
                    <a:lnTo>
                      <a:pt x="831" y="426"/>
                    </a:lnTo>
                    <a:lnTo>
                      <a:pt x="855" y="468"/>
                    </a:lnTo>
                    <a:lnTo>
                      <a:pt x="753" y="666"/>
                    </a:lnTo>
                    <a:lnTo>
                      <a:pt x="720" y="807"/>
                    </a:lnTo>
                    <a:lnTo>
                      <a:pt x="1080" y="642"/>
                    </a:lnTo>
                    <a:lnTo>
                      <a:pt x="1074" y="684"/>
                    </a:lnTo>
                    <a:lnTo>
                      <a:pt x="906" y="762"/>
                    </a:lnTo>
                    <a:lnTo>
                      <a:pt x="879" y="789"/>
                    </a:lnTo>
                    <a:lnTo>
                      <a:pt x="855" y="822"/>
                    </a:lnTo>
                    <a:lnTo>
                      <a:pt x="843" y="873"/>
                    </a:lnTo>
                    <a:lnTo>
                      <a:pt x="759" y="900"/>
                    </a:lnTo>
                    <a:lnTo>
                      <a:pt x="621" y="780"/>
                    </a:lnTo>
                    <a:lnTo>
                      <a:pt x="318" y="936"/>
                    </a:lnTo>
                    <a:lnTo>
                      <a:pt x="333" y="1200"/>
                    </a:lnTo>
                    <a:lnTo>
                      <a:pt x="765" y="1197"/>
                    </a:lnTo>
                    <a:lnTo>
                      <a:pt x="783" y="942"/>
                    </a:lnTo>
                    <a:lnTo>
                      <a:pt x="855" y="921"/>
                    </a:lnTo>
                    <a:lnTo>
                      <a:pt x="855" y="960"/>
                    </a:lnTo>
                    <a:lnTo>
                      <a:pt x="981" y="894"/>
                    </a:lnTo>
                    <a:lnTo>
                      <a:pt x="960" y="945"/>
                    </a:lnTo>
                    <a:lnTo>
                      <a:pt x="882" y="975"/>
                    </a:lnTo>
                    <a:lnTo>
                      <a:pt x="861" y="993"/>
                    </a:lnTo>
                    <a:lnTo>
                      <a:pt x="840" y="1029"/>
                    </a:lnTo>
                    <a:lnTo>
                      <a:pt x="813" y="1233"/>
                    </a:lnTo>
                    <a:lnTo>
                      <a:pt x="894" y="1185"/>
                    </a:lnTo>
                    <a:lnTo>
                      <a:pt x="909" y="1068"/>
                    </a:lnTo>
                    <a:lnTo>
                      <a:pt x="912" y="1167"/>
                    </a:lnTo>
                    <a:lnTo>
                      <a:pt x="969" y="1137"/>
                    </a:lnTo>
                    <a:lnTo>
                      <a:pt x="990" y="1077"/>
                    </a:lnTo>
                    <a:lnTo>
                      <a:pt x="1089" y="1059"/>
                    </a:lnTo>
                    <a:lnTo>
                      <a:pt x="1083" y="1092"/>
                    </a:lnTo>
                    <a:lnTo>
                      <a:pt x="1083" y="1170"/>
                    </a:lnTo>
                    <a:lnTo>
                      <a:pt x="1047" y="1191"/>
                    </a:lnTo>
                    <a:lnTo>
                      <a:pt x="1077" y="1233"/>
                    </a:lnTo>
                    <a:lnTo>
                      <a:pt x="1128" y="1212"/>
                    </a:lnTo>
                    <a:lnTo>
                      <a:pt x="1191" y="1233"/>
                    </a:lnTo>
                    <a:lnTo>
                      <a:pt x="1272" y="1167"/>
                    </a:lnTo>
                    <a:lnTo>
                      <a:pt x="1272" y="1191"/>
                    </a:lnTo>
                    <a:lnTo>
                      <a:pt x="1296" y="1206"/>
                    </a:lnTo>
                    <a:lnTo>
                      <a:pt x="1218" y="1230"/>
                    </a:lnTo>
                    <a:lnTo>
                      <a:pt x="1257" y="1263"/>
                    </a:lnTo>
                    <a:lnTo>
                      <a:pt x="1287" y="1263"/>
                    </a:lnTo>
                    <a:lnTo>
                      <a:pt x="1317" y="1290"/>
                    </a:lnTo>
                    <a:lnTo>
                      <a:pt x="1407" y="1236"/>
                    </a:lnTo>
                    <a:lnTo>
                      <a:pt x="1407" y="1254"/>
                    </a:lnTo>
                    <a:lnTo>
                      <a:pt x="1359" y="1269"/>
                    </a:lnTo>
                    <a:lnTo>
                      <a:pt x="1344" y="1311"/>
                    </a:lnTo>
                    <a:lnTo>
                      <a:pt x="1419" y="1320"/>
                    </a:lnTo>
                    <a:lnTo>
                      <a:pt x="1452" y="1275"/>
                    </a:lnTo>
                    <a:lnTo>
                      <a:pt x="1509" y="1275"/>
                    </a:lnTo>
                    <a:lnTo>
                      <a:pt x="1563" y="1548"/>
                    </a:lnTo>
                    <a:lnTo>
                      <a:pt x="1560" y="1611"/>
                    </a:lnTo>
                    <a:lnTo>
                      <a:pt x="1482" y="1590"/>
                    </a:lnTo>
                    <a:lnTo>
                      <a:pt x="1482" y="1650"/>
                    </a:lnTo>
                    <a:lnTo>
                      <a:pt x="1353" y="1644"/>
                    </a:lnTo>
                    <a:lnTo>
                      <a:pt x="1359" y="1611"/>
                    </a:lnTo>
                    <a:lnTo>
                      <a:pt x="1284" y="1365"/>
                    </a:lnTo>
                    <a:lnTo>
                      <a:pt x="1206" y="1341"/>
                    </a:lnTo>
                    <a:lnTo>
                      <a:pt x="564" y="1500"/>
                    </a:lnTo>
                    <a:lnTo>
                      <a:pt x="570" y="1641"/>
                    </a:lnTo>
                    <a:lnTo>
                      <a:pt x="684" y="1641"/>
                    </a:lnTo>
                    <a:lnTo>
                      <a:pt x="798" y="1503"/>
                    </a:lnTo>
                    <a:lnTo>
                      <a:pt x="846" y="1560"/>
                    </a:lnTo>
                    <a:lnTo>
                      <a:pt x="744" y="1665"/>
                    </a:lnTo>
                    <a:lnTo>
                      <a:pt x="0" y="1659"/>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sp>
            <p:nvSpPr>
              <p:cNvPr id="397" name="Freeform 121">
                <a:extLst>
                  <a:ext uri="{FF2B5EF4-FFF2-40B4-BE49-F238E27FC236}">
                    <a16:creationId xmlns:a16="http://schemas.microsoft.com/office/drawing/2014/main" id="{90AFCD00-29DB-800D-27B3-8E9308358C33}"/>
                  </a:ext>
                </a:extLst>
              </p:cNvPr>
              <p:cNvSpPr>
                <a:spLocks/>
              </p:cNvSpPr>
              <p:nvPr/>
            </p:nvSpPr>
            <p:spPr bwMode="auto">
              <a:xfrm>
                <a:off x="979344" y="10414458"/>
                <a:ext cx="2933700" cy="2219325"/>
              </a:xfrm>
              <a:custGeom>
                <a:avLst/>
                <a:gdLst>
                  <a:gd name="T0" fmla="*/ 0 w 1848"/>
                  <a:gd name="T1" fmla="*/ 0 h 1398"/>
                  <a:gd name="T2" fmla="*/ 0 w 1848"/>
                  <a:gd name="T3" fmla="*/ 1398 h 1398"/>
                  <a:gd name="T4" fmla="*/ 894 w 1848"/>
                  <a:gd name="T5" fmla="*/ 1398 h 1398"/>
                  <a:gd name="T6" fmla="*/ 702 w 1848"/>
                  <a:gd name="T7" fmla="*/ 813 h 1398"/>
                  <a:gd name="T8" fmla="*/ 921 w 1848"/>
                  <a:gd name="T9" fmla="*/ 849 h 1398"/>
                  <a:gd name="T10" fmla="*/ 1056 w 1848"/>
                  <a:gd name="T11" fmla="*/ 1305 h 1398"/>
                  <a:gd name="T12" fmla="*/ 1254 w 1848"/>
                  <a:gd name="T13" fmla="*/ 1272 h 1398"/>
                  <a:gd name="T14" fmla="*/ 1608 w 1848"/>
                  <a:gd name="T15" fmla="*/ 1329 h 1398"/>
                  <a:gd name="T16" fmla="*/ 1635 w 1848"/>
                  <a:gd name="T17" fmla="*/ 969 h 1398"/>
                  <a:gd name="T18" fmla="*/ 1848 w 1848"/>
                  <a:gd name="T19" fmla="*/ 873 h 1398"/>
                  <a:gd name="T20" fmla="*/ 1524 w 1848"/>
                  <a:gd name="T21" fmla="*/ 678 h 1398"/>
                  <a:gd name="T22" fmla="*/ 1476 w 1848"/>
                  <a:gd name="T23" fmla="*/ 510 h 1398"/>
                  <a:gd name="T24" fmla="*/ 1479 w 1848"/>
                  <a:gd name="T25" fmla="*/ 375 h 1398"/>
                  <a:gd name="T26" fmla="*/ 972 w 1848"/>
                  <a:gd name="T27" fmla="*/ 408 h 1398"/>
                  <a:gd name="T28" fmla="*/ 948 w 1848"/>
                  <a:gd name="T29" fmla="*/ 387 h 1398"/>
                  <a:gd name="T30" fmla="*/ 699 w 1848"/>
                  <a:gd name="T31" fmla="*/ 408 h 1398"/>
                  <a:gd name="T32" fmla="*/ 606 w 1848"/>
                  <a:gd name="T33" fmla="*/ 222 h 1398"/>
                  <a:gd name="T34" fmla="*/ 690 w 1848"/>
                  <a:gd name="T35" fmla="*/ 216 h 1398"/>
                  <a:gd name="T36" fmla="*/ 705 w 1848"/>
                  <a:gd name="T37" fmla="*/ 237 h 1398"/>
                  <a:gd name="T38" fmla="*/ 939 w 1848"/>
                  <a:gd name="T39" fmla="*/ 219 h 1398"/>
                  <a:gd name="T40" fmla="*/ 999 w 1848"/>
                  <a:gd name="T41" fmla="*/ 360 h 1398"/>
                  <a:gd name="T42" fmla="*/ 1038 w 1848"/>
                  <a:gd name="T43" fmla="*/ 360 h 1398"/>
                  <a:gd name="T44" fmla="*/ 1041 w 1848"/>
                  <a:gd name="T45" fmla="*/ 225 h 1398"/>
                  <a:gd name="T46" fmla="*/ 1107 w 1848"/>
                  <a:gd name="T47" fmla="*/ 231 h 1398"/>
                  <a:gd name="T48" fmla="*/ 1116 w 1848"/>
                  <a:gd name="T49" fmla="*/ 324 h 1398"/>
                  <a:gd name="T50" fmla="*/ 1143 w 1848"/>
                  <a:gd name="T51" fmla="*/ 324 h 1398"/>
                  <a:gd name="T52" fmla="*/ 1167 w 1848"/>
                  <a:gd name="T53" fmla="*/ 324 h 1398"/>
                  <a:gd name="T54" fmla="*/ 1206 w 1848"/>
                  <a:gd name="T55" fmla="*/ 321 h 1398"/>
                  <a:gd name="T56" fmla="*/ 1206 w 1848"/>
                  <a:gd name="T57" fmla="*/ 300 h 1398"/>
                  <a:gd name="T58" fmla="*/ 1161 w 1848"/>
                  <a:gd name="T59" fmla="*/ 252 h 1398"/>
                  <a:gd name="T60" fmla="*/ 1188 w 1848"/>
                  <a:gd name="T61" fmla="*/ 234 h 1398"/>
                  <a:gd name="T62" fmla="*/ 1170 w 1848"/>
                  <a:gd name="T63" fmla="*/ 150 h 1398"/>
                  <a:gd name="T64" fmla="*/ 1185 w 1848"/>
                  <a:gd name="T65" fmla="*/ 135 h 1398"/>
                  <a:gd name="T66" fmla="*/ 1179 w 1848"/>
                  <a:gd name="T67" fmla="*/ 111 h 1398"/>
                  <a:gd name="T68" fmla="*/ 1008 w 1848"/>
                  <a:gd name="T69" fmla="*/ 153 h 1398"/>
                  <a:gd name="T70" fmla="*/ 984 w 1848"/>
                  <a:gd name="T71" fmla="*/ 105 h 1398"/>
                  <a:gd name="T72" fmla="*/ 795 w 1848"/>
                  <a:gd name="T73" fmla="*/ 126 h 1398"/>
                  <a:gd name="T74" fmla="*/ 735 w 1848"/>
                  <a:gd name="T75" fmla="*/ 3 h 1398"/>
                  <a:gd name="T76" fmla="*/ 0 w 1848"/>
                  <a:gd name="T77" fmla="*/ 0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848" h="1398">
                    <a:moveTo>
                      <a:pt x="0" y="0"/>
                    </a:moveTo>
                    <a:lnTo>
                      <a:pt x="0" y="1398"/>
                    </a:lnTo>
                    <a:lnTo>
                      <a:pt x="894" y="1398"/>
                    </a:lnTo>
                    <a:lnTo>
                      <a:pt x="702" y="813"/>
                    </a:lnTo>
                    <a:lnTo>
                      <a:pt x="921" y="849"/>
                    </a:lnTo>
                    <a:lnTo>
                      <a:pt x="1056" y="1305"/>
                    </a:lnTo>
                    <a:lnTo>
                      <a:pt x="1254" y="1272"/>
                    </a:lnTo>
                    <a:lnTo>
                      <a:pt x="1608" y="1329"/>
                    </a:lnTo>
                    <a:lnTo>
                      <a:pt x="1635" y="969"/>
                    </a:lnTo>
                    <a:lnTo>
                      <a:pt x="1848" y="873"/>
                    </a:lnTo>
                    <a:lnTo>
                      <a:pt x="1524" y="678"/>
                    </a:lnTo>
                    <a:lnTo>
                      <a:pt x="1476" y="510"/>
                    </a:lnTo>
                    <a:lnTo>
                      <a:pt x="1479" y="375"/>
                    </a:lnTo>
                    <a:lnTo>
                      <a:pt x="972" y="408"/>
                    </a:lnTo>
                    <a:lnTo>
                      <a:pt x="948" y="387"/>
                    </a:lnTo>
                    <a:lnTo>
                      <a:pt x="699" y="408"/>
                    </a:lnTo>
                    <a:lnTo>
                      <a:pt x="606" y="222"/>
                    </a:lnTo>
                    <a:lnTo>
                      <a:pt x="690" y="216"/>
                    </a:lnTo>
                    <a:lnTo>
                      <a:pt x="705" y="237"/>
                    </a:lnTo>
                    <a:lnTo>
                      <a:pt x="939" y="219"/>
                    </a:lnTo>
                    <a:lnTo>
                      <a:pt x="999" y="360"/>
                    </a:lnTo>
                    <a:lnTo>
                      <a:pt x="1038" y="360"/>
                    </a:lnTo>
                    <a:lnTo>
                      <a:pt x="1041" y="225"/>
                    </a:lnTo>
                    <a:lnTo>
                      <a:pt x="1107" y="231"/>
                    </a:lnTo>
                    <a:lnTo>
                      <a:pt x="1116" y="324"/>
                    </a:lnTo>
                    <a:lnTo>
                      <a:pt x="1143" y="324"/>
                    </a:lnTo>
                    <a:lnTo>
                      <a:pt x="1167" y="324"/>
                    </a:lnTo>
                    <a:lnTo>
                      <a:pt x="1206" y="321"/>
                    </a:lnTo>
                    <a:lnTo>
                      <a:pt x="1206" y="300"/>
                    </a:lnTo>
                    <a:lnTo>
                      <a:pt x="1161" y="252"/>
                    </a:lnTo>
                    <a:lnTo>
                      <a:pt x="1188" y="234"/>
                    </a:lnTo>
                    <a:lnTo>
                      <a:pt x="1170" y="150"/>
                    </a:lnTo>
                    <a:lnTo>
                      <a:pt x="1185" y="135"/>
                    </a:lnTo>
                    <a:lnTo>
                      <a:pt x="1179" y="111"/>
                    </a:lnTo>
                    <a:lnTo>
                      <a:pt x="1008" y="153"/>
                    </a:lnTo>
                    <a:lnTo>
                      <a:pt x="984" y="105"/>
                    </a:lnTo>
                    <a:lnTo>
                      <a:pt x="795" y="126"/>
                    </a:lnTo>
                    <a:lnTo>
                      <a:pt x="735" y="3"/>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sp>
            <p:nvSpPr>
              <p:cNvPr id="398" name="Freeform 120">
                <a:extLst>
                  <a:ext uri="{FF2B5EF4-FFF2-40B4-BE49-F238E27FC236}">
                    <a16:creationId xmlns:a16="http://schemas.microsoft.com/office/drawing/2014/main" id="{F5F87473-B8EB-5651-74A0-8513D6BC1273}"/>
                  </a:ext>
                </a:extLst>
              </p:cNvPr>
              <p:cNvSpPr>
                <a:spLocks/>
              </p:cNvSpPr>
              <p:nvPr/>
            </p:nvSpPr>
            <p:spPr bwMode="auto">
              <a:xfrm>
                <a:off x="2898632" y="10379533"/>
                <a:ext cx="428625" cy="466725"/>
              </a:xfrm>
              <a:custGeom>
                <a:avLst/>
                <a:gdLst>
                  <a:gd name="T0" fmla="*/ 264 w 270"/>
                  <a:gd name="T1" fmla="*/ 12 h 294"/>
                  <a:gd name="T2" fmla="*/ 261 w 270"/>
                  <a:gd name="T3" fmla="*/ 114 h 294"/>
                  <a:gd name="T4" fmla="*/ 270 w 270"/>
                  <a:gd name="T5" fmla="*/ 201 h 294"/>
                  <a:gd name="T6" fmla="*/ 270 w 270"/>
                  <a:gd name="T7" fmla="*/ 246 h 294"/>
                  <a:gd name="T8" fmla="*/ 267 w 270"/>
                  <a:gd name="T9" fmla="*/ 288 h 294"/>
                  <a:gd name="T10" fmla="*/ 249 w 270"/>
                  <a:gd name="T11" fmla="*/ 294 h 294"/>
                  <a:gd name="T12" fmla="*/ 189 w 270"/>
                  <a:gd name="T13" fmla="*/ 234 h 294"/>
                  <a:gd name="T14" fmla="*/ 156 w 270"/>
                  <a:gd name="T15" fmla="*/ 66 h 294"/>
                  <a:gd name="T16" fmla="*/ 72 w 270"/>
                  <a:gd name="T17" fmla="*/ 129 h 294"/>
                  <a:gd name="T18" fmla="*/ 15 w 270"/>
                  <a:gd name="T19" fmla="*/ 144 h 294"/>
                  <a:gd name="T20" fmla="*/ 0 w 270"/>
                  <a:gd name="T21" fmla="*/ 123 h 294"/>
                  <a:gd name="T22" fmla="*/ 132 w 270"/>
                  <a:gd name="T23" fmla="*/ 45 h 294"/>
                  <a:gd name="T24" fmla="*/ 141 w 270"/>
                  <a:gd name="T25" fmla="*/ 0 h 294"/>
                  <a:gd name="T26" fmla="*/ 264 w 270"/>
                  <a:gd name="T27" fmla="*/ 1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0" h="294">
                    <a:moveTo>
                      <a:pt x="264" y="12"/>
                    </a:moveTo>
                    <a:lnTo>
                      <a:pt x="261" y="114"/>
                    </a:lnTo>
                    <a:lnTo>
                      <a:pt x="270" y="201"/>
                    </a:lnTo>
                    <a:lnTo>
                      <a:pt x="270" y="246"/>
                    </a:lnTo>
                    <a:lnTo>
                      <a:pt x="267" y="288"/>
                    </a:lnTo>
                    <a:lnTo>
                      <a:pt x="249" y="294"/>
                    </a:lnTo>
                    <a:lnTo>
                      <a:pt x="189" y="234"/>
                    </a:lnTo>
                    <a:lnTo>
                      <a:pt x="156" y="66"/>
                    </a:lnTo>
                    <a:lnTo>
                      <a:pt x="72" y="129"/>
                    </a:lnTo>
                    <a:lnTo>
                      <a:pt x="15" y="144"/>
                    </a:lnTo>
                    <a:lnTo>
                      <a:pt x="0" y="123"/>
                    </a:lnTo>
                    <a:lnTo>
                      <a:pt x="132" y="45"/>
                    </a:lnTo>
                    <a:lnTo>
                      <a:pt x="141" y="0"/>
                    </a:lnTo>
                    <a:lnTo>
                      <a:pt x="264" y="1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sp>
            <p:nvSpPr>
              <p:cNvPr id="399" name="Freeform 119">
                <a:extLst>
                  <a:ext uri="{FF2B5EF4-FFF2-40B4-BE49-F238E27FC236}">
                    <a16:creationId xmlns:a16="http://schemas.microsoft.com/office/drawing/2014/main" id="{E7B76468-5189-6A5A-69A8-DD28DEAA3692}"/>
                  </a:ext>
                </a:extLst>
              </p:cNvPr>
              <p:cNvSpPr>
                <a:spLocks/>
              </p:cNvSpPr>
              <p:nvPr/>
            </p:nvSpPr>
            <p:spPr bwMode="auto">
              <a:xfrm>
                <a:off x="1889699" y="9862330"/>
                <a:ext cx="1448669" cy="1187126"/>
              </a:xfrm>
              <a:custGeom>
                <a:avLst/>
                <a:gdLst>
                  <a:gd name="T0" fmla="*/ 920 w 920"/>
                  <a:gd name="T1" fmla="*/ 600 h 796"/>
                  <a:gd name="T2" fmla="*/ 920 w 920"/>
                  <a:gd name="T3" fmla="*/ 656 h 796"/>
                  <a:gd name="T4" fmla="*/ 896 w 920"/>
                  <a:gd name="T5" fmla="*/ 664 h 796"/>
                  <a:gd name="T6" fmla="*/ 824 w 920"/>
                  <a:gd name="T7" fmla="*/ 568 h 796"/>
                  <a:gd name="T8" fmla="*/ 796 w 920"/>
                  <a:gd name="T9" fmla="*/ 408 h 796"/>
                  <a:gd name="T10" fmla="*/ 720 w 920"/>
                  <a:gd name="T11" fmla="*/ 476 h 796"/>
                  <a:gd name="T12" fmla="*/ 648 w 920"/>
                  <a:gd name="T13" fmla="*/ 496 h 796"/>
                  <a:gd name="T14" fmla="*/ 640 w 920"/>
                  <a:gd name="T15" fmla="*/ 460 h 796"/>
                  <a:gd name="T16" fmla="*/ 768 w 920"/>
                  <a:gd name="T17" fmla="*/ 372 h 796"/>
                  <a:gd name="T18" fmla="*/ 780 w 920"/>
                  <a:gd name="T19" fmla="*/ 296 h 796"/>
                  <a:gd name="T20" fmla="*/ 708 w 920"/>
                  <a:gd name="T21" fmla="*/ 28 h 796"/>
                  <a:gd name="T22" fmla="*/ 636 w 920"/>
                  <a:gd name="T23" fmla="*/ 0 h 796"/>
                  <a:gd name="T24" fmla="*/ 0 w 920"/>
                  <a:gd name="T25" fmla="*/ 176 h 796"/>
                  <a:gd name="T26" fmla="*/ 8 w 920"/>
                  <a:gd name="T27" fmla="*/ 316 h 796"/>
                  <a:gd name="T28" fmla="*/ 108 w 920"/>
                  <a:gd name="T29" fmla="*/ 320 h 796"/>
                  <a:gd name="T30" fmla="*/ 228 w 920"/>
                  <a:gd name="T31" fmla="*/ 164 h 796"/>
                  <a:gd name="T32" fmla="*/ 284 w 920"/>
                  <a:gd name="T33" fmla="*/ 236 h 796"/>
                  <a:gd name="T34" fmla="*/ 180 w 920"/>
                  <a:gd name="T35" fmla="*/ 356 h 796"/>
                  <a:gd name="T36" fmla="*/ 236 w 920"/>
                  <a:gd name="T37" fmla="*/ 480 h 796"/>
                  <a:gd name="T38" fmla="*/ 428 w 920"/>
                  <a:gd name="T39" fmla="*/ 456 h 796"/>
                  <a:gd name="T40" fmla="*/ 452 w 920"/>
                  <a:gd name="T41" fmla="*/ 516 h 796"/>
                  <a:gd name="T42" fmla="*/ 620 w 920"/>
                  <a:gd name="T43" fmla="*/ 468 h 796"/>
                  <a:gd name="T44" fmla="*/ 632 w 920"/>
                  <a:gd name="T45" fmla="*/ 500 h 796"/>
                  <a:gd name="T46" fmla="*/ 612 w 920"/>
                  <a:gd name="T47" fmla="*/ 516 h 796"/>
                  <a:gd name="T48" fmla="*/ 632 w 920"/>
                  <a:gd name="T49" fmla="*/ 612 h 796"/>
                  <a:gd name="T50" fmla="*/ 608 w 920"/>
                  <a:gd name="T51" fmla="*/ 636 h 796"/>
                  <a:gd name="T52" fmla="*/ 648 w 920"/>
                  <a:gd name="T53" fmla="*/ 684 h 796"/>
                  <a:gd name="T54" fmla="*/ 648 w 920"/>
                  <a:gd name="T55" fmla="*/ 708 h 796"/>
                  <a:gd name="T56" fmla="*/ 588 w 920"/>
                  <a:gd name="T57" fmla="*/ 720 h 796"/>
                  <a:gd name="T58" fmla="*/ 544 w 920"/>
                  <a:gd name="T59" fmla="*/ 716 h 796"/>
                  <a:gd name="T60" fmla="*/ 532 w 920"/>
                  <a:gd name="T61" fmla="*/ 612 h 796"/>
                  <a:gd name="T62" fmla="*/ 480 w 920"/>
                  <a:gd name="T63" fmla="*/ 608 h 796"/>
                  <a:gd name="T64" fmla="*/ 480 w 920"/>
                  <a:gd name="T65" fmla="*/ 756 h 796"/>
                  <a:gd name="T66" fmla="*/ 428 w 920"/>
                  <a:gd name="T67" fmla="*/ 756 h 796"/>
                  <a:gd name="T68" fmla="*/ 364 w 920"/>
                  <a:gd name="T69" fmla="*/ 600 h 796"/>
                  <a:gd name="T70" fmla="*/ 140 w 920"/>
                  <a:gd name="T71" fmla="*/ 620 h 796"/>
                  <a:gd name="T72" fmla="*/ 112 w 920"/>
                  <a:gd name="T73" fmla="*/ 596 h 796"/>
                  <a:gd name="T74" fmla="*/ 48 w 920"/>
                  <a:gd name="T75" fmla="*/ 604 h 796"/>
                  <a:gd name="T76" fmla="*/ 140 w 920"/>
                  <a:gd name="T77" fmla="*/ 796 h 796"/>
                  <a:gd name="T78" fmla="*/ 388 w 920"/>
                  <a:gd name="T79" fmla="*/ 772 h 796"/>
                  <a:gd name="T80" fmla="*/ 408 w 920"/>
                  <a:gd name="T81" fmla="*/ 796 h 796"/>
                  <a:gd name="T82" fmla="*/ 920 w 920"/>
                  <a:gd name="T83" fmla="*/ 764 h 796"/>
                  <a:gd name="connsiteX0" fmla="*/ 10000 w 10000"/>
                  <a:gd name="connsiteY0" fmla="*/ 7538 h 10000"/>
                  <a:gd name="connsiteX1" fmla="*/ 10000 w 10000"/>
                  <a:gd name="connsiteY1" fmla="*/ 8241 h 10000"/>
                  <a:gd name="connsiteX2" fmla="*/ 9739 w 10000"/>
                  <a:gd name="connsiteY2" fmla="*/ 8342 h 10000"/>
                  <a:gd name="connsiteX3" fmla="*/ 8957 w 10000"/>
                  <a:gd name="connsiteY3" fmla="*/ 7136 h 10000"/>
                  <a:gd name="connsiteX4" fmla="*/ 8652 w 10000"/>
                  <a:gd name="connsiteY4" fmla="*/ 5126 h 10000"/>
                  <a:gd name="connsiteX5" fmla="*/ 7826 w 10000"/>
                  <a:gd name="connsiteY5" fmla="*/ 5980 h 10000"/>
                  <a:gd name="connsiteX6" fmla="*/ 7043 w 10000"/>
                  <a:gd name="connsiteY6" fmla="*/ 6231 h 10000"/>
                  <a:gd name="connsiteX7" fmla="*/ 6957 w 10000"/>
                  <a:gd name="connsiteY7" fmla="*/ 5779 h 10000"/>
                  <a:gd name="connsiteX8" fmla="*/ 8348 w 10000"/>
                  <a:gd name="connsiteY8" fmla="*/ 4673 h 10000"/>
                  <a:gd name="connsiteX9" fmla="*/ 8478 w 10000"/>
                  <a:gd name="connsiteY9" fmla="*/ 3719 h 10000"/>
                  <a:gd name="connsiteX10" fmla="*/ 7696 w 10000"/>
                  <a:gd name="connsiteY10" fmla="*/ 352 h 10000"/>
                  <a:gd name="connsiteX11" fmla="*/ 6913 w 10000"/>
                  <a:gd name="connsiteY11" fmla="*/ 0 h 10000"/>
                  <a:gd name="connsiteX12" fmla="*/ 5194 w 10000"/>
                  <a:gd name="connsiteY12" fmla="*/ 303 h 10000"/>
                  <a:gd name="connsiteX13" fmla="*/ 0 w 10000"/>
                  <a:gd name="connsiteY13" fmla="*/ 2211 h 10000"/>
                  <a:gd name="connsiteX14" fmla="*/ 87 w 10000"/>
                  <a:gd name="connsiteY14" fmla="*/ 3970 h 10000"/>
                  <a:gd name="connsiteX15" fmla="*/ 1174 w 10000"/>
                  <a:gd name="connsiteY15" fmla="*/ 4020 h 10000"/>
                  <a:gd name="connsiteX16" fmla="*/ 2478 w 10000"/>
                  <a:gd name="connsiteY16" fmla="*/ 2060 h 10000"/>
                  <a:gd name="connsiteX17" fmla="*/ 3087 w 10000"/>
                  <a:gd name="connsiteY17" fmla="*/ 2965 h 10000"/>
                  <a:gd name="connsiteX18" fmla="*/ 1957 w 10000"/>
                  <a:gd name="connsiteY18" fmla="*/ 4472 h 10000"/>
                  <a:gd name="connsiteX19" fmla="*/ 2565 w 10000"/>
                  <a:gd name="connsiteY19" fmla="*/ 6030 h 10000"/>
                  <a:gd name="connsiteX20" fmla="*/ 4652 w 10000"/>
                  <a:gd name="connsiteY20" fmla="*/ 5729 h 10000"/>
                  <a:gd name="connsiteX21" fmla="*/ 4913 w 10000"/>
                  <a:gd name="connsiteY21" fmla="*/ 6482 h 10000"/>
                  <a:gd name="connsiteX22" fmla="*/ 6739 w 10000"/>
                  <a:gd name="connsiteY22" fmla="*/ 5879 h 10000"/>
                  <a:gd name="connsiteX23" fmla="*/ 6870 w 10000"/>
                  <a:gd name="connsiteY23" fmla="*/ 6281 h 10000"/>
                  <a:gd name="connsiteX24" fmla="*/ 6652 w 10000"/>
                  <a:gd name="connsiteY24" fmla="*/ 6482 h 10000"/>
                  <a:gd name="connsiteX25" fmla="*/ 6870 w 10000"/>
                  <a:gd name="connsiteY25" fmla="*/ 7688 h 10000"/>
                  <a:gd name="connsiteX26" fmla="*/ 6609 w 10000"/>
                  <a:gd name="connsiteY26" fmla="*/ 7990 h 10000"/>
                  <a:gd name="connsiteX27" fmla="*/ 7043 w 10000"/>
                  <a:gd name="connsiteY27" fmla="*/ 8593 h 10000"/>
                  <a:gd name="connsiteX28" fmla="*/ 7043 w 10000"/>
                  <a:gd name="connsiteY28" fmla="*/ 8894 h 10000"/>
                  <a:gd name="connsiteX29" fmla="*/ 6391 w 10000"/>
                  <a:gd name="connsiteY29" fmla="*/ 9045 h 10000"/>
                  <a:gd name="connsiteX30" fmla="*/ 5913 w 10000"/>
                  <a:gd name="connsiteY30" fmla="*/ 8995 h 10000"/>
                  <a:gd name="connsiteX31" fmla="*/ 5783 w 10000"/>
                  <a:gd name="connsiteY31" fmla="*/ 7688 h 10000"/>
                  <a:gd name="connsiteX32" fmla="*/ 5217 w 10000"/>
                  <a:gd name="connsiteY32" fmla="*/ 7638 h 10000"/>
                  <a:gd name="connsiteX33" fmla="*/ 5217 w 10000"/>
                  <a:gd name="connsiteY33" fmla="*/ 9497 h 10000"/>
                  <a:gd name="connsiteX34" fmla="*/ 4652 w 10000"/>
                  <a:gd name="connsiteY34" fmla="*/ 9497 h 10000"/>
                  <a:gd name="connsiteX35" fmla="*/ 3957 w 10000"/>
                  <a:gd name="connsiteY35" fmla="*/ 7538 h 10000"/>
                  <a:gd name="connsiteX36" fmla="*/ 1522 w 10000"/>
                  <a:gd name="connsiteY36" fmla="*/ 7789 h 10000"/>
                  <a:gd name="connsiteX37" fmla="*/ 1217 w 10000"/>
                  <a:gd name="connsiteY37" fmla="*/ 7487 h 10000"/>
                  <a:gd name="connsiteX38" fmla="*/ 522 w 10000"/>
                  <a:gd name="connsiteY38" fmla="*/ 7588 h 10000"/>
                  <a:gd name="connsiteX39" fmla="*/ 1522 w 10000"/>
                  <a:gd name="connsiteY39" fmla="*/ 10000 h 10000"/>
                  <a:gd name="connsiteX40" fmla="*/ 4217 w 10000"/>
                  <a:gd name="connsiteY40" fmla="*/ 9698 h 10000"/>
                  <a:gd name="connsiteX41" fmla="*/ 4435 w 10000"/>
                  <a:gd name="connsiteY41" fmla="*/ 10000 h 10000"/>
                  <a:gd name="connsiteX42" fmla="*/ 10000 w 10000"/>
                  <a:gd name="connsiteY42" fmla="*/ 9598 h 10000"/>
                  <a:gd name="connsiteX0" fmla="*/ 10000 w 10000"/>
                  <a:gd name="connsiteY0" fmla="*/ 7999 h 10461"/>
                  <a:gd name="connsiteX1" fmla="*/ 10000 w 10000"/>
                  <a:gd name="connsiteY1" fmla="*/ 8702 h 10461"/>
                  <a:gd name="connsiteX2" fmla="*/ 9739 w 10000"/>
                  <a:gd name="connsiteY2" fmla="*/ 8803 h 10461"/>
                  <a:gd name="connsiteX3" fmla="*/ 8957 w 10000"/>
                  <a:gd name="connsiteY3" fmla="*/ 7597 h 10461"/>
                  <a:gd name="connsiteX4" fmla="*/ 8652 w 10000"/>
                  <a:gd name="connsiteY4" fmla="*/ 5587 h 10461"/>
                  <a:gd name="connsiteX5" fmla="*/ 7826 w 10000"/>
                  <a:gd name="connsiteY5" fmla="*/ 6441 h 10461"/>
                  <a:gd name="connsiteX6" fmla="*/ 7043 w 10000"/>
                  <a:gd name="connsiteY6" fmla="*/ 6692 h 10461"/>
                  <a:gd name="connsiteX7" fmla="*/ 6957 w 10000"/>
                  <a:gd name="connsiteY7" fmla="*/ 6240 h 10461"/>
                  <a:gd name="connsiteX8" fmla="*/ 8348 w 10000"/>
                  <a:gd name="connsiteY8" fmla="*/ 5134 h 10461"/>
                  <a:gd name="connsiteX9" fmla="*/ 8478 w 10000"/>
                  <a:gd name="connsiteY9" fmla="*/ 4180 h 10461"/>
                  <a:gd name="connsiteX10" fmla="*/ 7696 w 10000"/>
                  <a:gd name="connsiteY10" fmla="*/ 813 h 10461"/>
                  <a:gd name="connsiteX11" fmla="*/ 6913 w 10000"/>
                  <a:gd name="connsiteY11" fmla="*/ 461 h 10461"/>
                  <a:gd name="connsiteX12" fmla="*/ 5194 w 10000"/>
                  <a:gd name="connsiteY12" fmla="*/ 764 h 10461"/>
                  <a:gd name="connsiteX13" fmla="*/ 3472 w 10000"/>
                  <a:gd name="connsiteY13" fmla="*/ 46 h 10461"/>
                  <a:gd name="connsiteX14" fmla="*/ 0 w 10000"/>
                  <a:gd name="connsiteY14" fmla="*/ 2672 h 10461"/>
                  <a:gd name="connsiteX15" fmla="*/ 87 w 10000"/>
                  <a:gd name="connsiteY15" fmla="*/ 4431 h 10461"/>
                  <a:gd name="connsiteX16" fmla="*/ 1174 w 10000"/>
                  <a:gd name="connsiteY16" fmla="*/ 4481 h 10461"/>
                  <a:gd name="connsiteX17" fmla="*/ 2478 w 10000"/>
                  <a:gd name="connsiteY17" fmla="*/ 2521 h 10461"/>
                  <a:gd name="connsiteX18" fmla="*/ 3087 w 10000"/>
                  <a:gd name="connsiteY18" fmla="*/ 3426 h 10461"/>
                  <a:gd name="connsiteX19" fmla="*/ 1957 w 10000"/>
                  <a:gd name="connsiteY19" fmla="*/ 4933 h 10461"/>
                  <a:gd name="connsiteX20" fmla="*/ 2565 w 10000"/>
                  <a:gd name="connsiteY20" fmla="*/ 6491 h 10461"/>
                  <a:gd name="connsiteX21" fmla="*/ 4652 w 10000"/>
                  <a:gd name="connsiteY21" fmla="*/ 6190 h 10461"/>
                  <a:gd name="connsiteX22" fmla="*/ 4913 w 10000"/>
                  <a:gd name="connsiteY22" fmla="*/ 6943 h 10461"/>
                  <a:gd name="connsiteX23" fmla="*/ 6739 w 10000"/>
                  <a:gd name="connsiteY23" fmla="*/ 6340 h 10461"/>
                  <a:gd name="connsiteX24" fmla="*/ 6870 w 10000"/>
                  <a:gd name="connsiteY24" fmla="*/ 6742 h 10461"/>
                  <a:gd name="connsiteX25" fmla="*/ 6652 w 10000"/>
                  <a:gd name="connsiteY25" fmla="*/ 6943 h 10461"/>
                  <a:gd name="connsiteX26" fmla="*/ 6870 w 10000"/>
                  <a:gd name="connsiteY26" fmla="*/ 8149 h 10461"/>
                  <a:gd name="connsiteX27" fmla="*/ 6609 w 10000"/>
                  <a:gd name="connsiteY27" fmla="*/ 8451 h 10461"/>
                  <a:gd name="connsiteX28" fmla="*/ 7043 w 10000"/>
                  <a:gd name="connsiteY28" fmla="*/ 9054 h 10461"/>
                  <a:gd name="connsiteX29" fmla="*/ 7043 w 10000"/>
                  <a:gd name="connsiteY29" fmla="*/ 9355 h 10461"/>
                  <a:gd name="connsiteX30" fmla="*/ 6391 w 10000"/>
                  <a:gd name="connsiteY30" fmla="*/ 9506 h 10461"/>
                  <a:gd name="connsiteX31" fmla="*/ 5913 w 10000"/>
                  <a:gd name="connsiteY31" fmla="*/ 9456 h 10461"/>
                  <a:gd name="connsiteX32" fmla="*/ 5783 w 10000"/>
                  <a:gd name="connsiteY32" fmla="*/ 8149 h 10461"/>
                  <a:gd name="connsiteX33" fmla="*/ 5217 w 10000"/>
                  <a:gd name="connsiteY33" fmla="*/ 8099 h 10461"/>
                  <a:gd name="connsiteX34" fmla="*/ 5217 w 10000"/>
                  <a:gd name="connsiteY34" fmla="*/ 9958 h 10461"/>
                  <a:gd name="connsiteX35" fmla="*/ 4652 w 10000"/>
                  <a:gd name="connsiteY35" fmla="*/ 9958 h 10461"/>
                  <a:gd name="connsiteX36" fmla="*/ 3957 w 10000"/>
                  <a:gd name="connsiteY36" fmla="*/ 7999 h 10461"/>
                  <a:gd name="connsiteX37" fmla="*/ 1522 w 10000"/>
                  <a:gd name="connsiteY37" fmla="*/ 8250 h 10461"/>
                  <a:gd name="connsiteX38" fmla="*/ 1217 w 10000"/>
                  <a:gd name="connsiteY38" fmla="*/ 7948 h 10461"/>
                  <a:gd name="connsiteX39" fmla="*/ 522 w 10000"/>
                  <a:gd name="connsiteY39" fmla="*/ 8049 h 10461"/>
                  <a:gd name="connsiteX40" fmla="*/ 1522 w 10000"/>
                  <a:gd name="connsiteY40" fmla="*/ 10461 h 10461"/>
                  <a:gd name="connsiteX41" fmla="*/ 4217 w 10000"/>
                  <a:gd name="connsiteY41" fmla="*/ 10159 h 10461"/>
                  <a:gd name="connsiteX42" fmla="*/ 4435 w 10000"/>
                  <a:gd name="connsiteY42" fmla="*/ 10461 h 10461"/>
                  <a:gd name="connsiteX43" fmla="*/ 10000 w 10000"/>
                  <a:gd name="connsiteY43" fmla="*/ 10059 h 10461"/>
                  <a:gd name="connsiteX0" fmla="*/ 9919 w 9919"/>
                  <a:gd name="connsiteY0" fmla="*/ 7999 h 10461"/>
                  <a:gd name="connsiteX1" fmla="*/ 9919 w 9919"/>
                  <a:gd name="connsiteY1" fmla="*/ 8702 h 10461"/>
                  <a:gd name="connsiteX2" fmla="*/ 9658 w 9919"/>
                  <a:gd name="connsiteY2" fmla="*/ 8803 h 10461"/>
                  <a:gd name="connsiteX3" fmla="*/ 8876 w 9919"/>
                  <a:gd name="connsiteY3" fmla="*/ 7597 h 10461"/>
                  <a:gd name="connsiteX4" fmla="*/ 8571 w 9919"/>
                  <a:gd name="connsiteY4" fmla="*/ 5587 h 10461"/>
                  <a:gd name="connsiteX5" fmla="*/ 7745 w 9919"/>
                  <a:gd name="connsiteY5" fmla="*/ 6441 h 10461"/>
                  <a:gd name="connsiteX6" fmla="*/ 6962 w 9919"/>
                  <a:gd name="connsiteY6" fmla="*/ 6692 h 10461"/>
                  <a:gd name="connsiteX7" fmla="*/ 6876 w 9919"/>
                  <a:gd name="connsiteY7" fmla="*/ 6240 h 10461"/>
                  <a:gd name="connsiteX8" fmla="*/ 8267 w 9919"/>
                  <a:gd name="connsiteY8" fmla="*/ 5134 h 10461"/>
                  <a:gd name="connsiteX9" fmla="*/ 8397 w 9919"/>
                  <a:gd name="connsiteY9" fmla="*/ 4180 h 10461"/>
                  <a:gd name="connsiteX10" fmla="*/ 7615 w 9919"/>
                  <a:gd name="connsiteY10" fmla="*/ 813 h 10461"/>
                  <a:gd name="connsiteX11" fmla="*/ 6832 w 9919"/>
                  <a:gd name="connsiteY11" fmla="*/ 461 h 10461"/>
                  <a:gd name="connsiteX12" fmla="*/ 5113 w 9919"/>
                  <a:gd name="connsiteY12" fmla="*/ 764 h 10461"/>
                  <a:gd name="connsiteX13" fmla="*/ 3391 w 9919"/>
                  <a:gd name="connsiteY13" fmla="*/ 46 h 10461"/>
                  <a:gd name="connsiteX14" fmla="*/ 36 w 9919"/>
                  <a:gd name="connsiteY14" fmla="*/ 2416 h 10461"/>
                  <a:gd name="connsiteX15" fmla="*/ 6 w 9919"/>
                  <a:gd name="connsiteY15" fmla="*/ 4431 h 10461"/>
                  <a:gd name="connsiteX16" fmla="*/ 1093 w 9919"/>
                  <a:gd name="connsiteY16" fmla="*/ 4481 h 10461"/>
                  <a:gd name="connsiteX17" fmla="*/ 2397 w 9919"/>
                  <a:gd name="connsiteY17" fmla="*/ 2521 h 10461"/>
                  <a:gd name="connsiteX18" fmla="*/ 3006 w 9919"/>
                  <a:gd name="connsiteY18" fmla="*/ 3426 h 10461"/>
                  <a:gd name="connsiteX19" fmla="*/ 1876 w 9919"/>
                  <a:gd name="connsiteY19" fmla="*/ 4933 h 10461"/>
                  <a:gd name="connsiteX20" fmla="*/ 2484 w 9919"/>
                  <a:gd name="connsiteY20" fmla="*/ 6491 h 10461"/>
                  <a:gd name="connsiteX21" fmla="*/ 4571 w 9919"/>
                  <a:gd name="connsiteY21" fmla="*/ 6190 h 10461"/>
                  <a:gd name="connsiteX22" fmla="*/ 4832 w 9919"/>
                  <a:gd name="connsiteY22" fmla="*/ 6943 h 10461"/>
                  <a:gd name="connsiteX23" fmla="*/ 6658 w 9919"/>
                  <a:gd name="connsiteY23" fmla="*/ 6340 h 10461"/>
                  <a:gd name="connsiteX24" fmla="*/ 6789 w 9919"/>
                  <a:gd name="connsiteY24" fmla="*/ 6742 h 10461"/>
                  <a:gd name="connsiteX25" fmla="*/ 6571 w 9919"/>
                  <a:gd name="connsiteY25" fmla="*/ 6943 h 10461"/>
                  <a:gd name="connsiteX26" fmla="*/ 6789 w 9919"/>
                  <a:gd name="connsiteY26" fmla="*/ 8149 h 10461"/>
                  <a:gd name="connsiteX27" fmla="*/ 6528 w 9919"/>
                  <a:gd name="connsiteY27" fmla="*/ 8451 h 10461"/>
                  <a:gd name="connsiteX28" fmla="*/ 6962 w 9919"/>
                  <a:gd name="connsiteY28" fmla="*/ 9054 h 10461"/>
                  <a:gd name="connsiteX29" fmla="*/ 6962 w 9919"/>
                  <a:gd name="connsiteY29" fmla="*/ 9355 h 10461"/>
                  <a:gd name="connsiteX30" fmla="*/ 6310 w 9919"/>
                  <a:gd name="connsiteY30" fmla="*/ 9506 h 10461"/>
                  <a:gd name="connsiteX31" fmla="*/ 5832 w 9919"/>
                  <a:gd name="connsiteY31" fmla="*/ 9456 h 10461"/>
                  <a:gd name="connsiteX32" fmla="*/ 5702 w 9919"/>
                  <a:gd name="connsiteY32" fmla="*/ 8149 h 10461"/>
                  <a:gd name="connsiteX33" fmla="*/ 5136 w 9919"/>
                  <a:gd name="connsiteY33" fmla="*/ 8099 h 10461"/>
                  <a:gd name="connsiteX34" fmla="*/ 5136 w 9919"/>
                  <a:gd name="connsiteY34" fmla="*/ 9958 h 10461"/>
                  <a:gd name="connsiteX35" fmla="*/ 4571 w 9919"/>
                  <a:gd name="connsiteY35" fmla="*/ 9958 h 10461"/>
                  <a:gd name="connsiteX36" fmla="*/ 3876 w 9919"/>
                  <a:gd name="connsiteY36" fmla="*/ 7999 h 10461"/>
                  <a:gd name="connsiteX37" fmla="*/ 1441 w 9919"/>
                  <a:gd name="connsiteY37" fmla="*/ 8250 h 10461"/>
                  <a:gd name="connsiteX38" fmla="*/ 1136 w 9919"/>
                  <a:gd name="connsiteY38" fmla="*/ 7948 h 10461"/>
                  <a:gd name="connsiteX39" fmla="*/ 441 w 9919"/>
                  <a:gd name="connsiteY39" fmla="*/ 8049 h 10461"/>
                  <a:gd name="connsiteX40" fmla="*/ 1441 w 9919"/>
                  <a:gd name="connsiteY40" fmla="*/ 10461 h 10461"/>
                  <a:gd name="connsiteX41" fmla="*/ 4136 w 9919"/>
                  <a:gd name="connsiteY41" fmla="*/ 10159 h 10461"/>
                  <a:gd name="connsiteX42" fmla="*/ 4354 w 9919"/>
                  <a:gd name="connsiteY42" fmla="*/ 10461 h 10461"/>
                  <a:gd name="connsiteX43" fmla="*/ 9919 w 9919"/>
                  <a:gd name="connsiteY43" fmla="*/ 10059 h 10461"/>
                  <a:gd name="connsiteX0" fmla="*/ 10000 w 10000"/>
                  <a:gd name="connsiteY0" fmla="*/ 7602 h 9956"/>
                  <a:gd name="connsiteX1" fmla="*/ 10000 w 10000"/>
                  <a:gd name="connsiteY1" fmla="*/ 8275 h 9956"/>
                  <a:gd name="connsiteX2" fmla="*/ 9737 w 10000"/>
                  <a:gd name="connsiteY2" fmla="*/ 8371 h 9956"/>
                  <a:gd name="connsiteX3" fmla="*/ 8948 w 10000"/>
                  <a:gd name="connsiteY3" fmla="*/ 7218 h 9956"/>
                  <a:gd name="connsiteX4" fmla="*/ 8641 w 10000"/>
                  <a:gd name="connsiteY4" fmla="*/ 5297 h 9956"/>
                  <a:gd name="connsiteX5" fmla="*/ 7808 w 10000"/>
                  <a:gd name="connsiteY5" fmla="*/ 6113 h 9956"/>
                  <a:gd name="connsiteX6" fmla="*/ 7019 w 10000"/>
                  <a:gd name="connsiteY6" fmla="*/ 6353 h 9956"/>
                  <a:gd name="connsiteX7" fmla="*/ 6932 w 10000"/>
                  <a:gd name="connsiteY7" fmla="*/ 5921 h 9956"/>
                  <a:gd name="connsiteX8" fmla="*/ 8335 w 10000"/>
                  <a:gd name="connsiteY8" fmla="*/ 4864 h 9956"/>
                  <a:gd name="connsiteX9" fmla="*/ 8466 w 10000"/>
                  <a:gd name="connsiteY9" fmla="*/ 3952 h 9956"/>
                  <a:gd name="connsiteX10" fmla="*/ 7677 w 10000"/>
                  <a:gd name="connsiteY10" fmla="*/ 733 h 9956"/>
                  <a:gd name="connsiteX11" fmla="*/ 6888 w 10000"/>
                  <a:gd name="connsiteY11" fmla="*/ 397 h 9956"/>
                  <a:gd name="connsiteX12" fmla="*/ 5155 w 10000"/>
                  <a:gd name="connsiteY12" fmla="*/ 686 h 9956"/>
                  <a:gd name="connsiteX13" fmla="*/ 3419 w 10000"/>
                  <a:gd name="connsiteY13" fmla="*/ 0 h 9956"/>
                  <a:gd name="connsiteX14" fmla="*/ 36 w 10000"/>
                  <a:gd name="connsiteY14" fmla="*/ 2266 h 9956"/>
                  <a:gd name="connsiteX15" fmla="*/ 6 w 10000"/>
                  <a:gd name="connsiteY15" fmla="*/ 4192 h 9956"/>
                  <a:gd name="connsiteX16" fmla="*/ 1102 w 10000"/>
                  <a:gd name="connsiteY16" fmla="*/ 4240 h 9956"/>
                  <a:gd name="connsiteX17" fmla="*/ 2417 w 10000"/>
                  <a:gd name="connsiteY17" fmla="*/ 2366 h 9956"/>
                  <a:gd name="connsiteX18" fmla="*/ 3031 w 10000"/>
                  <a:gd name="connsiteY18" fmla="*/ 3231 h 9956"/>
                  <a:gd name="connsiteX19" fmla="*/ 1891 w 10000"/>
                  <a:gd name="connsiteY19" fmla="*/ 4672 h 9956"/>
                  <a:gd name="connsiteX20" fmla="*/ 2504 w 10000"/>
                  <a:gd name="connsiteY20" fmla="*/ 6161 h 9956"/>
                  <a:gd name="connsiteX21" fmla="*/ 4608 w 10000"/>
                  <a:gd name="connsiteY21" fmla="*/ 5873 h 9956"/>
                  <a:gd name="connsiteX22" fmla="*/ 4871 w 10000"/>
                  <a:gd name="connsiteY22" fmla="*/ 6593 h 9956"/>
                  <a:gd name="connsiteX23" fmla="*/ 6712 w 10000"/>
                  <a:gd name="connsiteY23" fmla="*/ 6017 h 9956"/>
                  <a:gd name="connsiteX24" fmla="*/ 6844 w 10000"/>
                  <a:gd name="connsiteY24" fmla="*/ 6401 h 9956"/>
                  <a:gd name="connsiteX25" fmla="*/ 6625 w 10000"/>
                  <a:gd name="connsiteY25" fmla="*/ 6593 h 9956"/>
                  <a:gd name="connsiteX26" fmla="*/ 6844 w 10000"/>
                  <a:gd name="connsiteY26" fmla="*/ 7746 h 9956"/>
                  <a:gd name="connsiteX27" fmla="*/ 6581 w 10000"/>
                  <a:gd name="connsiteY27" fmla="*/ 8035 h 9956"/>
                  <a:gd name="connsiteX28" fmla="*/ 7019 w 10000"/>
                  <a:gd name="connsiteY28" fmla="*/ 8611 h 9956"/>
                  <a:gd name="connsiteX29" fmla="*/ 7019 w 10000"/>
                  <a:gd name="connsiteY29" fmla="*/ 8899 h 9956"/>
                  <a:gd name="connsiteX30" fmla="*/ 6362 w 10000"/>
                  <a:gd name="connsiteY30" fmla="*/ 9043 h 9956"/>
                  <a:gd name="connsiteX31" fmla="*/ 5880 w 10000"/>
                  <a:gd name="connsiteY31" fmla="*/ 8995 h 9956"/>
                  <a:gd name="connsiteX32" fmla="*/ 5749 w 10000"/>
                  <a:gd name="connsiteY32" fmla="*/ 7746 h 9956"/>
                  <a:gd name="connsiteX33" fmla="*/ 5178 w 10000"/>
                  <a:gd name="connsiteY33" fmla="*/ 7698 h 9956"/>
                  <a:gd name="connsiteX34" fmla="*/ 5178 w 10000"/>
                  <a:gd name="connsiteY34" fmla="*/ 9475 h 9956"/>
                  <a:gd name="connsiteX35" fmla="*/ 4608 w 10000"/>
                  <a:gd name="connsiteY35" fmla="*/ 9475 h 9956"/>
                  <a:gd name="connsiteX36" fmla="*/ 3908 w 10000"/>
                  <a:gd name="connsiteY36" fmla="*/ 7602 h 9956"/>
                  <a:gd name="connsiteX37" fmla="*/ 1453 w 10000"/>
                  <a:gd name="connsiteY37" fmla="*/ 7842 h 9956"/>
                  <a:gd name="connsiteX38" fmla="*/ 1145 w 10000"/>
                  <a:gd name="connsiteY38" fmla="*/ 7554 h 9956"/>
                  <a:gd name="connsiteX39" fmla="*/ 445 w 10000"/>
                  <a:gd name="connsiteY39" fmla="*/ 7650 h 9956"/>
                  <a:gd name="connsiteX40" fmla="*/ 1453 w 10000"/>
                  <a:gd name="connsiteY40" fmla="*/ 9956 h 9956"/>
                  <a:gd name="connsiteX41" fmla="*/ 4170 w 10000"/>
                  <a:gd name="connsiteY41" fmla="*/ 9667 h 9956"/>
                  <a:gd name="connsiteX42" fmla="*/ 4390 w 10000"/>
                  <a:gd name="connsiteY42" fmla="*/ 9956 h 9956"/>
                  <a:gd name="connsiteX43" fmla="*/ 10000 w 10000"/>
                  <a:gd name="connsiteY43" fmla="*/ 9572 h 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000" h="9956">
                    <a:moveTo>
                      <a:pt x="10000" y="7602"/>
                    </a:moveTo>
                    <a:lnTo>
                      <a:pt x="10000" y="8275"/>
                    </a:lnTo>
                    <a:lnTo>
                      <a:pt x="9737" y="8371"/>
                    </a:lnTo>
                    <a:cubicBezTo>
                      <a:pt x="8937" y="7254"/>
                      <a:pt x="8948" y="7734"/>
                      <a:pt x="8948" y="7218"/>
                    </a:cubicBezTo>
                    <a:cubicBezTo>
                      <a:pt x="8846" y="6578"/>
                      <a:pt x="8744" y="5937"/>
                      <a:pt x="8641" y="5297"/>
                    </a:cubicBezTo>
                    <a:lnTo>
                      <a:pt x="7808" y="6113"/>
                    </a:lnTo>
                    <a:lnTo>
                      <a:pt x="7019" y="6353"/>
                    </a:lnTo>
                    <a:lnTo>
                      <a:pt x="6932" y="5921"/>
                    </a:lnTo>
                    <a:lnTo>
                      <a:pt x="8335" y="4864"/>
                    </a:lnTo>
                    <a:cubicBezTo>
                      <a:pt x="8378" y="4560"/>
                      <a:pt x="8422" y="4256"/>
                      <a:pt x="8466" y="3952"/>
                    </a:cubicBezTo>
                    <a:lnTo>
                      <a:pt x="7677" y="733"/>
                    </a:lnTo>
                    <a:lnTo>
                      <a:pt x="6888" y="397"/>
                    </a:lnTo>
                    <a:cubicBezTo>
                      <a:pt x="6245" y="574"/>
                      <a:pt x="5798" y="509"/>
                      <a:pt x="5155" y="686"/>
                    </a:cubicBezTo>
                    <a:lnTo>
                      <a:pt x="3419" y="0"/>
                    </a:lnTo>
                    <a:lnTo>
                      <a:pt x="36" y="2266"/>
                    </a:lnTo>
                    <a:cubicBezTo>
                      <a:pt x="66" y="2826"/>
                      <a:pt x="-23" y="3632"/>
                      <a:pt x="6" y="4192"/>
                    </a:cubicBezTo>
                    <a:lnTo>
                      <a:pt x="1102" y="4240"/>
                    </a:lnTo>
                    <a:lnTo>
                      <a:pt x="2417" y="2366"/>
                    </a:lnTo>
                    <a:lnTo>
                      <a:pt x="3031" y="3231"/>
                    </a:lnTo>
                    <a:lnTo>
                      <a:pt x="1891" y="4672"/>
                    </a:lnTo>
                    <a:lnTo>
                      <a:pt x="2504" y="6161"/>
                    </a:lnTo>
                    <a:lnTo>
                      <a:pt x="4608" y="5873"/>
                    </a:lnTo>
                    <a:cubicBezTo>
                      <a:pt x="4696" y="6113"/>
                      <a:pt x="4783" y="6353"/>
                      <a:pt x="4871" y="6593"/>
                    </a:cubicBezTo>
                    <a:lnTo>
                      <a:pt x="6712" y="6017"/>
                    </a:lnTo>
                    <a:cubicBezTo>
                      <a:pt x="6757" y="6145"/>
                      <a:pt x="6800" y="6273"/>
                      <a:pt x="6844" y="6401"/>
                    </a:cubicBezTo>
                    <a:lnTo>
                      <a:pt x="6625" y="6593"/>
                    </a:lnTo>
                    <a:lnTo>
                      <a:pt x="6844" y="7746"/>
                    </a:lnTo>
                    <a:lnTo>
                      <a:pt x="6581" y="8035"/>
                    </a:lnTo>
                    <a:lnTo>
                      <a:pt x="7019" y="8611"/>
                    </a:lnTo>
                    <a:lnTo>
                      <a:pt x="7019" y="8899"/>
                    </a:lnTo>
                    <a:lnTo>
                      <a:pt x="6362" y="9043"/>
                    </a:lnTo>
                    <a:lnTo>
                      <a:pt x="5880" y="8995"/>
                    </a:lnTo>
                    <a:cubicBezTo>
                      <a:pt x="5836" y="8579"/>
                      <a:pt x="5792" y="8163"/>
                      <a:pt x="5749" y="7746"/>
                    </a:cubicBezTo>
                    <a:lnTo>
                      <a:pt x="5178" y="7698"/>
                    </a:lnTo>
                    <a:lnTo>
                      <a:pt x="5178" y="9475"/>
                    </a:lnTo>
                    <a:lnTo>
                      <a:pt x="4608" y="9475"/>
                    </a:lnTo>
                    <a:lnTo>
                      <a:pt x="3908" y="7602"/>
                    </a:lnTo>
                    <a:lnTo>
                      <a:pt x="1453" y="7842"/>
                    </a:lnTo>
                    <a:lnTo>
                      <a:pt x="1145" y="7554"/>
                    </a:lnTo>
                    <a:lnTo>
                      <a:pt x="445" y="7650"/>
                    </a:lnTo>
                    <a:lnTo>
                      <a:pt x="1453" y="9956"/>
                    </a:lnTo>
                    <a:lnTo>
                      <a:pt x="4170" y="9667"/>
                    </a:lnTo>
                    <a:lnTo>
                      <a:pt x="4390" y="9956"/>
                    </a:lnTo>
                    <a:lnTo>
                      <a:pt x="10000" y="9572"/>
                    </a:lnTo>
                  </a:path>
                </a:pathLst>
              </a:custGeom>
              <a:solidFill>
                <a:schemeClr val="bg1"/>
              </a:solidFill>
              <a:ln w="12700">
                <a:solidFill>
                  <a:srgbClr val="000000"/>
                </a:solidFill>
                <a:round/>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400" name="Freeform 118">
                <a:extLst>
                  <a:ext uri="{FF2B5EF4-FFF2-40B4-BE49-F238E27FC236}">
                    <a16:creationId xmlns:a16="http://schemas.microsoft.com/office/drawing/2014/main" id="{FB4E720E-3E36-235A-F8CE-6A868BA49A75}"/>
                  </a:ext>
                </a:extLst>
              </p:cNvPr>
              <p:cNvSpPr>
                <a:spLocks/>
              </p:cNvSpPr>
              <p:nvPr/>
            </p:nvSpPr>
            <p:spPr bwMode="auto">
              <a:xfrm>
                <a:off x="3333607" y="10227133"/>
                <a:ext cx="139700" cy="166688"/>
              </a:xfrm>
              <a:custGeom>
                <a:avLst/>
                <a:gdLst>
                  <a:gd name="T0" fmla="*/ 88 w 88"/>
                  <a:gd name="T1" fmla="*/ 0 h 116"/>
                  <a:gd name="T2" fmla="*/ 80 w 88"/>
                  <a:gd name="T3" fmla="*/ 76 h 116"/>
                  <a:gd name="T4" fmla="*/ 0 w 88"/>
                  <a:gd name="T5" fmla="*/ 56 h 116"/>
                  <a:gd name="T6" fmla="*/ 4 w 88"/>
                  <a:gd name="T7" fmla="*/ 116 h 116"/>
                </a:gdLst>
                <a:ahLst/>
                <a:cxnLst>
                  <a:cxn ang="0">
                    <a:pos x="T0" y="T1"/>
                  </a:cxn>
                  <a:cxn ang="0">
                    <a:pos x="T2" y="T3"/>
                  </a:cxn>
                  <a:cxn ang="0">
                    <a:pos x="T4" y="T5"/>
                  </a:cxn>
                  <a:cxn ang="0">
                    <a:pos x="T6" y="T7"/>
                  </a:cxn>
                </a:cxnLst>
                <a:rect l="0" t="0" r="r" b="b"/>
                <a:pathLst>
                  <a:path w="88" h="116">
                    <a:moveTo>
                      <a:pt x="88" y="0"/>
                    </a:moveTo>
                    <a:lnTo>
                      <a:pt x="80" y="76"/>
                    </a:lnTo>
                    <a:lnTo>
                      <a:pt x="0" y="56"/>
                    </a:lnTo>
                    <a:lnTo>
                      <a:pt x="4" y="116"/>
                    </a:lnTo>
                  </a:path>
                </a:pathLst>
              </a:custGeom>
              <a:noFill/>
              <a:ln w="12700">
                <a:solidFill>
                  <a:srgbClr val="000000"/>
                </a:solidFill>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01" name="Freeform 117">
                <a:extLst>
                  <a:ext uri="{FF2B5EF4-FFF2-40B4-BE49-F238E27FC236}">
                    <a16:creationId xmlns:a16="http://schemas.microsoft.com/office/drawing/2014/main" id="{23D71B7E-5516-E5DA-0A0A-8FD35EC5841F}"/>
                  </a:ext>
                </a:extLst>
              </p:cNvPr>
              <p:cNvSpPr>
                <a:spLocks/>
              </p:cNvSpPr>
              <p:nvPr/>
            </p:nvSpPr>
            <p:spPr bwMode="auto">
              <a:xfrm>
                <a:off x="1496869" y="8868233"/>
                <a:ext cx="1193800" cy="847725"/>
              </a:xfrm>
              <a:custGeom>
                <a:avLst/>
                <a:gdLst>
                  <a:gd name="T0" fmla="*/ 748 w 752"/>
                  <a:gd name="T1" fmla="*/ 0 h 592"/>
                  <a:gd name="T2" fmla="*/ 580 w 752"/>
                  <a:gd name="T3" fmla="*/ 88 h 592"/>
                  <a:gd name="T4" fmla="*/ 564 w 752"/>
                  <a:gd name="T5" fmla="*/ 108 h 592"/>
                  <a:gd name="T6" fmla="*/ 540 w 752"/>
                  <a:gd name="T7" fmla="*/ 136 h 592"/>
                  <a:gd name="T8" fmla="*/ 528 w 752"/>
                  <a:gd name="T9" fmla="*/ 160 h 592"/>
                  <a:gd name="T10" fmla="*/ 520 w 752"/>
                  <a:gd name="T11" fmla="*/ 212 h 592"/>
                  <a:gd name="T12" fmla="*/ 428 w 752"/>
                  <a:gd name="T13" fmla="*/ 244 h 592"/>
                  <a:gd name="T14" fmla="*/ 292 w 752"/>
                  <a:gd name="T15" fmla="*/ 108 h 592"/>
                  <a:gd name="T16" fmla="*/ 0 w 752"/>
                  <a:gd name="T17" fmla="*/ 276 h 592"/>
                  <a:gd name="T18" fmla="*/ 12 w 752"/>
                  <a:gd name="T19" fmla="*/ 556 h 592"/>
                  <a:gd name="T20" fmla="*/ 428 w 752"/>
                  <a:gd name="T21" fmla="*/ 556 h 592"/>
                  <a:gd name="T22" fmla="*/ 444 w 752"/>
                  <a:gd name="T23" fmla="*/ 272 h 592"/>
                  <a:gd name="T24" fmla="*/ 532 w 752"/>
                  <a:gd name="T25" fmla="*/ 244 h 592"/>
                  <a:gd name="T26" fmla="*/ 532 w 752"/>
                  <a:gd name="T27" fmla="*/ 292 h 592"/>
                  <a:gd name="T28" fmla="*/ 652 w 752"/>
                  <a:gd name="T29" fmla="*/ 220 h 592"/>
                  <a:gd name="T30" fmla="*/ 684 w 752"/>
                  <a:gd name="T31" fmla="*/ 160 h 592"/>
                  <a:gd name="T32" fmla="*/ 640 w 752"/>
                  <a:gd name="T33" fmla="*/ 288 h 592"/>
                  <a:gd name="T34" fmla="*/ 580 w 752"/>
                  <a:gd name="T35" fmla="*/ 312 h 592"/>
                  <a:gd name="T36" fmla="*/ 548 w 752"/>
                  <a:gd name="T37" fmla="*/ 328 h 592"/>
                  <a:gd name="T38" fmla="*/ 524 w 752"/>
                  <a:gd name="T39" fmla="*/ 368 h 592"/>
                  <a:gd name="T40" fmla="*/ 516 w 752"/>
                  <a:gd name="T41" fmla="*/ 396 h 592"/>
                  <a:gd name="T42" fmla="*/ 492 w 752"/>
                  <a:gd name="T43" fmla="*/ 592 h 592"/>
                  <a:gd name="T44" fmla="*/ 556 w 752"/>
                  <a:gd name="T45" fmla="*/ 548 h 592"/>
                  <a:gd name="T46" fmla="*/ 580 w 752"/>
                  <a:gd name="T47" fmla="*/ 376 h 592"/>
                  <a:gd name="T48" fmla="*/ 588 w 752"/>
                  <a:gd name="T49" fmla="*/ 516 h 592"/>
                  <a:gd name="T50" fmla="*/ 628 w 752"/>
                  <a:gd name="T51" fmla="*/ 496 h 592"/>
                  <a:gd name="T52" fmla="*/ 656 w 752"/>
                  <a:gd name="T53" fmla="*/ 428 h 592"/>
                  <a:gd name="T54" fmla="*/ 752 w 752"/>
                  <a:gd name="T55" fmla="*/ 400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52" h="592">
                    <a:moveTo>
                      <a:pt x="748" y="0"/>
                    </a:moveTo>
                    <a:lnTo>
                      <a:pt x="580" y="88"/>
                    </a:lnTo>
                    <a:lnTo>
                      <a:pt x="564" y="108"/>
                    </a:lnTo>
                    <a:lnTo>
                      <a:pt x="540" y="136"/>
                    </a:lnTo>
                    <a:lnTo>
                      <a:pt x="528" y="160"/>
                    </a:lnTo>
                    <a:lnTo>
                      <a:pt x="520" y="212"/>
                    </a:lnTo>
                    <a:lnTo>
                      <a:pt x="428" y="244"/>
                    </a:lnTo>
                    <a:lnTo>
                      <a:pt x="292" y="108"/>
                    </a:lnTo>
                    <a:lnTo>
                      <a:pt x="0" y="276"/>
                    </a:lnTo>
                    <a:lnTo>
                      <a:pt x="12" y="556"/>
                    </a:lnTo>
                    <a:lnTo>
                      <a:pt x="428" y="556"/>
                    </a:lnTo>
                    <a:lnTo>
                      <a:pt x="444" y="272"/>
                    </a:lnTo>
                    <a:lnTo>
                      <a:pt x="532" y="244"/>
                    </a:lnTo>
                    <a:lnTo>
                      <a:pt x="532" y="292"/>
                    </a:lnTo>
                    <a:lnTo>
                      <a:pt x="652" y="220"/>
                    </a:lnTo>
                    <a:lnTo>
                      <a:pt x="684" y="160"/>
                    </a:lnTo>
                    <a:lnTo>
                      <a:pt x="640" y="288"/>
                    </a:lnTo>
                    <a:lnTo>
                      <a:pt x="580" y="312"/>
                    </a:lnTo>
                    <a:lnTo>
                      <a:pt x="548" y="328"/>
                    </a:lnTo>
                    <a:lnTo>
                      <a:pt x="524" y="368"/>
                    </a:lnTo>
                    <a:lnTo>
                      <a:pt x="516" y="396"/>
                    </a:lnTo>
                    <a:lnTo>
                      <a:pt x="492" y="592"/>
                    </a:lnTo>
                    <a:lnTo>
                      <a:pt x="556" y="548"/>
                    </a:lnTo>
                    <a:lnTo>
                      <a:pt x="580" y="376"/>
                    </a:lnTo>
                    <a:lnTo>
                      <a:pt x="588" y="516"/>
                    </a:lnTo>
                    <a:lnTo>
                      <a:pt x="628" y="496"/>
                    </a:lnTo>
                    <a:lnTo>
                      <a:pt x="656" y="428"/>
                    </a:lnTo>
                    <a:lnTo>
                      <a:pt x="752" y="400"/>
                    </a:lnTo>
                  </a:path>
                </a:pathLst>
              </a:custGeom>
              <a:noFill/>
              <a:ln w="12700">
                <a:solidFill>
                  <a:srgbClr val="000000"/>
                </a:solidFill>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02" name="Freeform 116">
                <a:extLst>
                  <a:ext uri="{FF2B5EF4-FFF2-40B4-BE49-F238E27FC236}">
                    <a16:creationId xmlns:a16="http://schemas.microsoft.com/office/drawing/2014/main" id="{383BBF1D-D38F-2E10-F10D-5C74C4E4C813}"/>
                  </a:ext>
                </a:extLst>
              </p:cNvPr>
              <p:cNvSpPr>
                <a:spLocks/>
              </p:cNvSpPr>
              <p:nvPr/>
            </p:nvSpPr>
            <p:spPr bwMode="auto">
              <a:xfrm>
                <a:off x="2131869" y="8782508"/>
                <a:ext cx="552450" cy="263525"/>
              </a:xfrm>
              <a:custGeom>
                <a:avLst/>
                <a:gdLst>
                  <a:gd name="T0" fmla="*/ 32 w 348"/>
                  <a:gd name="T1" fmla="*/ 36 h 184"/>
                  <a:gd name="T2" fmla="*/ 0 w 348"/>
                  <a:gd name="T3" fmla="*/ 184 h 184"/>
                  <a:gd name="T4" fmla="*/ 348 w 348"/>
                  <a:gd name="T5" fmla="*/ 0 h 184"/>
                </a:gdLst>
                <a:ahLst/>
                <a:cxnLst>
                  <a:cxn ang="0">
                    <a:pos x="T0" y="T1"/>
                  </a:cxn>
                  <a:cxn ang="0">
                    <a:pos x="T2" y="T3"/>
                  </a:cxn>
                  <a:cxn ang="0">
                    <a:pos x="T4" y="T5"/>
                  </a:cxn>
                </a:cxnLst>
                <a:rect l="0" t="0" r="r" b="b"/>
                <a:pathLst>
                  <a:path w="348" h="184">
                    <a:moveTo>
                      <a:pt x="32" y="36"/>
                    </a:moveTo>
                    <a:lnTo>
                      <a:pt x="0" y="184"/>
                    </a:lnTo>
                    <a:lnTo>
                      <a:pt x="348" y="0"/>
                    </a:lnTo>
                  </a:path>
                </a:pathLst>
              </a:custGeom>
              <a:noFill/>
              <a:ln w="12700">
                <a:solidFill>
                  <a:srgbClr val="000000"/>
                </a:solidFill>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03" name="Line 115">
                <a:extLst>
                  <a:ext uri="{FF2B5EF4-FFF2-40B4-BE49-F238E27FC236}">
                    <a16:creationId xmlns:a16="http://schemas.microsoft.com/office/drawing/2014/main" id="{FB891AA3-4336-DCE8-80C4-14693B2AAE27}"/>
                  </a:ext>
                </a:extLst>
              </p:cNvPr>
              <p:cNvSpPr>
                <a:spLocks noChangeShapeType="1"/>
              </p:cNvSpPr>
              <p:nvPr/>
            </p:nvSpPr>
            <p:spPr bwMode="auto">
              <a:xfrm>
                <a:off x="2296969" y="8444371"/>
                <a:ext cx="38100" cy="5715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04" name="Freeform 114">
                <a:extLst>
                  <a:ext uri="{FF2B5EF4-FFF2-40B4-BE49-F238E27FC236}">
                    <a16:creationId xmlns:a16="http://schemas.microsoft.com/office/drawing/2014/main" id="{40E21841-1E0B-A753-9E4A-160CEDC99032}"/>
                  </a:ext>
                </a:extLst>
              </p:cNvPr>
              <p:cNvSpPr>
                <a:spLocks/>
              </p:cNvSpPr>
              <p:nvPr/>
            </p:nvSpPr>
            <p:spPr bwMode="auto">
              <a:xfrm>
                <a:off x="2652569" y="9504821"/>
                <a:ext cx="704850" cy="354012"/>
              </a:xfrm>
              <a:custGeom>
                <a:avLst/>
                <a:gdLst>
                  <a:gd name="T0" fmla="*/ 32 w 444"/>
                  <a:gd name="T1" fmla="*/ 0 h 248"/>
                  <a:gd name="T2" fmla="*/ 36 w 444"/>
                  <a:gd name="T3" fmla="*/ 56 h 248"/>
                  <a:gd name="T4" fmla="*/ 32 w 444"/>
                  <a:gd name="T5" fmla="*/ 92 h 248"/>
                  <a:gd name="T6" fmla="*/ 0 w 444"/>
                  <a:gd name="T7" fmla="*/ 116 h 248"/>
                  <a:gd name="T8" fmla="*/ 20 w 444"/>
                  <a:gd name="T9" fmla="*/ 152 h 248"/>
                  <a:gd name="T10" fmla="*/ 68 w 444"/>
                  <a:gd name="T11" fmla="*/ 128 h 248"/>
                  <a:gd name="T12" fmla="*/ 132 w 444"/>
                  <a:gd name="T13" fmla="*/ 148 h 248"/>
                  <a:gd name="T14" fmla="*/ 224 w 444"/>
                  <a:gd name="T15" fmla="*/ 72 h 248"/>
                  <a:gd name="T16" fmla="*/ 220 w 444"/>
                  <a:gd name="T17" fmla="*/ 108 h 248"/>
                  <a:gd name="T18" fmla="*/ 256 w 444"/>
                  <a:gd name="T19" fmla="*/ 132 h 248"/>
                  <a:gd name="T20" fmla="*/ 232 w 444"/>
                  <a:gd name="T21" fmla="*/ 140 h 248"/>
                  <a:gd name="T22" fmla="*/ 176 w 444"/>
                  <a:gd name="T23" fmla="*/ 156 h 248"/>
                  <a:gd name="T24" fmla="*/ 196 w 444"/>
                  <a:gd name="T25" fmla="*/ 184 h 248"/>
                  <a:gd name="T26" fmla="*/ 232 w 444"/>
                  <a:gd name="T27" fmla="*/ 180 h 248"/>
                  <a:gd name="T28" fmla="*/ 260 w 444"/>
                  <a:gd name="T29" fmla="*/ 220 h 248"/>
                  <a:gd name="T30" fmla="*/ 352 w 444"/>
                  <a:gd name="T31" fmla="*/ 148 h 248"/>
                  <a:gd name="T32" fmla="*/ 356 w 444"/>
                  <a:gd name="T33" fmla="*/ 180 h 248"/>
                  <a:gd name="T34" fmla="*/ 308 w 444"/>
                  <a:gd name="T35" fmla="*/ 208 h 248"/>
                  <a:gd name="T36" fmla="*/ 296 w 444"/>
                  <a:gd name="T37" fmla="*/ 240 h 248"/>
                  <a:gd name="T38" fmla="*/ 360 w 444"/>
                  <a:gd name="T39" fmla="*/ 248 h 248"/>
                  <a:gd name="T40" fmla="*/ 388 w 444"/>
                  <a:gd name="T41" fmla="*/ 204 h 248"/>
                  <a:gd name="T42" fmla="*/ 444 w 444"/>
                  <a:gd name="T43" fmla="*/ 192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4" h="248">
                    <a:moveTo>
                      <a:pt x="32" y="0"/>
                    </a:moveTo>
                    <a:lnTo>
                      <a:pt x="36" y="56"/>
                    </a:lnTo>
                    <a:lnTo>
                      <a:pt x="32" y="92"/>
                    </a:lnTo>
                    <a:lnTo>
                      <a:pt x="0" y="116"/>
                    </a:lnTo>
                    <a:lnTo>
                      <a:pt x="20" y="152"/>
                    </a:lnTo>
                    <a:lnTo>
                      <a:pt x="68" y="128"/>
                    </a:lnTo>
                    <a:lnTo>
                      <a:pt x="132" y="148"/>
                    </a:lnTo>
                    <a:lnTo>
                      <a:pt x="224" y="72"/>
                    </a:lnTo>
                    <a:lnTo>
                      <a:pt x="220" y="108"/>
                    </a:lnTo>
                    <a:lnTo>
                      <a:pt x="256" y="132"/>
                    </a:lnTo>
                    <a:lnTo>
                      <a:pt x="232" y="140"/>
                    </a:lnTo>
                    <a:lnTo>
                      <a:pt x="176" y="156"/>
                    </a:lnTo>
                    <a:lnTo>
                      <a:pt x="196" y="184"/>
                    </a:lnTo>
                    <a:lnTo>
                      <a:pt x="232" y="180"/>
                    </a:lnTo>
                    <a:lnTo>
                      <a:pt x="260" y="220"/>
                    </a:lnTo>
                    <a:lnTo>
                      <a:pt x="352" y="148"/>
                    </a:lnTo>
                    <a:lnTo>
                      <a:pt x="356" y="180"/>
                    </a:lnTo>
                    <a:lnTo>
                      <a:pt x="308" y="208"/>
                    </a:lnTo>
                    <a:lnTo>
                      <a:pt x="296" y="240"/>
                    </a:lnTo>
                    <a:lnTo>
                      <a:pt x="360" y="248"/>
                    </a:lnTo>
                    <a:lnTo>
                      <a:pt x="388" y="204"/>
                    </a:lnTo>
                    <a:lnTo>
                      <a:pt x="444" y="192"/>
                    </a:lnTo>
                  </a:path>
                </a:pathLst>
              </a:custGeom>
              <a:noFill/>
              <a:ln w="12700">
                <a:solidFill>
                  <a:srgbClr val="000000"/>
                </a:solidFill>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05" name="Rectangle 113">
                <a:extLst>
                  <a:ext uri="{FF2B5EF4-FFF2-40B4-BE49-F238E27FC236}">
                    <a16:creationId xmlns:a16="http://schemas.microsoft.com/office/drawing/2014/main" id="{B0B68E68-3631-DB40-C77B-D34F2052AA39}"/>
                  </a:ext>
                </a:extLst>
              </p:cNvPr>
              <p:cNvSpPr>
                <a:spLocks noChangeArrowheads="1"/>
              </p:cNvSpPr>
              <p:nvPr/>
            </p:nvSpPr>
            <p:spPr bwMode="auto">
              <a:xfrm>
                <a:off x="3189144" y="10246183"/>
                <a:ext cx="114300" cy="27622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sp>
            <p:nvSpPr>
              <p:cNvPr id="406" name="Freeform 112">
                <a:extLst>
                  <a:ext uri="{FF2B5EF4-FFF2-40B4-BE49-F238E27FC236}">
                    <a16:creationId xmlns:a16="http://schemas.microsoft.com/office/drawing/2014/main" id="{977D4985-46D4-8595-0BA6-CEAB175E8742}"/>
                  </a:ext>
                </a:extLst>
              </p:cNvPr>
              <p:cNvSpPr>
                <a:spLocks/>
              </p:cNvSpPr>
              <p:nvPr/>
            </p:nvSpPr>
            <p:spPr bwMode="auto">
              <a:xfrm>
                <a:off x="3312969" y="8215771"/>
                <a:ext cx="4006850" cy="3494087"/>
              </a:xfrm>
              <a:custGeom>
                <a:avLst/>
                <a:gdLst>
                  <a:gd name="T0" fmla="*/ 100 w 2524"/>
                  <a:gd name="T1" fmla="*/ 2028 h 2440"/>
                  <a:gd name="T2" fmla="*/ 888 w 2524"/>
                  <a:gd name="T3" fmla="*/ 2256 h 2440"/>
                  <a:gd name="T4" fmla="*/ 1040 w 2524"/>
                  <a:gd name="T5" fmla="*/ 2440 h 2440"/>
                  <a:gd name="T6" fmla="*/ 1236 w 2524"/>
                  <a:gd name="T7" fmla="*/ 2340 h 2440"/>
                  <a:gd name="T8" fmla="*/ 1516 w 2524"/>
                  <a:gd name="T9" fmla="*/ 2188 h 2440"/>
                  <a:gd name="T10" fmla="*/ 1588 w 2524"/>
                  <a:gd name="T11" fmla="*/ 2112 h 2440"/>
                  <a:gd name="T12" fmla="*/ 1780 w 2524"/>
                  <a:gd name="T13" fmla="*/ 2124 h 2440"/>
                  <a:gd name="T14" fmla="*/ 1872 w 2524"/>
                  <a:gd name="T15" fmla="*/ 2160 h 2440"/>
                  <a:gd name="T16" fmla="*/ 1956 w 2524"/>
                  <a:gd name="T17" fmla="*/ 2168 h 2440"/>
                  <a:gd name="T18" fmla="*/ 2120 w 2524"/>
                  <a:gd name="T19" fmla="*/ 2160 h 2440"/>
                  <a:gd name="T20" fmla="*/ 2144 w 2524"/>
                  <a:gd name="T21" fmla="*/ 2116 h 2440"/>
                  <a:gd name="T22" fmla="*/ 2208 w 2524"/>
                  <a:gd name="T23" fmla="*/ 2176 h 2440"/>
                  <a:gd name="T24" fmla="*/ 2232 w 2524"/>
                  <a:gd name="T25" fmla="*/ 2244 h 2440"/>
                  <a:gd name="T26" fmla="*/ 2268 w 2524"/>
                  <a:gd name="T27" fmla="*/ 2216 h 2440"/>
                  <a:gd name="T28" fmla="*/ 2304 w 2524"/>
                  <a:gd name="T29" fmla="*/ 2168 h 2440"/>
                  <a:gd name="T30" fmla="*/ 2368 w 2524"/>
                  <a:gd name="T31" fmla="*/ 2168 h 2440"/>
                  <a:gd name="T32" fmla="*/ 2400 w 2524"/>
                  <a:gd name="T33" fmla="*/ 1980 h 2440"/>
                  <a:gd name="T34" fmla="*/ 2464 w 2524"/>
                  <a:gd name="T35" fmla="*/ 1940 h 2440"/>
                  <a:gd name="T36" fmla="*/ 2524 w 2524"/>
                  <a:gd name="T37" fmla="*/ 1848 h 2440"/>
                  <a:gd name="T38" fmla="*/ 2464 w 2524"/>
                  <a:gd name="T39" fmla="*/ 1772 h 2440"/>
                  <a:gd name="T40" fmla="*/ 2380 w 2524"/>
                  <a:gd name="T41" fmla="*/ 1724 h 2440"/>
                  <a:gd name="T42" fmla="*/ 2348 w 2524"/>
                  <a:gd name="T43" fmla="*/ 1664 h 2440"/>
                  <a:gd name="T44" fmla="*/ 2280 w 2524"/>
                  <a:gd name="T45" fmla="*/ 1616 h 2440"/>
                  <a:gd name="T46" fmla="*/ 2248 w 2524"/>
                  <a:gd name="T47" fmla="*/ 1696 h 2440"/>
                  <a:gd name="T48" fmla="*/ 2180 w 2524"/>
                  <a:gd name="T49" fmla="*/ 1656 h 2440"/>
                  <a:gd name="T50" fmla="*/ 2080 w 2524"/>
                  <a:gd name="T51" fmla="*/ 1576 h 2440"/>
                  <a:gd name="T52" fmla="*/ 2084 w 2524"/>
                  <a:gd name="T53" fmla="*/ 1488 h 2440"/>
                  <a:gd name="T54" fmla="*/ 2308 w 2524"/>
                  <a:gd name="T55" fmla="*/ 1380 h 2440"/>
                  <a:gd name="T56" fmla="*/ 2176 w 2524"/>
                  <a:gd name="T57" fmla="*/ 1200 h 2440"/>
                  <a:gd name="T58" fmla="*/ 2116 w 2524"/>
                  <a:gd name="T59" fmla="*/ 1104 h 2440"/>
                  <a:gd name="T60" fmla="*/ 2016 w 2524"/>
                  <a:gd name="T61" fmla="*/ 1040 h 2440"/>
                  <a:gd name="T62" fmla="*/ 2024 w 2524"/>
                  <a:gd name="T63" fmla="*/ 800 h 2440"/>
                  <a:gd name="T64" fmla="*/ 1968 w 2524"/>
                  <a:gd name="T65" fmla="*/ 696 h 2440"/>
                  <a:gd name="T66" fmla="*/ 2040 w 2524"/>
                  <a:gd name="T67" fmla="*/ 652 h 2440"/>
                  <a:gd name="T68" fmla="*/ 1984 w 2524"/>
                  <a:gd name="T69" fmla="*/ 576 h 2440"/>
                  <a:gd name="T70" fmla="*/ 1924 w 2524"/>
                  <a:gd name="T71" fmla="*/ 548 h 2440"/>
                  <a:gd name="T72" fmla="*/ 1912 w 2524"/>
                  <a:gd name="T73" fmla="*/ 428 h 2440"/>
                  <a:gd name="T74" fmla="*/ 2012 w 2524"/>
                  <a:gd name="T75" fmla="*/ 132 h 2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524" h="2440">
                    <a:moveTo>
                      <a:pt x="0" y="2040"/>
                    </a:moveTo>
                    <a:lnTo>
                      <a:pt x="100" y="2028"/>
                    </a:lnTo>
                    <a:lnTo>
                      <a:pt x="740" y="2240"/>
                    </a:lnTo>
                    <a:lnTo>
                      <a:pt x="888" y="2256"/>
                    </a:lnTo>
                    <a:lnTo>
                      <a:pt x="996" y="2436"/>
                    </a:lnTo>
                    <a:lnTo>
                      <a:pt x="1040" y="2440"/>
                    </a:lnTo>
                    <a:lnTo>
                      <a:pt x="1140" y="2392"/>
                    </a:lnTo>
                    <a:lnTo>
                      <a:pt x="1236" y="2340"/>
                    </a:lnTo>
                    <a:lnTo>
                      <a:pt x="1452" y="2176"/>
                    </a:lnTo>
                    <a:lnTo>
                      <a:pt x="1516" y="2188"/>
                    </a:lnTo>
                    <a:lnTo>
                      <a:pt x="1548" y="2180"/>
                    </a:lnTo>
                    <a:lnTo>
                      <a:pt x="1588" y="2112"/>
                    </a:lnTo>
                    <a:lnTo>
                      <a:pt x="1772" y="2068"/>
                    </a:lnTo>
                    <a:lnTo>
                      <a:pt x="1780" y="2124"/>
                    </a:lnTo>
                    <a:lnTo>
                      <a:pt x="1804" y="2160"/>
                    </a:lnTo>
                    <a:lnTo>
                      <a:pt x="1872" y="2160"/>
                    </a:lnTo>
                    <a:lnTo>
                      <a:pt x="1900" y="2152"/>
                    </a:lnTo>
                    <a:lnTo>
                      <a:pt x="1956" y="2168"/>
                    </a:lnTo>
                    <a:lnTo>
                      <a:pt x="2096" y="2156"/>
                    </a:lnTo>
                    <a:lnTo>
                      <a:pt x="2120" y="2160"/>
                    </a:lnTo>
                    <a:lnTo>
                      <a:pt x="2144" y="2152"/>
                    </a:lnTo>
                    <a:lnTo>
                      <a:pt x="2144" y="2116"/>
                    </a:lnTo>
                    <a:lnTo>
                      <a:pt x="2196" y="2136"/>
                    </a:lnTo>
                    <a:lnTo>
                      <a:pt x="2208" y="2176"/>
                    </a:lnTo>
                    <a:lnTo>
                      <a:pt x="2208" y="2204"/>
                    </a:lnTo>
                    <a:lnTo>
                      <a:pt x="2232" y="2244"/>
                    </a:lnTo>
                    <a:lnTo>
                      <a:pt x="2260" y="2332"/>
                    </a:lnTo>
                    <a:lnTo>
                      <a:pt x="2268" y="2216"/>
                    </a:lnTo>
                    <a:lnTo>
                      <a:pt x="2272" y="2192"/>
                    </a:lnTo>
                    <a:lnTo>
                      <a:pt x="2304" y="2168"/>
                    </a:lnTo>
                    <a:lnTo>
                      <a:pt x="2336" y="2168"/>
                    </a:lnTo>
                    <a:lnTo>
                      <a:pt x="2368" y="2168"/>
                    </a:lnTo>
                    <a:lnTo>
                      <a:pt x="2416" y="2128"/>
                    </a:lnTo>
                    <a:lnTo>
                      <a:pt x="2400" y="1980"/>
                    </a:lnTo>
                    <a:lnTo>
                      <a:pt x="2428" y="1940"/>
                    </a:lnTo>
                    <a:lnTo>
                      <a:pt x="2464" y="1940"/>
                    </a:lnTo>
                    <a:lnTo>
                      <a:pt x="2480" y="1896"/>
                    </a:lnTo>
                    <a:lnTo>
                      <a:pt x="2524" y="1848"/>
                    </a:lnTo>
                    <a:lnTo>
                      <a:pt x="2516" y="1776"/>
                    </a:lnTo>
                    <a:lnTo>
                      <a:pt x="2464" y="1772"/>
                    </a:lnTo>
                    <a:lnTo>
                      <a:pt x="2400" y="1692"/>
                    </a:lnTo>
                    <a:lnTo>
                      <a:pt x="2380" y="1724"/>
                    </a:lnTo>
                    <a:lnTo>
                      <a:pt x="2344" y="1716"/>
                    </a:lnTo>
                    <a:lnTo>
                      <a:pt x="2348" y="1664"/>
                    </a:lnTo>
                    <a:lnTo>
                      <a:pt x="2304" y="1644"/>
                    </a:lnTo>
                    <a:lnTo>
                      <a:pt x="2280" y="1616"/>
                    </a:lnTo>
                    <a:lnTo>
                      <a:pt x="2280" y="1684"/>
                    </a:lnTo>
                    <a:lnTo>
                      <a:pt x="2248" y="1696"/>
                    </a:lnTo>
                    <a:lnTo>
                      <a:pt x="2208" y="1684"/>
                    </a:lnTo>
                    <a:lnTo>
                      <a:pt x="2180" y="1656"/>
                    </a:lnTo>
                    <a:lnTo>
                      <a:pt x="2104" y="1636"/>
                    </a:lnTo>
                    <a:lnTo>
                      <a:pt x="2080" y="1576"/>
                    </a:lnTo>
                    <a:lnTo>
                      <a:pt x="2060" y="1532"/>
                    </a:lnTo>
                    <a:lnTo>
                      <a:pt x="2084" y="1488"/>
                    </a:lnTo>
                    <a:lnTo>
                      <a:pt x="2276" y="1568"/>
                    </a:lnTo>
                    <a:lnTo>
                      <a:pt x="2308" y="1380"/>
                    </a:lnTo>
                    <a:lnTo>
                      <a:pt x="2260" y="1220"/>
                    </a:lnTo>
                    <a:lnTo>
                      <a:pt x="2176" y="1200"/>
                    </a:lnTo>
                    <a:lnTo>
                      <a:pt x="2152" y="1116"/>
                    </a:lnTo>
                    <a:lnTo>
                      <a:pt x="2116" y="1104"/>
                    </a:lnTo>
                    <a:lnTo>
                      <a:pt x="2092" y="1052"/>
                    </a:lnTo>
                    <a:cubicBezTo>
                      <a:pt x="2013" y="1048"/>
                      <a:pt x="2016" y="1073"/>
                      <a:pt x="2016" y="1040"/>
                    </a:cubicBezTo>
                    <a:lnTo>
                      <a:pt x="1996" y="864"/>
                    </a:lnTo>
                    <a:lnTo>
                      <a:pt x="2024" y="800"/>
                    </a:lnTo>
                    <a:lnTo>
                      <a:pt x="1948" y="720"/>
                    </a:lnTo>
                    <a:lnTo>
                      <a:pt x="1968" y="696"/>
                    </a:lnTo>
                    <a:lnTo>
                      <a:pt x="2020" y="684"/>
                    </a:lnTo>
                    <a:lnTo>
                      <a:pt x="2040" y="652"/>
                    </a:lnTo>
                    <a:lnTo>
                      <a:pt x="1988" y="616"/>
                    </a:lnTo>
                    <a:lnTo>
                      <a:pt x="1984" y="576"/>
                    </a:lnTo>
                    <a:lnTo>
                      <a:pt x="1972" y="548"/>
                    </a:lnTo>
                    <a:lnTo>
                      <a:pt x="1924" y="548"/>
                    </a:lnTo>
                    <a:lnTo>
                      <a:pt x="1904" y="488"/>
                    </a:lnTo>
                    <a:lnTo>
                      <a:pt x="1912" y="428"/>
                    </a:lnTo>
                    <a:lnTo>
                      <a:pt x="1984" y="408"/>
                    </a:lnTo>
                    <a:lnTo>
                      <a:pt x="2012" y="132"/>
                    </a:lnTo>
                    <a:lnTo>
                      <a:pt x="1992" y="0"/>
                    </a:lnTo>
                  </a:path>
                </a:pathLst>
              </a:custGeom>
              <a:noFill/>
              <a:ln w="19050">
                <a:solidFill>
                  <a:srgbClr val="000000"/>
                </a:solidFill>
                <a:prstDash val="lgDashDot"/>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07" name="Freeform 111">
                <a:extLst>
                  <a:ext uri="{FF2B5EF4-FFF2-40B4-BE49-F238E27FC236}">
                    <a16:creationId xmlns:a16="http://schemas.microsoft.com/office/drawing/2014/main" id="{EE35348C-3DAB-F9C6-45A8-EF5CCC1FF78A}"/>
                  </a:ext>
                </a:extLst>
              </p:cNvPr>
              <p:cNvSpPr>
                <a:spLocks/>
              </p:cNvSpPr>
              <p:nvPr/>
            </p:nvSpPr>
            <p:spPr bwMode="auto">
              <a:xfrm>
                <a:off x="3322494" y="10684333"/>
                <a:ext cx="509588" cy="366713"/>
              </a:xfrm>
              <a:custGeom>
                <a:avLst/>
                <a:gdLst>
                  <a:gd name="T0" fmla="*/ 0 w 321"/>
                  <a:gd name="T1" fmla="*/ 0 h 231"/>
                  <a:gd name="T2" fmla="*/ 228 w 321"/>
                  <a:gd name="T3" fmla="*/ 42 h 231"/>
                  <a:gd name="T4" fmla="*/ 237 w 321"/>
                  <a:gd name="T5" fmla="*/ 87 h 231"/>
                  <a:gd name="T6" fmla="*/ 276 w 321"/>
                  <a:gd name="T7" fmla="*/ 87 h 231"/>
                  <a:gd name="T8" fmla="*/ 321 w 321"/>
                  <a:gd name="T9" fmla="*/ 168 h 231"/>
                  <a:gd name="T10" fmla="*/ 258 w 321"/>
                  <a:gd name="T11" fmla="*/ 231 h 231"/>
                  <a:gd name="T12" fmla="*/ 165 w 321"/>
                  <a:gd name="T13" fmla="*/ 183 h 231"/>
                  <a:gd name="T14" fmla="*/ 3 w 321"/>
                  <a:gd name="T15" fmla="*/ 51 h 231"/>
                  <a:gd name="T16" fmla="*/ 0 w 321"/>
                  <a:gd name="T17" fmla="*/ 0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1" h="231">
                    <a:moveTo>
                      <a:pt x="0" y="0"/>
                    </a:moveTo>
                    <a:lnTo>
                      <a:pt x="228" y="42"/>
                    </a:lnTo>
                    <a:lnTo>
                      <a:pt x="237" y="87"/>
                    </a:lnTo>
                    <a:lnTo>
                      <a:pt x="276" y="87"/>
                    </a:lnTo>
                    <a:lnTo>
                      <a:pt x="321" y="168"/>
                    </a:lnTo>
                    <a:lnTo>
                      <a:pt x="258" y="231"/>
                    </a:lnTo>
                    <a:lnTo>
                      <a:pt x="165" y="183"/>
                    </a:lnTo>
                    <a:lnTo>
                      <a:pt x="3" y="51"/>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sp>
            <p:nvSpPr>
              <p:cNvPr id="408" name="Freeform 110">
                <a:extLst>
                  <a:ext uri="{FF2B5EF4-FFF2-40B4-BE49-F238E27FC236}">
                    <a16:creationId xmlns:a16="http://schemas.microsoft.com/office/drawing/2014/main" id="{CA333BD5-BECC-93E4-B4BE-8EE1537E7D8C}"/>
                  </a:ext>
                </a:extLst>
              </p:cNvPr>
              <p:cNvSpPr>
                <a:spLocks/>
              </p:cNvSpPr>
              <p:nvPr/>
            </p:nvSpPr>
            <p:spPr bwMode="auto">
              <a:xfrm>
                <a:off x="2679557" y="8774571"/>
                <a:ext cx="276225" cy="457200"/>
              </a:xfrm>
              <a:custGeom>
                <a:avLst/>
                <a:gdLst>
                  <a:gd name="T0" fmla="*/ 84 w 174"/>
                  <a:gd name="T1" fmla="*/ 6 h 288"/>
                  <a:gd name="T2" fmla="*/ 174 w 174"/>
                  <a:gd name="T3" fmla="*/ 240 h 288"/>
                  <a:gd name="T4" fmla="*/ 162 w 174"/>
                  <a:gd name="T5" fmla="*/ 288 h 288"/>
                  <a:gd name="T6" fmla="*/ 0 w 174"/>
                  <a:gd name="T7" fmla="*/ 261 h 288"/>
                  <a:gd name="T8" fmla="*/ 0 w 174"/>
                  <a:gd name="T9" fmla="*/ 15 h 288"/>
                  <a:gd name="T10" fmla="*/ 39 w 174"/>
                  <a:gd name="T11" fmla="*/ 0 h 288"/>
                  <a:gd name="T12" fmla="*/ 84 w 174"/>
                  <a:gd name="T13" fmla="*/ 6 h 288"/>
                </a:gdLst>
                <a:ahLst/>
                <a:cxnLst>
                  <a:cxn ang="0">
                    <a:pos x="T0" y="T1"/>
                  </a:cxn>
                  <a:cxn ang="0">
                    <a:pos x="T2" y="T3"/>
                  </a:cxn>
                  <a:cxn ang="0">
                    <a:pos x="T4" y="T5"/>
                  </a:cxn>
                  <a:cxn ang="0">
                    <a:pos x="T6" y="T7"/>
                  </a:cxn>
                  <a:cxn ang="0">
                    <a:pos x="T8" y="T9"/>
                  </a:cxn>
                  <a:cxn ang="0">
                    <a:pos x="T10" y="T11"/>
                  </a:cxn>
                  <a:cxn ang="0">
                    <a:pos x="T12" y="T13"/>
                  </a:cxn>
                </a:cxnLst>
                <a:rect l="0" t="0" r="r" b="b"/>
                <a:pathLst>
                  <a:path w="174" h="288">
                    <a:moveTo>
                      <a:pt x="84" y="6"/>
                    </a:moveTo>
                    <a:lnTo>
                      <a:pt x="174" y="240"/>
                    </a:lnTo>
                    <a:lnTo>
                      <a:pt x="162" y="288"/>
                    </a:lnTo>
                    <a:lnTo>
                      <a:pt x="0" y="261"/>
                    </a:lnTo>
                    <a:lnTo>
                      <a:pt x="0" y="15"/>
                    </a:lnTo>
                    <a:lnTo>
                      <a:pt x="39" y="0"/>
                    </a:lnTo>
                    <a:lnTo>
                      <a:pt x="84"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sp>
            <p:nvSpPr>
              <p:cNvPr id="409" name="Freeform 109">
                <a:extLst>
                  <a:ext uri="{FF2B5EF4-FFF2-40B4-BE49-F238E27FC236}">
                    <a16:creationId xmlns:a16="http://schemas.microsoft.com/office/drawing/2014/main" id="{C0E25405-30BA-3F93-8E62-CBD71FFEC2DF}"/>
                  </a:ext>
                </a:extLst>
              </p:cNvPr>
              <p:cNvSpPr>
                <a:spLocks/>
              </p:cNvSpPr>
              <p:nvPr/>
            </p:nvSpPr>
            <p:spPr bwMode="auto">
              <a:xfrm>
                <a:off x="3328844" y="10541458"/>
                <a:ext cx="3175" cy="234950"/>
              </a:xfrm>
              <a:custGeom>
                <a:avLst/>
                <a:gdLst>
                  <a:gd name="T0" fmla="*/ 0 w 2"/>
                  <a:gd name="T1" fmla="*/ 0 h 148"/>
                  <a:gd name="T2" fmla="*/ 2 w 2"/>
                  <a:gd name="T3" fmla="*/ 148 h 148"/>
                </a:gdLst>
                <a:ahLst/>
                <a:cxnLst>
                  <a:cxn ang="0">
                    <a:pos x="T0" y="T1"/>
                  </a:cxn>
                  <a:cxn ang="0">
                    <a:pos x="T2" y="T3"/>
                  </a:cxn>
                </a:cxnLst>
                <a:rect l="0" t="0" r="r" b="b"/>
                <a:pathLst>
                  <a:path w="2" h="148">
                    <a:moveTo>
                      <a:pt x="0" y="0"/>
                    </a:moveTo>
                    <a:lnTo>
                      <a:pt x="2" y="148"/>
                    </a:ln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10" name="Freeform 108">
                <a:extLst>
                  <a:ext uri="{FF2B5EF4-FFF2-40B4-BE49-F238E27FC236}">
                    <a16:creationId xmlns:a16="http://schemas.microsoft.com/office/drawing/2014/main" id="{FBA25F11-3D6C-D3CA-1B92-870DFA053BBC}"/>
                  </a:ext>
                </a:extLst>
              </p:cNvPr>
              <p:cNvSpPr>
                <a:spLocks/>
              </p:cNvSpPr>
              <p:nvPr/>
            </p:nvSpPr>
            <p:spPr bwMode="auto">
              <a:xfrm>
                <a:off x="3271694" y="9808033"/>
                <a:ext cx="188913" cy="428625"/>
              </a:xfrm>
              <a:custGeom>
                <a:avLst/>
                <a:gdLst>
                  <a:gd name="T0" fmla="*/ 175 w 297"/>
                  <a:gd name="T1" fmla="*/ 0 h 675"/>
                  <a:gd name="T2" fmla="*/ 187 w 297"/>
                  <a:gd name="T3" fmla="*/ 148 h 675"/>
                  <a:gd name="T4" fmla="*/ 0 w 297"/>
                  <a:gd name="T5" fmla="*/ 185 h 675"/>
                  <a:gd name="T6" fmla="*/ 82 w 297"/>
                  <a:gd name="T7" fmla="*/ 583 h 675"/>
                  <a:gd name="T8" fmla="*/ 277 w 297"/>
                  <a:gd name="T9" fmla="*/ 590 h 675"/>
                  <a:gd name="T10" fmla="*/ 297 w 297"/>
                  <a:gd name="T11" fmla="*/ 675 h 675"/>
                </a:gdLst>
                <a:ahLst/>
                <a:cxnLst>
                  <a:cxn ang="0">
                    <a:pos x="T0" y="T1"/>
                  </a:cxn>
                  <a:cxn ang="0">
                    <a:pos x="T2" y="T3"/>
                  </a:cxn>
                  <a:cxn ang="0">
                    <a:pos x="T4" y="T5"/>
                  </a:cxn>
                  <a:cxn ang="0">
                    <a:pos x="T6" y="T7"/>
                  </a:cxn>
                  <a:cxn ang="0">
                    <a:pos x="T8" y="T9"/>
                  </a:cxn>
                  <a:cxn ang="0">
                    <a:pos x="T10" y="T11"/>
                  </a:cxn>
                </a:cxnLst>
                <a:rect l="0" t="0" r="r" b="b"/>
                <a:pathLst>
                  <a:path w="297" h="675">
                    <a:moveTo>
                      <a:pt x="175" y="0"/>
                    </a:moveTo>
                    <a:lnTo>
                      <a:pt x="187" y="148"/>
                    </a:lnTo>
                    <a:lnTo>
                      <a:pt x="0" y="185"/>
                    </a:lnTo>
                    <a:lnTo>
                      <a:pt x="82" y="583"/>
                    </a:lnTo>
                    <a:lnTo>
                      <a:pt x="277" y="590"/>
                    </a:lnTo>
                    <a:lnTo>
                      <a:pt x="297" y="675"/>
                    </a:lnTo>
                  </a:path>
                </a:pathLst>
              </a:custGeom>
              <a:noFill/>
              <a:ln w="12700">
                <a:solidFill>
                  <a:srgbClr val="000000"/>
                </a:solidFill>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11" name="Rectangle 107">
                <a:extLst>
                  <a:ext uri="{FF2B5EF4-FFF2-40B4-BE49-F238E27FC236}">
                    <a16:creationId xmlns:a16="http://schemas.microsoft.com/office/drawing/2014/main" id="{CF7CD878-3163-B15F-CF68-39585858C0FE}"/>
                  </a:ext>
                </a:extLst>
              </p:cNvPr>
              <p:cNvSpPr>
                <a:spLocks noChangeArrowheads="1"/>
              </p:cNvSpPr>
              <p:nvPr/>
            </p:nvSpPr>
            <p:spPr bwMode="auto">
              <a:xfrm>
                <a:off x="931719" y="10312858"/>
                <a:ext cx="723900" cy="1762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sp>
            <p:nvSpPr>
              <p:cNvPr id="412" name="Freeform 106">
                <a:extLst>
                  <a:ext uri="{FF2B5EF4-FFF2-40B4-BE49-F238E27FC236}">
                    <a16:creationId xmlns:a16="http://schemas.microsoft.com/office/drawing/2014/main" id="{8DE3D34F-9B4B-E0C2-114D-9BE9F366A387}"/>
                  </a:ext>
                </a:extLst>
              </p:cNvPr>
              <p:cNvSpPr>
                <a:spLocks/>
              </p:cNvSpPr>
              <p:nvPr/>
            </p:nvSpPr>
            <p:spPr bwMode="auto">
              <a:xfrm>
                <a:off x="2674794" y="8668208"/>
                <a:ext cx="244475" cy="212725"/>
              </a:xfrm>
              <a:custGeom>
                <a:avLst/>
                <a:gdLst>
                  <a:gd name="T0" fmla="*/ 8 w 386"/>
                  <a:gd name="T1" fmla="*/ 200 h 335"/>
                  <a:gd name="T2" fmla="*/ 0 w 386"/>
                  <a:gd name="T3" fmla="*/ 335 h 335"/>
                  <a:gd name="T4" fmla="*/ 255 w 386"/>
                  <a:gd name="T5" fmla="*/ 155 h 335"/>
                  <a:gd name="T6" fmla="*/ 386 w 386"/>
                  <a:gd name="T7" fmla="*/ 0 h 335"/>
                  <a:gd name="T8" fmla="*/ 8 w 386"/>
                  <a:gd name="T9" fmla="*/ 200 h 335"/>
                </a:gdLst>
                <a:ahLst/>
                <a:cxnLst>
                  <a:cxn ang="0">
                    <a:pos x="T0" y="T1"/>
                  </a:cxn>
                  <a:cxn ang="0">
                    <a:pos x="T2" y="T3"/>
                  </a:cxn>
                  <a:cxn ang="0">
                    <a:pos x="T4" y="T5"/>
                  </a:cxn>
                  <a:cxn ang="0">
                    <a:pos x="T6" y="T7"/>
                  </a:cxn>
                  <a:cxn ang="0">
                    <a:pos x="T8" y="T9"/>
                  </a:cxn>
                </a:cxnLst>
                <a:rect l="0" t="0" r="r" b="b"/>
                <a:pathLst>
                  <a:path w="386" h="335">
                    <a:moveTo>
                      <a:pt x="8" y="200"/>
                    </a:moveTo>
                    <a:lnTo>
                      <a:pt x="0" y="335"/>
                    </a:lnTo>
                    <a:lnTo>
                      <a:pt x="255" y="155"/>
                    </a:lnTo>
                    <a:lnTo>
                      <a:pt x="386" y="0"/>
                    </a:lnTo>
                    <a:lnTo>
                      <a:pt x="8" y="200"/>
                    </a:lnTo>
                    <a:close/>
                  </a:path>
                </a:pathLst>
              </a:cu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sp>
            <p:nvSpPr>
              <p:cNvPr id="413" name="Freeform 105">
                <a:extLst>
                  <a:ext uri="{FF2B5EF4-FFF2-40B4-BE49-F238E27FC236}">
                    <a16:creationId xmlns:a16="http://schemas.microsoft.com/office/drawing/2014/main" id="{AE0345AF-48C1-C431-8D33-20A46A8E5A07}"/>
                  </a:ext>
                </a:extLst>
              </p:cNvPr>
              <p:cNvSpPr>
                <a:spLocks/>
              </p:cNvSpPr>
              <p:nvPr/>
            </p:nvSpPr>
            <p:spPr bwMode="auto">
              <a:xfrm>
                <a:off x="6764194" y="7312483"/>
                <a:ext cx="444500" cy="508000"/>
              </a:xfrm>
              <a:custGeom>
                <a:avLst/>
                <a:gdLst>
                  <a:gd name="T0" fmla="*/ 144 w 280"/>
                  <a:gd name="T1" fmla="*/ 0 h 320"/>
                  <a:gd name="T2" fmla="*/ 280 w 280"/>
                  <a:gd name="T3" fmla="*/ 12 h 320"/>
                  <a:gd name="T4" fmla="*/ 112 w 280"/>
                  <a:gd name="T5" fmla="*/ 320 h 320"/>
                  <a:gd name="T6" fmla="*/ 0 w 280"/>
                  <a:gd name="T7" fmla="*/ 320 h 320"/>
                  <a:gd name="T8" fmla="*/ 144 w 280"/>
                  <a:gd name="T9" fmla="*/ 0 h 320"/>
                </a:gdLst>
                <a:ahLst/>
                <a:cxnLst>
                  <a:cxn ang="0">
                    <a:pos x="T0" y="T1"/>
                  </a:cxn>
                  <a:cxn ang="0">
                    <a:pos x="T2" y="T3"/>
                  </a:cxn>
                  <a:cxn ang="0">
                    <a:pos x="T4" y="T5"/>
                  </a:cxn>
                  <a:cxn ang="0">
                    <a:pos x="T6" y="T7"/>
                  </a:cxn>
                  <a:cxn ang="0">
                    <a:pos x="T8" y="T9"/>
                  </a:cxn>
                </a:cxnLst>
                <a:rect l="0" t="0" r="r" b="b"/>
                <a:pathLst>
                  <a:path w="280" h="320">
                    <a:moveTo>
                      <a:pt x="144" y="0"/>
                    </a:moveTo>
                    <a:lnTo>
                      <a:pt x="280" y="12"/>
                    </a:lnTo>
                    <a:lnTo>
                      <a:pt x="112" y="320"/>
                    </a:lnTo>
                    <a:lnTo>
                      <a:pt x="0" y="320"/>
                    </a:lnTo>
                    <a:lnTo>
                      <a:pt x="1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ja-JP" altLang="en-US"/>
              </a:p>
            </p:txBody>
          </p:sp>
          <p:sp>
            <p:nvSpPr>
              <p:cNvPr id="414" name="Freeform 102">
                <a:extLst>
                  <a:ext uri="{FF2B5EF4-FFF2-40B4-BE49-F238E27FC236}">
                    <a16:creationId xmlns:a16="http://schemas.microsoft.com/office/drawing/2014/main" id="{72A20ECF-E4CB-0BA4-32DC-D2B5B1F493C4}"/>
                  </a:ext>
                </a:extLst>
              </p:cNvPr>
              <p:cNvSpPr>
                <a:spLocks/>
              </p:cNvSpPr>
              <p:nvPr/>
            </p:nvSpPr>
            <p:spPr bwMode="auto">
              <a:xfrm>
                <a:off x="973310" y="9776918"/>
                <a:ext cx="893499" cy="627978"/>
              </a:xfrm>
              <a:custGeom>
                <a:avLst/>
                <a:gdLst>
                  <a:gd name="T0" fmla="*/ 114 w 588"/>
                  <a:gd name="T1" fmla="*/ 0 h 480"/>
                  <a:gd name="T2" fmla="*/ 474 w 588"/>
                  <a:gd name="T3" fmla="*/ 18 h 480"/>
                  <a:gd name="T4" fmla="*/ 588 w 588"/>
                  <a:gd name="T5" fmla="*/ 84 h 480"/>
                  <a:gd name="T6" fmla="*/ 456 w 588"/>
                  <a:gd name="T7" fmla="*/ 414 h 480"/>
                  <a:gd name="T8" fmla="*/ 114 w 588"/>
                  <a:gd name="T9" fmla="*/ 480 h 480"/>
                  <a:gd name="T10" fmla="*/ 0 w 588"/>
                  <a:gd name="T11" fmla="*/ 300 h 480"/>
                  <a:gd name="T12" fmla="*/ 114 w 588"/>
                  <a:gd name="T13" fmla="*/ 0 h 480"/>
                  <a:gd name="connsiteX0" fmla="*/ 1327 w 9388"/>
                  <a:gd name="connsiteY0" fmla="*/ 0 h 10000"/>
                  <a:gd name="connsiteX1" fmla="*/ 7449 w 9388"/>
                  <a:gd name="connsiteY1" fmla="*/ 375 h 10000"/>
                  <a:gd name="connsiteX2" fmla="*/ 9388 w 9388"/>
                  <a:gd name="connsiteY2" fmla="*/ 1750 h 10000"/>
                  <a:gd name="connsiteX3" fmla="*/ 7143 w 9388"/>
                  <a:gd name="connsiteY3" fmla="*/ 8625 h 10000"/>
                  <a:gd name="connsiteX4" fmla="*/ 1327 w 9388"/>
                  <a:gd name="connsiteY4" fmla="*/ 10000 h 10000"/>
                  <a:gd name="connsiteX5" fmla="*/ 0 w 9388"/>
                  <a:gd name="connsiteY5" fmla="*/ 3029 h 10000"/>
                  <a:gd name="connsiteX6" fmla="*/ 1327 w 9388"/>
                  <a:gd name="connsiteY6" fmla="*/ 0 h 10000"/>
                  <a:gd name="connsiteX0" fmla="*/ 1414 w 10000"/>
                  <a:gd name="connsiteY0" fmla="*/ 0 h 8625"/>
                  <a:gd name="connsiteX1" fmla="*/ 7935 w 10000"/>
                  <a:gd name="connsiteY1" fmla="*/ 375 h 8625"/>
                  <a:gd name="connsiteX2" fmla="*/ 10000 w 10000"/>
                  <a:gd name="connsiteY2" fmla="*/ 1750 h 8625"/>
                  <a:gd name="connsiteX3" fmla="*/ 7609 w 10000"/>
                  <a:gd name="connsiteY3" fmla="*/ 8625 h 8625"/>
                  <a:gd name="connsiteX4" fmla="*/ 1936 w 10000"/>
                  <a:gd name="connsiteY4" fmla="*/ 7853 h 8625"/>
                  <a:gd name="connsiteX5" fmla="*/ 0 w 10000"/>
                  <a:gd name="connsiteY5" fmla="*/ 3029 h 8625"/>
                  <a:gd name="connsiteX6" fmla="*/ 1414 w 10000"/>
                  <a:gd name="connsiteY6" fmla="*/ 0 h 8625"/>
                  <a:gd name="connsiteX0" fmla="*/ 1414 w 10000"/>
                  <a:gd name="connsiteY0" fmla="*/ 0 h 9555"/>
                  <a:gd name="connsiteX1" fmla="*/ 7935 w 10000"/>
                  <a:gd name="connsiteY1" fmla="*/ 435 h 9555"/>
                  <a:gd name="connsiteX2" fmla="*/ 10000 w 10000"/>
                  <a:gd name="connsiteY2" fmla="*/ 2029 h 9555"/>
                  <a:gd name="connsiteX3" fmla="*/ 7674 w 10000"/>
                  <a:gd name="connsiteY3" fmla="*/ 9555 h 9555"/>
                  <a:gd name="connsiteX4" fmla="*/ 1936 w 10000"/>
                  <a:gd name="connsiteY4" fmla="*/ 9105 h 9555"/>
                  <a:gd name="connsiteX5" fmla="*/ 0 w 10000"/>
                  <a:gd name="connsiteY5" fmla="*/ 3512 h 9555"/>
                  <a:gd name="connsiteX6" fmla="*/ 1414 w 10000"/>
                  <a:gd name="connsiteY6" fmla="*/ 0 h 9555"/>
                  <a:gd name="connsiteX0" fmla="*/ 1414 w 10000"/>
                  <a:gd name="connsiteY0" fmla="*/ 0 h 10000"/>
                  <a:gd name="connsiteX1" fmla="*/ 7544 w 10000"/>
                  <a:gd name="connsiteY1" fmla="*/ 548 h 10000"/>
                  <a:gd name="connsiteX2" fmla="*/ 10000 w 10000"/>
                  <a:gd name="connsiteY2" fmla="*/ 2123 h 10000"/>
                  <a:gd name="connsiteX3" fmla="*/ 7674 w 10000"/>
                  <a:gd name="connsiteY3" fmla="*/ 10000 h 10000"/>
                  <a:gd name="connsiteX4" fmla="*/ 1936 w 10000"/>
                  <a:gd name="connsiteY4" fmla="*/ 9529 h 10000"/>
                  <a:gd name="connsiteX5" fmla="*/ 0 w 10000"/>
                  <a:gd name="connsiteY5" fmla="*/ 3676 h 10000"/>
                  <a:gd name="connsiteX6" fmla="*/ 1414 w 10000"/>
                  <a:gd name="connsiteY6" fmla="*/ 0 h 10000"/>
                  <a:gd name="connsiteX0" fmla="*/ 1414 w 10196"/>
                  <a:gd name="connsiteY0" fmla="*/ 0 h 10000"/>
                  <a:gd name="connsiteX1" fmla="*/ 7544 w 10196"/>
                  <a:gd name="connsiteY1" fmla="*/ 548 h 10000"/>
                  <a:gd name="connsiteX2" fmla="*/ 10196 w 10196"/>
                  <a:gd name="connsiteY2" fmla="*/ 2961 h 10000"/>
                  <a:gd name="connsiteX3" fmla="*/ 7674 w 10196"/>
                  <a:gd name="connsiteY3" fmla="*/ 10000 h 10000"/>
                  <a:gd name="connsiteX4" fmla="*/ 1936 w 10196"/>
                  <a:gd name="connsiteY4" fmla="*/ 9529 h 10000"/>
                  <a:gd name="connsiteX5" fmla="*/ 0 w 10196"/>
                  <a:gd name="connsiteY5" fmla="*/ 3676 h 10000"/>
                  <a:gd name="connsiteX6" fmla="*/ 1414 w 10196"/>
                  <a:gd name="connsiteY6" fmla="*/ 0 h 10000"/>
                  <a:gd name="connsiteX0" fmla="*/ 1414 w 10196"/>
                  <a:gd name="connsiteY0" fmla="*/ 0 h 10000"/>
                  <a:gd name="connsiteX1" fmla="*/ 8261 w 10196"/>
                  <a:gd name="connsiteY1" fmla="*/ 734 h 10000"/>
                  <a:gd name="connsiteX2" fmla="*/ 10196 w 10196"/>
                  <a:gd name="connsiteY2" fmla="*/ 2961 h 10000"/>
                  <a:gd name="connsiteX3" fmla="*/ 7674 w 10196"/>
                  <a:gd name="connsiteY3" fmla="*/ 10000 h 10000"/>
                  <a:gd name="connsiteX4" fmla="*/ 1936 w 10196"/>
                  <a:gd name="connsiteY4" fmla="*/ 9529 h 10000"/>
                  <a:gd name="connsiteX5" fmla="*/ 0 w 10196"/>
                  <a:gd name="connsiteY5" fmla="*/ 3676 h 10000"/>
                  <a:gd name="connsiteX6" fmla="*/ 1414 w 10196"/>
                  <a:gd name="connsiteY6"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196" h="10000">
                    <a:moveTo>
                      <a:pt x="1414" y="0"/>
                    </a:moveTo>
                    <a:lnTo>
                      <a:pt x="8261" y="734"/>
                    </a:lnTo>
                    <a:lnTo>
                      <a:pt x="10196" y="2961"/>
                    </a:lnTo>
                    <a:lnTo>
                      <a:pt x="7674" y="10000"/>
                    </a:lnTo>
                    <a:lnTo>
                      <a:pt x="1936" y="9529"/>
                    </a:lnTo>
                    <a:lnTo>
                      <a:pt x="0" y="3676"/>
                    </a:lnTo>
                    <a:lnTo>
                      <a:pt x="1414" y="0"/>
                    </a:lnTo>
                    <a:close/>
                  </a:path>
                </a:pathLst>
              </a:custGeom>
              <a:noFill/>
              <a:ln w="12700">
                <a:solidFill>
                  <a:srgbClr val="000000"/>
                </a:solidFill>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15" name="Freeform 101">
                <a:extLst>
                  <a:ext uri="{FF2B5EF4-FFF2-40B4-BE49-F238E27FC236}">
                    <a16:creationId xmlns:a16="http://schemas.microsoft.com/office/drawing/2014/main" id="{E0DBEFE1-A620-2370-93C0-E6F42A9DE064}"/>
                  </a:ext>
                </a:extLst>
              </p:cNvPr>
              <p:cNvSpPr>
                <a:spLocks/>
              </p:cNvSpPr>
              <p:nvPr/>
            </p:nvSpPr>
            <p:spPr bwMode="auto">
              <a:xfrm>
                <a:off x="2466832" y="7725233"/>
                <a:ext cx="304800" cy="61913"/>
              </a:xfrm>
              <a:custGeom>
                <a:avLst/>
                <a:gdLst>
                  <a:gd name="T0" fmla="*/ 0 w 480"/>
                  <a:gd name="T1" fmla="*/ 98 h 98"/>
                  <a:gd name="T2" fmla="*/ 283 w 480"/>
                  <a:gd name="T3" fmla="*/ 50 h 98"/>
                  <a:gd name="T4" fmla="*/ 480 w 480"/>
                  <a:gd name="T5" fmla="*/ 0 h 98"/>
                </a:gdLst>
                <a:ahLst/>
                <a:cxnLst>
                  <a:cxn ang="0">
                    <a:pos x="T0" y="T1"/>
                  </a:cxn>
                  <a:cxn ang="0">
                    <a:pos x="T2" y="T3"/>
                  </a:cxn>
                  <a:cxn ang="0">
                    <a:pos x="T4" y="T5"/>
                  </a:cxn>
                </a:cxnLst>
                <a:rect l="0" t="0" r="r" b="b"/>
                <a:pathLst>
                  <a:path w="480" h="98">
                    <a:moveTo>
                      <a:pt x="0" y="98"/>
                    </a:moveTo>
                    <a:lnTo>
                      <a:pt x="283" y="50"/>
                    </a:lnTo>
                    <a:lnTo>
                      <a:pt x="480" y="0"/>
                    </a:lnTo>
                  </a:path>
                </a:pathLst>
              </a:custGeom>
              <a:noFill/>
              <a:ln w="38100">
                <a:solidFill>
                  <a:srgbClr val="00FFFF"/>
                </a:solidFill>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16" name="Freeform 100">
                <a:extLst>
                  <a:ext uri="{FF2B5EF4-FFF2-40B4-BE49-F238E27FC236}">
                    <a16:creationId xmlns:a16="http://schemas.microsoft.com/office/drawing/2014/main" id="{1DEECD99-06CE-4DBA-F8DE-5B6DC1CC8466}"/>
                  </a:ext>
                </a:extLst>
              </p:cNvPr>
              <p:cNvSpPr>
                <a:spLocks/>
              </p:cNvSpPr>
              <p:nvPr/>
            </p:nvSpPr>
            <p:spPr bwMode="auto">
              <a:xfrm>
                <a:off x="2192194" y="8099883"/>
                <a:ext cx="369888" cy="361950"/>
              </a:xfrm>
              <a:custGeom>
                <a:avLst/>
                <a:gdLst>
                  <a:gd name="T0" fmla="*/ 517 w 583"/>
                  <a:gd name="T1" fmla="*/ 0 h 569"/>
                  <a:gd name="T2" fmla="*/ 0 w 583"/>
                  <a:gd name="T3" fmla="*/ 509 h 569"/>
                  <a:gd name="T4" fmla="*/ 172 w 583"/>
                  <a:gd name="T5" fmla="*/ 569 h 569"/>
                  <a:gd name="T6" fmla="*/ 547 w 583"/>
                  <a:gd name="T7" fmla="*/ 180 h 569"/>
                  <a:gd name="T8" fmla="*/ 583 w 583"/>
                  <a:gd name="T9" fmla="*/ 78 h 569"/>
                  <a:gd name="T10" fmla="*/ 583 w 583"/>
                  <a:gd name="T11" fmla="*/ 18 h 569"/>
                  <a:gd name="T12" fmla="*/ 517 w 583"/>
                  <a:gd name="T13" fmla="*/ 0 h 569"/>
                </a:gdLst>
                <a:ahLst/>
                <a:cxnLst>
                  <a:cxn ang="0">
                    <a:pos x="T0" y="T1"/>
                  </a:cxn>
                  <a:cxn ang="0">
                    <a:pos x="T2" y="T3"/>
                  </a:cxn>
                  <a:cxn ang="0">
                    <a:pos x="T4" y="T5"/>
                  </a:cxn>
                  <a:cxn ang="0">
                    <a:pos x="T6" y="T7"/>
                  </a:cxn>
                  <a:cxn ang="0">
                    <a:pos x="T8" y="T9"/>
                  </a:cxn>
                  <a:cxn ang="0">
                    <a:pos x="T10" y="T11"/>
                  </a:cxn>
                  <a:cxn ang="0">
                    <a:pos x="T12" y="T13"/>
                  </a:cxn>
                </a:cxnLst>
                <a:rect l="0" t="0" r="r" b="b"/>
                <a:pathLst>
                  <a:path w="583" h="569">
                    <a:moveTo>
                      <a:pt x="517" y="0"/>
                    </a:moveTo>
                    <a:lnTo>
                      <a:pt x="0" y="509"/>
                    </a:lnTo>
                    <a:lnTo>
                      <a:pt x="172" y="569"/>
                    </a:lnTo>
                    <a:lnTo>
                      <a:pt x="547" y="180"/>
                    </a:lnTo>
                    <a:lnTo>
                      <a:pt x="583" y="78"/>
                    </a:lnTo>
                    <a:lnTo>
                      <a:pt x="583" y="18"/>
                    </a:lnTo>
                    <a:lnTo>
                      <a:pt x="517" y="0"/>
                    </a:lnTo>
                    <a:close/>
                  </a:path>
                </a:pathLst>
              </a:custGeom>
              <a:solidFill>
                <a:srgbClr val="00FFFF"/>
              </a:solidFill>
              <a:ln w="9525">
                <a:solidFill>
                  <a:srgbClr val="00FFFF"/>
                </a:solidFill>
                <a:round/>
                <a:headEnd/>
                <a:tailEnd/>
              </a:ln>
            </p:spPr>
            <p:txBody>
              <a:bodyPr vert="horz" wrap="square" lIns="91440" tIns="45720" rIns="91440" bIns="45720" numCol="1" anchor="ctr" anchorCtr="0" compatLnSpc="1">
                <a:prstTxWarp prst="textNoShape">
                  <a:avLst/>
                </a:prstTxWarp>
              </a:bodyPr>
              <a:lstStyle/>
              <a:p>
                <a:endParaRPr lang="ja-JP" altLang="en-US"/>
              </a:p>
            </p:txBody>
          </p:sp>
          <p:sp>
            <p:nvSpPr>
              <p:cNvPr id="417" name="Freeform 99">
                <a:extLst>
                  <a:ext uri="{FF2B5EF4-FFF2-40B4-BE49-F238E27FC236}">
                    <a16:creationId xmlns:a16="http://schemas.microsoft.com/office/drawing/2014/main" id="{FA821436-4011-F686-3474-418422F9A130}"/>
                  </a:ext>
                </a:extLst>
              </p:cNvPr>
              <p:cNvSpPr>
                <a:spLocks/>
              </p:cNvSpPr>
              <p:nvPr/>
            </p:nvSpPr>
            <p:spPr bwMode="auto">
              <a:xfrm>
                <a:off x="5371957" y="8120521"/>
                <a:ext cx="923925" cy="47625"/>
              </a:xfrm>
              <a:custGeom>
                <a:avLst/>
                <a:gdLst>
                  <a:gd name="T0" fmla="*/ 0 w 1455"/>
                  <a:gd name="T1" fmla="*/ 0 h 75"/>
                  <a:gd name="T2" fmla="*/ 665 w 1455"/>
                  <a:gd name="T3" fmla="*/ 43 h 75"/>
                  <a:gd name="T4" fmla="*/ 1455 w 1455"/>
                  <a:gd name="T5" fmla="*/ 75 h 75"/>
                </a:gdLst>
                <a:ahLst/>
                <a:cxnLst>
                  <a:cxn ang="0">
                    <a:pos x="T0" y="T1"/>
                  </a:cxn>
                  <a:cxn ang="0">
                    <a:pos x="T2" y="T3"/>
                  </a:cxn>
                  <a:cxn ang="0">
                    <a:pos x="T4" y="T5"/>
                  </a:cxn>
                </a:cxnLst>
                <a:rect l="0" t="0" r="r" b="b"/>
                <a:pathLst>
                  <a:path w="1455" h="75">
                    <a:moveTo>
                      <a:pt x="0" y="0"/>
                    </a:moveTo>
                    <a:lnTo>
                      <a:pt x="665" y="43"/>
                    </a:lnTo>
                    <a:lnTo>
                      <a:pt x="1455" y="75"/>
                    </a:lnTo>
                  </a:path>
                </a:pathLst>
              </a:custGeom>
              <a:noFill/>
              <a:ln w="38100">
                <a:solidFill>
                  <a:srgbClr val="00FFFF"/>
                </a:solidFill>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18" name="Freeform 98">
                <a:extLst>
                  <a:ext uri="{FF2B5EF4-FFF2-40B4-BE49-F238E27FC236}">
                    <a16:creationId xmlns:a16="http://schemas.microsoft.com/office/drawing/2014/main" id="{EE9CD6D3-C6BE-499B-0FBB-1FF5F69514F1}"/>
                  </a:ext>
                </a:extLst>
              </p:cNvPr>
              <p:cNvSpPr>
                <a:spLocks/>
              </p:cNvSpPr>
              <p:nvPr/>
            </p:nvSpPr>
            <p:spPr bwMode="auto">
              <a:xfrm>
                <a:off x="6586394" y="7431546"/>
                <a:ext cx="84138" cy="417512"/>
              </a:xfrm>
              <a:custGeom>
                <a:avLst/>
                <a:gdLst>
                  <a:gd name="T0" fmla="*/ 0 w 131"/>
                  <a:gd name="T1" fmla="*/ 656 h 656"/>
                  <a:gd name="T2" fmla="*/ 131 w 131"/>
                  <a:gd name="T3" fmla="*/ 187 h 656"/>
                  <a:gd name="T4" fmla="*/ 131 w 131"/>
                  <a:gd name="T5" fmla="*/ 0 h 656"/>
                </a:gdLst>
                <a:ahLst/>
                <a:cxnLst>
                  <a:cxn ang="0">
                    <a:pos x="T0" y="T1"/>
                  </a:cxn>
                  <a:cxn ang="0">
                    <a:pos x="T2" y="T3"/>
                  </a:cxn>
                  <a:cxn ang="0">
                    <a:pos x="T4" y="T5"/>
                  </a:cxn>
                </a:cxnLst>
                <a:rect l="0" t="0" r="r" b="b"/>
                <a:pathLst>
                  <a:path w="131" h="656">
                    <a:moveTo>
                      <a:pt x="0" y="656"/>
                    </a:moveTo>
                    <a:lnTo>
                      <a:pt x="131" y="187"/>
                    </a:lnTo>
                    <a:lnTo>
                      <a:pt x="131" y="0"/>
                    </a:lnTo>
                  </a:path>
                </a:pathLst>
              </a:custGeom>
              <a:noFill/>
              <a:ln w="38100">
                <a:solidFill>
                  <a:srgbClr val="00FFFF"/>
                </a:solidFill>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19" name="Freeform 96">
                <a:extLst>
                  <a:ext uri="{FF2B5EF4-FFF2-40B4-BE49-F238E27FC236}">
                    <a16:creationId xmlns:a16="http://schemas.microsoft.com/office/drawing/2014/main" id="{988CBC19-B5B3-0833-EBA7-A43592539743}"/>
                  </a:ext>
                </a:extLst>
              </p:cNvPr>
              <p:cNvSpPr>
                <a:spLocks/>
              </p:cNvSpPr>
              <p:nvPr/>
            </p:nvSpPr>
            <p:spPr bwMode="auto">
              <a:xfrm>
                <a:off x="6116494" y="7901446"/>
                <a:ext cx="85725" cy="2014537"/>
              </a:xfrm>
              <a:custGeom>
                <a:avLst/>
                <a:gdLst>
                  <a:gd name="T0" fmla="*/ 90 w 136"/>
                  <a:gd name="T1" fmla="*/ 0 h 3172"/>
                  <a:gd name="T2" fmla="*/ 135 w 136"/>
                  <a:gd name="T3" fmla="*/ 390 h 3172"/>
                  <a:gd name="T4" fmla="*/ 98 w 136"/>
                  <a:gd name="T5" fmla="*/ 1537 h 3172"/>
                  <a:gd name="T6" fmla="*/ 0 w 136"/>
                  <a:gd name="T7" fmla="*/ 2190 h 3172"/>
                  <a:gd name="T8" fmla="*/ 98 w 136"/>
                  <a:gd name="T9" fmla="*/ 2670 h 3172"/>
                  <a:gd name="T10" fmla="*/ 128 w 136"/>
                  <a:gd name="T11" fmla="*/ 3172 h 3172"/>
                </a:gdLst>
                <a:ahLst/>
                <a:cxnLst>
                  <a:cxn ang="0">
                    <a:pos x="T0" y="T1"/>
                  </a:cxn>
                  <a:cxn ang="0">
                    <a:pos x="T2" y="T3"/>
                  </a:cxn>
                  <a:cxn ang="0">
                    <a:pos x="T4" y="T5"/>
                  </a:cxn>
                  <a:cxn ang="0">
                    <a:pos x="T6" y="T7"/>
                  </a:cxn>
                  <a:cxn ang="0">
                    <a:pos x="T8" y="T9"/>
                  </a:cxn>
                  <a:cxn ang="0">
                    <a:pos x="T10" y="T11"/>
                  </a:cxn>
                </a:cxnLst>
                <a:rect l="0" t="0" r="r" b="b"/>
                <a:pathLst>
                  <a:path w="136" h="3172">
                    <a:moveTo>
                      <a:pt x="90" y="0"/>
                    </a:moveTo>
                    <a:lnTo>
                      <a:pt x="135" y="390"/>
                    </a:lnTo>
                    <a:cubicBezTo>
                      <a:pt x="136" y="646"/>
                      <a:pt x="120" y="1237"/>
                      <a:pt x="98" y="1537"/>
                    </a:cubicBezTo>
                    <a:cubicBezTo>
                      <a:pt x="76" y="1837"/>
                      <a:pt x="0" y="2001"/>
                      <a:pt x="0" y="2190"/>
                    </a:cubicBezTo>
                    <a:cubicBezTo>
                      <a:pt x="0" y="2379"/>
                      <a:pt x="77" y="2506"/>
                      <a:pt x="98" y="2670"/>
                    </a:cubicBezTo>
                    <a:cubicBezTo>
                      <a:pt x="119" y="2834"/>
                      <a:pt x="122" y="3068"/>
                      <a:pt x="128" y="3172"/>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20" name="Freeform 95">
                <a:extLst>
                  <a:ext uri="{FF2B5EF4-FFF2-40B4-BE49-F238E27FC236}">
                    <a16:creationId xmlns:a16="http://schemas.microsoft.com/office/drawing/2014/main" id="{CFA4C8BB-134E-55B6-1964-6BA706B0E419}"/>
                  </a:ext>
                </a:extLst>
              </p:cNvPr>
              <p:cNvSpPr>
                <a:spLocks/>
              </p:cNvSpPr>
              <p:nvPr/>
            </p:nvSpPr>
            <p:spPr bwMode="auto">
              <a:xfrm>
                <a:off x="5792644" y="8149096"/>
                <a:ext cx="817563" cy="2214562"/>
              </a:xfrm>
              <a:custGeom>
                <a:avLst/>
                <a:gdLst>
                  <a:gd name="T0" fmla="*/ 111 w 1288"/>
                  <a:gd name="T1" fmla="*/ 0 h 3487"/>
                  <a:gd name="T2" fmla="*/ 66 w 1288"/>
                  <a:gd name="T3" fmla="*/ 157 h 3487"/>
                  <a:gd name="T4" fmla="*/ 66 w 1288"/>
                  <a:gd name="T5" fmla="*/ 502 h 3487"/>
                  <a:gd name="T6" fmla="*/ 13 w 1288"/>
                  <a:gd name="T7" fmla="*/ 592 h 3487"/>
                  <a:gd name="T8" fmla="*/ 6 w 1288"/>
                  <a:gd name="T9" fmla="*/ 682 h 3487"/>
                  <a:gd name="T10" fmla="*/ 51 w 1288"/>
                  <a:gd name="T11" fmla="*/ 870 h 3487"/>
                  <a:gd name="T12" fmla="*/ 156 w 1288"/>
                  <a:gd name="T13" fmla="*/ 1717 h 3487"/>
                  <a:gd name="T14" fmla="*/ 96 w 1288"/>
                  <a:gd name="T15" fmla="*/ 2115 h 3487"/>
                  <a:gd name="T16" fmla="*/ 126 w 1288"/>
                  <a:gd name="T17" fmla="*/ 2527 h 3487"/>
                  <a:gd name="T18" fmla="*/ 403 w 1288"/>
                  <a:gd name="T19" fmla="*/ 2580 h 3487"/>
                  <a:gd name="T20" fmla="*/ 448 w 1288"/>
                  <a:gd name="T21" fmla="*/ 2685 h 3487"/>
                  <a:gd name="T22" fmla="*/ 493 w 1288"/>
                  <a:gd name="T23" fmla="*/ 2752 h 3487"/>
                  <a:gd name="T24" fmla="*/ 651 w 1288"/>
                  <a:gd name="T25" fmla="*/ 2812 h 3487"/>
                  <a:gd name="T26" fmla="*/ 906 w 1288"/>
                  <a:gd name="T27" fmla="*/ 2985 h 3487"/>
                  <a:gd name="T28" fmla="*/ 913 w 1288"/>
                  <a:gd name="T29" fmla="*/ 3165 h 3487"/>
                  <a:gd name="T30" fmla="*/ 1288 w 1288"/>
                  <a:gd name="T31" fmla="*/ 3487 h 3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88" h="3487">
                    <a:moveTo>
                      <a:pt x="111" y="0"/>
                    </a:moveTo>
                    <a:cubicBezTo>
                      <a:pt x="104" y="26"/>
                      <a:pt x="73" y="73"/>
                      <a:pt x="66" y="157"/>
                    </a:cubicBezTo>
                    <a:cubicBezTo>
                      <a:pt x="59" y="241"/>
                      <a:pt x="75" y="430"/>
                      <a:pt x="66" y="502"/>
                    </a:cubicBezTo>
                    <a:cubicBezTo>
                      <a:pt x="57" y="574"/>
                      <a:pt x="23" y="562"/>
                      <a:pt x="13" y="592"/>
                    </a:cubicBezTo>
                    <a:cubicBezTo>
                      <a:pt x="3" y="622"/>
                      <a:pt x="0" y="636"/>
                      <a:pt x="6" y="682"/>
                    </a:cubicBezTo>
                    <a:cubicBezTo>
                      <a:pt x="12" y="728"/>
                      <a:pt x="26" y="697"/>
                      <a:pt x="51" y="870"/>
                    </a:cubicBezTo>
                    <a:cubicBezTo>
                      <a:pt x="76" y="1043"/>
                      <a:pt x="149" y="1509"/>
                      <a:pt x="156" y="1717"/>
                    </a:cubicBezTo>
                    <a:cubicBezTo>
                      <a:pt x="163" y="1925"/>
                      <a:pt x="101" y="1980"/>
                      <a:pt x="96" y="2115"/>
                    </a:cubicBezTo>
                    <a:cubicBezTo>
                      <a:pt x="91" y="2250"/>
                      <a:pt x="75" y="2450"/>
                      <a:pt x="126" y="2527"/>
                    </a:cubicBezTo>
                    <a:lnTo>
                      <a:pt x="403" y="2580"/>
                    </a:lnTo>
                    <a:cubicBezTo>
                      <a:pt x="457" y="2606"/>
                      <a:pt x="433" y="2656"/>
                      <a:pt x="448" y="2685"/>
                    </a:cubicBezTo>
                    <a:cubicBezTo>
                      <a:pt x="463" y="2714"/>
                      <a:pt x="459" y="2731"/>
                      <a:pt x="493" y="2752"/>
                    </a:cubicBezTo>
                    <a:cubicBezTo>
                      <a:pt x="527" y="2773"/>
                      <a:pt x="582" y="2773"/>
                      <a:pt x="651" y="2812"/>
                    </a:cubicBezTo>
                    <a:cubicBezTo>
                      <a:pt x="720" y="2851"/>
                      <a:pt x="862" y="2926"/>
                      <a:pt x="906" y="2985"/>
                    </a:cubicBezTo>
                    <a:lnTo>
                      <a:pt x="913" y="3165"/>
                    </a:lnTo>
                    <a:cubicBezTo>
                      <a:pt x="977" y="3249"/>
                      <a:pt x="1210" y="3420"/>
                      <a:pt x="1288" y="3487"/>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21" name="Freeform 94">
                <a:extLst>
                  <a:ext uri="{FF2B5EF4-FFF2-40B4-BE49-F238E27FC236}">
                    <a16:creationId xmlns:a16="http://schemas.microsoft.com/office/drawing/2014/main" id="{D2FC5C74-47AA-CCC5-19AA-CF62581CE99D}"/>
                  </a:ext>
                </a:extLst>
              </p:cNvPr>
              <p:cNvSpPr>
                <a:spLocks/>
              </p:cNvSpPr>
              <p:nvPr/>
            </p:nvSpPr>
            <p:spPr bwMode="auto">
              <a:xfrm>
                <a:off x="5754544" y="9744533"/>
                <a:ext cx="250825" cy="1095375"/>
              </a:xfrm>
              <a:custGeom>
                <a:avLst/>
                <a:gdLst>
                  <a:gd name="T0" fmla="*/ 396 w 396"/>
                  <a:gd name="T1" fmla="*/ 1725 h 1725"/>
                  <a:gd name="T2" fmla="*/ 381 w 396"/>
                  <a:gd name="T3" fmla="*/ 1448 h 1725"/>
                  <a:gd name="T4" fmla="*/ 276 w 396"/>
                  <a:gd name="T5" fmla="*/ 1335 h 1725"/>
                  <a:gd name="T6" fmla="*/ 201 w 396"/>
                  <a:gd name="T7" fmla="*/ 1208 h 1725"/>
                  <a:gd name="T8" fmla="*/ 171 w 396"/>
                  <a:gd name="T9" fmla="*/ 1103 h 1725"/>
                  <a:gd name="T10" fmla="*/ 28 w 396"/>
                  <a:gd name="T11" fmla="*/ 983 h 1725"/>
                  <a:gd name="T12" fmla="*/ 6 w 396"/>
                  <a:gd name="T13" fmla="*/ 848 h 1725"/>
                  <a:gd name="T14" fmla="*/ 66 w 396"/>
                  <a:gd name="T15" fmla="*/ 653 h 1725"/>
                  <a:gd name="T16" fmla="*/ 66 w 396"/>
                  <a:gd name="T17" fmla="*/ 83 h 1725"/>
                  <a:gd name="T18" fmla="*/ 163 w 396"/>
                  <a:gd name="T19" fmla="*/ 0 h 1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1725">
                    <a:moveTo>
                      <a:pt x="396" y="1725"/>
                    </a:moveTo>
                    <a:lnTo>
                      <a:pt x="381" y="1448"/>
                    </a:lnTo>
                    <a:cubicBezTo>
                      <a:pt x="361" y="1383"/>
                      <a:pt x="306" y="1375"/>
                      <a:pt x="276" y="1335"/>
                    </a:cubicBezTo>
                    <a:cubicBezTo>
                      <a:pt x="246" y="1295"/>
                      <a:pt x="219" y="1247"/>
                      <a:pt x="201" y="1208"/>
                    </a:cubicBezTo>
                    <a:cubicBezTo>
                      <a:pt x="183" y="1169"/>
                      <a:pt x="200" y="1141"/>
                      <a:pt x="171" y="1103"/>
                    </a:cubicBezTo>
                    <a:cubicBezTo>
                      <a:pt x="142" y="1065"/>
                      <a:pt x="55" y="1025"/>
                      <a:pt x="28" y="983"/>
                    </a:cubicBezTo>
                    <a:cubicBezTo>
                      <a:pt x="1" y="941"/>
                      <a:pt x="0" y="903"/>
                      <a:pt x="6" y="848"/>
                    </a:cubicBezTo>
                    <a:cubicBezTo>
                      <a:pt x="12" y="793"/>
                      <a:pt x="56" y="780"/>
                      <a:pt x="66" y="653"/>
                    </a:cubicBezTo>
                    <a:lnTo>
                      <a:pt x="66" y="83"/>
                    </a:lnTo>
                    <a:lnTo>
                      <a:pt x="163" y="0"/>
                    </a:lnTo>
                  </a:path>
                </a:pathLst>
              </a:custGeom>
              <a:noFill/>
              <a:ln w="3175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22" name="Freeform 93">
                <a:extLst>
                  <a:ext uri="{FF2B5EF4-FFF2-40B4-BE49-F238E27FC236}">
                    <a16:creationId xmlns:a16="http://schemas.microsoft.com/office/drawing/2014/main" id="{72DC8606-3769-D099-0539-C98FDE8EBBAC}"/>
                  </a:ext>
                </a:extLst>
              </p:cNvPr>
              <p:cNvSpPr>
                <a:spLocks/>
              </p:cNvSpPr>
              <p:nvPr/>
            </p:nvSpPr>
            <p:spPr bwMode="auto">
              <a:xfrm>
                <a:off x="5791057" y="10195383"/>
                <a:ext cx="57150" cy="223838"/>
              </a:xfrm>
              <a:custGeom>
                <a:avLst/>
                <a:gdLst>
                  <a:gd name="T0" fmla="*/ 90 w 90"/>
                  <a:gd name="T1" fmla="*/ 352 h 352"/>
                  <a:gd name="T2" fmla="*/ 23 w 90"/>
                  <a:gd name="T3" fmla="*/ 150 h 352"/>
                  <a:gd name="T4" fmla="*/ 0 w 90"/>
                  <a:gd name="T5" fmla="*/ 0 h 352"/>
                </a:gdLst>
                <a:ahLst/>
                <a:cxnLst>
                  <a:cxn ang="0">
                    <a:pos x="T0" y="T1"/>
                  </a:cxn>
                  <a:cxn ang="0">
                    <a:pos x="T2" y="T3"/>
                  </a:cxn>
                  <a:cxn ang="0">
                    <a:pos x="T4" y="T5"/>
                  </a:cxn>
                </a:cxnLst>
                <a:rect l="0" t="0" r="r" b="b"/>
                <a:pathLst>
                  <a:path w="90" h="352">
                    <a:moveTo>
                      <a:pt x="90" y="352"/>
                    </a:moveTo>
                    <a:cubicBezTo>
                      <a:pt x="79" y="318"/>
                      <a:pt x="38" y="209"/>
                      <a:pt x="23" y="150"/>
                    </a:cubicBezTo>
                    <a:cubicBezTo>
                      <a:pt x="8" y="91"/>
                      <a:pt x="5" y="31"/>
                      <a:pt x="0" y="0"/>
                    </a:cubicBezTo>
                  </a:path>
                </a:pathLst>
              </a:custGeom>
              <a:noFill/>
              <a:ln w="3175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23" name="Freeform 92">
                <a:extLst>
                  <a:ext uri="{FF2B5EF4-FFF2-40B4-BE49-F238E27FC236}">
                    <a16:creationId xmlns:a16="http://schemas.microsoft.com/office/drawing/2014/main" id="{11ED78AF-D9F3-174B-0506-F04848B6419F}"/>
                  </a:ext>
                </a:extLst>
              </p:cNvPr>
              <p:cNvSpPr>
                <a:spLocks/>
              </p:cNvSpPr>
              <p:nvPr/>
            </p:nvSpPr>
            <p:spPr bwMode="auto">
              <a:xfrm>
                <a:off x="5681519" y="9782633"/>
                <a:ext cx="119063" cy="1062038"/>
              </a:xfrm>
              <a:custGeom>
                <a:avLst/>
                <a:gdLst>
                  <a:gd name="T0" fmla="*/ 1 w 188"/>
                  <a:gd name="T1" fmla="*/ 1673 h 1673"/>
                  <a:gd name="T2" fmla="*/ 31 w 188"/>
                  <a:gd name="T3" fmla="*/ 300 h 1673"/>
                  <a:gd name="T4" fmla="*/ 188 w 188"/>
                  <a:gd name="T5" fmla="*/ 0 h 1673"/>
                </a:gdLst>
                <a:ahLst/>
                <a:cxnLst>
                  <a:cxn ang="0">
                    <a:pos x="T0" y="T1"/>
                  </a:cxn>
                  <a:cxn ang="0">
                    <a:pos x="T2" y="T3"/>
                  </a:cxn>
                  <a:cxn ang="0">
                    <a:pos x="T4" y="T5"/>
                  </a:cxn>
                </a:cxnLst>
                <a:rect l="0" t="0" r="r" b="b"/>
                <a:pathLst>
                  <a:path w="188" h="1673">
                    <a:moveTo>
                      <a:pt x="1" y="1673"/>
                    </a:moveTo>
                    <a:cubicBezTo>
                      <a:pt x="6" y="1444"/>
                      <a:pt x="0" y="579"/>
                      <a:pt x="31" y="300"/>
                    </a:cubicBezTo>
                    <a:cubicBezTo>
                      <a:pt x="62" y="21"/>
                      <a:pt x="155" y="62"/>
                      <a:pt x="188" y="0"/>
                    </a:cubicBezTo>
                  </a:path>
                </a:pathLst>
              </a:custGeom>
              <a:noFill/>
              <a:ln w="3175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24" name="Freeform 91">
                <a:extLst>
                  <a:ext uri="{FF2B5EF4-FFF2-40B4-BE49-F238E27FC236}">
                    <a16:creationId xmlns:a16="http://schemas.microsoft.com/office/drawing/2014/main" id="{9594534B-0976-2C5D-185A-AD79D656E0E1}"/>
                  </a:ext>
                </a:extLst>
              </p:cNvPr>
              <p:cNvSpPr>
                <a:spLocks/>
              </p:cNvSpPr>
              <p:nvPr/>
            </p:nvSpPr>
            <p:spPr bwMode="auto">
              <a:xfrm>
                <a:off x="4171807" y="8018921"/>
                <a:ext cx="919162" cy="368300"/>
              </a:xfrm>
              <a:custGeom>
                <a:avLst/>
                <a:gdLst>
                  <a:gd name="T0" fmla="*/ 1448 w 1448"/>
                  <a:gd name="T1" fmla="*/ 166 h 579"/>
                  <a:gd name="T2" fmla="*/ 1283 w 1448"/>
                  <a:gd name="T3" fmla="*/ 121 h 579"/>
                  <a:gd name="T4" fmla="*/ 1080 w 1448"/>
                  <a:gd name="T5" fmla="*/ 31 h 579"/>
                  <a:gd name="T6" fmla="*/ 675 w 1448"/>
                  <a:gd name="T7" fmla="*/ 24 h 579"/>
                  <a:gd name="T8" fmla="*/ 270 w 1448"/>
                  <a:gd name="T9" fmla="*/ 174 h 579"/>
                  <a:gd name="T10" fmla="*/ 0 w 1448"/>
                  <a:gd name="T11" fmla="*/ 474 h 579"/>
                  <a:gd name="T12" fmla="*/ 15 w 1448"/>
                  <a:gd name="T13" fmla="*/ 579 h 579"/>
                </a:gdLst>
                <a:ahLst/>
                <a:cxnLst>
                  <a:cxn ang="0">
                    <a:pos x="T0" y="T1"/>
                  </a:cxn>
                  <a:cxn ang="0">
                    <a:pos x="T2" y="T3"/>
                  </a:cxn>
                  <a:cxn ang="0">
                    <a:pos x="T4" y="T5"/>
                  </a:cxn>
                  <a:cxn ang="0">
                    <a:pos x="T6" y="T7"/>
                  </a:cxn>
                  <a:cxn ang="0">
                    <a:pos x="T8" y="T9"/>
                  </a:cxn>
                  <a:cxn ang="0">
                    <a:pos x="T10" y="T11"/>
                  </a:cxn>
                  <a:cxn ang="0">
                    <a:pos x="T12" y="T13"/>
                  </a:cxn>
                </a:cxnLst>
                <a:rect l="0" t="0" r="r" b="b"/>
                <a:pathLst>
                  <a:path w="1448" h="579">
                    <a:moveTo>
                      <a:pt x="1448" y="166"/>
                    </a:moveTo>
                    <a:cubicBezTo>
                      <a:pt x="1421" y="159"/>
                      <a:pt x="1344" y="143"/>
                      <a:pt x="1283" y="121"/>
                    </a:cubicBezTo>
                    <a:cubicBezTo>
                      <a:pt x="1222" y="99"/>
                      <a:pt x="1181" y="47"/>
                      <a:pt x="1080" y="31"/>
                    </a:cubicBezTo>
                    <a:cubicBezTo>
                      <a:pt x="979" y="15"/>
                      <a:pt x="810" y="0"/>
                      <a:pt x="675" y="24"/>
                    </a:cubicBezTo>
                    <a:cubicBezTo>
                      <a:pt x="540" y="48"/>
                      <a:pt x="383" y="99"/>
                      <a:pt x="270" y="174"/>
                    </a:cubicBezTo>
                    <a:cubicBezTo>
                      <a:pt x="157" y="249"/>
                      <a:pt x="42" y="407"/>
                      <a:pt x="0" y="474"/>
                    </a:cubicBezTo>
                    <a:lnTo>
                      <a:pt x="15" y="579"/>
                    </a:ln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25" name="Freeform 90">
                <a:extLst>
                  <a:ext uri="{FF2B5EF4-FFF2-40B4-BE49-F238E27FC236}">
                    <a16:creationId xmlns:a16="http://schemas.microsoft.com/office/drawing/2014/main" id="{7FBE826E-378F-5F2D-734A-1FCAA5273547}"/>
                  </a:ext>
                </a:extLst>
              </p:cNvPr>
              <p:cNvSpPr>
                <a:spLocks/>
              </p:cNvSpPr>
              <p:nvPr/>
            </p:nvSpPr>
            <p:spPr bwMode="auto">
              <a:xfrm>
                <a:off x="3676507" y="8996821"/>
                <a:ext cx="471487" cy="419100"/>
              </a:xfrm>
              <a:custGeom>
                <a:avLst/>
                <a:gdLst>
                  <a:gd name="T0" fmla="*/ 743 w 743"/>
                  <a:gd name="T1" fmla="*/ 0 h 660"/>
                  <a:gd name="T2" fmla="*/ 435 w 743"/>
                  <a:gd name="T3" fmla="*/ 67 h 660"/>
                  <a:gd name="T4" fmla="*/ 180 w 743"/>
                  <a:gd name="T5" fmla="*/ 367 h 660"/>
                  <a:gd name="T6" fmla="*/ 0 w 743"/>
                  <a:gd name="T7" fmla="*/ 660 h 660"/>
                </a:gdLst>
                <a:ahLst/>
                <a:cxnLst>
                  <a:cxn ang="0">
                    <a:pos x="T0" y="T1"/>
                  </a:cxn>
                  <a:cxn ang="0">
                    <a:pos x="T2" y="T3"/>
                  </a:cxn>
                  <a:cxn ang="0">
                    <a:pos x="T4" y="T5"/>
                  </a:cxn>
                  <a:cxn ang="0">
                    <a:pos x="T6" y="T7"/>
                  </a:cxn>
                </a:cxnLst>
                <a:rect l="0" t="0" r="r" b="b"/>
                <a:pathLst>
                  <a:path w="743" h="660">
                    <a:moveTo>
                      <a:pt x="743" y="0"/>
                    </a:moveTo>
                    <a:lnTo>
                      <a:pt x="435" y="67"/>
                    </a:lnTo>
                    <a:cubicBezTo>
                      <a:pt x="341" y="128"/>
                      <a:pt x="253" y="268"/>
                      <a:pt x="180" y="367"/>
                    </a:cubicBezTo>
                    <a:cubicBezTo>
                      <a:pt x="107" y="466"/>
                      <a:pt x="37" y="599"/>
                      <a:pt x="0" y="660"/>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26" name="Freeform 89">
                <a:extLst>
                  <a:ext uri="{FF2B5EF4-FFF2-40B4-BE49-F238E27FC236}">
                    <a16:creationId xmlns:a16="http://schemas.microsoft.com/office/drawing/2014/main" id="{3CA303CA-16CD-04BE-D13F-E0541BA3F985}"/>
                  </a:ext>
                </a:extLst>
              </p:cNvPr>
              <p:cNvSpPr>
                <a:spLocks/>
              </p:cNvSpPr>
              <p:nvPr/>
            </p:nvSpPr>
            <p:spPr bwMode="auto">
              <a:xfrm>
                <a:off x="3352657" y="9396871"/>
                <a:ext cx="352425" cy="411162"/>
              </a:xfrm>
              <a:custGeom>
                <a:avLst/>
                <a:gdLst>
                  <a:gd name="T0" fmla="*/ 0 w 555"/>
                  <a:gd name="T1" fmla="*/ 558 h 648"/>
                  <a:gd name="T2" fmla="*/ 105 w 555"/>
                  <a:gd name="T3" fmla="*/ 468 h 648"/>
                  <a:gd name="T4" fmla="*/ 240 w 555"/>
                  <a:gd name="T5" fmla="*/ 378 h 648"/>
                  <a:gd name="T6" fmla="*/ 405 w 555"/>
                  <a:gd name="T7" fmla="*/ 93 h 648"/>
                  <a:gd name="T8" fmla="*/ 503 w 555"/>
                  <a:gd name="T9" fmla="*/ 0 h 648"/>
                  <a:gd name="T10" fmla="*/ 533 w 555"/>
                  <a:gd name="T11" fmla="*/ 33 h 648"/>
                  <a:gd name="T12" fmla="*/ 555 w 555"/>
                  <a:gd name="T13" fmla="*/ 160 h 648"/>
                  <a:gd name="T14" fmla="*/ 405 w 555"/>
                  <a:gd name="T15" fmla="*/ 460 h 648"/>
                  <a:gd name="T16" fmla="*/ 38 w 555"/>
                  <a:gd name="T17" fmla="*/ 648 h 648"/>
                  <a:gd name="T18" fmla="*/ 0 w 555"/>
                  <a:gd name="T19" fmla="*/ 558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5" h="648">
                    <a:moveTo>
                      <a:pt x="0" y="558"/>
                    </a:moveTo>
                    <a:cubicBezTo>
                      <a:pt x="11" y="528"/>
                      <a:pt x="65" y="498"/>
                      <a:pt x="105" y="468"/>
                    </a:cubicBezTo>
                    <a:cubicBezTo>
                      <a:pt x="145" y="438"/>
                      <a:pt x="190" y="440"/>
                      <a:pt x="240" y="378"/>
                    </a:cubicBezTo>
                    <a:cubicBezTo>
                      <a:pt x="290" y="316"/>
                      <a:pt x="361" y="156"/>
                      <a:pt x="405" y="93"/>
                    </a:cubicBezTo>
                    <a:cubicBezTo>
                      <a:pt x="449" y="30"/>
                      <a:pt x="482" y="10"/>
                      <a:pt x="503" y="0"/>
                    </a:cubicBezTo>
                    <a:lnTo>
                      <a:pt x="533" y="33"/>
                    </a:lnTo>
                    <a:lnTo>
                      <a:pt x="555" y="160"/>
                    </a:lnTo>
                    <a:lnTo>
                      <a:pt x="405" y="460"/>
                    </a:lnTo>
                    <a:lnTo>
                      <a:pt x="38" y="648"/>
                    </a:lnTo>
                    <a:lnTo>
                      <a:pt x="0" y="558"/>
                    </a:lnTo>
                    <a:close/>
                  </a:path>
                </a:pathLst>
              </a:custGeom>
              <a:solidFill>
                <a:srgbClr val="00FFFF"/>
              </a:solidFill>
              <a:ln w="9525">
                <a:solidFill>
                  <a:srgbClr val="00FFFF"/>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27" name="Freeform 88">
                <a:extLst>
                  <a:ext uri="{FF2B5EF4-FFF2-40B4-BE49-F238E27FC236}">
                    <a16:creationId xmlns:a16="http://schemas.microsoft.com/office/drawing/2014/main" id="{7DDA2B45-9330-6C34-67E3-579BE570678F}"/>
                  </a:ext>
                </a:extLst>
              </p:cNvPr>
              <p:cNvSpPr>
                <a:spLocks/>
              </p:cNvSpPr>
              <p:nvPr/>
            </p:nvSpPr>
            <p:spPr bwMode="auto">
              <a:xfrm>
                <a:off x="1962007" y="7129921"/>
                <a:ext cx="1090612" cy="1017587"/>
              </a:xfrm>
              <a:custGeom>
                <a:avLst/>
                <a:gdLst>
                  <a:gd name="T0" fmla="*/ 1718 w 1718"/>
                  <a:gd name="T1" fmla="*/ 0 h 1604"/>
                  <a:gd name="T2" fmla="*/ 1680 w 1718"/>
                  <a:gd name="T3" fmla="*/ 263 h 1604"/>
                  <a:gd name="T4" fmla="*/ 1620 w 1718"/>
                  <a:gd name="T5" fmla="*/ 333 h 1604"/>
                  <a:gd name="T6" fmla="*/ 1530 w 1718"/>
                  <a:gd name="T7" fmla="*/ 383 h 1604"/>
                  <a:gd name="T8" fmla="*/ 1410 w 1718"/>
                  <a:gd name="T9" fmla="*/ 463 h 1604"/>
                  <a:gd name="T10" fmla="*/ 1060 w 1718"/>
                  <a:gd name="T11" fmla="*/ 603 h 1604"/>
                  <a:gd name="T12" fmla="*/ 1020 w 1718"/>
                  <a:gd name="T13" fmla="*/ 693 h 1604"/>
                  <a:gd name="T14" fmla="*/ 770 w 1718"/>
                  <a:gd name="T15" fmla="*/ 1063 h 1604"/>
                  <a:gd name="T16" fmla="*/ 710 w 1718"/>
                  <a:gd name="T17" fmla="*/ 1144 h 1604"/>
                  <a:gd name="T18" fmla="*/ 610 w 1718"/>
                  <a:gd name="T19" fmla="*/ 1194 h 1604"/>
                  <a:gd name="T20" fmla="*/ 270 w 1718"/>
                  <a:gd name="T21" fmla="*/ 1304 h 1604"/>
                  <a:gd name="T22" fmla="*/ 140 w 1718"/>
                  <a:gd name="T23" fmla="*/ 1394 h 1604"/>
                  <a:gd name="T24" fmla="*/ 0 w 1718"/>
                  <a:gd name="T25" fmla="*/ 1604 h 1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18" h="1604">
                    <a:moveTo>
                      <a:pt x="1718" y="0"/>
                    </a:moveTo>
                    <a:lnTo>
                      <a:pt x="1680" y="263"/>
                    </a:lnTo>
                    <a:lnTo>
                      <a:pt x="1620" y="333"/>
                    </a:lnTo>
                    <a:lnTo>
                      <a:pt x="1530" y="383"/>
                    </a:lnTo>
                    <a:lnTo>
                      <a:pt x="1410" y="463"/>
                    </a:lnTo>
                    <a:lnTo>
                      <a:pt x="1060" y="603"/>
                    </a:lnTo>
                    <a:lnTo>
                      <a:pt x="1020" y="693"/>
                    </a:lnTo>
                    <a:lnTo>
                      <a:pt x="770" y="1063"/>
                    </a:lnTo>
                    <a:lnTo>
                      <a:pt x="710" y="1144"/>
                    </a:lnTo>
                    <a:lnTo>
                      <a:pt x="610" y="1194"/>
                    </a:lnTo>
                    <a:lnTo>
                      <a:pt x="270" y="1304"/>
                    </a:lnTo>
                    <a:lnTo>
                      <a:pt x="140" y="1394"/>
                    </a:lnTo>
                    <a:lnTo>
                      <a:pt x="0" y="1604"/>
                    </a:lnTo>
                  </a:path>
                </a:pathLst>
              </a:custGeom>
              <a:noFill/>
              <a:ln w="38100">
                <a:solidFill>
                  <a:srgbClr val="00FFFF"/>
                </a:solidFill>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28" name="Freeform 87">
                <a:extLst>
                  <a:ext uri="{FF2B5EF4-FFF2-40B4-BE49-F238E27FC236}">
                    <a16:creationId xmlns:a16="http://schemas.microsoft.com/office/drawing/2014/main" id="{F652DB06-3413-9A6C-9991-338FBF6CBE97}"/>
                  </a:ext>
                </a:extLst>
              </p:cNvPr>
              <p:cNvSpPr>
                <a:spLocks/>
              </p:cNvSpPr>
              <p:nvPr/>
            </p:nvSpPr>
            <p:spPr bwMode="auto">
              <a:xfrm>
                <a:off x="2544619" y="5817058"/>
                <a:ext cx="3467100" cy="2286000"/>
              </a:xfrm>
              <a:custGeom>
                <a:avLst/>
                <a:gdLst>
                  <a:gd name="T0" fmla="*/ 2184 w 2184"/>
                  <a:gd name="T1" fmla="*/ 0 h 1440"/>
                  <a:gd name="T2" fmla="*/ 2020 w 2184"/>
                  <a:gd name="T3" fmla="*/ 16 h 1440"/>
                  <a:gd name="T4" fmla="*/ 1876 w 2184"/>
                  <a:gd name="T5" fmla="*/ 48 h 1440"/>
                  <a:gd name="T6" fmla="*/ 1796 w 2184"/>
                  <a:gd name="T7" fmla="*/ 96 h 1440"/>
                  <a:gd name="T8" fmla="*/ 1808 w 2184"/>
                  <a:gd name="T9" fmla="*/ 132 h 1440"/>
                  <a:gd name="T10" fmla="*/ 1796 w 2184"/>
                  <a:gd name="T11" fmla="*/ 180 h 1440"/>
                  <a:gd name="T12" fmla="*/ 1752 w 2184"/>
                  <a:gd name="T13" fmla="*/ 216 h 1440"/>
                  <a:gd name="T14" fmla="*/ 1544 w 2184"/>
                  <a:gd name="T15" fmla="*/ 220 h 1440"/>
                  <a:gd name="T16" fmla="*/ 1404 w 2184"/>
                  <a:gd name="T17" fmla="*/ 336 h 1440"/>
                  <a:gd name="T18" fmla="*/ 1376 w 2184"/>
                  <a:gd name="T19" fmla="*/ 340 h 1440"/>
                  <a:gd name="T20" fmla="*/ 1340 w 2184"/>
                  <a:gd name="T21" fmla="*/ 324 h 1440"/>
                  <a:gd name="T22" fmla="*/ 1128 w 2184"/>
                  <a:gd name="T23" fmla="*/ 176 h 1440"/>
                  <a:gd name="T24" fmla="*/ 1080 w 2184"/>
                  <a:gd name="T25" fmla="*/ 180 h 1440"/>
                  <a:gd name="T26" fmla="*/ 976 w 2184"/>
                  <a:gd name="T27" fmla="*/ 252 h 1440"/>
                  <a:gd name="T28" fmla="*/ 976 w 2184"/>
                  <a:gd name="T29" fmla="*/ 280 h 1440"/>
                  <a:gd name="T30" fmla="*/ 972 w 2184"/>
                  <a:gd name="T31" fmla="*/ 344 h 1440"/>
                  <a:gd name="T32" fmla="*/ 916 w 2184"/>
                  <a:gd name="T33" fmla="*/ 504 h 1440"/>
                  <a:gd name="T34" fmla="*/ 884 w 2184"/>
                  <a:gd name="T35" fmla="*/ 520 h 1440"/>
                  <a:gd name="T36" fmla="*/ 820 w 2184"/>
                  <a:gd name="T37" fmla="*/ 516 h 1440"/>
                  <a:gd name="T38" fmla="*/ 764 w 2184"/>
                  <a:gd name="T39" fmla="*/ 600 h 1440"/>
                  <a:gd name="T40" fmla="*/ 716 w 2184"/>
                  <a:gd name="T41" fmla="*/ 624 h 1440"/>
                  <a:gd name="T42" fmla="*/ 692 w 2184"/>
                  <a:gd name="T43" fmla="*/ 624 h 1440"/>
                  <a:gd name="T44" fmla="*/ 664 w 2184"/>
                  <a:gd name="T45" fmla="*/ 624 h 1440"/>
                  <a:gd name="T46" fmla="*/ 588 w 2184"/>
                  <a:gd name="T47" fmla="*/ 620 h 1440"/>
                  <a:gd name="T48" fmla="*/ 424 w 2184"/>
                  <a:gd name="T49" fmla="*/ 584 h 1440"/>
                  <a:gd name="T50" fmla="*/ 400 w 2184"/>
                  <a:gd name="T51" fmla="*/ 576 h 1440"/>
                  <a:gd name="T52" fmla="*/ 308 w 2184"/>
                  <a:gd name="T53" fmla="*/ 640 h 1440"/>
                  <a:gd name="T54" fmla="*/ 292 w 2184"/>
                  <a:gd name="T55" fmla="*/ 676 h 1440"/>
                  <a:gd name="T56" fmla="*/ 296 w 2184"/>
                  <a:gd name="T57" fmla="*/ 704 h 1440"/>
                  <a:gd name="T58" fmla="*/ 296 w 2184"/>
                  <a:gd name="T59" fmla="*/ 780 h 1440"/>
                  <a:gd name="T60" fmla="*/ 308 w 2184"/>
                  <a:gd name="T61" fmla="*/ 808 h 1440"/>
                  <a:gd name="T62" fmla="*/ 348 w 2184"/>
                  <a:gd name="T63" fmla="*/ 848 h 1440"/>
                  <a:gd name="T64" fmla="*/ 392 w 2184"/>
                  <a:gd name="T65" fmla="*/ 912 h 1440"/>
                  <a:gd name="T66" fmla="*/ 408 w 2184"/>
                  <a:gd name="T67" fmla="*/ 964 h 1440"/>
                  <a:gd name="T68" fmla="*/ 400 w 2184"/>
                  <a:gd name="T69" fmla="*/ 1016 h 1440"/>
                  <a:gd name="T70" fmla="*/ 368 w 2184"/>
                  <a:gd name="T71" fmla="*/ 1072 h 1440"/>
                  <a:gd name="T72" fmla="*/ 352 w 2184"/>
                  <a:gd name="T73" fmla="*/ 1100 h 1440"/>
                  <a:gd name="T74" fmla="*/ 296 w 2184"/>
                  <a:gd name="T75" fmla="*/ 1132 h 1440"/>
                  <a:gd name="T76" fmla="*/ 252 w 2184"/>
                  <a:gd name="T77" fmla="*/ 1132 h 1440"/>
                  <a:gd name="T78" fmla="*/ 228 w 2184"/>
                  <a:gd name="T79" fmla="*/ 1136 h 1440"/>
                  <a:gd name="T80" fmla="*/ 164 w 2184"/>
                  <a:gd name="T81" fmla="*/ 1184 h 1440"/>
                  <a:gd name="T82" fmla="*/ 140 w 2184"/>
                  <a:gd name="T83" fmla="*/ 1208 h 1440"/>
                  <a:gd name="T84" fmla="*/ 96 w 2184"/>
                  <a:gd name="T85" fmla="*/ 1276 h 1440"/>
                  <a:gd name="T86" fmla="*/ 36 w 2184"/>
                  <a:gd name="T87" fmla="*/ 1352 h 1440"/>
                  <a:gd name="T88" fmla="*/ 16 w 2184"/>
                  <a:gd name="T89" fmla="*/ 1372 h 1440"/>
                  <a:gd name="T90" fmla="*/ 0 w 2184"/>
                  <a:gd name="T91" fmla="*/ 1440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184" h="1440">
                    <a:moveTo>
                      <a:pt x="2184" y="0"/>
                    </a:moveTo>
                    <a:lnTo>
                      <a:pt x="2020" y="16"/>
                    </a:lnTo>
                    <a:lnTo>
                      <a:pt x="1876" y="48"/>
                    </a:lnTo>
                    <a:lnTo>
                      <a:pt x="1796" y="96"/>
                    </a:lnTo>
                    <a:lnTo>
                      <a:pt x="1808" y="132"/>
                    </a:lnTo>
                    <a:lnTo>
                      <a:pt x="1796" y="180"/>
                    </a:lnTo>
                    <a:lnTo>
                      <a:pt x="1752" y="216"/>
                    </a:lnTo>
                    <a:lnTo>
                      <a:pt x="1544" y="220"/>
                    </a:lnTo>
                    <a:lnTo>
                      <a:pt x="1404" y="336"/>
                    </a:lnTo>
                    <a:lnTo>
                      <a:pt x="1376" y="340"/>
                    </a:lnTo>
                    <a:lnTo>
                      <a:pt x="1340" y="324"/>
                    </a:lnTo>
                    <a:lnTo>
                      <a:pt x="1128" y="176"/>
                    </a:lnTo>
                    <a:lnTo>
                      <a:pt x="1080" y="180"/>
                    </a:lnTo>
                    <a:lnTo>
                      <a:pt x="976" y="252"/>
                    </a:lnTo>
                    <a:lnTo>
                      <a:pt x="976" y="280"/>
                    </a:lnTo>
                    <a:lnTo>
                      <a:pt x="972" y="344"/>
                    </a:lnTo>
                    <a:lnTo>
                      <a:pt x="916" y="504"/>
                    </a:lnTo>
                    <a:lnTo>
                      <a:pt x="884" y="520"/>
                    </a:lnTo>
                    <a:lnTo>
                      <a:pt x="820" y="516"/>
                    </a:lnTo>
                    <a:lnTo>
                      <a:pt x="764" y="600"/>
                    </a:lnTo>
                    <a:lnTo>
                      <a:pt x="716" y="624"/>
                    </a:lnTo>
                    <a:lnTo>
                      <a:pt x="692" y="624"/>
                    </a:lnTo>
                    <a:lnTo>
                      <a:pt x="664" y="624"/>
                    </a:lnTo>
                    <a:lnTo>
                      <a:pt x="588" y="620"/>
                    </a:lnTo>
                    <a:lnTo>
                      <a:pt x="424" y="584"/>
                    </a:lnTo>
                    <a:lnTo>
                      <a:pt x="400" y="576"/>
                    </a:lnTo>
                    <a:lnTo>
                      <a:pt x="308" y="640"/>
                    </a:lnTo>
                    <a:lnTo>
                      <a:pt x="292" y="676"/>
                    </a:lnTo>
                    <a:lnTo>
                      <a:pt x="296" y="704"/>
                    </a:lnTo>
                    <a:cubicBezTo>
                      <a:pt x="293" y="743"/>
                      <a:pt x="295" y="757"/>
                      <a:pt x="296" y="780"/>
                    </a:cubicBezTo>
                    <a:lnTo>
                      <a:pt x="308" y="808"/>
                    </a:lnTo>
                    <a:lnTo>
                      <a:pt x="348" y="848"/>
                    </a:lnTo>
                    <a:lnTo>
                      <a:pt x="392" y="912"/>
                    </a:lnTo>
                    <a:lnTo>
                      <a:pt x="408" y="964"/>
                    </a:lnTo>
                    <a:lnTo>
                      <a:pt x="400" y="1016"/>
                    </a:lnTo>
                    <a:lnTo>
                      <a:pt x="368" y="1072"/>
                    </a:lnTo>
                    <a:lnTo>
                      <a:pt x="352" y="1100"/>
                    </a:lnTo>
                    <a:lnTo>
                      <a:pt x="296" y="1132"/>
                    </a:lnTo>
                    <a:lnTo>
                      <a:pt x="252" y="1132"/>
                    </a:lnTo>
                    <a:lnTo>
                      <a:pt x="228" y="1136"/>
                    </a:lnTo>
                    <a:lnTo>
                      <a:pt x="164" y="1184"/>
                    </a:lnTo>
                    <a:lnTo>
                      <a:pt x="140" y="1208"/>
                    </a:lnTo>
                    <a:lnTo>
                      <a:pt x="96" y="1276"/>
                    </a:lnTo>
                    <a:lnTo>
                      <a:pt x="36" y="1352"/>
                    </a:lnTo>
                    <a:lnTo>
                      <a:pt x="16" y="1372"/>
                    </a:lnTo>
                    <a:lnTo>
                      <a:pt x="0" y="1440"/>
                    </a:lnTo>
                  </a:path>
                </a:pathLst>
              </a:custGeom>
              <a:noFill/>
              <a:ln w="53975">
                <a:solidFill>
                  <a:srgbClr val="00FFFF"/>
                </a:solidFill>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29" name="Freeform 86">
                <a:extLst>
                  <a:ext uri="{FF2B5EF4-FFF2-40B4-BE49-F238E27FC236}">
                    <a16:creationId xmlns:a16="http://schemas.microsoft.com/office/drawing/2014/main" id="{797D4D0D-5A32-9A1D-A503-3F508483E7E5}"/>
                  </a:ext>
                </a:extLst>
              </p:cNvPr>
              <p:cNvSpPr>
                <a:spLocks/>
              </p:cNvSpPr>
              <p:nvPr/>
            </p:nvSpPr>
            <p:spPr bwMode="auto">
              <a:xfrm>
                <a:off x="5389419" y="5582108"/>
                <a:ext cx="414338" cy="390525"/>
              </a:xfrm>
              <a:custGeom>
                <a:avLst/>
                <a:gdLst>
                  <a:gd name="T0" fmla="*/ 0 w 653"/>
                  <a:gd name="T1" fmla="*/ 615 h 615"/>
                  <a:gd name="T2" fmla="*/ 135 w 653"/>
                  <a:gd name="T3" fmla="*/ 353 h 615"/>
                  <a:gd name="T4" fmla="*/ 405 w 653"/>
                  <a:gd name="T5" fmla="*/ 233 h 615"/>
                  <a:gd name="T6" fmla="*/ 518 w 653"/>
                  <a:gd name="T7" fmla="*/ 53 h 615"/>
                  <a:gd name="T8" fmla="*/ 653 w 653"/>
                  <a:gd name="T9" fmla="*/ 0 h 615"/>
                </a:gdLst>
                <a:ahLst/>
                <a:cxnLst>
                  <a:cxn ang="0">
                    <a:pos x="T0" y="T1"/>
                  </a:cxn>
                  <a:cxn ang="0">
                    <a:pos x="T2" y="T3"/>
                  </a:cxn>
                  <a:cxn ang="0">
                    <a:pos x="T4" y="T5"/>
                  </a:cxn>
                  <a:cxn ang="0">
                    <a:pos x="T6" y="T7"/>
                  </a:cxn>
                  <a:cxn ang="0">
                    <a:pos x="T8" y="T9"/>
                  </a:cxn>
                </a:cxnLst>
                <a:rect l="0" t="0" r="r" b="b"/>
                <a:pathLst>
                  <a:path w="653" h="615">
                    <a:moveTo>
                      <a:pt x="0" y="615"/>
                    </a:moveTo>
                    <a:cubicBezTo>
                      <a:pt x="21" y="571"/>
                      <a:pt x="67" y="417"/>
                      <a:pt x="135" y="353"/>
                    </a:cubicBezTo>
                    <a:cubicBezTo>
                      <a:pt x="203" y="289"/>
                      <a:pt x="341" y="283"/>
                      <a:pt x="405" y="233"/>
                    </a:cubicBezTo>
                    <a:cubicBezTo>
                      <a:pt x="469" y="183"/>
                      <a:pt x="477" y="92"/>
                      <a:pt x="518" y="53"/>
                    </a:cubicBezTo>
                    <a:lnTo>
                      <a:pt x="653" y="0"/>
                    </a:ln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0" name="Freeform 85">
                <a:extLst>
                  <a:ext uri="{FF2B5EF4-FFF2-40B4-BE49-F238E27FC236}">
                    <a16:creationId xmlns:a16="http://schemas.microsoft.com/office/drawing/2014/main" id="{B2068C31-C921-9135-E7C4-7CAF3272C3D4}"/>
                  </a:ext>
                </a:extLst>
              </p:cNvPr>
              <p:cNvSpPr>
                <a:spLocks/>
              </p:cNvSpPr>
              <p:nvPr/>
            </p:nvSpPr>
            <p:spPr bwMode="auto">
              <a:xfrm>
                <a:off x="2693844" y="7872871"/>
                <a:ext cx="60325" cy="423862"/>
              </a:xfrm>
              <a:custGeom>
                <a:avLst/>
                <a:gdLst>
                  <a:gd name="T0" fmla="*/ 0 w 94"/>
                  <a:gd name="T1" fmla="*/ 0 h 667"/>
                  <a:gd name="T2" fmla="*/ 37 w 94"/>
                  <a:gd name="T3" fmla="*/ 510 h 667"/>
                  <a:gd name="T4" fmla="*/ 94 w 94"/>
                  <a:gd name="T5" fmla="*/ 667 h 667"/>
                </a:gdLst>
                <a:ahLst/>
                <a:cxnLst>
                  <a:cxn ang="0">
                    <a:pos x="T0" y="T1"/>
                  </a:cxn>
                  <a:cxn ang="0">
                    <a:pos x="T2" y="T3"/>
                  </a:cxn>
                  <a:cxn ang="0">
                    <a:pos x="T4" y="T5"/>
                  </a:cxn>
                </a:cxnLst>
                <a:rect l="0" t="0" r="r" b="b"/>
                <a:pathLst>
                  <a:path w="94" h="667">
                    <a:moveTo>
                      <a:pt x="0" y="0"/>
                    </a:moveTo>
                    <a:cubicBezTo>
                      <a:pt x="6" y="85"/>
                      <a:pt x="21" y="399"/>
                      <a:pt x="37" y="510"/>
                    </a:cubicBezTo>
                    <a:cubicBezTo>
                      <a:pt x="53" y="621"/>
                      <a:pt x="82" y="634"/>
                      <a:pt x="94" y="667"/>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1" name="Freeform 84">
                <a:extLst>
                  <a:ext uri="{FF2B5EF4-FFF2-40B4-BE49-F238E27FC236}">
                    <a16:creationId xmlns:a16="http://schemas.microsoft.com/office/drawing/2014/main" id="{4C1B0ABA-8B68-6FE0-E04B-B161677EE76A}"/>
                  </a:ext>
                </a:extLst>
              </p:cNvPr>
              <p:cNvSpPr>
                <a:spLocks/>
              </p:cNvSpPr>
              <p:nvPr/>
            </p:nvSpPr>
            <p:spPr bwMode="auto">
              <a:xfrm>
                <a:off x="2914507" y="8372933"/>
                <a:ext cx="738187" cy="395288"/>
              </a:xfrm>
              <a:custGeom>
                <a:avLst/>
                <a:gdLst>
                  <a:gd name="T0" fmla="*/ 0 w 1163"/>
                  <a:gd name="T1" fmla="*/ 450 h 623"/>
                  <a:gd name="T2" fmla="*/ 563 w 1163"/>
                  <a:gd name="T3" fmla="*/ 135 h 623"/>
                  <a:gd name="T4" fmla="*/ 833 w 1163"/>
                  <a:gd name="T5" fmla="*/ 105 h 623"/>
                  <a:gd name="T6" fmla="*/ 1133 w 1163"/>
                  <a:gd name="T7" fmla="*/ 0 h 623"/>
                  <a:gd name="T8" fmla="*/ 1013 w 1163"/>
                  <a:gd name="T9" fmla="*/ 338 h 623"/>
                  <a:gd name="T10" fmla="*/ 743 w 1163"/>
                  <a:gd name="T11" fmla="*/ 623 h 623"/>
                </a:gdLst>
                <a:ahLst/>
                <a:cxnLst>
                  <a:cxn ang="0">
                    <a:pos x="T0" y="T1"/>
                  </a:cxn>
                  <a:cxn ang="0">
                    <a:pos x="T2" y="T3"/>
                  </a:cxn>
                  <a:cxn ang="0">
                    <a:pos x="T4" y="T5"/>
                  </a:cxn>
                  <a:cxn ang="0">
                    <a:pos x="T6" y="T7"/>
                  </a:cxn>
                  <a:cxn ang="0">
                    <a:pos x="T8" y="T9"/>
                  </a:cxn>
                  <a:cxn ang="0">
                    <a:pos x="T10" y="T11"/>
                  </a:cxn>
                </a:cxnLst>
                <a:rect l="0" t="0" r="r" b="b"/>
                <a:pathLst>
                  <a:path w="1163" h="623">
                    <a:moveTo>
                      <a:pt x="0" y="450"/>
                    </a:moveTo>
                    <a:cubicBezTo>
                      <a:pt x="94" y="397"/>
                      <a:pt x="424" y="193"/>
                      <a:pt x="563" y="135"/>
                    </a:cubicBezTo>
                    <a:cubicBezTo>
                      <a:pt x="702" y="77"/>
                      <a:pt x="738" y="127"/>
                      <a:pt x="833" y="105"/>
                    </a:cubicBezTo>
                    <a:lnTo>
                      <a:pt x="1133" y="0"/>
                    </a:lnTo>
                    <a:cubicBezTo>
                      <a:pt x="1163" y="39"/>
                      <a:pt x="1078" y="234"/>
                      <a:pt x="1013" y="338"/>
                    </a:cubicBezTo>
                    <a:cubicBezTo>
                      <a:pt x="948" y="442"/>
                      <a:pt x="799" y="564"/>
                      <a:pt x="743" y="623"/>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2" name="Freeform 83">
                <a:extLst>
                  <a:ext uri="{FF2B5EF4-FFF2-40B4-BE49-F238E27FC236}">
                    <a16:creationId xmlns:a16="http://schemas.microsoft.com/office/drawing/2014/main" id="{01C71F48-4B1E-6FCE-CB73-F26DDE45CE79}"/>
                  </a:ext>
                </a:extLst>
              </p:cNvPr>
              <p:cNvSpPr>
                <a:spLocks/>
              </p:cNvSpPr>
              <p:nvPr/>
            </p:nvSpPr>
            <p:spPr bwMode="auto">
              <a:xfrm>
                <a:off x="2371582" y="8639633"/>
                <a:ext cx="547687" cy="361950"/>
              </a:xfrm>
              <a:custGeom>
                <a:avLst/>
                <a:gdLst>
                  <a:gd name="T0" fmla="*/ 488 w 863"/>
                  <a:gd name="T1" fmla="*/ 218 h 570"/>
                  <a:gd name="T2" fmla="*/ 855 w 863"/>
                  <a:gd name="T3" fmla="*/ 0 h 570"/>
                  <a:gd name="T4" fmla="*/ 863 w 863"/>
                  <a:gd name="T5" fmla="*/ 53 h 570"/>
                  <a:gd name="T6" fmla="*/ 825 w 863"/>
                  <a:gd name="T7" fmla="*/ 90 h 570"/>
                  <a:gd name="T8" fmla="*/ 743 w 863"/>
                  <a:gd name="T9" fmla="*/ 195 h 570"/>
                  <a:gd name="T10" fmla="*/ 458 w 863"/>
                  <a:gd name="T11" fmla="*/ 360 h 570"/>
                  <a:gd name="T12" fmla="*/ 53 w 863"/>
                  <a:gd name="T13" fmla="*/ 570 h 570"/>
                  <a:gd name="T14" fmla="*/ 0 w 863"/>
                  <a:gd name="T15" fmla="*/ 458 h 570"/>
                  <a:gd name="T16" fmla="*/ 488 w 863"/>
                  <a:gd name="T17" fmla="*/ 218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63" h="570">
                    <a:moveTo>
                      <a:pt x="488" y="218"/>
                    </a:moveTo>
                    <a:lnTo>
                      <a:pt x="855" y="0"/>
                    </a:lnTo>
                    <a:lnTo>
                      <a:pt x="863" y="53"/>
                    </a:lnTo>
                    <a:lnTo>
                      <a:pt x="825" y="90"/>
                    </a:lnTo>
                    <a:lnTo>
                      <a:pt x="743" y="195"/>
                    </a:lnTo>
                    <a:lnTo>
                      <a:pt x="458" y="360"/>
                    </a:lnTo>
                    <a:lnTo>
                      <a:pt x="53" y="570"/>
                    </a:lnTo>
                    <a:lnTo>
                      <a:pt x="0" y="458"/>
                    </a:lnTo>
                    <a:lnTo>
                      <a:pt x="488" y="218"/>
                    </a:lnTo>
                    <a:close/>
                  </a:path>
                </a:pathLst>
              </a:custGeom>
              <a:solidFill>
                <a:srgbClr val="00FFFF"/>
              </a:solidFill>
              <a:ln w="9525">
                <a:solidFill>
                  <a:srgbClr val="00FFFF"/>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3" name="Freeform 81">
                <a:extLst>
                  <a:ext uri="{FF2B5EF4-FFF2-40B4-BE49-F238E27FC236}">
                    <a16:creationId xmlns:a16="http://schemas.microsoft.com/office/drawing/2014/main" id="{50E28DFA-E95B-2195-816F-59B3EEAE7045}"/>
                  </a:ext>
                </a:extLst>
              </p:cNvPr>
              <p:cNvSpPr>
                <a:spLocks/>
              </p:cNvSpPr>
              <p:nvPr/>
            </p:nvSpPr>
            <p:spPr bwMode="auto">
              <a:xfrm>
                <a:off x="2687494" y="8720596"/>
                <a:ext cx="782638" cy="779462"/>
              </a:xfrm>
              <a:custGeom>
                <a:avLst/>
                <a:gdLst>
                  <a:gd name="T0" fmla="*/ 0 w 1233"/>
                  <a:gd name="T1" fmla="*/ 1117 h 1228"/>
                  <a:gd name="T2" fmla="*/ 126 w 1233"/>
                  <a:gd name="T3" fmla="*/ 1012 h 1228"/>
                  <a:gd name="T4" fmla="*/ 207 w 1233"/>
                  <a:gd name="T5" fmla="*/ 1000 h 1228"/>
                  <a:gd name="T6" fmla="*/ 387 w 1233"/>
                  <a:gd name="T7" fmla="*/ 817 h 1228"/>
                  <a:gd name="T8" fmla="*/ 426 w 1233"/>
                  <a:gd name="T9" fmla="*/ 667 h 1228"/>
                  <a:gd name="T10" fmla="*/ 492 w 1233"/>
                  <a:gd name="T11" fmla="*/ 634 h 1228"/>
                  <a:gd name="T12" fmla="*/ 537 w 1233"/>
                  <a:gd name="T13" fmla="*/ 547 h 1228"/>
                  <a:gd name="T14" fmla="*/ 696 w 1233"/>
                  <a:gd name="T15" fmla="*/ 262 h 1228"/>
                  <a:gd name="T16" fmla="*/ 957 w 1233"/>
                  <a:gd name="T17" fmla="*/ 127 h 1228"/>
                  <a:gd name="T18" fmla="*/ 1160 w 1233"/>
                  <a:gd name="T19" fmla="*/ 0 h 1228"/>
                  <a:gd name="T20" fmla="*/ 1233 w 1233"/>
                  <a:gd name="T21" fmla="*/ 94 h 1228"/>
                  <a:gd name="T22" fmla="*/ 1077 w 1233"/>
                  <a:gd name="T23" fmla="*/ 178 h 1228"/>
                  <a:gd name="T24" fmla="*/ 864 w 1233"/>
                  <a:gd name="T25" fmla="*/ 358 h 1228"/>
                  <a:gd name="T26" fmla="*/ 858 w 1233"/>
                  <a:gd name="T27" fmla="*/ 403 h 1228"/>
                  <a:gd name="T28" fmla="*/ 873 w 1233"/>
                  <a:gd name="T29" fmla="*/ 433 h 1228"/>
                  <a:gd name="T30" fmla="*/ 930 w 1233"/>
                  <a:gd name="T31" fmla="*/ 421 h 1228"/>
                  <a:gd name="T32" fmla="*/ 1008 w 1233"/>
                  <a:gd name="T33" fmla="*/ 325 h 1228"/>
                  <a:gd name="T34" fmla="*/ 1044 w 1233"/>
                  <a:gd name="T35" fmla="*/ 391 h 1228"/>
                  <a:gd name="T36" fmla="*/ 855 w 1233"/>
                  <a:gd name="T37" fmla="*/ 658 h 1228"/>
                  <a:gd name="T38" fmla="*/ 771 w 1233"/>
                  <a:gd name="T39" fmla="*/ 691 h 1228"/>
                  <a:gd name="T40" fmla="*/ 768 w 1233"/>
                  <a:gd name="T41" fmla="*/ 790 h 1228"/>
                  <a:gd name="T42" fmla="*/ 606 w 1233"/>
                  <a:gd name="T43" fmla="*/ 922 h 1228"/>
                  <a:gd name="T44" fmla="*/ 543 w 1233"/>
                  <a:gd name="T45" fmla="*/ 922 h 1228"/>
                  <a:gd name="T46" fmla="*/ 492 w 1233"/>
                  <a:gd name="T47" fmla="*/ 1060 h 1228"/>
                  <a:gd name="T48" fmla="*/ 480 w 1233"/>
                  <a:gd name="T49" fmla="*/ 1141 h 1228"/>
                  <a:gd name="T50" fmla="*/ 414 w 1233"/>
                  <a:gd name="T51" fmla="*/ 1228 h 1228"/>
                  <a:gd name="T52" fmla="*/ 366 w 1233"/>
                  <a:gd name="T53" fmla="*/ 1225 h 1228"/>
                  <a:gd name="T54" fmla="*/ 240 w 1233"/>
                  <a:gd name="T55" fmla="*/ 1078 h 1228"/>
                  <a:gd name="T56" fmla="*/ 18 w 1233"/>
                  <a:gd name="T57" fmla="*/ 1225 h 1228"/>
                  <a:gd name="T58" fmla="*/ 0 w 1233"/>
                  <a:gd name="T59" fmla="*/ 1117 h 1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233" h="1228">
                    <a:moveTo>
                      <a:pt x="0" y="1117"/>
                    </a:moveTo>
                    <a:lnTo>
                      <a:pt x="126" y="1012"/>
                    </a:lnTo>
                    <a:lnTo>
                      <a:pt x="207" y="1000"/>
                    </a:lnTo>
                    <a:lnTo>
                      <a:pt x="387" y="817"/>
                    </a:lnTo>
                    <a:lnTo>
                      <a:pt x="426" y="667"/>
                    </a:lnTo>
                    <a:lnTo>
                      <a:pt x="492" y="634"/>
                    </a:lnTo>
                    <a:cubicBezTo>
                      <a:pt x="510" y="614"/>
                      <a:pt x="503" y="609"/>
                      <a:pt x="537" y="547"/>
                    </a:cubicBezTo>
                    <a:lnTo>
                      <a:pt x="696" y="262"/>
                    </a:lnTo>
                    <a:lnTo>
                      <a:pt x="957" y="127"/>
                    </a:lnTo>
                    <a:cubicBezTo>
                      <a:pt x="1034" y="83"/>
                      <a:pt x="1114" y="5"/>
                      <a:pt x="1160" y="0"/>
                    </a:cubicBezTo>
                    <a:lnTo>
                      <a:pt x="1233" y="94"/>
                    </a:lnTo>
                    <a:lnTo>
                      <a:pt x="1077" y="178"/>
                    </a:lnTo>
                    <a:lnTo>
                      <a:pt x="864" y="358"/>
                    </a:lnTo>
                    <a:lnTo>
                      <a:pt x="858" y="403"/>
                    </a:lnTo>
                    <a:lnTo>
                      <a:pt x="873" y="433"/>
                    </a:lnTo>
                    <a:lnTo>
                      <a:pt x="930" y="421"/>
                    </a:lnTo>
                    <a:lnTo>
                      <a:pt x="1008" y="325"/>
                    </a:lnTo>
                    <a:lnTo>
                      <a:pt x="1044" y="391"/>
                    </a:lnTo>
                    <a:lnTo>
                      <a:pt x="855" y="658"/>
                    </a:lnTo>
                    <a:lnTo>
                      <a:pt x="771" y="691"/>
                    </a:lnTo>
                    <a:lnTo>
                      <a:pt x="768" y="790"/>
                    </a:lnTo>
                    <a:lnTo>
                      <a:pt x="606" y="922"/>
                    </a:lnTo>
                    <a:lnTo>
                      <a:pt x="543" y="922"/>
                    </a:lnTo>
                    <a:lnTo>
                      <a:pt x="492" y="1060"/>
                    </a:lnTo>
                    <a:lnTo>
                      <a:pt x="480" y="1141"/>
                    </a:lnTo>
                    <a:lnTo>
                      <a:pt x="414" y="1228"/>
                    </a:lnTo>
                    <a:lnTo>
                      <a:pt x="366" y="1225"/>
                    </a:lnTo>
                    <a:lnTo>
                      <a:pt x="240" y="1078"/>
                    </a:lnTo>
                    <a:lnTo>
                      <a:pt x="18" y="1225"/>
                    </a:lnTo>
                    <a:lnTo>
                      <a:pt x="0" y="1117"/>
                    </a:lnTo>
                    <a:close/>
                  </a:path>
                </a:pathLst>
              </a:custGeom>
              <a:solidFill>
                <a:srgbClr val="00FFFF"/>
              </a:solidFill>
              <a:ln w="9525">
                <a:solidFill>
                  <a:srgbClr val="00FFFF"/>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4" name="Freeform 80">
                <a:extLst>
                  <a:ext uri="{FF2B5EF4-FFF2-40B4-BE49-F238E27FC236}">
                    <a16:creationId xmlns:a16="http://schemas.microsoft.com/office/drawing/2014/main" id="{CFAC555C-9744-C461-2E5A-E2F340221A0E}"/>
                  </a:ext>
                </a:extLst>
              </p:cNvPr>
              <p:cNvSpPr>
                <a:spLocks/>
              </p:cNvSpPr>
              <p:nvPr/>
            </p:nvSpPr>
            <p:spPr bwMode="auto">
              <a:xfrm>
                <a:off x="5176694" y="7044196"/>
                <a:ext cx="1000125" cy="862012"/>
              </a:xfrm>
              <a:custGeom>
                <a:avLst/>
                <a:gdLst>
                  <a:gd name="T0" fmla="*/ 0 w 1575"/>
                  <a:gd name="T1" fmla="*/ 277 h 1357"/>
                  <a:gd name="T2" fmla="*/ 278 w 1575"/>
                  <a:gd name="T3" fmla="*/ 67 h 1357"/>
                  <a:gd name="T4" fmla="*/ 1140 w 1575"/>
                  <a:gd name="T5" fmla="*/ 0 h 1357"/>
                  <a:gd name="T6" fmla="*/ 1485 w 1575"/>
                  <a:gd name="T7" fmla="*/ 240 h 1357"/>
                  <a:gd name="T8" fmla="*/ 1575 w 1575"/>
                  <a:gd name="T9" fmla="*/ 1357 h 1357"/>
                </a:gdLst>
                <a:ahLst/>
                <a:cxnLst>
                  <a:cxn ang="0">
                    <a:pos x="T0" y="T1"/>
                  </a:cxn>
                  <a:cxn ang="0">
                    <a:pos x="T2" y="T3"/>
                  </a:cxn>
                  <a:cxn ang="0">
                    <a:pos x="T4" y="T5"/>
                  </a:cxn>
                  <a:cxn ang="0">
                    <a:pos x="T6" y="T7"/>
                  </a:cxn>
                  <a:cxn ang="0">
                    <a:pos x="T8" y="T9"/>
                  </a:cxn>
                </a:cxnLst>
                <a:rect l="0" t="0" r="r" b="b"/>
                <a:pathLst>
                  <a:path w="1575" h="1357">
                    <a:moveTo>
                      <a:pt x="0" y="277"/>
                    </a:moveTo>
                    <a:lnTo>
                      <a:pt x="278" y="67"/>
                    </a:lnTo>
                    <a:lnTo>
                      <a:pt x="1140" y="0"/>
                    </a:lnTo>
                    <a:lnTo>
                      <a:pt x="1485" y="240"/>
                    </a:lnTo>
                    <a:lnTo>
                      <a:pt x="1575" y="1357"/>
                    </a:ln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5" name="Freeform 79">
                <a:extLst>
                  <a:ext uri="{FF2B5EF4-FFF2-40B4-BE49-F238E27FC236}">
                    <a16:creationId xmlns:a16="http://schemas.microsoft.com/office/drawing/2014/main" id="{4C962869-6530-5BDC-A685-E4C05B7CDEB8}"/>
                  </a:ext>
                </a:extLst>
              </p:cNvPr>
              <p:cNvSpPr>
                <a:spLocks/>
              </p:cNvSpPr>
              <p:nvPr/>
            </p:nvSpPr>
            <p:spPr bwMode="auto">
              <a:xfrm>
                <a:off x="5024294" y="7072771"/>
                <a:ext cx="317500" cy="1082675"/>
              </a:xfrm>
              <a:custGeom>
                <a:avLst/>
                <a:gdLst>
                  <a:gd name="T0" fmla="*/ 30 w 499"/>
                  <a:gd name="T1" fmla="*/ 0 h 1706"/>
                  <a:gd name="T2" fmla="*/ 255 w 499"/>
                  <a:gd name="T3" fmla="*/ 187 h 1706"/>
                  <a:gd name="T4" fmla="*/ 337 w 499"/>
                  <a:gd name="T5" fmla="*/ 390 h 1706"/>
                  <a:gd name="T6" fmla="*/ 337 w 499"/>
                  <a:gd name="T7" fmla="*/ 525 h 1706"/>
                  <a:gd name="T8" fmla="*/ 202 w 499"/>
                  <a:gd name="T9" fmla="*/ 795 h 1706"/>
                  <a:gd name="T10" fmla="*/ 315 w 499"/>
                  <a:gd name="T11" fmla="*/ 982 h 1706"/>
                  <a:gd name="T12" fmla="*/ 495 w 499"/>
                  <a:gd name="T13" fmla="*/ 1417 h 1706"/>
                  <a:gd name="T14" fmla="*/ 337 w 499"/>
                  <a:gd name="T15" fmla="*/ 1657 h 1706"/>
                  <a:gd name="T16" fmla="*/ 97 w 499"/>
                  <a:gd name="T17" fmla="*/ 1702 h 1706"/>
                  <a:gd name="T18" fmla="*/ 97 w 499"/>
                  <a:gd name="T19" fmla="*/ 1635 h 1706"/>
                  <a:gd name="T20" fmla="*/ 187 w 499"/>
                  <a:gd name="T21" fmla="*/ 1627 h 1706"/>
                  <a:gd name="T22" fmla="*/ 375 w 499"/>
                  <a:gd name="T23" fmla="*/ 1500 h 1706"/>
                  <a:gd name="T24" fmla="*/ 390 w 499"/>
                  <a:gd name="T25" fmla="*/ 1395 h 1706"/>
                  <a:gd name="T26" fmla="*/ 322 w 499"/>
                  <a:gd name="T27" fmla="*/ 1215 h 1706"/>
                  <a:gd name="T28" fmla="*/ 262 w 499"/>
                  <a:gd name="T29" fmla="*/ 1065 h 1706"/>
                  <a:gd name="T30" fmla="*/ 120 w 499"/>
                  <a:gd name="T31" fmla="*/ 930 h 1706"/>
                  <a:gd name="T32" fmla="*/ 105 w 499"/>
                  <a:gd name="T33" fmla="*/ 765 h 1706"/>
                  <a:gd name="T34" fmla="*/ 232 w 499"/>
                  <a:gd name="T35" fmla="*/ 495 h 1706"/>
                  <a:gd name="T36" fmla="*/ 202 w 499"/>
                  <a:gd name="T37" fmla="*/ 270 h 1706"/>
                  <a:gd name="T38" fmla="*/ 0 w 499"/>
                  <a:gd name="T39" fmla="*/ 82 h 1706"/>
                  <a:gd name="T40" fmla="*/ 30 w 499"/>
                  <a:gd name="T41" fmla="*/ 0 h 1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99" h="1706">
                    <a:moveTo>
                      <a:pt x="30" y="0"/>
                    </a:moveTo>
                    <a:cubicBezTo>
                      <a:pt x="72" y="17"/>
                      <a:pt x="204" y="122"/>
                      <a:pt x="255" y="187"/>
                    </a:cubicBezTo>
                    <a:cubicBezTo>
                      <a:pt x="306" y="252"/>
                      <a:pt x="323" y="334"/>
                      <a:pt x="337" y="390"/>
                    </a:cubicBezTo>
                    <a:cubicBezTo>
                      <a:pt x="351" y="446"/>
                      <a:pt x="360" y="458"/>
                      <a:pt x="337" y="525"/>
                    </a:cubicBezTo>
                    <a:cubicBezTo>
                      <a:pt x="314" y="592"/>
                      <a:pt x="206" y="719"/>
                      <a:pt x="202" y="795"/>
                    </a:cubicBezTo>
                    <a:cubicBezTo>
                      <a:pt x="198" y="871"/>
                      <a:pt x="266" y="878"/>
                      <a:pt x="315" y="982"/>
                    </a:cubicBezTo>
                    <a:cubicBezTo>
                      <a:pt x="364" y="1086"/>
                      <a:pt x="491" y="1305"/>
                      <a:pt x="495" y="1417"/>
                    </a:cubicBezTo>
                    <a:cubicBezTo>
                      <a:pt x="499" y="1529"/>
                      <a:pt x="403" y="1610"/>
                      <a:pt x="337" y="1657"/>
                    </a:cubicBezTo>
                    <a:cubicBezTo>
                      <a:pt x="271" y="1704"/>
                      <a:pt x="137" y="1706"/>
                      <a:pt x="97" y="1702"/>
                    </a:cubicBezTo>
                    <a:lnTo>
                      <a:pt x="97" y="1635"/>
                    </a:lnTo>
                    <a:cubicBezTo>
                      <a:pt x="112" y="1623"/>
                      <a:pt x="141" y="1649"/>
                      <a:pt x="187" y="1627"/>
                    </a:cubicBezTo>
                    <a:cubicBezTo>
                      <a:pt x="233" y="1605"/>
                      <a:pt x="341" y="1539"/>
                      <a:pt x="375" y="1500"/>
                    </a:cubicBezTo>
                    <a:lnTo>
                      <a:pt x="390" y="1395"/>
                    </a:lnTo>
                    <a:cubicBezTo>
                      <a:pt x="381" y="1348"/>
                      <a:pt x="343" y="1270"/>
                      <a:pt x="322" y="1215"/>
                    </a:cubicBezTo>
                    <a:cubicBezTo>
                      <a:pt x="301" y="1160"/>
                      <a:pt x="296" y="1112"/>
                      <a:pt x="262" y="1065"/>
                    </a:cubicBezTo>
                    <a:cubicBezTo>
                      <a:pt x="228" y="1018"/>
                      <a:pt x="146" y="980"/>
                      <a:pt x="120" y="930"/>
                    </a:cubicBezTo>
                    <a:cubicBezTo>
                      <a:pt x="94" y="880"/>
                      <a:pt x="86" y="837"/>
                      <a:pt x="105" y="765"/>
                    </a:cubicBezTo>
                    <a:cubicBezTo>
                      <a:pt x="124" y="693"/>
                      <a:pt x="216" y="577"/>
                      <a:pt x="232" y="495"/>
                    </a:cubicBezTo>
                    <a:cubicBezTo>
                      <a:pt x="248" y="413"/>
                      <a:pt x="241" y="339"/>
                      <a:pt x="202" y="270"/>
                    </a:cubicBezTo>
                    <a:cubicBezTo>
                      <a:pt x="163" y="201"/>
                      <a:pt x="29" y="127"/>
                      <a:pt x="0" y="82"/>
                    </a:cubicBezTo>
                    <a:lnTo>
                      <a:pt x="30" y="0"/>
                    </a:lnTo>
                    <a:close/>
                  </a:path>
                </a:pathLst>
              </a:custGeom>
              <a:solidFill>
                <a:srgbClr val="00FFFF"/>
              </a:solidFill>
              <a:ln w="9525">
                <a:solidFill>
                  <a:srgbClr val="00FFFF"/>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36" name="Freeform 78">
                <a:extLst>
                  <a:ext uri="{FF2B5EF4-FFF2-40B4-BE49-F238E27FC236}">
                    <a16:creationId xmlns:a16="http://schemas.microsoft.com/office/drawing/2014/main" id="{666BBF93-57BF-39EB-6230-736A39840CC9}"/>
                  </a:ext>
                </a:extLst>
              </p:cNvPr>
              <p:cNvSpPr>
                <a:spLocks/>
              </p:cNvSpPr>
              <p:nvPr/>
            </p:nvSpPr>
            <p:spPr bwMode="auto">
              <a:xfrm>
                <a:off x="5190982" y="7810958"/>
                <a:ext cx="1790700" cy="319088"/>
              </a:xfrm>
              <a:custGeom>
                <a:avLst/>
                <a:gdLst>
                  <a:gd name="T0" fmla="*/ 0 w 2820"/>
                  <a:gd name="T1" fmla="*/ 503 h 503"/>
                  <a:gd name="T2" fmla="*/ 305 w 2820"/>
                  <a:gd name="T3" fmla="*/ 490 h 503"/>
                  <a:gd name="T4" fmla="*/ 365 w 2820"/>
                  <a:gd name="T5" fmla="*/ 400 h 503"/>
                  <a:gd name="T6" fmla="*/ 703 w 2820"/>
                  <a:gd name="T7" fmla="*/ 275 h 503"/>
                  <a:gd name="T8" fmla="*/ 1108 w 2820"/>
                  <a:gd name="T9" fmla="*/ 140 h 503"/>
                  <a:gd name="T10" fmla="*/ 1558 w 2820"/>
                  <a:gd name="T11" fmla="*/ 155 h 503"/>
                  <a:gd name="T12" fmla="*/ 2820 w 2820"/>
                  <a:gd name="T13" fmla="*/ 0 h 503"/>
                </a:gdLst>
                <a:ahLst/>
                <a:cxnLst>
                  <a:cxn ang="0">
                    <a:pos x="T0" y="T1"/>
                  </a:cxn>
                  <a:cxn ang="0">
                    <a:pos x="T2" y="T3"/>
                  </a:cxn>
                  <a:cxn ang="0">
                    <a:pos x="T4" y="T5"/>
                  </a:cxn>
                  <a:cxn ang="0">
                    <a:pos x="T6" y="T7"/>
                  </a:cxn>
                  <a:cxn ang="0">
                    <a:pos x="T8" y="T9"/>
                  </a:cxn>
                  <a:cxn ang="0">
                    <a:pos x="T10" y="T11"/>
                  </a:cxn>
                  <a:cxn ang="0">
                    <a:pos x="T12" y="T13"/>
                  </a:cxn>
                </a:cxnLst>
                <a:rect l="0" t="0" r="r" b="b"/>
                <a:pathLst>
                  <a:path w="2820" h="503">
                    <a:moveTo>
                      <a:pt x="0" y="503"/>
                    </a:moveTo>
                    <a:lnTo>
                      <a:pt x="305" y="490"/>
                    </a:lnTo>
                    <a:lnTo>
                      <a:pt x="365" y="400"/>
                    </a:lnTo>
                    <a:lnTo>
                      <a:pt x="703" y="275"/>
                    </a:lnTo>
                    <a:lnTo>
                      <a:pt x="1108" y="140"/>
                    </a:lnTo>
                    <a:lnTo>
                      <a:pt x="1558" y="155"/>
                    </a:lnTo>
                    <a:lnTo>
                      <a:pt x="2820" y="0"/>
                    </a:lnTo>
                  </a:path>
                </a:pathLst>
              </a:custGeom>
              <a:noFill/>
              <a:ln w="38100">
                <a:solidFill>
                  <a:srgbClr val="00FFFF"/>
                </a:solidFill>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37" name="Freeform 77">
                <a:extLst>
                  <a:ext uri="{FF2B5EF4-FFF2-40B4-BE49-F238E27FC236}">
                    <a16:creationId xmlns:a16="http://schemas.microsoft.com/office/drawing/2014/main" id="{2CB45679-B709-FD0A-BD51-92FBEC387B22}"/>
                  </a:ext>
                </a:extLst>
              </p:cNvPr>
              <p:cNvSpPr>
                <a:spLocks/>
              </p:cNvSpPr>
              <p:nvPr/>
            </p:nvSpPr>
            <p:spPr bwMode="auto">
              <a:xfrm>
                <a:off x="4171807" y="8153858"/>
                <a:ext cx="838200" cy="819150"/>
              </a:xfrm>
              <a:custGeom>
                <a:avLst/>
                <a:gdLst>
                  <a:gd name="T0" fmla="*/ 1215 w 1320"/>
                  <a:gd name="T1" fmla="*/ 0 h 1290"/>
                  <a:gd name="T2" fmla="*/ 1208 w 1320"/>
                  <a:gd name="T3" fmla="*/ 285 h 1290"/>
                  <a:gd name="T4" fmla="*/ 1290 w 1320"/>
                  <a:gd name="T5" fmla="*/ 533 h 1290"/>
                  <a:gd name="T6" fmla="*/ 1320 w 1320"/>
                  <a:gd name="T7" fmla="*/ 1155 h 1290"/>
                  <a:gd name="T8" fmla="*/ 405 w 1320"/>
                  <a:gd name="T9" fmla="*/ 1163 h 1290"/>
                  <a:gd name="T10" fmla="*/ 0 w 1320"/>
                  <a:gd name="T11" fmla="*/ 1290 h 1290"/>
                </a:gdLst>
                <a:ahLst/>
                <a:cxnLst>
                  <a:cxn ang="0">
                    <a:pos x="T0" y="T1"/>
                  </a:cxn>
                  <a:cxn ang="0">
                    <a:pos x="T2" y="T3"/>
                  </a:cxn>
                  <a:cxn ang="0">
                    <a:pos x="T4" y="T5"/>
                  </a:cxn>
                  <a:cxn ang="0">
                    <a:pos x="T6" y="T7"/>
                  </a:cxn>
                  <a:cxn ang="0">
                    <a:pos x="T8" y="T9"/>
                  </a:cxn>
                  <a:cxn ang="0">
                    <a:pos x="T10" y="T11"/>
                  </a:cxn>
                </a:cxnLst>
                <a:rect l="0" t="0" r="r" b="b"/>
                <a:pathLst>
                  <a:path w="1320" h="1290">
                    <a:moveTo>
                      <a:pt x="1215" y="0"/>
                    </a:moveTo>
                    <a:lnTo>
                      <a:pt x="1208" y="285"/>
                    </a:lnTo>
                    <a:lnTo>
                      <a:pt x="1290" y="533"/>
                    </a:lnTo>
                    <a:lnTo>
                      <a:pt x="1320" y="1155"/>
                    </a:lnTo>
                    <a:lnTo>
                      <a:pt x="405" y="1163"/>
                    </a:lnTo>
                    <a:cubicBezTo>
                      <a:pt x="185" y="1185"/>
                      <a:pt x="84" y="1264"/>
                      <a:pt x="0" y="1290"/>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8" name="Freeform 76">
                <a:extLst>
                  <a:ext uri="{FF2B5EF4-FFF2-40B4-BE49-F238E27FC236}">
                    <a16:creationId xmlns:a16="http://schemas.microsoft.com/office/drawing/2014/main" id="{4D613BB9-79D5-F17E-4323-48449F9DCE32}"/>
                  </a:ext>
                </a:extLst>
              </p:cNvPr>
              <p:cNvSpPr>
                <a:spLocks/>
              </p:cNvSpPr>
              <p:nvPr/>
            </p:nvSpPr>
            <p:spPr bwMode="auto">
              <a:xfrm>
                <a:off x="3457432" y="8099883"/>
                <a:ext cx="1647825" cy="671513"/>
              </a:xfrm>
              <a:custGeom>
                <a:avLst/>
                <a:gdLst>
                  <a:gd name="T0" fmla="*/ 2595 w 2595"/>
                  <a:gd name="T1" fmla="*/ 61 h 1058"/>
                  <a:gd name="T2" fmla="*/ 2325 w 2595"/>
                  <a:gd name="T3" fmla="*/ 68 h 1058"/>
                  <a:gd name="T4" fmla="*/ 1973 w 2595"/>
                  <a:gd name="T5" fmla="*/ 1 h 1058"/>
                  <a:gd name="T6" fmla="*/ 1665 w 2595"/>
                  <a:gd name="T7" fmla="*/ 76 h 1058"/>
                  <a:gd name="T8" fmla="*/ 1358 w 2595"/>
                  <a:gd name="T9" fmla="*/ 331 h 1058"/>
                  <a:gd name="T10" fmla="*/ 1125 w 2595"/>
                  <a:gd name="T11" fmla="*/ 466 h 1058"/>
                  <a:gd name="T12" fmla="*/ 488 w 2595"/>
                  <a:gd name="T13" fmla="*/ 848 h 1058"/>
                  <a:gd name="T14" fmla="*/ 0 w 2595"/>
                  <a:gd name="T15" fmla="*/ 1058 h 10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5" h="1058">
                    <a:moveTo>
                      <a:pt x="2595" y="61"/>
                    </a:moveTo>
                    <a:cubicBezTo>
                      <a:pt x="2551" y="62"/>
                      <a:pt x="2429" y="78"/>
                      <a:pt x="2325" y="68"/>
                    </a:cubicBezTo>
                    <a:cubicBezTo>
                      <a:pt x="2221" y="58"/>
                      <a:pt x="2083" y="0"/>
                      <a:pt x="1973" y="1"/>
                    </a:cubicBezTo>
                    <a:cubicBezTo>
                      <a:pt x="1863" y="2"/>
                      <a:pt x="1767" y="21"/>
                      <a:pt x="1665" y="76"/>
                    </a:cubicBezTo>
                    <a:lnTo>
                      <a:pt x="1358" y="331"/>
                    </a:lnTo>
                    <a:lnTo>
                      <a:pt x="1125" y="466"/>
                    </a:lnTo>
                    <a:cubicBezTo>
                      <a:pt x="980" y="552"/>
                      <a:pt x="676" y="749"/>
                      <a:pt x="488" y="848"/>
                    </a:cubicBezTo>
                    <a:cubicBezTo>
                      <a:pt x="300" y="947"/>
                      <a:pt x="102" y="1014"/>
                      <a:pt x="0" y="1058"/>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39" name="Freeform 75">
                <a:extLst>
                  <a:ext uri="{FF2B5EF4-FFF2-40B4-BE49-F238E27FC236}">
                    <a16:creationId xmlns:a16="http://schemas.microsoft.com/office/drawing/2014/main" id="{07DBC23B-7273-C919-7AB7-472F0D19E1C6}"/>
                  </a:ext>
                </a:extLst>
              </p:cNvPr>
              <p:cNvSpPr>
                <a:spLocks/>
              </p:cNvSpPr>
              <p:nvPr/>
            </p:nvSpPr>
            <p:spPr bwMode="auto">
              <a:xfrm>
                <a:off x="3719369" y="10801808"/>
                <a:ext cx="638175" cy="61913"/>
              </a:xfrm>
              <a:custGeom>
                <a:avLst/>
                <a:gdLst>
                  <a:gd name="T0" fmla="*/ 0 w 1005"/>
                  <a:gd name="T1" fmla="*/ 0 h 98"/>
                  <a:gd name="T2" fmla="*/ 1005 w 1005"/>
                  <a:gd name="T3" fmla="*/ 98 h 98"/>
                </a:gdLst>
                <a:ahLst/>
                <a:cxnLst>
                  <a:cxn ang="0">
                    <a:pos x="T0" y="T1"/>
                  </a:cxn>
                  <a:cxn ang="0">
                    <a:pos x="T2" y="T3"/>
                  </a:cxn>
                </a:cxnLst>
                <a:rect l="0" t="0" r="r" b="b"/>
                <a:pathLst>
                  <a:path w="1005" h="98">
                    <a:moveTo>
                      <a:pt x="0" y="0"/>
                    </a:moveTo>
                    <a:cubicBezTo>
                      <a:pt x="167" y="16"/>
                      <a:pt x="796" y="78"/>
                      <a:pt x="1005" y="98"/>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0" name="Freeform 74">
                <a:extLst>
                  <a:ext uri="{FF2B5EF4-FFF2-40B4-BE49-F238E27FC236}">
                    <a16:creationId xmlns:a16="http://schemas.microsoft.com/office/drawing/2014/main" id="{CDF4E727-04D8-C104-43FD-41DB06C2B28D}"/>
                  </a:ext>
                </a:extLst>
              </p:cNvPr>
              <p:cNvSpPr>
                <a:spLocks/>
              </p:cNvSpPr>
              <p:nvPr/>
            </p:nvSpPr>
            <p:spPr bwMode="auto">
              <a:xfrm>
                <a:off x="3714607" y="10511296"/>
                <a:ext cx="19050" cy="309562"/>
              </a:xfrm>
              <a:custGeom>
                <a:avLst/>
                <a:gdLst>
                  <a:gd name="T0" fmla="*/ 0 w 30"/>
                  <a:gd name="T1" fmla="*/ 487 h 487"/>
                  <a:gd name="T2" fmla="*/ 30 w 30"/>
                  <a:gd name="T3" fmla="*/ 0 h 487"/>
                </a:gdLst>
                <a:ahLst/>
                <a:cxnLst>
                  <a:cxn ang="0">
                    <a:pos x="T0" y="T1"/>
                  </a:cxn>
                  <a:cxn ang="0">
                    <a:pos x="T2" y="T3"/>
                  </a:cxn>
                </a:cxnLst>
                <a:rect l="0" t="0" r="r" b="b"/>
                <a:pathLst>
                  <a:path w="30" h="487">
                    <a:moveTo>
                      <a:pt x="0" y="487"/>
                    </a:moveTo>
                    <a:cubicBezTo>
                      <a:pt x="6" y="406"/>
                      <a:pt x="24" y="101"/>
                      <a:pt x="30" y="0"/>
                    </a:cubicBezTo>
                  </a:path>
                </a:pathLst>
              </a:custGeom>
              <a:noFill/>
              <a:ln w="5080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1" name="Freeform 73">
                <a:extLst>
                  <a:ext uri="{FF2B5EF4-FFF2-40B4-BE49-F238E27FC236}">
                    <a16:creationId xmlns:a16="http://schemas.microsoft.com/office/drawing/2014/main" id="{30C5FE45-EFCA-718D-30A9-6C5826554304}"/>
                  </a:ext>
                </a:extLst>
              </p:cNvPr>
              <p:cNvSpPr>
                <a:spLocks/>
              </p:cNvSpPr>
              <p:nvPr/>
            </p:nvSpPr>
            <p:spPr bwMode="auto">
              <a:xfrm>
                <a:off x="3322494" y="9785808"/>
                <a:ext cx="877888" cy="769938"/>
              </a:xfrm>
              <a:custGeom>
                <a:avLst/>
                <a:gdLst>
                  <a:gd name="T0" fmla="*/ 0 w 1382"/>
                  <a:gd name="T1" fmla="*/ 960 h 1212"/>
                  <a:gd name="T2" fmla="*/ 495 w 1382"/>
                  <a:gd name="T3" fmla="*/ 1068 h 1212"/>
                  <a:gd name="T4" fmla="*/ 573 w 1382"/>
                  <a:gd name="T5" fmla="*/ 1050 h 1212"/>
                  <a:gd name="T6" fmla="*/ 687 w 1382"/>
                  <a:gd name="T7" fmla="*/ 996 h 1212"/>
                  <a:gd name="T8" fmla="*/ 765 w 1382"/>
                  <a:gd name="T9" fmla="*/ 975 h 1212"/>
                  <a:gd name="T10" fmla="*/ 879 w 1382"/>
                  <a:gd name="T11" fmla="*/ 918 h 1212"/>
                  <a:gd name="T12" fmla="*/ 1026 w 1382"/>
                  <a:gd name="T13" fmla="*/ 831 h 1212"/>
                  <a:gd name="T14" fmla="*/ 1119 w 1382"/>
                  <a:gd name="T15" fmla="*/ 684 h 1212"/>
                  <a:gd name="T16" fmla="*/ 1200 w 1382"/>
                  <a:gd name="T17" fmla="*/ 585 h 1212"/>
                  <a:gd name="T18" fmla="*/ 1257 w 1382"/>
                  <a:gd name="T19" fmla="*/ 504 h 1212"/>
                  <a:gd name="T20" fmla="*/ 1272 w 1382"/>
                  <a:gd name="T21" fmla="*/ 354 h 1212"/>
                  <a:gd name="T22" fmla="*/ 1296 w 1382"/>
                  <a:gd name="T23" fmla="*/ 159 h 1212"/>
                  <a:gd name="T24" fmla="*/ 1329 w 1382"/>
                  <a:gd name="T25" fmla="*/ 0 h 1212"/>
                  <a:gd name="T26" fmla="*/ 1377 w 1382"/>
                  <a:gd name="T27" fmla="*/ 3 h 1212"/>
                  <a:gd name="T28" fmla="*/ 1359 w 1382"/>
                  <a:gd name="T29" fmla="*/ 507 h 1212"/>
                  <a:gd name="T30" fmla="*/ 1344 w 1382"/>
                  <a:gd name="T31" fmla="*/ 681 h 1212"/>
                  <a:gd name="T32" fmla="*/ 1314 w 1382"/>
                  <a:gd name="T33" fmla="*/ 798 h 1212"/>
                  <a:gd name="T34" fmla="*/ 1080 w 1382"/>
                  <a:gd name="T35" fmla="*/ 972 h 1212"/>
                  <a:gd name="T36" fmla="*/ 651 w 1382"/>
                  <a:gd name="T37" fmla="*/ 1140 h 1212"/>
                  <a:gd name="T38" fmla="*/ 534 w 1382"/>
                  <a:gd name="T39" fmla="*/ 1158 h 1212"/>
                  <a:gd name="T40" fmla="*/ 315 w 1382"/>
                  <a:gd name="T41" fmla="*/ 1212 h 1212"/>
                  <a:gd name="T42" fmla="*/ 0 w 1382"/>
                  <a:gd name="T43" fmla="*/ 1185 h 1212"/>
                  <a:gd name="T44" fmla="*/ 0 w 1382"/>
                  <a:gd name="T45" fmla="*/ 960 h 1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82" h="1212">
                    <a:moveTo>
                      <a:pt x="0" y="960"/>
                    </a:moveTo>
                    <a:lnTo>
                      <a:pt x="495" y="1068"/>
                    </a:lnTo>
                    <a:lnTo>
                      <a:pt x="573" y="1050"/>
                    </a:lnTo>
                    <a:lnTo>
                      <a:pt x="687" y="996"/>
                    </a:lnTo>
                    <a:cubicBezTo>
                      <a:pt x="719" y="984"/>
                      <a:pt x="733" y="988"/>
                      <a:pt x="765" y="975"/>
                    </a:cubicBezTo>
                    <a:cubicBezTo>
                      <a:pt x="797" y="962"/>
                      <a:pt x="836" y="942"/>
                      <a:pt x="879" y="918"/>
                    </a:cubicBezTo>
                    <a:cubicBezTo>
                      <a:pt x="922" y="894"/>
                      <a:pt x="986" y="870"/>
                      <a:pt x="1026" y="831"/>
                    </a:cubicBezTo>
                    <a:lnTo>
                      <a:pt x="1119" y="684"/>
                    </a:lnTo>
                    <a:cubicBezTo>
                      <a:pt x="1148" y="643"/>
                      <a:pt x="1177" y="615"/>
                      <a:pt x="1200" y="585"/>
                    </a:cubicBezTo>
                    <a:cubicBezTo>
                      <a:pt x="1223" y="555"/>
                      <a:pt x="1245" y="542"/>
                      <a:pt x="1257" y="504"/>
                    </a:cubicBezTo>
                    <a:lnTo>
                      <a:pt x="1272" y="354"/>
                    </a:lnTo>
                    <a:cubicBezTo>
                      <a:pt x="1278" y="297"/>
                      <a:pt x="1287" y="218"/>
                      <a:pt x="1296" y="159"/>
                    </a:cubicBezTo>
                    <a:cubicBezTo>
                      <a:pt x="1305" y="100"/>
                      <a:pt x="1316" y="26"/>
                      <a:pt x="1329" y="0"/>
                    </a:cubicBezTo>
                    <a:lnTo>
                      <a:pt x="1377" y="3"/>
                    </a:lnTo>
                    <a:cubicBezTo>
                      <a:pt x="1382" y="87"/>
                      <a:pt x="1365" y="394"/>
                      <a:pt x="1359" y="507"/>
                    </a:cubicBezTo>
                    <a:lnTo>
                      <a:pt x="1344" y="681"/>
                    </a:lnTo>
                    <a:lnTo>
                      <a:pt x="1314" y="798"/>
                    </a:lnTo>
                    <a:cubicBezTo>
                      <a:pt x="1270" y="847"/>
                      <a:pt x="1191" y="915"/>
                      <a:pt x="1080" y="972"/>
                    </a:cubicBezTo>
                    <a:cubicBezTo>
                      <a:pt x="969" y="1029"/>
                      <a:pt x="742" y="1109"/>
                      <a:pt x="651" y="1140"/>
                    </a:cubicBezTo>
                    <a:lnTo>
                      <a:pt x="534" y="1158"/>
                    </a:lnTo>
                    <a:cubicBezTo>
                      <a:pt x="478" y="1170"/>
                      <a:pt x="404" y="1207"/>
                      <a:pt x="315" y="1212"/>
                    </a:cubicBezTo>
                    <a:lnTo>
                      <a:pt x="0" y="1185"/>
                    </a:lnTo>
                    <a:lnTo>
                      <a:pt x="0" y="960"/>
                    </a:lnTo>
                    <a:close/>
                  </a:path>
                </a:pathLst>
              </a:custGeom>
              <a:solidFill>
                <a:srgbClr val="00FFFF"/>
              </a:solidFill>
              <a:ln w="9525">
                <a:solidFill>
                  <a:srgbClr val="00FFFF"/>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2" name="Freeform 70">
                <a:extLst>
                  <a:ext uri="{FF2B5EF4-FFF2-40B4-BE49-F238E27FC236}">
                    <a16:creationId xmlns:a16="http://schemas.microsoft.com/office/drawing/2014/main" id="{3D815F8F-A25C-223A-3847-BAAFCA85FDF8}"/>
                  </a:ext>
                </a:extLst>
              </p:cNvPr>
              <p:cNvSpPr>
                <a:spLocks/>
              </p:cNvSpPr>
              <p:nvPr/>
            </p:nvSpPr>
            <p:spPr bwMode="auto">
              <a:xfrm>
                <a:off x="6343507" y="8193546"/>
                <a:ext cx="138112" cy="80962"/>
              </a:xfrm>
              <a:custGeom>
                <a:avLst/>
                <a:gdLst>
                  <a:gd name="T0" fmla="*/ 0 w 218"/>
                  <a:gd name="T1" fmla="*/ 0 h 128"/>
                  <a:gd name="T2" fmla="*/ 218 w 218"/>
                  <a:gd name="T3" fmla="*/ 128 h 128"/>
                </a:gdLst>
                <a:ahLst/>
                <a:cxnLst>
                  <a:cxn ang="0">
                    <a:pos x="T0" y="T1"/>
                  </a:cxn>
                  <a:cxn ang="0">
                    <a:pos x="T2" y="T3"/>
                  </a:cxn>
                </a:cxnLst>
                <a:rect l="0" t="0" r="r" b="b"/>
                <a:pathLst>
                  <a:path w="218" h="128">
                    <a:moveTo>
                      <a:pt x="0" y="0"/>
                    </a:moveTo>
                    <a:cubicBezTo>
                      <a:pt x="36" y="21"/>
                      <a:pt x="173" y="101"/>
                      <a:pt x="218" y="128"/>
                    </a:cubicBezTo>
                  </a:path>
                </a:pathLst>
              </a:custGeom>
              <a:noFill/>
              <a:ln w="3175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3" name="Freeform 69">
                <a:extLst>
                  <a:ext uri="{FF2B5EF4-FFF2-40B4-BE49-F238E27FC236}">
                    <a16:creationId xmlns:a16="http://schemas.microsoft.com/office/drawing/2014/main" id="{21F8BADC-95D0-7B1D-4ED9-5C6F0541680E}"/>
                  </a:ext>
                </a:extLst>
              </p:cNvPr>
              <p:cNvSpPr>
                <a:spLocks/>
              </p:cNvSpPr>
              <p:nvPr/>
            </p:nvSpPr>
            <p:spPr bwMode="auto">
              <a:xfrm>
                <a:off x="4128944" y="9334958"/>
                <a:ext cx="42863" cy="266700"/>
              </a:xfrm>
              <a:custGeom>
                <a:avLst/>
                <a:gdLst>
                  <a:gd name="T0" fmla="*/ 67 w 67"/>
                  <a:gd name="T1" fmla="*/ 420 h 420"/>
                  <a:gd name="T2" fmla="*/ 0 w 67"/>
                  <a:gd name="T3" fmla="*/ 233 h 420"/>
                  <a:gd name="T4" fmla="*/ 15 w 67"/>
                  <a:gd name="T5" fmla="*/ 0 h 420"/>
                </a:gdLst>
                <a:ahLst/>
                <a:cxnLst>
                  <a:cxn ang="0">
                    <a:pos x="T0" y="T1"/>
                  </a:cxn>
                  <a:cxn ang="0">
                    <a:pos x="T2" y="T3"/>
                  </a:cxn>
                  <a:cxn ang="0">
                    <a:pos x="T4" y="T5"/>
                  </a:cxn>
                </a:cxnLst>
                <a:rect l="0" t="0" r="r" b="b"/>
                <a:pathLst>
                  <a:path w="67" h="420">
                    <a:moveTo>
                      <a:pt x="67" y="420"/>
                    </a:moveTo>
                    <a:lnTo>
                      <a:pt x="0" y="233"/>
                    </a:lnTo>
                    <a:lnTo>
                      <a:pt x="15" y="0"/>
                    </a:lnTo>
                  </a:path>
                </a:pathLst>
              </a:custGeom>
              <a:noFill/>
              <a:ln w="3175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4" name="Freeform 68">
                <a:extLst>
                  <a:ext uri="{FF2B5EF4-FFF2-40B4-BE49-F238E27FC236}">
                    <a16:creationId xmlns:a16="http://schemas.microsoft.com/office/drawing/2014/main" id="{6AA56E3C-212F-C92B-1E58-C4A8C62EFC91}"/>
                  </a:ext>
                </a:extLst>
              </p:cNvPr>
              <p:cNvSpPr>
                <a:spLocks/>
              </p:cNvSpPr>
              <p:nvPr/>
            </p:nvSpPr>
            <p:spPr bwMode="auto">
              <a:xfrm>
                <a:off x="4128944" y="8391983"/>
                <a:ext cx="77788" cy="1395413"/>
              </a:xfrm>
              <a:custGeom>
                <a:avLst/>
                <a:gdLst>
                  <a:gd name="T0" fmla="*/ 97 w 122"/>
                  <a:gd name="T1" fmla="*/ 0 h 2198"/>
                  <a:gd name="T2" fmla="*/ 82 w 122"/>
                  <a:gd name="T3" fmla="*/ 405 h 2198"/>
                  <a:gd name="T4" fmla="*/ 7 w 122"/>
                  <a:gd name="T5" fmla="*/ 690 h 2198"/>
                  <a:gd name="T6" fmla="*/ 37 w 122"/>
                  <a:gd name="T7" fmla="*/ 930 h 2198"/>
                  <a:gd name="T8" fmla="*/ 112 w 122"/>
                  <a:gd name="T9" fmla="*/ 1155 h 2198"/>
                  <a:gd name="T10" fmla="*/ 97 w 122"/>
                  <a:gd name="T11" fmla="*/ 1800 h 2198"/>
                  <a:gd name="T12" fmla="*/ 82 w 122"/>
                  <a:gd name="T13" fmla="*/ 2198 h 2198"/>
                </a:gdLst>
                <a:ahLst/>
                <a:cxnLst>
                  <a:cxn ang="0">
                    <a:pos x="T0" y="T1"/>
                  </a:cxn>
                  <a:cxn ang="0">
                    <a:pos x="T2" y="T3"/>
                  </a:cxn>
                  <a:cxn ang="0">
                    <a:pos x="T4" y="T5"/>
                  </a:cxn>
                  <a:cxn ang="0">
                    <a:pos x="T6" y="T7"/>
                  </a:cxn>
                  <a:cxn ang="0">
                    <a:pos x="T8" y="T9"/>
                  </a:cxn>
                  <a:cxn ang="0">
                    <a:pos x="T10" y="T11"/>
                  </a:cxn>
                  <a:cxn ang="0">
                    <a:pos x="T12" y="T13"/>
                  </a:cxn>
                </a:cxnLst>
                <a:rect l="0" t="0" r="r" b="b"/>
                <a:pathLst>
                  <a:path w="122" h="2198">
                    <a:moveTo>
                      <a:pt x="97" y="0"/>
                    </a:moveTo>
                    <a:cubicBezTo>
                      <a:pt x="95" y="67"/>
                      <a:pt x="97" y="290"/>
                      <a:pt x="82" y="405"/>
                    </a:cubicBezTo>
                    <a:cubicBezTo>
                      <a:pt x="67" y="520"/>
                      <a:pt x="14" y="603"/>
                      <a:pt x="7" y="690"/>
                    </a:cubicBezTo>
                    <a:cubicBezTo>
                      <a:pt x="0" y="777"/>
                      <a:pt x="20" y="853"/>
                      <a:pt x="37" y="930"/>
                    </a:cubicBezTo>
                    <a:cubicBezTo>
                      <a:pt x="54" y="1007"/>
                      <a:pt x="102" y="1010"/>
                      <a:pt x="112" y="1155"/>
                    </a:cubicBezTo>
                    <a:cubicBezTo>
                      <a:pt x="122" y="1300"/>
                      <a:pt x="102" y="1626"/>
                      <a:pt x="97" y="1800"/>
                    </a:cubicBezTo>
                    <a:cubicBezTo>
                      <a:pt x="92" y="1974"/>
                      <a:pt x="85" y="2115"/>
                      <a:pt x="82" y="2198"/>
                    </a:cubicBezTo>
                  </a:path>
                </a:pathLst>
              </a:custGeom>
              <a:noFill/>
              <a:ln w="3810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5" name="Freeform 65">
                <a:extLst>
                  <a:ext uri="{FF2B5EF4-FFF2-40B4-BE49-F238E27FC236}">
                    <a16:creationId xmlns:a16="http://schemas.microsoft.com/office/drawing/2014/main" id="{075F8D43-EE65-F5F5-B1D5-71D573CBC380}"/>
                  </a:ext>
                </a:extLst>
              </p:cNvPr>
              <p:cNvSpPr>
                <a:spLocks/>
              </p:cNvSpPr>
              <p:nvPr/>
            </p:nvSpPr>
            <p:spPr bwMode="auto">
              <a:xfrm>
                <a:off x="2747819" y="8182433"/>
                <a:ext cx="104775" cy="71438"/>
              </a:xfrm>
              <a:custGeom>
                <a:avLst/>
                <a:gdLst>
                  <a:gd name="T0" fmla="*/ 0 w 165"/>
                  <a:gd name="T1" fmla="*/ 113 h 113"/>
                  <a:gd name="T2" fmla="*/ 165 w 165"/>
                  <a:gd name="T3" fmla="*/ 0 h 113"/>
                </a:gdLst>
                <a:ahLst/>
                <a:cxnLst>
                  <a:cxn ang="0">
                    <a:pos x="T0" y="T1"/>
                  </a:cxn>
                  <a:cxn ang="0">
                    <a:pos x="T2" y="T3"/>
                  </a:cxn>
                </a:cxnLst>
                <a:rect l="0" t="0" r="r" b="b"/>
                <a:pathLst>
                  <a:path w="165" h="113">
                    <a:moveTo>
                      <a:pt x="0" y="113"/>
                    </a:moveTo>
                    <a:cubicBezTo>
                      <a:pt x="27" y="94"/>
                      <a:pt x="131" y="24"/>
                      <a:pt x="165" y="0"/>
                    </a:cubicBezTo>
                  </a:path>
                </a:pathLst>
              </a:custGeom>
              <a:noFill/>
              <a:ln w="3175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6" name="Freeform 63">
                <a:extLst>
                  <a:ext uri="{FF2B5EF4-FFF2-40B4-BE49-F238E27FC236}">
                    <a16:creationId xmlns:a16="http://schemas.microsoft.com/office/drawing/2014/main" id="{CA76ABE5-7FF2-15D1-A6A1-5434F08BCD28}"/>
                  </a:ext>
                </a:extLst>
              </p:cNvPr>
              <p:cNvSpPr>
                <a:spLocks/>
              </p:cNvSpPr>
              <p:nvPr/>
            </p:nvSpPr>
            <p:spPr bwMode="auto">
              <a:xfrm>
                <a:off x="1952482" y="8139571"/>
                <a:ext cx="247650" cy="266700"/>
              </a:xfrm>
              <a:custGeom>
                <a:avLst/>
                <a:gdLst>
                  <a:gd name="T0" fmla="*/ 0 w 390"/>
                  <a:gd name="T1" fmla="*/ 0 h 420"/>
                  <a:gd name="T2" fmla="*/ 390 w 390"/>
                  <a:gd name="T3" fmla="*/ 420 h 420"/>
                </a:gdLst>
                <a:ahLst/>
                <a:cxnLst>
                  <a:cxn ang="0">
                    <a:pos x="T0" y="T1"/>
                  </a:cxn>
                  <a:cxn ang="0">
                    <a:pos x="T2" y="T3"/>
                  </a:cxn>
                </a:cxnLst>
                <a:rect l="0" t="0" r="r" b="b"/>
                <a:pathLst>
                  <a:path w="390" h="420">
                    <a:moveTo>
                      <a:pt x="0" y="0"/>
                    </a:moveTo>
                    <a:cubicBezTo>
                      <a:pt x="65" y="71"/>
                      <a:pt x="309" y="332"/>
                      <a:pt x="390" y="420"/>
                    </a:cubicBezTo>
                  </a:path>
                </a:pathLst>
              </a:cu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7" name="Freeform 36">
                <a:extLst>
                  <a:ext uri="{FF2B5EF4-FFF2-40B4-BE49-F238E27FC236}">
                    <a16:creationId xmlns:a16="http://schemas.microsoft.com/office/drawing/2014/main" id="{BCF880C1-1F3F-E9C2-4FAB-598E9DB3A914}"/>
                  </a:ext>
                </a:extLst>
              </p:cNvPr>
              <p:cNvSpPr>
                <a:spLocks/>
              </p:cNvSpPr>
              <p:nvPr/>
            </p:nvSpPr>
            <p:spPr bwMode="auto">
              <a:xfrm>
                <a:off x="3341544" y="10760533"/>
                <a:ext cx="354013" cy="30163"/>
              </a:xfrm>
              <a:custGeom>
                <a:avLst/>
                <a:gdLst>
                  <a:gd name="T0" fmla="*/ 558 w 558"/>
                  <a:gd name="T1" fmla="*/ 48 h 48"/>
                  <a:gd name="T2" fmla="*/ 0 w 558"/>
                  <a:gd name="T3" fmla="*/ 0 h 48"/>
                </a:gdLst>
                <a:ahLst/>
                <a:cxnLst>
                  <a:cxn ang="0">
                    <a:pos x="T0" y="T1"/>
                  </a:cxn>
                  <a:cxn ang="0">
                    <a:pos x="T2" y="T3"/>
                  </a:cxn>
                </a:cxnLst>
                <a:rect l="0" t="0" r="r" b="b"/>
                <a:pathLst>
                  <a:path w="558" h="48">
                    <a:moveTo>
                      <a:pt x="558" y="48"/>
                    </a:moveTo>
                    <a:cubicBezTo>
                      <a:pt x="464" y="40"/>
                      <a:pt x="116" y="10"/>
                      <a:pt x="0" y="0"/>
                    </a:cubicBezTo>
                  </a:path>
                </a:pathLst>
              </a:custGeom>
              <a:noFill/>
              <a:ln w="44450">
                <a:pattFill prst="zigZag">
                  <a:fgClr>
                    <a:srgbClr val="000000"/>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8" name="Freeform 35">
                <a:extLst>
                  <a:ext uri="{FF2B5EF4-FFF2-40B4-BE49-F238E27FC236}">
                    <a16:creationId xmlns:a16="http://schemas.microsoft.com/office/drawing/2014/main" id="{F9B3583D-9277-2184-FD44-2F44E8E2C185}"/>
                  </a:ext>
                </a:extLst>
              </p:cNvPr>
              <p:cNvSpPr>
                <a:spLocks/>
              </p:cNvSpPr>
              <p:nvPr/>
            </p:nvSpPr>
            <p:spPr bwMode="auto">
              <a:xfrm>
                <a:off x="3452669" y="9625471"/>
                <a:ext cx="561975" cy="666750"/>
              </a:xfrm>
              <a:custGeom>
                <a:avLst/>
                <a:gdLst>
                  <a:gd name="T0" fmla="*/ 840 w 885"/>
                  <a:gd name="T1" fmla="*/ 1050 h 1050"/>
                  <a:gd name="T2" fmla="*/ 15 w 885"/>
                  <a:gd name="T3" fmla="*/ 967 h 1050"/>
                  <a:gd name="T4" fmla="*/ 0 w 885"/>
                  <a:gd name="T5" fmla="*/ 885 h 1050"/>
                  <a:gd name="T6" fmla="*/ 435 w 885"/>
                  <a:gd name="T7" fmla="*/ 930 h 1050"/>
                  <a:gd name="T8" fmla="*/ 315 w 885"/>
                  <a:gd name="T9" fmla="*/ 712 h 1050"/>
                  <a:gd name="T10" fmla="*/ 240 w 885"/>
                  <a:gd name="T11" fmla="*/ 720 h 1050"/>
                  <a:gd name="T12" fmla="*/ 165 w 885"/>
                  <a:gd name="T13" fmla="*/ 547 h 1050"/>
                  <a:gd name="T14" fmla="*/ 135 w 885"/>
                  <a:gd name="T15" fmla="*/ 382 h 1050"/>
                  <a:gd name="T16" fmla="*/ 187 w 885"/>
                  <a:gd name="T17" fmla="*/ 322 h 1050"/>
                  <a:gd name="T18" fmla="*/ 37 w 885"/>
                  <a:gd name="T19" fmla="*/ 217 h 1050"/>
                  <a:gd name="T20" fmla="*/ 247 w 885"/>
                  <a:gd name="T21" fmla="*/ 105 h 1050"/>
                  <a:gd name="T22" fmla="*/ 577 w 885"/>
                  <a:gd name="T23" fmla="*/ 0 h 1050"/>
                  <a:gd name="T24" fmla="*/ 592 w 885"/>
                  <a:gd name="T25" fmla="*/ 67 h 1050"/>
                  <a:gd name="T26" fmla="*/ 442 w 885"/>
                  <a:gd name="T27" fmla="*/ 135 h 1050"/>
                  <a:gd name="T28" fmla="*/ 367 w 885"/>
                  <a:gd name="T29" fmla="*/ 225 h 1050"/>
                  <a:gd name="T30" fmla="*/ 405 w 885"/>
                  <a:gd name="T31" fmla="*/ 322 h 1050"/>
                  <a:gd name="T32" fmla="*/ 547 w 885"/>
                  <a:gd name="T33" fmla="*/ 277 h 1050"/>
                  <a:gd name="T34" fmla="*/ 570 w 885"/>
                  <a:gd name="T35" fmla="*/ 352 h 1050"/>
                  <a:gd name="T36" fmla="*/ 450 w 885"/>
                  <a:gd name="T37" fmla="*/ 390 h 1050"/>
                  <a:gd name="T38" fmla="*/ 472 w 885"/>
                  <a:gd name="T39" fmla="*/ 457 h 1050"/>
                  <a:gd name="T40" fmla="*/ 555 w 885"/>
                  <a:gd name="T41" fmla="*/ 442 h 1050"/>
                  <a:gd name="T42" fmla="*/ 562 w 885"/>
                  <a:gd name="T43" fmla="*/ 525 h 1050"/>
                  <a:gd name="T44" fmla="*/ 472 w 885"/>
                  <a:gd name="T45" fmla="*/ 547 h 1050"/>
                  <a:gd name="T46" fmla="*/ 427 w 885"/>
                  <a:gd name="T47" fmla="*/ 757 h 1050"/>
                  <a:gd name="T48" fmla="*/ 517 w 885"/>
                  <a:gd name="T49" fmla="*/ 937 h 1050"/>
                  <a:gd name="T50" fmla="*/ 885 w 885"/>
                  <a:gd name="T51" fmla="*/ 967 h 1050"/>
                  <a:gd name="T52" fmla="*/ 840 w 885"/>
                  <a:gd name="T53" fmla="*/ 1050 h 10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85" h="1050">
                    <a:moveTo>
                      <a:pt x="840" y="1050"/>
                    </a:moveTo>
                    <a:lnTo>
                      <a:pt x="15" y="967"/>
                    </a:lnTo>
                    <a:lnTo>
                      <a:pt x="0" y="885"/>
                    </a:lnTo>
                    <a:lnTo>
                      <a:pt x="435" y="930"/>
                    </a:lnTo>
                    <a:lnTo>
                      <a:pt x="315" y="712"/>
                    </a:lnTo>
                    <a:lnTo>
                      <a:pt x="240" y="720"/>
                    </a:lnTo>
                    <a:lnTo>
                      <a:pt x="165" y="547"/>
                    </a:lnTo>
                    <a:lnTo>
                      <a:pt x="135" y="382"/>
                    </a:lnTo>
                    <a:lnTo>
                      <a:pt x="187" y="322"/>
                    </a:lnTo>
                    <a:lnTo>
                      <a:pt x="37" y="217"/>
                    </a:lnTo>
                    <a:lnTo>
                      <a:pt x="247" y="105"/>
                    </a:lnTo>
                    <a:lnTo>
                      <a:pt x="577" y="0"/>
                    </a:lnTo>
                    <a:lnTo>
                      <a:pt x="592" y="67"/>
                    </a:lnTo>
                    <a:lnTo>
                      <a:pt x="442" y="135"/>
                    </a:lnTo>
                    <a:lnTo>
                      <a:pt x="367" y="225"/>
                    </a:lnTo>
                    <a:lnTo>
                      <a:pt x="405" y="322"/>
                    </a:lnTo>
                    <a:lnTo>
                      <a:pt x="547" y="277"/>
                    </a:lnTo>
                    <a:lnTo>
                      <a:pt x="570" y="352"/>
                    </a:lnTo>
                    <a:lnTo>
                      <a:pt x="450" y="390"/>
                    </a:lnTo>
                    <a:lnTo>
                      <a:pt x="472" y="457"/>
                    </a:lnTo>
                    <a:lnTo>
                      <a:pt x="555" y="442"/>
                    </a:lnTo>
                    <a:lnTo>
                      <a:pt x="562" y="525"/>
                    </a:lnTo>
                    <a:lnTo>
                      <a:pt x="472" y="547"/>
                    </a:lnTo>
                    <a:lnTo>
                      <a:pt x="427" y="757"/>
                    </a:lnTo>
                    <a:lnTo>
                      <a:pt x="517" y="937"/>
                    </a:lnTo>
                    <a:lnTo>
                      <a:pt x="885" y="967"/>
                    </a:lnTo>
                    <a:lnTo>
                      <a:pt x="840" y="1050"/>
                    </a:lnTo>
                    <a:close/>
                  </a:path>
                </a:pathLst>
              </a:custGeom>
              <a:pattFill prst="zigZag">
                <a:fgClr>
                  <a:srgbClr val="000000"/>
                </a:fgClr>
                <a:bgClr>
                  <a:srgbClr val="FFFFFF"/>
                </a:bgClr>
              </a:patt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49" name="Freeform 34">
                <a:extLst>
                  <a:ext uri="{FF2B5EF4-FFF2-40B4-BE49-F238E27FC236}">
                    <a16:creationId xmlns:a16="http://schemas.microsoft.com/office/drawing/2014/main" id="{62581356-8349-C28F-D038-4D5D83277AD4}"/>
                  </a:ext>
                </a:extLst>
              </p:cNvPr>
              <p:cNvSpPr>
                <a:spLocks/>
              </p:cNvSpPr>
              <p:nvPr/>
            </p:nvSpPr>
            <p:spPr bwMode="auto">
              <a:xfrm>
                <a:off x="3566969" y="9858833"/>
                <a:ext cx="104775" cy="195263"/>
              </a:xfrm>
              <a:custGeom>
                <a:avLst/>
                <a:gdLst>
                  <a:gd name="T0" fmla="*/ 0 w 165"/>
                  <a:gd name="T1" fmla="*/ 30 h 308"/>
                  <a:gd name="T2" fmla="*/ 30 w 165"/>
                  <a:gd name="T3" fmla="*/ 180 h 308"/>
                  <a:gd name="T4" fmla="*/ 90 w 165"/>
                  <a:gd name="T5" fmla="*/ 308 h 308"/>
                  <a:gd name="T6" fmla="*/ 142 w 165"/>
                  <a:gd name="T7" fmla="*/ 300 h 308"/>
                  <a:gd name="T8" fmla="*/ 165 w 165"/>
                  <a:gd name="T9" fmla="*/ 150 h 308"/>
                  <a:gd name="T10" fmla="*/ 37 w 165"/>
                  <a:gd name="T11" fmla="*/ 0 h 308"/>
                  <a:gd name="T12" fmla="*/ 0 w 165"/>
                  <a:gd name="T13" fmla="*/ 30 h 308"/>
                </a:gdLst>
                <a:ahLst/>
                <a:cxnLst>
                  <a:cxn ang="0">
                    <a:pos x="T0" y="T1"/>
                  </a:cxn>
                  <a:cxn ang="0">
                    <a:pos x="T2" y="T3"/>
                  </a:cxn>
                  <a:cxn ang="0">
                    <a:pos x="T4" y="T5"/>
                  </a:cxn>
                  <a:cxn ang="0">
                    <a:pos x="T6" y="T7"/>
                  </a:cxn>
                  <a:cxn ang="0">
                    <a:pos x="T8" y="T9"/>
                  </a:cxn>
                  <a:cxn ang="0">
                    <a:pos x="T10" y="T11"/>
                  </a:cxn>
                  <a:cxn ang="0">
                    <a:pos x="T12" y="T13"/>
                  </a:cxn>
                </a:cxnLst>
                <a:rect l="0" t="0" r="r" b="b"/>
                <a:pathLst>
                  <a:path w="165" h="308">
                    <a:moveTo>
                      <a:pt x="0" y="30"/>
                    </a:moveTo>
                    <a:lnTo>
                      <a:pt x="30" y="180"/>
                    </a:lnTo>
                    <a:lnTo>
                      <a:pt x="90" y="308"/>
                    </a:lnTo>
                    <a:lnTo>
                      <a:pt x="142" y="300"/>
                    </a:lnTo>
                    <a:lnTo>
                      <a:pt x="165" y="150"/>
                    </a:lnTo>
                    <a:lnTo>
                      <a:pt x="37" y="0"/>
                    </a:lnTo>
                    <a:lnTo>
                      <a:pt x="0" y="30"/>
                    </a:lnTo>
                    <a:close/>
                  </a:path>
                </a:pathLst>
              </a:custGeom>
              <a:solidFill>
                <a:srgbClr val="FFFFFF"/>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450" name="Freeform 33">
                <a:extLst>
                  <a:ext uri="{FF2B5EF4-FFF2-40B4-BE49-F238E27FC236}">
                    <a16:creationId xmlns:a16="http://schemas.microsoft.com/office/drawing/2014/main" id="{3C50A9F9-82DD-15DE-D1CB-1063DE0E8B0B}"/>
                  </a:ext>
                </a:extLst>
              </p:cNvPr>
              <p:cNvSpPr>
                <a:spLocks/>
              </p:cNvSpPr>
              <p:nvPr/>
            </p:nvSpPr>
            <p:spPr bwMode="auto">
              <a:xfrm>
                <a:off x="2973244" y="9477833"/>
                <a:ext cx="395288" cy="247650"/>
              </a:xfrm>
              <a:custGeom>
                <a:avLst/>
                <a:gdLst>
                  <a:gd name="T0" fmla="*/ 0 w 623"/>
                  <a:gd name="T1" fmla="*/ 0 h 390"/>
                  <a:gd name="T2" fmla="*/ 623 w 623"/>
                  <a:gd name="T3" fmla="*/ 390 h 390"/>
                </a:gdLst>
                <a:ahLst/>
                <a:cxnLst>
                  <a:cxn ang="0">
                    <a:pos x="T0" y="T1"/>
                  </a:cxn>
                  <a:cxn ang="0">
                    <a:pos x="T2" y="T3"/>
                  </a:cxn>
                </a:cxnLst>
                <a:rect l="0" t="0" r="r" b="b"/>
                <a:pathLst>
                  <a:path w="623" h="390">
                    <a:moveTo>
                      <a:pt x="0" y="0"/>
                    </a:moveTo>
                    <a:cubicBezTo>
                      <a:pt x="104" y="65"/>
                      <a:pt x="493" y="309"/>
                      <a:pt x="623" y="390"/>
                    </a:cubicBezTo>
                  </a:path>
                </a:pathLst>
              </a:custGeom>
              <a:noFill/>
              <a:ln w="44450">
                <a:pattFill prst="zigZag">
                  <a:fgClr>
                    <a:srgbClr val="000000"/>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1" name="Freeform 32">
                <a:extLst>
                  <a:ext uri="{FF2B5EF4-FFF2-40B4-BE49-F238E27FC236}">
                    <a16:creationId xmlns:a16="http://schemas.microsoft.com/office/drawing/2014/main" id="{67593B83-D1D1-E3B9-1999-6A5B88C22AF0}"/>
                  </a:ext>
                </a:extLst>
              </p:cNvPr>
              <p:cNvSpPr>
                <a:spLocks/>
              </p:cNvSpPr>
              <p:nvPr/>
            </p:nvSpPr>
            <p:spPr bwMode="auto">
              <a:xfrm>
                <a:off x="3252644" y="9382583"/>
                <a:ext cx="342900" cy="242888"/>
              </a:xfrm>
              <a:custGeom>
                <a:avLst/>
                <a:gdLst>
                  <a:gd name="T0" fmla="*/ 0 w 540"/>
                  <a:gd name="T1" fmla="*/ 383 h 383"/>
                  <a:gd name="T2" fmla="*/ 330 w 540"/>
                  <a:gd name="T3" fmla="*/ 0 h 383"/>
                  <a:gd name="T4" fmla="*/ 540 w 540"/>
                  <a:gd name="T5" fmla="*/ 128 h 383"/>
                </a:gdLst>
                <a:ahLst/>
                <a:cxnLst>
                  <a:cxn ang="0">
                    <a:pos x="T0" y="T1"/>
                  </a:cxn>
                  <a:cxn ang="0">
                    <a:pos x="T2" y="T3"/>
                  </a:cxn>
                  <a:cxn ang="0">
                    <a:pos x="T4" y="T5"/>
                  </a:cxn>
                </a:cxnLst>
                <a:rect l="0" t="0" r="r" b="b"/>
                <a:pathLst>
                  <a:path w="540" h="383">
                    <a:moveTo>
                      <a:pt x="0" y="383"/>
                    </a:moveTo>
                    <a:lnTo>
                      <a:pt x="330" y="0"/>
                    </a:lnTo>
                    <a:lnTo>
                      <a:pt x="540" y="128"/>
                    </a:lnTo>
                  </a:path>
                </a:pathLst>
              </a:custGeom>
              <a:noFill/>
              <a:ln w="44450">
                <a:pattFill prst="zigZag">
                  <a:fgClr>
                    <a:srgbClr val="000000"/>
                  </a:fgClr>
                  <a:bgClr>
                    <a:srgbClr val="FFFFFF"/>
                  </a:bgClr>
                </a:patt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2" name="Freeform 26">
                <a:extLst>
                  <a:ext uri="{FF2B5EF4-FFF2-40B4-BE49-F238E27FC236}">
                    <a16:creationId xmlns:a16="http://schemas.microsoft.com/office/drawing/2014/main" id="{D34DFE96-B418-4EC5-8D6B-16F574E9C26B}"/>
                  </a:ext>
                </a:extLst>
              </p:cNvPr>
              <p:cNvSpPr>
                <a:spLocks/>
              </p:cNvSpPr>
              <p:nvPr/>
            </p:nvSpPr>
            <p:spPr bwMode="auto">
              <a:xfrm>
                <a:off x="2995469" y="9354008"/>
                <a:ext cx="614363" cy="247650"/>
              </a:xfrm>
              <a:custGeom>
                <a:avLst/>
                <a:gdLst>
                  <a:gd name="T0" fmla="*/ 0 w 967"/>
                  <a:gd name="T1" fmla="*/ 165 h 390"/>
                  <a:gd name="T2" fmla="*/ 367 w 967"/>
                  <a:gd name="T3" fmla="*/ 390 h 390"/>
                  <a:gd name="T4" fmla="*/ 735 w 967"/>
                  <a:gd name="T5" fmla="*/ 0 h 390"/>
                  <a:gd name="T6" fmla="*/ 967 w 967"/>
                  <a:gd name="T7" fmla="*/ 143 h 390"/>
                </a:gdLst>
                <a:ahLst/>
                <a:cxnLst>
                  <a:cxn ang="0">
                    <a:pos x="T0" y="T1"/>
                  </a:cxn>
                  <a:cxn ang="0">
                    <a:pos x="T2" y="T3"/>
                  </a:cxn>
                  <a:cxn ang="0">
                    <a:pos x="T4" y="T5"/>
                  </a:cxn>
                  <a:cxn ang="0">
                    <a:pos x="T6" y="T7"/>
                  </a:cxn>
                </a:cxnLst>
                <a:rect l="0" t="0" r="r" b="b"/>
                <a:pathLst>
                  <a:path w="967" h="390">
                    <a:moveTo>
                      <a:pt x="0" y="165"/>
                    </a:moveTo>
                    <a:lnTo>
                      <a:pt x="367" y="390"/>
                    </a:lnTo>
                    <a:lnTo>
                      <a:pt x="735" y="0"/>
                    </a:lnTo>
                    <a:lnTo>
                      <a:pt x="967" y="143"/>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3" name="Freeform 25">
                <a:extLst>
                  <a:ext uri="{FF2B5EF4-FFF2-40B4-BE49-F238E27FC236}">
                    <a16:creationId xmlns:a16="http://schemas.microsoft.com/office/drawing/2014/main" id="{585F1163-8442-9DC2-82F4-2B702EE7C3F7}"/>
                  </a:ext>
                </a:extLst>
              </p:cNvPr>
              <p:cNvSpPr>
                <a:spLocks/>
              </p:cNvSpPr>
              <p:nvPr/>
            </p:nvSpPr>
            <p:spPr bwMode="auto">
              <a:xfrm>
                <a:off x="2962132" y="9501646"/>
                <a:ext cx="414337" cy="257175"/>
              </a:xfrm>
              <a:custGeom>
                <a:avLst/>
                <a:gdLst>
                  <a:gd name="T0" fmla="*/ 0 w 653"/>
                  <a:gd name="T1" fmla="*/ 0 h 405"/>
                  <a:gd name="T2" fmla="*/ 653 w 653"/>
                  <a:gd name="T3" fmla="*/ 405 h 405"/>
                </a:gdLst>
                <a:ahLst/>
                <a:cxnLst>
                  <a:cxn ang="0">
                    <a:pos x="T0" y="T1"/>
                  </a:cxn>
                  <a:cxn ang="0">
                    <a:pos x="T2" y="T3"/>
                  </a:cxn>
                </a:cxnLst>
                <a:rect l="0" t="0" r="r" b="b"/>
                <a:pathLst>
                  <a:path w="653" h="405">
                    <a:moveTo>
                      <a:pt x="0" y="0"/>
                    </a:moveTo>
                    <a:cubicBezTo>
                      <a:pt x="109" y="67"/>
                      <a:pt x="517" y="321"/>
                      <a:pt x="653" y="405"/>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4" name="Freeform 24">
                <a:extLst>
                  <a:ext uri="{FF2B5EF4-FFF2-40B4-BE49-F238E27FC236}">
                    <a16:creationId xmlns:a16="http://schemas.microsoft.com/office/drawing/2014/main" id="{818A4B11-8817-A531-0483-E2C8B789834A}"/>
                  </a:ext>
                </a:extLst>
              </p:cNvPr>
              <p:cNvSpPr>
                <a:spLocks/>
              </p:cNvSpPr>
              <p:nvPr/>
            </p:nvSpPr>
            <p:spPr bwMode="auto">
              <a:xfrm>
                <a:off x="3276457" y="9420683"/>
                <a:ext cx="323850" cy="285750"/>
              </a:xfrm>
              <a:custGeom>
                <a:avLst/>
                <a:gdLst>
                  <a:gd name="T0" fmla="*/ 173 w 510"/>
                  <a:gd name="T1" fmla="*/ 450 h 450"/>
                  <a:gd name="T2" fmla="*/ 0 w 510"/>
                  <a:gd name="T3" fmla="*/ 338 h 450"/>
                  <a:gd name="T4" fmla="*/ 300 w 510"/>
                  <a:gd name="T5" fmla="*/ 0 h 450"/>
                  <a:gd name="T6" fmla="*/ 510 w 510"/>
                  <a:gd name="T7" fmla="*/ 135 h 450"/>
                </a:gdLst>
                <a:ahLst/>
                <a:cxnLst>
                  <a:cxn ang="0">
                    <a:pos x="T0" y="T1"/>
                  </a:cxn>
                  <a:cxn ang="0">
                    <a:pos x="T2" y="T3"/>
                  </a:cxn>
                  <a:cxn ang="0">
                    <a:pos x="T4" y="T5"/>
                  </a:cxn>
                  <a:cxn ang="0">
                    <a:pos x="T6" y="T7"/>
                  </a:cxn>
                </a:cxnLst>
                <a:rect l="0" t="0" r="r" b="b"/>
                <a:pathLst>
                  <a:path w="510" h="450">
                    <a:moveTo>
                      <a:pt x="173" y="450"/>
                    </a:moveTo>
                    <a:lnTo>
                      <a:pt x="0" y="338"/>
                    </a:lnTo>
                    <a:lnTo>
                      <a:pt x="300" y="0"/>
                    </a:lnTo>
                    <a:lnTo>
                      <a:pt x="510" y="135"/>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5" name="Freeform 23">
                <a:extLst>
                  <a:ext uri="{FF2B5EF4-FFF2-40B4-BE49-F238E27FC236}">
                    <a16:creationId xmlns:a16="http://schemas.microsoft.com/office/drawing/2014/main" id="{7FAAB8D8-7054-014F-34D6-EF1670E3075A}"/>
                  </a:ext>
                </a:extLst>
              </p:cNvPr>
              <p:cNvSpPr>
                <a:spLocks/>
              </p:cNvSpPr>
              <p:nvPr/>
            </p:nvSpPr>
            <p:spPr bwMode="auto">
              <a:xfrm>
                <a:off x="3328844" y="10735133"/>
                <a:ext cx="357188" cy="33338"/>
              </a:xfrm>
              <a:custGeom>
                <a:avLst/>
                <a:gdLst>
                  <a:gd name="T0" fmla="*/ 0 w 562"/>
                  <a:gd name="T1" fmla="*/ 0 h 53"/>
                  <a:gd name="T2" fmla="*/ 562 w 562"/>
                  <a:gd name="T3" fmla="*/ 53 h 53"/>
                </a:gdLst>
                <a:ahLst/>
                <a:cxnLst>
                  <a:cxn ang="0">
                    <a:pos x="T0" y="T1"/>
                  </a:cxn>
                  <a:cxn ang="0">
                    <a:pos x="T2" y="T3"/>
                  </a:cxn>
                </a:cxnLst>
                <a:rect l="0" t="0" r="r" b="b"/>
                <a:pathLst>
                  <a:path w="562" h="53">
                    <a:moveTo>
                      <a:pt x="0" y="0"/>
                    </a:moveTo>
                    <a:cubicBezTo>
                      <a:pt x="94" y="9"/>
                      <a:pt x="445" y="42"/>
                      <a:pt x="562" y="53"/>
                    </a:cubicBez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6" name="Freeform 22">
                <a:extLst>
                  <a:ext uri="{FF2B5EF4-FFF2-40B4-BE49-F238E27FC236}">
                    <a16:creationId xmlns:a16="http://schemas.microsoft.com/office/drawing/2014/main" id="{A75602A4-9939-EE0B-5F84-57682B676153}"/>
                  </a:ext>
                </a:extLst>
              </p:cNvPr>
              <p:cNvSpPr>
                <a:spLocks/>
              </p:cNvSpPr>
              <p:nvPr/>
            </p:nvSpPr>
            <p:spPr bwMode="auto">
              <a:xfrm>
                <a:off x="3338369" y="10787521"/>
                <a:ext cx="352425" cy="33337"/>
              </a:xfrm>
              <a:custGeom>
                <a:avLst/>
                <a:gdLst>
                  <a:gd name="T0" fmla="*/ 0 w 555"/>
                  <a:gd name="T1" fmla="*/ 0 h 52"/>
                  <a:gd name="T2" fmla="*/ 555 w 555"/>
                  <a:gd name="T3" fmla="*/ 52 h 52"/>
                </a:gdLst>
                <a:ahLst/>
                <a:cxnLst>
                  <a:cxn ang="0">
                    <a:pos x="T0" y="T1"/>
                  </a:cxn>
                  <a:cxn ang="0">
                    <a:pos x="T2" y="T3"/>
                  </a:cxn>
                </a:cxnLst>
                <a:rect l="0" t="0" r="r" b="b"/>
                <a:pathLst>
                  <a:path w="555" h="52">
                    <a:moveTo>
                      <a:pt x="0" y="0"/>
                    </a:moveTo>
                    <a:lnTo>
                      <a:pt x="555" y="52"/>
                    </a:lnTo>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7" name="Freeform 17">
                <a:extLst>
                  <a:ext uri="{FF2B5EF4-FFF2-40B4-BE49-F238E27FC236}">
                    <a16:creationId xmlns:a16="http://schemas.microsoft.com/office/drawing/2014/main" id="{CC666907-6032-13C7-63AE-2587459E2DB6}"/>
                  </a:ext>
                </a:extLst>
              </p:cNvPr>
              <p:cNvSpPr>
                <a:spLocks/>
              </p:cNvSpPr>
              <p:nvPr/>
            </p:nvSpPr>
            <p:spPr bwMode="auto">
              <a:xfrm>
                <a:off x="4838557" y="10882771"/>
                <a:ext cx="204787" cy="34925"/>
              </a:xfrm>
              <a:custGeom>
                <a:avLst/>
                <a:gdLst>
                  <a:gd name="T0" fmla="*/ 0 w 323"/>
                  <a:gd name="T1" fmla="*/ 0 h 54"/>
                  <a:gd name="T2" fmla="*/ 150 w 323"/>
                  <a:gd name="T3" fmla="*/ 52 h 54"/>
                  <a:gd name="T4" fmla="*/ 323 w 323"/>
                  <a:gd name="T5" fmla="*/ 15 h 54"/>
                </a:gdLst>
                <a:ahLst/>
                <a:cxnLst>
                  <a:cxn ang="0">
                    <a:pos x="T0" y="T1"/>
                  </a:cxn>
                  <a:cxn ang="0">
                    <a:pos x="T2" y="T3"/>
                  </a:cxn>
                  <a:cxn ang="0">
                    <a:pos x="T4" y="T5"/>
                  </a:cxn>
                </a:cxnLst>
                <a:rect l="0" t="0" r="r" b="b"/>
                <a:pathLst>
                  <a:path w="323" h="54">
                    <a:moveTo>
                      <a:pt x="0" y="0"/>
                    </a:moveTo>
                    <a:cubicBezTo>
                      <a:pt x="25" y="9"/>
                      <a:pt x="96" y="50"/>
                      <a:pt x="150" y="52"/>
                    </a:cubicBezTo>
                    <a:cubicBezTo>
                      <a:pt x="204" y="54"/>
                      <a:pt x="287" y="23"/>
                      <a:pt x="323" y="15"/>
                    </a:cubicBezTo>
                  </a:path>
                </a:pathLst>
              </a:custGeom>
              <a:noFill/>
              <a:ln w="31750">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58" name="Freeform 16">
                <a:extLst>
                  <a:ext uri="{FF2B5EF4-FFF2-40B4-BE49-F238E27FC236}">
                    <a16:creationId xmlns:a16="http://schemas.microsoft.com/office/drawing/2014/main" id="{E796B41A-2C10-08C2-1195-3693E7141C07}"/>
                  </a:ext>
                </a:extLst>
              </p:cNvPr>
              <p:cNvSpPr>
                <a:spLocks/>
              </p:cNvSpPr>
              <p:nvPr/>
            </p:nvSpPr>
            <p:spPr bwMode="auto">
              <a:xfrm>
                <a:off x="1954069" y="5585283"/>
                <a:ext cx="5511800" cy="2630488"/>
              </a:xfrm>
              <a:custGeom>
                <a:avLst/>
                <a:gdLst>
                  <a:gd name="T0" fmla="*/ 7190 w 8680"/>
                  <a:gd name="T1" fmla="*/ 4105 h 4143"/>
                  <a:gd name="T2" fmla="*/ 6960 w 8680"/>
                  <a:gd name="T3" fmla="*/ 4015 h 4143"/>
                  <a:gd name="T4" fmla="*/ 7230 w 8680"/>
                  <a:gd name="T5" fmla="*/ 4025 h 4143"/>
                  <a:gd name="T6" fmla="*/ 7540 w 8680"/>
                  <a:gd name="T7" fmla="*/ 3935 h 4143"/>
                  <a:gd name="T8" fmla="*/ 7820 w 8680"/>
                  <a:gd name="T9" fmla="*/ 3880 h 4143"/>
                  <a:gd name="T10" fmla="*/ 8500 w 8680"/>
                  <a:gd name="T11" fmla="*/ 3050 h 4143"/>
                  <a:gd name="T12" fmla="*/ 8520 w 8680"/>
                  <a:gd name="T13" fmla="*/ 2860 h 4143"/>
                  <a:gd name="T14" fmla="*/ 8680 w 8680"/>
                  <a:gd name="T15" fmla="*/ 2510 h 4143"/>
                  <a:gd name="T16" fmla="*/ 8530 w 8680"/>
                  <a:gd name="T17" fmla="*/ 2473 h 4143"/>
                  <a:gd name="T18" fmla="*/ 8230 w 8680"/>
                  <a:gd name="T19" fmla="*/ 2490 h 4143"/>
                  <a:gd name="T20" fmla="*/ 8040 w 8680"/>
                  <a:gd name="T21" fmla="*/ 2653 h 4143"/>
                  <a:gd name="T22" fmla="*/ 8070 w 8680"/>
                  <a:gd name="T23" fmla="*/ 2300 h 4143"/>
                  <a:gd name="T24" fmla="*/ 7950 w 8680"/>
                  <a:gd name="T25" fmla="*/ 2093 h 4143"/>
                  <a:gd name="T26" fmla="*/ 7870 w 8680"/>
                  <a:gd name="T27" fmla="*/ 2348 h 4143"/>
                  <a:gd name="T28" fmla="*/ 7630 w 8680"/>
                  <a:gd name="T29" fmla="*/ 2573 h 4143"/>
                  <a:gd name="T30" fmla="*/ 7550 w 8680"/>
                  <a:gd name="T31" fmla="*/ 2853 h 4143"/>
                  <a:gd name="T32" fmla="*/ 7320 w 8680"/>
                  <a:gd name="T33" fmla="*/ 2763 h 4143"/>
                  <a:gd name="T34" fmla="*/ 7200 w 8680"/>
                  <a:gd name="T35" fmla="*/ 2438 h 4143"/>
                  <a:gd name="T36" fmla="*/ 7070 w 8680"/>
                  <a:gd name="T37" fmla="*/ 2193 h 4143"/>
                  <a:gd name="T38" fmla="*/ 6940 w 8680"/>
                  <a:gd name="T39" fmla="*/ 2013 h 4143"/>
                  <a:gd name="T40" fmla="*/ 6720 w 8680"/>
                  <a:gd name="T41" fmla="*/ 2058 h 4143"/>
                  <a:gd name="T42" fmla="*/ 6570 w 8680"/>
                  <a:gd name="T43" fmla="*/ 2023 h 4143"/>
                  <a:gd name="T44" fmla="*/ 6610 w 8680"/>
                  <a:gd name="T45" fmla="*/ 1470 h 4143"/>
                  <a:gd name="T46" fmla="*/ 6790 w 8680"/>
                  <a:gd name="T47" fmla="*/ 1453 h 4143"/>
                  <a:gd name="T48" fmla="*/ 6830 w 8680"/>
                  <a:gd name="T49" fmla="*/ 1255 h 4143"/>
                  <a:gd name="T50" fmla="*/ 6670 w 8680"/>
                  <a:gd name="T51" fmla="*/ 913 h 4143"/>
                  <a:gd name="T52" fmla="*/ 6750 w 8680"/>
                  <a:gd name="T53" fmla="*/ 533 h 4143"/>
                  <a:gd name="T54" fmla="*/ 6570 w 8680"/>
                  <a:gd name="T55" fmla="*/ 380 h 4143"/>
                  <a:gd name="T56" fmla="*/ 6350 w 8680"/>
                  <a:gd name="T57" fmla="*/ 308 h 4143"/>
                  <a:gd name="T58" fmla="*/ 6230 w 8680"/>
                  <a:gd name="T59" fmla="*/ 45 h 4143"/>
                  <a:gd name="T60" fmla="*/ 5930 w 8680"/>
                  <a:gd name="T61" fmla="*/ 35 h 4143"/>
                  <a:gd name="T62" fmla="*/ 5810 w 8680"/>
                  <a:gd name="T63" fmla="*/ 218 h 4143"/>
                  <a:gd name="T64" fmla="*/ 5560 w 8680"/>
                  <a:gd name="T65" fmla="*/ 353 h 4143"/>
                  <a:gd name="T66" fmla="*/ 5410 w 8680"/>
                  <a:gd name="T67" fmla="*/ 803 h 4143"/>
                  <a:gd name="T68" fmla="*/ 5160 w 8680"/>
                  <a:gd name="T69" fmla="*/ 913 h 4143"/>
                  <a:gd name="T70" fmla="*/ 4710 w 8680"/>
                  <a:gd name="T71" fmla="*/ 948 h 4143"/>
                  <a:gd name="T72" fmla="*/ 4330 w 8680"/>
                  <a:gd name="T73" fmla="*/ 1210 h 4143"/>
                  <a:gd name="T74" fmla="*/ 3650 w 8680"/>
                  <a:gd name="T75" fmla="*/ 820 h 4143"/>
                  <a:gd name="T76" fmla="*/ 3370 w 8680"/>
                  <a:gd name="T77" fmla="*/ 1010 h 4143"/>
                  <a:gd name="T78" fmla="*/ 3220 w 8680"/>
                  <a:gd name="T79" fmla="*/ 1643 h 4143"/>
                  <a:gd name="T80" fmla="*/ 2840 w 8680"/>
                  <a:gd name="T81" fmla="*/ 1878 h 4143"/>
                  <a:gd name="T82" fmla="*/ 2560 w 8680"/>
                  <a:gd name="T83" fmla="*/ 1950 h 4143"/>
                  <a:gd name="T84" fmla="*/ 1680 w 8680"/>
                  <a:gd name="T85" fmla="*/ 1985 h 4143"/>
                  <a:gd name="T86" fmla="*/ 1680 w 8680"/>
                  <a:gd name="T87" fmla="*/ 2425 h 4143"/>
                  <a:gd name="T88" fmla="*/ 1640 w 8680"/>
                  <a:gd name="T89" fmla="*/ 2645 h 4143"/>
                  <a:gd name="T90" fmla="*/ 1520 w 8680"/>
                  <a:gd name="T91" fmla="*/ 2825 h 4143"/>
                  <a:gd name="T92" fmla="*/ 1000 w 8680"/>
                  <a:gd name="T93" fmla="*/ 3140 h 4143"/>
                  <a:gd name="T94" fmla="*/ 840 w 8680"/>
                  <a:gd name="T95" fmla="*/ 3448 h 4143"/>
                  <a:gd name="T96" fmla="*/ 460 w 8680"/>
                  <a:gd name="T97" fmla="*/ 3683 h 4143"/>
                  <a:gd name="T98" fmla="*/ 170 w 8680"/>
                  <a:gd name="T99" fmla="*/ 3835 h 4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680" h="4143">
                    <a:moveTo>
                      <a:pt x="7130" y="4143"/>
                    </a:moveTo>
                    <a:lnTo>
                      <a:pt x="7190" y="4105"/>
                    </a:lnTo>
                    <a:lnTo>
                      <a:pt x="6840" y="4080"/>
                    </a:lnTo>
                    <a:lnTo>
                      <a:pt x="6960" y="4015"/>
                    </a:lnTo>
                    <a:lnTo>
                      <a:pt x="7060" y="3998"/>
                    </a:lnTo>
                    <a:lnTo>
                      <a:pt x="7230" y="4025"/>
                    </a:lnTo>
                    <a:lnTo>
                      <a:pt x="7460" y="3943"/>
                    </a:lnTo>
                    <a:lnTo>
                      <a:pt x="7540" y="3935"/>
                    </a:lnTo>
                    <a:lnTo>
                      <a:pt x="7750" y="3935"/>
                    </a:lnTo>
                    <a:lnTo>
                      <a:pt x="7820" y="3880"/>
                    </a:lnTo>
                    <a:lnTo>
                      <a:pt x="7980" y="3375"/>
                    </a:lnTo>
                    <a:lnTo>
                      <a:pt x="8500" y="3050"/>
                    </a:lnTo>
                    <a:lnTo>
                      <a:pt x="8380" y="2843"/>
                    </a:lnTo>
                    <a:lnTo>
                      <a:pt x="8520" y="2860"/>
                    </a:lnTo>
                    <a:lnTo>
                      <a:pt x="8560" y="2788"/>
                    </a:lnTo>
                    <a:lnTo>
                      <a:pt x="8680" y="2510"/>
                    </a:lnTo>
                    <a:lnTo>
                      <a:pt x="8620" y="2463"/>
                    </a:lnTo>
                    <a:lnTo>
                      <a:pt x="8530" y="2473"/>
                    </a:lnTo>
                    <a:lnTo>
                      <a:pt x="8410" y="2535"/>
                    </a:lnTo>
                    <a:lnTo>
                      <a:pt x="8230" y="2490"/>
                    </a:lnTo>
                    <a:lnTo>
                      <a:pt x="8130" y="2653"/>
                    </a:lnTo>
                    <a:lnTo>
                      <a:pt x="8040" y="2653"/>
                    </a:lnTo>
                    <a:lnTo>
                      <a:pt x="8000" y="2580"/>
                    </a:lnTo>
                    <a:lnTo>
                      <a:pt x="8070" y="2300"/>
                    </a:lnTo>
                    <a:lnTo>
                      <a:pt x="8080" y="2193"/>
                    </a:lnTo>
                    <a:lnTo>
                      <a:pt x="7950" y="2093"/>
                    </a:lnTo>
                    <a:lnTo>
                      <a:pt x="7860" y="2175"/>
                    </a:lnTo>
                    <a:lnTo>
                      <a:pt x="7870" y="2348"/>
                    </a:lnTo>
                    <a:lnTo>
                      <a:pt x="7600" y="2393"/>
                    </a:lnTo>
                    <a:lnTo>
                      <a:pt x="7630" y="2573"/>
                    </a:lnTo>
                    <a:lnTo>
                      <a:pt x="7580" y="2690"/>
                    </a:lnTo>
                    <a:lnTo>
                      <a:pt x="7550" y="2853"/>
                    </a:lnTo>
                    <a:lnTo>
                      <a:pt x="7450" y="2860"/>
                    </a:lnTo>
                    <a:lnTo>
                      <a:pt x="7320" y="2763"/>
                    </a:lnTo>
                    <a:lnTo>
                      <a:pt x="7270" y="2580"/>
                    </a:lnTo>
                    <a:cubicBezTo>
                      <a:pt x="7208" y="2440"/>
                      <a:pt x="7248" y="2480"/>
                      <a:pt x="7200" y="2438"/>
                    </a:cubicBezTo>
                    <a:lnTo>
                      <a:pt x="7150" y="2293"/>
                    </a:lnTo>
                    <a:lnTo>
                      <a:pt x="7070" y="2193"/>
                    </a:lnTo>
                    <a:lnTo>
                      <a:pt x="7030" y="2048"/>
                    </a:lnTo>
                    <a:lnTo>
                      <a:pt x="6940" y="2013"/>
                    </a:lnTo>
                    <a:lnTo>
                      <a:pt x="6830" y="2013"/>
                    </a:lnTo>
                    <a:lnTo>
                      <a:pt x="6720" y="2058"/>
                    </a:lnTo>
                    <a:lnTo>
                      <a:pt x="6640" y="2068"/>
                    </a:lnTo>
                    <a:lnTo>
                      <a:pt x="6570" y="2023"/>
                    </a:lnTo>
                    <a:lnTo>
                      <a:pt x="6560" y="1543"/>
                    </a:lnTo>
                    <a:lnTo>
                      <a:pt x="6610" y="1470"/>
                    </a:lnTo>
                    <a:lnTo>
                      <a:pt x="6720" y="1453"/>
                    </a:lnTo>
                    <a:lnTo>
                      <a:pt x="6790" y="1453"/>
                    </a:lnTo>
                    <a:lnTo>
                      <a:pt x="6830" y="1345"/>
                    </a:lnTo>
                    <a:lnTo>
                      <a:pt x="6830" y="1255"/>
                    </a:lnTo>
                    <a:lnTo>
                      <a:pt x="6770" y="1093"/>
                    </a:lnTo>
                    <a:lnTo>
                      <a:pt x="6670" y="913"/>
                    </a:lnTo>
                    <a:lnTo>
                      <a:pt x="6630" y="820"/>
                    </a:lnTo>
                    <a:lnTo>
                      <a:pt x="6750" y="533"/>
                    </a:lnTo>
                    <a:lnTo>
                      <a:pt x="6650" y="415"/>
                    </a:lnTo>
                    <a:lnTo>
                      <a:pt x="6570" y="380"/>
                    </a:lnTo>
                    <a:lnTo>
                      <a:pt x="6440" y="353"/>
                    </a:lnTo>
                    <a:lnTo>
                      <a:pt x="6350" y="308"/>
                    </a:lnTo>
                    <a:lnTo>
                      <a:pt x="6240" y="208"/>
                    </a:lnTo>
                    <a:lnTo>
                      <a:pt x="6230" y="45"/>
                    </a:lnTo>
                    <a:lnTo>
                      <a:pt x="6080" y="0"/>
                    </a:lnTo>
                    <a:lnTo>
                      <a:pt x="5930" y="35"/>
                    </a:lnTo>
                    <a:lnTo>
                      <a:pt x="5870" y="145"/>
                    </a:lnTo>
                    <a:lnTo>
                      <a:pt x="5810" y="218"/>
                    </a:lnTo>
                    <a:lnTo>
                      <a:pt x="5650" y="298"/>
                    </a:lnTo>
                    <a:lnTo>
                      <a:pt x="5560" y="353"/>
                    </a:lnTo>
                    <a:lnTo>
                      <a:pt x="5400" y="588"/>
                    </a:lnTo>
                    <a:lnTo>
                      <a:pt x="5410" y="803"/>
                    </a:lnTo>
                    <a:lnTo>
                      <a:pt x="5320" y="903"/>
                    </a:lnTo>
                    <a:lnTo>
                      <a:pt x="5160" y="913"/>
                    </a:lnTo>
                    <a:lnTo>
                      <a:pt x="4800" y="913"/>
                    </a:lnTo>
                    <a:lnTo>
                      <a:pt x="4710" y="948"/>
                    </a:lnTo>
                    <a:lnTo>
                      <a:pt x="4400" y="1228"/>
                    </a:lnTo>
                    <a:lnTo>
                      <a:pt x="4330" y="1210"/>
                    </a:lnTo>
                    <a:lnTo>
                      <a:pt x="3710" y="775"/>
                    </a:lnTo>
                    <a:lnTo>
                      <a:pt x="3650" y="820"/>
                    </a:lnTo>
                    <a:lnTo>
                      <a:pt x="3590" y="840"/>
                    </a:lnTo>
                    <a:lnTo>
                      <a:pt x="3370" y="1010"/>
                    </a:lnTo>
                    <a:lnTo>
                      <a:pt x="3370" y="1200"/>
                    </a:lnTo>
                    <a:lnTo>
                      <a:pt x="3220" y="1643"/>
                    </a:lnTo>
                    <a:lnTo>
                      <a:pt x="2970" y="1653"/>
                    </a:lnTo>
                    <a:lnTo>
                      <a:pt x="2840" y="1878"/>
                    </a:lnTo>
                    <a:lnTo>
                      <a:pt x="2730" y="1905"/>
                    </a:lnTo>
                    <a:lnTo>
                      <a:pt x="2560" y="1950"/>
                    </a:lnTo>
                    <a:lnTo>
                      <a:pt x="1940" y="1805"/>
                    </a:lnTo>
                    <a:lnTo>
                      <a:pt x="1680" y="1985"/>
                    </a:lnTo>
                    <a:lnTo>
                      <a:pt x="1650" y="2165"/>
                    </a:lnTo>
                    <a:lnTo>
                      <a:pt x="1680" y="2425"/>
                    </a:lnTo>
                    <a:lnTo>
                      <a:pt x="1740" y="2565"/>
                    </a:lnTo>
                    <a:lnTo>
                      <a:pt x="1640" y="2645"/>
                    </a:lnTo>
                    <a:lnTo>
                      <a:pt x="1540" y="2765"/>
                    </a:lnTo>
                    <a:lnTo>
                      <a:pt x="1520" y="2825"/>
                    </a:lnTo>
                    <a:lnTo>
                      <a:pt x="1110" y="3023"/>
                    </a:lnTo>
                    <a:lnTo>
                      <a:pt x="1000" y="3140"/>
                    </a:lnTo>
                    <a:lnTo>
                      <a:pt x="920" y="3295"/>
                    </a:lnTo>
                    <a:lnTo>
                      <a:pt x="840" y="3448"/>
                    </a:lnTo>
                    <a:lnTo>
                      <a:pt x="660" y="3600"/>
                    </a:lnTo>
                    <a:lnTo>
                      <a:pt x="460" y="3683"/>
                    </a:lnTo>
                    <a:lnTo>
                      <a:pt x="310" y="3735"/>
                    </a:lnTo>
                    <a:lnTo>
                      <a:pt x="170" y="3835"/>
                    </a:lnTo>
                    <a:lnTo>
                      <a:pt x="0" y="4025"/>
                    </a:lnTo>
                  </a:path>
                </a:pathLst>
              </a:custGeom>
              <a:noFill/>
              <a:ln w="19050">
                <a:solidFill>
                  <a:srgbClr val="000000"/>
                </a:solidFill>
                <a:prstDash val="lgDashDot"/>
                <a:round/>
                <a:headEnd/>
                <a:tailEnd/>
              </a:ln>
              <a:extLst>
                <a:ext uri="{909E8E84-426E-40DD-AFC4-6F175D3DCCD1}">
                  <a14:hiddenFill xmlns:a14="http://schemas.microsoft.com/office/drawing/2010/main">
                    <a:solidFill>
                      <a:srgbClr val="00CC99"/>
                    </a:solidFill>
                  </a14:hiddenFill>
                </a:ext>
              </a:extLst>
            </p:spPr>
            <p:txBody>
              <a:bodyPr vert="horz" wrap="square" lIns="91440" tIns="45720" rIns="91440" bIns="45720" numCol="1" anchor="ctr" anchorCtr="0" compatLnSpc="1">
                <a:prstTxWarp prst="textNoShape">
                  <a:avLst/>
                </a:prstTxWarp>
              </a:bodyPr>
              <a:lstStyle/>
              <a:p>
                <a:endParaRPr lang="ja-JP" altLang="en-US"/>
              </a:p>
            </p:txBody>
          </p:sp>
          <p:sp>
            <p:nvSpPr>
              <p:cNvPr id="459" name="直線コネクタ 2">
                <a:extLst>
                  <a:ext uri="{FF2B5EF4-FFF2-40B4-BE49-F238E27FC236}">
                    <a16:creationId xmlns:a16="http://schemas.microsoft.com/office/drawing/2014/main" id="{A15E6841-8150-4835-E660-028C395F926F}"/>
                  </a:ext>
                </a:extLst>
              </p:cNvPr>
              <p:cNvSpPr>
                <a:spLocks/>
              </p:cNvSpPr>
              <p:nvPr/>
            </p:nvSpPr>
            <p:spPr bwMode="auto">
              <a:xfrm>
                <a:off x="2301732" y="7926846"/>
                <a:ext cx="211137" cy="182562"/>
              </a:xfrm>
              <a:custGeom>
                <a:avLst/>
                <a:gdLst>
                  <a:gd name="T0" fmla="*/ 0 w 332"/>
                  <a:gd name="T1" fmla="*/ 0 h 287"/>
                  <a:gd name="T2" fmla="*/ 267 w 332"/>
                  <a:gd name="T3" fmla="*/ 147 h 287"/>
                  <a:gd name="T4" fmla="*/ 332 w 332"/>
                  <a:gd name="T5" fmla="*/ 287 h 287"/>
                </a:gdLst>
                <a:ahLst/>
                <a:cxnLst>
                  <a:cxn ang="0">
                    <a:pos x="T0" y="T1"/>
                  </a:cxn>
                  <a:cxn ang="0">
                    <a:pos x="T2" y="T3"/>
                  </a:cxn>
                  <a:cxn ang="0">
                    <a:pos x="T4" y="T5"/>
                  </a:cxn>
                </a:cxnLst>
                <a:rect l="0" t="0" r="r" b="b"/>
                <a:pathLst>
                  <a:path w="332" h="287">
                    <a:moveTo>
                      <a:pt x="0" y="0"/>
                    </a:moveTo>
                    <a:lnTo>
                      <a:pt x="267" y="147"/>
                    </a:lnTo>
                    <a:lnTo>
                      <a:pt x="332" y="287"/>
                    </a:lnTo>
                  </a:path>
                </a:pathLst>
              </a:cu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60" name="直線コネクタ 346">
                <a:extLst>
                  <a:ext uri="{FF2B5EF4-FFF2-40B4-BE49-F238E27FC236}">
                    <a16:creationId xmlns:a16="http://schemas.microsoft.com/office/drawing/2014/main" id="{1E8AFD31-C18A-7B94-469C-99070DC953EB}"/>
                  </a:ext>
                </a:extLst>
              </p:cNvPr>
              <p:cNvSpPr>
                <a:spLocks noChangeShapeType="1"/>
              </p:cNvSpPr>
              <p:nvPr/>
            </p:nvSpPr>
            <p:spPr bwMode="auto">
              <a:xfrm>
                <a:off x="2503344" y="8693608"/>
                <a:ext cx="58738" cy="139700"/>
              </a:xfrm>
              <a:prstGeom prst="line">
                <a:avLst/>
              </a:prstGeom>
              <a:noFill/>
              <a:ln w="28575">
                <a:solidFill>
                  <a:srgbClr val="00FFFF"/>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61" name="直線コネクタ 343">
                <a:extLst>
                  <a:ext uri="{FF2B5EF4-FFF2-40B4-BE49-F238E27FC236}">
                    <a16:creationId xmlns:a16="http://schemas.microsoft.com/office/drawing/2014/main" id="{263F23D6-1AF1-9DD2-B769-05284492D230}"/>
                  </a:ext>
                </a:extLst>
              </p:cNvPr>
              <p:cNvSpPr>
                <a:spLocks/>
              </p:cNvSpPr>
              <p:nvPr/>
            </p:nvSpPr>
            <p:spPr bwMode="auto">
              <a:xfrm>
                <a:off x="2554144" y="8155446"/>
                <a:ext cx="104775" cy="185737"/>
              </a:xfrm>
              <a:custGeom>
                <a:avLst/>
                <a:gdLst>
                  <a:gd name="T0" fmla="*/ 0 w 167"/>
                  <a:gd name="T1" fmla="*/ 0 h 292"/>
                  <a:gd name="T2" fmla="*/ 73 w 167"/>
                  <a:gd name="T3" fmla="*/ 77 h 292"/>
                  <a:gd name="T4" fmla="*/ 139 w 167"/>
                  <a:gd name="T5" fmla="*/ 190 h 292"/>
                  <a:gd name="T6" fmla="*/ 167 w 167"/>
                  <a:gd name="T7" fmla="*/ 292 h 292"/>
                </a:gdLst>
                <a:ahLst/>
                <a:cxnLst>
                  <a:cxn ang="0">
                    <a:pos x="T0" y="T1"/>
                  </a:cxn>
                  <a:cxn ang="0">
                    <a:pos x="T2" y="T3"/>
                  </a:cxn>
                  <a:cxn ang="0">
                    <a:pos x="T4" y="T5"/>
                  </a:cxn>
                  <a:cxn ang="0">
                    <a:pos x="T6" y="T7"/>
                  </a:cxn>
                </a:cxnLst>
                <a:rect l="0" t="0" r="r" b="b"/>
                <a:pathLst>
                  <a:path w="167" h="292">
                    <a:moveTo>
                      <a:pt x="0" y="0"/>
                    </a:moveTo>
                    <a:lnTo>
                      <a:pt x="73" y="77"/>
                    </a:lnTo>
                    <a:lnTo>
                      <a:pt x="139" y="190"/>
                    </a:lnTo>
                    <a:lnTo>
                      <a:pt x="167" y="292"/>
                    </a:lnTo>
                  </a:path>
                </a:pathLst>
              </a:cu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62" name="Freeform 4">
                <a:extLst>
                  <a:ext uri="{FF2B5EF4-FFF2-40B4-BE49-F238E27FC236}">
                    <a16:creationId xmlns:a16="http://schemas.microsoft.com/office/drawing/2014/main" id="{5F0B354B-2093-95D2-FCD5-69065A01D09B}"/>
                  </a:ext>
                </a:extLst>
              </p:cNvPr>
              <p:cNvSpPr>
                <a:spLocks/>
              </p:cNvSpPr>
              <p:nvPr/>
            </p:nvSpPr>
            <p:spPr bwMode="auto">
              <a:xfrm>
                <a:off x="4022582" y="9165096"/>
                <a:ext cx="152400" cy="501650"/>
              </a:xfrm>
              <a:custGeom>
                <a:avLst/>
                <a:gdLst>
                  <a:gd name="T0" fmla="*/ 240 w 240"/>
                  <a:gd name="T1" fmla="*/ 0 h 790"/>
                  <a:gd name="T2" fmla="*/ 150 w 240"/>
                  <a:gd name="T3" fmla="*/ 0 h 790"/>
                  <a:gd name="T4" fmla="*/ 150 w 240"/>
                  <a:gd name="T5" fmla="*/ 190 h 790"/>
                  <a:gd name="T6" fmla="*/ 50 w 240"/>
                  <a:gd name="T7" fmla="*/ 150 h 790"/>
                  <a:gd name="T8" fmla="*/ 0 w 240"/>
                  <a:gd name="T9" fmla="*/ 390 h 790"/>
                  <a:gd name="T10" fmla="*/ 75 w 240"/>
                  <a:gd name="T11" fmla="*/ 668 h 790"/>
                  <a:gd name="T12" fmla="*/ 140 w 240"/>
                  <a:gd name="T13" fmla="*/ 778 h 790"/>
                  <a:gd name="T14" fmla="*/ 220 w 240"/>
                  <a:gd name="T15" fmla="*/ 790 h 7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0" h="790">
                    <a:moveTo>
                      <a:pt x="240" y="0"/>
                    </a:moveTo>
                    <a:lnTo>
                      <a:pt x="150" y="0"/>
                    </a:lnTo>
                    <a:lnTo>
                      <a:pt x="150" y="190"/>
                    </a:lnTo>
                    <a:lnTo>
                      <a:pt x="50" y="150"/>
                    </a:lnTo>
                    <a:lnTo>
                      <a:pt x="0" y="390"/>
                    </a:lnTo>
                    <a:lnTo>
                      <a:pt x="75" y="668"/>
                    </a:lnTo>
                    <a:lnTo>
                      <a:pt x="140" y="778"/>
                    </a:lnTo>
                    <a:lnTo>
                      <a:pt x="220" y="790"/>
                    </a:lnTo>
                  </a:path>
                </a:pathLst>
              </a:custGeom>
              <a:noFill/>
              <a:ln w="28575">
                <a:solidFill>
                  <a:srgbClr val="00FFFF"/>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380" name="正方形/長方形 379">
              <a:extLst>
                <a:ext uri="{FF2B5EF4-FFF2-40B4-BE49-F238E27FC236}">
                  <a16:creationId xmlns:a16="http://schemas.microsoft.com/office/drawing/2014/main" id="{5BA0AE0D-E1C0-2FF9-FE37-D0E7ED63EA2E}"/>
                </a:ext>
              </a:extLst>
            </p:cNvPr>
            <p:cNvSpPr/>
            <p:nvPr/>
          </p:nvSpPr>
          <p:spPr>
            <a:xfrm>
              <a:off x="6492480" y="2628952"/>
              <a:ext cx="2635809" cy="275542"/>
            </a:xfrm>
            <a:prstGeom prst="rect">
              <a:avLst/>
            </a:prstGeom>
            <a:noFill/>
          </p:spPr>
          <p:txBody>
            <a:bodyPr wrap="square">
              <a:spAutoFit/>
            </a:bodyPr>
            <a:lstStyle/>
            <a:p>
              <a:r>
                <a:rPr lang="ja-JP" altLang="en-US" sz="1000" b="1" dirty="0">
                  <a:latin typeface="ＭＳ Ｐゴシック" panose="020B0600070205080204" pitchFamily="50" charset="-128"/>
                  <a:ea typeface="ＭＳ Ｐゴシック" panose="020B0600070205080204" pitchFamily="50" charset="-128"/>
                </a:rPr>
                <a:t>切迫する大規模地震に対する耐震対策  　　　　　　　　　　　　　　　</a:t>
              </a:r>
            </a:p>
          </p:txBody>
        </p:sp>
        <p:grpSp>
          <p:nvGrpSpPr>
            <p:cNvPr id="381" name="グループ化 38">
              <a:extLst>
                <a:ext uri="{FF2B5EF4-FFF2-40B4-BE49-F238E27FC236}">
                  <a16:creationId xmlns:a16="http://schemas.microsoft.com/office/drawing/2014/main" id="{ADD2E46C-6DA9-929B-34FA-C0788EBDFFE8}"/>
                </a:ext>
              </a:extLst>
            </p:cNvPr>
            <p:cNvGrpSpPr>
              <a:grpSpLocks/>
            </p:cNvGrpSpPr>
            <p:nvPr/>
          </p:nvGrpSpPr>
          <p:grpSpPr bwMode="auto">
            <a:xfrm>
              <a:off x="8041291" y="2112734"/>
              <a:ext cx="970420" cy="360373"/>
              <a:chOff x="8280582" y="2733169"/>
              <a:chExt cx="1106464" cy="393663"/>
            </a:xfrm>
          </p:grpSpPr>
          <p:sp>
            <p:nvSpPr>
              <p:cNvPr id="383" name="テキスト ボックス 382">
                <a:extLst>
                  <a:ext uri="{FF2B5EF4-FFF2-40B4-BE49-F238E27FC236}">
                    <a16:creationId xmlns:a16="http://schemas.microsoft.com/office/drawing/2014/main" id="{F6FB3983-71F6-ECED-FF34-A8CF9B870900}"/>
                  </a:ext>
                </a:extLst>
              </p:cNvPr>
              <p:cNvSpPr txBox="1"/>
              <p:nvPr/>
            </p:nvSpPr>
            <p:spPr>
              <a:xfrm>
                <a:off x="8280582" y="2733169"/>
                <a:ext cx="1106464" cy="393663"/>
              </a:xfrm>
              <a:prstGeom prst="rect">
                <a:avLst/>
              </a:prstGeom>
              <a:solidFill>
                <a:schemeClr val="bg1"/>
              </a:solidFill>
              <a:ln w="3175">
                <a:solidFill>
                  <a:schemeClr val="tx1"/>
                </a:solidFill>
              </a:ln>
            </p:spPr>
            <p:txBody>
              <a:bodyPr wrap="square" lIns="36000" tIns="36000" rIns="36000" bIns="36000">
                <a:spAutoFit/>
              </a:bodyPr>
              <a:lstStyle/>
              <a:p>
                <a:pPr algn="ctr">
                  <a:defRPr/>
                </a:pPr>
                <a:r>
                  <a:rPr lang="ja-JP" altLang="en-US" sz="800" dirty="0">
                    <a:latin typeface="+mj-ea"/>
                  </a:rPr>
                  <a:t>Ｒ</a:t>
                </a:r>
                <a:r>
                  <a:rPr lang="en-US" altLang="ja-JP" sz="800" dirty="0">
                    <a:latin typeface="+mj-ea"/>
                  </a:rPr>
                  <a:t>8</a:t>
                </a:r>
                <a:r>
                  <a:rPr lang="ja-JP" altLang="en-US" sz="800" dirty="0">
                    <a:latin typeface="+mj-ea"/>
                  </a:rPr>
                  <a:t>工事実施箇所</a:t>
                </a:r>
                <a:endParaRPr lang="en-US" altLang="ja-JP" sz="800" dirty="0">
                  <a:latin typeface="+mj-ea"/>
                </a:endParaRPr>
              </a:p>
              <a:p>
                <a:pPr algn="ctr">
                  <a:defRPr/>
                </a:pPr>
                <a:r>
                  <a:rPr lang="ja-JP" altLang="en-US" sz="800" dirty="0">
                    <a:latin typeface="+mj-ea"/>
                    <a:ea typeface="+mj-ea"/>
                  </a:rPr>
                  <a:t>　　　堤防・護岸</a:t>
                </a:r>
                <a:endParaRPr lang="en-US" altLang="ja-JP" sz="800" dirty="0">
                  <a:latin typeface="+mj-ea"/>
                  <a:ea typeface="+mj-ea"/>
                </a:endParaRPr>
              </a:p>
            </p:txBody>
          </p:sp>
          <p:sp>
            <p:nvSpPr>
              <p:cNvPr id="384" name="円/楕円 116">
                <a:extLst>
                  <a:ext uri="{FF2B5EF4-FFF2-40B4-BE49-F238E27FC236}">
                    <a16:creationId xmlns:a16="http://schemas.microsoft.com/office/drawing/2014/main" id="{B383012F-F18B-A984-EFB8-A594C184C74B}"/>
                  </a:ext>
                </a:extLst>
              </p:cNvPr>
              <p:cNvSpPr/>
              <p:nvPr/>
            </p:nvSpPr>
            <p:spPr>
              <a:xfrm>
                <a:off x="8386809" y="2953633"/>
                <a:ext cx="198707" cy="104166"/>
              </a:xfrm>
              <a:prstGeom prst="ellipse">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endParaRPr lang="ja-JP" altLang="en-US" dirty="0">
                  <a:latin typeface="ＭＳ Ｐゴシック" panose="020B0600070205080204" pitchFamily="50" charset="-128"/>
                </a:endParaRPr>
              </a:p>
            </p:txBody>
          </p:sp>
        </p:grpSp>
        <p:sp>
          <p:nvSpPr>
            <p:cNvPr id="382" name="円/楕円 116">
              <a:extLst>
                <a:ext uri="{FF2B5EF4-FFF2-40B4-BE49-F238E27FC236}">
                  <a16:creationId xmlns:a16="http://schemas.microsoft.com/office/drawing/2014/main" id="{DA6118F9-6FB1-D43B-5432-673FB24E1926}"/>
                </a:ext>
              </a:extLst>
            </p:cNvPr>
            <p:cNvSpPr/>
            <p:nvPr/>
          </p:nvSpPr>
          <p:spPr bwMode="auto">
            <a:xfrm>
              <a:off x="7714818" y="1419304"/>
              <a:ext cx="179337" cy="29221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endParaRPr lang="ja-JP" altLang="en-US" dirty="0">
                <a:latin typeface="ＭＳ Ｐゴシック" panose="020B0600070205080204" pitchFamily="50" charset="-128"/>
              </a:endParaRPr>
            </a:p>
          </p:txBody>
        </p:sp>
      </p:grpSp>
      <p:sp>
        <p:nvSpPr>
          <p:cNvPr id="463" name="テキスト ボックス 462">
            <a:extLst>
              <a:ext uri="{FF2B5EF4-FFF2-40B4-BE49-F238E27FC236}">
                <a16:creationId xmlns:a16="http://schemas.microsoft.com/office/drawing/2014/main" id="{103007F4-67AA-7037-B274-65F14BE130EE}"/>
              </a:ext>
            </a:extLst>
          </p:cNvPr>
          <p:cNvSpPr txBox="1"/>
          <p:nvPr/>
        </p:nvSpPr>
        <p:spPr bwMode="auto">
          <a:xfrm>
            <a:off x="8026568" y="1359030"/>
            <a:ext cx="474115" cy="123111"/>
          </a:xfrm>
          <a:prstGeom prst="rect">
            <a:avLst/>
          </a:prstGeom>
          <a:solidFill>
            <a:schemeClr val="bg1"/>
          </a:solidFill>
          <a:ln w="3175">
            <a:noFill/>
          </a:ln>
        </p:spPr>
        <p:txBody>
          <a:bodyPr wrap="square" lIns="0" tIns="0" rIns="0" bIns="0">
            <a:spAutoFit/>
          </a:bodyPr>
          <a:lstStyle/>
          <a:p>
            <a:pPr algn="ctr">
              <a:defRPr/>
            </a:pPr>
            <a:r>
              <a:rPr lang="ja-JP" altLang="en-US" sz="800" dirty="0">
                <a:latin typeface="+mj-ea"/>
                <a:ea typeface="+mj-ea"/>
              </a:rPr>
              <a:t>東横堀川</a:t>
            </a:r>
            <a:endParaRPr lang="en-US" altLang="ja-JP" sz="800" dirty="0">
              <a:latin typeface="+mj-ea"/>
              <a:ea typeface="+mj-ea"/>
            </a:endParaRPr>
          </a:p>
        </p:txBody>
      </p:sp>
      <p:sp>
        <p:nvSpPr>
          <p:cNvPr id="464" name="円/楕円 116">
            <a:extLst>
              <a:ext uri="{FF2B5EF4-FFF2-40B4-BE49-F238E27FC236}">
                <a16:creationId xmlns:a16="http://schemas.microsoft.com/office/drawing/2014/main" id="{5225133F-1C80-F18C-DC7A-E2B62DB0D6F6}"/>
              </a:ext>
            </a:extLst>
          </p:cNvPr>
          <p:cNvSpPr/>
          <p:nvPr/>
        </p:nvSpPr>
        <p:spPr bwMode="auto">
          <a:xfrm rot="3348890">
            <a:off x="7371824" y="1745790"/>
            <a:ext cx="97442" cy="10567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a:defRPr/>
            </a:pPr>
            <a:endParaRPr lang="ja-JP" altLang="en-US" dirty="0">
              <a:latin typeface="ＭＳ Ｐゴシック" panose="020B0600070205080204" pitchFamily="50" charset="-128"/>
            </a:endParaRPr>
          </a:p>
        </p:txBody>
      </p:sp>
      <p:sp>
        <p:nvSpPr>
          <p:cNvPr id="465" name="テキスト ボックス 464">
            <a:extLst>
              <a:ext uri="{FF2B5EF4-FFF2-40B4-BE49-F238E27FC236}">
                <a16:creationId xmlns:a16="http://schemas.microsoft.com/office/drawing/2014/main" id="{8B32640C-EDAD-80FD-FF1D-3F18611EA375}"/>
              </a:ext>
            </a:extLst>
          </p:cNvPr>
          <p:cNvSpPr txBox="1"/>
          <p:nvPr/>
        </p:nvSpPr>
        <p:spPr bwMode="auto">
          <a:xfrm>
            <a:off x="7070185" y="1571646"/>
            <a:ext cx="557782" cy="123111"/>
          </a:xfrm>
          <a:prstGeom prst="rect">
            <a:avLst/>
          </a:prstGeom>
          <a:solidFill>
            <a:schemeClr val="bg1"/>
          </a:solidFill>
          <a:ln w="3175">
            <a:noFill/>
          </a:ln>
        </p:spPr>
        <p:txBody>
          <a:bodyPr wrap="square" lIns="0" tIns="0" rIns="0" bIns="0">
            <a:spAutoFit/>
          </a:bodyPr>
          <a:lstStyle/>
          <a:p>
            <a:pPr algn="ctr">
              <a:defRPr/>
            </a:pPr>
            <a:r>
              <a:rPr lang="ja-JP" altLang="en-US" sz="800" dirty="0">
                <a:latin typeface="+mj-ea"/>
                <a:ea typeface="+mj-ea"/>
              </a:rPr>
              <a:t>港区堤防</a:t>
            </a:r>
            <a:endParaRPr lang="en-US" altLang="ja-JP" sz="800" dirty="0">
              <a:latin typeface="+mj-ea"/>
              <a:ea typeface="+mj-ea"/>
            </a:endParaRPr>
          </a:p>
        </p:txBody>
      </p:sp>
      <p:sp>
        <p:nvSpPr>
          <p:cNvPr id="11" name="正方形/長方形 10">
            <a:extLst>
              <a:ext uri="{FF2B5EF4-FFF2-40B4-BE49-F238E27FC236}">
                <a16:creationId xmlns:a16="http://schemas.microsoft.com/office/drawing/2014/main" id="{520532D2-2D4F-58A0-9A8A-388FC8C65872}"/>
              </a:ext>
            </a:extLst>
          </p:cNvPr>
          <p:cNvSpPr/>
          <p:nvPr/>
        </p:nvSpPr>
        <p:spPr>
          <a:xfrm>
            <a:off x="6781335" y="4462459"/>
            <a:ext cx="2241319" cy="246221"/>
          </a:xfrm>
          <a:prstGeom prst="rect">
            <a:avLst/>
          </a:prstGeom>
        </p:spPr>
        <p:txBody>
          <a:bodyPr wrap="none">
            <a:spAutoFit/>
          </a:bodyPr>
          <a:lstStyle/>
          <a:p>
            <a:r>
              <a:rPr lang="ja-JP" altLang="en-US" sz="1000" b="1" dirty="0">
                <a:latin typeface="ＭＳ Ｐゴシック" panose="020B0600070205080204" pitchFamily="50" charset="-128"/>
                <a:ea typeface="ＭＳ Ｐゴシック" panose="020B0600070205080204" pitchFamily="50" charset="-128"/>
              </a:rPr>
              <a:t>緊急交通路の無電柱化　重点１４路線</a:t>
            </a:r>
          </a:p>
        </p:txBody>
      </p:sp>
      <p:grpSp>
        <p:nvGrpSpPr>
          <p:cNvPr id="12" name="グループ化 11">
            <a:extLst>
              <a:ext uri="{FF2B5EF4-FFF2-40B4-BE49-F238E27FC236}">
                <a16:creationId xmlns:a16="http://schemas.microsoft.com/office/drawing/2014/main" id="{1B3B88AD-A5CD-43D6-75A1-B51FF0A8D010}"/>
              </a:ext>
            </a:extLst>
          </p:cNvPr>
          <p:cNvGrpSpPr/>
          <p:nvPr/>
        </p:nvGrpSpPr>
        <p:grpSpPr>
          <a:xfrm>
            <a:off x="6933665" y="2741230"/>
            <a:ext cx="2003438" cy="1757480"/>
            <a:chOff x="6845698" y="2758337"/>
            <a:chExt cx="2003438" cy="1757480"/>
          </a:xfrm>
        </p:grpSpPr>
        <p:pic>
          <p:nvPicPr>
            <p:cNvPr id="25" name="図 24">
              <a:extLst>
                <a:ext uri="{FF2B5EF4-FFF2-40B4-BE49-F238E27FC236}">
                  <a16:creationId xmlns:a16="http://schemas.microsoft.com/office/drawing/2014/main" id="{7B1BD10C-F50B-C987-8252-1EA1E004F5F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2122" t="2111" r="16498" b="2103"/>
            <a:stretch/>
          </p:blipFill>
          <p:spPr>
            <a:xfrm>
              <a:off x="6845698" y="2763490"/>
              <a:ext cx="1836791" cy="1752327"/>
            </a:xfrm>
            <a:prstGeom prst="rect">
              <a:avLst/>
            </a:prstGeom>
          </p:spPr>
        </p:pic>
        <p:grpSp>
          <p:nvGrpSpPr>
            <p:cNvPr id="26" name="グループ化 25">
              <a:extLst>
                <a:ext uri="{FF2B5EF4-FFF2-40B4-BE49-F238E27FC236}">
                  <a16:creationId xmlns:a16="http://schemas.microsoft.com/office/drawing/2014/main" id="{743C051B-0D52-F5F8-21DC-4A8B585A9DF1}"/>
                </a:ext>
              </a:extLst>
            </p:cNvPr>
            <p:cNvGrpSpPr/>
            <p:nvPr/>
          </p:nvGrpSpPr>
          <p:grpSpPr>
            <a:xfrm rot="20003149">
              <a:off x="7024653" y="3118127"/>
              <a:ext cx="599229" cy="284251"/>
              <a:chOff x="-10055" y="-3440"/>
              <a:chExt cx="599847" cy="284303"/>
            </a:xfrm>
          </p:grpSpPr>
          <p:sp>
            <p:nvSpPr>
              <p:cNvPr id="474" name="円/楕円 174">
                <a:extLst>
                  <a:ext uri="{FF2B5EF4-FFF2-40B4-BE49-F238E27FC236}">
                    <a16:creationId xmlns:a16="http://schemas.microsoft.com/office/drawing/2014/main" id="{5D7D0764-D9EA-FEDF-D3AF-A59E312B8275}"/>
                  </a:ext>
                </a:extLst>
              </p:cNvPr>
              <p:cNvSpPr/>
              <p:nvPr/>
            </p:nvSpPr>
            <p:spPr>
              <a:xfrm>
                <a:off x="58008" y="17229"/>
                <a:ext cx="450387" cy="167928"/>
              </a:xfrm>
              <a:prstGeom prst="ellipse">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800" dirty="0">
                  <a:latin typeface="ＭＳ Ｐゴシック" panose="020B0600070205080204" pitchFamily="50" charset="-128"/>
                  <a:ea typeface="ＭＳ Ｐゴシック" panose="020B0600070205080204" pitchFamily="50" charset="-128"/>
                </a:endParaRPr>
              </a:p>
            </p:txBody>
          </p:sp>
          <p:sp>
            <p:nvSpPr>
              <p:cNvPr id="475" name="テキスト ボックス 1">
                <a:extLst>
                  <a:ext uri="{FF2B5EF4-FFF2-40B4-BE49-F238E27FC236}">
                    <a16:creationId xmlns:a16="http://schemas.microsoft.com/office/drawing/2014/main" id="{6D45C1D2-7776-0EE4-021B-466184F0FD2C}"/>
                  </a:ext>
                </a:extLst>
              </p:cNvPr>
              <p:cNvSpPr txBox="1"/>
              <p:nvPr/>
            </p:nvSpPr>
            <p:spPr>
              <a:xfrm>
                <a:off x="-10055" y="-3440"/>
                <a:ext cx="599847" cy="28430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900"/>
                  </a:lnSpc>
                  <a:spcAft>
                    <a:spcPts val="0"/>
                  </a:spcAft>
                </a:pPr>
                <a:r>
                  <a:rPr lang="ja-JP" sz="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神戸方面</a:t>
                </a:r>
              </a:p>
            </p:txBody>
          </p:sp>
        </p:grpSp>
        <p:grpSp>
          <p:nvGrpSpPr>
            <p:cNvPr id="27" name="グループ化 26">
              <a:extLst>
                <a:ext uri="{FF2B5EF4-FFF2-40B4-BE49-F238E27FC236}">
                  <a16:creationId xmlns:a16="http://schemas.microsoft.com/office/drawing/2014/main" id="{7A0A3718-7691-F3F2-9BC1-4B1F5A61F1BE}"/>
                </a:ext>
              </a:extLst>
            </p:cNvPr>
            <p:cNvGrpSpPr/>
            <p:nvPr/>
          </p:nvGrpSpPr>
          <p:grpSpPr>
            <a:xfrm>
              <a:off x="7553121" y="2758337"/>
              <a:ext cx="664950" cy="267335"/>
              <a:chOff x="-16697" y="1373"/>
              <a:chExt cx="665599" cy="267384"/>
            </a:xfrm>
          </p:grpSpPr>
          <p:sp>
            <p:nvSpPr>
              <p:cNvPr id="472" name="円/楕円 177">
                <a:extLst>
                  <a:ext uri="{FF2B5EF4-FFF2-40B4-BE49-F238E27FC236}">
                    <a16:creationId xmlns:a16="http://schemas.microsoft.com/office/drawing/2014/main" id="{114E06F2-169C-CECF-8CCB-201281537CFE}"/>
                  </a:ext>
                </a:extLst>
              </p:cNvPr>
              <p:cNvSpPr/>
              <p:nvPr/>
            </p:nvSpPr>
            <p:spPr>
              <a:xfrm>
                <a:off x="50242" y="28936"/>
                <a:ext cx="459100" cy="156824"/>
              </a:xfrm>
              <a:prstGeom prst="ellipse">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800" dirty="0">
                  <a:latin typeface="ＭＳ Ｐゴシック" panose="020B0600070205080204" pitchFamily="50" charset="-128"/>
                  <a:ea typeface="ＭＳ Ｐゴシック" panose="020B0600070205080204" pitchFamily="50" charset="-128"/>
                </a:endParaRPr>
              </a:p>
            </p:txBody>
          </p:sp>
          <p:sp>
            <p:nvSpPr>
              <p:cNvPr id="473" name="テキスト ボックス 49">
                <a:extLst>
                  <a:ext uri="{FF2B5EF4-FFF2-40B4-BE49-F238E27FC236}">
                    <a16:creationId xmlns:a16="http://schemas.microsoft.com/office/drawing/2014/main" id="{7028E54F-37C2-1DF4-5146-AA594D3931B7}"/>
                  </a:ext>
                </a:extLst>
              </p:cNvPr>
              <p:cNvSpPr txBox="1"/>
              <p:nvPr/>
            </p:nvSpPr>
            <p:spPr>
              <a:xfrm>
                <a:off x="-16697" y="1373"/>
                <a:ext cx="665599" cy="26738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900"/>
                  </a:lnSpc>
                  <a:spcAft>
                    <a:spcPts val="0"/>
                  </a:spcAft>
                </a:pPr>
                <a:r>
                  <a:rPr lang="ja-JP" sz="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北摂方面</a:t>
                </a:r>
              </a:p>
            </p:txBody>
          </p:sp>
        </p:grpSp>
        <p:grpSp>
          <p:nvGrpSpPr>
            <p:cNvPr id="29" name="グループ化 28">
              <a:extLst>
                <a:ext uri="{FF2B5EF4-FFF2-40B4-BE49-F238E27FC236}">
                  <a16:creationId xmlns:a16="http://schemas.microsoft.com/office/drawing/2014/main" id="{447DF06F-35C3-D4CC-1548-8D2EA307AAC4}"/>
                </a:ext>
              </a:extLst>
            </p:cNvPr>
            <p:cNvGrpSpPr/>
            <p:nvPr/>
          </p:nvGrpSpPr>
          <p:grpSpPr>
            <a:xfrm rot="3355478">
              <a:off x="8084957" y="2944105"/>
              <a:ext cx="604627" cy="267335"/>
              <a:chOff x="10602" y="-27467"/>
              <a:chExt cx="550983" cy="267384"/>
            </a:xfrm>
          </p:grpSpPr>
          <p:sp>
            <p:nvSpPr>
              <p:cNvPr id="470" name="円/楕円 180">
                <a:extLst>
                  <a:ext uri="{FF2B5EF4-FFF2-40B4-BE49-F238E27FC236}">
                    <a16:creationId xmlns:a16="http://schemas.microsoft.com/office/drawing/2014/main" id="{E6846EAF-95E7-8E98-74AA-24078404D42E}"/>
                  </a:ext>
                </a:extLst>
              </p:cNvPr>
              <p:cNvSpPr/>
              <p:nvPr/>
            </p:nvSpPr>
            <p:spPr>
              <a:xfrm>
                <a:off x="46820" y="1774"/>
                <a:ext cx="471775" cy="167937"/>
              </a:xfrm>
              <a:prstGeom prst="ellipse">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800" dirty="0">
                  <a:latin typeface="ＭＳ Ｐゴシック" panose="020B0600070205080204" pitchFamily="50" charset="-128"/>
                  <a:ea typeface="ＭＳ Ｐゴシック" panose="020B0600070205080204" pitchFamily="50" charset="-128"/>
                </a:endParaRPr>
              </a:p>
            </p:txBody>
          </p:sp>
          <p:sp>
            <p:nvSpPr>
              <p:cNvPr id="471" name="テキスト ボックス 52">
                <a:extLst>
                  <a:ext uri="{FF2B5EF4-FFF2-40B4-BE49-F238E27FC236}">
                    <a16:creationId xmlns:a16="http://schemas.microsoft.com/office/drawing/2014/main" id="{E46690FC-0570-90F2-6EF9-FB8B321EBC19}"/>
                  </a:ext>
                </a:extLst>
              </p:cNvPr>
              <p:cNvSpPr txBox="1"/>
              <p:nvPr/>
            </p:nvSpPr>
            <p:spPr>
              <a:xfrm>
                <a:off x="10602" y="-27467"/>
                <a:ext cx="550983" cy="26738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900"/>
                  </a:lnSpc>
                  <a:spcAft>
                    <a:spcPts val="0"/>
                  </a:spcAft>
                </a:pPr>
                <a:r>
                  <a:rPr lang="ja-JP" sz="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京都方面</a:t>
                </a:r>
              </a:p>
            </p:txBody>
          </p:sp>
        </p:grpSp>
        <p:grpSp>
          <p:nvGrpSpPr>
            <p:cNvPr id="30" name="グループ化 29">
              <a:extLst>
                <a:ext uri="{FF2B5EF4-FFF2-40B4-BE49-F238E27FC236}">
                  <a16:creationId xmlns:a16="http://schemas.microsoft.com/office/drawing/2014/main" id="{A20155B6-953D-A998-7679-62C1D87B550F}"/>
                </a:ext>
              </a:extLst>
            </p:cNvPr>
            <p:cNvGrpSpPr/>
            <p:nvPr/>
          </p:nvGrpSpPr>
          <p:grpSpPr>
            <a:xfrm rot="5400000">
              <a:off x="8361959" y="3350979"/>
              <a:ext cx="616214" cy="358140"/>
              <a:chOff x="78854" y="41678"/>
              <a:chExt cx="616848" cy="358193"/>
            </a:xfrm>
          </p:grpSpPr>
          <p:sp>
            <p:nvSpPr>
              <p:cNvPr id="468" name="円/楕円 183">
                <a:extLst>
                  <a:ext uri="{FF2B5EF4-FFF2-40B4-BE49-F238E27FC236}">
                    <a16:creationId xmlns:a16="http://schemas.microsoft.com/office/drawing/2014/main" id="{7AB3D8BF-9355-97BE-41B7-FA7A34F9CB5A}"/>
                  </a:ext>
                </a:extLst>
              </p:cNvPr>
              <p:cNvSpPr/>
              <p:nvPr/>
            </p:nvSpPr>
            <p:spPr>
              <a:xfrm>
                <a:off x="146528" y="43777"/>
                <a:ext cx="464530" cy="228249"/>
              </a:xfrm>
              <a:prstGeom prst="ellipse">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800" dirty="0">
                  <a:latin typeface="ＭＳ Ｐゴシック" panose="020B0600070205080204" pitchFamily="50" charset="-128"/>
                  <a:ea typeface="ＭＳ Ｐゴシック" panose="020B0600070205080204" pitchFamily="50" charset="-128"/>
                </a:endParaRPr>
              </a:p>
            </p:txBody>
          </p:sp>
          <p:sp>
            <p:nvSpPr>
              <p:cNvPr id="469" name="テキスト ボックス 55">
                <a:extLst>
                  <a:ext uri="{FF2B5EF4-FFF2-40B4-BE49-F238E27FC236}">
                    <a16:creationId xmlns:a16="http://schemas.microsoft.com/office/drawing/2014/main" id="{C99AE874-DAD3-5CAD-33D5-5240BC86B460}"/>
                  </a:ext>
                </a:extLst>
              </p:cNvPr>
              <p:cNvSpPr txBox="1"/>
              <p:nvPr/>
            </p:nvSpPr>
            <p:spPr>
              <a:xfrm>
                <a:off x="78854" y="41678"/>
                <a:ext cx="616848" cy="35819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ts val="700"/>
                  </a:lnSpc>
                  <a:spcAft>
                    <a:spcPts val="0"/>
                  </a:spcAft>
                </a:pPr>
                <a:r>
                  <a:rPr lang="ja-JP" sz="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奈良生駒</a:t>
                </a:r>
              </a:p>
              <a:p>
                <a:pPr algn="ctr">
                  <a:lnSpc>
                    <a:spcPts val="700"/>
                  </a:lnSpc>
                  <a:spcAft>
                    <a:spcPts val="0"/>
                  </a:spcAft>
                </a:pPr>
                <a:r>
                  <a:rPr lang="ja-JP" sz="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方面</a:t>
                </a:r>
              </a:p>
            </p:txBody>
          </p:sp>
        </p:grpSp>
        <p:grpSp>
          <p:nvGrpSpPr>
            <p:cNvPr id="31" name="グループ化 30">
              <a:extLst>
                <a:ext uri="{FF2B5EF4-FFF2-40B4-BE49-F238E27FC236}">
                  <a16:creationId xmlns:a16="http://schemas.microsoft.com/office/drawing/2014/main" id="{5FAF0562-0A13-29DB-E846-B467894BE3ED}"/>
                </a:ext>
              </a:extLst>
            </p:cNvPr>
            <p:cNvGrpSpPr/>
            <p:nvPr/>
          </p:nvGrpSpPr>
          <p:grpSpPr>
            <a:xfrm rot="1114259">
              <a:off x="7107840" y="4227198"/>
              <a:ext cx="722834" cy="267335"/>
              <a:chOff x="-78097" y="28678"/>
              <a:chExt cx="675396" cy="267384"/>
            </a:xfrm>
          </p:grpSpPr>
          <p:sp>
            <p:nvSpPr>
              <p:cNvPr id="466" name="円/楕円 186">
                <a:extLst>
                  <a:ext uri="{FF2B5EF4-FFF2-40B4-BE49-F238E27FC236}">
                    <a16:creationId xmlns:a16="http://schemas.microsoft.com/office/drawing/2014/main" id="{B4C6AA80-1B9D-E79E-F38C-43FC1AC85CF6}"/>
                  </a:ext>
                </a:extLst>
              </p:cNvPr>
              <p:cNvSpPr/>
              <p:nvPr/>
            </p:nvSpPr>
            <p:spPr>
              <a:xfrm>
                <a:off x="-29481" y="50259"/>
                <a:ext cx="555481" cy="165912"/>
              </a:xfrm>
              <a:prstGeom prst="ellipse">
                <a:avLst/>
              </a:prstGeom>
              <a:solidFill>
                <a:schemeClr val="bg1"/>
              </a:solidFill>
              <a:ln w="3175">
                <a:solidFill>
                  <a:schemeClr val="tx1"/>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sz="800" dirty="0">
                  <a:latin typeface="ＭＳ Ｐゴシック" panose="020B0600070205080204" pitchFamily="50" charset="-128"/>
                  <a:ea typeface="ＭＳ Ｐゴシック" panose="020B0600070205080204" pitchFamily="50" charset="-128"/>
                </a:endParaRPr>
              </a:p>
            </p:txBody>
          </p:sp>
          <p:sp>
            <p:nvSpPr>
              <p:cNvPr id="467" name="テキスト ボックス 58">
                <a:extLst>
                  <a:ext uri="{FF2B5EF4-FFF2-40B4-BE49-F238E27FC236}">
                    <a16:creationId xmlns:a16="http://schemas.microsoft.com/office/drawing/2014/main" id="{D964064F-FFF5-B473-CD54-4827BB2FA17C}"/>
                  </a:ext>
                </a:extLst>
              </p:cNvPr>
              <p:cNvSpPr txBox="1"/>
              <p:nvPr/>
            </p:nvSpPr>
            <p:spPr>
              <a:xfrm>
                <a:off x="-78097" y="28678"/>
                <a:ext cx="675396" cy="267384"/>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ts val="900"/>
                  </a:lnSpc>
                  <a:spcAft>
                    <a:spcPts val="0"/>
                  </a:spcAft>
                </a:pPr>
                <a:r>
                  <a:rPr lang="ja-JP" sz="800" kern="100" dirty="0">
                    <a:effectLst/>
                    <a:latin typeface="ＭＳ Ｐゴシック" panose="020B0600070205080204" pitchFamily="50" charset="-128"/>
                    <a:ea typeface="ＭＳ Ｐゴシック" panose="020B0600070205080204" pitchFamily="50" charset="-128"/>
                    <a:cs typeface="Times New Roman" panose="02020603050405020304" pitchFamily="18" charset="0"/>
                  </a:rPr>
                  <a:t>南大阪方面</a:t>
                </a:r>
              </a:p>
            </p:txBody>
          </p:sp>
        </p:grpSp>
      </p:grpSp>
      <p:grpSp>
        <p:nvGrpSpPr>
          <p:cNvPr id="16" name="グループ化 15">
            <a:extLst>
              <a:ext uri="{FF2B5EF4-FFF2-40B4-BE49-F238E27FC236}">
                <a16:creationId xmlns:a16="http://schemas.microsoft.com/office/drawing/2014/main" id="{2DE9C981-CAD0-3A00-D357-8B55AEFC2757}"/>
              </a:ext>
            </a:extLst>
          </p:cNvPr>
          <p:cNvGrpSpPr/>
          <p:nvPr/>
        </p:nvGrpSpPr>
        <p:grpSpPr>
          <a:xfrm>
            <a:off x="6284178" y="3581235"/>
            <a:ext cx="1051836" cy="482657"/>
            <a:chOff x="6299350" y="1470842"/>
            <a:chExt cx="1051836" cy="482657"/>
          </a:xfrm>
          <a:noFill/>
        </p:grpSpPr>
        <p:sp>
          <p:nvSpPr>
            <p:cNvPr id="19" name="角丸四角形 96">
              <a:extLst>
                <a:ext uri="{FF2B5EF4-FFF2-40B4-BE49-F238E27FC236}">
                  <a16:creationId xmlns:a16="http://schemas.microsoft.com/office/drawing/2014/main" id="{D900E533-693C-EAA7-29C2-F0491C8DF5A6}"/>
                </a:ext>
              </a:extLst>
            </p:cNvPr>
            <p:cNvSpPr/>
            <p:nvPr/>
          </p:nvSpPr>
          <p:spPr>
            <a:xfrm>
              <a:off x="6299350" y="1481669"/>
              <a:ext cx="948062" cy="419118"/>
            </a:xfrm>
            <a:prstGeom prst="round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ＭＳ Ｐゴシック" panose="020B0600070205080204" pitchFamily="50" charset="-128"/>
              </a:endParaRPr>
            </a:p>
          </p:txBody>
        </p:sp>
        <p:grpSp>
          <p:nvGrpSpPr>
            <p:cNvPr id="20" name="グループ化 19">
              <a:extLst>
                <a:ext uri="{FF2B5EF4-FFF2-40B4-BE49-F238E27FC236}">
                  <a16:creationId xmlns:a16="http://schemas.microsoft.com/office/drawing/2014/main" id="{EA022592-135A-B716-B2D0-560415C26A99}"/>
                </a:ext>
              </a:extLst>
            </p:cNvPr>
            <p:cNvGrpSpPr/>
            <p:nvPr/>
          </p:nvGrpSpPr>
          <p:grpSpPr>
            <a:xfrm>
              <a:off x="6373953" y="1470842"/>
              <a:ext cx="977233" cy="482657"/>
              <a:chOff x="6251893" y="1567435"/>
              <a:chExt cx="977233" cy="482657"/>
            </a:xfrm>
            <a:grpFill/>
          </p:grpSpPr>
          <p:sp>
            <p:nvSpPr>
              <p:cNvPr id="21" name="テキスト ボックス 52">
                <a:extLst>
                  <a:ext uri="{FF2B5EF4-FFF2-40B4-BE49-F238E27FC236}">
                    <a16:creationId xmlns:a16="http://schemas.microsoft.com/office/drawing/2014/main" id="{F3C3EE5F-0A42-4F20-FAC8-899F5B43C2CC}"/>
                  </a:ext>
                </a:extLst>
              </p:cNvPr>
              <p:cNvSpPr txBox="1"/>
              <p:nvPr/>
            </p:nvSpPr>
            <p:spPr>
              <a:xfrm>
                <a:off x="6411118" y="1567435"/>
                <a:ext cx="818008" cy="281534"/>
              </a:xfrm>
              <a:prstGeom prst="rect">
                <a:avLst/>
              </a:prstGeom>
              <a:grp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800" dirty="0">
                    <a:latin typeface="ＭＳ Ｐゴシック" panose="020B0600070205080204" pitchFamily="50" charset="-128"/>
                    <a:ea typeface="ＭＳ Ｐゴシック" panose="020B0600070205080204" pitchFamily="50" charset="-128"/>
                  </a:rPr>
                  <a:t>整備済区間</a:t>
                </a:r>
                <a:endParaRPr kumimoji="1" lang="en-US" altLang="ja-JP" sz="800" dirty="0">
                  <a:latin typeface="ＭＳ Ｐゴシック" panose="020B0600070205080204" pitchFamily="50" charset="-128"/>
                  <a:ea typeface="ＭＳ Ｐゴシック" panose="020B0600070205080204" pitchFamily="50" charset="-128"/>
                </a:endParaRPr>
              </a:p>
              <a:p>
                <a:r>
                  <a:rPr kumimoji="1" lang="ja-JP" altLang="en-US" sz="800" dirty="0">
                    <a:latin typeface="ＭＳ Ｐゴシック" panose="020B0600070205080204" pitchFamily="50" charset="-128"/>
                    <a:ea typeface="ＭＳ Ｐゴシック" panose="020B0600070205080204" pitchFamily="50" charset="-128"/>
                  </a:rPr>
                  <a:t>（事業中含む）</a:t>
                </a:r>
              </a:p>
            </p:txBody>
          </p:sp>
          <p:sp>
            <p:nvSpPr>
              <p:cNvPr id="22" name="テキスト ボックス 54">
                <a:extLst>
                  <a:ext uri="{FF2B5EF4-FFF2-40B4-BE49-F238E27FC236}">
                    <a16:creationId xmlns:a16="http://schemas.microsoft.com/office/drawing/2014/main" id="{2BEA9DF9-ECFA-7888-28D1-7C041D6BBBD8}"/>
                  </a:ext>
                </a:extLst>
              </p:cNvPr>
              <p:cNvSpPr txBox="1"/>
              <p:nvPr/>
            </p:nvSpPr>
            <p:spPr>
              <a:xfrm>
                <a:off x="6404588" y="1760686"/>
                <a:ext cx="745279" cy="289406"/>
              </a:xfrm>
              <a:prstGeom prst="rect">
                <a:avLst/>
              </a:prstGeom>
              <a:grp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800" dirty="0">
                    <a:latin typeface="ＭＳ Ｐゴシック" panose="020B0600070205080204" pitchFamily="50" charset="-128"/>
                    <a:ea typeface="ＭＳ Ｐゴシック" panose="020B0600070205080204" pitchFamily="50" charset="-128"/>
                  </a:rPr>
                  <a:t>未整備区間</a:t>
                </a:r>
              </a:p>
            </p:txBody>
          </p:sp>
          <p:cxnSp>
            <p:nvCxnSpPr>
              <p:cNvPr id="23" name="直線コネクタ 22">
                <a:extLst>
                  <a:ext uri="{FF2B5EF4-FFF2-40B4-BE49-F238E27FC236}">
                    <a16:creationId xmlns:a16="http://schemas.microsoft.com/office/drawing/2014/main" id="{31F40A37-53C7-7ED1-3E63-A8A7D13B0B53}"/>
                  </a:ext>
                </a:extLst>
              </p:cNvPr>
              <p:cNvCxnSpPr/>
              <p:nvPr/>
            </p:nvCxnSpPr>
            <p:spPr>
              <a:xfrm>
                <a:off x="6251893" y="1705606"/>
                <a:ext cx="180000" cy="0"/>
              </a:xfrm>
              <a:prstGeom prst="line">
                <a:avLst/>
              </a:prstGeom>
              <a:grpFill/>
              <a:ln w="22225" cap="rnd">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a:extLst>
                  <a:ext uri="{FF2B5EF4-FFF2-40B4-BE49-F238E27FC236}">
                    <a16:creationId xmlns:a16="http://schemas.microsoft.com/office/drawing/2014/main" id="{302BB5C6-4245-BB90-7B85-9DB808794256}"/>
                  </a:ext>
                </a:extLst>
              </p:cNvPr>
              <p:cNvCxnSpPr/>
              <p:nvPr/>
            </p:nvCxnSpPr>
            <p:spPr>
              <a:xfrm>
                <a:off x="6251893" y="1888789"/>
                <a:ext cx="180000" cy="0"/>
              </a:xfrm>
              <a:prstGeom prst="line">
                <a:avLst/>
              </a:prstGeom>
              <a:grpFill/>
              <a:ln w="22225" cap="rnd">
                <a:solidFill>
                  <a:srgbClr val="FF0000"/>
                </a:solidFill>
                <a:prstDash val="sysDot"/>
              </a:ln>
            </p:spPr>
            <p:style>
              <a:lnRef idx="1">
                <a:schemeClr val="accent1"/>
              </a:lnRef>
              <a:fillRef idx="0">
                <a:schemeClr val="accent1"/>
              </a:fillRef>
              <a:effectRef idx="0">
                <a:schemeClr val="accent1"/>
              </a:effectRef>
              <a:fontRef idx="minor">
                <a:schemeClr val="tx1"/>
              </a:fontRef>
            </p:style>
          </p:cxnSp>
        </p:grpSp>
      </p:grpSp>
      <p:sp>
        <p:nvSpPr>
          <p:cNvPr id="18" name="Line 26">
            <a:extLst>
              <a:ext uri="{FF2B5EF4-FFF2-40B4-BE49-F238E27FC236}">
                <a16:creationId xmlns:a16="http://schemas.microsoft.com/office/drawing/2014/main" id="{4ECA2BA0-F8BE-6069-8509-714F50E5A28F}"/>
              </a:ext>
            </a:extLst>
          </p:cNvPr>
          <p:cNvSpPr>
            <a:spLocks noChangeShapeType="1"/>
          </p:cNvSpPr>
          <p:nvPr/>
        </p:nvSpPr>
        <p:spPr bwMode="auto">
          <a:xfrm flipV="1">
            <a:off x="8060692" y="3888299"/>
            <a:ext cx="3749" cy="34641"/>
          </a:xfrm>
          <a:prstGeom prst="line">
            <a:avLst/>
          </a:prstGeom>
          <a:noFill/>
          <a:ln w="14288" cap="rnd">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dirty="0">
              <a:latin typeface="ＭＳ Ｐゴシック" panose="020B0600070205080204" pitchFamily="50" charset="-128"/>
            </a:endParaRPr>
          </a:p>
        </p:txBody>
      </p:sp>
      <p:grpSp>
        <p:nvGrpSpPr>
          <p:cNvPr id="476" name="グループ化 475">
            <a:extLst>
              <a:ext uri="{FF2B5EF4-FFF2-40B4-BE49-F238E27FC236}">
                <a16:creationId xmlns:a16="http://schemas.microsoft.com/office/drawing/2014/main" id="{17547874-B26D-94B2-5AE4-946C137CA539}"/>
              </a:ext>
            </a:extLst>
          </p:cNvPr>
          <p:cNvGrpSpPr/>
          <p:nvPr/>
        </p:nvGrpSpPr>
        <p:grpSpPr>
          <a:xfrm>
            <a:off x="6287336" y="3401227"/>
            <a:ext cx="1074589" cy="179991"/>
            <a:chOff x="8041290" y="4507178"/>
            <a:chExt cx="1074589" cy="179991"/>
          </a:xfrm>
        </p:grpSpPr>
        <p:grpSp>
          <p:nvGrpSpPr>
            <p:cNvPr id="477" name="グループ化 476">
              <a:extLst>
                <a:ext uri="{FF2B5EF4-FFF2-40B4-BE49-F238E27FC236}">
                  <a16:creationId xmlns:a16="http://schemas.microsoft.com/office/drawing/2014/main" id="{8A0897A7-A63F-29DC-5082-A78B6EB23E07}"/>
                </a:ext>
              </a:extLst>
            </p:cNvPr>
            <p:cNvGrpSpPr/>
            <p:nvPr/>
          </p:nvGrpSpPr>
          <p:grpSpPr>
            <a:xfrm>
              <a:off x="8041290" y="4507178"/>
              <a:ext cx="1074589" cy="179991"/>
              <a:chOff x="4797315" y="4181902"/>
              <a:chExt cx="895596" cy="139279"/>
            </a:xfrm>
          </p:grpSpPr>
          <p:sp>
            <p:nvSpPr>
              <p:cNvPr id="479" name="正方形/長方形 478">
                <a:extLst>
                  <a:ext uri="{FF2B5EF4-FFF2-40B4-BE49-F238E27FC236}">
                    <a16:creationId xmlns:a16="http://schemas.microsoft.com/office/drawing/2014/main" id="{84082604-7328-1900-F1A3-49C0BC66D846}"/>
                  </a:ext>
                </a:extLst>
              </p:cNvPr>
              <p:cNvSpPr/>
              <p:nvPr/>
            </p:nvSpPr>
            <p:spPr bwMode="gray">
              <a:xfrm>
                <a:off x="4797315" y="4183772"/>
                <a:ext cx="895596" cy="129034"/>
              </a:xfrm>
              <a:prstGeom prst="rect">
                <a:avLst/>
              </a:prstGeom>
              <a:solidFill>
                <a:schemeClr val="bg1"/>
              </a:solidFill>
              <a:ln w="12700"/>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188" dirty="0">
                  <a:latin typeface="ＭＳ Ｐゴシック" panose="020B0600070205080204" pitchFamily="50" charset="-128"/>
                  <a:ea typeface="ＭＳ Ｐゴシック" panose="020B0600070205080204" pitchFamily="50" charset="-128"/>
                </a:endParaRPr>
              </a:p>
            </p:txBody>
          </p:sp>
          <p:sp>
            <p:nvSpPr>
              <p:cNvPr id="224" name="タイトル 1">
                <a:extLst>
                  <a:ext uri="{FF2B5EF4-FFF2-40B4-BE49-F238E27FC236}">
                    <a16:creationId xmlns:a16="http://schemas.microsoft.com/office/drawing/2014/main" id="{3EADD040-2CE3-2E76-480A-E561C52CFBB6}"/>
                  </a:ext>
                </a:extLst>
              </p:cNvPr>
              <p:cNvSpPr txBox="1">
                <a:spLocks/>
              </p:cNvSpPr>
              <p:nvPr/>
            </p:nvSpPr>
            <p:spPr bwMode="gray">
              <a:xfrm>
                <a:off x="4959973" y="4181902"/>
                <a:ext cx="732936" cy="139279"/>
              </a:xfrm>
              <a:prstGeom prst="rect">
                <a:avLst/>
              </a:prstGeom>
              <a:noFill/>
            </p:spPr>
            <p:txBody>
              <a:bodyPr vert="horz" lIns="60290" tIns="30144" rIns="60290" bIns="30144" rtlCol="0" anchor="t">
                <a:noAutofit/>
              </a:bodyPr>
              <a:lstStyle>
                <a:lvl1pPr algn="ctr" defTabSz="1280160" rtl="0" eaLnBrk="1" latinLnBrk="0" hangingPunct="1">
                  <a:lnSpc>
                    <a:spcPct val="90000"/>
                  </a:lnSpc>
                  <a:spcBef>
                    <a:spcPct val="0"/>
                  </a:spcBef>
                  <a:buNone/>
                  <a:defRPr kumimoji="1" sz="8400" kern="1200">
                    <a:solidFill>
                      <a:schemeClr val="tx1"/>
                    </a:solidFill>
                    <a:latin typeface="+mj-lt"/>
                    <a:ea typeface="+mj-ea"/>
                    <a:cs typeface="+mj-cs"/>
                  </a:defRPr>
                </a:lvl1pPr>
              </a:lstStyle>
              <a:p>
                <a:pPr algn="l"/>
                <a:r>
                  <a:rPr lang="ja-JP" altLang="en-US" sz="800" dirty="0">
                    <a:latin typeface="ＭＳ Ｐゴシック" panose="020B0600070205080204" pitchFamily="50" charset="-128"/>
                    <a:ea typeface="ＭＳ Ｐゴシック" panose="020B0600070205080204" pitchFamily="50" charset="-128"/>
                  </a:rPr>
                  <a:t>Ｒ８事業実施箇所</a:t>
                </a:r>
              </a:p>
            </p:txBody>
          </p:sp>
        </p:grpSp>
        <p:sp>
          <p:nvSpPr>
            <p:cNvPr id="478" name="円/楕円 58">
              <a:extLst>
                <a:ext uri="{FF2B5EF4-FFF2-40B4-BE49-F238E27FC236}">
                  <a16:creationId xmlns:a16="http://schemas.microsoft.com/office/drawing/2014/main" id="{31D6DD22-537F-ABAD-BCE5-3B9D3198B306}"/>
                </a:ext>
              </a:extLst>
            </p:cNvPr>
            <p:cNvSpPr/>
            <p:nvPr/>
          </p:nvSpPr>
          <p:spPr>
            <a:xfrm>
              <a:off x="8090484" y="4556459"/>
              <a:ext cx="174466" cy="64714"/>
            </a:xfrm>
            <a:prstGeom prst="ellipse">
              <a:avLst/>
            </a:prstGeom>
            <a:noFill/>
            <a:ln w="15875">
              <a:solidFill>
                <a:srgbClr val="FF0000"/>
              </a:solidFill>
              <a:prstDash val="solid"/>
            </a:ln>
          </p:spPr>
          <p:style>
            <a:lnRef idx="2">
              <a:schemeClr val="accent6"/>
            </a:lnRef>
            <a:fillRef idx="1">
              <a:schemeClr val="lt1"/>
            </a:fillRef>
            <a:effectRef idx="0">
              <a:schemeClr val="accent6"/>
            </a:effectRef>
            <a:fontRef idx="minor">
              <a:schemeClr val="dk1"/>
            </a:fontRef>
          </p:style>
          <p:txBody>
            <a:bodyPr rot="0" spcFirstLastPara="0" vert="horz" wrap="square" lIns="118169" tIns="59084" rIns="118169" bIns="59084" numCol="1" spcCol="0" rtlCol="0" fromWordArt="0" anchor="ctr" anchorCtr="0" forceAA="0" compatLnSpc="1">
              <a:prstTxWarp prst="textNoShape">
                <a:avLst/>
              </a:prstTxWarp>
              <a:noAutofit/>
            </a:bodyPr>
            <a:lstStyle/>
            <a:p>
              <a:endParaRPr lang="ja-JP" altLang="en-US" sz="2418" dirty="0">
                <a:latin typeface="ＭＳ Ｐゴシック" panose="020B0600070205080204" pitchFamily="50" charset="-128"/>
                <a:ea typeface="ＭＳ Ｐゴシック" panose="020B0600070205080204" pitchFamily="50" charset="-128"/>
              </a:endParaRPr>
            </a:p>
          </p:txBody>
        </p:sp>
      </p:grpSp>
      <p:sp>
        <p:nvSpPr>
          <p:cNvPr id="225" name="円/楕円 58">
            <a:extLst>
              <a:ext uri="{FF2B5EF4-FFF2-40B4-BE49-F238E27FC236}">
                <a16:creationId xmlns:a16="http://schemas.microsoft.com/office/drawing/2014/main" id="{2915C04F-9DA9-0DC2-FF05-5CC12C826B9B}"/>
              </a:ext>
            </a:extLst>
          </p:cNvPr>
          <p:cNvSpPr/>
          <p:nvPr/>
        </p:nvSpPr>
        <p:spPr>
          <a:xfrm rot="6562831">
            <a:off x="7668920" y="4060928"/>
            <a:ext cx="624498" cy="136014"/>
          </a:xfrm>
          <a:prstGeom prst="ellipse">
            <a:avLst/>
          </a:prstGeom>
          <a:noFill/>
          <a:ln w="12700">
            <a:solidFill>
              <a:srgbClr val="FF0000"/>
            </a:solidFill>
            <a:prstDash val="solid"/>
          </a:ln>
        </p:spPr>
        <p:style>
          <a:lnRef idx="2">
            <a:schemeClr val="accent6"/>
          </a:lnRef>
          <a:fillRef idx="1">
            <a:schemeClr val="lt1"/>
          </a:fillRef>
          <a:effectRef idx="0">
            <a:schemeClr val="accent6"/>
          </a:effectRef>
          <a:fontRef idx="minor">
            <a:schemeClr val="dk1"/>
          </a:fontRef>
        </p:style>
        <p:txBody>
          <a:bodyPr rot="0" spcFirstLastPara="0" vert="horz" wrap="square" lIns="118169" tIns="59084" rIns="118169" bIns="59084" numCol="1" spcCol="0" rtlCol="0" fromWordArt="0" anchor="ctr" anchorCtr="0" forceAA="0" compatLnSpc="1">
            <a:prstTxWarp prst="textNoShape">
              <a:avLst/>
            </a:prstTxWarp>
            <a:noAutofit/>
          </a:bodyPr>
          <a:lstStyle/>
          <a:p>
            <a:endParaRPr lang="ja-JP" altLang="en-US" sz="2418" dirty="0">
              <a:latin typeface="ＭＳ Ｐゴシック" panose="020B0600070205080204" pitchFamily="50" charset="-128"/>
              <a:ea typeface="ＭＳ Ｐゴシック" panose="020B0600070205080204" pitchFamily="50" charset="-128"/>
            </a:endParaRPr>
          </a:p>
        </p:txBody>
      </p:sp>
      <p:sp>
        <p:nvSpPr>
          <p:cNvPr id="226" name="円/楕円 58">
            <a:extLst>
              <a:ext uri="{FF2B5EF4-FFF2-40B4-BE49-F238E27FC236}">
                <a16:creationId xmlns:a16="http://schemas.microsoft.com/office/drawing/2014/main" id="{2E587C6B-7DA1-DB45-7B43-17C2EB374426}"/>
              </a:ext>
            </a:extLst>
          </p:cNvPr>
          <p:cNvSpPr/>
          <p:nvPr/>
        </p:nvSpPr>
        <p:spPr>
          <a:xfrm rot="3622451">
            <a:off x="7872711" y="3692445"/>
            <a:ext cx="140190" cy="63967"/>
          </a:xfrm>
          <a:prstGeom prst="ellipse">
            <a:avLst/>
          </a:prstGeom>
          <a:noFill/>
          <a:ln w="12700">
            <a:solidFill>
              <a:srgbClr val="FF0000"/>
            </a:solidFill>
            <a:prstDash val="solid"/>
          </a:ln>
        </p:spPr>
        <p:style>
          <a:lnRef idx="2">
            <a:schemeClr val="accent6"/>
          </a:lnRef>
          <a:fillRef idx="1">
            <a:schemeClr val="lt1"/>
          </a:fillRef>
          <a:effectRef idx="0">
            <a:schemeClr val="accent6"/>
          </a:effectRef>
          <a:fontRef idx="minor">
            <a:schemeClr val="dk1"/>
          </a:fontRef>
        </p:style>
        <p:txBody>
          <a:bodyPr rot="0" spcFirstLastPara="0" vert="horz" wrap="square" lIns="118169" tIns="59084" rIns="118169" bIns="59084" numCol="1" spcCol="0" rtlCol="0" fromWordArt="0" anchor="ctr" anchorCtr="0" forceAA="0" compatLnSpc="1">
            <a:prstTxWarp prst="textNoShape">
              <a:avLst/>
            </a:prstTxWarp>
            <a:noAutofit/>
          </a:bodyPr>
          <a:lstStyle/>
          <a:p>
            <a:endParaRPr lang="ja-JP" altLang="en-US" sz="2418" dirty="0">
              <a:latin typeface="ＭＳ Ｐゴシック" panose="020B0600070205080204" pitchFamily="50" charset="-128"/>
              <a:ea typeface="ＭＳ Ｐゴシック" panose="020B0600070205080204" pitchFamily="50" charset="-128"/>
            </a:endParaRPr>
          </a:p>
        </p:txBody>
      </p:sp>
      <p:sp>
        <p:nvSpPr>
          <p:cNvPr id="227" name="円/楕円 58">
            <a:extLst>
              <a:ext uri="{FF2B5EF4-FFF2-40B4-BE49-F238E27FC236}">
                <a16:creationId xmlns:a16="http://schemas.microsoft.com/office/drawing/2014/main" id="{5DF7DEA2-83CB-3A79-183A-F974A536D167}"/>
              </a:ext>
            </a:extLst>
          </p:cNvPr>
          <p:cNvSpPr/>
          <p:nvPr/>
        </p:nvSpPr>
        <p:spPr>
          <a:xfrm rot="6892221">
            <a:off x="7917755" y="3050098"/>
            <a:ext cx="381104" cy="124496"/>
          </a:xfrm>
          <a:prstGeom prst="ellipse">
            <a:avLst/>
          </a:prstGeom>
          <a:noFill/>
          <a:ln w="12700">
            <a:solidFill>
              <a:srgbClr val="FF0000"/>
            </a:solidFill>
            <a:prstDash val="solid"/>
          </a:ln>
        </p:spPr>
        <p:style>
          <a:lnRef idx="2">
            <a:schemeClr val="accent6"/>
          </a:lnRef>
          <a:fillRef idx="1">
            <a:schemeClr val="lt1"/>
          </a:fillRef>
          <a:effectRef idx="0">
            <a:schemeClr val="accent6"/>
          </a:effectRef>
          <a:fontRef idx="minor">
            <a:schemeClr val="dk1"/>
          </a:fontRef>
        </p:style>
        <p:txBody>
          <a:bodyPr rot="0" spcFirstLastPara="0" vert="horz" wrap="square" lIns="118169" tIns="59084" rIns="118169" bIns="59084" numCol="1" spcCol="0" rtlCol="0" fromWordArt="0" anchor="ctr" anchorCtr="0" forceAA="0" compatLnSpc="1">
            <a:prstTxWarp prst="textNoShape">
              <a:avLst/>
            </a:prstTxWarp>
            <a:noAutofit/>
          </a:bodyPr>
          <a:lstStyle/>
          <a:p>
            <a:endParaRPr lang="ja-JP" altLang="en-US" sz="2418" dirty="0">
              <a:latin typeface="ＭＳ Ｐゴシック" panose="020B0600070205080204" pitchFamily="50" charset="-128"/>
              <a:ea typeface="ＭＳ Ｐゴシック" panose="020B0600070205080204" pitchFamily="50" charset="-128"/>
            </a:endParaRPr>
          </a:p>
        </p:txBody>
      </p:sp>
      <p:sp>
        <p:nvSpPr>
          <p:cNvPr id="228" name="円/楕円 58">
            <a:extLst>
              <a:ext uri="{FF2B5EF4-FFF2-40B4-BE49-F238E27FC236}">
                <a16:creationId xmlns:a16="http://schemas.microsoft.com/office/drawing/2014/main" id="{622886AF-15E9-7DED-61D9-A670495A2F0C}"/>
              </a:ext>
            </a:extLst>
          </p:cNvPr>
          <p:cNvSpPr/>
          <p:nvPr/>
        </p:nvSpPr>
        <p:spPr>
          <a:xfrm rot="4185067">
            <a:off x="7684364" y="3135242"/>
            <a:ext cx="357222" cy="119229"/>
          </a:xfrm>
          <a:prstGeom prst="ellipse">
            <a:avLst/>
          </a:prstGeom>
          <a:noFill/>
          <a:ln w="12700">
            <a:solidFill>
              <a:srgbClr val="FF0000"/>
            </a:solidFill>
            <a:prstDash val="solid"/>
          </a:ln>
        </p:spPr>
        <p:style>
          <a:lnRef idx="2">
            <a:schemeClr val="accent6"/>
          </a:lnRef>
          <a:fillRef idx="1">
            <a:schemeClr val="lt1"/>
          </a:fillRef>
          <a:effectRef idx="0">
            <a:schemeClr val="accent6"/>
          </a:effectRef>
          <a:fontRef idx="minor">
            <a:schemeClr val="dk1"/>
          </a:fontRef>
        </p:style>
        <p:txBody>
          <a:bodyPr rot="0" spcFirstLastPara="0" vert="horz" wrap="square" lIns="118169" tIns="59084" rIns="118169" bIns="59084" numCol="1" spcCol="0" rtlCol="0" fromWordArt="0" anchor="ctr" anchorCtr="0" forceAA="0" compatLnSpc="1">
            <a:prstTxWarp prst="textNoShape">
              <a:avLst/>
            </a:prstTxWarp>
            <a:noAutofit/>
          </a:bodyPr>
          <a:lstStyle/>
          <a:p>
            <a:endParaRPr lang="ja-JP" altLang="en-US" sz="2418" dirty="0">
              <a:latin typeface="ＭＳ Ｐゴシック" panose="020B0600070205080204" pitchFamily="50" charset="-128"/>
              <a:ea typeface="ＭＳ Ｐゴシック" panose="020B0600070205080204" pitchFamily="50" charset="-128"/>
            </a:endParaRPr>
          </a:p>
        </p:txBody>
      </p:sp>
      <p:sp>
        <p:nvSpPr>
          <p:cNvPr id="229" name="円/楕円 58">
            <a:extLst>
              <a:ext uri="{FF2B5EF4-FFF2-40B4-BE49-F238E27FC236}">
                <a16:creationId xmlns:a16="http://schemas.microsoft.com/office/drawing/2014/main" id="{D6E6DAC7-662F-3AF6-901E-4EDDA1AA6786}"/>
              </a:ext>
            </a:extLst>
          </p:cNvPr>
          <p:cNvSpPr/>
          <p:nvPr/>
        </p:nvSpPr>
        <p:spPr>
          <a:xfrm rot="5822408">
            <a:off x="7490795" y="3162706"/>
            <a:ext cx="287849" cy="81647"/>
          </a:xfrm>
          <a:prstGeom prst="ellipse">
            <a:avLst/>
          </a:prstGeom>
          <a:noFill/>
          <a:ln w="12700">
            <a:solidFill>
              <a:srgbClr val="FF0000"/>
            </a:solidFill>
            <a:prstDash val="solid"/>
          </a:ln>
        </p:spPr>
        <p:style>
          <a:lnRef idx="2">
            <a:schemeClr val="accent6"/>
          </a:lnRef>
          <a:fillRef idx="1">
            <a:schemeClr val="lt1"/>
          </a:fillRef>
          <a:effectRef idx="0">
            <a:schemeClr val="accent6"/>
          </a:effectRef>
          <a:fontRef idx="minor">
            <a:schemeClr val="dk1"/>
          </a:fontRef>
        </p:style>
        <p:txBody>
          <a:bodyPr rot="0" spcFirstLastPara="0" vert="horz" wrap="square" lIns="118169" tIns="59084" rIns="118169" bIns="59084" numCol="1" spcCol="0" rtlCol="0" fromWordArt="0" anchor="ctr" anchorCtr="0" forceAA="0" compatLnSpc="1">
            <a:prstTxWarp prst="textNoShape">
              <a:avLst/>
            </a:prstTxWarp>
            <a:noAutofit/>
          </a:bodyPr>
          <a:lstStyle/>
          <a:p>
            <a:endParaRPr lang="ja-JP" altLang="en-US" sz="2418" dirty="0">
              <a:latin typeface="ＭＳ Ｐゴシック" panose="020B0600070205080204" pitchFamily="50" charset="-128"/>
              <a:ea typeface="ＭＳ Ｐゴシック" panose="020B0600070205080204" pitchFamily="50" charset="-128"/>
            </a:endParaRPr>
          </a:p>
        </p:txBody>
      </p:sp>
      <p:sp>
        <p:nvSpPr>
          <p:cNvPr id="230" name="フリーフォーム: 図形 229">
            <a:extLst>
              <a:ext uri="{FF2B5EF4-FFF2-40B4-BE49-F238E27FC236}">
                <a16:creationId xmlns:a16="http://schemas.microsoft.com/office/drawing/2014/main" id="{7422CE0A-8E7F-3123-4AA1-A4FF77DE15E3}"/>
              </a:ext>
            </a:extLst>
          </p:cNvPr>
          <p:cNvSpPr/>
          <p:nvPr/>
        </p:nvSpPr>
        <p:spPr>
          <a:xfrm>
            <a:off x="8319601" y="3376026"/>
            <a:ext cx="144000" cy="23813"/>
          </a:xfrm>
          <a:custGeom>
            <a:avLst/>
            <a:gdLst>
              <a:gd name="connsiteX0" fmla="*/ 0 w 178594"/>
              <a:gd name="connsiteY0" fmla="*/ 23813 h 23813"/>
              <a:gd name="connsiteX1" fmla="*/ 0 w 178594"/>
              <a:gd name="connsiteY1" fmla="*/ 23813 h 23813"/>
              <a:gd name="connsiteX2" fmla="*/ 154782 w 178594"/>
              <a:gd name="connsiteY2" fmla="*/ 0 h 23813"/>
              <a:gd name="connsiteX3" fmla="*/ 178594 w 178594"/>
              <a:gd name="connsiteY3" fmla="*/ 2381 h 23813"/>
              <a:gd name="connsiteX0" fmla="*/ 0 w 154782"/>
              <a:gd name="connsiteY0" fmla="*/ 23813 h 23813"/>
              <a:gd name="connsiteX1" fmla="*/ 0 w 154782"/>
              <a:gd name="connsiteY1" fmla="*/ 23813 h 23813"/>
              <a:gd name="connsiteX2" fmla="*/ 154782 w 154782"/>
              <a:gd name="connsiteY2" fmla="*/ 0 h 23813"/>
            </a:gdLst>
            <a:ahLst/>
            <a:cxnLst>
              <a:cxn ang="0">
                <a:pos x="connsiteX0" y="connsiteY0"/>
              </a:cxn>
              <a:cxn ang="0">
                <a:pos x="connsiteX1" y="connsiteY1"/>
              </a:cxn>
              <a:cxn ang="0">
                <a:pos x="connsiteX2" y="connsiteY2"/>
              </a:cxn>
            </a:cxnLst>
            <a:rect l="l" t="t" r="r" b="b"/>
            <a:pathLst>
              <a:path w="154782" h="23813">
                <a:moveTo>
                  <a:pt x="0" y="23813"/>
                </a:moveTo>
                <a:lnTo>
                  <a:pt x="0" y="23813"/>
                </a:lnTo>
                <a:lnTo>
                  <a:pt x="154782" y="0"/>
                </a:lnTo>
              </a:path>
            </a:pathLst>
          </a:custGeom>
          <a:no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1" name="フリーフォーム: 図形 230">
            <a:extLst>
              <a:ext uri="{FF2B5EF4-FFF2-40B4-BE49-F238E27FC236}">
                <a16:creationId xmlns:a16="http://schemas.microsoft.com/office/drawing/2014/main" id="{A5E964F4-C810-0252-27A8-88F7C0ED646D}"/>
              </a:ext>
            </a:extLst>
          </p:cNvPr>
          <p:cNvSpPr/>
          <p:nvPr/>
        </p:nvSpPr>
        <p:spPr>
          <a:xfrm>
            <a:off x="8312419" y="3374866"/>
            <a:ext cx="154782" cy="23813"/>
          </a:xfrm>
          <a:custGeom>
            <a:avLst/>
            <a:gdLst>
              <a:gd name="connsiteX0" fmla="*/ 0 w 178594"/>
              <a:gd name="connsiteY0" fmla="*/ 23813 h 23813"/>
              <a:gd name="connsiteX1" fmla="*/ 0 w 178594"/>
              <a:gd name="connsiteY1" fmla="*/ 23813 h 23813"/>
              <a:gd name="connsiteX2" fmla="*/ 154782 w 178594"/>
              <a:gd name="connsiteY2" fmla="*/ 0 h 23813"/>
              <a:gd name="connsiteX3" fmla="*/ 178594 w 178594"/>
              <a:gd name="connsiteY3" fmla="*/ 2381 h 23813"/>
              <a:gd name="connsiteX0" fmla="*/ 0 w 154782"/>
              <a:gd name="connsiteY0" fmla="*/ 23813 h 23813"/>
              <a:gd name="connsiteX1" fmla="*/ 0 w 154782"/>
              <a:gd name="connsiteY1" fmla="*/ 23813 h 23813"/>
              <a:gd name="connsiteX2" fmla="*/ 154782 w 154782"/>
              <a:gd name="connsiteY2" fmla="*/ 0 h 23813"/>
            </a:gdLst>
            <a:ahLst/>
            <a:cxnLst>
              <a:cxn ang="0">
                <a:pos x="connsiteX0" y="connsiteY0"/>
              </a:cxn>
              <a:cxn ang="0">
                <a:pos x="connsiteX1" y="connsiteY1"/>
              </a:cxn>
              <a:cxn ang="0">
                <a:pos x="connsiteX2" y="connsiteY2"/>
              </a:cxn>
            </a:cxnLst>
            <a:rect l="l" t="t" r="r" b="b"/>
            <a:pathLst>
              <a:path w="154782" h="23813">
                <a:moveTo>
                  <a:pt x="0" y="23813"/>
                </a:moveTo>
                <a:lnTo>
                  <a:pt x="0" y="23813"/>
                </a:lnTo>
                <a:lnTo>
                  <a:pt x="154782" y="0"/>
                </a:lnTo>
              </a:path>
            </a:pathLst>
          </a:custGeom>
          <a:no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2" name="円/楕円 58">
            <a:extLst>
              <a:ext uri="{FF2B5EF4-FFF2-40B4-BE49-F238E27FC236}">
                <a16:creationId xmlns:a16="http://schemas.microsoft.com/office/drawing/2014/main" id="{3CB258AF-0774-E52B-1FD7-1DE305DA126A}"/>
              </a:ext>
            </a:extLst>
          </p:cNvPr>
          <p:cNvSpPr/>
          <p:nvPr/>
        </p:nvSpPr>
        <p:spPr>
          <a:xfrm rot="8975491">
            <a:off x="7565989" y="3515634"/>
            <a:ext cx="136731" cy="75014"/>
          </a:xfrm>
          <a:prstGeom prst="ellipse">
            <a:avLst/>
          </a:prstGeom>
          <a:noFill/>
          <a:ln w="12700">
            <a:solidFill>
              <a:srgbClr val="FF0000"/>
            </a:solidFill>
            <a:prstDash val="solid"/>
          </a:ln>
        </p:spPr>
        <p:style>
          <a:lnRef idx="2">
            <a:schemeClr val="accent6"/>
          </a:lnRef>
          <a:fillRef idx="1">
            <a:schemeClr val="lt1"/>
          </a:fillRef>
          <a:effectRef idx="0">
            <a:schemeClr val="accent6"/>
          </a:effectRef>
          <a:fontRef idx="minor">
            <a:schemeClr val="dk1"/>
          </a:fontRef>
        </p:style>
        <p:txBody>
          <a:bodyPr rot="0" spcFirstLastPara="0" vert="horz" wrap="square" lIns="118169" tIns="59084" rIns="118169" bIns="59084" numCol="1" spcCol="0" rtlCol="0" fromWordArt="0" anchor="ctr" anchorCtr="0" forceAA="0" compatLnSpc="1">
            <a:prstTxWarp prst="textNoShape">
              <a:avLst/>
            </a:prstTxWarp>
            <a:noAutofit/>
          </a:bodyPr>
          <a:lstStyle/>
          <a:p>
            <a:endParaRPr lang="ja-JP" altLang="en-US" sz="2418" dirty="0">
              <a:latin typeface="ＭＳ Ｐゴシック" panose="020B0600070205080204" pitchFamily="50" charset="-128"/>
              <a:ea typeface="ＭＳ Ｐゴシック" panose="020B0600070205080204" pitchFamily="50" charset="-128"/>
            </a:endParaRPr>
          </a:p>
        </p:txBody>
      </p:sp>
      <p:sp>
        <p:nvSpPr>
          <p:cNvPr id="233" name="Rectangle 5">
            <a:extLst>
              <a:ext uri="{FF2B5EF4-FFF2-40B4-BE49-F238E27FC236}">
                <a16:creationId xmlns:a16="http://schemas.microsoft.com/office/drawing/2014/main" id="{02A049DA-1406-AE17-2151-096F40A0844E}"/>
              </a:ext>
            </a:extLst>
          </p:cNvPr>
          <p:cNvSpPr>
            <a:spLocks noChangeArrowheads="1"/>
          </p:cNvSpPr>
          <p:nvPr/>
        </p:nvSpPr>
        <p:spPr bwMode="auto">
          <a:xfrm>
            <a:off x="3911060" y="1846977"/>
            <a:ext cx="2850930" cy="24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eaLnBrk="1" hangingPunct="1">
              <a:lnSpc>
                <a:spcPts val="1400"/>
              </a:lnSpc>
              <a:spcBef>
                <a:spcPts val="170"/>
              </a:spcBef>
              <a:spcAft>
                <a:spcPts val="170"/>
              </a:spcAft>
              <a:buNone/>
              <a:tabLst>
                <a:tab pos="4238625" algn="l"/>
              </a:tabLst>
              <a:defRPr/>
            </a:pPr>
            <a:r>
              <a:rPr lang="en-US" altLang="ja-JP" sz="1200" dirty="0">
                <a:latin typeface="ＭＳ Ｐゴシック" panose="020B0600070205080204" pitchFamily="50" charset="-128"/>
              </a:rPr>
              <a:t>(</a:t>
            </a:r>
            <a:r>
              <a:rPr lang="ja-JP" altLang="en-US" sz="1200" dirty="0">
                <a:latin typeface="ＭＳ Ｐゴシック" panose="020B0600070205080204" pitchFamily="50" charset="-128"/>
              </a:rPr>
              <a:t>うち、一般会計：４１億７，</a:t>
            </a:r>
            <a:r>
              <a:rPr lang="en-US" altLang="ja-JP" sz="1200" dirty="0">
                <a:latin typeface="ＭＳ Ｐゴシック" panose="020B0600070205080204" pitchFamily="50" charset="-128"/>
              </a:rPr>
              <a:t>1</a:t>
            </a:r>
            <a:r>
              <a:rPr lang="ja-JP" altLang="en-US" sz="1200" dirty="0">
                <a:latin typeface="ＭＳ Ｐゴシック" panose="020B0600070205080204" pitchFamily="50" charset="-128"/>
              </a:rPr>
              <a:t>００万円）</a:t>
            </a:r>
            <a:endParaRPr lang="en-US" altLang="ja-JP" sz="1200" b="1" dirty="0">
              <a:latin typeface="ＭＳ Ｐゴシック" panose="020B0600070205080204" pitchFamily="50" charset="-128"/>
            </a:endParaRPr>
          </a:p>
        </p:txBody>
      </p:sp>
      <p:sp>
        <p:nvSpPr>
          <p:cNvPr id="234" name="Rectangle 5">
            <a:extLst>
              <a:ext uri="{FF2B5EF4-FFF2-40B4-BE49-F238E27FC236}">
                <a16:creationId xmlns:a16="http://schemas.microsoft.com/office/drawing/2014/main" id="{E22452B7-E960-949E-88F5-8271F7589EB5}"/>
              </a:ext>
            </a:extLst>
          </p:cNvPr>
          <p:cNvSpPr>
            <a:spLocks noChangeArrowheads="1"/>
          </p:cNvSpPr>
          <p:nvPr/>
        </p:nvSpPr>
        <p:spPr bwMode="auto">
          <a:xfrm>
            <a:off x="3189767" y="2028182"/>
            <a:ext cx="3572223" cy="24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eaLnBrk="1" hangingPunct="1">
              <a:lnSpc>
                <a:spcPts val="1400"/>
              </a:lnSpc>
              <a:spcBef>
                <a:spcPts val="170"/>
              </a:spcBef>
              <a:spcAft>
                <a:spcPts val="170"/>
              </a:spcAft>
              <a:buNone/>
              <a:tabLst>
                <a:tab pos="4238625" algn="l"/>
              </a:tabLst>
              <a:defRPr/>
            </a:pPr>
            <a:r>
              <a:rPr lang="en-US" altLang="ja-JP" sz="1200" dirty="0">
                <a:latin typeface="ＭＳ Ｐゴシック" panose="020B0600070205080204" pitchFamily="50" charset="-128"/>
              </a:rPr>
              <a:t>※</a:t>
            </a:r>
            <a:r>
              <a:rPr lang="ja-JP" altLang="en-US" sz="1200" dirty="0">
                <a:latin typeface="ＭＳ Ｐゴシック" panose="020B0600070205080204" pitchFamily="50" charset="-128"/>
              </a:rPr>
              <a:t>令和７年度補正予算の繰越分（８億円）を含む</a:t>
            </a:r>
            <a:endParaRPr lang="en-US" altLang="ja-JP" sz="1200" dirty="0">
              <a:latin typeface="ＭＳ Ｐゴシック" panose="020B0600070205080204" pitchFamily="50" charset="-128"/>
            </a:endParaRPr>
          </a:p>
        </p:txBody>
      </p:sp>
      <p:sp>
        <p:nvSpPr>
          <p:cNvPr id="6" name="Rectangle 5">
            <a:extLst>
              <a:ext uri="{FF2B5EF4-FFF2-40B4-BE49-F238E27FC236}">
                <a16:creationId xmlns:a16="http://schemas.microsoft.com/office/drawing/2014/main" id="{3B80B25B-8C4C-BC88-9AE3-6415DE15CBCF}"/>
              </a:ext>
            </a:extLst>
          </p:cNvPr>
          <p:cNvSpPr>
            <a:spLocks noChangeArrowheads="1"/>
          </p:cNvSpPr>
          <p:nvPr/>
        </p:nvSpPr>
        <p:spPr bwMode="auto">
          <a:xfrm>
            <a:off x="9436" y="3107936"/>
            <a:ext cx="6834827" cy="1607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lvl="0" eaLnBrk="1" hangingPunct="1">
              <a:spcBef>
                <a:spcPts val="170"/>
              </a:spcBef>
              <a:spcAft>
                <a:spcPts val="170"/>
              </a:spcAft>
              <a:buNone/>
              <a:tabLst>
                <a:tab pos="4257675" algn="l"/>
              </a:tabLst>
              <a:defRPr/>
            </a:pPr>
            <a:r>
              <a:rPr kumimoji="1" lang="ja-JP" altLang="en-US" sz="16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　</a:t>
            </a:r>
            <a:r>
              <a:rPr lang="ja-JP" altLang="en-US" sz="1600" b="1" dirty="0">
                <a:latin typeface="ＭＳ Ｐゴシック" panose="020B0600070205080204" pitchFamily="50" charset="-128"/>
              </a:rPr>
              <a:t>災害に強く持続可能な上下水道システムの構築（１８</a:t>
            </a:r>
            <a:r>
              <a:rPr lang="zh-TW" altLang="en-US" sz="1600" b="1" dirty="0">
                <a:latin typeface="ＭＳ Ｐゴシック" panose="020B0600070205080204" pitchFamily="50" charset="-128"/>
              </a:rPr>
              <a:t>億</a:t>
            </a:r>
            <a:r>
              <a:rPr lang="ja-JP" altLang="en-US" sz="1600" b="1" dirty="0">
                <a:latin typeface="ＭＳ Ｐゴシック" panose="020B0600070205080204" pitchFamily="50" charset="-128"/>
              </a:rPr>
              <a:t>６，２００</a:t>
            </a:r>
            <a:r>
              <a:rPr lang="zh-TW" altLang="en-US" sz="1600" b="1" dirty="0">
                <a:latin typeface="ＭＳ Ｐゴシック" panose="020B0600070205080204" pitchFamily="50" charset="-128"/>
              </a:rPr>
              <a:t>万円</a:t>
            </a:r>
            <a:r>
              <a:rPr lang="ja-JP" altLang="en-US" sz="1600" b="1" dirty="0">
                <a:latin typeface="ＭＳ Ｐゴシック" panose="020B0600070205080204" pitchFamily="50" charset="-128"/>
              </a:rPr>
              <a:t>） 　　</a:t>
            </a:r>
            <a:r>
              <a:rPr kumimoji="1" lang="ja-JP" altLang="en-US" sz="16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　　　　　　　　　　　　　　　　</a:t>
            </a:r>
            <a:r>
              <a:rPr kumimoji="1" lang="ja-JP" altLang="en-US" sz="1400" b="0" i="0" u="none" strike="noStrike" kern="1200" cap="none" spc="0" normalizeH="0" baseline="0" noProof="0" dirty="0">
                <a:ln>
                  <a:noFill/>
                </a:ln>
                <a:effectLst/>
                <a:uLnTx/>
                <a:uFillTx/>
                <a:latin typeface="ＭＳ Ｐゴシック" panose="020B0600070205080204" pitchFamily="50" charset="-128"/>
              </a:rPr>
              <a:t>　　　　   </a:t>
            </a:r>
            <a:endParaRPr lang="ja-JP" altLang="en-US" sz="1200" dirty="0">
              <a:latin typeface="ＭＳ Ｐゴシック" panose="020B0600070205080204" pitchFamily="50" charset="-128"/>
            </a:endParaRPr>
          </a:p>
          <a:p>
            <a:pPr marL="756000" marR="0" lvl="0" indent="-284400" algn="l" defTabSz="914400" rtl="0" eaLnBrk="1" fontAlgn="base" latinLnBrk="0" hangingPunct="1">
              <a:lnSpc>
                <a:spcPct val="100000"/>
              </a:lnSpc>
              <a:spcBef>
                <a:spcPts val="170"/>
              </a:spcBef>
              <a:spcAft>
                <a:spcPts val="170"/>
              </a:spcAft>
              <a:buClrTx/>
              <a:buSzTx/>
              <a:buFont typeface="Wingdings" panose="05000000000000000000" pitchFamily="2" charset="2"/>
              <a:buChar char="Ø"/>
              <a:tabLst>
                <a:tab pos="5740400" algn="l"/>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上下水道の</a:t>
            </a:r>
            <a:r>
              <a:rPr lang="ja-JP" altLang="en-US" sz="1400" dirty="0">
                <a:latin typeface="ＭＳ Ｐゴシック" panose="020B0600070205080204" pitchFamily="50" charset="-128"/>
              </a:rPr>
              <a:t>急所施設（浄水場・下水処理場等）や</a:t>
            </a: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医療機関等</a:t>
            </a:r>
            <a:r>
              <a:rPr lang="ja-JP" altLang="en-US" sz="1400" dirty="0">
                <a:latin typeface="ＭＳ Ｐゴシック" panose="020B0600070205080204" pitchFamily="50" charset="-128"/>
              </a:rPr>
              <a:t>の</a:t>
            </a:r>
            <a:br>
              <a:rPr lang="en-US" altLang="ja-JP" sz="1400" dirty="0">
                <a:latin typeface="ＭＳ Ｐゴシック" panose="020B0600070205080204" pitchFamily="50" charset="-128"/>
              </a:rPr>
            </a:br>
            <a:r>
              <a:rPr lang="ja-JP" altLang="en-US" sz="1400" dirty="0">
                <a:latin typeface="ＭＳ Ｐゴシック" panose="020B0600070205080204" pitchFamily="50" charset="-128"/>
              </a:rPr>
              <a:t>重要施設に接続する上下水道管路の耐震化を実施</a:t>
            </a:r>
          </a:p>
        </p:txBody>
      </p:sp>
      <p:sp>
        <p:nvSpPr>
          <p:cNvPr id="2" name="角丸四角形 20">
            <a:extLst>
              <a:ext uri="{FF2B5EF4-FFF2-40B4-BE49-F238E27FC236}">
                <a16:creationId xmlns:a16="http://schemas.microsoft.com/office/drawing/2014/main" id="{116FA882-6841-7703-9DD4-13470B819841}"/>
              </a:ext>
            </a:extLst>
          </p:cNvPr>
          <p:cNvSpPr/>
          <p:nvPr/>
        </p:nvSpPr>
        <p:spPr>
          <a:xfrm>
            <a:off x="45630" y="4018533"/>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3" name="Rectangle 5">
            <a:extLst>
              <a:ext uri="{FF2B5EF4-FFF2-40B4-BE49-F238E27FC236}">
                <a16:creationId xmlns:a16="http://schemas.microsoft.com/office/drawing/2014/main" id="{66D84492-0C2C-0D05-3FB1-75632B2623AA}"/>
              </a:ext>
            </a:extLst>
          </p:cNvPr>
          <p:cNvSpPr>
            <a:spLocks noChangeArrowheads="1"/>
          </p:cNvSpPr>
          <p:nvPr/>
        </p:nvSpPr>
        <p:spPr bwMode="auto">
          <a:xfrm>
            <a:off x="9436" y="3981767"/>
            <a:ext cx="7546972" cy="1147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lvl="0" eaLnBrk="1" hangingPunct="1">
              <a:spcBef>
                <a:spcPts val="170"/>
              </a:spcBef>
              <a:spcAft>
                <a:spcPts val="170"/>
              </a:spcAft>
              <a:buNone/>
              <a:tabLst>
                <a:tab pos="4257675" algn="l"/>
              </a:tabLst>
              <a:defRPr/>
            </a:pPr>
            <a:r>
              <a:rPr kumimoji="1" lang="ja-JP" altLang="en-US" sz="1600" b="1" i="0" u="none" strike="noStrike" kern="1200" cap="none" spc="0" normalizeH="0" baseline="0" noProof="0" dirty="0">
                <a:ln>
                  <a:noFill/>
                </a:ln>
                <a:effectLst/>
                <a:uLnTx/>
                <a:uFillTx/>
                <a:latin typeface="ＭＳ Ｐゴシック" panose="020B0600070205080204" pitchFamily="50" charset="-128"/>
              </a:rPr>
              <a:t>■　</a:t>
            </a:r>
            <a:r>
              <a:rPr lang="ja-JP" altLang="en-US" sz="1600" b="1" dirty="0">
                <a:latin typeface="ＭＳ Ｐゴシック" panose="020B0600070205080204" pitchFamily="50" charset="-128"/>
              </a:rPr>
              <a:t>避難所生活の質（</a:t>
            </a:r>
            <a:r>
              <a:rPr lang="en-US" altLang="ja-JP" sz="1600" b="1" dirty="0">
                <a:latin typeface="ＭＳ Ｐゴシック" panose="020B0600070205080204" pitchFamily="50" charset="-128"/>
              </a:rPr>
              <a:t>QOL</a:t>
            </a:r>
            <a:r>
              <a:rPr lang="ja-JP" altLang="en-US" sz="1600" b="1" dirty="0">
                <a:latin typeface="ＭＳ Ｐゴシック" panose="020B0600070205080204" pitchFamily="50" charset="-128"/>
              </a:rPr>
              <a:t>）の向上 　　　　　　　       （　　　 ４，３００</a:t>
            </a:r>
            <a:r>
              <a:rPr lang="zh-TW" altLang="en-US" sz="1600" b="1" dirty="0">
                <a:latin typeface="ＭＳ Ｐゴシック" panose="020B0600070205080204" pitchFamily="50" charset="-128"/>
              </a:rPr>
              <a:t>万円</a:t>
            </a:r>
            <a:r>
              <a:rPr lang="ja-JP" altLang="en-US" sz="1600" b="1" dirty="0">
                <a:latin typeface="ＭＳ Ｐゴシック" panose="020B0600070205080204" pitchFamily="50" charset="-128"/>
              </a:rPr>
              <a:t>） 　　</a:t>
            </a:r>
            <a:r>
              <a:rPr kumimoji="1" lang="ja-JP" altLang="en-US" sz="1600" b="1" i="0" u="none" strike="noStrike" kern="1200" cap="none" spc="0" normalizeH="0" baseline="0" noProof="0" dirty="0">
                <a:ln>
                  <a:noFill/>
                </a:ln>
                <a:effectLst/>
                <a:uLnTx/>
                <a:uFillTx/>
                <a:latin typeface="ＭＳ Ｐゴシック" panose="020B0600070205080204" pitchFamily="50" charset="-128"/>
              </a:rPr>
              <a:t>　　　　　　　　　　　　　　　　</a:t>
            </a:r>
            <a:r>
              <a:rPr kumimoji="1" lang="ja-JP" altLang="en-US" sz="1400" b="1" i="0" u="none" strike="noStrike" kern="1200" cap="none" spc="0" normalizeH="0" baseline="0" noProof="0" dirty="0">
                <a:ln>
                  <a:noFill/>
                </a:ln>
                <a:effectLst/>
                <a:uLnTx/>
                <a:uFillTx/>
                <a:latin typeface="ＭＳ Ｐゴシック" panose="020B0600070205080204" pitchFamily="50" charset="-128"/>
              </a:rPr>
              <a:t>　　　　   </a:t>
            </a:r>
            <a:endParaRPr lang="en-US" altLang="ja-JP" sz="1400" b="1" dirty="0">
              <a:latin typeface="ＭＳ Ｐゴシック" panose="020B0600070205080204" pitchFamily="50" charset="-128"/>
            </a:endParaRPr>
          </a:p>
          <a:p>
            <a:pPr marL="756000" indent="-284400" eaLnBrk="1" hangingPunct="1">
              <a:spcBef>
                <a:spcPts val="170"/>
              </a:spcBef>
              <a:spcAft>
                <a:spcPts val="170"/>
              </a:spcAft>
              <a:buFont typeface="Wingdings" panose="05000000000000000000" pitchFamily="2" charset="2"/>
              <a:buChar char="Ø"/>
              <a:tabLst>
                <a:tab pos="5740400" algn="l"/>
              </a:tabLst>
              <a:defRPr/>
            </a:pPr>
            <a:r>
              <a:rPr lang="ja-JP" altLang="en-US" sz="1400" dirty="0">
                <a:latin typeface="ＭＳ Ｐゴシック" panose="020B0600070205080204" pitchFamily="50" charset="-128"/>
              </a:rPr>
              <a:t>災害時避難所となる市立小中学校等に、地震時等でも水の使用が可能となる</a:t>
            </a:r>
            <a:endParaRPr lang="en-US" altLang="ja-JP" sz="1400" dirty="0">
              <a:latin typeface="ＭＳ Ｐゴシック" panose="020B0600070205080204" pitchFamily="50" charset="-128"/>
            </a:endParaRPr>
          </a:p>
          <a:p>
            <a:pPr marL="471600" eaLnBrk="1" hangingPunct="1">
              <a:spcBef>
                <a:spcPts val="170"/>
              </a:spcBef>
              <a:spcAft>
                <a:spcPts val="170"/>
              </a:spcAft>
              <a:buNone/>
              <a:tabLst>
                <a:tab pos="5740400" algn="l"/>
              </a:tabLst>
              <a:defRPr/>
            </a:pPr>
            <a:r>
              <a:rPr lang="ja-JP" altLang="en-US" sz="1400" dirty="0">
                <a:latin typeface="ＭＳ Ｐゴシック" panose="020B0600070205080204" pitchFamily="50" charset="-128"/>
              </a:rPr>
              <a:t>　　 耐震給水栓を設置</a:t>
            </a:r>
            <a:endParaRPr lang="en-US" altLang="ja-JP" sz="1400" dirty="0">
              <a:latin typeface="ＭＳ Ｐゴシック" panose="020B0600070205080204" pitchFamily="50" charset="-128"/>
            </a:endParaRPr>
          </a:p>
          <a:p>
            <a:pPr marL="756000" indent="-284400" eaLnBrk="1" hangingPunct="1">
              <a:spcBef>
                <a:spcPts val="170"/>
              </a:spcBef>
              <a:spcAft>
                <a:spcPts val="170"/>
              </a:spcAft>
              <a:buFont typeface="Wingdings" panose="05000000000000000000" pitchFamily="2" charset="2"/>
              <a:buChar char="Ø"/>
              <a:tabLst>
                <a:tab pos="5740400" algn="l"/>
              </a:tabLst>
              <a:defRPr/>
            </a:pPr>
            <a:r>
              <a:rPr lang="ja-JP" altLang="en-US" sz="1400" dirty="0">
                <a:latin typeface="ＭＳ Ｐゴシック" panose="020B0600070205080204" pitchFamily="50" charset="-128"/>
              </a:rPr>
              <a:t>避難所等のトイレ環境の更なる改善に向けたマンホールトイレ等の調査検討</a:t>
            </a:r>
            <a:endParaRPr lang="en-US" altLang="ja-JP" sz="1400" dirty="0">
              <a:latin typeface="ＭＳ Ｐゴシック" panose="020B0600070205080204" pitchFamily="50" charset="-128"/>
            </a:endParaRPr>
          </a:p>
          <a:p>
            <a:pPr marL="756000" lvl="0" indent="-284400" eaLnBrk="1" hangingPunct="1">
              <a:spcBef>
                <a:spcPts val="170"/>
              </a:spcBef>
              <a:spcAft>
                <a:spcPts val="170"/>
              </a:spcAft>
              <a:buFont typeface="Wingdings" panose="05000000000000000000" pitchFamily="2" charset="2"/>
              <a:buChar char="Ø"/>
              <a:tabLst>
                <a:tab pos="5740400" algn="l"/>
              </a:tabLst>
              <a:defRPr/>
            </a:pPr>
            <a:endParaRPr lang="en-US" altLang="ja-JP" sz="1400" dirty="0">
              <a:latin typeface="ＭＳ Ｐゴシック" panose="020B0600070205080204" pitchFamily="50" charset="-128"/>
            </a:endParaRPr>
          </a:p>
        </p:txBody>
      </p:sp>
      <p:sp>
        <p:nvSpPr>
          <p:cNvPr id="4" name="Rectangle 5">
            <a:extLst>
              <a:ext uri="{FF2B5EF4-FFF2-40B4-BE49-F238E27FC236}">
                <a16:creationId xmlns:a16="http://schemas.microsoft.com/office/drawing/2014/main" id="{193900FE-933C-8117-B46D-C31762B6EDB9}"/>
              </a:ext>
            </a:extLst>
          </p:cNvPr>
          <p:cNvSpPr>
            <a:spLocks noChangeArrowheads="1"/>
          </p:cNvSpPr>
          <p:nvPr/>
        </p:nvSpPr>
        <p:spPr bwMode="auto">
          <a:xfrm>
            <a:off x="3542346" y="947815"/>
            <a:ext cx="3433851" cy="24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8964" rIns="0"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eaLnBrk="1" hangingPunct="1">
              <a:lnSpc>
                <a:spcPts val="1400"/>
              </a:lnSpc>
              <a:spcBef>
                <a:spcPts val="170"/>
              </a:spcBef>
              <a:spcAft>
                <a:spcPts val="170"/>
              </a:spcAft>
              <a:buNone/>
              <a:tabLst>
                <a:tab pos="4238625" algn="l"/>
              </a:tabLst>
              <a:defRPr/>
            </a:pPr>
            <a:r>
              <a:rPr lang="en-US" altLang="ja-JP" sz="1200" dirty="0">
                <a:latin typeface="ＭＳ Ｐゴシック" panose="020B0600070205080204" pitchFamily="50" charset="-128"/>
              </a:rPr>
              <a:t>※</a:t>
            </a:r>
            <a:r>
              <a:rPr lang="ja-JP" altLang="en-US" sz="1200" dirty="0">
                <a:latin typeface="ＭＳ Ｐゴシック" panose="020B0600070205080204" pitchFamily="50" charset="-128"/>
              </a:rPr>
              <a:t>令和７年度補正予算の繰越分（２億円）を含む</a:t>
            </a:r>
            <a:endParaRPr lang="en-US" altLang="ja-JP" sz="1200" dirty="0">
              <a:latin typeface="ＭＳ Ｐゴシック" panose="020B0600070205080204" pitchFamily="50" charset="-128"/>
            </a:endParaRPr>
          </a:p>
        </p:txBody>
      </p:sp>
    </p:spTree>
    <p:extLst>
      <p:ext uri="{BB962C8B-B14F-4D97-AF65-F5344CB8AC3E}">
        <p14:creationId xmlns:p14="http://schemas.microsoft.com/office/powerpoint/2010/main" val="711171299"/>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76E84-7963-239B-7693-7F7604D02552}"/>
            </a:ext>
          </a:extLst>
        </p:cNvPr>
        <p:cNvGrpSpPr/>
        <p:nvPr/>
      </p:nvGrpSpPr>
      <p:grpSpPr>
        <a:xfrm>
          <a:off x="0" y="0"/>
          <a:ext cx="0" cy="0"/>
          <a:chOff x="0" y="0"/>
          <a:chExt cx="0" cy="0"/>
        </a:xfrm>
      </p:grpSpPr>
      <p:sp>
        <p:nvSpPr>
          <p:cNvPr id="5" name="Rectangle 5">
            <a:extLst>
              <a:ext uri="{FF2B5EF4-FFF2-40B4-BE49-F238E27FC236}">
                <a16:creationId xmlns:a16="http://schemas.microsoft.com/office/drawing/2014/main" id="{438BF68A-7666-8A98-8700-7BEE6CED29BD}"/>
              </a:ext>
            </a:extLst>
          </p:cNvPr>
          <p:cNvSpPr>
            <a:spLocks noChangeArrowheads="1"/>
          </p:cNvSpPr>
          <p:nvPr/>
        </p:nvSpPr>
        <p:spPr bwMode="auto">
          <a:xfrm>
            <a:off x="59454" y="450297"/>
            <a:ext cx="7328454" cy="169726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eaLnBrk="1" hangingPunct="1">
              <a:spcBef>
                <a:spcPts val="170"/>
              </a:spcBef>
              <a:spcAft>
                <a:spcPts val="0"/>
              </a:spcAft>
              <a:buNone/>
              <a:tabLst>
                <a:tab pos="4303713" algn="l"/>
              </a:tabLst>
              <a:defRPr/>
            </a:pPr>
            <a:r>
              <a:rPr lang="ja-JP" altLang="en-US" sz="1600" b="1" dirty="0">
                <a:latin typeface="ＭＳ Ｐゴシック" panose="020B0600070205080204" pitchFamily="50" charset="-128"/>
              </a:rPr>
              <a:t>■　気候変動等を踏まえた水害への備え　　 </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　　</a:t>
            </a:r>
            <a:r>
              <a:rPr lang="en-US" altLang="ja-JP" sz="1600" b="1" dirty="0">
                <a:latin typeface="ＭＳ Ｐゴシック" panose="020B0600070205080204" pitchFamily="50" charset="-128"/>
              </a:rPr>
              <a:t>   </a:t>
            </a:r>
            <a:r>
              <a:rPr lang="ja-JP" altLang="en-US" sz="1600" b="1" dirty="0">
                <a:latin typeface="ＭＳ Ｐゴシック" panose="020B0600070205080204" pitchFamily="50" charset="-128"/>
              </a:rPr>
              <a:t>（</a:t>
            </a:r>
            <a:r>
              <a:rPr lang="ja-JP" altLang="en-US" sz="1600" b="1" dirty="0">
                <a:latin typeface="ＭＳ Ｐゴシック" pitchFamily="50" charset="-128"/>
                <a:ea typeface="ＭＳ Ｐゴシック" charset="-128"/>
              </a:rPr>
              <a:t>２０億４，９００万円</a:t>
            </a:r>
            <a:r>
              <a:rPr lang="ja-JP" altLang="en-US" sz="1600" b="1" dirty="0">
                <a:latin typeface="ＭＳ Ｐゴシック" panose="020B0600070205080204" pitchFamily="50" charset="-128"/>
              </a:rPr>
              <a:t>）</a:t>
            </a:r>
            <a:endParaRPr lang="en-US" altLang="ja-JP" sz="1400" dirty="0">
              <a:latin typeface="ＭＳ Ｐゴシック" panose="020B0600070205080204" pitchFamily="50" charset="-128"/>
            </a:endParaRPr>
          </a:p>
          <a:p>
            <a:pPr marL="471600" eaLnBrk="1" hangingPunct="1">
              <a:spcBef>
                <a:spcPts val="0"/>
              </a:spcBef>
              <a:spcAft>
                <a:spcPts val="170"/>
              </a:spcAft>
              <a:buNone/>
              <a:tabLst>
                <a:tab pos="5740400" algn="l"/>
              </a:tabLst>
              <a:defRPr/>
            </a:pPr>
            <a:r>
              <a:rPr lang="ja-JP" altLang="en-US" sz="1200" dirty="0">
                <a:latin typeface="ＭＳ Ｐゴシック" panose="020B0600070205080204" pitchFamily="50" charset="-128"/>
              </a:rPr>
              <a:t>　　　　　　　　　　　　　　　　　　　　　　　  　　　　　　　　　　 　     （うち、一般会計：１９億６，４００万円）</a:t>
            </a:r>
            <a:endParaRPr lang="en-US" altLang="ja-JP" sz="1200" dirty="0">
              <a:latin typeface="ＭＳ Ｐゴシック" panose="020B0600070205080204" pitchFamily="50" charset="-128"/>
            </a:endParaRPr>
          </a:p>
          <a:p>
            <a:pPr marL="757350" indent="-285750" eaLnBrk="1" hangingPunct="1">
              <a:spcBef>
                <a:spcPts val="0"/>
              </a:spcBef>
              <a:spcAft>
                <a:spcPts val="170"/>
              </a:spcAft>
              <a:buFont typeface="Wingdings" panose="05000000000000000000" pitchFamily="2" charset="2"/>
              <a:buChar char="Ø"/>
              <a:tabLst>
                <a:tab pos="5740400" algn="l"/>
              </a:tabLst>
              <a:defRPr/>
            </a:pPr>
            <a:r>
              <a:rPr lang="ja-JP" altLang="en-US" sz="1400" dirty="0">
                <a:latin typeface="ＭＳ Ｐゴシック" panose="020B0600070205080204" pitchFamily="50" charset="-128"/>
              </a:rPr>
              <a:t>気候変動による降雨量の増大に対応した下水道施設（下水道幹線、雨水ポンプ等）の整備に係る取組を継続して実施</a:t>
            </a:r>
            <a:endParaRPr lang="en-US" altLang="ja-JP" sz="1400" dirty="0">
              <a:latin typeface="ＭＳ Ｐゴシック" panose="020B0600070205080204" pitchFamily="50" charset="-128"/>
            </a:endParaRPr>
          </a:p>
          <a:p>
            <a:pPr marL="757350" indent="-285750" eaLnBrk="1" hangingPunct="1">
              <a:spcBef>
                <a:spcPts val="0"/>
              </a:spcBef>
              <a:spcAft>
                <a:spcPts val="170"/>
              </a:spcAft>
              <a:buFont typeface="Wingdings" panose="05000000000000000000" pitchFamily="2" charset="2"/>
              <a:buChar char="Ø"/>
              <a:tabLst>
                <a:tab pos="5740400" algn="l"/>
              </a:tabLst>
              <a:defRPr/>
            </a:pPr>
            <a:r>
              <a:rPr lang="ja-JP" altLang="en-US" sz="1400" dirty="0">
                <a:latin typeface="ＭＳ Ｐゴシック" panose="020B0600070205080204" pitchFamily="50" charset="-128"/>
              </a:rPr>
              <a:t>気候変動を踏まえた海岸堤防の整備及び防波堤の</a:t>
            </a:r>
            <a:r>
              <a:rPr lang="ja-JP" altLang="ja-JP" sz="1400" dirty="0"/>
              <a:t>嵩上げ</a:t>
            </a:r>
            <a:r>
              <a:rPr lang="ja-JP" altLang="en-US" sz="1400" dirty="0"/>
              <a:t>に向けた</a:t>
            </a:r>
            <a:r>
              <a:rPr lang="ja-JP" altLang="ja-JP" sz="1400" dirty="0"/>
              <a:t>設計</a:t>
            </a:r>
            <a:r>
              <a:rPr lang="ja-JP" altLang="en-US" sz="1400" dirty="0"/>
              <a:t>など</a:t>
            </a:r>
            <a:r>
              <a:rPr lang="ja-JP" altLang="ja-JP" sz="1400" dirty="0"/>
              <a:t>を実施</a:t>
            </a:r>
            <a:endParaRPr lang="en-US" altLang="ja-JP" sz="1400" dirty="0">
              <a:latin typeface="ＭＳ Ｐゴシック" panose="020B0600070205080204" pitchFamily="50" charset="-128"/>
            </a:endParaRPr>
          </a:p>
          <a:p>
            <a:pPr marL="757350" indent="-285750" eaLnBrk="1" hangingPunct="1">
              <a:spcBef>
                <a:spcPts val="0"/>
              </a:spcBef>
              <a:spcAft>
                <a:spcPts val="170"/>
              </a:spcAft>
              <a:buFont typeface="Wingdings" panose="05000000000000000000" pitchFamily="2" charset="2"/>
              <a:buChar char="Ø"/>
              <a:tabLst>
                <a:tab pos="5740400" algn="l"/>
              </a:tabLst>
              <a:defRPr/>
            </a:pPr>
            <a:r>
              <a:rPr lang="ja-JP" altLang="en-US" sz="1400" dirty="0">
                <a:latin typeface="ＭＳ Ｐゴシック" panose="020B0600070205080204" pitchFamily="50" charset="-128"/>
              </a:rPr>
              <a:t>台風の高波等による浸水被害の最小化を図るため、過去最大規模の</a:t>
            </a:r>
            <a:br>
              <a:rPr lang="en-US" altLang="ja-JP" sz="1400" dirty="0">
                <a:latin typeface="ＭＳ Ｐゴシック" panose="020B0600070205080204" pitchFamily="50" charset="-128"/>
              </a:rPr>
            </a:br>
            <a:r>
              <a:rPr lang="ja-JP" altLang="en-US" sz="1400" dirty="0">
                <a:latin typeface="ＭＳ Ｐゴシック" panose="020B0600070205080204" pitchFamily="50" charset="-128"/>
              </a:rPr>
              <a:t>台風（伊勢湾台風級）を想定した埋立地の浸水対策</a:t>
            </a:r>
            <a:endParaRPr lang="en-US" altLang="ja-JP" sz="1400" dirty="0">
              <a:latin typeface="ＭＳ Ｐゴシック" panose="020B0600070205080204" pitchFamily="50" charset="-128"/>
            </a:endParaRPr>
          </a:p>
        </p:txBody>
      </p:sp>
      <p:sp>
        <p:nvSpPr>
          <p:cNvPr id="14" name="Rectangle 4">
            <a:extLst>
              <a:ext uri="{FF2B5EF4-FFF2-40B4-BE49-F238E27FC236}">
                <a16:creationId xmlns:a16="http://schemas.microsoft.com/office/drawing/2014/main" id="{DA5005D6-0DAD-9ECB-9803-E2E88D817BFF}"/>
              </a:ext>
            </a:extLst>
          </p:cNvPr>
          <p:cNvSpPr>
            <a:spLocks noChangeArrowheads="1"/>
          </p:cNvSpPr>
          <p:nvPr/>
        </p:nvSpPr>
        <p:spPr bwMode="auto">
          <a:xfrm>
            <a:off x="-1588" y="-4763"/>
            <a:ext cx="9145588" cy="476251"/>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防災体制の更なる充実・震災対策の推進②</a:t>
            </a:r>
          </a:p>
        </p:txBody>
      </p:sp>
      <p:sp>
        <p:nvSpPr>
          <p:cNvPr id="28" name="Rectangle 4">
            <a:extLst>
              <a:ext uri="{FF2B5EF4-FFF2-40B4-BE49-F238E27FC236}">
                <a16:creationId xmlns:a16="http://schemas.microsoft.com/office/drawing/2014/main" id="{4E03B820-001C-11B2-28F1-C3538110B26C}"/>
              </a:ext>
            </a:extLst>
          </p:cNvPr>
          <p:cNvSpPr>
            <a:spLocks noChangeArrowheads="1"/>
          </p:cNvSpPr>
          <p:nvPr/>
        </p:nvSpPr>
        <p:spPr bwMode="auto">
          <a:xfrm>
            <a:off x="7302500" y="0"/>
            <a:ext cx="1841500"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lgn="ctr">
                <a:solidFill>
                  <a:srgbClr val="000000"/>
                </a:solidFill>
                <a:miter lim="800000"/>
                <a:headEnd/>
                <a:tailEnd/>
              </a14:hiddenLine>
            </a:ext>
          </a:extLst>
        </p:spPr>
        <p:txBody>
          <a:bodyPr wrap="none" lIns="77929" tIns="38964" rIns="77929" bIns="38964" anchor="ctr"/>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400" dirty="0">
                <a:solidFill>
                  <a:srgbClr val="000099"/>
                </a:solidFill>
                <a:latin typeface="ＭＳ Ｐゴシック" panose="020B0600070205080204" pitchFamily="50" charset="-128"/>
                <a:ea typeface="HG創英角ｺﾞｼｯｸUB" panose="020B0909000000000000" pitchFamily="49" charset="-128"/>
              </a:rPr>
              <a:t>防災力の強化</a:t>
            </a:r>
            <a:endParaRPr lang="en-US" altLang="ja-JP" sz="1400" dirty="0">
              <a:solidFill>
                <a:srgbClr val="000099"/>
              </a:solidFill>
              <a:latin typeface="ＭＳ Ｐゴシック" panose="020B0600070205080204" pitchFamily="50" charset="-128"/>
              <a:ea typeface="HG創英角ｺﾞｼｯｸUB" panose="020B0909000000000000" pitchFamily="49" charset="-128"/>
            </a:endParaRPr>
          </a:p>
        </p:txBody>
      </p:sp>
      <p:sp>
        <p:nvSpPr>
          <p:cNvPr id="76" name="スライド番号プレースホルダ 3">
            <a:extLst>
              <a:ext uri="{FF2B5EF4-FFF2-40B4-BE49-F238E27FC236}">
                <a16:creationId xmlns:a16="http://schemas.microsoft.com/office/drawing/2014/main" id="{D4B32BB9-D209-753A-E0E0-0E15B885FB6B}"/>
              </a:ext>
            </a:extLst>
          </p:cNvPr>
          <p:cNvSpPr txBox="1">
            <a:spLocks noGrp="1"/>
          </p:cNvSpPr>
          <p:nvPr/>
        </p:nvSpPr>
        <p:spPr bwMode="auto">
          <a:xfrm>
            <a:off x="6969622" y="4756807"/>
            <a:ext cx="2133600" cy="357187"/>
          </a:xfrm>
          <a:prstGeom prst="rect">
            <a:avLst/>
          </a:prstGeom>
          <a:noFill/>
          <a:ln>
            <a:miter lim="800000"/>
            <a:headEnd/>
            <a:tailEnd/>
          </a:ln>
        </p:spPr>
        <p:txBody>
          <a:bodyPr lIns="77928" tIns="38964" rIns="77928" bIns="38964"/>
          <a:lstStyle/>
          <a:p>
            <a:pPr algn="r" eaLnBrk="1" hangingPunct="1">
              <a:defRPr/>
            </a:pPr>
            <a:fld id="{8FFDCF82-61BD-41EF-A490-9375BDA4C9D1}" type="slidenum">
              <a:rPr lang="en-US" altLang="ja-JP" sz="2000" b="1" smtClean="0">
                <a:effectLst>
                  <a:outerShdw blurRad="38100" dist="38100" dir="2700000" algn="tl">
                    <a:srgbClr val="C0C0C0"/>
                  </a:outerShdw>
                </a:effectLst>
                <a:latin typeface="ＭＳ Ｐゴシック" panose="020B0600070205080204" pitchFamily="50" charset="-128"/>
                <a:cs typeface="Arial" panose="020B0604020202020204" pitchFamily="34" charset="0"/>
              </a:rPr>
              <a:t>48</a:t>
            </a:fld>
            <a:endParaRPr lang="en-US" altLang="ja-JP" sz="2000" b="1" dirty="0">
              <a:effectLst>
                <a:outerShdw blurRad="38100" dist="38100" dir="2700000" algn="tl">
                  <a:srgbClr val="C0C0C0"/>
                </a:outerShdw>
              </a:effectLst>
              <a:latin typeface="ＭＳ Ｐゴシック" panose="020B0600070205080204" pitchFamily="50"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F65A25D9-22C1-216B-A601-7A2B2F5CFABC}"/>
              </a:ext>
            </a:extLst>
          </p:cNvPr>
          <p:cNvSpPr txBox="1"/>
          <p:nvPr/>
        </p:nvSpPr>
        <p:spPr>
          <a:xfrm>
            <a:off x="7204064" y="1453607"/>
            <a:ext cx="1863521" cy="246221"/>
          </a:xfrm>
          <a:prstGeom prst="rect">
            <a:avLst/>
          </a:prstGeom>
          <a:noFill/>
        </p:spPr>
        <p:txBody>
          <a:bodyPr wrap="square" rtlCol="0" anchor="b">
            <a:spAutoFit/>
          </a:bodyPr>
          <a:lstStyle/>
          <a:p>
            <a:pPr algn="ctr"/>
            <a:r>
              <a:rPr lang="ja-JP" altLang="en-US" sz="1000" b="1" dirty="0"/>
              <a:t>下水道幹線のイメージ</a:t>
            </a:r>
            <a:endParaRPr kumimoji="1" lang="ja-JP" altLang="en-US" sz="1000" b="1" dirty="0"/>
          </a:p>
        </p:txBody>
      </p:sp>
      <p:pic>
        <p:nvPicPr>
          <p:cNvPr id="10" name="図 9">
            <a:extLst>
              <a:ext uri="{FF2B5EF4-FFF2-40B4-BE49-F238E27FC236}">
                <a16:creationId xmlns:a16="http://schemas.microsoft.com/office/drawing/2014/main" id="{3631BC28-E8BF-A5BA-7EB8-C4A13E2F6E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36722" y="494983"/>
            <a:ext cx="1657312" cy="983603"/>
          </a:xfrm>
          <a:prstGeom prst="rect">
            <a:avLst/>
          </a:prstGeom>
        </p:spPr>
      </p:pic>
      <p:sp>
        <p:nvSpPr>
          <p:cNvPr id="33" name="角丸四角形 20">
            <a:extLst>
              <a:ext uri="{FF2B5EF4-FFF2-40B4-BE49-F238E27FC236}">
                <a16:creationId xmlns:a16="http://schemas.microsoft.com/office/drawing/2014/main" id="{FA43EEC0-F13F-A545-70DE-BE161875363E}"/>
              </a:ext>
            </a:extLst>
          </p:cNvPr>
          <p:cNvSpPr/>
          <p:nvPr/>
        </p:nvSpPr>
        <p:spPr>
          <a:xfrm>
            <a:off x="49364" y="4324830"/>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sp>
        <p:nvSpPr>
          <p:cNvPr id="36" name="角丸四角形 37">
            <a:extLst>
              <a:ext uri="{FF2B5EF4-FFF2-40B4-BE49-F238E27FC236}">
                <a16:creationId xmlns:a16="http://schemas.microsoft.com/office/drawing/2014/main" id="{0DFA9E53-0A7C-0C7B-7FE5-D194B77BB7F5}"/>
              </a:ext>
            </a:extLst>
          </p:cNvPr>
          <p:cNvSpPr/>
          <p:nvPr/>
        </p:nvSpPr>
        <p:spPr>
          <a:xfrm>
            <a:off x="192321" y="1363894"/>
            <a:ext cx="288925" cy="288000"/>
          </a:xfrm>
          <a:prstGeom prst="roundRect">
            <a:avLst/>
          </a:prstGeom>
          <a:no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拡</a:t>
            </a:r>
          </a:p>
        </p:txBody>
      </p:sp>
      <p:sp>
        <p:nvSpPr>
          <p:cNvPr id="13" name="Rectangle 5">
            <a:extLst>
              <a:ext uri="{FF2B5EF4-FFF2-40B4-BE49-F238E27FC236}">
                <a16:creationId xmlns:a16="http://schemas.microsoft.com/office/drawing/2014/main" id="{04864A0A-776D-3F39-E674-E4BCAE1AFC87}"/>
              </a:ext>
            </a:extLst>
          </p:cNvPr>
          <p:cNvSpPr>
            <a:spLocks noChangeArrowheads="1"/>
          </p:cNvSpPr>
          <p:nvPr/>
        </p:nvSpPr>
        <p:spPr bwMode="auto">
          <a:xfrm>
            <a:off x="60344" y="2075215"/>
            <a:ext cx="6833170" cy="145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lvl="0" eaLnBrk="1" hangingPunct="1">
              <a:spcBef>
                <a:spcPts val="170"/>
              </a:spcBef>
              <a:spcAft>
                <a:spcPts val="170"/>
              </a:spcAft>
              <a:buNone/>
              <a:tabLst>
                <a:tab pos="4238625" algn="l"/>
              </a:tabLst>
              <a:defRPr/>
            </a:pPr>
            <a:r>
              <a:rPr kumimoji="1" lang="ja-JP" altLang="en-US" sz="16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　密集住宅市街地整備の推進　　　</a:t>
            </a:r>
            <a:r>
              <a:rPr kumimoji="1" lang="ja-JP" altLang="en-US" sz="16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　</a:t>
            </a:r>
            <a:r>
              <a:rPr lang="ja-JP" altLang="en-US" sz="1600" b="1" dirty="0">
                <a:latin typeface="ＭＳ Ｐゴシック" panose="020B0600070205080204" pitchFamily="50" charset="-128"/>
              </a:rPr>
              <a:t>　　　　　　　　　</a:t>
            </a:r>
            <a:r>
              <a:rPr kumimoji="1" lang="ja-JP" altLang="en-US" sz="16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a:t>
            </a:r>
            <a:r>
              <a:rPr lang="ja-JP" altLang="en-US" sz="1600" b="1" dirty="0">
                <a:latin typeface="ＭＳ Ｐゴシック" panose="020B0600070205080204" pitchFamily="50" charset="-128"/>
              </a:rPr>
              <a:t>２１</a:t>
            </a:r>
            <a:r>
              <a:rPr kumimoji="1" lang="ja-JP" altLang="en-US" sz="1600" b="1" i="0" u="none" strike="noStrike" kern="1200" cap="none" spc="0" normalizeH="0" baseline="0" noProof="0" dirty="0">
                <a:ln>
                  <a:noFill/>
                </a:ln>
                <a:effectLst/>
                <a:uLnTx/>
                <a:uFillTx/>
                <a:latin typeface="ＭＳ Ｐゴシック" pitchFamily="50" charset="-128"/>
                <a:ea typeface="ＭＳ Ｐゴシック" charset="-128"/>
                <a:cs typeface="+mn-cs"/>
              </a:rPr>
              <a:t>億</a:t>
            </a:r>
            <a:r>
              <a:rPr lang="ja-JP" altLang="en-US" sz="1600" b="1" dirty="0">
                <a:latin typeface="ＭＳ Ｐゴシック" pitchFamily="50" charset="-128"/>
                <a:ea typeface="ＭＳ Ｐゴシック" charset="-128"/>
              </a:rPr>
              <a:t>７</a:t>
            </a:r>
            <a:r>
              <a:rPr kumimoji="1" lang="ja-JP" altLang="en-US" sz="1600" b="1" i="0" u="none" strike="noStrike" kern="1200" cap="none" spc="0" normalizeH="0" baseline="0" noProof="0" dirty="0">
                <a:ln>
                  <a:noFill/>
                </a:ln>
                <a:effectLst/>
                <a:uLnTx/>
                <a:uFillTx/>
                <a:latin typeface="ＭＳ Ｐゴシック" pitchFamily="50" charset="-128"/>
                <a:ea typeface="ＭＳ Ｐゴシック" charset="-128"/>
                <a:cs typeface="+mn-cs"/>
              </a:rPr>
              <a:t>，</a:t>
            </a:r>
            <a:r>
              <a:rPr lang="ja-JP" altLang="en-US" sz="1600" b="1" dirty="0">
                <a:latin typeface="ＭＳ Ｐゴシック" pitchFamily="50" charset="-128"/>
                <a:ea typeface="ＭＳ Ｐゴシック" charset="-128"/>
              </a:rPr>
              <a:t>３</a:t>
            </a:r>
            <a:r>
              <a:rPr kumimoji="1" lang="ja-JP" altLang="en-US" sz="1600" b="1" i="0" u="none" strike="noStrike" kern="1200" cap="none" spc="0" normalizeH="0" baseline="0" noProof="0" dirty="0">
                <a:ln>
                  <a:noFill/>
                </a:ln>
                <a:effectLst/>
                <a:uLnTx/>
                <a:uFillTx/>
                <a:latin typeface="ＭＳ Ｐゴシック" pitchFamily="50" charset="-128"/>
                <a:ea typeface="ＭＳ Ｐゴシック" charset="-128"/>
                <a:cs typeface="+mn-cs"/>
              </a:rPr>
              <a:t>００万円</a:t>
            </a:r>
            <a:r>
              <a:rPr kumimoji="1" lang="ja-JP" altLang="en-US" sz="160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a:t>
            </a:r>
            <a:endParaRPr kumimoji="1" lang="en-US" altLang="ja-JP" sz="1050" b="1"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a:p>
            <a:pPr marL="756000" marR="0" lvl="0" indent="-284400" algn="l" defTabSz="914400" rtl="0" eaLnBrk="1" fontAlgn="base" latinLnBrk="0" hangingPunct="1">
              <a:lnSpc>
                <a:spcPct val="100000"/>
              </a:lnSpc>
              <a:spcBef>
                <a:spcPts val="170"/>
              </a:spcBef>
              <a:spcAft>
                <a:spcPts val="170"/>
              </a:spcAft>
              <a:buClrTx/>
              <a:buSzTx/>
              <a:buFont typeface="Wingdings" panose="05000000000000000000" pitchFamily="2" charset="2"/>
              <a:buChar char="Ø"/>
              <a:tabLst>
                <a:tab pos="5740400" algn="l"/>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「密集住宅市街地整備プログラム」に基づき、老朽木造住宅の除却・建替え等への支援の強化により市街地の不燃化を促進するとともに、防災骨格の形成等に資する都市計画道路を整備</a:t>
            </a:r>
            <a:endPar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endParaRPr>
          </a:p>
          <a:p>
            <a:pPr marL="756000" lvl="0" indent="-284400" eaLnBrk="1" hangingPunct="1">
              <a:spcBef>
                <a:spcPts val="170"/>
              </a:spcBef>
              <a:spcAft>
                <a:spcPts val="170"/>
              </a:spcAft>
              <a:buFont typeface="Wingdings" panose="05000000000000000000" pitchFamily="2" charset="2"/>
              <a:buChar char="Ø"/>
              <a:tabLst>
                <a:tab pos="5740400" algn="l"/>
              </a:tabLst>
              <a:defRPr/>
            </a:pP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重点対策地区において感震ブレーカー設置</a:t>
            </a:r>
            <a:r>
              <a:rPr lang="ja-JP" altLang="en-US" sz="1400" dirty="0">
                <a:latin typeface="ＭＳ Ｐゴシック" panose="020B0600070205080204" pitchFamily="50" charset="-128"/>
              </a:rPr>
              <a:t>に対する</a:t>
            </a:r>
            <a:r>
              <a:rPr kumimoji="1" lang="ja-JP" altLang="en-US"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mn-cs"/>
              </a:rPr>
              <a:t>補助制度を創設</a:t>
            </a:r>
            <a:endParaRPr kumimoji="1" lang="en-US" altLang="ja-JP" sz="1400" b="0" i="0" u="none" strike="noStrike" kern="1200" cap="none" spc="0" normalizeH="0" baseline="0" noProof="0" dirty="0">
              <a:ln>
                <a:noFill/>
              </a:ln>
              <a:effectLst/>
              <a:uLnTx/>
              <a:uFillTx/>
              <a:latin typeface="ＭＳ Ｐゴシック" panose="020B0600070205080204" pitchFamily="50" charset="-128"/>
              <a:ea typeface="ＭＳ Ｐゴシック" panose="020B0600070205080204" pitchFamily="50" charset="-128"/>
              <a:cs typeface="Times New Roman" pitchFamily="18" charset="0"/>
            </a:endParaRPr>
          </a:p>
        </p:txBody>
      </p:sp>
      <p:sp>
        <p:nvSpPr>
          <p:cNvPr id="18" name="角丸四角形 20">
            <a:extLst>
              <a:ext uri="{FF2B5EF4-FFF2-40B4-BE49-F238E27FC236}">
                <a16:creationId xmlns:a16="http://schemas.microsoft.com/office/drawing/2014/main" id="{B9B02560-CE60-160B-DDB0-67BB32B7E044}"/>
              </a:ext>
            </a:extLst>
          </p:cNvPr>
          <p:cNvSpPr/>
          <p:nvPr/>
        </p:nvSpPr>
        <p:spPr>
          <a:xfrm>
            <a:off x="193826" y="3050983"/>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新</a:t>
            </a:r>
          </a:p>
        </p:txBody>
      </p:sp>
      <p:sp>
        <p:nvSpPr>
          <p:cNvPr id="19" name="角丸四角形 37">
            <a:extLst>
              <a:ext uri="{FF2B5EF4-FFF2-40B4-BE49-F238E27FC236}">
                <a16:creationId xmlns:a16="http://schemas.microsoft.com/office/drawing/2014/main" id="{7EC23EAF-EAA7-7F21-4D42-C0D65CA484EA}"/>
              </a:ext>
            </a:extLst>
          </p:cNvPr>
          <p:cNvSpPr/>
          <p:nvPr/>
        </p:nvSpPr>
        <p:spPr>
          <a:xfrm>
            <a:off x="197474" y="2375534"/>
            <a:ext cx="288925" cy="288000"/>
          </a:xfrm>
          <a:prstGeom prst="roundRect">
            <a:avLst/>
          </a:prstGeom>
          <a:noFill/>
          <a:ln w="3175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chemeClr val="tx1"/>
                </a:solidFill>
                <a:effectLst/>
                <a:uLnTx/>
                <a:uFillTx/>
                <a:latin typeface="HG丸ｺﾞｼｯｸM-PRO" pitchFamily="50" charset="-128"/>
                <a:ea typeface="HG丸ｺﾞｼｯｸM-PRO" pitchFamily="50" charset="-128"/>
                <a:cs typeface="+mn-cs"/>
              </a:rPr>
              <a:t>拡</a:t>
            </a:r>
          </a:p>
        </p:txBody>
      </p:sp>
      <p:sp>
        <p:nvSpPr>
          <p:cNvPr id="2" name="Rectangle 5">
            <a:extLst>
              <a:ext uri="{FF2B5EF4-FFF2-40B4-BE49-F238E27FC236}">
                <a16:creationId xmlns:a16="http://schemas.microsoft.com/office/drawing/2014/main" id="{15AC723B-3F41-6695-DDE9-4DF9CFBCA963}"/>
              </a:ext>
            </a:extLst>
          </p:cNvPr>
          <p:cNvSpPr>
            <a:spLocks noChangeArrowheads="1"/>
          </p:cNvSpPr>
          <p:nvPr/>
        </p:nvSpPr>
        <p:spPr bwMode="auto">
          <a:xfrm>
            <a:off x="60346" y="4301157"/>
            <a:ext cx="8496258" cy="790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eaLnBrk="1" hangingPunct="1">
              <a:spcBef>
                <a:spcPts val="170"/>
              </a:spcBef>
              <a:spcAft>
                <a:spcPts val="170"/>
              </a:spcAft>
              <a:buNone/>
              <a:tabLst>
                <a:tab pos="4238625" algn="l"/>
              </a:tabLst>
              <a:defRPr/>
            </a:pPr>
            <a:r>
              <a:rPr lang="ja-JP" altLang="en-US" sz="1600" b="1" dirty="0">
                <a:latin typeface="ＭＳ Ｐゴシック" panose="020B0600070205080204" pitchFamily="50" charset="-128"/>
              </a:rPr>
              <a:t>■　災害時における旅行者の安全対策強化事業　　　（   　１，０００</a:t>
            </a:r>
            <a:r>
              <a:rPr lang="ja-JP" altLang="en-US" sz="1600" b="1" dirty="0">
                <a:latin typeface="ＭＳ Ｐゴシック" pitchFamily="50" charset="-128"/>
                <a:ea typeface="ＭＳ Ｐゴシック" charset="-128"/>
              </a:rPr>
              <a:t>万円</a:t>
            </a:r>
            <a:r>
              <a:rPr lang="ja-JP" altLang="en-US" sz="1600" b="1" dirty="0">
                <a:latin typeface="ＭＳ Ｐゴシック" panose="020B0600070205080204" pitchFamily="50" charset="-128"/>
              </a:rPr>
              <a:t>）</a:t>
            </a:r>
          </a:p>
          <a:p>
            <a:pPr marL="757350" indent="-285750" eaLnBrk="1" hangingPunct="1">
              <a:lnSpc>
                <a:spcPts val="1400"/>
              </a:lnSpc>
              <a:spcBef>
                <a:spcPts val="170"/>
              </a:spcBef>
              <a:spcAft>
                <a:spcPts val="170"/>
              </a:spcAft>
              <a:buFont typeface="Wingdings" panose="05000000000000000000" pitchFamily="2" charset="2"/>
              <a:buChar char="Ø"/>
              <a:tabLst>
                <a:tab pos="5740400" algn="l"/>
              </a:tabLst>
              <a:defRPr/>
            </a:pPr>
            <a:r>
              <a:rPr lang="ja-JP" altLang="en-US" sz="1400" dirty="0">
                <a:latin typeface="ＭＳ Ｐゴシック" panose="020B0600070205080204" pitchFamily="50" charset="-128"/>
              </a:rPr>
              <a:t>インバウンドを含む旅行者の災害時における安全対策を強化するため、旅行者の一時滞在施設となる宿泊施設等に対する研修やマニュアルの作成支援を実施</a:t>
            </a:r>
          </a:p>
        </p:txBody>
      </p:sp>
      <p:grpSp>
        <p:nvGrpSpPr>
          <p:cNvPr id="3" name="グループ化 2">
            <a:extLst>
              <a:ext uri="{FF2B5EF4-FFF2-40B4-BE49-F238E27FC236}">
                <a16:creationId xmlns:a16="http://schemas.microsoft.com/office/drawing/2014/main" id="{DC9BE47B-92F3-785A-C720-EF4D00664245}"/>
              </a:ext>
            </a:extLst>
          </p:cNvPr>
          <p:cNvGrpSpPr/>
          <p:nvPr/>
        </p:nvGrpSpPr>
        <p:grpSpPr>
          <a:xfrm>
            <a:off x="6636603" y="1805248"/>
            <a:ext cx="2600322" cy="1281663"/>
            <a:chOff x="6218697" y="3013675"/>
            <a:chExt cx="2600322" cy="1281663"/>
          </a:xfrm>
        </p:grpSpPr>
        <p:pic>
          <p:nvPicPr>
            <p:cNvPr id="8" name="図 7">
              <a:extLst>
                <a:ext uri="{FF2B5EF4-FFF2-40B4-BE49-F238E27FC236}">
                  <a16:creationId xmlns:a16="http://schemas.microsoft.com/office/drawing/2014/main" id="{8B756B8C-9D05-F94E-282C-13CA56F95B65}"/>
                </a:ext>
              </a:extLst>
            </p:cNvPr>
            <p:cNvPicPr/>
            <p:nvPr/>
          </p:nvPicPr>
          <p:blipFill rotWithShape="1">
            <a:blip r:embed="rId4" cstate="screen">
              <a:extLst>
                <a:ext uri="{28A0092B-C50C-407E-A947-70E740481C1C}">
                  <a14:useLocalDpi xmlns:a14="http://schemas.microsoft.com/office/drawing/2010/main"/>
                </a:ext>
              </a:extLst>
            </a:blip>
            <a:srcRect/>
            <a:stretch/>
          </p:blipFill>
          <p:spPr bwMode="auto">
            <a:xfrm>
              <a:off x="6440879" y="3158633"/>
              <a:ext cx="917575" cy="919733"/>
            </a:xfrm>
            <a:prstGeom prst="rect">
              <a:avLst/>
            </a:prstGeom>
            <a:ln>
              <a:noFill/>
            </a:ln>
            <a:extLst>
              <a:ext uri="{53640926-AAD7-44D8-BBD7-CCE9431645EC}">
                <a14:shadowObscured xmlns:a14="http://schemas.microsoft.com/office/drawing/2010/main"/>
              </a:ext>
            </a:extLst>
          </p:spPr>
        </p:pic>
        <p:pic>
          <p:nvPicPr>
            <p:cNvPr id="17" name="図 16">
              <a:extLst>
                <a:ext uri="{FF2B5EF4-FFF2-40B4-BE49-F238E27FC236}">
                  <a16:creationId xmlns:a16="http://schemas.microsoft.com/office/drawing/2014/main" id="{99120E50-317D-E5CA-16B6-2AAAE84207FD}"/>
                </a:ext>
              </a:extLst>
            </p:cNvPr>
            <p:cNvPicPr/>
            <p:nvPr/>
          </p:nvPicPr>
          <p:blipFill rotWithShape="1">
            <a:blip r:embed="rId5" cstate="screen">
              <a:extLst>
                <a:ext uri="{28A0092B-C50C-407E-A947-70E740481C1C}">
                  <a14:useLocalDpi xmlns:a14="http://schemas.microsoft.com/office/drawing/2010/main"/>
                </a:ext>
              </a:extLst>
            </a:blip>
            <a:srcRect/>
            <a:stretch/>
          </p:blipFill>
          <p:spPr bwMode="auto">
            <a:xfrm>
              <a:off x="7542051" y="3163430"/>
              <a:ext cx="1082919" cy="920644"/>
            </a:xfrm>
            <a:prstGeom prst="rect">
              <a:avLst/>
            </a:prstGeom>
            <a:ln>
              <a:noFill/>
            </a:ln>
            <a:extLst>
              <a:ext uri="{53640926-AAD7-44D8-BBD7-CCE9431645EC}">
                <a14:shadowObscured xmlns:a14="http://schemas.microsoft.com/office/drawing/2010/main"/>
              </a:ext>
            </a:extLst>
          </p:spPr>
        </p:pic>
        <p:sp>
          <p:nvSpPr>
            <p:cNvPr id="23" name="AutoShape 500">
              <a:extLst>
                <a:ext uri="{FF2B5EF4-FFF2-40B4-BE49-F238E27FC236}">
                  <a16:creationId xmlns:a16="http://schemas.microsoft.com/office/drawing/2014/main" id="{E0C940F2-DF2D-A40C-9A95-71BC1AF1FE14}"/>
                </a:ext>
              </a:extLst>
            </p:cNvPr>
            <p:cNvSpPr>
              <a:spLocks noChangeArrowheads="1"/>
            </p:cNvSpPr>
            <p:nvPr/>
          </p:nvSpPr>
          <p:spPr bwMode="auto">
            <a:xfrm rot="5400000">
              <a:off x="7257508" y="3563626"/>
              <a:ext cx="398264" cy="102241"/>
            </a:xfrm>
            <a:prstGeom prst="triangle">
              <a:avLst>
                <a:gd name="adj" fmla="val 50000"/>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rot="0" vert="horz" wrap="square" lIns="74295" tIns="8890" rIns="74295" bIns="8890" anchor="t" anchorCtr="0" upright="1">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FFFFFF"/>
                </a:solidFill>
                <a:effectLst/>
                <a:uLnTx/>
                <a:uFillTx/>
                <a:latin typeface="ＭＳ Ｐゴシック" panose="020B0600070205080204" pitchFamily="50" charset="-128"/>
                <a:ea typeface="ＭＳ Ｐゴシック"/>
                <a:cs typeface="+mn-cs"/>
              </a:endParaRPr>
            </a:p>
          </p:txBody>
        </p:sp>
        <p:sp>
          <p:nvSpPr>
            <p:cNvPr id="26" name="Rectangle 516">
              <a:extLst>
                <a:ext uri="{FF2B5EF4-FFF2-40B4-BE49-F238E27FC236}">
                  <a16:creationId xmlns:a16="http://schemas.microsoft.com/office/drawing/2014/main" id="{D7CD4B4F-0B0B-CE1E-DFB2-BA6375FFAA3C}"/>
                </a:ext>
              </a:extLst>
            </p:cNvPr>
            <p:cNvSpPr>
              <a:spLocks noChangeArrowheads="1"/>
            </p:cNvSpPr>
            <p:nvPr/>
          </p:nvSpPr>
          <p:spPr bwMode="auto">
            <a:xfrm>
              <a:off x="6724963" y="3013675"/>
              <a:ext cx="623039" cy="161024"/>
            </a:xfrm>
            <a:prstGeom prst="rect">
              <a:avLst/>
            </a:prstGeom>
            <a:solidFill>
              <a:srgbClr val="FFFFFF"/>
            </a:solidFill>
            <a:ln w="9525">
              <a:solidFill>
                <a:srgbClr val="000000"/>
              </a:solidFill>
              <a:miter lim="800000"/>
              <a:headEnd/>
              <a:tailEnd/>
            </a:ln>
          </p:spPr>
          <p:txBody>
            <a:bodyPr rot="0" vert="horz" wrap="square" lIns="36000" tIns="8890" rIns="36000" bIns="8890" anchor="t" anchorCtr="0" upright="1">
              <a:noAutofit/>
            </a:bodyPr>
            <a:lstStyle/>
            <a:p>
              <a:pPr marL="608013" marR="0" lvl="0" indent="-614363" algn="ctr" defTabSz="914400" rtl="0" eaLnBrk="0" fontAlgn="base" latinLnBrk="0" hangingPunct="0">
                <a:lnSpc>
                  <a:spcPct val="100000"/>
                </a:lnSpc>
                <a:spcBef>
                  <a:spcPct val="0"/>
                </a:spcBef>
                <a:spcAft>
                  <a:spcPts val="0"/>
                </a:spcAft>
                <a:buClrTx/>
                <a:buSzTx/>
                <a:buFontTx/>
                <a:buNone/>
                <a:tabLst/>
                <a:defRPr/>
              </a:pPr>
              <a:r>
                <a:rPr kumimoji="1" lang="ja-JP" altLang="en-US" sz="10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建替え前</a:t>
              </a:r>
              <a:endPar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7" name="Rectangle 516">
              <a:extLst>
                <a:ext uri="{FF2B5EF4-FFF2-40B4-BE49-F238E27FC236}">
                  <a16:creationId xmlns:a16="http://schemas.microsoft.com/office/drawing/2014/main" id="{5AA1026E-A33C-AED7-065F-0A12915DF369}"/>
                </a:ext>
              </a:extLst>
            </p:cNvPr>
            <p:cNvSpPr>
              <a:spLocks noChangeArrowheads="1"/>
            </p:cNvSpPr>
            <p:nvPr/>
          </p:nvSpPr>
          <p:spPr bwMode="auto">
            <a:xfrm>
              <a:off x="7998121" y="3015191"/>
              <a:ext cx="623039" cy="161024"/>
            </a:xfrm>
            <a:prstGeom prst="rect">
              <a:avLst/>
            </a:prstGeom>
            <a:solidFill>
              <a:srgbClr val="FFFFFF"/>
            </a:solidFill>
            <a:ln w="9525">
              <a:solidFill>
                <a:srgbClr val="000000"/>
              </a:solidFill>
              <a:miter lim="800000"/>
              <a:headEnd/>
              <a:tailEnd/>
            </a:ln>
          </p:spPr>
          <p:txBody>
            <a:bodyPr rot="0" vert="horz" wrap="square" lIns="36000" tIns="8890" rIns="36000" bIns="8890" anchor="t" anchorCtr="0" upright="1">
              <a:noAutofit/>
            </a:bodyPr>
            <a:lstStyle/>
            <a:p>
              <a:pPr marL="608013" marR="0" lvl="0" indent="-614363" algn="ctr" defTabSz="914400" rtl="0" eaLnBrk="0" fontAlgn="base" latinLnBrk="0" hangingPunct="0">
                <a:lnSpc>
                  <a:spcPct val="100000"/>
                </a:lnSpc>
                <a:spcBef>
                  <a:spcPct val="0"/>
                </a:spcBef>
                <a:spcAft>
                  <a:spcPts val="0"/>
                </a:spcAft>
                <a:buClrTx/>
                <a:buSzTx/>
                <a:buFontTx/>
                <a:buNone/>
                <a:tabLst/>
                <a:defRPr/>
              </a:pPr>
              <a:r>
                <a:rPr kumimoji="1" lang="ja-JP" altLang="en-US" sz="10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rPr>
                <a:t>建替え後</a:t>
              </a:r>
              <a:endParaRPr kumimoji="1" lang="ja-JP" altLang="en-US" sz="1200" b="0" i="0" u="none" strike="noStrike" kern="1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30" name="正方形/長方形 29">
              <a:extLst>
                <a:ext uri="{FF2B5EF4-FFF2-40B4-BE49-F238E27FC236}">
                  <a16:creationId xmlns:a16="http://schemas.microsoft.com/office/drawing/2014/main" id="{9F12142C-5BC7-BF88-D0AC-2112CF6038DE}"/>
                </a:ext>
              </a:extLst>
            </p:cNvPr>
            <p:cNvSpPr/>
            <p:nvPr/>
          </p:nvSpPr>
          <p:spPr>
            <a:xfrm>
              <a:off x="6218697" y="4049117"/>
              <a:ext cx="2600322" cy="24622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0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市街地の不燃化促進の事例</a:t>
              </a:r>
            </a:p>
          </p:txBody>
        </p:sp>
      </p:grpSp>
      <p:sp>
        <p:nvSpPr>
          <p:cNvPr id="7" name="Rectangle 5">
            <a:extLst>
              <a:ext uri="{FF2B5EF4-FFF2-40B4-BE49-F238E27FC236}">
                <a16:creationId xmlns:a16="http://schemas.microsoft.com/office/drawing/2014/main" id="{F1FD5BF1-C238-BDE1-FBBF-DA980101B8C7}"/>
              </a:ext>
            </a:extLst>
          </p:cNvPr>
          <p:cNvSpPr>
            <a:spLocks noChangeArrowheads="1"/>
          </p:cNvSpPr>
          <p:nvPr/>
        </p:nvSpPr>
        <p:spPr bwMode="auto">
          <a:xfrm>
            <a:off x="61537" y="3316320"/>
            <a:ext cx="7105710" cy="1041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7929" tIns="38964" rIns="77929" bIns="38964"/>
          <a:lstStyle>
            <a:lvl1pPr>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marL="288000" eaLnBrk="1" hangingPunct="1">
              <a:spcBef>
                <a:spcPts val="170"/>
              </a:spcBef>
              <a:spcAft>
                <a:spcPts val="170"/>
              </a:spcAft>
              <a:buNone/>
              <a:tabLst>
                <a:tab pos="4238625" algn="l"/>
              </a:tabLst>
              <a:defRPr/>
            </a:pPr>
            <a:r>
              <a:rPr lang="ja-JP" altLang="en-US" sz="1600" b="1" dirty="0">
                <a:latin typeface="ＭＳ Ｐゴシック" panose="020B0600070205080204" pitchFamily="50" charset="-128"/>
              </a:rPr>
              <a:t>■　中央区ビル火災を踏まえた消防・防災力の強化　（ ５億４，３００</a:t>
            </a:r>
            <a:r>
              <a:rPr lang="ja-JP" altLang="en-US" sz="1600" b="1" dirty="0">
                <a:latin typeface="ＭＳ Ｐゴシック" pitchFamily="50" charset="-128"/>
                <a:ea typeface="ＭＳ Ｐゴシック" charset="-128"/>
              </a:rPr>
              <a:t>万円</a:t>
            </a:r>
            <a:r>
              <a:rPr lang="ja-JP" altLang="en-US" sz="1600" b="1" dirty="0">
                <a:latin typeface="ＭＳ Ｐゴシック" panose="020B0600070205080204" pitchFamily="50" charset="-128"/>
              </a:rPr>
              <a:t>）</a:t>
            </a:r>
          </a:p>
          <a:p>
            <a:pPr marL="756000" indent="-284400" eaLnBrk="1" hangingPunct="1">
              <a:lnSpc>
                <a:spcPts val="1400"/>
              </a:lnSpc>
              <a:spcBef>
                <a:spcPts val="170"/>
              </a:spcBef>
              <a:spcAft>
                <a:spcPts val="170"/>
              </a:spcAft>
              <a:buFont typeface="Wingdings" panose="05000000000000000000" pitchFamily="2" charset="2"/>
              <a:buChar char="Ø"/>
              <a:tabLst>
                <a:tab pos="5740400" algn="l"/>
              </a:tabLst>
              <a:defRPr/>
            </a:pPr>
            <a:r>
              <a:rPr lang="ja-JP" altLang="en-US" sz="1400" dirty="0">
                <a:latin typeface="ＭＳ Ｐゴシック" panose="020B0600070205080204" pitchFamily="50" charset="-128"/>
              </a:rPr>
              <a:t>消防力の強化に向けた警防活動資器材等の整備及び効果的な訓練の実施</a:t>
            </a:r>
            <a:endParaRPr lang="en-US" altLang="ja-JP" sz="1400" dirty="0">
              <a:latin typeface="ＭＳ Ｐゴシック" panose="020B0600070205080204" pitchFamily="50" charset="-128"/>
            </a:endParaRPr>
          </a:p>
          <a:p>
            <a:pPr marL="756000" indent="-284400" eaLnBrk="1" hangingPunct="1">
              <a:lnSpc>
                <a:spcPts val="1400"/>
              </a:lnSpc>
              <a:spcBef>
                <a:spcPts val="170"/>
              </a:spcBef>
              <a:spcAft>
                <a:spcPts val="170"/>
              </a:spcAft>
              <a:buFont typeface="Wingdings" panose="05000000000000000000" pitchFamily="2" charset="2"/>
              <a:buChar char="Ø"/>
              <a:tabLst>
                <a:tab pos="5740400" algn="l"/>
              </a:tabLst>
              <a:defRPr/>
            </a:pPr>
            <a:r>
              <a:rPr lang="ja-JP" altLang="en-US" sz="1400" dirty="0">
                <a:latin typeface="ＭＳ Ｐゴシック" panose="020B0600070205080204" pitchFamily="50" charset="-128"/>
              </a:rPr>
              <a:t>特定一階段等防火対象物の関係者等に対し、消防訓練の指導及び防火対象物</a:t>
            </a:r>
            <a:endParaRPr lang="en-US" altLang="ja-JP" sz="1400" dirty="0">
              <a:latin typeface="ＭＳ Ｐゴシック" panose="020B0600070205080204" pitchFamily="50" charset="-128"/>
            </a:endParaRPr>
          </a:p>
          <a:p>
            <a:pPr marL="471600" eaLnBrk="1" hangingPunct="1">
              <a:lnSpc>
                <a:spcPts val="1400"/>
              </a:lnSpc>
              <a:spcBef>
                <a:spcPts val="170"/>
              </a:spcBef>
              <a:spcAft>
                <a:spcPts val="170"/>
              </a:spcAft>
              <a:buNone/>
              <a:tabLst>
                <a:tab pos="5740400" algn="l"/>
              </a:tabLst>
              <a:defRPr/>
            </a:pPr>
            <a:r>
              <a:rPr lang="ja-JP" altLang="en-US" sz="1400" dirty="0">
                <a:latin typeface="ＭＳ Ｐゴシック" panose="020B0600070205080204" pitchFamily="50" charset="-128"/>
              </a:rPr>
              <a:t>　　 点検等の未実施・未報告建物への点検促進・指導の実施</a:t>
            </a:r>
            <a:endParaRPr lang="en-US" altLang="ja-JP" sz="1400" dirty="0">
              <a:latin typeface="ＭＳ Ｐゴシック" panose="020B0600070205080204" pitchFamily="50" charset="-128"/>
            </a:endParaRPr>
          </a:p>
        </p:txBody>
      </p:sp>
      <p:sp>
        <p:nvSpPr>
          <p:cNvPr id="9" name="角丸四角形 20">
            <a:extLst>
              <a:ext uri="{FF2B5EF4-FFF2-40B4-BE49-F238E27FC236}">
                <a16:creationId xmlns:a16="http://schemas.microsoft.com/office/drawing/2014/main" id="{B6FFDBA0-C8C8-8A86-995F-D4469264C001}"/>
              </a:ext>
            </a:extLst>
          </p:cNvPr>
          <p:cNvSpPr/>
          <p:nvPr/>
        </p:nvSpPr>
        <p:spPr>
          <a:xfrm>
            <a:off x="56921" y="3352131"/>
            <a:ext cx="288925" cy="288925"/>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defPPr>
              <a:defRPr lang="ja-JP"/>
            </a:defPPr>
            <a:lvl1pPr algn="l" rtl="0" eaLnBrk="0" fontAlgn="base" hangingPunct="0">
              <a:spcBef>
                <a:spcPct val="0"/>
              </a:spcBef>
              <a:spcAft>
                <a:spcPct val="0"/>
              </a:spcAft>
              <a:defRPr kumimoji="1" kern="1200">
                <a:solidFill>
                  <a:schemeClr val="lt1"/>
                </a:solidFill>
                <a:latin typeface="+mn-lt"/>
                <a:ea typeface="+mn-ea"/>
                <a:cs typeface="+mn-cs"/>
              </a:defRPr>
            </a:lvl1pPr>
            <a:lvl2pPr marL="384175" indent="-42863" algn="l" rtl="0" eaLnBrk="0" fontAlgn="base" hangingPunct="0">
              <a:spcBef>
                <a:spcPct val="0"/>
              </a:spcBef>
              <a:spcAft>
                <a:spcPct val="0"/>
              </a:spcAft>
              <a:defRPr kumimoji="1" kern="1200">
                <a:solidFill>
                  <a:schemeClr val="lt1"/>
                </a:solidFill>
                <a:latin typeface="+mn-lt"/>
                <a:ea typeface="+mn-ea"/>
                <a:cs typeface="+mn-cs"/>
              </a:defRPr>
            </a:lvl2pPr>
            <a:lvl3pPr marL="774700" indent="-92075" algn="l" rtl="0" eaLnBrk="0" fontAlgn="base" hangingPunct="0">
              <a:spcBef>
                <a:spcPct val="0"/>
              </a:spcBef>
              <a:spcAft>
                <a:spcPct val="0"/>
              </a:spcAft>
              <a:defRPr kumimoji="1" kern="1200">
                <a:solidFill>
                  <a:schemeClr val="lt1"/>
                </a:solidFill>
                <a:latin typeface="+mn-lt"/>
                <a:ea typeface="+mn-ea"/>
                <a:cs typeface="+mn-cs"/>
              </a:defRPr>
            </a:lvl3pPr>
            <a:lvl4pPr marL="1163638" indent="-139700" algn="l" rtl="0" eaLnBrk="0" fontAlgn="base" hangingPunct="0">
              <a:spcBef>
                <a:spcPct val="0"/>
              </a:spcBef>
              <a:spcAft>
                <a:spcPct val="0"/>
              </a:spcAft>
              <a:defRPr kumimoji="1" kern="1200">
                <a:solidFill>
                  <a:schemeClr val="lt1"/>
                </a:solidFill>
                <a:latin typeface="+mn-lt"/>
                <a:ea typeface="+mn-ea"/>
                <a:cs typeface="+mn-cs"/>
              </a:defRPr>
            </a:lvl4pPr>
            <a:lvl5pPr marL="1554163" indent="-188913" algn="l" rtl="0" eaLnBrk="0" fontAlgn="base" hangingPunct="0">
              <a:spcBef>
                <a:spcPct val="0"/>
              </a:spcBef>
              <a:spcAft>
                <a:spcPct val="0"/>
              </a:spcAft>
              <a:defRPr kumimoji="1" kern="1200">
                <a:solidFill>
                  <a:schemeClr val="lt1"/>
                </a:solidFill>
                <a:latin typeface="+mn-lt"/>
                <a:ea typeface="+mn-ea"/>
                <a:cs typeface="+mn-cs"/>
              </a:defRPr>
            </a:lvl5pPr>
            <a:lvl6pPr marL="2286000" algn="l" defTabSz="914400" rtl="0" eaLnBrk="1" latinLnBrk="0" hangingPunct="1">
              <a:defRPr kumimoji="1" kern="1200">
                <a:solidFill>
                  <a:schemeClr val="lt1"/>
                </a:solidFill>
                <a:latin typeface="+mn-lt"/>
                <a:ea typeface="+mn-ea"/>
                <a:cs typeface="+mn-cs"/>
              </a:defRPr>
            </a:lvl6pPr>
            <a:lvl7pPr marL="2743200" algn="l" defTabSz="914400" rtl="0" eaLnBrk="1" latinLnBrk="0" hangingPunct="1">
              <a:defRPr kumimoji="1" kern="1200">
                <a:solidFill>
                  <a:schemeClr val="lt1"/>
                </a:solidFill>
                <a:latin typeface="+mn-lt"/>
                <a:ea typeface="+mn-ea"/>
                <a:cs typeface="+mn-cs"/>
              </a:defRPr>
            </a:lvl7pPr>
            <a:lvl8pPr marL="3200400" algn="l" defTabSz="914400" rtl="0" eaLnBrk="1" latinLnBrk="0" hangingPunct="1">
              <a:defRPr kumimoji="1" kern="1200">
                <a:solidFill>
                  <a:schemeClr val="lt1"/>
                </a:solidFill>
                <a:latin typeface="+mn-lt"/>
                <a:ea typeface="+mn-ea"/>
                <a:cs typeface="+mn-cs"/>
              </a:defRPr>
            </a:lvl8pPr>
            <a:lvl9pPr marL="3657600" algn="l" defTabSz="914400" rtl="0" eaLnBrk="1" latinLnBrk="0" hangingPunct="1">
              <a:defRPr kumimoji="1" kern="1200">
                <a:solidFill>
                  <a:schemeClr val="lt1"/>
                </a:solidFill>
                <a:latin typeface="+mn-lt"/>
                <a:ea typeface="+mn-ea"/>
                <a:cs typeface="+mn-cs"/>
              </a:defRPr>
            </a:lvl9pPr>
          </a:lstStyle>
          <a:p>
            <a:pPr algn="ctr" eaLnBrk="1" hangingPunct="1">
              <a:defRPr/>
            </a:pPr>
            <a:r>
              <a:rPr lang="ja-JP" altLang="en-US" b="1" dirty="0">
                <a:solidFill>
                  <a:schemeClr val="tx1"/>
                </a:solidFill>
                <a:latin typeface="HG丸ｺﾞｼｯｸM-PRO" pitchFamily="50" charset="-128"/>
                <a:ea typeface="HG丸ｺﾞｼｯｸM-PRO" pitchFamily="50" charset="-128"/>
              </a:rPr>
              <a:t>新</a:t>
            </a:r>
          </a:p>
        </p:txBody>
      </p:sp>
      <p:pic>
        <p:nvPicPr>
          <p:cNvPr id="4" name="図 3">
            <a:extLst>
              <a:ext uri="{FF2B5EF4-FFF2-40B4-BE49-F238E27FC236}">
                <a16:creationId xmlns:a16="http://schemas.microsoft.com/office/drawing/2014/main" id="{72DA0885-D0AF-30B3-8153-F5F8295916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7183513" y="3169756"/>
            <a:ext cx="1657355" cy="1143081"/>
          </a:xfrm>
          <a:prstGeom prst="rect">
            <a:avLst/>
          </a:prstGeom>
          <a:noFill/>
          <a:ln>
            <a:noFill/>
          </a:ln>
          <a:extLst>
            <a:ext uri="{53640926-AAD7-44D8-BBD7-CCE9431645EC}">
              <a14:shadowObscured xmlns:a14="http://schemas.microsoft.com/office/drawing/2010/main"/>
            </a:ext>
          </a:extLst>
        </p:spPr>
      </p:pic>
      <p:sp>
        <p:nvSpPr>
          <p:cNvPr id="6" name="正方形/長方形 5">
            <a:extLst>
              <a:ext uri="{FF2B5EF4-FFF2-40B4-BE49-F238E27FC236}">
                <a16:creationId xmlns:a16="http://schemas.microsoft.com/office/drawing/2014/main" id="{5B10D9C9-E2AD-60E2-EDBF-316F78108277}"/>
              </a:ext>
            </a:extLst>
          </p:cNvPr>
          <p:cNvSpPr/>
          <p:nvPr/>
        </p:nvSpPr>
        <p:spPr>
          <a:xfrm>
            <a:off x="6704362" y="4312837"/>
            <a:ext cx="2600322" cy="246221"/>
          </a:xfrm>
          <a:prstGeom prst="rect">
            <a:avLst/>
          </a:prstGeom>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0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VR</a:t>
            </a:r>
            <a:r>
              <a:rPr kumimoji="1" lang="ja-JP" altLang="en-US" sz="10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訓練システムを活用した訓練イメージ</a:t>
            </a:r>
          </a:p>
        </p:txBody>
      </p:sp>
    </p:spTree>
    <p:extLst>
      <p:ext uri="{BB962C8B-B14F-4D97-AF65-F5344CB8AC3E}">
        <p14:creationId xmlns:p14="http://schemas.microsoft.com/office/powerpoint/2010/main" val="230843731"/>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6C9AE-AA61-D95A-37FE-18362AC0E91A}"/>
            </a:ext>
          </a:extLst>
        </p:cNvPr>
        <p:cNvGrpSpPr/>
        <p:nvPr/>
      </p:nvGrpSpPr>
      <p:grpSpPr>
        <a:xfrm>
          <a:off x="0" y="0"/>
          <a:ext cx="0" cy="0"/>
          <a:chOff x="0" y="0"/>
          <a:chExt cx="0" cy="0"/>
        </a:xfrm>
      </p:grpSpPr>
      <p:sp>
        <p:nvSpPr>
          <p:cNvPr id="6" name="Rectangle 4">
            <a:extLst>
              <a:ext uri="{FF2B5EF4-FFF2-40B4-BE49-F238E27FC236}">
                <a16:creationId xmlns:a16="http://schemas.microsoft.com/office/drawing/2014/main" id="{51877A58-FFE8-A4F1-68FF-188CDA9FCB94}"/>
              </a:ext>
            </a:extLst>
          </p:cNvPr>
          <p:cNvSpPr>
            <a:spLocks noChangeArrowheads="1"/>
          </p:cNvSpPr>
          <p:nvPr/>
        </p:nvSpPr>
        <p:spPr bwMode="auto">
          <a:xfrm>
            <a:off x="0" y="1977231"/>
            <a:ext cx="9144000" cy="1189037"/>
          </a:xfrm>
          <a:prstGeom prst="rect">
            <a:avLst/>
          </a:prstGeom>
          <a:gradFill flip="none" rotWithShape="1">
            <a:gsLst>
              <a:gs pos="0">
                <a:schemeClr val="bg1"/>
              </a:gs>
              <a:gs pos="20000">
                <a:srgbClr val="000099"/>
              </a:gs>
              <a:gs pos="80000">
                <a:srgbClr val="000099"/>
              </a:gs>
              <a:gs pos="100000">
                <a:schemeClr val="bg1"/>
              </a:gs>
            </a:gsLst>
            <a:lin ang="10800000" scaled="1"/>
            <a:tileRect/>
          </a:gradFill>
          <a:ln w="38100" algn="ctr">
            <a:noFill/>
            <a:miter lim="800000"/>
            <a:headEnd/>
            <a:tailEnd/>
          </a:ln>
          <a:effectLst/>
        </p:spPr>
        <p:txBody>
          <a:bodyPr wrap="none" lIns="77928" tIns="38964" rIns="77928" bIns="38964" anchor="ctr"/>
          <a:lstStyle/>
          <a:p>
            <a:pPr eaLnBrk="1" hangingPunct="1">
              <a:defRPr/>
            </a:pPr>
            <a:endParaRPr lang="ja-JP" altLang="en-US" sz="2400">
              <a:solidFill>
                <a:schemeClr val="bg1"/>
              </a:solidFill>
              <a:latin typeface="ＭＳ Ｐゴシック" panose="020B0600070205080204" pitchFamily="50" charset="-128"/>
              <a:ea typeface="HG創英角ｺﾞｼｯｸUB" pitchFamily="49" charset="-128"/>
            </a:endParaRPr>
          </a:p>
        </p:txBody>
      </p:sp>
      <p:sp>
        <p:nvSpPr>
          <p:cNvPr id="25603" name="Text Box 4">
            <a:extLst>
              <a:ext uri="{FF2B5EF4-FFF2-40B4-BE49-F238E27FC236}">
                <a16:creationId xmlns:a16="http://schemas.microsoft.com/office/drawing/2014/main" id="{F6DBFCE7-30FA-B90C-E37D-038F28C36AC5}"/>
              </a:ext>
            </a:extLst>
          </p:cNvPr>
          <p:cNvSpPr txBox="1">
            <a:spLocks noChangeArrowheads="1"/>
          </p:cNvSpPr>
          <p:nvPr/>
        </p:nvSpPr>
        <p:spPr bwMode="auto">
          <a:xfrm>
            <a:off x="142875" y="2139156"/>
            <a:ext cx="8856663" cy="740858"/>
          </a:xfrm>
          <a:prstGeom prst="rect">
            <a:avLst/>
          </a:prstGeom>
          <a:noFill/>
          <a:ln w="9525">
            <a:noFill/>
            <a:miter lim="800000"/>
            <a:headEnd/>
            <a:tailEnd/>
          </a:ln>
        </p:spPr>
        <p:txBody>
          <a:bodyPr lIns="77928" tIns="38964" rIns="77928" bIns="38964">
            <a:spAutoFit/>
          </a:bodyPr>
          <a:lstStyle/>
          <a:p>
            <a:pPr algn="ctr" eaLnBrk="1" hangingPunct="1">
              <a:lnSpc>
                <a:spcPct val="150000"/>
              </a:lnSpc>
              <a:defRPr/>
            </a:pPr>
            <a:r>
              <a:rPr lang="ja-JP" altLang="en-US" sz="34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５．ＤＸの推進</a:t>
            </a:r>
          </a:p>
        </p:txBody>
      </p:sp>
    </p:spTree>
    <p:extLst>
      <p:ext uri="{BB962C8B-B14F-4D97-AF65-F5344CB8AC3E}">
        <p14:creationId xmlns:p14="http://schemas.microsoft.com/office/powerpoint/2010/main" val="3594606885"/>
      </p:ext>
    </p:extLst>
  </p:cSld>
  <p:clrMapOvr>
    <a:masterClrMapping/>
  </p:clrMapOvr>
  <p:transition>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 3"/>
          <p:cNvSpPr txBox="1">
            <a:spLocks noGrp="1"/>
          </p:cNvSpPr>
          <p:nvPr/>
        </p:nvSpPr>
        <p:spPr bwMode="auto">
          <a:xfrm>
            <a:off x="7010400" y="4786313"/>
            <a:ext cx="2133600" cy="357187"/>
          </a:xfrm>
          <a:prstGeom prst="rect">
            <a:avLst/>
          </a:prstGeom>
          <a:noFill/>
          <a:ln>
            <a:miter lim="800000"/>
            <a:headEnd/>
            <a:tailEnd/>
          </a:ln>
        </p:spPr>
        <p:txBody>
          <a:bodyPr lIns="77929" tIns="38964" rIns="77929" bIns="38964"/>
          <a:lstStyle/>
          <a:p>
            <a:pPr algn="r" eaLnBrk="1" hangingPunct="1">
              <a:defRPr/>
            </a:pPr>
            <a:r>
              <a:rPr lang="en-US" altLang="ja-JP" sz="2000" b="1" dirty="0">
                <a:effectLst>
                  <a:outerShdw blurRad="38100" dist="38100" dir="2700000" algn="tl">
                    <a:srgbClr val="C0C0C0"/>
                  </a:outerShdw>
                </a:effectLst>
              </a:rPr>
              <a:t>5</a:t>
            </a:r>
          </a:p>
        </p:txBody>
      </p:sp>
      <p:sp>
        <p:nvSpPr>
          <p:cNvPr id="14" name="Rectangle 4"/>
          <p:cNvSpPr>
            <a:spLocks noChangeArrowheads="1"/>
          </p:cNvSpPr>
          <p:nvPr/>
        </p:nvSpPr>
        <p:spPr bwMode="auto">
          <a:xfrm>
            <a:off x="0" y="0"/>
            <a:ext cx="9144000" cy="476250"/>
          </a:xfrm>
          <a:prstGeom prst="rect">
            <a:avLst/>
          </a:prstGeom>
          <a:gradFill flip="none" rotWithShape="1">
            <a:gsLst>
              <a:gs pos="5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chemeClr val="bg1"/>
                </a:solidFill>
                <a:effectLst>
                  <a:outerShdw blurRad="38100" dist="38100" dir="2700000" algn="tl">
                    <a:srgbClr val="000000">
                      <a:alpha val="43137"/>
                    </a:srgbClr>
                  </a:outerShdw>
                </a:effectLst>
                <a:ea typeface="HG創英角ｺﾞｼｯｸUB" pitchFamily="49" charset="-128"/>
              </a:rPr>
              <a:t>予算編成方針</a:t>
            </a:r>
            <a:endParaRPr lang="en-US" altLang="ja-JP" sz="2800" dirty="0">
              <a:solidFill>
                <a:schemeClr val="bg1"/>
              </a:solidFill>
              <a:effectLst>
                <a:outerShdw blurRad="38100" dist="38100" dir="2700000" algn="tl">
                  <a:srgbClr val="000000">
                    <a:alpha val="43137"/>
                  </a:srgbClr>
                </a:outerShdw>
              </a:effectLst>
              <a:ea typeface="HG創英角ｺﾞｼｯｸUB" pitchFamily="49" charset="-128"/>
            </a:endParaRPr>
          </a:p>
        </p:txBody>
      </p:sp>
      <p:sp>
        <p:nvSpPr>
          <p:cNvPr id="10" name="角丸四角形吹き出し 9"/>
          <p:cNvSpPr/>
          <p:nvPr/>
        </p:nvSpPr>
        <p:spPr>
          <a:xfrm>
            <a:off x="683045" y="1222873"/>
            <a:ext cx="7911553" cy="3007606"/>
          </a:xfrm>
          <a:prstGeom prst="wedgeRoundRectCallout">
            <a:avLst>
              <a:gd name="adj1" fmla="val -47867"/>
              <a:gd name="adj2" fmla="val 834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72000" rIns="0" anchor="ctr"/>
          <a:lstStyle/>
          <a:p>
            <a:pPr eaLnBrk="1" hangingPunct="1">
              <a:lnSpc>
                <a:spcPct val="150000"/>
              </a:lnSpc>
              <a:spcBef>
                <a:spcPts val="170"/>
              </a:spcBef>
              <a:spcAft>
                <a:spcPts val="170"/>
              </a:spcAft>
              <a:defRPr/>
            </a:pPr>
            <a:r>
              <a:rPr lang="ja-JP" altLang="en-US" sz="2200" b="1" dirty="0">
                <a:solidFill>
                  <a:schemeClr val="tx1"/>
                </a:solidFill>
                <a:latin typeface="+mj-ea"/>
                <a:ea typeface="+mj-ea"/>
              </a:rPr>
              <a:t>収入の範囲内で予算を組むことを原則とするなど、将来世代に負担を先送りすることのないよう財政健全化への取組を進めるとともに、限られた財源のもとでの一層の選択と集中を全市的に進める</a:t>
            </a:r>
            <a:endParaRPr lang="en-US" altLang="ja-JP" sz="2200" b="1" dirty="0">
              <a:solidFill>
                <a:schemeClr val="tx1"/>
              </a:solidFill>
              <a:latin typeface="+mj-ea"/>
              <a:ea typeface="+mj-ea"/>
            </a:endParaRPr>
          </a:p>
        </p:txBody>
      </p:sp>
    </p:spTree>
    <p:extLst>
      <p:ext uri="{BB962C8B-B14F-4D97-AF65-F5344CB8AC3E}">
        <p14:creationId xmlns:p14="http://schemas.microsoft.com/office/powerpoint/2010/main" val="25380119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B4C33C-80D7-6166-1338-DA9F112D28A4}"/>
            </a:ext>
          </a:extLst>
        </p:cNvPr>
        <p:cNvGrpSpPr/>
        <p:nvPr/>
      </p:nvGrpSpPr>
      <p:grpSpPr>
        <a:xfrm>
          <a:off x="0" y="0"/>
          <a:ext cx="0" cy="0"/>
          <a:chOff x="0" y="0"/>
          <a:chExt cx="0" cy="0"/>
        </a:xfrm>
      </p:grpSpPr>
      <p:sp>
        <p:nvSpPr>
          <p:cNvPr id="26" name="四角形: 角を丸くする 25">
            <a:extLst>
              <a:ext uri="{FF2B5EF4-FFF2-40B4-BE49-F238E27FC236}">
                <a16:creationId xmlns:a16="http://schemas.microsoft.com/office/drawing/2014/main" id="{1DD416F9-65E9-9093-C9BF-0B738C8C3259}"/>
              </a:ext>
            </a:extLst>
          </p:cNvPr>
          <p:cNvSpPr/>
          <p:nvPr/>
        </p:nvSpPr>
        <p:spPr>
          <a:xfrm>
            <a:off x="5659263" y="2088461"/>
            <a:ext cx="2341685" cy="547009"/>
          </a:xfrm>
          <a:prstGeom prst="roundRect">
            <a:avLst>
              <a:gd name="adj" fmla="val 46254"/>
            </a:avLst>
          </a:prstGeom>
          <a:solidFill>
            <a:srgbClr val="FFCCFF">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b="1"/>
          </a:p>
        </p:txBody>
      </p:sp>
      <p:sp>
        <p:nvSpPr>
          <p:cNvPr id="34" name="Rectangle 4">
            <a:extLst>
              <a:ext uri="{FF2B5EF4-FFF2-40B4-BE49-F238E27FC236}">
                <a16:creationId xmlns:a16="http://schemas.microsoft.com/office/drawing/2014/main" id="{E26ADB6A-F8F7-75F3-43D6-2C3003543B47}"/>
              </a:ext>
            </a:extLst>
          </p:cNvPr>
          <p:cNvSpPr>
            <a:spLocks noChangeArrowheads="1"/>
          </p:cNvSpPr>
          <p:nvPr/>
        </p:nvSpPr>
        <p:spPr bwMode="auto">
          <a:xfrm>
            <a:off x="-1588" y="4763"/>
            <a:ext cx="9145588" cy="476250"/>
          </a:xfrm>
          <a:prstGeom prst="rect">
            <a:avLst/>
          </a:prstGeom>
          <a:gradFill flip="none" rotWithShape="1">
            <a:gsLst>
              <a:gs pos="55000">
                <a:srgbClr val="000099"/>
              </a:gs>
              <a:gs pos="100000">
                <a:schemeClr val="bg1"/>
              </a:gs>
            </a:gsLst>
            <a:lin ang="0" scaled="1"/>
            <a:tileRect/>
          </a:gradFill>
          <a:ln w="38100" algn="ctr">
            <a:noFill/>
            <a:miter lim="800000"/>
            <a:headEnd/>
            <a:tailEnd/>
          </a:ln>
          <a:effectLst/>
        </p:spPr>
        <p:txBody>
          <a:bodyPr wrap="none" lIns="77929" tIns="38964" rIns="77929" bIns="38964"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2800">
                <a:solidFill>
                  <a:schemeClr val="bg1"/>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rPr>
              <a:t>Re-Design</a:t>
            </a:r>
            <a:r>
              <a:rPr lang="ja-JP" altLang="en-US" sz="2800">
                <a:solidFill>
                  <a:schemeClr val="bg1"/>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rPr>
              <a:t>おおさか～大阪市ＤＸ戦略～</a:t>
            </a:r>
            <a:r>
              <a:rPr kumimoji="1" lang="ja-JP" altLang="en-US" sz="280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G創英角ｺﾞｼｯｸUB" panose="020B0909000000000000" pitchFamily="49" charset="-128"/>
                <a:ea typeface="HG創英角ｺﾞｼｯｸUB" panose="020B0909000000000000" pitchFamily="49" charset="-128"/>
              </a:rPr>
              <a:t>の推進①</a:t>
            </a:r>
          </a:p>
        </p:txBody>
      </p:sp>
      <p:sp>
        <p:nvSpPr>
          <p:cNvPr id="11" name="角丸四角形 10">
            <a:extLst>
              <a:ext uri="{FF2B5EF4-FFF2-40B4-BE49-F238E27FC236}">
                <a16:creationId xmlns:a16="http://schemas.microsoft.com/office/drawing/2014/main" id="{A15B13C8-D8D9-55A5-4CDD-39D292FD9B65}"/>
              </a:ext>
            </a:extLst>
          </p:cNvPr>
          <p:cNvSpPr/>
          <p:nvPr/>
        </p:nvSpPr>
        <p:spPr>
          <a:xfrm>
            <a:off x="178700" y="546005"/>
            <a:ext cx="8795186" cy="368247"/>
          </a:xfrm>
          <a:prstGeom prst="roundRect">
            <a:avLst/>
          </a:prstGeom>
          <a:solidFill>
            <a:srgbClr val="FFCCFF"/>
          </a:solidFill>
          <a:ln w="66675" cmpd="dbl">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a:spAutoFit/>
          </a:bodyPr>
          <a:lstStyle/>
          <a:p>
            <a:pPr lvl="0" algn="ctr" eaLnBrk="1" hangingPunct="1">
              <a:lnSpc>
                <a:spcPts val="2284"/>
              </a:lnSpc>
              <a:defRPr/>
            </a:pPr>
            <a:r>
              <a:rPr kumimoji="1" lang="ja-JP" altLang="en-US" sz="1600" b="0" i="0" u="none" strike="noStrike" kern="1200" cap="none" spc="0" normalizeH="0" baseline="0" noProof="0" dirty="0">
                <a:ln>
                  <a:noFill/>
                </a:ln>
                <a:solidFill>
                  <a:srgbClr val="000000"/>
                </a:solidFill>
                <a:effectLst/>
                <a:uLnTx/>
                <a:uFillTx/>
                <a:latin typeface="Arial"/>
                <a:ea typeface="HGP創英角ｺﾞｼｯｸUB" pitchFamily="50" charset="-128"/>
                <a:cs typeface="+mn-cs"/>
              </a:rPr>
              <a:t>　</a:t>
            </a:r>
            <a:r>
              <a:rPr kumimoji="1" lang="ja-JP" altLang="en-US" sz="16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令和８</a:t>
            </a:r>
            <a:r>
              <a:rPr kumimoji="1" lang="ja-JP" altLang="ja-JP" sz="16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年度　</a:t>
            </a:r>
            <a:r>
              <a:rPr kumimoji="1" lang="ja-JP" altLang="en-US" sz="16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rPr>
              <a:t>ＤＸ推進事業　</a:t>
            </a:r>
            <a:r>
              <a:rPr lang="ja-JP" altLang="en-US" sz="1600" dirty="0">
                <a:solidFill>
                  <a:srgbClr val="000000"/>
                </a:solidFill>
                <a:latin typeface="HGP創英角ｺﾞｼｯｸUB" panose="020B0900000000000000" pitchFamily="50" charset="-128"/>
                <a:ea typeface="HGP創英角ｺﾞｼｯｸUB" panose="020B0900000000000000" pitchFamily="50" charset="-128"/>
              </a:rPr>
              <a:t> １０４億　　</a:t>
            </a:r>
            <a:r>
              <a:rPr lang="ja-JP" altLang="en-US" sz="1600" dirty="0">
                <a:solidFill>
                  <a:schemeClr val="tx1"/>
                </a:solidFill>
                <a:latin typeface="HGP創英角ｺﾞｼｯｸUB" panose="020B0900000000000000" pitchFamily="50" charset="-128"/>
                <a:ea typeface="HGP創英角ｺﾞｼｯｸUB" panose="020B0900000000000000" pitchFamily="50" charset="-128"/>
              </a:rPr>
              <a:t>２００</a:t>
            </a:r>
            <a:r>
              <a:rPr lang="ja-JP" altLang="en-US" sz="1600" dirty="0">
                <a:solidFill>
                  <a:srgbClr val="000000"/>
                </a:solidFill>
                <a:latin typeface="HGP創英角ｺﾞｼｯｸUB" panose="020B0900000000000000" pitchFamily="50" charset="-128"/>
                <a:ea typeface="HGP創英角ｺﾞｼｯｸUB" panose="020B0900000000000000" pitchFamily="50" charset="-128"/>
              </a:rPr>
              <a:t>万円</a:t>
            </a:r>
            <a:endParaRPr kumimoji="1" lang="ja-JP" altLang="en-US" sz="1600" b="0" i="0" u="none" strike="noStrike" kern="1200" cap="none" spc="0" normalizeH="0" baseline="0" noProof="0" dirty="0">
              <a:ln>
                <a:noFill/>
              </a:ln>
              <a:solidFill>
                <a:srgbClr val="000000"/>
              </a:solidFill>
              <a:effectLst/>
              <a:uLnTx/>
              <a:uFillTx/>
              <a:latin typeface="HGP創英角ｺﾞｼｯｸUB" panose="020B0900000000000000" pitchFamily="50" charset="-128"/>
              <a:ea typeface="HGP創英角ｺﾞｼｯｸUB" panose="020B0900000000000000" pitchFamily="50" charset="-128"/>
              <a:cs typeface="+mn-cs"/>
            </a:endParaRPr>
          </a:p>
        </p:txBody>
      </p:sp>
      <p:sp>
        <p:nvSpPr>
          <p:cNvPr id="2" name="角丸四角形 1">
            <a:extLst>
              <a:ext uri="{FF2B5EF4-FFF2-40B4-BE49-F238E27FC236}">
                <a16:creationId xmlns:a16="http://schemas.microsoft.com/office/drawing/2014/main" id="{9BCABD6B-8D83-609D-73FD-781D832559BB}"/>
              </a:ext>
            </a:extLst>
          </p:cNvPr>
          <p:cNvSpPr/>
          <p:nvPr/>
        </p:nvSpPr>
        <p:spPr>
          <a:xfrm>
            <a:off x="151486" y="1383306"/>
            <a:ext cx="8539356" cy="503590"/>
          </a:xfrm>
          <a:prstGeom prst="roundRect">
            <a:avLst>
              <a:gd name="adj" fmla="val 35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72000" tIns="36000" rIns="72000" bIns="36000" rtlCol="0" anchor="ctr">
            <a:spAutoFit/>
          </a:bodyPr>
          <a:lstStyle/>
          <a:p>
            <a:pPr marL="108000" marR="0" lvl="0" indent="-1080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rPr>
              <a:t>データやデジタル技術の活用を前提に、サービス利用者の目線で行政サービスそのものやその提供スタイルを進化させ、一人ひとりが多様な幸せ（Ｗｅｌｌ－ｂｅｉｎｇ）を実感できる都市へと発展する</a:t>
            </a:r>
            <a:r>
              <a:rPr kumimoji="1" lang="ja-JP" altLang="en-US" sz="1400" b="0" i="0" u="none" strike="noStrike" kern="1200" cap="none" spc="0" normalizeH="0" baseline="0" noProof="0">
                <a:ln>
                  <a:noFill/>
                </a:ln>
                <a:solidFill>
                  <a:schemeClr val="tx1"/>
                </a:solidFill>
                <a:effectLst/>
                <a:uLnTx/>
                <a:uFillTx/>
                <a:latin typeface="ＭＳ Ｐゴシック"/>
                <a:ea typeface="ＭＳ Ｐゴシック"/>
              </a:rPr>
              <a:t>よう、</a:t>
            </a:r>
            <a:r>
              <a:rPr lang="ja-JP" altLang="en-US" sz="1400">
                <a:solidFill>
                  <a:schemeClr val="tx1"/>
                </a:solidFill>
                <a:latin typeface="ＭＳ Ｐゴシック"/>
                <a:ea typeface="ＭＳ Ｐゴシック"/>
              </a:rPr>
              <a:t>ＤＸ</a:t>
            </a:r>
            <a:r>
              <a:rPr kumimoji="1" lang="ja-JP" altLang="en-US" sz="1400" b="0" i="0" u="none" strike="noStrike" kern="1200" cap="none" spc="0" normalizeH="0" baseline="0" noProof="0">
                <a:ln>
                  <a:noFill/>
                </a:ln>
                <a:solidFill>
                  <a:schemeClr val="tx1"/>
                </a:solidFill>
                <a:effectLst/>
                <a:uLnTx/>
                <a:uFillTx/>
                <a:latin typeface="ＭＳ Ｐゴシック"/>
                <a:ea typeface="ＭＳ Ｐゴシック"/>
              </a:rPr>
              <a:t>を推進</a:t>
            </a:r>
            <a:endParaRPr kumimoji="1" lang="en-US" altLang="ja-JP" sz="1400" b="0" i="0" u="none" strike="noStrike" kern="1200" cap="none" spc="0" normalizeH="0" baseline="0" noProof="0">
              <a:ln>
                <a:noFill/>
              </a:ln>
              <a:solidFill>
                <a:schemeClr val="tx1"/>
              </a:solidFill>
              <a:effectLst/>
              <a:uLnTx/>
              <a:uFillTx/>
              <a:latin typeface="ＭＳ Ｐゴシック"/>
              <a:ea typeface="ＭＳ Ｐゴシック"/>
            </a:endParaRPr>
          </a:p>
        </p:txBody>
      </p:sp>
      <p:sp>
        <p:nvSpPr>
          <p:cNvPr id="5" name="スライド番号プレースホルダ 3">
            <a:extLst>
              <a:ext uri="{FF2B5EF4-FFF2-40B4-BE49-F238E27FC236}">
                <a16:creationId xmlns:a16="http://schemas.microsoft.com/office/drawing/2014/main" id="{04F51D3F-5891-F890-2B82-9F4C7115EBAD}"/>
              </a:ext>
            </a:extLst>
          </p:cNvPr>
          <p:cNvSpPr txBox="1">
            <a:spLocks noGrp="1"/>
          </p:cNvSpPr>
          <p:nvPr/>
        </p:nvSpPr>
        <p:spPr bwMode="auto">
          <a:xfrm>
            <a:off x="7010400" y="4743583"/>
            <a:ext cx="2133600" cy="357187"/>
          </a:xfrm>
          <a:prstGeom prst="rect">
            <a:avLst/>
          </a:prstGeom>
          <a:noFill/>
          <a:ln>
            <a:miter lim="800000"/>
            <a:headEnd/>
            <a:tailEnd/>
          </a:ln>
        </p:spPr>
        <p:txBody>
          <a:bodyPr lIns="77928" tIns="38964" rIns="77928" bIns="38964"/>
          <a:lstStyle/>
          <a:p>
            <a:pPr algn="r" eaLnBrk="1" hangingPunct="1">
              <a:defRPr/>
            </a:pPr>
            <a:fld id="{8FFDCF82-61BD-41EF-A490-9375BDA4C9D1}" type="slidenum">
              <a:rPr lang="en-US" altLang="ja-JP" sz="2000" b="1" smtClean="0">
                <a:effectLst>
                  <a:outerShdw blurRad="38100" dist="38100" dir="2700000" algn="tl">
                    <a:srgbClr val="C0C0C0"/>
                  </a:outerShdw>
                </a:effectLst>
                <a:latin typeface="ＭＳ Ｐゴシック" panose="020B0600070205080204" pitchFamily="50" charset="-128"/>
                <a:cs typeface="Arial" panose="020B0604020202020204" pitchFamily="34" charset="0"/>
              </a:rPr>
              <a:t>50</a:t>
            </a:fld>
            <a:endParaRPr lang="en-US" altLang="ja-JP" sz="2000" b="1">
              <a:effectLst>
                <a:outerShdw blurRad="38100" dist="38100" dir="2700000" algn="tl">
                  <a:srgbClr val="C0C0C0"/>
                </a:outerShdw>
              </a:effectLst>
              <a:latin typeface="ＭＳ Ｐゴシック" panose="020B0600070205080204" pitchFamily="50" charset="-128"/>
              <a:cs typeface="Arial" panose="020B0604020202020204" pitchFamily="34" charset="0"/>
            </a:endParaRPr>
          </a:p>
        </p:txBody>
      </p:sp>
      <p:sp>
        <p:nvSpPr>
          <p:cNvPr id="4" name="角丸四角形 36">
            <a:extLst>
              <a:ext uri="{FF2B5EF4-FFF2-40B4-BE49-F238E27FC236}">
                <a16:creationId xmlns:a16="http://schemas.microsoft.com/office/drawing/2014/main" id="{59C249C7-EB59-5EAE-4B1F-17FD9619E1D7}"/>
              </a:ext>
            </a:extLst>
          </p:cNvPr>
          <p:cNvSpPr/>
          <p:nvPr/>
        </p:nvSpPr>
        <p:spPr>
          <a:xfrm>
            <a:off x="217562" y="2392108"/>
            <a:ext cx="1548063" cy="319879"/>
          </a:xfrm>
          <a:prstGeom prst="roundRect">
            <a:avLst>
              <a:gd name="adj" fmla="val 50000"/>
            </a:avLst>
          </a:prstGeom>
          <a:solidFill>
            <a:srgbClr val="AF1932"/>
          </a:solidFill>
          <a:ln>
            <a:no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algn="ctr"/>
            <a:r>
              <a:rPr lang="ja-JP" altLang="en-US" sz="1867" b="1" spc="133">
                <a:solidFill>
                  <a:schemeClr val="bg1"/>
                </a:solidFill>
                <a:latin typeface="Yu Gothic UI" panose="020B0500000000000000" pitchFamily="50" charset="-128"/>
                <a:ea typeface="Yu Gothic UI" panose="020B0500000000000000" pitchFamily="50" charset="-128"/>
              </a:rPr>
              <a:t>サービス</a:t>
            </a:r>
            <a:r>
              <a:rPr lang="en-US" altLang="ja-JP" sz="1867" b="1" spc="133">
                <a:solidFill>
                  <a:schemeClr val="bg1"/>
                </a:solidFill>
                <a:latin typeface="Yu Gothic UI" panose="020B0500000000000000" pitchFamily="50" charset="-128"/>
                <a:ea typeface="Yu Gothic UI" panose="020B0500000000000000" pitchFamily="50" charset="-128"/>
              </a:rPr>
              <a:t>DX</a:t>
            </a:r>
            <a:endParaRPr lang="en-US" altLang="ja-JP" sz="1867" spc="133">
              <a:solidFill>
                <a:schemeClr val="bg1"/>
              </a:solidFill>
              <a:latin typeface="Yu Gothic UI" panose="020B0500000000000000" pitchFamily="50" charset="-128"/>
              <a:ea typeface="Yu Gothic UI" panose="020B0500000000000000" pitchFamily="50" charset="-128"/>
            </a:endParaRPr>
          </a:p>
        </p:txBody>
      </p:sp>
      <p:sp>
        <p:nvSpPr>
          <p:cNvPr id="14" name="角丸四角形 38">
            <a:extLst>
              <a:ext uri="{FF2B5EF4-FFF2-40B4-BE49-F238E27FC236}">
                <a16:creationId xmlns:a16="http://schemas.microsoft.com/office/drawing/2014/main" id="{7FC78DBB-287C-5C25-4CA3-543834208CF3}"/>
              </a:ext>
            </a:extLst>
          </p:cNvPr>
          <p:cNvSpPr/>
          <p:nvPr/>
        </p:nvSpPr>
        <p:spPr>
          <a:xfrm>
            <a:off x="270644" y="4178664"/>
            <a:ext cx="1548063" cy="319879"/>
          </a:xfrm>
          <a:prstGeom prst="roundRect">
            <a:avLst>
              <a:gd name="adj" fmla="val 50000"/>
            </a:avLst>
          </a:prstGeom>
          <a:solidFill>
            <a:srgbClr val="AF1932"/>
          </a:solidFill>
          <a:ln>
            <a:no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algn="ctr"/>
            <a:r>
              <a:rPr lang="ja-JP" altLang="en-US" sz="1867" b="1" spc="133">
                <a:solidFill>
                  <a:schemeClr val="bg1"/>
                </a:solidFill>
                <a:latin typeface="Yu Gothic UI" panose="020B0500000000000000" pitchFamily="50" charset="-128"/>
                <a:ea typeface="Yu Gothic UI" panose="020B0500000000000000" pitchFamily="50" charset="-128"/>
              </a:rPr>
              <a:t>都市・まち</a:t>
            </a:r>
            <a:r>
              <a:rPr lang="en-US" altLang="ja-JP" sz="1867" b="1" spc="133">
                <a:solidFill>
                  <a:schemeClr val="bg1"/>
                </a:solidFill>
                <a:latin typeface="Yu Gothic UI" panose="020B0500000000000000" pitchFamily="50" charset="-128"/>
                <a:ea typeface="Yu Gothic UI" panose="020B0500000000000000" pitchFamily="50" charset="-128"/>
              </a:rPr>
              <a:t>DX</a:t>
            </a:r>
            <a:endParaRPr lang="en-US" altLang="ja-JP" sz="1867" spc="133">
              <a:solidFill>
                <a:schemeClr val="bg1"/>
              </a:solidFill>
              <a:latin typeface="Yu Gothic UI" panose="020B0500000000000000" pitchFamily="50" charset="-128"/>
              <a:ea typeface="Yu Gothic UI" panose="020B0500000000000000" pitchFamily="50" charset="-128"/>
            </a:endParaRPr>
          </a:p>
        </p:txBody>
      </p:sp>
      <p:sp>
        <p:nvSpPr>
          <p:cNvPr id="15" name="角丸四角形 47">
            <a:extLst>
              <a:ext uri="{FF2B5EF4-FFF2-40B4-BE49-F238E27FC236}">
                <a16:creationId xmlns:a16="http://schemas.microsoft.com/office/drawing/2014/main" id="{793F595D-CE95-B29A-3644-A72CE903DFDB}"/>
              </a:ext>
            </a:extLst>
          </p:cNvPr>
          <p:cNvSpPr/>
          <p:nvPr/>
        </p:nvSpPr>
        <p:spPr>
          <a:xfrm>
            <a:off x="193693" y="4580365"/>
            <a:ext cx="5745298" cy="646331"/>
          </a:xfrm>
          <a:prstGeom prst="roundRect">
            <a:avLst>
              <a:gd name="adj" fmla="val 0"/>
            </a:avLst>
          </a:prstGeom>
          <a:noFill/>
          <a:ln>
            <a:noFill/>
          </a:ln>
        </p:spPr>
        <p:style>
          <a:lnRef idx="2">
            <a:schemeClr val="accent3"/>
          </a:lnRef>
          <a:fillRef idx="1">
            <a:schemeClr val="lt1"/>
          </a:fillRef>
          <a:effectRef idx="0">
            <a:schemeClr val="accent3"/>
          </a:effectRef>
          <a:fontRef idx="minor">
            <a:schemeClr val="dk1"/>
          </a:fontRef>
        </p:style>
        <p:txBody>
          <a:bodyPr wrap="square" lIns="0" tIns="0" rIns="0" bIns="0" rtlCol="0" anchor="ctr">
            <a:spAutoFit/>
          </a:bodyPr>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defTabSz="1219170" eaLnBrk="1" fontAlgn="auto" hangingPunct="1">
              <a:spcBef>
                <a:spcPts val="0"/>
              </a:spcBef>
              <a:spcAft>
                <a:spcPts val="0"/>
              </a:spcAft>
              <a:defRPr/>
            </a:pPr>
            <a:r>
              <a:rPr lang="ja-JP" altLang="en-US" sz="1400" dirty="0">
                <a:solidFill>
                  <a:srgbClr val="000000"/>
                </a:solidFill>
                <a:latin typeface="+mn-ea"/>
              </a:rPr>
              <a:t>便</a:t>
            </a:r>
            <a:r>
              <a:rPr lang="ja-JP" altLang="en-US" sz="1400" dirty="0">
                <a:solidFill>
                  <a:schemeClr val="tx1"/>
                </a:solidFill>
                <a:latin typeface="+mn-ea"/>
              </a:rPr>
              <a:t>利・安心・安全に暮らせる魅力・活力のあるまちを実現</a:t>
            </a:r>
            <a:endParaRPr lang="en-US" altLang="ja-JP" sz="1400" dirty="0">
              <a:solidFill>
                <a:schemeClr val="tx1"/>
              </a:solidFill>
              <a:latin typeface="+mn-ea"/>
            </a:endParaRPr>
          </a:p>
          <a:p>
            <a:pPr defTabSz="1219170" eaLnBrk="1" fontAlgn="auto" hangingPunct="1">
              <a:spcBef>
                <a:spcPts val="0"/>
              </a:spcBef>
              <a:spcAft>
                <a:spcPts val="0"/>
              </a:spcAft>
              <a:defRPr/>
            </a:pPr>
            <a:r>
              <a:rPr lang="ja-JP" altLang="en-US" sz="1400" dirty="0">
                <a:solidFill>
                  <a:schemeClr val="tx1"/>
                </a:solidFill>
                <a:latin typeface="+mn-ea"/>
              </a:rPr>
              <a:t>（</a:t>
            </a:r>
            <a:r>
              <a:rPr lang="ja-JP" altLang="en-US" sz="1400" dirty="0">
                <a:solidFill>
                  <a:srgbClr val="000000"/>
                </a:solidFill>
                <a:latin typeface="+mn-ea"/>
              </a:rPr>
              <a:t>建設生産プロセス</a:t>
            </a:r>
            <a:r>
              <a:rPr lang="en-US" altLang="ja-JP" sz="1400" dirty="0">
                <a:solidFill>
                  <a:schemeClr val="tx1"/>
                </a:solidFill>
                <a:latin typeface="+mn-ea"/>
              </a:rPr>
              <a:t>DX</a:t>
            </a:r>
            <a:r>
              <a:rPr lang="ja-JP" altLang="en-US" sz="1400" dirty="0">
                <a:solidFill>
                  <a:schemeClr val="tx1"/>
                </a:solidFill>
                <a:latin typeface="+mn-ea"/>
              </a:rPr>
              <a:t>の推進、ＡＩを活用した都市機能の</a:t>
            </a:r>
            <a:r>
              <a:rPr lang="ja-JP" altLang="en-US" sz="1400" dirty="0">
                <a:solidFill>
                  <a:srgbClr val="000000"/>
                </a:solidFill>
                <a:latin typeface="+mn-ea"/>
              </a:rPr>
              <a:t>高度化の取組など）</a:t>
            </a:r>
            <a:endParaRPr lang="en-US" altLang="ja-JP" sz="1400" dirty="0">
              <a:solidFill>
                <a:srgbClr val="000000"/>
              </a:solidFill>
              <a:latin typeface="+mn-ea"/>
            </a:endParaRPr>
          </a:p>
          <a:p>
            <a:pPr defTabSz="1219170" eaLnBrk="1" fontAlgn="auto" hangingPunct="1">
              <a:spcBef>
                <a:spcPts val="0"/>
              </a:spcBef>
              <a:spcAft>
                <a:spcPts val="0"/>
              </a:spcAft>
              <a:defRPr/>
            </a:pPr>
            <a:endParaRPr lang="en-US" altLang="ja-JP" sz="1400" b="1" dirty="0">
              <a:solidFill>
                <a:srgbClr val="000000"/>
              </a:solidFill>
              <a:latin typeface="Yu Gothic UI" panose="020B0500000000000000" pitchFamily="50" charset="-128"/>
              <a:ea typeface="Yu Gothic UI" panose="020B0500000000000000" pitchFamily="50" charset="-128"/>
            </a:endParaRPr>
          </a:p>
        </p:txBody>
      </p:sp>
      <p:sp>
        <p:nvSpPr>
          <p:cNvPr id="27" name="テキスト ボックス 26">
            <a:extLst>
              <a:ext uri="{FF2B5EF4-FFF2-40B4-BE49-F238E27FC236}">
                <a16:creationId xmlns:a16="http://schemas.microsoft.com/office/drawing/2014/main" id="{728525A0-9CD8-99A8-B0B9-8D4B6D78F829}"/>
              </a:ext>
            </a:extLst>
          </p:cNvPr>
          <p:cNvSpPr txBox="1"/>
          <p:nvPr/>
        </p:nvSpPr>
        <p:spPr>
          <a:xfrm>
            <a:off x="155072" y="2770374"/>
            <a:ext cx="3352398" cy="954107"/>
          </a:xfrm>
          <a:prstGeom prst="rect">
            <a:avLst/>
          </a:prstGeom>
          <a:noFill/>
        </p:spPr>
        <p:txBody>
          <a:bodyPr wrap="square">
            <a:spAutoFit/>
          </a:bodyPr>
          <a:lstStyle/>
          <a:p>
            <a:pPr defTabSz="1219170" eaLnBrk="1" fontAlgn="auto" hangingPunct="1">
              <a:spcBef>
                <a:spcPts val="0"/>
              </a:spcBef>
              <a:spcAft>
                <a:spcPts val="0"/>
              </a:spcAft>
              <a:defRPr/>
            </a:pPr>
            <a:r>
              <a:rPr lang="ja-JP" altLang="en-US" sz="1400">
                <a:solidFill>
                  <a:srgbClr val="000000"/>
                </a:solidFill>
                <a:latin typeface="+mn-ea"/>
                <a:ea typeface="+mn-ea"/>
              </a:rPr>
              <a:t>利用者目線でデザインされた便利・快適な</a:t>
            </a:r>
            <a:br>
              <a:rPr lang="en-US" altLang="ja-JP" sz="1400">
                <a:solidFill>
                  <a:srgbClr val="000000"/>
                </a:solidFill>
                <a:latin typeface="+mn-ea"/>
                <a:ea typeface="+mn-ea"/>
              </a:rPr>
            </a:br>
            <a:r>
              <a:rPr lang="ja-JP" altLang="en-US" sz="1400">
                <a:solidFill>
                  <a:srgbClr val="000000"/>
                </a:solidFill>
                <a:latin typeface="+mn-ea"/>
                <a:ea typeface="+mn-ea"/>
              </a:rPr>
              <a:t>行政サービスをスピーディに提供</a:t>
            </a:r>
            <a:endParaRPr lang="en-US" altLang="ja-JP" sz="1400">
              <a:solidFill>
                <a:srgbClr val="000000"/>
              </a:solidFill>
              <a:latin typeface="+mn-ea"/>
              <a:ea typeface="+mn-ea"/>
            </a:endParaRPr>
          </a:p>
          <a:p>
            <a:pPr defTabSz="1219170" eaLnBrk="1" fontAlgn="auto" hangingPunct="1">
              <a:spcBef>
                <a:spcPts val="0"/>
              </a:spcBef>
              <a:spcAft>
                <a:spcPts val="0"/>
              </a:spcAft>
              <a:defRPr/>
            </a:pPr>
            <a:r>
              <a:rPr lang="ja-JP" altLang="en-US" sz="1400">
                <a:solidFill>
                  <a:srgbClr val="000000"/>
                </a:solidFill>
                <a:latin typeface="+mn-ea"/>
                <a:ea typeface="+mn-ea"/>
              </a:rPr>
              <a:t>（区</a:t>
            </a:r>
            <a:r>
              <a:rPr lang="ja-JP" altLang="en-US" sz="1400">
                <a:latin typeface="+mn-ea"/>
                <a:ea typeface="+mn-ea"/>
              </a:rPr>
              <a:t>役所ＤＸや</a:t>
            </a:r>
            <a:r>
              <a:rPr lang="ja-JP" altLang="en-US" sz="1400">
                <a:solidFill>
                  <a:srgbClr val="000000"/>
                </a:solidFill>
                <a:latin typeface="+mn-ea"/>
              </a:rPr>
              <a:t>次世代行政サービス</a:t>
            </a:r>
            <a:r>
              <a:rPr lang="ja-JP" altLang="en-US" sz="1400">
                <a:latin typeface="+mn-ea"/>
                <a:ea typeface="+mn-ea"/>
              </a:rPr>
              <a:t>の実現に向けた取</a:t>
            </a:r>
            <a:r>
              <a:rPr lang="ja-JP" altLang="en-US" sz="1400">
                <a:solidFill>
                  <a:srgbClr val="000000"/>
                </a:solidFill>
                <a:latin typeface="+mn-ea"/>
                <a:ea typeface="+mn-ea"/>
              </a:rPr>
              <a:t>組など）</a:t>
            </a:r>
            <a:endParaRPr lang="en-US" altLang="ja-JP" sz="1400">
              <a:solidFill>
                <a:srgbClr val="000000"/>
              </a:solidFill>
              <a:latin typeface="+mn-ea"/>
              <a:ea typeface="+mn-ea"/>
            </a:endParaRPr>
          </a:p>
        </p:txBody>
      </p:sp>
      <p:sp>
        <p:nvSpPr>
          <p:cNvPr id="28" name="テキスト ボックス 27">
            <a:extLst>
              <a:ext uri="{FF2B5EF4-FFF2-40B4-BE49-F238E27FC236}">
                <a16:creationId xmlns:a16="http://schemas.microsoft.com/office/drawing/2014/main" id="{5FBCFC90-C2E6-AA9B-A083-AD89CEAE28BE}"/>
              </a:ext>
            </a:extLst>
          </p:cNvPr>
          <p:cNvSpPr txBox="1"/>
          <p:nvPr/>
        </p:nvSpPr>
        <p:spPr>
          <a:xfrm>
            <a:off x="1747846" y="2543271"/>
            <a:ext cx="1908600" cy="307777"/>
          </a:xfrm>
          <a:prstGeom prst="rect">
            <a:avLst/>
          </a:prstGeom>
          <a:noFill/>
        </p:spPr>
        <p:txBody>
          <a:bodyPr wrap="square">
            <a:spAutoFit/>
          </a:bodyPr>
          <a:lstStyle/>
          <a:p>
            <a:pPr defTabSz="1219170" eaLnBrk="1" fontAlgn="auto" hangingPunct="1">
              <a:spcBef>
                <a:spcPts val="0"/>
              </a:spcBef>
              <a:spcAft>
                <a:spcPts val="0"/>
              </a:spcAft>
              <a:defRPr/>
            </a:pPr>
            <a:r>
              <a:rPr lang="ja-JP" altLang="en-US" sz="1400">
                <a:solidFill>
                  <a:srgbClr val="000000"/>
                </a:solidFill>
                <a:latin typeface="+mn-ea"/>
                <a:ea typeface="+mn-ea"/>
              </a:rPr>
              <a:t>（３６億２，０００万円）</a:t>
            </a:r>
            <a:endParaRPr lang="en-US" altLang="ja-JP" sz="1400">
              <a:solidFill>
                <a:srgbClr val="000000"/>
              </a:solidFill>
              <a:latin typeface="+mn-ea"/>
              <a:ea typeface="+mn-ea"/>
            </a:endParaRPr>
          </a:p>
        </p:txBody>
      </p:sp>
      <p:sp>
        <p:nvSpPr>
          <p:cNvPr id="29" name="テキスト ボックス 28">
            <a:extLst>
              <a:ext uri="{FF2B5EF4-FFF2-40B4-BE49-F238E27FC236}">
                <a16:creationId xmlns:a16="http://schemas.microsoft.com/office/drawing/2014/main" id="{4887B8CC-9B10-9569-6230-D96A1FD01A25}"/>
              </a:ext>
            </a:extLst>
          </p:cNvPr>
          <p:cNvSpPr txBox="1"/>
          <p:nvPr/>
        </p:nvSpPr>
        <p:spPr>
          <a:xfrm>
            <a:off x="1863064" y="4228933"/>
            <a:ext cx="2174465" cy="307777"/>
          </a:xfrm>
          <a:prstGeom prst="rect">
            <a:avLst/>
          </a:prstGeom>
          <a:noFill/>
        </p:spPr>
        <p:txBody>
          <a:bodyPr wrap="square">
            <a:spAutoFit/>
          </a:bodyPr>
          <a:lstStyle/>
          <a:p>
            <a:pPr defTabSz="1219170" eaLnBrk="1" fontAlgn="auto" hangingPunct="1">
              <a:spcBef>
                <a:spcPts val="0"/>
              </a:spcBef>
              <a:spcAft>
                <a:spcPts val="0"/>
              </a:spcAft>
              <a:defRPr/>
            </a:pPr>
            <a:r>
              <a:rPr lang="ja-JP" altLang="en-US" sz="1400">
                <a:solidFill>
                  <a:srgbClr val="000000"/>
                </a:solidFill>
                <a:latin typeface="+mn-ea"/>
                <a:ea typeface="+mn-ea"/>
              </a:rPr>
              <a:t>（４億２，５００万円）</a:t>
            </a:r>
            <a:endParaRPr lang="en-US" altLang="ja-JP" sz="1400">
              <a:solidFill>
                <a:srgbClr val="000000"/>
              </a:solidFill>
              <a:latin typeface="+mn-ea"/>
              <a:ea typeface="+mn-ea"/>
            </a:endParaRPr>
          </a:p>
        </p:txBody>
      </p:sp>
      <p:sp>
        <p:nvSpPr>
          <p:cNvPr id="31" name="テキスト ボックス 30">
            <a:extLst>
              <a:ext uri="{FF2B5EF4-FFF2-40B4-BE49-F238E27FC236}">
                <a16:creationId xmlns:a16="http://schemas.microsoft.com/office/drawing/2014/main" id="{C5E8AD7F-3C84-E634-7D1A-FA93741A11C8}"/>
              </a:ext>
            </a:extLst>
          </p:cNvPr>
          <p:cNvSpPr txBox="1"/>
          <p:nvPr/>
        </p:nvSpPr>
        <p:spPr>
          <a:xfrm>
            <a:off x="7147016" y="3656551"/>
            <a:ext cx="2623749" cy="307777"/>
          </a:xfrm>
          <a:prstGeom prst="rect">
            <a:avLst/>
          </a:prstGeom>
          <a:noFill/>
        </p:spPr>
        <p:txBody>
          <a:bodyPr wrap="square">
            <a:spAutoFit/>
          </a:bodyPr>
          <a:lstStyle/>
          <a:p>
            <a:pPr defTabSz="1219170" eaLnBrk="1" fontAlgn="auto" hangingPunct="1">
              <a:spcBef>
                <a:spcPts val="0"/>
              </a:spcBef>
              <a:spcAft>
                <a:spcPts val="0"/>
              </a:spcAft>
              <a:defRPr/>
            </a:pPr>
            <a:r>
              <a:rPr lang="ja-JP" altLang="en-US" sz="1400">
                <a:solidFill>
                  <a:srgbClr val="000000"/>
                </a:solidFill>
                <a:latin typeface="Yu Gothic UI" panose="020B0500000000000000" pitchFamily="50" charset="-128"/>
                <a:ea typeface="Yu Gothic UI" panose="020B0500000000000000" pitchFamily="50" charset="-128"/>
              </a:rPr>
              <a:t>（</a:t>
            </a:r>
            <a:r>
              <a:rPr lang="ja-JP" altLang="en-US" sz="1400">
                <a:solidFill>
                  <a:srgbClr val="000000"/>
                </a:solidFill>
                <a:latin typeface="+mn-ea"/>
                <a:ea typeface="+mn-ea"/>
              </a:rPr>
              <a:t>６３億５，７００万円</a:t>
            </a:r>
            <a:r>
              <a:rPr lang="ja-JP" altLang="en-US" sz="1400">
                <a:solidFill>
                  <a:srgbClr val="000000"/>
                </a:solidFill>
                <a:latin typeface="Yu Gothic UI" panose="020B0500000000000000" pitchFamily="50" charset="-128"/>
                <a:ea typeface="Yu Gothic UI" panose="020B0500000000000000" pitchFamily="50" charset="-128"/>
              </a:rPr>
              <a:t>）</a:t>
            </a:r>
            <a:endParaRPr lang="en-US" altLang="ja-JP" sz="1400">
              <a:solidFill>
                <a:srgbClr val="000000"/>
              </a:solidFill>
              <a:latin typeface="Yu Gothic UI" panose="020B0500000000000000" pitchFamily="50" charset="-128"/>
              <a:ea typeface="Yu Gothic UI" panose="020B0500000000000000" pitchFamily="50" charset="-128"/>
            </a:endParaRPr>
          </a:p>
        </p:txBody>
      </p:sp>
      <p:cxnSp>
        <p:nvCxnSpPr>
          <p:cNvPr id="9" name="直線コネクタ 8">
            <a:extLst>
              <a:ext uri="{FF2B5EF4-FFF2-40B4-BE49-F238E27FC236}">
                <a16:creationId xmlns:a16="http://schemas.microsoft.com/office/drawing/2014/main" id="{642EF63A-7894-18FB-0D62-BD9E32465B48}"/>
              </a:ext>
            </a:extLst>
          </p:cNvPr>
          <p:cNvCxnSpPr>
            <a:cxnSpLocks/>
            <a:stCxn id="4" idx="3"/>
          </p:cNvCxnSpPr>
          <p:nvPr/>
        </p:nvCxnSpPr>
        <p:spPr>
          <a:xfrm>
            <a:off x="1765625" y="2552048"/>
            <a:ext cx="2446426" cy="0"/>
          </a:xfrm>
          <a:prstGeom prst="line">
            <a:avLst/>
          </a:prstGeom>
          <a:ln w="28575">
            <a:solidFill>
              <a:srgbClr val="AF1932"/>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EE846EF3-2B0B-9789-C50C-F4C7A04B122F}"/>
              </a:ext>
            </a:extLst>
          </p:cNvPr>
          <p:cNvCxnSpPr>
            <a:cxnSpLocks/>
            <a:stCxn id="14" idx="3"/>
          </p:cNvCxnSpPr>
          <p:nvPr/>
        </p:nvCxnSpPr>
        <p:spPr>
          <a:xfrm flipV="1">
            <a:off x="1818707" y="3626853"/>
            <a:ext cx="1833879" cy="711751"/>
          </a:xfrm>
          <a:prstGeom prst="line">
            <a:avLst/>
          </a:prstGeom>
          <a:ln w="28575">
            <a:solidFill>
              <a:srgbClr val="AF1932"/>
            </a:solidFill>
          </a:ln>
        </p:spPr>
        <p:style>
          <a:lnRef idx="1">
            <a:schemeClr val="accent1"/>
          </a:lnRef>
          <a:fillRef idx="0">
            <a:schemeClr val="accent1"/>
          </a:fillRef>
          <a:effectRef idx="0">
            <a:schemeClr val="accent1"/>
          </a:effectRef>
          <a:fontRef idx="minor">
            <a:schemeClr val="tx1"/>
          </a:fontRef>
        </p:style>
      </p:cxnSp>
      <p:sp>
        <p:nvSpPr>
          <p:cNvPr id="8" name="平行四辺形 7">
            <a:extLst>
              <a:ext uri="{FF2B5EF4-FFF2-40B4-BE49-F238E27FC236}">
                <a16:creationId xmlns:a16="http://schemas.microsoft.com/office/drawing/2014/main" id="{57382C3B-6AB0-4A17-97D0-7C73C5EDCF87}"/>
              </a:ext>
            </a:extLst>
          </p:cNvPr>
          <p:cNvSpPr/>
          <p:nvPr/>
        </p:nvSpPr>
        <p:spPr>
          <a:xfrm>
            <a:off x="3309642" y="3416399"/>
            <a:ext cx="3412891" cy="1163934"/>
          </a:xfrm>
          <a:custGeom>
            <a:avLst/>
            <a:gdLst>
              <a:gd name="connsiteX0" fmla="*/ 0 w 3147318"/>
              <a:gd name="connsiteY0" fmla="*/ 2576653 h 2576653"/>
              <a:gd name="connsiteX1" fmla="*/ 644163 w 3147318"/>
              <a:gd name="connsiteY1" fmla="*/ 0 h 2576653"/>
              <a:gd name="connsiteX2" fmla="*/ 3147318 w 3147318"/>
              <a:gd name="connsiteY2" fmla="*/ 0 h 2576653"/>
              <a:gd name="connsiteX3" fmla="*/ 2503155 w 3147318"/>
              <a:gd name="connsiteY3" fmla="*/ 2576653 h 2576653"/>
              <a:gd name="connsiteX4" fmla="*/ 0 w 3147318"/>
              <a:gd name="connsiteY4" fmla="*/ 2576653 h 2576653"/>
              <a:gd name="connsiteX0" fmla="*/ 0 w 3147318"/>
              <a:gd name="connsiteY0" fmla="*/ 2576653 h 2576653"/>
              <a:gd name="connsiteX1" fmla="*/ 2100430 w 3147318"/>
              <a:gd name="connsiteY1" fmla="*/ 59267 h 2576653"/>
              <a:gd name="connsiteX2" fmla="*/ 3147318 w 3147318"/>
              <a:gd name="connsiteY2" fmla="*/ 0 h 2576653"/>
              <a:gd name="connsiteX3" fmla="*/ 2503155 w 3147318"/>
              <a:gd name="connsiteY3" fmla="*/ 2576653 h 2576653"/>
              <a:gd name="connsiteX4" fmla="*/ 0 w 3147318"/>
              <a:gd name="connsiteY4" fmla="*/ 2576653 h 2576653"/>
              <a:gd name="connsiteX0" fmla="*/ 0 w 3147318"/>
              <a:gd name="connsiteY0" fmla="*/ 2576653 h 2576653"/>
              <a:gd name="connsiteX1" fmla="*/ 2185096 w 3147318"/>
              <a:gd name="connsiteY1" fmla="*/ 0 h 2576653"/>
              <a:gd name="connsiteX2" fmla="*/ 3147318 w 3147318"/>
              <a:gd name="connsiteY2" fmla="*/ 0 h 2576653"/>
              <a:gd name="connsiteX3" fmla="*/ 2503155 w 3147318"/>
              <a:gd name="connsiteY3" fmla="*/ 2576653 h 2576653"/>
              <a:gd name="connsiteX4" fmla="*/ 0 w 3147318"/>
              <a:gd name="connsiteY4" fmla="*/ 2576653 h 2576653"/>
              <a:gd name="connsiteX0" fmla="*/ 0 w 3147318"/>
              <a:gd name="connsiteY0" fmla="*/ 2576653 h 2576653"/>
              <a:gd name="connsiteX1" fmla="*/ 2185096 w 3147318"/>
              <a:gd name="connsiteY1" fmla="*/ 0 h 2576653"/>
              <a:gd name="connsiteX2" fmla="*/ 3147318 w 3147318"/>
              <a:gd name="connsiteY2" fmla="*/ 0 h 2576653"/>
              <a:gd name="connsiteX3" fmla="*/ 1813618 w 3147318"/>
              <a:gd name="connsiteY3" fmla="*/ 2561874 h 2576653"/>
              <a:gd name="connsiteX4" fmla="*/ 0 w 3147318"/>
              <a:gd name="connsiteY4" fmla="*/ 2576653 h 2576653"/>
              <a:gd name="connsiteX0" fmla="*/ 0 w 3147318"/>
              <a:gd name="connsiteY0" fmla="*/ 2620994 h 2620994"/>
              <a:gd name="connsiteX1" fmla="*/ 2552350 w 3147318"/>
              <a:gd name="connsiteY1" fmla="*/ 0 h 2620994"/>
              <a:gd name="connsiteX2" fmla="*/ 3147318 w 3147318"/>
              <a:gd name="connsiteY2" fmla="*/ 44341 h 2620994"/>
              <a:gd name="connsiteX3" fmla="*/ 1813618 w 3147318"/>
              <a:gd name="connsiteY3" fmla="*/ 2606215 h 2620994"/>
              <a:gd name="connsiteX4" fmla="*/ 0 w 3147318"/>
              <a:gd name="connsiteY4" fmla="*/ 2620994 h 2620994"/>
              <a:gd name="connsiteX0" fmla="*/ 0 w 3147318"/>
              <a:gd name="connsiteY0" fmla="*/ 2620994 h 2620994"/>
              <a:gd name="connsiteX1" fmla="*/ 2747220 w 3147318"/>
              <a:gd name="connsiteY1" fmla="*/ 0 h 2620994"/>
              <a:gd name="connsiteX2" fmla="*/ 3147318 w 3147318"/>
              <a:gd name="connsiteY2" fmla="*/ 44341 h 2620994"/>
              <a:gd name="connsiteX3" fmla="*/ 1813618 w 3147318"/>
              <a:gd name="connsiteY3" fmla="*/ 2606215 h 2620994"/>
              <a:gd name="connsiteX4" fmla="*/ 0 w 3147318"/>
              <a:gd name="connsiteY4" fmla="*/ 2620994 h 2620994"/>
              <a:gd name="connsiteX0" fmla="*/ 0 w 3147318"/>
              <a:gd name="connsiteY0" fmla="*/ 2620994 h 2620994"/>
              <a:gd name="connsiteX1" fmla="*/ 2747220 w 3147318"/>
              <a:gd name="connsiteY1" fmla="*/ 0 h 2620994"/>
              <a:gd name="connsiteX2" fmla="*/ 3147318 w 3147318"/>
              <a:gd name="connsiteY2" fmla="*/ 44341 h 2620994"/>
              <a:gd name="connsiteX3" fmla="*/ 1926185 w 3147318"/>
              <a:gd name="connsiteY3" fmla="*/ 2606215 h 2620994"/>
              <a:gd name="connsiteX4" fmla="*/ 0 w 3147318"/>
              <a:gd name="connsiteY4" fmla="*/ 2620994 h 2620994"/>
              <a:gd name="connsiteX0" fmla="*/ 0 w 3147318"/>
              <a:gd name="connsiteY0" fmla="*/ 2620994 h 2620994"/>
              <a:gd name="connsiteX1" fmla="*/ 2747220 w 3147318"/>
              <a:gd name="connsiteY1" fmla="*/ 0 h 2620994"/>
              <a:gd name="connsiteX2" fmla="*/ 3147318 w 3147318"/>
              <a:gd name="connsiteY2" fmla="*/ 44341 h 2620994"/>
              <a:gd name="connsiteX3" fmla="*/ 1733213 w 3147318"/>
              <a:gd name="connsiteY3" fmla="*/ 2576515 h 2620994"/>
              <a:gd name="connsiteX4" fmla="*/ 0 w 3147318"/>
              <a:gd name="connsiteY4" fmla="*/ 2620994 h 2620994"/>
              <a:gd name="connsiteX0" fmla="*/ 0 w 3147318"/>
              <a:gd name="connsiteY0" fmla="*/ 2620994 h 2635917"/>
              <a:gd name="connsiteX1" fmla="*/ 2747220 w 3147318"/>
              <a:gd name="connsiteY1" fmla="*/ 0 h 2635917"/>
              <a:gd name="connsiteX2" fmla="*/ 3147318 w 3147318"/>
              <a:gd name="connsiteY2" fmla="*/ 44341 h 2635917"/>
              <a:gd name="connsiteX3" fmla="*/ 1773416 w 3147318"/>
              <a:gd name="connsiteY3" fmla="*/ 2635917 h 2635917"/>
              <a:gd name="connsiteX4" fmla="*/ 0 w 3147318"/>
              <a:gd name="connsiteY4" fmla="*/ 2620994 h 2635917"/>
              <a:gd name="connsiteX0" fmla="*/ 0 w 3147318"/>
              <a:gd name="connsiteY0" fmla="*/ 2620994 h 2621066"/>
              <a:gd name="connsiteX1" fmla="*/ 2747220 w 3147318"/>
              <a:gd name="connsiteY1" fmla="*/ 0 h 2621066"/>
              <a:gd name="connsiteX2" fmla="*/ 3147318 w 3147318"/>
              <a:gd name="connsiteY2" fmla="*/ 44341 h 2621066"/>
              <a:gd name="connsiteX3" fmla="*/ 1741254 w 3147318"/>
              <a:gd name="connsiteY3" fmla="*/ 2621066 h 2621066"/>
              <a:gd name="connsiteX4" fmla="*/ 0 w 3147318"/>
              <a:gd name="connsiteY4" fmla="*/ 2620994 h 2621066"/>
              <a:gd name="connsiteX0" fmla="*/ 0 w 3147318"/>
              <a:gd name="connsiteY0" fmla="*/ 2576652 h 2576724"/>
              <a:gd name="connsiteX1" fmla="*/ 2791653 w 3147318"/>
              <a:gd name="connsiteY1" fmla="*/ 20973 h 2576724"/>
              <a:gd name="connsiteX2" fmla="*/ 3147318 w 3147318"/>
              <a:gd name="connsiteY2" fmla="*/ -1 h 2576724"/>
              <a:gd name="connsiteX3" fmla="*/ 1741254 w 3147318"/>
              <a:gd name="connsiteY3" fmla="*/ 2576724 h 2576724"/>
              <a:gd name="connsiteX4" fmla="*/ 0 w 3147318"/>
              <a:gd name="connsiteY4" fmla="*/ 2576652 h 2576724"/>
              <a:gd name="connsiteX0" fmla="*/ 0 w 3147318"/>
              <a:gd name="connsiteY0" fmla="*/ 2653649 h 2653721"/>
              <a:gd name="connsiteX1" fmla="*/ 2828681 w 3147318"/>
              <a:gd name="connsiteY1" fmla="*/ 0 h 2653721"/>
              <a:gd name="connsiteX2" fmla="*/ 3147318 w 3147318"/>
              <a:gd name="connsiteY2" fmla="*/ 76996 h 2653721"/>
              <a:gd name="connsiteX3" fmla="*/ 1741254 w 3147318"/>
              <a:gd name="connsiteY3" fmla="*/ 2653721 h 2653721"/>
              <a:gd name="connsiteX4" fmla="*/ 0 w 3147318"/>
              <a:gd name="connsiteY4" fmla="*/ 2653649 h 2653721"/>
              <a:gd name="connsiteX0" fmla="*/ 0 w 3147318"/>
              <a:gd name="connsiteY0" fmla="*/ 2653649 h 2653649"/>
              <a:gd name="connsiteX1" fmla="*/ 2828681 w 3147318"/>
              <a:gd name="connsiteY1" fmla="*/ 0 h 2653649"/>
              <a:gd name="connsiteX2" fmla="*/ 3147318 w 3147318"/>
              <a:gd name="connsiteY2" fmla="*/ 76996 h 2653649"/>
              <a:gd name="connsiteX3" fmla="*/ 1905218 w 3147318"/>
              <a:gd name="connsiteY3" fmla="*/ 2634557 h 2653649"/>
              <a:gd name="connsiteX4" fmla="*/ 0 w 3147318"/>
              <a:gd name="connsiteY4" fmla="*/ 2653649 h 2653649"/>
              <a:gd name="connsiteX0" fmla="*/ 0 w 3147318"/>
              <a:gd name="connsiteY0" fmla="*/ 2653649 h 2653649"/>
              <a:gd name="connsiteX1" fmla="*/ 2828681 w 3147318"/>
              <a:gd name="connsiteY1" fmla="*/ 0 h 2653649"/>
              <a:gd name="connsiteX2" fmla="*/ 3147318 w 3147318"/>
              <a:gd name="connsiteY2" fmla="*/ 76996 h 2653649"/>
              <a:gd name="connsiteX3" fmla="*/ 1952065 w 3147318"/>
              <a:gd name="connsiteY3" fmla="*/ 2634557 h 2653649"/>
              <a:gd name="connsiteX4" fmla="*/ 0 w 3147318"/>
              <a:gd name="connsiteY4" fmla="*/ 2653649 h 2653649"/>
              <a:gd name="connsiteX0" fmla="*/ 0 w 3147318"/>
              <a:gd name="connsiteY0" fmla="*/ 2634485 h 2634485"/>
              <a:gd name="connsiteX1" fmla="*/ 2789641 w 3147318"/>
              <a:gd name="connsiteY1" fmla="*/ 0 h 2634485"/>
              <a:gd name="connsiteX2" fmla="*/ 3147318 w 3147318"/>
              <a:gd name="connsiteY2" fmla="*/ 57832 h 2634485"/>
              <a:gd name="connsiteX3" fmla="*/ 1952065 w 3147318"/>
              <a:gd name="connsiteY3" fmla="*/ 2615393 h 2634485"/>
              <a:gd name="connsiteX4" fmla="*/ 0 w 3147318"/>
              <a:gd name="connsiteY4" fmla="*/ 2634485 h 2634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7318" h="2634485">
                <a:moveTo>
                  <a:pt x="0" y="2634485"/>
                </a:moveTo>
                <a:lnTo>
                  <a:pt x="2789641" y="0"/>
                </a:lnTo>
                <a:lnTo>
                  <a:pt x="3147318" y="57832"/>
                </a:lnTo>
                <a:lnTo>
                  <a:pt x="1952065" y="2615393"/>
                </a:lnTo>
                <a:lnTo>
                  <a:pt x="0" y="2634485"/>
                </a:lnTo>
                <a:close/>
              </a:path>
            </a:pathLst>
          </a:custGeom>
          <a:solidFill>
            <a:srgbClr val="CCECFF">
              <a:alpha val="67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a:extLst>
              <a:ext uri="{FF2B5EF4-FFF2-40B4-BE49-F238E27FC236}">
                <a16:creationId xmlns:a16="http://schemas.microsoft.com/office/drawing/2014/main" id="{DFE7BD8D-AB5B-412E-87EB-1F32C28CD033}"/>
              </a:ext>
            </a:extLst>
          </p:cNvPr>
          <p:cNvGrpSpPr/>
          <p:nvPr/>
        </p:nvGrpSpPr>
        <p:grpSpPr>
          <a:xfrm>
            <a:off x="3581725" y="1881666"/>
            <a:ext cx="2201905" cy="2084576"/>
            <a:chOff x="5255743" y="344637"/>
            <a:chExt cx="1535845" cy="1442148"/>
          </a:xfrm>
        </p:grpSpPr>
        <p:pic>
          <p:nvPicPr>
            <p:cNvPr id="16" name="グラフィックス 208">
              <a:extLst>
                <a:ext uri="{FF2B5EF4-FFF2-40B4-BE49-F238E27FC236}">
                  <a16:creationId xmlns:a16="http://schemas.microsoft.com/office/drawing/2014/main" id="{13639A99-7007-8E95-707C-65E6F6E80A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5743" y="344637"/>
              <a:ext cx="1535845" cy="1442148"/>
            </a:xfrm>
            <a:prstGeom prst="rect">
              <a:avLst/>
            </a:prstGeom>
          </p:spPr>
        </p:pic>
        <p:pic>
          <p:nvPicPr>
            <p:cNvPr id="19" name="図 18" descr="アイコン&#10;&#10;自動的に生成された説明">
              <a:extLst>
                <a:ext uri="{FF2B5EF4-FFF2-40B4-BE49-F238E27FC236}">
                  <a16:creationId xmlns:a16="http://schemas.microsoft.com/office/drawing/2014/main" id="{D7F0614F-6A0F-79D4-F7B1-938A80745ED1}"/>
                </a:ext>
              </a:extLst>
            </p:cNvPr>
            <p:cNvPicPr>
              <a:picLocks noChangeAspect="1"/>
            </p:cNvPicPr>
            <p:nvPr/>
          </p:nvPicPr>
          <p:blipFill>
            <a:blip r:embed="rId4" cstate="screen">
              <a:biLevel thresh="25000"/>
              <a:extLst>
                <a:ext uri="{28A0092B-C50C-407E-A947-70E740481C1C}">
                  <a14:useLocalDpi xmlns:a14="http://schemas.microsoft.com/office/drawing/2010/main"/>
                </a:ext>
              </a:extLst>
            </a:blip>
            <a:stretch>
              <a:fillRect/>
            </a:stretch>
          </p:blipFill>
          <p:spPr>
            <a:xfrm>
              <a:off x="5869719" y="575550"/>
              <a:ext cx="307893" cy="307893"/>
            </a:xfrm>
            <a:prstGeom prst="rect">
              <a:avLst/>
            </a:prstGeom>
            <a:noFill/>
          </p:spPr>
        </p:pic>
        <p:pic>
          <p:nvPicPr>
            <p:cNvPr id="20" name="図 19" descr="QR コード&#10;&#10;自動的に生成された説明">
              <a:extLst>
                <a:ext uri="{FF2B5EF4-FFF2-40B4-BE49-F238E27FC236}">
                  <a16:creationId xmlns:a16="http://schemas.microsoft.com/office/drawing/2014/main" id="{A5570948-D6F4-348F-1DCC-3AE91771509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96981" y="1205023"/>
              <a:ext cx="310020" cy="310465"/>
            </a:xfrm>
            <a:prstGeom prst="rect">
              <a:avLst/>
            </a:prstGeom>
          </p:spPr>
        </p:pic>
        <p:pic>
          <p:nvPicPr>
            <p:cNvPr id="21" name="図 20" descr="アイコン&#10;&#10;自動的に生成された説明">
              <a:extLst>
                <a:ext uri="{FF2B5EF4-FFF2-40B4-BE49-F238E27FC236}">
                  <a16:creationId xmlns:a16="http://schemas.microsoft.com/office/drawing/2014/main" id="{0CC44BF7-062A-D3DE-0867-8A0ABD86D5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97760" y="1244842"/>
              <a:ext cx="329257" cy="270646"/>
            </a:xfrm>
            <a:prstGeom prst="rect">
              <a:avLst/>
            </a:prstGeom>
          </p:spPr>
        </p:pic>
      </p:grpSp>
      <p:sp>
        <p:nvSpPr>
          <p:cNvPr id="10" name="矢印: 上 9">
            <a:extLst>
              <a:ext uri="{FF2B5EF4-FFF2-40B4-BE49-F238E27FC236}">
                <a16:creationId xmlns:a16="http://schemas.microsoft.com/office/drawing/2014/main" id="{2F0203F8-E3DA-E12A-E995-3D93A0A1A2EE}"/>
              </a:ext>
            </a:extLst>
          </p:cNvPr>
          <p:cNvSpPr/>
          <p:nvPr/>
        </p:nvSpPr>
        <p:spPr>
          <a:xfrm rot="1140000">
            <a:off x="6261706" y="2749263"/>
            <a:ext cx="723426" cy="761585"/>
          </a:xfrm>
          <a:custGeom>
            <a:avLst/>
            <a:gdLst>
              <a:gd name="connsiteX0" fmla="*/ 0 w 684000"/>
              <a:gd name="connsiteY0" fmla="*/ 324000 h 648000"/>
              <a:gd name="connsiteX1" fmla="*/ 342000 w 684000"/>
              <a:gd name="connsiteY1" fmla="*/ 0 h 648000"/>
              <a:gd name="connsiteX2" fmla="*/ 684000 w 684000"/>
              <a:gd name="connsiteY2" fmla="*/ 324000 h 648000"/>
              <a:gd name="connsiteX3" fmla="*/ 513000 w 684000"/>
              <a:gd name="connsiteY3" fmla="*/ 324000 h 648000"/>
              <a:gd name="connsiteX4" fmla="*/ 513000 w 684000"/>
              <a:gd name="connsiteY4" fmla="*/ 648000 h 648000"/>
              <a:gd name="connsiteX5" fmla="*/ 171000 w 684000"/>
              <a:gd name="connsiteY5" fmla="*/ 648000 h 648000"/>
              <a:gd name="connsiteX6" fmla="*/ 171000 w 684000"/>
              <a:gd name="connsiteY6" fmla="*/ 324000 h 648000"/>
              <a:gd name="connsiteX7" fmla="*/ 0 w 684000"/>
              <a:gd name="connsiteY7" fmla="*/ 324000 h 648000"/>
              <a:gd name="connsiteX0" fmla="*/ 0 w 696462"/>
              <a:gd name="connsiteY0" fmla="*/ 324000 h 648000"/>
              <a:gd name="connsiteX1" fmla="*/ 342000 w 696462"/>
              <a:gd name="connsiteY1" fmla="*/ 0 h 648000"/>
              <a:gd name="connsiteX2" fmla="*/ 696462 w 696462"/>
              <a:gd name="connsiteY2" fmla="*/ 230164 h 648000"/>
              <a:gd name="connsiteX3" fmla="*/ 513000 w 696462"/>
              <a:gd name="connsiteY3" fmla="*/ 324000 h 648000"/>
              <a:gd name="connsiteX4" fmla="*/ 513000 w 696462"/>
              <a:gd name="connsiteY4" fmla="*/ 648000 h 648000"/>
              <a:gd name="connsiteX5" fmla="*/ 171000 w 696462"/>
              <a:gd name="connsiteY5" fmla="*/ 648000 h 648000"/>
              <a:gd name="connsiteX6" fmla="*/ 171000 w 696462"/>
              <a:gd name="connsiteY6" fmla="*/ 324000 h 648000"/>
              <a:gd name="connsiteX7" fmla="*/ 0 w 696462"/>
              <a:gd name="connsiteY7" fmla="*/ 324000 h 648000"/>
              <a:gd name="connsiteX0" fmla="*/ 0 w 696462"/>
              <a:gd name="connsiteY0" fmla="*/ 324000 h 648000"/>
              <a:gd name="connsiteX1" fmla="*/ 342000 w 696462"/>
              <a:gd name="connsiteY1" fmla="*/ 0 h 648000"/>
              <a:gd name="connsiteX2" fmla="*/ 696462 w 696462"/>
              <a:gd name="connsiteY2" fmla="*/ 230164 h 648000"/>
              <a:gd name="connsiteX3" fmla="*/ 504203 w 696462"/>
              <a:gd name="connsiteY3" fmla="*/ 246438 h 648000"/>
              <a:gd name="connsiteX4" fmla="*/ 513000 w 696462"/>
              <a:gd name="connsiteY4" fmla="*/ 648000 h 648000"/>
              <a:gd name="connsiteX5" fmla="*/ 171000 w 696462"/>
              <a:gd name="connsiteY5" fmla="*/ 648000 h 648000"/>
              <a:gd name="connsiteX6" fmla="*/ 171000 w 696462"/>
              <a:gd name="connsiteY6" fmla="*/ 324000 h 648000"/>
              <a:gd name="connsiteX7" fmla="*/ 0 w 696462"/>
              <a:gd name="connsiteY7" fmla="*/ 324000 h 648000"/>
              <a:gd name="connsiteX0" fmla="*/ 0 w 696462"/>
              <a:gd name="connsiteY0" fmla="*/ 324000 h 648000"/>
              <a:gd name="connsiteX1" fmla="*/ 342000 w 696462"/>
              <a:gd name="connsiteY1" fmla="*/ 0 h 648000"/>
              <a:gd name="connsiteX2" fmla="*/ 696462 w 696462"/>
              <a:gd name="connsiteY2" fmla="*/ 230164 h 648000"/>
              <a:gd name="connsiteX3" fmla="*/ 504203 w 696462"/>
              <a:gd name="connsiteY3" fmla="*/ 246438 h 648000"/>
              <a:gd name="connsiteX4" fmla="*/ 513000 w 696462"/>
              <a:gd name="connsiteY4" fmla="*/ 648000 h 648000"/>
              <a:gd name="connsiteX5" fmla="*/ 171000 w 696462"/>
              <a:gd name="connsiteY5" fmla="*/ 648000 h 648000"/>
              <a:gd name="connsiteX6" fmla="*/ 173228 w 696462"/>
              <a:gd name="connsiteY6" fmla="*/ 278460 h 648000"/>
              <a:gd name="connsiteX7" fmla="*/ 0 w 696462"/>
              <a:gd name="connsiteY7" fmla="*/ 324000 h 648000"/>
              <a:gd name="connsiteX0" fmla="*/ 0 w 730185"/>
              <a:gd name="connsiteY0" fmla="*/ 324000 h 648000"/>
              <a:gd name="connsiteX1" fmla="*/ 342000 w 730185"/>
              <a:gd name="connsiteY1" fmla="*/ 0 h 648000"/>
              <a:gd name="connsiteX2" fmla="*/ 730185 w 730185"/>
              <a:gd name="connsiteY2" fmla="*/ 120051 h 648000"/>
              <a:gd name="connsiteX3" fmla="*/ 504203 w 730185"/>
              <a:gd name="connsiteY3" fmla="*/ 246438 h 648000"/>
              <a:gd name="connsiteX4" fmla="*/ 513000 w 730185"/>
              <a:gd name="connsiteY4" fmla="*/ 648000 h 648000"/>
              <a:gd name="connsiteX5" fmla="*/ 171000 w 730185"/>
              <a:gd name="connsiteY5" fmla="*/ 648000 h 648000"/>
              <a:gd name="connsiteX6" fmla="*/ 173228 w 730185"/>
              <a:gd name="connsiteY6" fmla="*/ 278460 h 648000"/>
              <a:gd name="connsiteX7" fmla="*/ 0 w 730185"/>
              <a:gd name="connsiteY7" fmla="*/ 324000 h 648000"/>
              <a:gd name="connsiteX0" fmla="*/ 0 w 730185"/>
              <a:gd name="connsiteY0" fmla="*/ 410946 h 734946"/>
              <a:gd name="connsiteX1" fmla="*/ 334448 w 730185"/>
              <a:gd name="connsiteY1" fmla="*/ 0 h 734946"/>
              <a:gd name="connsiteX2" fmla="*/ 730185 w 730185"/>
              <a:gd name="connsiteY2" fmla="*/ 206997 h 734946"/>
              <a:gd name="connsiteX3" fmla="*/ 504203 w 730185"/>
              <a:gd name="connsiteY3" fmla="*/ 333384 h 734946"/>
              <a:gd name="connsiteX4" fmla="*/ 513000 w 730185"/>
              <a:gd name="connsiteY4" fmla="*/ 734946 h 734946"/>
              <a:gd name="connsiteX5" fmla="*/ 171000 w 730185"/>
              <a:gd name="connsiteY5" fmla="*/ 734946 h 734946"/>
              <a:gd name="connsiteX6" fmla="*/ 173228 w 730185"/>
              <a:gd name="connsiteY6" fmla="*/ 365406 h 734946"/>
              <a:gd name="connsiteX7" fmla="*/ 0 w 730185"/>
              <a:gd name="connsiteY7" fmla="*/ 410946 h 734946"/>
              <a:gd name="connsiteX0" fmla="*/ 0 w 723426"/>
              <a:gd name="connsiteY0" fmla="*/ 410946 h 734946"/>
              <a:gd name="connsiteX1" fmla="*/ 334448 w 723426"/>
              <a:gd name="connsiteY1" fmla="*/ 0 h 734946"/>
              <a:gd name="connsiteX2" fmla="*/ 723426 w 723426"/>
              <a:gd name="connsiteY2" fmla="*/ 200370 h 734946"/>
              <a:gd name="connsiteX3" fmla="*/ 504203 w 723426"/>
              <a:gd name="connsiteY3" fmla="*/ 333384 h 734946"/>
              <a:gd name="connsiteX4" fmla="*/ 513000 w 723426"/>
              <a:gd name="connsiteY4" fmla="*/ 734946 h 734946"/>
              <a:gd name="connsiteX5" fmla="*/ 171000 w 723426"/>
              <a:gd name="connsiteY5" fmla="*/ 734946 h 734946"/>
              <a:gd name="connsiteX6" fmla="*/ 173228 w 723426"/>
              <a:gd name="connsiteY6" fmla="*/ 365406 h 734946"/>
              <a:gd name="connsiteX7" fmla="*/ 0 w 723426"/>
              <a:gd name="connsiteY7" fmla="*/ 410946 h 734946"/>
              <a:gd name="connsiteX0" fmla="*/ 0 w 723426"/>
              <a:gd name="connsiteY0" fmla="*/ 410946 h 734946"/>
              <a:gd name="connsiteX1" fmla="*/ 334448 w 723426"/>
              <a:gd name="connsiteY1" fmla="*/ 0 h 734946"/>
              <a:gd name="connsiteX2" fmla="*/ 723426 w 723426"/>
              <a:gd name="connsiteY2" fmla="*/ 200370 h 734946"/>
              <a:gd name="connsiteX3" fmla="*/ 488910 w 723426"/>
              <a:gd name="connsiteY3" fmla="*/ 275968 h 734946"/>
              <a:gd name="connsiteX4" fmla="*/ 513000 w 723426"/>
              <a:gd name="connsiteY4" fmla="*/ 734946 h 734946"/>
              <a:gd name="connsiteX5" fmla="*/ 171000 w 723426"/>
              <a:gd name="connsiteY5" fmla="*/ 734946 h 734946"/>
              <a:gd name="connsiteX6" fmla="*/ 173228 w 723426"/>
              <a:gd name="connsiteY6" fmla="*/ 365406 h 734946"/>
              <a:gd name="connsiteX7" fmla="*/ 0 w 723426"/>
              <a:gd name="connsiteY7" fmla="*/ 410946 h 734946"/>
              <a:gd name="connsiteX0" fmla="*/ 0 w 723426"/>
              <a:gd name="connsiteY0" fmla="*/ 410946 h 734946"/>
              <a:gd name="connsiteX1" fmla="*/ 334448 w 723426"/>
              <a:gd name="connsiteY1" fmla="*/ 0 h 734946"/>
              <a:gd name="connsiteX2" fmla="*/ 723426 w 723426"/>
              <a:gd name="connsiteY2" fmla="*/ 200370 h 734946"/>
              <a:gd name="connsiteX3" fmla="*/ 520930 w 723426"/>
              <a:gd name="connsiteY3" fmla="*/ 264942 h 734946"/>
              <a:gd name="connsiteX4" fmla="*/ 513000 w 723426"/>
              <a:gd name="connsiteY4" fmla="*/ 734946 h 734946"/>
              <a:gd name="connsiteX5" fmla="*/ 171000 w 723426"/>
              <a:gd name="connsiteY5" fmla="*/ 734946 h 734946"/>
              <a:gd name="connsiteX6" fmla="*/ 173228 w 723426"/>
              <a:gd name="connsiteY6" fmla="*/ 365406 h 734946"/>
              <a:gd name="connsiteX7" fmla="*/ 0 w 723426"/>
              <a:gd name="connsiteY7" fmla="*/ 410946 h 734946"/>
              <a:gd name="connsiteX0" fmla="*/ 0 w 723426"/>
              <a:gd name="connsiteY0" fmla="*/ 410946 h 774972"/>
              <a:gd name="connsiteX1" fmla="*/ 334448 w 723426"/>
              <a:gd name="connsiteY1" fmla="*/ 0 h 774972"/>
              <a:gd name="connsiteX2" fmla="*/ 723426 w 723426"/>
              <a:gd name="connsiteY2" fmla="*/ 200370 h 774972"/>
              <a:gd name="connsiteX3" fmla="*/ 520930 w 723426"/>
              <a:gd name="connsiteY3" fmla="*/ 264942 h 774972"/>
              <a:gd name="connsiteX4" fmla="*/ 513000 w 723426"/>
              <a:gd name="connsiteY4" fmla="*/ 734946 h 774972"/>
              <a:gd name="connsiteX5" fmla="*/ 184782 w 723426"/>
              <a:gd name="connsiteY5" fmla="*/ 774972 h 774972"/>
              <a:gd name="connsiteX6" fmla="*/ 173228 w 723426"/>
              <a:gd name="connsiteY6" fmla="*/ 365406 h 774972"/>
              <a:gd name="connsiteX7" fmla="*/ 0 w 723426"/>
              <a:gd name="connsiteY7" fmla="*/ 410946 h 774972"/>
              <a:gd name="connsiteX0" fmla="*/ 0 w 723426"/>
              <a:gd name="connsiteY0" fmla="*/ 410946 h 774972"/>
              <a:gd name="connsiteX1" fmla="*/ 334448 w 723426"/>
              <a:gd name="connsiteY1" fmla="*/ 0 h 774972"/>
              <a:gd name="connsiteX2" fmla="*/ 723426 w 723426"/>
              <a:gd name="connsiteY2" fmla="*/ 200370 h 774972"/>
              <a:gd name="connsiteX3" fmla="*/ 520930 w 723426"/>
              <a:gd name="connsiteY3" fmla="*/ 264942 h 774972"/>
              <a:gd name="connsiteX4" fmla="*/ 554010 w 723426"/>
              <a:gd name="connsiteY4" fmla="*/ 685006 h 774972"/>
              <a:gd name="connsiteX5" fmla="*/ 184782 w 723426"/>
              <a:gd name="connsiteY5" fmla="*/ 774972 h 774972"/>
              <a:gd name="connsiteX6" fmla="*/ 173228 w 723426"/>
              <a:gd name="connsiteY6" fmla="*/ 365406 h 774972"/>
              <a:gd name="connsiteX7" fmla="*/ 0 w 723426"/>
              <a:gd name="connsiteY7" fmla="*/ 410946 h 774972"/>
              <a:gd name="connsiteX0" fmla="*/ 0 w 723426"/>
              <a:gd name="connsiteY0" fmla="*/ 410946 h 763946"/>
              <a:gd name="connsiteX1" fmla="*/ 334448 w 723426"/>
              <a:gd name="connsiteY1" fmla="*/ 0 h 763946"/>
              <a:gd name="connsiteX2" fmla="*/ 723426 w 723426"/>
              <a:gd name="connsiteY2" fmla="*/ 200370 h 763946"/>
              <a:gd name="connsiteX3" fmla="*/ 520930 w 723426"/>
              <a:gd name="connsiteY3" fmla="*/ 264942 h 763946"/>
              <a:gd name="connsiteX4" fmla="*/ 554010 w 723426"/>
              <a:gd name="connsiteY4" fmla="*/ 685006 h 763946"/>
              <a:gd name="connsiteX5" fmla="*/ 216804 w 723426"/>
              <a:gd name="connsiteY5" fmla="*/ 763946 h 763946"/>
              <a:gd name="connsiteX6" fmla="*/ 173228 w 723426"/>
              <a:gd name="connsiteY6" fmla="*/ 365406 h 763946"/>
              <a:gd name="connsiteX7" fmla="*/ 0 w 723426"/>
              <a:gd name="connsiteY7" fmla="*/ 410946 h 763946"/>
              <a:gd name="connsiteX0" fmla="*/ 0 w 723426"/>
              <a:gd name="connsiteY0" fmla="*/ 410946 h 761585"/>
              <a:gd name="connsiteX1" fmla="*/ 334448 w 723426"/>
              <a:gd name="connsiteY1" fmla="*/ 0 h 761585"/>
              <a:gd name="connsiteX2" fmla="*/ 723426 w 723426"/>
              <a:gd name="connsiteY2" fmla="*/ 200370 h 761585"/>
              <a:gd name="connsiteX3" fmla="*/ 520930 w 723426"/>
              <a:gd name="connsiteY3" fmla="*/ 264942 h 761585"/>
              <a:gd name="connsiteX4" fmla="*/ 554010 w 723426"/>
              <a:gd name="connsiteY4" fmla="*/ 685006 h 761585"/>
              <a:gd name="connsiteX5" fmla="*/ 184651 w 723426"/>
              <a:gd name="connsiteY5" fmla="*/ 761585 h 761585"/>
              <a:gd name="connsiteX6" fmla="*/ 173228 w 723426"/>
              <a:gd name="connsiteY6" fmla="*/ 365406 h 761585"/>
              <a:gd name="connsiteX7" fmla="*/ 0 w 723426"/>
              <a:gd name="connsiteY7" fmla="*/ 410946 h 761585"/>
              <a:gd name="connsiteX0" fmla="*/ 0 w 723426"/>
              <a:gd name="connsiteY0" fmla="*/ 410946 h 761585"/>
              <a:gd name="connsiteX1" fmla="*/ 334448 w 723426"/>
              <a:gd name="connsiteY1" fmla="*/ 0 h 761585"/>
              <a:gd name="connsiteX2" fmla="*/ 723426 w 723426"/>
              <a:gd name="connsiteY2" fmla="*/ 200370 h 761585"/>
              <a:gd name="connsiteX3" fmla="*/ 520930 w 723426"/>
              <a:gd name="connsiteY3" fmla="*/ 264942 h 761585"/>
              <a:gd name="connsiteX4" fmla="*/ 532618 w 723426"/>
              <a:gd name="connsiteY4" fmla="*/ 687895 h 761585"/>
              <a:gd name="connsiteX5" fmla="*/ 184651 w 723426"/>
              <a:gd name="connsiteY5" fmla="*/ 761585 h 761585"/>
              <a:gd name="connsiteX6" fmla="*/ 173228 w 723426"/>
              <a:gd name="connsiteY6" fmla="*/ 365406 h 761585"/>
              <a:gd name="connsiteX7" fmla="*/ 0 w 723426"/>
              <a:gd name="connsiteY7" fmla="*/ 410946 h 761585"/>
              <a:gd name="connsiteX0" fmla="*/ 0 w 723426"/>
              <a:gd name="connsiteY0" fmla="*/ 410946 h 761585"/>
              <a:gd name="connsiteX1" fmla="*/ 334448 w 723426"/>
              <a:gd name="connsiteY1" fmla="*/ 0 h 761585"/>
              <a:gd name="connsiteX2" fmla="*/ 723426 w 723426"/>
              <a:gd name="connsiteY2" fmla="*/ 200370 h 761585"/>
              <a:gd name="connsiteX3" fmla="*/ 520930 w 723426"/>
              <a:gd name="connsiteY3" fmla="*/ 264942 h 761585"/>
              <a:gd name="connsiteX4" fmla="*/ 565753 w 723426"/>
              <a:gd name="connsiteY4" fmla="*/ 654099 h 761585"/>
              <a:gd name="connsiteX5" fmla="*/ 184651 w 723426"/>
              <a:gd name="connsiteY5" fmla="*/ 761585 h 761585"/>
              <a:gd name="connsiteX6" fmla="*/ 173228 w 723426"/>
              <a:gd name="connsiteY6" fmla="*/ 365406 h 761585"/>
              <a:gd name="connsiteX7" fmla="*/ 0 w 723426"/>
              <a:gd name="connsiteY7" fmla="*/ 410946 h 761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3426" h="761585">
                <a:moveTo>
                  <a:pt x="0" y="410946"/>
                </a:moveTo>
                <a:lnTo>
                  <a:pt x="334448" y="0"/>
                </a:lnTo>
                <a:lnTo>
                  <a:pt x="723426" y="200370"/>
                </a:lnTo>
                <a:lnTo>
                  <a:pt x="520930" y="264942"/>
                </a:lnTo>
                <a:lnTo>
                  <a:pt x="565753" y="654099"/>
                </a:lnTo>
                <a:lnTo>
                  <a:pt x="184651" y="761585"/>
                </a:lnTo>
                <a:cubicBezTo>
                  <a:pt x="185394" y="638405"/>
                  <a:pt x="172485" y="488586"/>
                  <a:pt x="173228" y="365406"/>
                </a:cubicBezTo>
                <a:lnTo>
                  <a:pt x="0" y="410946"/>
                </a:lnTo>
                <a:close/>
              </a:path>
            </a:pathLst>
          </a:custGeom>
          <a:gradFill flip="none" rotWithShape="1">
            <a:gsLst>
              <a:gs pos="90004">
                <a:srgbClr val="CCECFF"/>
              </a:gs>
              <a:gs pos="41000">
                <a:srgbClr val="000099"/>
              </a:gs>
              <a:gs pos="74000">
                <a:schemeClr val="accent1">
                  <a:lumMod val="45000"/>
                  <a:lumOff val="55000"/>
                </a:schemeClr>
              </a:gs>
              <a:gs pos="83000">
                <a:schemeClr val="accent1">
                  <a:lumMod val="45000"/>
                  <a:lumOff val="55000"/>
                </a:schemeClr>
              </a:gs>
              <a:gs pos="100000">
                <a:schemeClr val="accent1">
                  <a:lumMod val="30000"/>
                  <a:lumOff val="70000"/>
                </a:schemeClr>
              </a:gs>
            </a:gsLst>
            <a:lin ang="39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a:extLst>
              <a:ext uri="{FF2B5EF4-FFF2-40B4-BE49-F238E27FC236}">
                <a16:creationId xmlns:a16="http://schemas.microsoft.com/office/drawing/2014/main" id="{8D2B8A1D-8E05-4797-5FDE-D8731773193F}"/>
              </a:ext>
            </a:extLst>
          </p:cNvPr>
          <p:cNvGrpSpPr/>
          <p:nvPr/>
        </p:nvGrpSpPr>
        <p:grpSpPr>
          <a:xfrm>
            <a:off x="5659263" y="3497000"/>
            <a:ext cx="1610244" cy="512897"/>
            <a:chOff x="6644776" y="3436695"/>
            <a:chExt cx="1610244" cy="512897"/>
          </a:xfrm>
        </p:grpSpPr>
        <p:sp>
          <p:nvSpPr>
            <p:cNvPr id="22" name="角丸四角形 37">
              <a:extLst>
                <a:ext uri="{FF2B5EF4-FFF2-40B4-BE49-F238E27FC236}">
                  <a16:creationId xmlns:a16="http://schemas.microsoft.com/office/drawing/2014/main" id="{E1B096F7-F376-4E71-8B09-1A6016A57A68}"/>
                </a:ext>
              </a:extLst>
            </p:cNvPr>
            <p:cNvSpPr/>
            <p:nvPr/>
          </p:nvSpPr>
          <p:spPr>
            <a:xfrm>
              <a:off x="6706957" y="3629713"/>
              <a:ext cx="1548063" cy="319879"/>
            </a:xfrm>
            <a:prstGeom prst="roundRect">
              <a:avLst>
                <a:gd name="adj" fmla="val 50000"/>
              </a:avLst>
            </a:prstGeom>
            <a:solidFill>
              <a:srgbClr val="AF1932"/>
            </a:solidFill>
            <a:ln>
              <a:no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defTabSz="1219170">
                <a:defRPr/>
              </a:pPr>
              <a:r>
                <a:rPr lang="ja-JP" altLang="en-US" sz="1867" b="1" spc="133">
                  <a:solidFill>
                    <a:prstClr val="white"/>
                  </a:solidFill>
                  <a:latin typeface="Yu Gothic UI" panose="020B0500000000000000" pitchFamily="50" charset="-128"/>
                  <a:ea typeface="Yu Gothic UI" panose="020B0500000000000000" pitchFamily="50" charset="-128"/>
                </a:rPr>
                <a:t>行政</a:t>
              </a:r>
              <a:r>
                <a:rPr lang="en-US" altLang="ja-JP" sz="1867" b="1" spc="133">
                  <a:solidFill>
                    <a:prstClr val="white"/>
                  </a:solidFill>
                  <a:latin typeface="Yu Gothic UI" panose="020B0500000000000000" pitchFamily="50" charset="-128"/>
                  <a:ea typeface="Yu Gothic UI" panose="020B0500000000000000" pitchFamily="50" charset="-128"/>
                </a:rPr>
                <a:t>DX</a:t>
              </a:r>
            </a:p>
          </p:txBody>
        </p:sp>
        <p:cxnSp>
          <p:nvCxnSpPr>
            <p:cNvPr id="33" name="直線コネクタ 32">
              <a:extLst>
                <a:ext uri="{FF2B5EF4-FFF2-40B4-BE49-F238E27FC236}">
                  <a16:creationId xmlns:a16="http://schemas.microsoft.com/office/drawing/2014/main" id="{D5C7CE74-6E92-6AA8-550F-46D9751AD0B1}"/>
                </a:ext>
              </a:extLst>
            </p:cNvPr>
            <p:cNvCxnSpPr>
              <a:cxnSpLocks/>
              <a:endCxn id="22" idx="0"/>
            </p:cNvCxnSpPr>
            <p:nvPr/>
          </p:nvCxnSpPr>
          <p:spPr>
            <a:xfrm>
              <a:off x="6644776" y="3436695"/>
              <a:ext cx="836213" cy="193018"/>
            </a:xfrm>
            <a:prstGeom prst="line">
              <a:avLst/>
            </a:prstGeom>
            <a:ln w="28575">
              <a:solidFill>
                <a:srgbClr val="AF1932"/>
              </a:solidFill>
            </a:ln>
          </p:spPr>
          <p:style>
            <a:lnRef idx="1">
              <a:schemeClr val="accent1"/>
            </a:lnRef>
            <a:fillRef idx="0">
              <a:schemeClr val="accent1"/>
            </a:fillRef>
            <a:effectRef idx="0">
              <a:schemeClr val="accent1"/>
            </a:effectRef>
            <a:fontRef idx="minor">
              <a:schemeClr val="tx1"/>
            </a:fontRef>
          </p:style>
        </p:cxnSp>
      </p:grpSp>
      <p:sp>
        <p:nvSpPr>
          <p:cNvPr id="17" name="角丸四角形 27">
            <a:extLst>
              <a:ext uri="{FF2B5EF4-FFF2-40B4-BE49-F238E27FC236}">
                <a16:creationId xmlns:a16="http://schemas.microsoft.com/office/drawing/2014/main" id="{61687D3F-3085-8479-832C-1EDEA01B63DF}"/>
              </a:ext>
            </a:extLst>
          </p:cNvPr>
          <p:cNvSpPr/>
          <p:nvPr/>
        </p:nvSpPr>
        <p:spPr>
          <a:xfrm>
            <a:off x="5724335" y="2114278"/>
            <a:ext cx="2201904" cy="461665"/>
          </a:xfrm>
          <a:prstGeom prst="roundRect">
            <a:avLst>
              <a:gd name="adj" fmla="val 0"/>
            </a:avLst>
          </a:prstGeom>
          <a:noFill/>
          <a:ln>
            <a:noFill/>
          </a:ln>
        </p:spPr>
        <p:style>
          <a:lnRef idx="2">
            <a:schemeClr val="accent3"/>
          </a:lnRef>
          <a:fillRef idx="1">
            <a:schemeClr val="lt1"/>
          </a:fillRef>
          <a:effectRef idx="0">
            <a:schemeClr val="accent3"/>
          </a:effectRef>
          <a:fontRef idx="minor">
            <a:schemeClr val="dk1"/>
          </a:fontRef>
        </p:style>
        <p:txBody>
          <a:bodyPr wrap="square" lIns="0" tIns="0" rIns="0" bIns="0" rtlCol="0" anchor="ctr">
            <a:spAutoFit/>
          </a:bodyPr>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algn="ctr" defTabSz="1219170" eaLnBrk="1" fontAlgn="auto" hangingPunct="1">
              <a:spcBef>
                <a:spcPts val="0"/>
              </a:spcBef>
              <a:spcAft>
                <a:spcPts val="0"/>
              </a:spcAft>
              <a:defRPr/>
            </a:pPr>
            <a:r>
              <a:rPr lang="ja-JP" altLang="en-US" sz="1500" b="1" dirty="0">
                <a:solidFill>
                  <a:srgbClr val="000000"/>
                </a:solidFill>
                <a:latin typeface="ＭＳ Ｐゴシック"/>
                <a:ea typeface="ＭＳ Ｐゴシック"/>
              </a:rPr>
              <a:t>市民</a:t>
            </a:r>
            <a:r>
              <a:rPr lang="en-US" altLang="ja-JP" sz="1500" b="1" dirty="0">
                <a:solidFill>
                  <a:srgbClr val="000000"/>
                </a:solidFill>
                <a:latin typeface="ＭＳ Ｐゴシック"/>
                <a:ea typeface="ＭＳ Ｐゴシック"/>
              </a:rPr>
              <a:t>QoL</a:t>
            </a:r>
            <a:r>
              <a:rPr lang="ja-JP" altLang="en-US" sz="1500" b="1" dirty="0">
                <a:solidFill>
                  <a:srgbClr val="000000"/>
                </a:solidFill>
                <a:latin typeface="ＭＳ Ｐゴシック"/>
                <a:ea typeface="ＭＳ Ｐゴシック"/>
              </a:rPr>
              <a:t>の向上</a:t>
            </a:r>
          </a:p>
          <a:p>
            <a:pPr algn="ctr" defTabSz="1219170" eaLnBrk="1" fontAlgn="auto" hangingPunct="1">
              <a:spcBef>
                <a:spcPts val="0"/>
              </a:spcBef>
              <a:spcAft>
                <a:spcPts val="0"/>
              </a:spcAft>
              <a:defRPr/>
            </a:pPr>
            <a:r>
              <a:rPr lang="ja-JP" altLang="en-US" sz="1500" b="1" dirty="0">
                <a:solidFill>
                  <a:srgbClr val="000000"/>
                </a:solidFill>
                <a:latin typeface="ＭＳ Ｐゴシック"/>
                <a:ea typeface="ＭＳ Ｐゴシック"/>
              </a:rPr>
              <a:t>都市力の向上</a:t>
            </a:r>
          </a:p>
        </p:txBody>
      </p:sp>
      <p:sp>
        <p:nvSpPr>
          <p:cNvPr id="30" name="楕円 29">
            <a:extLst>
              <a:ext uri="{FF2B5EF4-FFF2-40B4-BE49-F238E27FC236}">
                <a16:creationId xmlns:a16="http://schemas.microsoft.com/office/drawing/2014/main" id="{E7DA0CCF-F971-178A-82CF-30F7BCE1A559}"/>
              </a:ext>
            </a:extLst>
          </p:cNvPr>
          <p:cNvSpPr>
            <a:spLocks noChangeAspect="1"/>
          </p:cNvSpPr>
          <p:nvPr/>
        </p:nvSpPr>
        <p:spPr>
          <a:xfrm rot="120000">
            <a:off x="4537452" y="4187967"/>
            <a:ext cx="512539" cy="148126"/>
          </a:xfrm>
          <a:prstGeom prst="ellipse">
            <a:avLst/>
          </a:prstGeom>
          <a:solidFill>
            <a:srgbClr val="A3CFED">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楕円 31">
            <a:extLst>
              <a:ext uri="{FF2B5EF4-FFF2-40B4-BE49-F238E27FC236}">
                <a16:creationId xmlns:a16="http://schemas.microsoft.com/office/drawing/2014/main" id="{279545E0-DCC7-D860-AB61-FA55E0CC83B8}"/>
              </a:ext>
            </a:extLst>
          </p:cNvPr>
          <p:cNvSpPr>
            <a:spLocks noChangeAspect="1"/>
          </p:cNvSpPr>
          <p:nvPr/>
        </p:nvSpPr>
        <p:spPr>
          <a:xfrm rot="120000">
            <a:off x="4989082" y="4234384"/>
            <a:ext cx="512539" cy="148126"/>
          </a:xfrm>
          <a:prstGeom prst="ellipse">
            <a:avLst/>
          </a:prstGeom>
          <a:solidFill>
            <a:srgbClr val="A3CFED">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楕円 34">
            <a:extLst>
              <a:ext uri="{FF2B5EF4-FFF2-40B4-BE49-F238E27FC236}">
                <a16:creationId xmlns:a16="http://schemas.microsoft.com/office/drawing/2014/main" id="{629FC45C-8301-00E2-1700-48FB84B6107F}"/>
              </a:ext>
            </a:extLst>
          </p:cNvPr>
          <p:cNvSpPr>
            <a:spLocks noChangeAspect="1"/>
          </p:cNvSpPr>
          <p:nvPr/>
        </p:nvSpPr>
        <p:spPr>
          <a:xfrm rot="180000">
            <a:off x="4842894" y="4095386"/>
            <a:ext cx="512539" cy="148126"/>
          </a:xfrm>
          <a:prstGeom prst="ellipse">
            <a:avLst/>
          </a:prstGeom>
          <a:solidFill>
            <a:srgbClr val="A3CFED">
              <a:alpha val="7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角丸四角形 52">
            <a:extLst>
              <a:ext uri="{FF2B5EF4-FFF2-40B4-BE49-F238E27FC236}">
                <a16:creationId xmlns:a16="http://schemas.microsoft.com/office/drawing/2014/main" id="{AD1AE8E8-D6F0-839D-3342-81C250D4B20A}"/>
              </a:ext>
            </a:extLst>
          </p:cNvPr>
          <p:cNvSpPr/>
          <p:nvPr/>
        </p:nvSpPr>
        <p:spPr>
          <a:xfrm>
            <a:off x="5696981" y="4078111"/>
            <a:ext cx="3357959" cy="646331"/>
          </a:xfrm>
          <a:prstGeom prst="roundRect">
            <a:avLst>
              <a:gd name="adj" fmla="val 0"/>
            </a:avLst>
          </a:prstGeom>
          <a:noFill/>
          <a:ln>
            <a:noFill/>
          </a:ln>
        </p:spPr>
        <p:style>
          <a:lnRef idx="2">
            <a:schemeClr val="accent3"/>
          </a:lnRef>
          <a:fillRef idx="1">
            <a:schemeClr val="lt1"/>
          </a:fillRef>
          <a:effectRef idx="0">
            <a:schemeClr val="accent3"/>
          </a:effectRef>
          <a:fontRef idx="minor">
            <a:schemeClr val="dk1"/>
          </a:fontRef>
        </p:style>
        <p:txBody>
          <a:bodyPr wrap="square" lIns="0" tIns="0" rIns="0" bIns="0" rtlCol="0" anchor="ctr">
            <a:spAutoFit/>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1219170">
              <a:defRPr/>
            </a:pPr>
            <a:r>
              <a:rPr lang="ja-JP" altLang="en-US" sz="1400">
                <a:solidFill>
                  <a:srgbClr val="000000"/>
                </a:solidFill>
                <a:latin typeface="+mn-ea"/>
              </a:rPr>
              <a:t>効率的かつ質の高い組織・業務運営を実現</a:t>
            </a:r>
            <a:endParaRPr lang="en-US" altLang="ja-JP" sz="1400">
              <a:solidFill>
                <a:srgbClr val="000000"/>
              </a:solidFill>
              <a:latin typeface="+mn-ea"/>
            </a:endParaRPr>
          </a:p>
          <a:p>
            <a:pPr defTabSz="1219170">
              <a:defRPr/>
            </a:pPr>
            <a:r>
              <a:rPr lang="ja-JP" altLang="en-US" sz="1400">
                <a:solidFill>
                  <a:srgbClr val="000000"/>
                </a:solidFill>
                <a:latin typeface="+mn-ea"/>
              </a:rPr>
              <a:t>　　（</a:t>
            </a:r>
            <a:r>
              <a:rPr lang="ja-JP" altLang="en-US" sz="1400">
                <a:solidFill>
                  <a:schemeClr val="tx1"/>
                </a:solidFill>
                <a:latin typeface="+mn-ea"/>
              </a:rPr>
              <a:t>バックオフィスＤＸの取組</a:t>
            </a:r>
            <a:r>
              <a:rPr lang="ja-JP" altLang="en-US" sz="1400">
                <a:solidFill>
                  <a:srgbClr val="000000"/>
                </a:solidFill>
                <a:latin typeface="+mn-ea"/>
              </a:rPr>
              <a:t>など）</a:t>
            </a:r>
            <a:endParaRPr lang="en-US" altLang="ja-JP" sz="1400">
              <a:solidFill>
                <a:srgbClr val="000000"/>
              </a:solidFill>
              <a:latin typeface="+mn-ea"/>
            </a:endParaRPr>
          </a:p>
          <a:p>
            <a:pPr algn="ctr" defTabSz="1219170">
              <a:defRPr/>
            </a:pPr>
            <a:endParaRPr lang="en-US" altLang="ja-JP" sz="1400" b="1">
              <a:solidFill>
                <a:srgbClr val="000000"/>
              </a:solidFill>
              <a:latin typeface="Yu Gothic UI" panose="020B0500000000000000" pitchFamily="50" charset="-128"/>
              <a:ea typeface="Yu Gothic UI" panose="020B0500000000000000" pitchFamily="50" charset="-128"/>
            </a:endParaRPr>
          </a:p>
        </p:txBody>
      </p:sp>
      <p:sp>
        <p:nvSpPr>
          <p:cNvPr id="6" name="正方形/長方形 5">
            <a:extLst>
              <a:ext uri="{FF2B5EF4-FFF2-40B4-BE49-F238E27FC236}">
                <a16:creationId xmlns:a16="http://schemas.microsoft.com/office/drawing/2014/main" id="{7C67CF68-E563-24B4-5FA5-933584B70027}"/>
              </a:ext>
            </a:extLst>
          </p:cNvPr>
          <p:cNvSpPr/>
          <p:nvPr/>
        </p:nvSpPr>
        <p:spPr>
          <a:xfrm>
            <a:off x="171522" y="991276"/>
            <a:ext cx="4363501"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altLang="ja-JP" sz="1600">
                <a:solidFill>
                  <a:srgbClr val="000000"/>
                </a:solidFill>
                <a:latin typeface="+mn-ea"/>
              </a:rPr>
              <a:t>Re-Design</a:t>
            </a:r>
            <a:r>
              <a:rPr lang="ja-JP" altLang="en-US" sz="1600">
                <a:solidFill>
                  <a:srgbClr val="000000"/>
                </a:solidFill>
                <a:latin typeface="+mn-ea"/>
              </a:rPr>
              <a:t>おおさか～大阪市</a:t>
            </a:r>
            <a:r>
              <a:rPr lang="ja-JP" altLang="en-US" sz="1600">
                <a:solidFill>
                  <a:schemeClr val="tx1"/>
                </a:solidFill>
                <a:latin typeface="+mn-ea"/>
              </a:rPr>
              <a:t>ＤＸ戦</a:t>
            </a:r>
            <a:r>
              <a:rPr lang="ja-JP" altLang="en-US" sz="1600">
                <a:solidFill>
                  <a:srgbClr val="000000"/>
                </a:solidFill>
                <a:latin typeface="+mn-ea"/>
              </a:rPr>
              <a:t>略～</a:t>
            </a:r>
            <a:r>
              <a:rPr lang="ja-JP" altLang="en-US" sz="1600">
                <a:solidFill>
                  <a:srgbClr val="000000"/>
                </a:solidFill>
                <a:latin typeface="Arial"/>
                <a:ea typeface="ＭＳ Ｐゴシック"/>
              </a:rPr>
              <a:t>の推進</a:t>
            </a:r>
            <a:endParaRPr kumimoji="1" lang="ja-JP" altLang="en-US" sz="1600" b="0" i="0" u="none" strike="noStrike" kern="1200" cap="none" spc="0" normalizeH="0" baseline="0" noProof="0">
              <a:ln>
                <a:noFill/>
              </a:ln>
              <a:solidFill>
                <a:srgbClr val="000000"/>
              </a:solidFill>
              <a:effectLst/>
              <a:uLnTx/>
              <a:uFillTx/>
              <a:latin typeface="Arial"/>
              <a:ea typeface="ＭＳ Ｐゴシック"/>
              <a:cs typeface="+mn-cs"/>
            </a:endParaRPr>
          </a:p>
        </p:txBody>
      </p:sp>
    </p:spTree>
    <p:extLst>
      <p:ext uri="{BB962C8B-B14F-4D97-AF65-F5344CB8AC3E}">
        <p14:creationId xmlns:p14="http://schemas.microsoft.com/office/powerpoint/2010/main" val="34346925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F04C7-9C2E-CE12-A88F-841D18D08ED4}"/>
            </a:ext>
          </a:extLst>
        </p:cNvPr>
        <p:cNvGrpSpPr/>
        <p:nvPr/>
      </p:nvGrpSpPr>
      <p:grpSpPr>
        <a:xfrm>
          <a:off x="0" y="0"/>
          <a:ext cx="0" cy="0"/>
          <a:chOff x="0" y="0"/>
          <a:chExt cx="0" cy="0"/>
        </a:xfrm>
      </p:grpSpPr>
      <p:sp>
        <p:nvSpPr>
          <p:cNvPr id="16" name="テキスト ボックス 15">
            <a:extLst>
              <a:ext uri="{FF2B5EF4-FFF2-40B4-BE49-F238E27FC236}">
                <a16:creationId xmlns:a16="http://schemas.microsoft.com/office/drawing/2014/main" id="{A3249896-9668-F08E-7CEB-726BFF0F4736}"/>
              </a:ext>
            </a:extLst>
          </p:cNvPr>
          <p:cNvSpPr txBox="1"/>
          <p:nvPr/>
        </p:nvSpPr>
        <p:spPr>
          <a:xfrm>
            <a:off x="155379" y="916035"/>
            <a:ext cx="8953986" cy="719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ctr" anchorCtr="0">
            <a:spAutoFit/>
          </a:bodyPr>
          <a:lstStyle>
            <a:defPPr>
              <a:defRPr lang="ja-JP"/>
            </a:defPPr>
            <a:lvl1pPr marL="180000" indent="-180000" eaLnBrk="1" hangingPunct="1">
              <a:spcBef>
                <a:spcPts val="175"/>
              </a:spcBef>
              <a:spcAft>
                <a:spcPts val="175"/>
              </a:spcAft>
              <a:buFont typeface="Wingdings" panose="05000000000000000000" pitchFamily="2" charset="2"/>
              <a:buChar char="Ø"/>
              <a:defRPr sz="1400">
                <a:latin typeface="ＭＳ Ｐゴシック" panose="020B0600070205080204" pitchFamily="50" charset="-128"/>
              </a:defRPr>
            </a:lvl1pPr>
            <a:lvl2pPr marL="503238" indent="-266700"/>
            <a:lvl6pPr marL="2009775" indent="-187325" eaLnBrk="0" fontAlgn="base" hangingPunct="0">
              <a:spcBef>
                <a:spcPct val="0"/>
              </a:spcBef>
              <a:spcAft>
                <a:spcPct val="0"/>
              </a:spcAft>
            </a:lvl6pPr>
            <a:lvl7pPr marL="2466975" indent="-187325" eaLnBrk="0" fontAlgn="base" hangingPunct="0">
              <a:spcBef>
                <a:spcPct val="0"/>
              </a:spcBef>
              <a:spcAft>
                <a:spcPct val="0"/>
              </a:spcAft>
            </a:lvl7pPr>
            <a:lvl8pPr marL="2924175" indent="-187325" eaLnBrk="0" fontAlgn="base" hangingPunct="0">
              <a:spcBef>
                <a:spcPct val="0"/>
              </a:spcBef>
              <a:spcAft>
                <a:spcPct val="0"/>
              </a:spcAft>
            </a:lvl8pPr>
            <a:lvl9pPr marL="3381375" indent="-187325" eaLnBrk="0" fontAlgn="base" hangingPunct="0">
              <a:spcBef>
                <a:spcPct val="0"/>
              </a:spcBef>
              <a:spcAft>
                <a:spcPct val="0"/>
              </a:spcAft>
            </a:lvl9pPr>
          </a:lstStyle>
          <a:p>
            <a:pPr lvl="0" algn="just">
              <a:defRPr/>
            </a:pP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「大阪市ＣＸ（</a:t>
            </a:r>
            <a:r>
              <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Civic </a:t>
            </a:r>
            <a:r>
              <a:rPr kumimoji="1" lang="en-US" altLang="ja-JP" sz="1400" b="0" i="0" u="none" strike="noStrike" kern="1200" cap="none" spc="0" normalizeH="0" baseline="0" noProof="0" dirty="0" err="1">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eXperience</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）サービスグランドデザイン（基本方針）」（</a:t>
            </a:r>
            <a:r>
              <a:rPr lang="ja-JP" altLang="en-US" dirty="0">
                <a:solidFill>
                  <a:srgbClr val="000000"/>
                </a:solidFill>
              </a:rPr>
              <a:t>令和</a:t>
            </a:r>
            <a:r>
              <a:rPr lang="ja-JP" altLang="en-US" dirty="0"/>
              <a:t>８年３月</a:t>
            </a:r>
            <a:r>
              <a:rPr lang="ja-JP" altLang="en-US" dirty="0">
                <a:solidFill>
                  <a:srgbClr val="000000"/>
                </a:solidFill>
              </a:rPr>
              <a:t>策定予定</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）に基づき、</a:t>
            </a:r>
            <a:r>
              <a:rPr kumimoji="1" lang="en-US" altLang="ja-JP"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AI</a:t>
            </a:r>
            <a:r>
              <a:rPr kumimoji="1" lang="ja-JP" altLang="en-US" sz="1400" b="0"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やデータを効果的に活用して利用者目線での体験・価値を重視した次世代サービスへ変革し、利用者一人ひとりに合わせた「プッシュ型」のサービス提供などを実現するため、全庁的な取組の推進及びサービス・利用環境の実行計画を策定</a:t>
            </a:r>
          </a:p>
        </p:txBody>
      </p:sp>
      <p:sp>
        <p:nvSpPr>
          <p:cNvPr id="34" name="Rectangle 4">
            <a:extLst>
              <a:ext uri="{FF2B5EF4-FFF2-40B4-BE49-F238E27FC236}">
                <a16:creationId xmlns:a16="http://schemas.microsoft.com/office/drawing/2014/main" id="{7A8A7F1F-AF5E-4813-2076-D86EBA6802C9}"/>
              </a:ext>
            </a:extLst>
          </p:cNvPr>
          <p:cNvSpPr>
            <a:spLocks noChangeArrowheads="1"/>
          </p:cNvSpPr>
          <p:nvPr/>
        </p:nvSpPr>
        <p:spPr bwMode="auto">
          <a:xfrm>
            <a:off x="-1588" y="4763"/>
            <a:ext cx="9145588" cy="476250"/>
          </a:xfrm>
          <a:prstGeom prst="rect">
            <a:avLst/>
          </a:prstGeom>
          <a:gradFill flip="none" rotWithShape="1">
            <a:gsLst>
              <a:gs pos="55000">
                <a:srgbClr val="000099"/>
              </a:gs>
              <a:gs pos="100000">
                <a:schemeClr val="bg1"/>
              </a:gs>
            </a:gsLst>
            <a:lin ang="0" scaled="1"/>
            <a:tileRect/>
          </a:gradFill>
          <a:ln w="38100" algn="ctr">
            <a:noFill/>
            <a:miter lim="800000"/>
            <a:headEnd/>
            <a:tailEnd/>
          </a:ln>
          <a:effectLst/>
        </p:spPr>
        <p:txBody>
          <a:bodyPr wrap="none" lIns="77929" tIns="38964" rIns="77929" bIns="38964"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G創英角ｺﾞｼｯｸUB" panose="020B0909000000000000" pitchFamily="49" charset="-128"/>
                <a:ea typeface="HG創英角ｺﾞｼｯｸUB" panose="020B0909000000000000" pitchFamily="49" charset="-128"/>
                <a:cs typeface="+mn-cs"/>
              </a:rPr>
              <a:t>Re-Design</a:t>
            </a:r>
            <a:r>
              <a:rPr kumimoji="1" lang="ja-JP" altLang="en-US" sz="2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HG創英角ｺﾞｼｯｸUB" panose="020B0909000000000000" pitchFamily="49" charset="-128"/>
                <a:ea typeface="HG創英角ｺﾞｼｯｸUB" panose="020B0909000000000000" pitchFamily="49" charset="-128"/>
                <a:cs typeface="+mn-cs"/>
              </a:rPr>
              <a:t>おおさか～大阪市ＤＸ戦略～の推進②</a:t>
            </a:r>
          </a:p>
        </p:txBody>
      </p:sp>
      <p:sp>
        <p:nvSpPr>
          <p:cNvPr id="30" name="正方形/長方形 29">
            <a:extLst>
              <a:ext uri="{FF2B5EF4-FFF2-40B4-BE49-F238E27FC236}">
                <a16:creationId xmlns:a16="http://schemas.microsoft.com/office/drawing/2014/main" id="{2FB2A0A4-BE94-AD85-1430-04C3F069CF04}"/>
              </a:ext>
            </a:extLst>
          </p:cNvPr>
          <p:cNvSpPr/>
          <p:nvPr/>
        </p:nvSpPr>
        <p:spPr>
          <a:xfrm>
            <a:off x="6551369" y="522211"/>
            <a:ext cx="2439809" cy="36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600" b="0" i="0" u="none" strike="noStrike" kern="1200" cap="none" spc="0" normalizeH="0" baseline="0" noProof="0">
                <a:ln>
                  <a:noFill/>
                </a:ln>
                <a:solidFill>
                  <a:srgbClr val="000000"/>
                </a:solidFill>
                <a:effectLst/>
                <a:uLnTx/>
                <a:uFillTx/>
                <a:latin typeface="ＭＳ Ｐゴシック"/>
                <a:ea typeface="ＭＳ Ｐゴシック"/>
                <a:cs typeface="+mn-cs"/>
              </a:rPr>
              <a:t>ＤＸ推進事業（主なもの）</a:t>
            </a:r>
          </a:p>
        </p:txBody>
      </p:sp>
      <p:sp>
        <p:nvSpPr>
          <p:cNvPr id="5" name="スライド番号プレースホルダ 3">
            <a:extLst>
              <a:ext uri="{FF2B5EF4-FFF2-40B4-BE49-F238E27FC236}">
                <a16:creationId xmlns:a16="http://schemas.microsoft.com/office/drawing/2014/main" id="{6C1935D8-A1C8-60AE-E7A8-5C429DD794DD}"/>
              </a:ext>
            </a:extLst>
          </p:cNvPr>
          <p:cNvSpPr txBox="1">
            <a:spLocks noGrp="1"/>
          </p:cNvSpPr>
          <p:nvPr/>
        </p:nvSpPr>
        <p:spPr bwMode="auto">
          <a:xfrm>
            <a:off x="7010400" y="4700853"/>
            <a:ext cx="2133600" cy="357187"/>
          </a:xfrm>
          <a:prstGeom prst="rect">
            <a:avLst/>
          </a:prstGeom>
          <a:noFill/>
          <a:ln>
            <a:miter lim="800000"/>
            <a:headEnd/>
            <a:tailEnd/>
          </a:ln>
        </p:spPr>
        <p:txBody>
          <a:bodyPr lIns="77928" tIns="38964" rIns="77928" bIns="38964"/>
          <a:lstStyle/>
          <a:p>
            <a:pPr marL="0" marR="0" lvl="0" indent="0" algn="r" defTabSz="914400" rtl="0" eaLnBrk="1" fontAlgn="base" latinLnBrk="0" hangingPunct="1">
              <a:lnSpc>
                <a:spcPct val="100000"/>
              </a:lnSpc>
              <a:spcBef>
                <a:spcPct val="0"/>
              </a:spcBef>
              <a:spcAft>
                <a:spcPct val="0"/>
              </a:spcAft>
              <a:buClrTx/>
              <a:buSzTx/>
              <a:buFontTx/>
              <a:buNone/>
              <a:tabLst/>
              <a:defRPr/>
            </a:pPr>
            <a:fld id="{8FFDCF82-61BD-41EF-A490-9375BDA4C9D1}" type="slidenum">
              <a:rPr kumimoji="1" lang="en-US" altLang="ja-JP" sz="20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1" lang="en-US" altLang="ja-JP"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
        <p:nvSpPr>
          <p:cNvPr id="10" name="角丸四角形 37">
            <a:extLst>
              <a:ext uri="{FF2B5EF4-FFF2-40B4-BE49-F238E27FC236}">
                <a16:creationId xmlns:a16="http://schemas.microsoft.com/office/drawing/2014/main" id="{B57A2294-3577-322A-7508-50D8F3D1F6EF}"/>
              </a:ext>
            </a:extLst>
          </p:cNvPr>
          <p:cNvSpPr/>
          <p:nvPr/>
        </p:nvSpPr>
        <p:spPr>
          <a:xfrm>
            <a:off x="117630" y="587945"/>
            <a:ext cx="288925" cy="288000"/>
          </a:xfrm>
          <a:prstGeom prst="roundRect">
            <a:avLst/>
          </a:prstGeom>
          <a:noFill/>
          <a:ln w="31750" cmpd="sng">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拡</a:t>
            </a:r>
          </a:p>
        </p:txBody>
      </p:sp>
      <p:sp>
        <p:nvSpPr>
          <p:cNvPr id="12" name="テキスト ボックス 11">
            <a:extLst>
              <a:ext uri="{FF2B5EF4-FFF2-40B4-BE49-F238E27FC236}">
                <a16:creationId xmlns:a16="http://schemas.microsoft.com/office/drawing/2014/main" id="{81D63BA3-E04E-B8F8-3B47-648AC02FB211}"/>
              </a:ext>
            </a:extLst>
          </p:cNvPr>
          <p:cNvSpPr txBox="1"/>
          <p:nvPr/>
        </p:nvSpPr>
        <p:spPr>
          <a:xfrm>
            <a:off x="406555" y="575483"/>
            <a:ext cx="853697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50" normalizeH="0" baseline="0" noProof="0">
                <a:ln>
                  <a:noFill/>
                </a:ln>
                <a:solidFill>
                  <a:srgbClr val="000000"/>
                </a:solidFill>
                <a:effectLst/>
                <a:uLnTx/>
                <a:uFillTx/>
                <a:latin typeface="ＭＳ Ｐゴシック"/>
                <a:ea typeface="ＭＳ Ｐゴシック"/>
                <a:cs typeface="+mn-cs"/>
              </a:rPr>
              <a:t>■</a:t>
            </a:r>
            <a:r>
              <a:rPr kumimoji="1" lang="ja-JP" altLang="en-US" sz="1600" b="1" i="0" u="none" strike="noStrike" kern="1200" cap="none" spc="-50" normalizeH="0" baseline="0" noProof="0">
                <a:ln>
                  <a:noFill/>
                </a:ln>
                <a:solidFill>
                  <a:srgbClr val="000000"/>
                </a:solidFill>
                <a:effectLst/>
                <a:uLnTx/>
                <a:uFillTx/>
                <a:latin typeface="ＭＳ Ｐゴシック"/>
                <a:ea typeface="ＭＳ Ｐゴシック" panose="020B0600070205080204" pitchFamily="50" charset="-128"/>
                <a:cs typeface="+mn-cs"/>
              </a:rPr>
              <a:t>　</a:t>
            </a:r>
            <a:r>
              <a:rPr kumimoji="1" lang="ja-JP" altLang="en-US" sz="1600" b="1" i="0" u="none" strike="noStrike" kern="1200" cap="none" spc="-50" normalizeH="0" baseline="0" noProof="0">
                <a:ln>
                  <a:noFill/>
                </a:ln>
                <a:solidFill>
                  <a:srgbClr val="000000"/>
                </a:solidFill>
                <a:effectLst/>
                <a:uLnTx/>
                <a:uFillTx/>
                <a:latin typeface="ＭＳ Ｐゴシック"/>
                <a:ea typeface="ＭＳ Ｐゴシック"/>
                <a:cs typeface="+mn-cs"/>
              </a:rPr>
              <a:t>次世代行政サービス推進事業 　　　　　　　　　（６億６，８００万円）</a:t>
            </a:r>
            <a:endParaRPr kumimoji="1" lang="en-US" altLang="ja-JP" sz="1600" b="1" i="0" u="none" strike="noStrike" kern="1200" cap="none" spc="-50" normalizeH="0" baseline="0" noProof="0">
              <a:ln>
                <a:noFill/>
              </a:ln>
              <a:solidFill>
                <a:srgbClr val="000000"/>
              </a:solidFill>
              <a:effectLst/>
              <a:uLnTx/>
              <a:uFillTx/>
              <a:latin typeface="ＭＳ Ｐゴシック"/>
              <a:ea typeface="ＭＳ Ｐゴシック"/>
              <a:cs typeface="+mn-cs"/>
            </a:endParaRPr>
          </a:p>
        </p:txBody>
      </p:sp>
      <p:sp>
        <p:nvSpPr>
          <p:cNvPr id="4" name="角丸四角形 36">
            <a:extLst>
              <a:ext uri="{FF2B5EF4-FFF2-40B4-BE49-F238E27FC236}">
                <a16:creationId xmlns:a16="http://schemas.microsoft.com/office/drawing/2014/main" id="{58C415AD-8824-D817-E2AF-AE2FC14DCAA0}"/>
              </a:ext>
            </a:extLst>
          </p:cNvPr>
          <p:cNvSpPr/>
          <p:nvPr/>
        </p:nvSpPr>
        <p:spPr>
          <a:xfrm>
            <a:off x="3576678" y="629490"/>
            <a:ext cx="892281" cy="217549"/>
          </a:xfrm>
          <a:prstGeom prst="roundRect">
            <a:avLst>
              <a:gd name="adj" fmla="val 50000"/>
            </a:avLst>
          </a:prstGeom>
          <a:solidFill>
            <a:srgbClr val="AF1932"/>
          </a:solidFill>
          <a:ln>
            <a:no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900" b="1" i="0" u="none" strike="noStrike" kern="1200" cap="none" spc="133"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rPr>
              <a:t>サービス</a:t>
            </a:r>
            <a:r>
              <a:rPr kumimoji="1" lang="en-US" altLang="ja-JP" sz="900" b="1" i="0" u="none" strike="noStrike" kern="1200" cap="none" spc="133"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rPr>
              <a:t>DX</a:t>
            </a:r>
            <a:endParaRPr kumimoji="1" lang="en-US" altLang="ja-JP" sz="900" b="0" i="0" u="none" strike="noStrike" kern="1200" cap="none" spc="133"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sp>
        <p:nvSpPr>
          <p:cNvPr id="384" name="テキスト ボックス 383">
            <a:extLst>
              <a:ext uri="{FF2B5EF4-FFF2-40B4-BE49-F238E27FC236}">
                <a16:creationId xmlns:a16="http://schemas.microsoft.com/office/drawing/2014/main" id="{D1826FFF-E0BE-63F3-42E8-95B05918CC1B}"/>
              </a:ext>
            </a:extLst>
          </p:cNvPr>
          <p:cNvSpPr txBox="1"/>
          <p:nvPr/>
        </p:nvSpPr>
        <p:spPr>
          <a:xfrm>
            <a:off x="7020405" y="2092870"/>
            <a:ext cx="2103708" cy="503590"/>
          </a:xfrm>
          <a:prstGeom prst="rect">
            <a:avLst/>
          </a:prstGeom>
          <a:noFill/>
        </p:spPr>
        <p:txBody>
          <a:bodyPr wrap="none" lIns="36000" tIns="36000" rIns="36000" bIns="36000" anchor="ctr" anchorCtr="0">
            <a:spAutoFit/>
          </a:bodyPr>
          <a:lstStyle/>
          <a:p>
            <a:pPr marL="0" marR="0" lvl="0" indent="0" algn="ctr" defTabSz="371475"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100" normalizeH="0" baseline="0" noProof="0" dirty="0">
                <a:ln>
                  <a:noFill/>
                </a:ln>
                <a:solidFill>
                  <a:srgbClr val="14406C"/>
                </a:solidFill>
                <a:effectLst/>
                <a:uLnTx/>
                <a:uFillTx/>
                <a:latin typeface="BIZ UDPゴシック"/>
                <a:ea typeface="BIZ UDPゴシック"/>
                <a:cs typeface="Arial" charset="0"/>
              </a:rPr>
              <a:t>デジタル・リアル</a:t>
            </a:r>
            <a:r>
              <a:rPr kumimoji="1" lang="ja-JP" altLang="en-US" sz="1100" b="1" i="0" u="none" strike="noStrike" kern="1200" cap="none" spc="-100" normalizeH="0" baseline="0" noProof="0" dirty="0">
                <a:ln>
                  <a:noFill/>
                </a:ln>
                <a:solidFill>
                  <a:srgbClr val="14406C"/>
                </a:solidFill>
                <a:effectLst/>
                <a:uLnTx/>
                <a:uFillTx/>
                <a:latin typeface="BIZ UDPゴシック"/>
                <a:ea typeface="BIZ UDPゴシック"/>
                <a:cs typeface="+mn-cs"/>
              </a:rPr>
              <a:t>の</a:t>
            </a:r>
            <a:r>
              <a:rPr kumimoji="1" lang="ja-JP" altLang="en-US" sz="1100" b="1" i="0" u="none" strike="noStrike" kern="1200" cap="none" spc="-100" normalizeH="0" baseline="0" noProof="0" dirty="0">
                <a:ln>
                  <a:noFill/>
                </a:ln>
                <a:solidFill>
                  <a:srgbClr val="14406C"/>
                </a:solidFill>
                <a:effectLst/>
                <a:uLnTx/>
                <a:uFillTx/>
                <a:latin typeface="BIZ UDPゴシック"/>
                <a:ea typeface="BIZ UDPゴシック"/>
                <a:cs typeface="Arial" charset="0"/>
              </a:rPr>
              <a:t>境目ない対応</a:t>
            </a:r>
            <a:br>
              <a:rPr kumimoji="1" lang="en-US" altLang="ja-JP" sz="1200" b="1" i="0" u="none" strike="noStrike" kern="1200" cap="none" spc="-100" normalizeH="0" baseline="0" noProof="0" dirty="0">
                <a:ln>
                  <a:noFill/>
                </a:ln>
                <a:solidFill>
                  <a:srgbClr val="14406C"/>
                </a:solidFill>
                <a:effectLst/>
                <a:uLnTx/>
                <a:uFillTx/>
                <a:latin typeface="BIZ UDPゴシック"/>
                <a:ea typeface="BIZ UDPゴシック"/>
                <a:cs typeface="Arial" charset="0"/>
              </a:rPr>
            </a:br>
            <a:r>
              <a:rPr kumimoji="1" lang="ja-JP" altLang="en-US" sz="850" b="0" i="0" u="none" strike="noStrike" kern="1200" cap="none" spc="-100" normalizeH="0" baseline="0" noProof="0" dirty="0">
                <a:ln>
                  <a:noFill/>
                </a:ln>
                <a:solidFill>
                  <a:srgbClr val="14406C"/>
                </a:solidFill>
                <a:effectLst/>
                <a:uLnTx/>
                <a:uFillTx/>
                <a:latin typeface="BIZ UDPゴシック"/>
                <a:ea typeface="BIZ UDPゴシック"/>
                <a:cs typeface="Arial" charset="0"/>
              </a:rPr>
              <a:t>デジタルとリアルのオムニチャネルにより、利用者</a:t>
            </a:r>
            <a:br>
              <a:rPr kumimoji="1" lang="en-US" altLang="ja-JP" sz="850" b="0" i="0" u="none" strike="noStrike" kern="1200" cap="none" spc="-100" normalizeH="0" baseline="0" noProof="0" dirty="0">
                <a:ln>
                  <a:noFill/>
                </a:ln>
                <a:solidFill>
                  <a:srgbClr val="14406C"/>
                </a:solidFill>
                <a:effectLst/>
                <a:uLnTx/>
                <a:uFillTx/>
                <a:latin typeface="BIZ UDPゴシック"/>
                <a:ea typeface="BIZ UDPゴシック"/>
                <a:cs typeface="Arial" charset="0"/>
              </a:rPr>
            </a:br>
            <a:r>
              <a:rPr kumimoji="1" lang="ja-JP" altLang="en-US" sz="850" b="0" i="0" u="none" strike="noStrike" kern="1200" cap="none" spc="-100" normalizeH="0" baseline="0" noProof="0" dirty="0">
                <a:ln>
                  <a:noFill/>
                </a:ln>
                <a:solidFill>
                  <a:srgbClr val="14406C"/>
                </a:solidFill>
                <a:effectLst/>
                <a:uLnTx/>
                <a:uFillTx/>
                <a:latin typeface="BIZ UDPゴシック"/>
                <a:ea typeface="BIZ UDPゴシック"/>
                <a:cs typeface="Arial" charset="0"/>
              </a:rPr>
              <a:t>に適した環境で誰一人取り残さないサービスへ</a:t>
            </a:r>
          </a:p>
        </p:txBody>
      </p:sp>
      <p:sp>
        <p:nvSpPr>
          <p:cNvPr id="385" name="テキスト ボックス 384">
            <a:extLst>
              <a:ext uri="{FF2B5EF4-FFF2-40B4-BE49-F238E27FC236}">
                <a16:creationId xmlns:a16="http://schemas.microsoft.com/office/drawing/2014/main" id="{32D40E9E-060B-9E04-F1F1-F833FCF5851D}"/>
              </a:ext>
            </a:extLst>
          </p:cNvPr>
          <p:cNvSpPr txBox="1"/>
          <p:nvPr/>
        </p:nvSpPr>
        <p:spPr>
          <a:xfrm>
            <a:off x="7029752" y="3648048"/>
            <a:ext cx="2039588" cy="488201"/>
          </a:xfrm>
          <a:prstGeom prst="rect">
            <a:avLst/>
          </a:prstGeom>
          <a:noFill/>
        </p:spPr>
        <p:txBody>
          <a:bodyPr wrap="none" lIns="36000" tIns="36000" rIns="36000" bIns="36000" anchor="ctr" anchorCtr="0">
            <a:spAutoFit/>
          </a:bodyPr>
          <a:lstStyle/>
          <a:p>
            <a:pPr marL="0" marR="0" lvl="0" indent="0" algn="ctr" defTabSz="371475"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100" normalizeH="0" baseline="0" noProof="0" dirty="0">
                <a:ln>
                  <a:noFill/>
                </a:ln>
                <a:solidFill>
                  <a:srgbClr val="14406C"/>
                </a:solidFill>
                <a:effectLst/>
                <a:uLnTx/>
                <a:uFillTx/>
                <a:latin typeface="BIZ UDPゴシック" panose="020B0400000000000000" pitchFamily="50" charset="-128"/>
                <a:ea typeface="BIZ UDPゴシック" panose="020B0400000000000000" pitchFamily="50" charset="-128"/>
                <a:cs typeface="Arial" charset="0"/>
              </a:rPr>
              <a:t>パーソナライズされたサービス提供</a:t>
            </a:r>
            <a:endParaRPr kumimoji="1" lang="en-US" altLang="ja-JP" sz="1100" b="0" i="0" u="none" strike="noStrike" kern="1200" cap="none" spc="-100" normalizeH="0" baseline="0" noProof="0" dirty="0">
              <a:ln>
                <a:noFill/>
              </a:ln>
              <a:solidFill>
                <a:srgbClr val="14406C"/>
              </a:solidFill>
              <a:effectLst/>
              <a:uLnTx/>
              <a:uFillTx/>
              <a:latin typeface="BIZ UDPゴシック" panose="020B0400000000000000" pitchFamily="50" charset="-128"/>
              <a:ea typeface="BIZ UDPゴシック" panose="020B0400000000000000" pitchFamily="50" charset="-128"/>
              <a:cs typeface="Arial" charset="0"/>
            </a:endParaRPr>
          </a:p>
          <a:p>
            <a:pPr marL="0" marR="0" lvl="0" indent="0" algn="ctr" defTabSz="371475" rtl="0" eaLnBrk="0" fontAlgn="auto" latinLnBrk="0" hangingPunct="0">
              <a:lnSpc>
                <a:spcPct val="100000"/>
              </a:lnSpc>
              <a:spcBef>
                <a:spcPts val="0"/>
              </a:spcBef>
              <a:spcAft>
                <a:spcPts val="0"/>
              </a:spcAft>
              <a:buClrTx/>
              <a:buSzTx/>
              <a:buFontTx/>
              <a:buNone/>
              <a:tabLst/>
              <a:defRPr/>
            </a:pPr>
            <a:r>
              <a:rPr kumimoji="1" lang="ja-JP" altLang="en-US" sz="800" b="0" i="0" u="none" strike="noStrike" kern="1200" cap="none" spc="-100" normalizeH="0" baseline="0" noProof="0" dirty="0">
                <a:ln>
                  <a:noFill/>
                </a:ln>
                <a:solidFill>
                  <a:srgbClr val="14406C"/>
                </a:solidFill>
                <a:effectLst/>
                <a:uLnTx/>
                <a:uFillTx/>
                <a:latin typeface="BIZ UDPゴシック" panose="020B0400000000000000" pitchFamily="50" charset="-128"/>
                <a:ea typeface="BIZ UDPゴシック" panose="020B0400000000000000" pitchFamily="50" charset="-128"/>
                <a:cs typeface="Arial" charset="0"/>
              </a:rPr>
              <a:t>共通</a:t>
            </a:r>
            <a:r>
              <a:rPr kumimoji="1" lang="en-US" altLang="ja-JP" sz="800" b="0" i="0" u="none" strike="noStrike" kern="1200" cap="none" spc="-100" normalizeH="0" baseline="0" noProof="0" dirty="0">
                <a:ln>
                  <a:noFill/>
                </a:ln>
                <a:solidFill>
                  <a:srgbClr val="14406C"/>
                </a:solidFill>
                <a:effectLst/>
                <a:uLnTx/>
                <a:uFillTx/>
                <a:latin typeface="BIZ UDPゴシック" panose="020B0400000000000000" pitchFamily="50" charset="-128"/>
                <a:ea typeface="BIZ UDPゴシック" panose="020B0400000000000000" pitchFamily="50" charset="-128"/>
                <a:cs typeface="Arial" charset="0"/>
              </a:rPr>
              <a:t>ID</a:t>
            </a:r>
            <a:r>
              <a:rPr kumimoji="1" lang="ja-JP" altLang="en-US" sz="800" b="0" i="0" u="none" strike="noStrike" kern="1200" cap="none" spc="-100" normalizeH="0" baseline="0" noProof="0" dirty="0">
                <a:ln>
                  <a:noFill/>
                </a:ln>
                <a:solidFill>
                  <a:srgbClr val="14406C"/>
                </a:solidFill>
                <a:effectLst/>
                <a:uLnTx/>
                <a:uFillTx/>
                <a:latin typeface="BIZ UDPゴシック" panose="020B0400000000000000" pitchFamily="50" charset="-128"/>
                <a:ea typeface="BIZ UDPゴシック" panose="020B0400000000000000" pitchFamily="50" charset="-128"/>
                <a:cs typeface="Arial" charset="0"/>
              </a:rPr>
              <a:t>で利用者の情報・状況を把握のうえ、</a:t>
            </a:r>
            <a:br>
              <a:rPr kumimoji="1" lang="en-US" altLang="ja-JP" sz="800" b="0" i="0" u="none" strike="noStrike" kern="1200" cap="none" spc="-100" normalizeH="0" baseline="0" noProof="0" dirty="0">
                <a:ln>
                  <a:noFill/>
                </a:ln>
                <a:solidFill>
                  <a:srgbClr val="14406C"/>
                </a:solidFill>
                <a:effectLst/>
                <a:uLnTx/>
                <a:uFillTx/>
                <a:latin typeface="BIZ UDPゴシック" panose="020B0400000000000000" pitchFamily="50" charset="-128"/>
                <a:ea typeface="BIZ UDPゴシック" panose="020B0400000000000000" pitchFamily="50" charset="-128"/>
                <a:cs typeface="Arial" charset="0"/>
              </a:rPr>
            </a:br>
            <a:r>
              <a:rPr kumimoji="1" lang="ja-JP" altLang="en-US" sz="800" b="0" i="0" u="none" strike="noStrike" kern="1200" cap="none" spc="-100" normalizeH="0" baseline="0" noProof="0" dirty="0">
                <a:ln>
                  <a:noFill/>
                </a:ln>
                <a:solidFill>
                  <a:srgbClr val="14406C"/>
                </a:solidFill>
                <a:effectLst/>
                <a:uLnTx/>
                <a:uFillTx/>
                <a:latin typeface="BIZ UDPゴシック" panose="020B0400000000000000" pitchFamily="50" charset="-128"/>
                <a:ea typeface="BIZ UDPゴシック" panose="020B0400000000000000" pitchFamily="50" charset="-128"/>
                <a:cs typeface="Arial" charset="0"/>
              </a:rPr>
              <a:t>ニーズ</a:t>
            </a:r>
            <a:r>
              <a:rPr kumimoji="1" lang="ja-JP" altLang="en-US" sz="800" b="0" i="0" u="none" strike="noStrike" kern="1200" cap="none" spc="-100" normalizeH="0" baseline="0" noProof="0" dirty="0">
                <a:ln>
                  <a:noFill/>
                </a:ln>
                <a:solidFill>
                  <a:srgbClr val="14406C"/>
                </a:solidFill>
                <a:effectLst/>
                <a:uLnTx/>
                <a:uFillTx/>
                <a:latin typeface="BIZ UDPゴシック" panose="020B0400000000000000" pitchFamily="50" charset="-128"/>
                <a:ea typeface="BIZ UDPゴシック" panose="020B0400000000000000" pitchFamily="50" charset="-128"/>
                <a:cs typeface="+mn-cs"/>
              </a:rPr>
              <a:t>に応じたサービス・体験を先回りで</a:t>
            </a:r>
            <a:r>
              <a:rPr kumimoji="1" lang="ja-JP" altLang="en-US" sz="800" b="0" i="0" u="none" strike="noStrike" kern="1200" cap="none" spc="-100" normalizeH="0" baseline="0" noProof="0" dirty="0">
                <a:ln>
                  <a:noFill/>
                </a:ln>
                <a:solidFill>
                  <a:srgbClr val="14406C"/>
                </a:solidFill>
                <a:effectLst/>
                <a:uLnTx/>
                <a:uFillTx/>
                <a:latin typeface="BIZ UDPゴシック" panose="020B0400000000000000" pitchFamily="50" charset="-128"/>
                <a:ea typeface="BIZ UDPゴシック" panose="020B0400000000000000" pitchFamily="50" charset="-128"/>
                <a:cs typeface="Arial" charset="0"/>
              </a:rPr>
              <a:t>提供</a:t>
            </a:r>
            <a:endParaRPr kumimoji="1" lang="en-US" altLang="ja-JP" sz="800" b="0" i="0" u="none" strike="noStrike" kern="1200" cap="none" spc="-100" normalizeH="0" baseline="0" noProof="0" dirty="0">
              <a:ln>
                <a:noFill/>
              </a:ln>
              <a:solidFill>
                <a:srgbClr val="14406C"/>
              </a:solidFill>
              <a:effectLst/>
              <a:uLnTx/>
              <a:uFillTx/>
              <a:latin typeface="BIZ UDPゴシック" panose="020B0400000000000000" pitchFamily="50" charset="-128"/>
              <a:ea typeface="BIZ UDPゴシック" panose="020B0400000000000000" pitchFamily="50" charset="-128"/>
              <a:cs typeface="Arial" charset="0"/>
            </a:endParaRPr>
          </a:p>
        </p:txBody>
      </p:sp>
      <p:pic>
        <p:nvPicPr>
          <p:cNvPr id="386" name="図 385">
            <a:extLst>
              <a:ext uri="{FF2B5EF4-FFF2-40B4-BE49-F238E27FC236}">
                <a16:creationId xmlns:a16="http://schemas.microsoft.com/office/drawing/2014/main" id="{D404679E-65F0-A8E2-3D2A-ED05C97BAD37}"/>
              </a:ext>
            </a:extLst>
          </p:cNvPr>
          <p:cNvPicPr>
            <a:picLocks noChangeAspect="1"/>
          </p:cNvPicPr>
          <p:nvPr/>
        </p:nvPicPr>
        <p:blipFill>
          <a:blip r:embed="rId3"/>
          <a:srcRect b="15135"/>
          <a:stretch>
            <a:fillRect/>
          </a:stretch>
        </p:blipFill>
        <p:spPr>
          <a:xfrm>
            <a:off x="7467361" y="2603395"/>
            <a:ext cx="1216940" cy="756000"/>
          </a:xfrm>
          <a:prstGeom prst="rect">
            <a:avLst/>
          </a:prstGeom>
        </p:spPr>
      </p:pic>
      <p:pic>
        <p:nvPicPr>
          <p:cNvPr id="387" name="図 386">
            <a:extLst>
              <a:ext uri="{FF2B5EF4-FFF2-40B4-BE49-F238E27FC236}">
                <a16:creationId xmlns:a16="http://schemas.microsoft.com/office/drawing/2014/main" id="{FA9510CB-6E66-31C9-F5C3-2D1F02BFFBA4}"/>
              </a:ext>
            </a:extLst>
          </p:cNvPr>
          <p:cNvPicPr>
            <a:picLocks noChangeAspect="1"/>
          </p:cNvPicPr>
          <p:nvPr/>
        </p:nvPicPr>
        <p:blipFill>
          <a:blip r:embed="rId4"/>
          <a:srcRect b="6208"/>
          <a:stretch>
            <a:fillRect/>
          </a:stretch>
        </p:blipFill>
        <p:spPr>
          <a:xfrm>
            <a:off x="7361873" y="4154017"/>
            <a:ext cx="1294925" cy="828000"/>
          </a:xfrm>
          <a:prstGeom prst="rect">
            <a:avLst/>
          </a:prstGeom>
        </p:spPr>
      </p:pic>
      <p:pic>
        <p:nvPicPr>
          <p:cNvPr id="806" name="図 805">
            <a:extLst>
              <a:ext uri="{FF2B5EF4-FFF2-40B4-BE49-F238E27FC236}">
                <a16:creationId xmlns:a16="http://schemas.microsoft.com/office/drawing/2014/main" id="{89217E00-9783-E690-83B4-A80D8552F5C7}"/>
              </a:ext>
            </a:extLst>
          </p:cNvPr>
          <p:cNvPicPr>
            <a:picLocks noChangeAspect="1"/>
          </p:cNvPicPr>
          <p:nvPr/>
        </p:nvPicPr>
        <p:blipFill>
          <a:blip r:embed="rId5" cstate="screen">
            <a:extLst>
              <a:ext uri="{28A0092B-C50C-407E-A947-70E740481C1C}">
                <a14:useLocalDpi xmlns:a14="http://schemas.microsoft.com/office/drawing/2010/main"/>
              </a:ext>
            </a:extLst>
          </a:blip>
          <a:srcRect l="325"/>
          <a:stretch/>
        </p:blipFill>
        <p:spPr>
          <a:xfrm>
            <a:off x="107455" y="1763348"/>
            <a:ext cx="6915646" cy="3281750"/>
          </a:xfrm>
          <a:prstGeom prst="rect">
            <a:avLst/>
          </a:prstGeom>
          <a:solidFill>
            <a:schemeClr val="bg1"/>
          </a:solidFill>
          <a:ln>
            <a:solidFill>
              <a:schemeClr val="tx1"/>
            </a:solidFill>
          </a:ln>
          <a:effectLst/>
        </p:spPr>
      </p:pic>
    </p:spTree>
    <p:extLst>
      <p:ext uri="{BB962C8B-B14F-4D97-AF65-F5344CB8AC3E}">
        <p14:creationId xmlns:p14="http://schemas.microsoft.com/office/powerpoint/2010/main" val="2923322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29D7FB-CB27-2F86-1F46-EDBC17242742}"/>
            </a:ext>
          </a:extLst>
        </p:cNvPr>
        <p:cNvGrpSpPr/>
        <p:nvPr/>
      </p:nvGrpSpPr>
      <p:grpSpPr>
        <a:xfrm>
          <a:off x="0" y="0"/>
          <a:ext cx="0" cy="0"/>
          <a:chOff x="0" y="0"/>
          <a:chExt cx="0" cy="0"/>
        </a:xfrm>
      </p:grpSpPr>
      <p:sp>
        <p:nvSpPr>
          <p:cNvPr id="34" name="Rectangle 4">
            <a:extLst>
              <a:ext uri="{FF2B5EF4-FFF2-40B4-BE49-F238E27FC236}">
                <a16:creationId xmlns:a16="http://schemas.microsoft.com/office/drawing/2014/main" id="{9989462E-6931-565C-3315-F9CA4B096F4D}"/>
              </a:ext>
            </a:extLst>
          </p:cNvPr>
          <p:cNvSpPr>
            <a:spLocks noChangeArrowheads="1"/>
          </p:cNvSpPr>
          <p:nvPr/>
        </p:nvSpPr>
        <p:spPr bwMode="auto">
          <a:xfrm>
            <a:off x="-1588" y="4763"/>
            <a:ext cx="9145588" cy="476250"/>
          </a:xfrm>
          <a:prstGeom prst="rect">
            <a:avLst/>
          </a:prstGeom>
          <a:gradFill flip="none" rotWithShape="1">
            <a:gsLst>
              <a:gs pos="55000">
                <a:srgbClr val="000099"/>
              </a:gs>
              <a:gs pos="100000">
                <a:schemeClr val="bg1"/>
              </a:gs>
            </a:gsLst>
            <a:lin ang="0" scaled="1"/>
            <a:tileRect/>
          </a:gradFill>
          <a:ln w="38100" algn="ctr">
            <a:noFill/>
            <a:miter lim="800000"/>
            <a:headEnd/>
            <a:tailEnd/>
          </a:ln>
          <a:effectLst/>
        </p:spPr>
        <p:txBody>
          <a:bodyPr wrap="none" lIns="77929" tIns="38964" rIns="77929" bIns="38964"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G創英角ｺﾞｼｯｸUB" panose="020B0909000000000000" pitchFamily="49" charset="-128"/>
                <a:ea typeface="HG創英角ｺﾞｼｯｸUB" panose="020B0909000000000000" pitchFamily="49" charset="-128"/>
                <a:cs typeface="+mn-cs"/>
              </a:rPr>
              <a:t>Re-Design</a:t>
            </a:r>
            <a:r>
              <a:rPr kumimoji="1" lang="ja-JP" altLang="en-US" sz="2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G創英角ｺﾞｼｯｸUB" panose="020B0909000000000000" pitchFamily="49" charset="-128"/>
                <a:ea typeface="HG創英角ｺﾞｼｯｸUB" panose="020B0909000000000000" pitchFamily="49" charset="-128"/>
                <a:cs typeface="+mn-cs"/>
              </a:rPr>
              <a:t>おおさか～大阪市ＤＸ戦略～の推進③</a:t>
            </a:r>
          </a:p>
        </p:txBody>
      </p:sp>
      <p:sp>
        <p:nvSpPr>
          <p:cNvPr id="6" name="角丸四角形 37">
            <a:extLst>
              <a:ext uri="{FF2B5EF4-FFF2-40B4-BE49-F238E27FC236}">
                <a16:creationId xmlns:a16="http://schemas.microsoft.com/office/drawing/2014/main" id="{4C9D1728-9D06-10DE-0DC6-8E1A2A98293F}"/>
              </a:ext>
            </a:extLst>
          </p:cNvPr>
          <p:cNvSpPr/>
          <p:nvPr/>
        </p:nvSpPr>
        <p:spPr>
          <a:xfrm>
            <a:off x="132814" y="583080"/>
            <a:ext cx="288925" cy="288000"/>
          </a:xfrm>
          <a:prstGeom prst="roundRect">
            <a:avLst/>
          </a:prstGeom>
          <a:noFill/>
          <a:ln w="31750" cmpd="sng">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拡</a:t>
            </a:r>
          </a:p>
        </p:txBody>
      </p:sp>
      <p:sp>
        <p:nvSpPr>
          <p:cNvPr id="7" name="テキスト ボックス 6">
            <a:extLst>
              <a:ext uri="{FF2B5EF4-FFF2-40B4-BE49-F238E27FC236}">
                <a16:creationId xmlns:a16="http://schemas.microsoft.com/office/drawing/2014/main" id="{2429800A-C755-5578-2973-85AAED5422A3}"/>
              </a:ext>
            </a:extLst>
          </p:cNvPr>
          <p:cNvSpPr txBox="1"/>
          <p:nvPr/>
        </p:nvSpPr>
        <p:spPr>
          <a:xfrm>
            <a:off x="377478" y="547821"/>
            <a:ext cx="853697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1600" b="1" i="0" u="none" strike="noStrike" kern="1200" cap="none" spc="-50" normalizeH="0" baseline="0" noProof="0">
                <a:ln>
                  <a:noFill/>
                </a:ln>
                <a:solidFill>
                  <a:srgbClr val="000000"/>
                </a:solidFill>
                <a:effectLst/>
                <a:uLnTx/>
                <a:uFillTx/>
                <a:latin typeface="ＭＳ Ｐゴシック"/>
                <a:ea typeface="ＭＳ Ｐゴシック"/>
                <a:cs typeface="+mn-cs"/>
              </a:rPr>
              <a:t>■　区役所ＤＸ実現等に向けた取組　　　　　　　　　　　　　　　（６億</a:t>
            </a:r>
            <a:r>
              <a:rPr kumimoji="1" lang="ja-JP" altLang="en-US" sz="1600" b="1" i="0" u="none" strike="noStrike" kern="1200" cap="none" spc="-50" normalizeH="0" baseline="0" noProof="0">
                <a:ln>
                  <a:noFill/>
                </a:ln>
                <a:effectLst/>
                <a:uLnTx/>
                <a:uFillTx/>
                <a:latin typeface="ＭＳ Ｐゴシック"/>
                <a:ea typeface="ＭＳ Ｐゴシック"/>
                <a:cs typeface="+mn-cs"/>
              </a:rPr>
              <a:t>７，４０</a:t>
            </a:r>
            <a:r>
              <a:rPr kumimoji="1" lang="ja-JP" altLang="en-US" sz="1600" b="1" i="0" u="none" strike="noStrike" kern="1200" cap="none" spc="-50" normalizeH="0" baseline="0" noProof="0">
                <a:ln>
                  <a:noFill/>
                </a:ln>
                <a:solidFill>
                  <a:srgbClr val="000000"/>
                </a:solidFill>
                <a:effectLst/>
                <a:uLnTx/>
                <a:uFillTx/>
                <a:latin typeface="ＭＳ Ｐゴシック"/>
                <a:ea typeface="ＭＳ Ｐゴシック"/>
                <a:cs typeface="+mn-cs"/>
              </a:rPr>
              <a:t>０万円）</a:t>
            </a:r>
            <a:endParaRPr kumimoji="1" lang="en-US" altLang="ja-JP" sz="1600" b="1" i="0" u="none" strike="noStrike" kern="1200" cap="none" spc="-50" normalizeH="0" baseline="0" noProof="0">
              <a:ln>
                <a:noFill/>
              </a:ln>
              <a:solidFill>
                <a:srgbClr val="000000"/>
              </a:solidFill>
              <a:effectLst/>
              <a:uLnTx/>
              <a:uFillTx/>
              <a:latin typeface="ＭＳ Ｐゴシック"/>
              <a:ea typeface="ＭＳ Ｐゴシック"/>
              <a:cs typeface="+mn-cs"/>
            </a:endParaRPr>
          </a:p>
        </p:txBody>
      </p:sp>
      <p:sp>
        <p:nvSpPr>
          <p:cNvPr id="8" name="角丸四角形 36">
            <a:extLst>
              <a:ext uri="{FF2B5EF4-FFF2-40B4-BE49-F238E27FC236}">
                <a16:creationId xmlns:a16="http://schemas.microsoft.com/office/drawing/2014/main" id="{FCD49B30-FA32-0835-0FB6-FBA59BBA734B}"/>
              </a:ext>
            </a:extLst>
          </p:cNvPr>
          <p:cNvSpPr/>
          <p:nvPr/>
        </p:nvSpPr>
        <p:spPr>
          <a:xfrm>
            <a:off x="4441132" y="618305"/>
            <a:ext cx="892281" cy="217549"/>
          </a:xfrm>
          <a:prstGeom prst="roundRect">
            <a:avLst>
              <a:gd name="adj" fmla="val 50000"/>
            </a:avLst>
          </a:prstGeom>
          <a:solidFill>
            <a:srgbClr val="AF1932"/>
          </a:solidFill>
          <a:ln>
            <a:no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900" b="1" i="0" u="none" strike="noStrike" kern="1200" cap="none" spc="133"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rPr>
              <a:t>サービス</a:t>
            </a:r>
            <a:r>
              <a:rPr kumimoji="1" lang="en-US" altLang="ja-JP" sz="900" b="1" i="0" u="none" strike="noStrike" kern="1200" cap="none" spc="133"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rPr>
              <a:t>DX</a:t>
            </a:r>
            <a:endParaRPr kumimoji="1" lang="en-US" altLang="ja-JP" sz="900" b="0" i="0" u="none" strike="noStrike" kern="1200" cap="none" spc="133" normalizeH="0" baseline="0" noProof="0">
              <a:ln>
                <a:noFill/>
              </a:ln>
              <a:solidFill>
                <a:srgbClr val="FFFFFF"/>
              </a:solidFill>
              <a:effectLst/>
              <a:uLnTx/>
              <a:uFillTx/>
              <a:latin typeface="Yu Gothic UI" panose="020B0500000000000000" pitchFamily="50" charset="-128"/>
              <a:ea typeface="Yu Gothic UI" panose="020B0500000000000000" pitchFamily="50" charset="-128"/>
              <a:cs typeface="+mn-cs"/>
            </a:endParaRPr>
          </a:p>
        </p:txBody>
      </p:sp>
      <p:sp>
        <p:nvSpPr>
          <p:cNvPr id="9" name="Rectangle 5">
            <a:extLst>
              <a:ext uri="{FF2B5EF4-FFF2-40B4-BE49-F238E27FC236}">
                <a16:creationId xmlns:a16="http://schemas.microsoft.com/office/drawing/2014/main" id="{85CF4237-AB37-DBCD-C030-BF4123E242FD}"/>
              </a:ext>
            </a:extLst>
          </p:cNvPr>
          <p:cNvSpPr>
            <a:spLocks noChangeArrowheads="1"/>
          </p:cNvSpPr>
          <p:nvPr/>
        </p:nvSpPr>
        <p:spPr bwMode="auto">
          <a:xfrm>
            <a:off x="395243" y="876698"/>
            <a:ext cx="8344326" cy="50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ctr" anchorCtr="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503238" indent="-266700">
              <a:defRPr kumimoji="1">
                <a:solidFill>
                  <a:schemeClr val="tx1"/>
                </a:solidFill>
                <a:latin typeface="Arial" panose="020B0604020202020204" pitchFamily="34" charset="0"/>
                <a:ea typeface="ＭＳ Ｐゴシック" panose="020B0600070205080204" pitchFamily="50" charset="-128"/>
              </a:defRPr>
            </a:lvl2pPr>
            <a:lvl3pPr>
              <a:defRPr kumimoji="1">
                <a:solidFill>
                  <a:schemeClr val="tx1"/>
                </a:solidFill>
                <a:latin typeface="Arial" panose="020B0604020202020204" pitchFamily="34" charset="0"/>
                <a:ea typeface="ＭＳ Ｐゴシック" panose="020B0600070205080204" pitchFamily="50" charset="-128"/>
              </a:defRPr>
            </a:lvl3pPr>
            <a:lvl4pPr>
              <a:defRPr kumimoji="1">
                <a:solidFill>
                  <a:schemeClr val="tx1"/>
                </a:solidFill>
                <a:latin typeface="Arial" panose="020B0604020202020204" pitchFamily="34" charset="0"/>
                <a:ea typeface="ＭＳ Ｐゴシック" panose="020B0600070205080204" pitchFamily="50" charset="-128"/>
              </a:defRPr>
            </a:lvl4pPr>
            <a:lvl5pPr>
              <a:defRPr kumimoji="1">
                <a:solidFill>
                  <a:schemeClr val="tx1"/>
                </a:solidFill>
                <a:latin typeface="Arial" panose="020B0604020202020204" pitchFamily="34" charset="0"/>
                <a:ea typeface="ＭＳ Ｐゴシック" panose="020B0600070205080204" pitchFamily="50" charset="-128"/>
              </a:defRPr>
            </a:lvl5pPr>
            <a:lvl6pPr marL="20097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4669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29241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381375" indent="-187325"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marL="180000" marR="0" lvl="0" indent="-180000" algn="just" defTabSz="914400" rtl="0" eaLnBrk="1" fontAlgn="base" latinLnBrk="0" hangingPunct="1">
              <a:lnSpc>
                <a:spcPct val="100000"/>
              </a:lnSpc>
              <a:spcBef>
                <a:spcPts val="175"/>
              </a:spcBef>
              <a:spcAft>
                <a:spcPts val="175"/>
              </a:spcAft>
              <a:buClrTx/>
              <a:buSzTx/>
              <a:buFont typeface="Wingdings" panose="05000000000000000000" pitchFamily="2" charset="2"/>
              <a:buChar char="Ø"/>
              <a:tabLst/>
              <a:defRPr/>
            </a:pPr>
            <a:r>
              <a:rPr kumimoji="1" lang="ja-JP" altLang="en-US" sz="1400" b="0" i="0" u="none" strike="noStrike" kern="1200" cap="none" spc="0" normalizeH="0" baseline="0" noProof="0">
                <a:ln>
                  <a:noFill/>
                </a:ln>
                <a:solidFill>
                  <a:srgbClr val="000000"/>
                </a:solidFill>
                <a:effectLst/>
                <a:uLnTx/>
                <a:uFillTx/>
                <a:latin typeface="ＭＳ Ｐゴシック" panose="020B0600070205080204" pitchFamily="50" charset="-128"/>
                <a:ea typeface="ＭＳ Ｐゴシック" panose="020B0600070205080204" pitchFamily="50" charset="-128"/>
                <a:cs typeface="+mn-cs"/>
              </a:rPr>
              <a:t>住民と自治体の接点（フロントヤード）の中心である区役所において、区役所ＤＸ実行計画を踏まえた様々な取組を順次実施し、市民の利便性を向上</a:t>
            </a:r>
          </a:p>
        </p:txBody>
      </p:sp>
      <p:sp>
        <p:nvSpPr>
          <p:cNvPr id="11" name="Rectangle 5">
            <a:extLst>
              <a:ext uri="{FF2B5EF4-FFF2-40B4-BE49-F238E27FC236}">
                <a16:creationId xmlns:a16="http://schemas.microsoft.com/office/drawing/2014/main" id="{F3281CA0-1A9C-8EDB-D0A7-5A43F30423DD}"/>
              </a:ext>
            </a:extLst>
          </p:cNvPr>
          <p:cNvSpPr>
            <a:spLocks noChangeArrowheads="1"/>
          </p:cNvSpPr>
          <p:nvPr/>
        </p:nvSpPr>
        <p:spPr bwMode="auto">
          <a:xfrm>
            <a:off x="404431" y="1362733"/>
            <a:ext cx="8373716" cy="50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36000" rIns="36000" bIns="36000" anchor="ctr" anchorCtr="0">
            <a:spAutoFit/>
          </a:bodyPr>
          <a:lstStyle/>
          <a:p>
            <a:pPr marL="179705" marR="0" lvl="0" indent="-179705" algn="l" defTabSz="914400" rtl="0" eaLnBrk="1" fontAlgn="base" latinLnBrk="0" hangingPunct="1">
              <a:lnSpc>
                <a:spcPct val="100000"/>
              </a:lnSpc>
              <a:spcBef>
                <a:spcPts val="175"/>
              </a:spcBef>
              <a:spcAft>
                <a:spcPts val="175"/>
              </a:spcAft>
              <a:buClrTx/>
              <a:buSzTx/>
              <a:buFont typeface="Wingdings" panose="05000000000000000000" pitchFamily="2" charset="2"/>
              <a:buChar char="Ø"/>
              <a:tabLst/>
              <a:defRPr/>
            </a:pP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「書かない、漏れがない、待たない窓口」の実現に向けた窓口改革、新たな庁舎空間の創出、</a:t>
            </a:r>
            <a:r>
              <a:rPr kumimoji="1" lang="en-US" altLang="ja-JP" sz="1400" b="0" i="0" u="none" strike="noStrike" kern="1200" cap="none" spc="0" normalizeH="0" baseline="0" noProof="0">
                <a:ln>
                  <a:noFill/>
                </a:ln>
                <a:solidFill>
                  <a:srgbClr val="000000"/>
                </a:solidFill>
                <a:effectLst/>
                <a:uLnTx/>
                <a:uFillTx/>
                <a:latin typeface="MS PGothic"/>
                <a:ea typeface="MS PGothic"/>
                <a:cs typeface="+mn-cs"/>
              </a:rPr>
              <a:t>A</a:t>
            </a:r>
            <a:r>
              <a:rPr kumimoji="1" lang="ja-JP" altLang="en-US" sz="1400" b="0" i="0" u="none" strike="noStrike" kern="1200" cap="none" spc="0" normalizeH="0" baseline="0" noProof="0">
                <a:ln>
                  <a:noFill/>
                </a:ln>
                <a:solidFill>
                  <a:srgbClr val="000000"/>
                </a:solidFill>
                <a:effectLst/>
                <a:uLnTx/>
                <a:uFillTx/>
                <a:latin typeface="MS PGothic"/>
                <a:ea typeface="MS PGothic"/>
                <a:cs typeface="+mn-cs"/>
              </a:rPr>
              <a:t>Ｉ音声認識ツールによる字幕表示や多言語対応、</a:t>
            </a:r>
            <a:r>
              <a:rPr kumimoji="1" lang="ja-JP" altLang="en-US" sz="1400" b="0" i="0" u="none" strike="noStrike" kern="1200" cap="none" spc="0" normalizeH="0" baseline="0" noProof="0">
                <a:ln>
                  <a:noFill/>
                </a:ln>
                <a:solidFill>
                  <a:srgbClr val="000000"/>
                </a:solidFill>
                <a:effectLst/>
                <a:uLnTx/>
                <a:uFillTx/>
                <a:latin typeface="ＭＳ Ｐゴシック"/>
                <a:ea typeface="ＭＳ Ｐゴシック"/>
                <a:cs typeface="+mn-cs"/>
              </a:rPr>
              <a:t>遠隔相談システムの導入などを実施</a:t>
            </a:r>
            <a:endParaRPr kumimoji="1" lang="en-US" altLang="ja-JP" sz="1400" b="0" i="0" u="none" strike="noStrike" kern="1200" cap="none" spc="0" normalizeH="0" baseline="0" noProof="0">
              <a:ln>
                <a:noFill/>
              </a:ln>
              <a:solidFill>
                <a:srgbClr val="000000"/>
              </a:solidFill>
              <a:effectLst/>
              <a:uLnTx/>
              <a:uFillTx/>
              <a:latin typeface="ＭＳ Ｐゴシック"/>
              <a:ea typeface="ＭＳ Ｐゴシック"/>
              <a:cs typeface="+mn-cs"/>
            </a:endParaRPr>
          </a:p>
        </p:txBody>
      </p:sp>
      <p:pic>
        <p:nvPicPr>
          <p:cNvPr id="111" name="図 110">
            <a:extLst>
              <a:ext uri="{FF2B5EF4-FFF2-40B4-BE49-F238E27FC236}">
                <a16:creationId xmlns:a16="http://schemas.microsoft.com/office/drawing/2014/main" id="{8064E0A1-B405-3F0A-0665-3E6B8587864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34981" y="1888443"/>
            <a:ext cx="5474038" cy="2890823"/>
          </a:xfrm>
          <a:prstGeom prst="rect">
            <a:avLst/>
          </a:prstGeom>
        </p:spPr>
      </p:pic>
      <p:sp>
        <p:nvSpPr>
          <p:cNvPr id="113" name="テキスト ボックス 112">
            <a:extLst>
              <a:ext uri="{FF2B5EF4-FFF2-40B4-BE49-F238E27FC236}">
                <a16:creationId xmlns:a16="http://schemas.microsoft.com/office/drawing/2014/main" id="{E33A3A4A-F745-0560-DA0A-E4D7964EA12F}"/>
              </a:ext>
            </a:extLst>
          </p:cNvPr>
          <p:cNvSpPr txBox="1"/>
          <p:nvPr/>
        </p:nvSpPr>
        <p:spPr>
          <a:xfrm>
            <a:off x="4551084" y="2091514"/>
            <a:ext cx="2188878" cy="338554"/>
          </a:xfrm>
          <a:prstGeom prst="rect">
            <a:avLst/>
          </a:prstGeom>
          <a:noFill/>
        </p:spPr>
        <p:txBody>
          <a:bodyPr wrap="square" lIns="91440" tIns="45720" rIns="91440" bIns="45720" rtlCol="0" anchor="t">
            <a:spAutoFit/>
          </a:bodyPr>
          <a:lstStyle/>
          <a:p>
            <a:pPr marL="0" marR="0" lvl="0" indent="0" algn="l" defTabSz="361402"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a:ln>
                  <a:noFill/>
                </a:ln>
                <a:solidFill>
                  <a:srgbClr val="000000"/>
                </a:solidFill>
                <a:effectLst/>
                <a:uLnTx/>
                <a:uFillTx/>
                <a:latin typeface="Yu Gothic UI"/>
                <a:ea typeface="Yu Gothic UI"/>
                <a:cs typeface="+mn-cs"/>
                <a:sym typeface="Helvetica Light"/>
              </a:rPr>
              <a:t>プライバシーに配慮した相談ブースなど市民サービスの提供に向けた新たな庁舎空間の創出</a:t>
            </a:r>
            <a:endParaRPr kumimoji="0" lang="en-US" altLang="ja-JP" sz="800" b="0" i="0" u="none" strike="noStrike" kern="0" cap="none" spc="0" normalizeH="0" baseline="0" noProof="0">
              <a:ln>
                <a:noFill/>
              </a:ln>
              <a:solidFill>
                <a:srgbClr val="000000"/>
              </a:solidFill>
              <a:effectLst/>
              <a:uLnTx/>
              <a:uFillTx/>
              <a:latin typeface="Yu Gothic UI"/>
              <a:ea typeface="Yu Gothic UI"/>
              <a:cs typeface="+mn-cs"/>
              <a:sym typeface="Helvetica Light"/>
            </a:endParaRPr>
          </a:p>
        </p:txBody>
      </p:sp>
      <p:sp>
        <p:nvSpPr>
          <p:cNvPr id="114" name="テキスト ボックス 113">
            <a:extLst>
              <a:ext uri="{FF2B5EF4-FFF2-40B4-BE49-F238E27FC236}">
                <a16:creationId xmlns:a16="http://schemas.microsoft.com/office/drawing/2014/main" id="{43782C01-DEEA-4543-D2C0-86009CB3FC7B}"/>
              </a:ext>
            </a:extLst>
          </p:cNvPr>
          <p:cNvSpPr txBox="1"/>
          <p:nvPr/>
        </p:nvSpPr>
        <p:spPr>
          <a:xfrm>
            <a:off x="811649" y="3824830"/>
            <a:ext cx="2128931" cy="338554"/>
          </a:xfrm>
          <a:prstGeom prst="rect">
            <a:avLst/>
          </a:prstGeom>
          <a:noFill/>
          <a:ln>
            <a:noFill/>
          </a:ln>
          <a:effectLst>
            <a:softEdge rad="31750"/>
          </a:effectLst>
        </p:spPr>
        <p:txBody>
          <a:bodyPr wrap="square" rtlCol="0">
            <a:spAutoFit/>
          </a:bodyPr>
          <a:lstStyle/>
          <a:p>
            <a:pPr marL="0" marR="0" lvl="0" indent="0" algn="l" defTabSz="361402" rtl="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a:ln>
                  <a:noFill/>
                </a:ln>
                <a:solidFill>
                  <a:srgbClr val="000000"/>
                </a:solidFill>
                <a:effectLst/>
                <a:uLnTx/>
                <a:uFillTx/>
                <a:latin typeface="ＭＳ Ｐゴシック" panose="020B0600070205080204" pitchFamily="50" charset="-128"/>
                <a:ea typeface="Yu Gothic UI"/>
                <a:cs typeface="+mn-cs"/>
                <a:sym typeface="Helvetica Light"/>
              </a:rPr>
              <a:t>AI</a:t>
            </a:r>
            <a:r>
              <a:rPr kumimoji="0" lang="ja-JP" altLang="en-US" sz="800" b="0" i="0" u="none" strike="noStrike" kern="0" cap="none" spc="0" normalizeH="0" baseline="0" noProof="0">
                <a:ln>
                  <a:noFill/>
                </a:ln>
                <a:solidFill>
                  <a:srgbClr val="000000"/>
                </a:solidFill>
                <a:effectLst/>
                <a:uLnTx/>
                <a:uFillTx/>
                <a:latin typeface="Yu Gothic UI"/>
                <a:ea typeface="Yu Gothic UI"/>
                <a:cs typeface="+mn-cs"/>
                <a:sym typeface="Helvetica Light"/>
              </a:rPr>
              <a:t>音声認識ツールによる高齢者・聴覚障がい者</a:t>
            </a:r>
            <a:endParaRPr kumimoji="0" lang="en-US" altLang="ja-JP" sz="800" b="0" i="0" u="none" strike="noStrike" kern="0" cap="none" spc="0" normalizeH="0" baseline="0" noProof="0">
              <a:ln>
                <a:noFill/>
              </a:ln>
              <a:solidFill>
                <a:srgbClr val="000000"/>
              </a:solidFill>
              <a:effectLst/>
              <a:uLnTx/>
              <a:uFillTx/>
              <a:latin typeface="Yu Gothic UI"/>
              <a:ea typeface="Yu Gothic UI"/>
              <a:cs typeface="+mn-cs"/>
              <a:sym typeface="Helvetica Light"/>
            </a:endParaRPr>
          </a:p>
          <a:p>
            <a:pPr marL="0" marR="0" lvl="0" indent="0" algn="l" defTabSz="361402"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a:ln>
                  <a:noFill/>
                </a:ln>
                <a:solidFill>
                  <a:srgbClr val="000000"/>
                </a:solidFill>
                <a:effectLst/>
                <a:uLnTx/>
                <a:uFillTx/>
                <a:latin typeface="Yu Gothic UI"/>
                <a:ea typeface="Yu Gothic UI"/>
                <a:cs typeface="+mn-cs"/>
                <a:sym typeface="Helvetica Light"/>
              </a:rPr>
              <a:t>支援及び多言語翻訳</a:t>
            </a:r>
          </a:p>
        </p:txBody>
      </p:sp>
      <p:sp>
        <p:nvSpPr>
          <p:cNvPr id="115" name="テキスト ボックス 114">
            <a:extLst>
              <a:ext uri="{FF2B5EF4-FFF2-40B4-BE49-F238E27FC236}">
                <a16:creationId xmlns:a16="http://schemas.microsoft.com/office/drawing/2014/main" id="{A6219D65-BD89-D99D-42A2-0001255118E6}"/>
              </a:ext>
            </a:extLst>
          </p:cNvPr>
          <p:cNvSpPr txBox="1"/>
          <p:nvPr/>
        </p:nvSpPr>
        <p:spPr>
          <a:xfrm>
            <a:off x="2297722" y="4639127"/>
            <a:ext cx="2174362" cy="246221"/>
          </a:xfrm>
          <a:prstGeom prst="rect">
            <a:avLst/>
          </a:prstGeom>
          <a:noFill/>
        </p:spPr>
        <p:txBody>
          <a:bodyPr wrap="square" lIns="0" tIns="0" rIns="0" bIns="0" rtlCol="0">
            <a:spAutoFit/>
          </a:bodyPr>
          <a:lstStyle/>
          <a:p>
            <a:pPr marL="0" marR="0" lvl="0" indent="0" algn="l" defTabSz="361402"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a:ln>
                  <a:noFill/>
                </a:ln>
                <a:solidFill>
                  <a:srgbClr val="000000"/>
                </a:solidFill>
                <a:effectLst/>
                <a:uLnTx/>
                <a:uFillTx/>
                <a:latin typeface="Yu Gothic UI"/>
                <a:ea typeface="Yu Gothic UI"/>
                <a:cs typeface="+mn-cs"/>
                <a:sym typeface="Helvetica Light"/>
              </a:rPr>
              <a:t>デジタル活用による手続きの迅速化や</a:t>
            </a:r>
            <a:endParaRPr kumimoji="0" lang="en-US" altLang="ja-JP" sz="800" b="0" i="0" u="none" strike="noStrike" kern="0" cap="none" spc="0" normalizeH="0" baseline="0" noProof="0">
              <a:ln>
                <a:noFill/>
              </a:ln>
              <a:solidFill>
                <a:srgbClr val="000000"/>
              </a:solidFill>
              <a:effectLst/>
              <a:uLnTx/>
              <a:uFillTx/>
              <a:latin typeface="Yu Gothic UI"/>
              <a:ea typeface="Yu Gothic UI"/>
              <a:cs typeface="+mn-cs"/>
              <a:sym typeface="Helvetica Light"/>
            </a:endParaRPr>
          </a:p>
          <a:p>
            <a:pPr marL="0" marR="0" lvl="0" indent="0" algn="l" defTabSz="361402"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a:ln>
                  <a:noFill/>
                </a:ln>
                <a:solidFill>
                  <a:srgbClr val="000000"/>
                </a:solidFill>
                <a:effectLst/>
                <a:uLnTx/>
                <a:uFillTx/>
                <a:latin typeface="Yu Gothic UI"/>
                <a:ea typeface="Yu Gothic UI"/>
                <a:cs typeface="+mn-cs"/>
                <a:sym typeface="Helvetica Light"/>
              </a:rPr>
              <a:t>自動化に向けた窓口改革</a:t>
            </a:r>
            <a:endParaRPr kumimoji="0" lang="en-US" altLang="ja-JP" sz="800" b="0" i="0" u="none" strike="noStrike" kern="0" cap="none" spc="0" normalizeH="0" baseline="0" noProof="0">
              <a:ln>
                <a:noFill/>
              </a:ln>
              <a:solidFill>
                <a:srgbClr val="000000"/>
              </a:solidFill>
              <a:effectLst/>
              <a:uLnTx/>
              <a:uFillTx/>
              <a:latin typeface="Yu Gothic UI"/>
              <a:ea typeface="Yu Gothic UI"/>
              <a:cs typeface="+mn-cs"/>
              <a:sym typeface="Helvetica Light"/>
            </a:endParaRPr>
          </a:p>
        </p:txBody>
      </p:sp>
      <p:sp>
        <p:nvSpPr>
          <p:cNvPr id="116" name="テキスト ボックス 115">
            <a:extLst>
              <a:ext uri="{FF2B5EF4-FFF2-40B4-BE49-F238E27FC236}">
                <a16:creationId xmlns:a16="http://schemas.microsoft.com/office/drawing/2014/main" id="{B914E4B2-7473-F815-4C16-20AF5EF680F9}"/>
              </a:ext>
            </a:extLst>
          </p:cNvPr>
          <p:cNvSpPr txBox="1"/>
          <p:nvPr/>
        </p:nvSpPr>
        <p:spPr>
          <a:xfrm>
            <a:off x="4593911" y="4564868"/>
            <a:ext cx="803129" cy="511653"/>
          </a:xfrm>
          <a:prstGeom prst="rect">
            <a:avLst/>
          </a:prstGeom>
          <a:noFill/>
        </p:spPr>
        <p:txBody>
          <a:bodyPr wrap="square" lIns="0" rIns="0" rtlCol="0">
            <a:spAutoFit/>
          </a:bodyPr>
          <a:lstStyle/>
          <a:p>
            <a:pPr marL="0" marR="0" lvl="0" indent="0" algn="l" defTabSz="361402" rtl="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a:ln>
                  <a:noFill/>
                </a:ln>
                <a:solidFill>
                  <a:srgbClr val="000000"/>
                </a:solidFill>
                <a:effectLst/>
                <a:uLnTx/>
                <a:uFillTx/>
                <a:latin typeface="Yu Gothic UI"/>
                <a:ea typeface="Yu Gothic UI"/>
                <a:cs typeface="+mn-cs"/>
                <a:sym typeface="Helvetica Light"/>
              </a:rPr>
              <a:t>AI</a:t>
            </a:r>
            <a:r>
              <a:rPr kumimoji="0" lang="ja-JP" altLang="en-US" sz="800" b="0" i="0" u="none" strike="noStrike" kern="0" cap="none" spc="0" normalizeH="0" baseline="0" noProof="0">
                <a:ln>
                  <a:noFill/>
                </a:ln>
                <a:solidFill>
                  <a:srgbClr val="000000"/>
                </a:solidFill>
                <a:effectLst/>
                <a:uLnTx/>
                <a:uFillTx/>
                <a:latin typeface="Yu Gothic UI"/>
                <a:ea typeface="Yu Gothic UI"/>
                <a:cs typeface="+mn-cs"/>
                <a:sym typeface="Helvetica Light"/>
              </a:rPr>
              <a:t>電話による</a:t>
            </a:r>
            <a:endParaRPr kumimoji="0" lang="en-US" altLang="ja-JP" sz="800" b="0" i="0" u="none" strike="noStrike" kern="0" cap="none" spc="0" normalizeH="0" baseline="0" noProof="0">
              <a:ln>
                <a:noFill/>
              </a:ln>
              <a:solidFill>
                <a:srgbClr val="000000"/>
              </a:solidFill>
              <a:effectLst/>
              <a:uLnTx/>
              <a:uFillTx/>
              <a:latin typeface="Yu Gothic UI"/>
              <a:ea typeface="Yu Gothic UI"/>
              <a:cs typeface="+mn-cs"/>
              <a:sym typeface="Helvetica Light"/>
            </a:endParaRPr>
          </a:p>
          <a:p>
            <a:pPr marL="0" marR="0" lvl="0" indent="0" algn="l" defTabSz="361402" rtl="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a:ln>
                  <a:noFill/>
                </a:ln>
                <a:solidFill>
                  <a:srgbClr val="000000"/>
                </a:solidFill>
                <a:effectLst/>
                <a:uLnTx/>
                <a:uFillTx/>
                <a:latin typeface="Yu Gothic UI"/>
                <a:ea typeface="Yu Gothic UI"/>
                <a:cs typeface="+mn-cs"/>
                <a:sym typeface="Helvetica Light"/>
              </a:rPr>
              <a:t>24</a:t>
            </a:r>
            <a:r>
              <a:rPr kumimoji="0" lang="ja-JP" altLang="en-US" sz="800" b="0" i="0" u="none" strike="noStrike" kern="0" cap="none" spc="0" normalizeH="0" baseline="0" noProof="0">
                <a:ln>
                  <a:noFill/>
                </a:ln>
                <a:solidFill>
                  <a:srgbClr val="000000"/>
                </a:solidFill>
                <a:effectLst/>
                <a:uLnTx/>
                <a:uFillTx/>
                <a:latin typeface="Yu Gothic UI"/>
                <a:ea typeface="Yu Gothic UI"/>
                <a:cs typeface="+mn-cs"/>
                <a:sym typeface="Helvetica Light"/>
              </a:rPr>
              <a:t>時間</a:t>
            </a:r>
            <a:r>
              <a:rPr kumimoji="0" lang="en-US" altLang="ja-JP" sz="800" b="0" i="0" u="none" strike="noStrike" kern="0" cap="none" spc="0" normalizeH="0" baseline="0" noProof="0">
                <a:ln>
                  <a:noFill/>
                </a:ln>
                <a:solidFill>
                  <a:srgbClr val="000000"/>
                </a:solidFill>
                <a:effectLst/>
                <a:uLnTx/>
                <a:uFillTx/>
                <a:latin typeface="Yu Gothic UI"/>
                <a:ea typeface="Yu Gothic UI"/>
                <a:cs typeface="+mn-cs"/>
                <a:sym typeface="Helvetica Light"/>
              </a:rPr>
              <a:t>365</a:t>
            </a:r>
            <a:r>
              <a:rPr kumimoji="0" lang="ja-JP" altLang="en-US" sz="800" b="0" i="0" u="none" strike="noStrike" kern="0" cap="none" spc="0" normalizeH="0" baseline="0" noProof="0">
                <a:ln>
                  <a:noFill/>
                </a:ln>
                <a:solidFill>
                  <a:srgbClr val="000000"/>
                </a:solidFill>
                <a:effectLst/>
                <a:uLnTx/>
                <a:uFillTx/>
                <a:latin typeface="Yu Gothic UI"/>
                <a:ea typeface="Yu Gothic UI"/>
                <a:cs typeface="+mn-cs"/>
                <a:sym typeface="Helvetica Light"/>
              </a:rPr>
              <a:t>日の</a:t>
            </a:r>
            <a:endParaRPr kumimoji="0" lang="en-US" altLang="ja-JP" sz="800" b="0" i="0" u="none" strike="noStrike" kern="0" cap="none" spc="0" normalizeH="0" baseline="0" noProof="0">
              <a:ln>
                <a:noFill/>
              </a:ln>
              <a:solidFill>
                <a:srgbClr val="000000"/>
              </a:solidFill>
              <a:effectLst/>
              <a:uLnTx/>
              <a:uFillTx/>
              <a:latin typeface="Yu Gothic UI"/>
              <a:ea typeface="Yu Gothic UI"/>
              <a:cs typeface="+mn-cs"/>
              <a:sym typeface="Helvetica Light"/>
            </a:endParaRPr>
          </a:p>
          <a:p>
            <a:pPr marL="0" marR="0" lvl="0" indent="0" algn="l" defTabSz="361402" rtl="0" eaLnBrk="1" fontAlgn="auto" latinLnBrk="0" hangingPunct="1">
              <a:lnSpc>
                <a:spcPct val="100000"/>
              </a:lnSpc>
              <a:spcBef>
                <a:spcPts val="0"/>
              </a:spcBef>
              <a:spcAft>
                <a:spcPts val="0"/>
              </a:spcAft>
              <a:buClrTx/>
              <a:buSzTx/>
              <a:buFontTx/>
              <a:buNone/>
              <a:tabLst/>
              <a:defRPr/>
            </a:pPr>
            <a:r>
              <a:rPr kumimoji="0" lang="ja-JP" altLang="en-US" sz="800" b="0" i="0" u="none" strike="noStrike" kern="0" cap="none" spc="0" normalizeH="0" baseline="0" noProof="0">
                <a:ln>
                  <a:noFill/>
                </a:ln>
                <a:solidFill>
                  <a:srgbClr val="000000"/>
                </a:solidFill>
                <a:effectLst/>
                <a:uLnTx/>
                <a:uFillTx/>
                <a:latin typeface="Yu Gothic UI"/>
                <a:ea typeface="Yu Gothic UI"/>
                <a:cs typeface="+mn-cs"/>
                <a:sym typeface="Helvetica Light"/>
              </a:rPr>
              <a:t>問い合わせ対応</a:t>
            </a:r>
          </a:p>
        </p:txBody>
      </p:sp>
      <p:sp>
        <p:nvSpPr>
          <p:cNvPr id="118" name="吹き出し: 折線 117">
            <a:extLst>
              <a:ext uri="{FF2B5EF4-FFF2-40B4-BE49-F238E27FC236}">
                <a16:creationId xmlns:a16="http://schemas.microsoft.com/office/drawing/2014/main" id="{4F4C08EE-91C5-D444-FF61-3B4C7C99900B}"/>
              </a:ext>
            </a:extLst>
          </p:cNvPr>
          <p:cNvSpPr/>
          <p:nvPr/>
        </p:nvSpPr>
        <p:spPr>
          <a:xfrm>
            <a:off x="5067367" y="1517474"/>
            <a:ext cx="1764914" cy="596340"/>
          </a:xfrm>
          <a:prstGeom prst="borderCallout2">
            <a:avLst/>
          </a:prstGeom>
          <a:noFill/>
          <a:ln w="12700" cap="flat" cmpd="sng" algn="ctr">
            <a:noFill/>
            <a:prstDash val="solid"/>
            <a:miter lim="800000"/>
          </a:ln>
          <a:effectLst/>
        </p:spPr>
        <p:txBody>
          <a:bodyPr rtlCol="0" anchor="ctr"/>
          <a:lstStyle/>
          <a:p>
            <a:pPr marL="0" marR="0" lvl="0" indent="0" algn="l" defTabSz="361402"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0" cap="none" spc="0" normalizeH="0" baseline="0" noProof="0">
              <a:ln>
                <a:noFill/>
              </a:ln>
              <a:solidFill>
                <a:prstClr val="black"/>
              </a:solidFill>
              <a:effectLst/>
              <a:uLnTx/>
              <a:uFillTx/>
              <a:latin typeface="Yu Gothic UI"/>
              <a:ea typeface="Yu Gothic UI"/>
              <a:cs typeface="+mn-cs"/>
              <a:sym typeface="Helvetica Light"/>
            </a:endParaRPr>
          </a:p>
        </p:txBody>
      </p:sp>
      <p:sp>
        <p:nvSpPr>
          <p:cNvPr id="124" name="楕円 123">
            <a:extLst>
              <a:ext uri="{FF2B5EF4-FFF2-40B4-BE49-F238E27FC236}">
                <a16:creationId xmlns:a16="http://schemas.microsoft.com/office/drawing/2014/main" id="{4128274D-EA81-0889-2679-A333D22B2982}"/>
              </a:ext>
            </a:extLst>
          </p:cNvPr>
          <p:cNvSpPr/>
          <p:nvPr/>
        </p:nvSpPr>
        <p:spPr>
          <a:xfrm>
            <a:off x="2043034" y="3316987"/>
            <a:ext cx="945179" cy="542783"/>
          </a:xfrm>
          <a:prstGeom prst="ellipse">
            <a:avLst/>
          </a:prstGeom>
          <a:blipFill dpi="0" rotWithShape="1">
            <a:blip r:embed="rId4" cstate="screen">
              <a:extLst>
                <a:ext uri="{28A0092B-C50C-407E-A947-70E740481C1C}">
                  <a14:useLocalDpi xmlns:a14="http://schemas.microsoft.com/office/drawing/2010/main"/>
                </a:ext>
              </a:extLst>
            </a:blip>
            <a:srcRect/>
            <a:stretch>
              <a:fillRect/>
            </a:stretch>
          </a:blipFill>
          <a:ln w="25400" cap="flat" cmpd="sng" algn="ctr">
            <a:noFill/>
            <a:prstDash val="solid"/>
          </a:ln>
          <a:effectLst>
            <a:softEdge rad="31750"/>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0" cap="none" spc="0" normalizeH="0" baseline="0" noProof="0">
              <a:ln>
                <a:noFill/>
              </a:ln>
              <a:solidFill>
                <a:srgbClr val="FFFFFF"/>
              </a:solidFill>
              <a:effectLst/>
              <a:uLnTx/>
              <a:uFillTx/>
              <a:latin typeface="Arial"/>
              <a:ea typeface="ＭＳ Ｐゴシック"/>
              <a:cs typeface="+mn-cs"/>
              <a:sym typeface="Helvetica Light"/>
            </a:endParaRPr>
          </a:p>
        </p:txBody>
      </p:sp>
      <p:sp>
        <p:nvSpPr>
          <p:cNvPr id="125" name="楕円 124">
            <a:extLst>
              <a:ext uri="{FF2B5EF4-FFF2-40B4-BE49-F238E27FC236}">
                <a16:creationId xmlns:a16="http://schemas.microsoft.com/office/drawing/2014/main" id="{CDF104AF-90F4-9EBE-41F4-1FF20D14A625}"/>
              </a:ext>
            </a:extLst>
          </p:cNvPr>
          <p:cNvSpPr/>
          <p:nvPr/>
        </p:nvSpPr>
        <p:spPr>
          <a:xfrm rot="21426747">
            <a:off x="3452721" y="4003930"/>
            <a:ext cx="1089316" cy="663228"/>
          </a:xfrm>
          <a:prstGeom prst="ellipse">
            <a:avLst/>
          </a:prstGeom>
          <a:blipFill dpi="0" rotWithShape="1">
            <a:blip r:embed="rId5"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a:softEdge rad="31750"/>
          </a:effectLst>
        </p:spPr>
        <p:txBody>
          <a:bodyPr rtlCol="0" anchor="ctr"/>
          <a:lstStyle/>
          <a:p>
            <a:pPr marL="0" marR="0" lvl="0" indent="0" algn="ctr" defTabSz="361402"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0" cap="none" spc="0" normalizeH="0" baseline="0" noProof="0">
              <a:ln>
                <a:noFill/>
              </a:ln>
              <a:solidFill>
                <a:prstClr val="white"/>
              </a:solidFill>
              <a:effectLst/>
              <a:uLnTx/>
              <a:uFillTx/>
              <a:latin typeface="Yu Gothic UI"/>
              <a:ea typeface="Yu Gothic UI"/>
              <a:cs typeface="+mn-cs"/>
              <a:sym typeface="Helvetica Light"/>
            </a:endParaRPr>
          </a:p>
        </p:txBody>
      </p:sp>
      <p:sp>
        <p:nvSpPr>
          <p:cNvPr id="126" name="楕円 125">
            <a:extLst>
              <a:ext uri="{FF2B5EF4-FFF2-40B4-BE49-F238E27FC236}">
                <a16:creationId xmlns:a16="http://schemas.microsoft.com/office/drawing/2014/main" id="{E8A1BA61-58A3-EF6D-A2BF-9F2049C53C0B}"/>
              </a:ext>
            </a:extLst>
          </p:cNvPr>
          <p:cNvSpPr/>
          <p:nvPr/>
        </p:nvSpPr>
        <p:spPr>
          <a:xfrm>
            <a:off x="5299447" y="4447956"/>
            <a:ext cx="1054238" cy="628565"/>
          </a:xfrm>
          <a:prstGeom prst="ellipse">
            <a:avLst/>
          </a:prstGeom>
          <a:blipFill dpi="0" rotWithShape="1">
            <a:blip r:embed="rId6" cstate="screen">
              <a:extLst>
                <a:ext uri="{28A0092B-C50C-407E-A947-70E740481C1C}">
                  <a14:useLocalDpi xmlns:a14="http://schemas.microsoft.com/office/drawing/2010/main"/>
                </a:ext>
              </a:extLst>
            </a:blip>
            <a:srcRect/>
            <a:stretch>
              <a:fillRect/>
            </a:stretch>
          </a:blipFill>
          <a:ln w="12700" cap="flat" cmpd="sng" algn="ctr">
            <a:noFill/>
            <a:prstDash val="solid"/>
            <a:miter lim="800000"/>
          </a:ln>
          <a:effectLst>
            <a:softEdge rad="31750"/>
          </a:effectLst>
        </p:spPr>
        <p:txBody>
          <a:bodyPr rtlCol="0" anchor="ctr"/>
          <a:lstStyle/>
          <a:p>
            <a:pPr marL="0" marR="0" lvl="0" indent="0" algn="ctr" defTabSz="361402"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0" cap="none" spc="0" normalizeH="0" baseline="0" noProof="0">
              <a:ln>
                <a:noFill/>
              </a:ln>
              <a:solidFill>
                <a:prstClr val="white"/>
              </a:solidFill>
              <a:effectLst/>
              <a:uLnTx/>
              <a:uFillTx/>
              <a:latin typeface="Yu Gothic UI"/>
              <a:ea typeface="Yu Gothic UI"/>
              <a:cs typeface="+mn-cs"/>
              <a:sym typeface="Helvetica Light"/>
            </a:endParaRPr>
          </a:p>
        </p:txBody>
      </p:sp>
      <p:sp>
        <p:nvSpPr>
          <p:cNvPr id="127" name="稲妻 126">
            <a:extLst>
              <a:ext uri="{FF2B5EF4-FFF2-40B4-BE49-F238E27FC236}">
                <a16:creationId xmlns:a16="http://schemas.microsoft.com/office/drawing/2014/main" id="{1DC0CEF1-B4BE-3B4E-1502-E7F338F2894B}"/>
              </a:ext>
            </a:extLst>
          </p:cNvPr>
          <p:cNvSpPr/>
          <p:nvPr/>
        </p:nvSpPr>
        <p:spPr>
          <a:xfrm>
            <a:off x="5427678" y="4335317"/>
            <a:ext cx="398888" cy="271422"/>
          </a:xfrm>
          <a:prstGeom prst="lightningBolt">
            <a:avLst/>
          </a:prstGeom>
          <a:solidFill>
            <a:srgbClr val="FFFF66"/>
          </a:solidFill>
          <a:ln w="12700" cap="flat" cmpd="sng" algn="ctr">
            <a:noFill/>
            <a:prstDash val="solid"/>
            <a:miter lim="800000"/>
          </a:ln>
          <a:effectLst>
            <a:glow rad="63500">
              <a:schemeClr val="bg2">
                <a:lumMod val="50000"/>
                <a:alpha val="40000"/>
              </a:schemeClr>
            </a:glow>
          </a:effectLst>
        </p:spPr>
        <p:txBody>
          <a:bodyPr rtlCol="0" anchor="ctr"/>
          <a:lstStyle/>
          <a:p>
            <a:pPr marL="0" marR="0" lvl="0" indent="0" algn="ctr" defTabSz="361402"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0" cap="none" spc="0" normalizeH="0" baseline="0" noProof="0">
              <a:ln>
                <a:noFill/>
              </a:ln>
              <a:solidFill>
                <a:prstClr val="white"/>
              </a:solidFill>
              <a:effectLst/>
              <a:uLnTx/>
              <a:uFillTx/>
              <a:latin typeface="Yu Gothic UI"/>
              <a:ea typeface="Yu Gothic UI"/>
              <a:cs typeface="+mn-cs"/>
              <a:sym typeface="Helvetica Light"/>
            </a:endParaRPr>
          </a:p>
        </p:txBody>
      </p:sp>
      <p:sp>
        <p:nvSpPr>
          <p:cNvPr id="128" name="楕円 127">
            <a:extLst>
              <a:ext uri="{FF2B5EF4-FFF2-40B4-BE49-F238E27FC236}">
                <a16:creationId xmlns:a16="http://schemas.microsoft.com/office/drawing/2014/main" id="{926AAB43-5510-64BE-752A-1D13403850EC}"/>
              </a:ext>
            </a:extLst>
          </p:cNvPr>
          <p:cNvSpPr/>
          <p:nvPr/>
        </p:nvSpPr>
        <p:spPr>
          <a:xfrm>
            <a:off x="5552181" y="2546836"/>
            <a:ext cx="1085971" cy="531360"/>
          </a:xfrm>
          <a:prstGeom prst="ellipse">
            <a:avLst/>
          </a:prstGeom>
          <a:blipFill>
            <a:blip r:embed="rId7" cstate="screen">
              <a:extLst>
                <a:ext uri="{28A0092B-C50C-407E-A947-70E740481C1C}">
                  <a14:useLocalDpi xmlns:a14="http://schemas.microsoft.com/office/drawing/2010/main"/>
                </a:ext>
              </a:extLst>
            </a:blip>
            <a:stretch>
              <a:fillRect/>
            </a:stretch>
          </a:blipFill>
          <a:ln w="12700" cap="flat" cmpd="sng" algn="ctr">
            <a:noFill/>
            <a:prstDash val="solid"/>
            <a:miter lim="800000"/>
          </a:ln>
          <a:effectLst>
            <a:softEdge rad="31750"/>
          </a:effectLst>
        </p:spPr>
        <p:txBody>
          <a:bodyPr rtlCol="0" anchor="ctr"/>
          <a:lstStyle/>
          <a:p>
            <a:pPr marL="0" marR="0" lvl="0" indent="0" algn="ctr" defTabSz="361402"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0" cap="none" spc="0" normalizeH="0" baseline="0" noProof="0">
              <a:ln>
                <a:noFill/>
              </a:ln>
              <a:solidFill>
                <a:prstClr val="white"/>
              </a:solidFill>
              <a:effectLst/>
              <a:uLnTx/>
              <a:uFillTx/>
              <a:latin typeface="Yu Gothic UI"/>
              <a:ea typeface="Yu Gothic UI"/>
              <a:cs typeface="+mn-cs"/>
              <a:sym typeface="Helvetica Light"/>
            </a:endParaRPr>
          </a:p>
        </p:txBody>
      </p:sp>
      <p:sp>
        <p:nvSpPr>
          <p:cNvPr id="129" name="楕円 128">
            <a:extLst>
              <a:ext uri="{FF2B5EF4-FFF2-40B4-BE49-F238E27FC236}">
                <a16:creationId xmlns:a16="http://schemas.microsoft.com/office/drawing/2014/main" id="{FAA75DDD-E258-D0C8-8AC1-F66C87B3AE09}"/>
              </a:ext>
            </a:extLst>
          </p:cNvPr>
          <p:cNvSpPr/>
          <p:nvPr/>
        </p:nvSpPr>
        <p:spPr>
          <a:xfrm rot="1080000">
            <a:off x="3494837" y="2380897"/>
            <a:ext cx="1914053" cy="673707"/>
          </a:xfrm>
          <a:prstGeom prst="ellipse">
            <a:avLst/>
          </a:prstGeom>
          <a:noFill/>
          <a:ln w="12700" cap="flat" cmpd="sng" algn="ctr">
            <a:solidFill>
              <a:srgbClr val="4472C4"/>
            </a:solidFill>
            <a:prstDash val="solid"/>
            <a:miter lim="800000"/>
          </a:ln>
          <a:effectLst>
            <a:glow rad="63500">
              <a:srgbClr val="4472C4">
                <a:satMod val="175000"/>
                <a:alpha val="40000"/>
              </a:srgbClr>
            </a:glow>
          </a:effectLst>
        </p:spPr>
        <p:txBody>
          <a:bodyPr rtlCol="0" anchor="ctr"/>
          <a:lstStyle/>
          <a:p>
            <a:pPr marL="0" marR="0" lvl="0" indent="0" algn="ctr" defTabSz="361402"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0" cap="none" spc="0" normalizeH="0" baseline="0" noProof="0">
              <a:ln>
                <a:noFill/>
              </a:ln>
              <a:solidFill>
                <a:prstClr val="black"/>
              </a:solidFill>
              <a:effectLst/>
              <a:uLnTx/>
              <a:uFillTx/>
              <a:latin typeface="Yu Gothic UI"/>
              <a:ea typeface="Yu Gothic UI"/>
              <a:cs typeface="+mn-cs"/>
              <a:sym typeface="Helvetica Light"/>
            </a:endParaRPr>
          </a:p>
        </p:txBody>
      </p:sp>
      <p:pic>
        <p:nvPicPr>
          <p:cNvPr id="3" name="Picture 2" descr="小さい, 座る, テーブル, ギター が含まれている画像&#10;&#10;AI 生成コンテンツは間違っている可能性があります。">
            <a:extLst>
              <a:ext uri="{FF2B5EF4-FFF2-40B4-BE49-F238E27FC236}">
                <a16:creationId xmlns:a16="http://schemas.microsoft.com/office/drawing/2014/main" id="{04D0338A-3994-A797-D01A-B104BA148180}"/>
              </a:ext>
            </a:extLst>
          </p:cNvPr>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244040" y="4057493"/>
            <a:ext cx="1064979" cy="658782"/>
          </a:xfrm>
          <a:prstGeom prst="ellipse">
            <a:avLst/>
          </a:prstGeom>
          <a:ln>
            <a:noFill/>
          </a:ln>
          <a:effectLst>
            <a:softEdge rad="381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テキスト ボックス 3">
            <a:extLst>
              <a:ext uri="{FF2B5EF4-FFF2-40B4-BE49-F238E27FC236}">
                <a16:creationId xmlns:a16="http://schemas.microsoft.com/office/drawing/2014/main" id="{4A440857-33EB-7577-EEDA-3F5D9BB41238}"/>
              </a:ext>
            </a:extLst>
          </p:cNvPr>
          <p:cNvSpPr txBox="1"/>
          <p:nvPr/>
        </p:nvSpPr>
        <p:spPr>
          <a:xfrm>
            <a:off x="7339657" y="4166337"/>
            <a:ext cx="1764913" cy="338554"/>
          </a:xfrm>
          <a:prstGeom prst="rect">
            <a:avLst/>
          </a:prstGeom>
          <a:noFill/>
        </p:spPr>
        <p:txBody>
          <a:bodyPr wrap="square" lIns="0" tIns="45720" rIns="0" bIns="45720" rtlCol="0" anchor="t">
            <a:spAutoFit/>
          </a:bodyPr>
          <a:lstStyle/>
          <a:p>
            <a:pPr marL="0" marR="0" lvl="0" indent="0" algn="l" defTabSz="361402" rtl="0" eaLnBrk="1" fontAlgn="auto" latinLnBrk="0" hangingPunct="1">
              <a:lnSpc>
                <a:spcPct val="100000"/>
              </a:lnSpc>
              <a:spcBef>
                <a:spcPts val="0"/>
              </a:spcBef>
              <a:spcAft>
                <a:spcPts val="0"/>
              </a:spcAft>
              <a:buClrTx/>
              <a:buSzTx/>
              <a:buFontTx/>
              <a:buNone/>
              <a:tabLst/>
              <a:defRPr/>
            </a:pPr>
            <a:r>
              <a:rPr kumimoji="1" lang="ja-JP" altLang="en-US" sz="800" b="0" i="0" u="none" strike="noStrike" kern="0" cap="none" spc="0" normalizeH="0" baseline="0" noProof="0">
                <a:ln>
                  <a:noFill/>
                </a:ln>
                <a:solidFill>
                  <a:srgbClr val="000000"/>
                </a:solidFill>
                <a:effectLst/>
                <a:uLnTx/>
                <a:uFillTx/>
                <a:latin typeface="Yu Gothic UI"/>
                <a:ea typeface="Yu Gothic UI"/>
                <a:cs typeface="+mn-cs"/>
              </a:rPr>
              <a:t>遠隔相談システムを</a:t>
            </a:r>
            <a:r>
              <a:rPr kumimoji="0" lang="en-US" altLang="ja-JP" sz="800" b="0" i="0" u="none" strike="noStrike" kern="0" cap="none" spc="0" normalizeH="0" baseline="0" noProof="0" err="1">
                <a:ln>
                  <a:noFill/>
                </a:ln>
                <a:solidFill>
                  <a:srgbClr val="000000"/>
                </a:solidFill>
                <a:effectLst/>
                <a:uLnTx/>
                <a:uFillTx/>
                <a:latin typeface="Yu Gothic UI"/>
                <a:ea typeface="Yu Gothic UI"/>
                <a:cs typeface="+mn-cs"/>
                <a:sym typeface="Helvetica Light"/>
              </a:rPr>
              <a:t>活用した</a:t>
            </a:r>
            <a:endParaRPr kumimoji="0" lang="en-US" altLang="ja-JP" sz="800" b="0" i="0" u="none" strike="noStrike" kern="0" cap="none" spc="0" normalizeH="0" baseline="0" noProof="0">
              <a:ln>
                <a:noFill/>
              </a:ln>
              <a:solidFill>
                <a:srgbClr val="000000"/>
              </a:solidFill>
              <a:effectLst/>
              <a:uLnTx/>
              <a:uFillTx/>
              <a:latin typeface="Yu Gothic UI"/>
              <a:ea typeface="Yu Gothic UI"/>
              <a:cs typeface="+mn-cs"/>
              <a:sym typeface="Helvetica Light"/>
            </a:endParaRPr>
          </a:p>
          <a:p>
            <a:pPr marL="0" marR="0" lvl="0" indent="0" algn="l" defTabSz="361402" rtl="0" eaLnBrk="1" fontAlgn="auto" latinLnBrk="0" hangingPunct="1">
              <a:lnSpc>
                <a:spcPct val="100000"/>
              </a:lnSpc>
              <a:spcBef>
                <a:spcPts val="0"/>
              </a:spcBef>
              <a:spcAft>
                <a:spcPts val="0"/>
              </a:spcAft>
              <a:buClrTx/>
              <a:buSzTx/>
              <a:buFontTx/>
              <a:buNone/>
              <a:tabLst/>
              <a:defRPr/>
            </a:pPr>
            <a:r>
              <a:rPr kumimoji="0" lang="en-US" altLang="ja-JP" sz="800" b="0" i="0" u="none" strike="noStrike" kern="0" cap="none" spc="0" normalizeH="0" baseline="0" noProof="0" err="1">
                <a:ln>
                  <a:noFill/>
                </a:ln>
                <a:solidFill>
                  <a:srgbClr val="000000"/>
                </a:solidFill>
                <a:effectLst/>
                <a:uLnTx/>
                <a:uFillTx/>
                <a:latin typeface="Yu Gothic UI"/>
                <a:ea typeface="Yu Gothic UI"/>
                <a:cs typeface="+mn-cs"/>
                <a:sym typeface="Helvetica Light"/>
              </a:rPr>
              <a:t>リモート対応</a:t>
            </a:r>
            <a:endParaRPr kumimoji="1" lang="ja-JP" altLang="en-US" sz="800" b="0" i="0" u="none" strike="noStrike" kern="0" cap="none" spc="0" normalizeH="0" baseline="0" noProof="0">
              <a:ln>
                <a:noFill/>
              </a:ln>
              <a:solidFill>
                <a:srgbClr val="000000"/>
              </a:solidFill>
              <a:effectLst/>
              <a:uLnTx/>
              <a:uFillTx/>
              <a:latin typeface="Yu Gothic UI"/>
              <a:ea typeface="Yu Gothic UI"/>
              <a:cs typeface="+mn-cs"/>
            </a:endParaRPr>
          </a:p>
        </p:txBody>
      </p:sp>
      <p:sp>
        <p:nvSpPr>
          <p:cNvPr id="10" name="テキスト ボックス 9">
            <a:extLst>
              <a:ext uri="{FF2B5EF4-FFF2-40B4-BE49-F238E27FC236}">
                <a16:creationId xmlns:a16="http://schemas.microsoft.com/office/drawing/2014/main" id="{C093E665-8146-6918-028F-CB36F0D0C292}"/>
              </a:ext>
            </a:extLst>
          </p:cNvPr>
          <p:cNvSpPr txBox="1"/>
          <p:nvPr/>
        </p:nvSpPr>
        <p:spPr>
          <a:xfrm>
            <a:off x="6629966" y="2638931"/>
            <a:ext cx="1764913" cy="338554"/>
          </a:xfrm>
          <a:prstGeom prst="rect">
            <a:avLst/>
          </a:prstGeom>
          <a:noFill/>
        </p:spPr>
        <p:txBody>
          <a:bodyPr wrap="square" lIns="91440" tIns="45720" rIns="91440" bIns="45720" rtlCol="0" anchor="t">
            <a:spAutoFit/>
          </a:bodyPr>
          <a:lstStyle/>
          <a:p>
            <a:pPr marL="0" marR="0" lvl="0" indent="0" algn="l" defTabSz="361402" rtl="0" eaLnBrk="0" fontAlgn="base" latinLnBrk="0" hangingPunct="0">
              <a:lnSpc>
                <a:spcPct val="100000"/>
              </a:lnSpc>
              <a:spcBef>
                <a:spcPct val="0"/>
              </a:spcBef>
              <a:spcAft>
                <a:spcPct val="0"/>
              </a:spcAft>
              <a:buClrTx/>
              <a:buSzTx/>
              <a:buFontTx/>
              <a:buNone/>
              <a:tabLst/>
              <a:defRPr/>
            </a:pPr>
            <a:r>
              <a:rPr kumimoji="0" lang="ja-JP" altLang="en-US" sz="800" b="0" i="0" u="none" strike="noStrike" kern="0" cap="none" spc="0" normalizeH="0" baseline="0" noProof="0">
                <a:ln>
                  <a:noFill/>
                </a:ln>
                <a:solidFill>
                  <a:srgbClr val="000000"/>
                </a:solidFill>
                <a:effectLst/>
                <a:uLnTx/>
                <a:uFillTx/>
                <a:latin typeface="Yu Gothic UI"/>
                <a:ea typeface="Yu Gothic UI"/>
                <a:cs typeface="+mn-cs"/>
                <a:sym typeface="Helvetica Light"/>
              </a:rPr>
              <a:t>人流分析によりコンテンツ配信を行う</a:t>
            </a:r>
            <a:endParaRPr kumimoji="1" lang="ja-JP" altLang="en-US" sz="800" b="0" i="0" u="none" strike="noStrike" kern="0" cap="none" spc="0" normalizeH="0" baseline="0" noProof="0">
              <a:ln>
                <a:noFill/>
              </a:ln>
              <a:solidFill>
                <a:srgbClr val="000000"/>
              </a:solidFill>
              <a:effectLst/>
              <a:uLnTx/>
              <a:uFillTx/>
              <a:latin typeface="Yu Gothic UI"/>
              <a:ea typeface="Yu Gothic UI"/>
              <a:cs typeface="+mn-cs"/>
            </a:endParaRPr>
          </a:p>
          <a:p>
            <a:pPr marL="0" marR="0" lvl="0" indent="0" algn="l" defTabSz="361402" rtl="0" eaLnBrk="0" fontAlgn="base" latinLnBrk="0" hangingPunct="0">
              <a:lnSpc>
                <a:spcPct val="100000"/>
              </a:lnSpc>
              <a:spcBef>
                <a:spcPts val="0"/>
              </a:spcBef>
              <a:spcAft>
                <a:spcPts val="0"/>
              </a:spcAft>
              <a:buClrTx/>
              <a:buSzTx/>
              <a:buFontTx/>
              <a:buNone/>
              <a:tabLst/>
              <a:defRPr/>
            </a:pPr>
            <a:r>
              <a:rPr kumimoji="0" lang="ja-JP" altLang="en-US" sz="800" b="0" i="0" u="none" strike="noStrike" kern="0" cap="none" spc="0" normalizeH="0" baseline="0" noProof="0">
                <a:ln>
                  <a:noFill/>
                </a:ln>
                <a:solidFill>
                  <a:srgbClr val="000000"/>
                </a:solidFill>
                <a:effectLst/>
                <a:uLnTx/>
                <a:uFillTx/>
                <a:latin typeface="Yu Gothic UI"/>
                <a:ea typeface="Yu Gothic UI"/>
                <a:cs typeface="+mn-cs"/>
                <a:sym typeface="Helvetica Light"/>
              </a:rPr>
              <a:t>デジタルサイネージの活用</a:t>
            </a:r>
            <a:endParaRPr kumimoji="1" 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2" name="稲妻 1">
            <a:extLst>
              <a:ext uri="{FF2B5EF4-FFF2-40B4-BE49-F238E27FC236}">
                <a16:creationId xmlns:a16="http://schemas.microsoft.com/office/drawing/2014/main" id="{9938753E-1EAD-5C11-CCB6-7C31A9453BDD}"/>
              </a:ext>
            </a:extLst>
          </p:cNvPr>
          <p:cNvSpPr>
            <a:spLocks noChangeAspect="1"/>
          </p:cNvSpPr>
          <p:nvPr/>
        </p:nvSpPr>
        <p:spPr>
          <a:xfrm>
            <a:off x="6577879" y="3957137"/>
            <a:ext cx="273406" cy="186038"/>
          </a:xfrm>
          <a:prstGeom prst="lightningBolt">
            <a:avLst/>
          </a:prstGeom>
          <a:solidFill>
            <a:srgbClr val="FFFF66"/>
          </a:solidFill>
          <a:ln w="12700" cap="flat" cmpd="sng" algn="ctr">
            <a:noFill/>
            <a:prstDash val="solid"/>
            <a:miter lim="800000"/>
          </a:ln>
          <a:effectLst>
            <a:glow rad="63500">
              <a:schemeClr val="bg2">
                <a:lumMod val="50000"/>
                <a:alpha val="40000"/>
              </a:schemeClr>
            </a:glow>
          </a:effectLst>
        </p:spPr>
        <p:txBody>
          <a:bodyPr rtlCol="0" anchor="ctr"/>
          <a:lstStyle/>
          <a:p>
            <a:pPr marL="0" marR="0" lvl="0" indent="0" algn="ctr" defTabSz="361402" rtl="0" eaLnBrk="1" fontAlgn="auto" latinLnBrk="0" hangingPunct="1">
              <a:lnSpc>
                <a:spcPct val="100000"/>
              </a:lnSpc>
              <a:spcBef>
                <a:spcPts val="0"/>
              </a:spcBef>
              <a:spcAft>
                <a:spcPts val="0"/>
              </a:spcAft>
              <a:buClrTx/>
              <a:buSzTx/>
              <a:buFontTx/>
              <a:buNone/>
              <a:tabLst/>
              <a:defRPr/>
            </a:pPr>
            <a:endParaRPr kumimoji="0" lang="ja-JP" altLang="en-US" sz="800" b="0" i="0" u="none" strike="noStrike" kern="0" cap="none" spc="0" normalizeH="0" baseline="0" noProof="0">
              <a:ln>
                <a:noFill/>
              </a:ln>
              <a:solidFill>
                <a:prstClr val="white"/>
              </a:solidFill>
              <a:effectLst/>
              <a:uLnTx/>
              <a:uFillTx/>
              <a:latin typeface="Yu Gothic UI"/>
              <a:ea typeface="Yu Gothic UI"/>
              <a:cs typeface="+mn-cs"/>
              <a:sym typeface="Helvetica Light"/>
            </a:endParaRPr>
          </a:p>
        </p:txBody>
      </p:sp>
      <p:pic>
        <p:nvPicPr>
          <p:cNvPr id="131" name="図 130">
            <a:extLst>
              <a:ext uri="{FF2B5EF4-FFF2-40B4-BE49-F238E27FC236}">
                <a16:creationId xmlns:a16="http://schemas.microsoft.com/office/drawing/2014/main" id="{E30D4003-624E-B720-DEDB-0150FC5B3799}"/>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270544" y="1915017"/>
            <a:ext cx="2282208" cy="566558"/>
          </a:xfrm>
          <a:prstGeom prst="rect">
            <a:avLst/>
          </a:prstGeom>
          <a:solidFill>
            <a:schemeClr val="bg1"/>
          </a:solidFill>
        </p:spPr>
      </p:pic>
      <p:sp>
        <p:nvSpPr>
          <p:cNvPr id="132" name="テキスト ボックス 131">
            <a:extLst>
              <a:ext uri="{FF2B5EF4-FFF2-40B4-BE49-F238E27FC236}">
                <a16:creationId xmlns:a16="http://schemas.microsoft.com/office/drawing/2014/main" id="{B1AE5941-D7AE-408D-03C9-4B3D0E402EC2}"/>
              </a:ext>
            </a:extLst>
          </p:cNvPr>
          <p:cNvSpPr txBox="1"/>
          <p:nvPr/>
        </p:nvSpPr>
        <p:spPr>
          <a:xfrm>
            <a:off x="204107" y="3490240"/>
            <a:ext cx="1600236" cy="230832"/>
          </a:xfrm>
          <a:prstGeom prst="rect">
            <a:avLst/>
          </a:prstGeom>
          <a:solidFill>
            <a:schemeClr val="accent3">
              <a:lumMod val="95000"/>
            </a:schemeClr>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900" b="1"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50" charset="-128"/>
                <a:cs typeface="+mn-cs"/>
              </a:rPr>
              <a:t>区役所の将来のイメージ</a:t>
            </a:r>
          </a:p>
        </p:txBody>
      </p:sp>
      <p:sp>
        <p:nvSpPr>
          <p:cNvPr id="5" name="スライド番号プレースホルダ 3">
            <a:extLst>
              <a:ext uri="{FF2B5EF4-FFF2-40B4-BE49-F238E27FC236}">
                <a16:creationId xmlns:a16="http://schemas.microsoft.com/office/drawing/2014/main" id="{7152999A-3CB2-1A5E-AF65-999165B21120}"/>
              </a:ext>
            </a:extLst>
          </p:cNvPr>
          <p:cNvSpPr txBox="1">
            <a:spLocks noGrp="1"/>
          </p:cNvSpPr>
          <p:nvPr/>
        </p:nvSpPr>
        <p:spPr bwMode="auto">
          <a:xfrm>
            <a:off x="7010400" y="4700853"/>
            <a:ext cx="2133600" cy="357187"/>
          </a:xfrm>
          <a:prstGeom prst="rect">
            <a:avLst/>
          </a:prstGeom>
          <a:noFill/>
          <a:ln>
            <a:miter lim="800000"/>
            <a:headEnd/>
            <a:tailEnd/>
          </a:ln>
        </p:spPr>
        <p:txBody>
          <a:bodyPr lIns="77928" tIns="38964" rIns="77928" bIns="38964"/>
          <a:lstStyle/>
          <a:p>
            <a:pPr marL="0" marR="0" lvl="0" indent="0" algn="r" defTabSz="914400" rtl="0" eaLnBrk="1" fontAlgn="base" latinLnBrk="0" hangingPunct="1">
              <a:lnSpc>
                <a:spcPct val="100000"/>
              </a:lnSpc>
              <a:spcBef>
                <a:spcPct val="0"/>
              </a:spcBef>
              <a:spcAft>
                <a:spcPct val="0"/>
              </a:spcAft>
              <a:buClrTx/>
              <a:buSzTx/>
              <a:buFontTx/>
              <a:buNone/>
              <a:tabLst/>
              <a:defRPr/>
            </a:pPr>
            <a:fld id="{8FFDCF82-61BD-41EF-A490-9375BDA4C9D1}" type="slidenum">
              <a:rPr kumimoji="1" lang="en-US" altLang="ja-JP" sz="2000" b="1" i="0" u="none" strike="noStrike" kern="1200" cap="none" spc="0" normalizeH="0" baseline="0" noProof="0" smtClean="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1" lang="en-US" altLang="ja-JP" sz="2000" b="1" i="0" u="none" strike="noStrike" kern="1200" cap="none" spc="0" normalizeH="0" baseline="0" noProof="0" dirty="0">
              <a:ln>
                <a:noFill/>
              </a:ln>
              <a:solidFill>
                <a:srgbClr val="000000"/>
              </a:solidFill>
              <a:effectLst>
                <a:outerShdw blurRad="38100" dist="38100" dir="2700000" algn="tl">
                  <a:srgbClr val="C0C0C0"/>
                </a:outerShdw>
              </a:effectLst>
              <a:uLnTx/>
              <a:uFillTx/>
              <a:latin typeface="ＭＳ Ｐゴシック" panose="020B0600070205080204" pitchFamily="50" charset="-128"/>
              <a:ea typeface="ＭＳ Ｐゴシック" panose="020B0600070205080204" pitchFamily="50" charset="-128"/>
              <a:cs typeface="Arial" panose="020B0604020202020204" pitchFamily="34" charset="0"/>
            </a:endParaRPr>
          </a:p>
        </p:txBody>
      </p:sp>
    </p:spTree>
    <p:extLst>
      <p:ext uri="{BB962C8B-B14F-4D97-AF65-F5344CB8AC3E}">
        <p14:creationId xmlns:p14="http://schemas.microsoft.com/office/powerpoint/2010/main" val="25166932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03F79-E6BB-55DE-322D-26D6DDD14C8C}"/>
            </a:ext>
          </a:extLst>
        </p:cNvPr>
        <p:cNvGrpSpPr/>
        <p:nvPr/>
      </p:nvGrpSpPr>
      <p:grpSpPr>
        <a:xfrm>
          <a:off x="0" y="0"/>
          <a:ext cx="0" cy="0"/>
          <a:chOff x="0" y="0"/>
          <a:chExt cx="0" cy="0"/>
        </a:xfrm>
      </p:grpSpPr>
      <p:sp>
        <p:nvSpPr>
          <p:cNvPr id="34" name="Rectangle 4">
            <a:extLst>
              <a:ext uri="{FF2B5EF4-FFF2-40B4-BE49-F238E27FC236}">
                <a16:creationId xmlns:a16="http://schemas.microsoft.com/office/drawing/2014/main" id="{07312B04-20E9-4F80-A434-26675A392ABE}"/>
              </a:ext>
            </a:extLst>
          </p:cNvPr>
          <p:cNvSpPr>
            <a:spLocks noChangeArrowheads="1"/>
          </p:cNvSpPr>
          <p:nvPr/>
        </p:nvSpPr>
        <p:spPr bwMode="auto">
          <a:xfrm>
            <a:off x="-1588" y="0"/>
            <a:ext cx="9145588" cy="476250"/>
          </a:xfrm>
          <a:prstGeom prst="rect">
            <a:avLst/>
          </a:prstGeom>
          <a:gradFill flip="none" rotWithShape="1">
            <a:gsLst>
              <a:gs pos="55000">
                <a:srgbClr val="000099"/>
              </a:gs>
              <a:gs pos="100000">
                <a:schemeClr val="bg1"/>
              </a:gs>
            </a:gsLst>
            <a:lin ang="0" scaled="1"/>
            <a:tileRect/>
          </a:gradFill>
          <a:ln w="38100" algn="ctr">
            <a:noFill/>
            <a:miter lim="800000"/>
            <a:headEnd/>
            <a:tailEnd/>
          </a:ln>
          <a:effectLst/>
        </p:spPr>
        <p:txBody>
          <a:bodyPr wrap="none" lIns="77929" tIns="38964" rIns="77929" bIns="38964" anchor="ctr"/>
          <a:lstStyle/>
          <a:p>
            <a:pPr eaLnBrk="1" hangingPunct="1">
              <a:tabLst>
                <a:tab pos="541338" algn="l"/>
              </a:tabLst>
              <a:defRPr/>
            </a:pPr>
            <a:r>
              <a:rPr lang="en-US" altLang="ja-JP" sz="2800" dirty="0">
                <a:solidFill>
                  <a:schemeClr val="bg1"/>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rPr>
              <a:t>Re-Design</a:t>
            </a:r>
            <a:r>
              <a:rPr lang="ja-JP" altLang="en-US" sz="2800" dirty="0">
                <a:solidFill>
                  <a:schemeClr val="bg1"/>
                </a:solidFill>
                <a:effectLst>
                  <a:outerShdw blurRad="38100" dist="38100" dir="2700000" algn="tl">
                    <a:srgbClr val="000000">
                      <a:alpha val="43137"/>
                    </a:srgbClr>
                  </a:outerShdw>
                </a:effectLst>
                <a:latin typeface="HG創英角ｺﾞｼｯｸUB" panose="020B0909000000000000" pitchFamily="49" charset="-128"/>
                <a:ea typeface="HG創英角ｺﾞｼｯｸUB" panose="020B0909000000000000" pitchFamily="49" charset="-128"/>
              </a:rPr>
              <a:t>おおさか～大阪市ＤＸ戦略～</a:t>
            </a:r>
            <a:r>
              <a:rPr kumimoji="1" lang="ja-JP" altLang="en-US" sz="28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HG創英角ｺﾞｼｯｸUB" panose="020B0909000000000000" pitchFamily="49" charset="-128"/>
                <a:ea typeface="HG創英角ｺﾞｼｯｸUB" panose="020B0909000000000000" pitchFamily="49" charset="-128"/>
              </a:rPr>
              <a:t>の推進</a:t>
            </a:r>
            <a:r>
              <a:rPr lang="ja-JP" altLang="en-US" sz="2800" dirty="0">
                <a:solidFill>
                  <a:srgbClr val="FFFFFF"/>
                </a:solidFill>
                <a:effectLst>
                  <a:outerShdw blurRad="38100" dist="38100" dir="2700000" algn="tl">
                    <a:srgbClr val="000000">
                      <a:alpha val="43137"/>
                    </a:srgbClr>
                  </a:outerShdw>
                </a:effectLst>
                <a:ea typeface="HG創英角ｺﾞｼｯｸUB" pitchFamily="49" charset="-128"/>
              </a:rPr>
              <a:t>④</a:t>
            </a:r>
            <a:endParaRPr kumimoji="1" lang="ja-JP" altLang="en-US" sz="280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HG創英角ｺﾞｼｯｸUB" pitchFamily="49" charset="-128"/>
              <a:cs typeface="+mn-cs"/>
            </a:endParaRPr>
          </a:p>
        </p:txBody>
      </p:sp>
      <p:sp>
        <p:nvSpPr>
          <p:cNvPr id="41" name="テキスト ボックス 40">
            <a:extLst>
              <a:ext uri="{FF2B5EF4-FFF2-40B4-BE49-F238E27FC236}">
                <a16:creationId xmlns:a16="http://schemas.microsoft.com/office/drawing/2014/main" id="{FF3A9F26-DF93-59A9-0815-2326AD7142CE}"/>
              </a:ext>
            </a:extLst>
          </p:cNvPr>
          <p:cNvSpPr txBox="1"/>
          <p:nvPr/>
        </p:nvSpPr>
        <p:spPr>
          <a:xfrm>
            <a:off x="452738" y="1809784"/>
            <a:ext cx="8820336"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tab pos="6723063" algn="l"/>
              </a:tabLst>
              <a:defRPr/>
            </a:pPr>
            <a:r>
              <a:rPr kumimoji="1" lang="ja-JP" altLang="en-US" sz="1600" b="1" i="0" u="none" strike="noStrike" kern="1200" cap="none" spc="0" normalizeH="0" baseline="0" noProof="0">
                <a:ln>
                  <a:noFill/>
                </a:ln>
                <a:solidFill>
                  <a:srgbClr val="000000"/>
                </a:solidFill>
                <a:effectLst/>
                <a:uLnTx/>
                <a:uFillTx/>
                <a:latin typeface="+mj-ea"/>
                <a:ea typeface="+mj-ea"/>
                <a:cs typeface="+mn-cs"/>
              </a:rPr>
              <a:t>■　</a:t>
            </a:r>
            <a:r>
              <a:rPr kumimoji="1" lang="ja-JP" altLang="en-US" sz="1600" b="1" i="0" u="none" strike="noStrike" kern="1200" cap="none" spc="0" normalizeH="0" baseline="0" noProof="0">
                <a:ln>
                  <a:noFill/>
                </a:ln>
                <a:solidFill>
                  <a:srgbClr val="000000"/>
                </a:solidFill>
                <a:effectLst/>
                <a:uLnTx/>
                <a:uFillTx/>
                <a:latin typeface="+mn-ea"/>
                <a:ea typeface="+mn-ea"/>
                <a:cs typeface="+mn-cs"/>
              </a:rPr>
              <a:t>バックオフィスＤＸ推進事業　　　　　　　　　　　　　　　　　　　　　　　  　　</a:t>
            </a:r>
            <a:r>
              <a:rPr lang="ja-JP" altLang="en-US" sz="1600" b="1">
                <a:solidFill>
                  <a:srgbClr val="000000"/>
                </a:solidFill>
                <a:latin typeface="+mn-ea"/>
                <a:ea typeface="+mn-ea"/>
              </a:rPr>
              <a:t>　　</a:t>
            </a:r>
            <a:r>
              <a:rPr kumimoji="1" lang="ja-JP" altLang="en-US" sz="1600" b="1" i="0" u="none" strike="noStrike" kern="1200" cap="none" spc="0" normalizeH="0" baseline="0" noProof="0">
                <a:ln>
                  <a:noFill/>
                </a:ln>
                <a:solidFill>
                  <a:srgbClr val="000000"/>
                </a:solidFill>
                <a:effectLst/>
                <a:uLnTx/>
                <a:uFillTx/>
                <a:latin typeface="+mn-ea"/>
                <a:ea typeface="+mn-ea"/>
                <a:cs typeface="+mn-cs"/>
              </a:rPr>
              <a:t>（４５</a:t>
            </a:r>
            <a:r>
              <a:rPr kumimoji="1" lang="zh-TW" altLang="en-US" sz="1600" b="1" i="0" u="none" strike="noStrike" kern="1200" cap="none" spc="0" normalizeH="0" baseline="0" noProof="0">
                <a:ln>
                  <a:noFill/>
                </a:ln>
                <a:effectLst/>
                <a:uLnTx/>
                <a:uFillTx/>
                <a:latin typeface="+mn-ea"/>
                <a:ea typeface="+mn-ea"/>
                <a:cs typeface="+mn-cs"/>
              </a:rPr>
              <a:t>億</a:t>
            </a:r>
            <a:r>
              <a:rPr lang="ja-JP" altLang="en-US" sz="1600" b="1">
                <a:latin typeface="+mn-ea"/>
                <a:ea typeface="+mn-ea"/>
              </a:rPr>
              <a:t>８</a:t>
            </a:r>
            <a:r>
              <a:rPr kumimoji="1" lang="zh-TW" altLang="en-US" sz="1600" b="1" i="0" u="none" strike="noStrike" kern="1200" cap="none" spc="0" normalizeH="0" baseline="0" noProof="0">
                <a:ln>
                  <a:noFill/>
                </a:ln>
                <a:effectLst/>
                <a:uLnTx/>
                <a:uFillTx/>
                <a:latin typeface="+mn-ea"/>
                <a:ea typeface="+mn-ea"/>
                <a:cs typeface="+mn-cs"/>
              </a:rPr>
              <a:t>，</a:t>
            </a:r>
            <a:r>
              <a:rPr lang="ja-JP" altLang="en-US" sz="1600" b="1">
                <a:latin typeface="+mn-ea"/>
                <a:ea typeface="+mn-ea"/>
              </a:rPr>
              <a:t>０</a:t>
            </a:r>
            <a:r>
              <a:rPr kumimoji="1" lang="zh-TW" altLang="en-US" sz="1600" b="1" i="0" u="none" strike="noStrike" kern="1200" cap="none" spc="0" normalizeH="0" baseline="0" noProof="0">
                <a:ln>
                  <a:noFill/>
                </a:ln>
                <a:effectLst/>
                <a:uLnTx/>
                <a:uFillTx/>
                <a:latin typeface="+mn-ea"/>
                <a:ea typeface="+mn-ea"/>
                <a:cs typeface="+mn-cs"/>
              </a:rPr>
              <a:t>００万円</a:t>
            </a:r>
            <a:r>
              <a:rPr kumimoji="1" lang="ja-JP" altLang="en-US" sz="1600" b="1" i="0" u="none" strike="noStrike" kern="1200" cap="none" spc="0" normalizeH="0" baseline="0" noProof="0">
                <a:ln>
                  <a:noFill/>
                </a:ln>
                <a:solidFill>
                  <a:srgbClr val="000000"/>
                </a:solidFill>
                <a:effectLst/>
                <a:uLnTx/>
                <a:uFillTx/>
                <a:latin typeface="+mn-ea"/>
                <a:ea typeface="+mn-ea"/>
                <a:cs typeface="+mn-cs"/>
              </a:rPr>
              <a:t>）</a:t>
            </a:r>
            <a:endParaRPr kumimoji="1" lang="en-US" altLang="ja-JP" sz="1600" b="1" i="0" u="none" strike="noStrike" kern="1200" cap="none" spc="0" normalizeH="0" baseline="0" noProof="0">
              <a:ln>
                <a:noFill/>
              </a:ln>
              <a:solidFill>
                <a:srgbClr val="000000"/>
              </a:solidFill>
              <a:effectLst/>
              <a:uLnTx/>
              <a:uFillTx/>
              <a:latin typeface="+mn-ea"/>
              <a:ea typeface="+mn-ea"/>
              <a:cs typeface="+mn-cs"/>
            </a:endParaRPr>
          </a:p>
        </p:txBody>
      </p:sp>
      <p:sp>
        <p:nvSpPr>
          <p:cNvPr id="6" name="角丸四角形 37">
            <a:extLst>
              <a:ext uri="{FF2B5EF4-FFF2-40B4-BE49-F238E27FC236}">
                <a16:creationId xmlns:a16="http://schemas.microsoft.com/office/drawing/2014/main" id="{77FD5C15-E59D-94EE-EA82-2ADF59C1267E}"/>
              </a:ext>
            </a:extLst>
          </p:cNvPr>
          <p:cNvSpPr/>
          <p:nvPr/>
        </p:nvSpPr>
        <p:spPr>
          <a:xfrm>
            <a:off x="173439" y="1833260"/>
            <a:ext cx="288925" cy="288000"/>
          </a:xfrm>
          <a:prstGeom prst="roundRect">
            <a:avLst/>
          </a:prstGeom>
          <a:noFill/>
          <a:ln w="31750" cmpd="sng">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00" tIns="0" rIns="91400" bIns="35983"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拡</a:t>
            </a:r>
          </a:p>
        </p:txBody>
      </p:sp>
      <p:sp>
        <p:nvSpPr>
          <p:cNvPr id="3" name="テキスト ボックス 2">
            <a:extLst>
              <a:ext uri="{FF2B5EF4-FFF2-40B4-BE49-F238E27FC236}">
                <a16:creationId xmlns:a16="http://schemas.microsoft.com/office/drawing/2014/main" id="{4133738A-FAE4-4D1A-8FAA-5B179831F990}"/>
              </a:ext>
            </a:extLst>
          </p:cNvPr>
          <p:cNvSpPr txBox="1"/>
          <p:nvPr/>
        </p:nvSpPr>
        <p:spPr>
          <a:xfrm>
            <a:off x="490667" y="3403904"/>
            <a:ext cx="8542713"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tab pos="360363" algn="l"/>
                <a:tab pos="541338" algn="l"/>
                <a:tab pos="895350" algn="l"/>
              </a:tabLst>
              <a:defRPr/>
            </a:pPr>
            <a:r>
              <a:rPr kumimoji="1" lang="ja-JP" altLang="en-US" sz="16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50" charset="-128"/>
                <a:cs typeface="+mn-cs"/>
              </a:rPr>
              <a:t>■　スマートシティ戦略推進事業　　　　　　　　　　　　 　　　　　　　　　　　　</a:t>
            </a:r>
            <a:r>
              <a:rPr lang="ja-JP" altLang="en-US" sz="1600" b="1" dirty="0">
                <a:solidFill>
                  <a:srgbClr val="000000"/>
                </a:solidFill>
              </a:rPr>
              <a:t> 　　　　  </a:t>
            </a:r>
            <a:r>
              <a:rPr lang="ja-JP" altLang="en-US" sz="1600" b="1" dirty="0">
                <a:solidFill>
                  <a:srgbClr val="000000"/>
                </a:solidFill>
                <a:latin typeface="+mn-ea"/>
                <a:ea typeface="+mn-ea"/>
              </a:rPr>
              <a:t> </a:t>
            </a:r>
            <a:r>
              <a:rPr kumimoji="1" lang="ja-JP" altLang="en-US" sz="1600" b="1" i="0" u="none" strike="noStrike" kern="1200" cap="none" spc="0" normalizeH="0" baseline="0" noProof="0" dirty="0">
                <a:ln>
                  <a:noFill/>
                </a:ln>
                <a:effectLst/>
                <a:uLnTx/>
                <a:uFillTx/>
                <a:latin typeface="+mn-ea"/>
                <a:ea typeface="+mn-ea"/>
                <a:cs typeface="+mn-cs"/>
              </a:rPr>
              <a:t>（２，９００</a:t>
            </a:r>
            <a:r>
              <a:rPr lang="ja-JP" altLang="en-US" sz="1600" b="1" dirty="0">
                <a:latin typeface="+mn-ea"/>
                <a:ea typeface="+mn-ea"/>
              </a:rPr>
              <a:t>万</a:t>
            </a:r>
            <a:r>
              <a:rPr kumimoji="1" lang="ja-JP" altLang="en-US" sz="1600" b="1" i="0" u="none" strike="noStrike" kern="1200" cap="none" spc="0" normalizeH="0" baseline="0" noProof="0" dirty="0">
                <a:ln>
                  <a:noFill/>
                </a:ln>
                <a:effectLst/>
                <a:uLnTx/>
                <a:uFillTx/>
                <a:latin typeface="+mn-ea"/>
                <a:ea typeface="+mn-ea"/>
                <a:cs typeface="+mn-cs"/>
              </a:rPr>
              <a:t>円）</a:t>
            </a:r>
            <a:endParaRPr kumimoji="1" lang="en-US" altLang="ja-JP" sz="1600" b="1" i="0" u="none" strike="noStrike" kern="1200" cap="none" spc="0" normalizeH="0" baseline="0" noProof="0" dirty="0">
              <a:ln>
                <a:noFill/>
              </a:ln>
              <a:effectLst/>
              <a:uLnTx/>
              <a:uFillTx/>
              <a:latin typeface="Arial" panose="020B0604020202020204" pitchFamily="34" charset="0"/>
              <a:ea typeface="ＭＳ Ｐゴシック" panose="020B0600070205080204" pitchFamily="50" charset="-128"/>
              <a:cs typeface="+mn-cs"/>
            </a:endParaRPr>
          </a:p>
        </p:txBody>
      </p:sp>
      <p:sp>
        <p:nvSpPr>
          <p:cNvPr id="11" name="Rectangle 5">
            <a:extLst>
              <a:ext uri="{FF2B5EF4-FFF2-40B4-BE49-F238E27FC236}">
                <a16:creationId xmlns:a16="http://schemas.microsoft.com/office/drawing/2014/main" id="{E5EACCA1-7D6E-BF8E-E65B-0C6FA8168881}"/>
              </a:ext>
            </a:extLst>
          </p:cNvPr>
          <p:cNvSpPr>
            <a:spLocks noChangeArrowheads="1"/>
          </p:cNvSpPr>
          <p:nvPr/>
        </p:nvSpPr>
        <p:spPr bwMode="auto">
          <a:xfrm>
            <a:off x="202667" y="3304888"/>
            <a:ext cx="8853066" cy="1153823"/>
          </a:xfrm>
          <a:prstGeom prst="rect">
            <a:avLst/>
          </a:prstGeom>
          <a:noFill/>
          <a:ln w="12700">
            <a:solidFill>
              <a:schemeClr val="tx1"/>
            </a:solidFill>
            <a:miter lim="800000"/>
            <a:headEnd/>
            <a:tailEnd/>
          </a:ln>
        </p:spPr>
        <p:txBody>
          <a:bodyPr wrap="square" lIns="0" tIns="0" rIns="0" bIns="0">
            <a:noAutofit/>
          </a:bodyPr>
          <a:lstStyle/>
          <a:p>
            <a:pPr marL="0" marR="0" lvl="0" indent="0" algn="l" defTabSz="914400" rtl="0" eaLnBrk="1" fontAlgn="base" latinLnBrk="0" hangingPunct="1">
              <a:lnSpc>
                <a:spcPts val="1500"/>
              </a:lnSpc>
              <a:spcBef>
                <a:spcPts val="0"/>
              </a:spcBef>
              <a:spcAft>
                <a:spcPts val="0"/>
              </a:spcAft>
              <a:buClrTx/>
              <a:buSzTx/>
              <a:buFontTx/>
              <a:buNone/>
              <a:tabLst/>
              <a:defRPr/>
            </a:pPr>
            <a:endParaRPr kumimoji="1" lang="en-US" altLang="ja-JP" sz="1200" b="0" i="0" u="none" strike="noStrike" kern="1200" cap="none" spc="0" normalizeH="0" baseline="0" noProof="0">
              <a:ln>
                <a:noFill/>
              </a:ln>
              <a:solidFill>
                <a:srgbClr val="FF0000"/>
              </a:solidFill>
              <a:effectLst/>
              <a:uLnTx/>
              <a:uFillTx/>
              <a:latin typeface="ＭＳ Ｐゴシック"/>
              <a:ea typeface="ＭＳ Ｐゴシック"/>
              <a:cs typeface="+mn-cs"/>
            </a:endParaRPr>
          </a:p>
        </p:txBody>
      </p:sp>
      <p:sp>
        <p:nvSpPr>
          <p:cNvPr id="9" name="Rectangle 4">
            <a:extLst>
              <a:ext uri="{FF2B5EF4-FFF2-40B4-BE49-F238E27FC236}">
                <a16:creationId xmlns:a16="http://schemas.microsoft.com/office/drawing/2014/main" id="{1A7BD74D-014A-9BCC-6646-AE91F5C864D5}"/>
              </a:ext>
            </a:extLst>
          </p:cNvPr>
          <p:cNvSpPr>
            <a:spLocks noChangeArrowheads="1"/>
          </p:cNvSpPr>
          <p:nvPr/>
        </p:nvSpPr>
        <p:spPr bwMode="auto">
          <a:xfrm>
            <a:off x="196136" y="3047529"/>
            <a:ext cx="2653736" cy="324910"/>
          </a:xfrm>
          <a:prstGeom prst="rect">
            <a:avLst/>
          </a:prstGeom>
          <a:gradFill flip="none" rotWithShape="1">
            <a:gsLst>
              <a:gs pos="100000">
                <a:srgbClr val="000099"/>
              </a:gs>
              <a:gs pos="100000">
                <a:schemeClr val="bg1"/>
              </a:gs>
            </a:gsLst>
            <a:lin ang="0" scaled="1"/>
            <a:tileRect/>
          </a:gradFill>
          <a:ln w="38100" algn="ctr">
            <a:noFill/>
            <a:miter lim="800000"/>
            <a:headEnd/>
            <a:tailEnd/>
          </a:ln>
          <a:effectLst/>
        </p:spPr>
        <p:txBody>
          <a:bodyPr wrap="square" lIns="77929" tIns="38964" rIns="77929" bIns="38964" anchor="ctr">
            <a:spAutoFit/>
          </a:bodyPr>
          <a:lstStyle/>
          <a:p>
            <a:pPr lvl="0" eaLnBrk="1" hangingPunct="1">
              <a:defRPr/>
            </a:pPr>
            <a:r>
              <a:rPr lang="ja-JP" altLang="en-US" sz="1600">
                <a:solidFill>
                  <a:srgbClr val="FFFFFF"/>
                </a:solidFill>
                <a:effectLst>
                  <a:outerShdw blurRad="38100" dist="38100" dir="2700000" algn="tl">
                    <a:srgbClr val="000000">
                      <a:alpha val="43137"/>
                    </a:srgbClr>
                  </a:outerShdw>
                </a:effectLst>
                <a:ea typeface="HG創英角ｺﾞｼｯｸUB" pitchFamily="49" charset="-128"/>
              </a:rPr>
              <a:t>スマートシティ戦略の推進　 　　　　　　　　　　　　　　</a:t>
            </a:r>
          </a:p>
        </p:txBody>
      </p:sp>
      <p:sp>
        <p:nvSpPr>
          <p:cNvPr id="10" name="スライド番号プレースホルダ 3">
            <a:extLst>
              <a:ext uri="{FF2B5EF4-FFF2-40B4-BE49-F238E27FC236}">
                <a16:creationId xmlns:a16="http://schemas.microsoft.com/office/drawing/2014/main" id="{9AC71219-4836-DD5B-9849-53C4FA112724}"/>
              </a:ext>
            </a:extLst>
          </p:cNvPr>
          <p:cNvSpPr txBox="1">
            <a:spLocks noGrp="1"/>
          </p:cNvSpPr>
          <p:nvPr/>
        </p:nvSpPr>
        <p:spPr bwMode="auto">
          <a:xfrm>
            <a:off x="7010400" y="4786313"/>
            <a:ext cx="2133600" cy="357187"/>
          </a:xfrm>
          <a:prstGeom prst="rect">
            <a:avLst/>
          </a:prstGeom>
          <a:noFill/>
          <a:ln>
            <a:miter lim="800000"/>
            <a:headEnd/>
            <a:tailEnd/>
          </a:ln>
        </p:spPr>
        <p:txBody>
          <a:bodyPr lIns="77928" tIns="38964" rIns="77928" bIns="38964"/>
          <a:lstStyle/>
          <a:p>
            <a:pPr algn="r" eaLnBrk="1" hangingPunct="1">
              <a:defRPr/>
            </a:pPr>
            <a:fld id="{8FFDCF82-61BD-41EF-A490-9375BDA4C9D1}" type="slidenum">
              <a:rPr lang="en-US" altLang="ja-JP" sz="2000" b="1" smtClean="0">
                <a:effectLst>
                  <a:outerShdw blurRad="38100" dist="38100" dir="2700000" algn="tl">
                    <a:srgbClr val="C0C0C0"/>
                  </a:outerShdw>
                </a:effectLst>
                <a:latin typeface="ＭＳ Ｐゴシック" panose="020B0600070205080204" pitchFamily="50" charset="-128"/>
                <a:cs typeface="Arial" panose="020B0604020202020204" pitchFamily="34" charset="0"/>
              </a:rPr>
              <a:t>53</a:t>
            </a:fld>
            <a:endParaRPr lang="en-US" altLang="ja-JP" sz="2000" b="1">
              <a:effectLst>
                <a:outerShdw blurRad="38100" dist="38100" dir="2700000" algn="tl">
                  <a:srgbClr val="C0C0C0"/>
                </a:outerShdw>
              </a:effectLst>
              <a:latin typeface="ＭＳ Ｐゴシック" panose="020B0600070205080204" pitchFamily="50" charset="-128"/>
              <a:cs typeface="Arial" panose="020B0604020202020204" pitchFamily="34" charset="0"/>
            </a:endParaRPr>
          </a:p>
        </p:txBody>
      </p:sp>
      <p:sp>
        <p:nvSpPr>
          <p:cNvPr id="18" name="角丸四角形 45">
            <a:extLst>
              <a:ext uri="{FF2B5EF4-FFF2-40B4-BE49-F238E27FC236}">
                <a16:creationId xmlns:a16="http://schemas.microsoft.com/office/drawing/2014/main" id="{98EC7B15-07B2-A7F4-2C38-D35E55F9C6E6}"/>
              </a:ext>
            </a:extLst>
          </p:cNvPr>
          <p:cNvSpPr/>
          <p:nvPr/>
        </p:nvSpPr>
        <p:spPr>
          <a:xfrm>
            <a:off x="202667" y="684788"/>
            <a:ext cx="288000" cy="288000"/>
          </a:xfrm>
          <a:prstGeom prst="roundRect">
            <a:avLst>
              <a:gd name="adj" fmla="val 50000"/>
            </a:avLst>
          </a:prstGeom>
          <a:solidFill>
            <a:schemeClr val="bg1"/>
          </a:solid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752" tIns="0" rIns="90752" bIns="35729"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800" b="1" i="0" u="none" strike="noStrike" kern="1200" cap="none" spc="0" normalizeH="0" baseline="0" noProof="0">
                <a:ln>
                  <a:noFill/>
                </a:ln>
                <a:solidFill>
                  <a:srgbClr val="000000"/>
                </a:solidFill>
                <a:effectLst/>
                <a:uLnTx/>
                <a:uFillTx/>
                <a:latin typeface="HG丸ｺﾞｼｯｸM-PRO" pitchFamily="50" charset="-128"/>
                <a:ea typeface="HG丸ｺﾞｼｯｸM-PRO" pitchFamily="50" charset="-128"/>
                <a:cs typeface="+mn-cs"/>
              </a:rPr>
              <a:t>新</a:t>
            </a:r>
          </a:p>
        </p:txBody>
      </p:sp>
      <p:sp>
        <p:nvSpPr>
          <p:cNvPr id="23" name="テキスト ボックス 22">
            <a:extLst>
              <a:ext uri="{FF2B5EF4-FFF2-40B4-BE49-F238E27FC236}">
                <a16:creationId xmlns:a16="http://schemas.microsoft.com/office/drawing/2014/main" id="{F01F2848-779D-BE2E-38C2-38DE1285DED6}"/>
              </a:ext>
            </a:extLst>
          </p:cNvPr>
          <p:cNvSpPr txBox="1"/>
          <p:nvPr/>
        </p:nvSpPr>
        <p:spPr>
          <a:xfrm>
            <a:off x="452738" y="666397"/>
            <a:ext cx="9018860" cy="338554"/>
          </a:xfrm>
          <a:prstGeom prst="rect">
            <a:avLst/>
          </a:prstGeom>
          <a:noFill/>
        </p:spPr>
        <p:txBody>
          <a:bodyPr wrap="square" rtlCol="0">
            <a:spAutoFit/>
          </a:bodyPr>
          <a:lstStyle/>
          <a:p>
            <a:pPr lvl="0">
              <a:defRPr/>
            </a:pPr>
            <a:r>
              <a:rPr kumimoji="1" lang="ja-JP" altLang="en-US" sz="1600" b="1" i="0" u="none" strike="noStrike" kern="1200" cap="none" spc="0" normalizeH="0" baseline="0" noProof="0">
                <a:ln>
                  <a:noFill/>
                </a:ln>
                <a:effectLst/>
                <a:uLnTx/>
                <a:uFillTx/>
                <a:latin typeface="+mn-ea"/>
                <a:ea typeface="+mn-ea"/>
                <a:cs typeface="+mn-cs"/>
              </a:rPr>
              <a:t>■　</a:t>
            </a:r>
            <a:r>
              <a:rPr lang="ja-JP" altLang="en-US" sz="1600" b="1">
                <a:latin typeface="+mn-ea"/>
              </a:rPr>
              <a:t>ライブカメラを活用した連続高架橋の状態監視の高度化　　　　　　　　　　　　　</a:t>
            </a:r>
            <a:r>
              <a:rPr kumimoji="1" lang="ja-JP" altLang="en-US" sz="1600" b="1" i="0" u="none" strike="noStrike" kern="1200" cap="none" spc="0" normalizeH="0" baseline="0" noProof="0">
                <a:ln>
                  <a:noFill/>
                </a:ln>
                <a:effectLst/>
                <a:uLnTx/>
                <a:uFillTx/>
                <a:latin typeface="+mn-ea"/>
                <a:ea typeface="+mn-ea"/>
                <a:cs typeface="+mn-cs"/>
              </a:rPr>
              <a:t>（２，０００万円）</a:t>
            </a:r>
            <a:endParaRPr kumimoji="1" lang="en-US" altLang="ja-JP" sz="1600" b="1" i="0" u="none" strike="noStrike" kern="1200" cap="none" spc="0" normalizeH="0" baseline="0" noProof="0">
              <a:ln>
                <a:noFill/>
              </a:ln>
              <a:effectLst/>
              <a:uLnTx/>
              <a:uFillTx/>
              <a:latin typeface="+mn-ea"/>
              <a:ea typeface="+mn-ea"/>
              <a:cs typeface="+mn-cs"/>
            </a:endParaRPr>
          </a:p>
        </p:txBody>
      </p:sp>
      <p:sp>
        <p:nvSpPr>
          <p:cNvPr id="4" name="角丸四角形 38">
            <a:extLst>
              <a:ext uri="{FF2B5EF4-FFF2-40B4-BE49-F238E27FC236}">
                <a16:creationId xmlns:a16="http://schemas.microsoft.com/office/drawing/2014/main" id="{7F4EDDFB-1035-F6D2-63C7-06E8C9BC8855}"/>
              </a:ext>
            </a:extLst>
          </p:cNvPr>
          <p:cNvSpPr/>
          <p:nvPr/>
        </p:nvSpPr>
        <p:spPr>
          <a:xfrm>
            <a:off x="6501147" y="728201"/>
            <a:ext cx="892281" cy="217549"/>
          </a:xfrm>
          <a:prstGeom prst="roundRect">
            <a:avLst>
              <a:gd name="adj" fmla="val 50000"/>
            </a:avLst>
          </a:prstGeom>
          <a:solidFill>
            <a:srgbClr val="AF1932"/>
          </a:solidFill>
          <a:ln>
            <a:no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algn="ctr"/>
            <a:r>
              <a:rPr lang="ja-JP" altLang="en-US" sz="900" b="1" spc="133">
                <a:solidFill>
                  <a:schemeClr val="bg1"/>
                </a:solidFill>
                <a:latin typeface="Yu Gothic UI" panose="020B0500000000000000" pitchFamily="50" charset="-128"/>
                <a:ea typeface="Yu Gothic UI" panose="020B0500000000000000" pitchFamily="50" charset="-128"/>
              </a:rPr>
              <a:t>都市・まち</a:t>
            </a:r>
            <a:r>
              <a:rPr lang="en-US" altLang="ja-JP" sz="900" b="1" spc="133">
                <a:solidFill>
                  <a:schemeClr val="bg1"/>
                </a:solidFill>
                <a:latin typeface="Yu Gothic UI" panose="020B0500000000000000" pitchFamily="50" charset="-128"/>
                <a:ea typeface="Yu Gothic UI" panose="020B0500000000000000" pitchFamily="50" charset="-128"/>
              </a:rPr>
              <a:t>DX</a:t>
            </a:r>
            <a:endParaRPr lang="en-US" altLang="ja-JP" sz="900" spc="133">
              <a:solidFill>
                <a:schemeClr val="bg1"/>
              </a:solidFill>
              <a:latin typeface="Yu Gothic UI" panose="020B0500000000000000" pitchFamily="50" charset="-128"/>
              <a:ea typeface="Yu Gothic UI" panose="020B0500000000000000" pitchFamily="50" charset="-128"/>
            </a:endParaRPr>
          </a:p>
        </p:txBody>
      </p:sp>
      <p:sp>
        <p:nvSpPr>
          <p:cNvPr id="5" name="角丸四角形 36">
            <a:extLst>
              <a:ext uri="{FF2B5EF4-FFF2-40B4-BE49-F238E27FC236}">
                <a16:creationId xmlns:a16="http://schemas.microsoft.com/office/drawing/2014/main" id="{0B85DF70-5079-1E59-C0BD-9FCE7261C491}"/>
              </a:ext>
            </a:extLst>
          </p:cNvPr>
          <p:cNvSpPr/>
          <p:nvPr/>
        </p:nvSpPr>
        <p:spPr>
          <a:xfrm>
            <a:off x="6003648" y="1891139"/>
            <a:ext cx="892281" cy="217549"/>
          </a:xfrm>
          <a:prstGeom prst="roundRect">
            <a:avLst>
              <a:gd name="adj" fmla="val 50000"/>
            </a:avLst>
          </a:prstGeom>
          <a:solidFill>
            <a:srgbClr val="AF1932"/>
          </a:solidFill>
          <a:ln>
            <a:noFill/>
          </a:ln>
        </p:spPr>
        <p:style>
          <a:lnRef idx="1">
            <a:schemeClr val="accent6"/>
          </a:lnRef>
          <a:fillRef idx="2">
            <a:schemeClr val="accent6"/>
          </a:fillRef>
          <a:effectRef idx="1">
            <a:schemeClr val="accent6"/>
          </a:effectRef>
          <a:fontRef idx="minor">
            <a:schemeClr val="dk1"/>
          </a:fontRef>
        </p:style>
        <p:txBody>
          <a:bodyPr lIns="0" tIns="0" rIns="0" bIns="0" rtlCol="0" anchor="ctr"/>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algn="ctr"/>
            <a:r>
              <a:rPr lang="ja-JP" altLang="en-US" sz="900" b="1" spc="133">
                <a:solidFill>
                  <a:schemeClr val="bg1"/>
                </a:solidFill>
                <a:latin typeface="Yu Gothic UI" panose="020B0500000000000000" pitchFamily="50" charset="-128"/>
                <a:ea typeface="Yu Gothic UI" panose="020B0500000000000000" pitchFamily="50" charset="-128"/>
              </a:rPr>
              <a:t>行政</a:t>
            </a:r>
            <a:r>
              <a:rPr lang="en-US" altLang="ja-JP" sz="900" b="1" spc="133">
                <a:solidFill>
                  <a:schemeClr val="bg1"/>
                </a:solidFill>
                <a:latin typeface="Yu Gothic UI" panose="020B0500000000000000" pitchFamily="50" charset="-128"/>
                <a:ea typeface="Yu Gothic UI" panose="020B0500000000000000" pitchFamily="50" charset="-128"/>
              </a:rPr>
              <a:t>DX</a:t>
            </a:r>
            <a:endParaRPr lang="en-US" altLang="ja-JP" sz="900" spc="133">
              <a:solidFill>
                <a:schemeClr val="bg1"/>
              </a:solidFill>
              <a:latin typeface="Yu Gothic UI" panose="020B0500000000000000" pitchFamily="50" charset="-128"/>
              <a:ea typeface="Yu Gothic UI" panose="020B0500000000000000" pitchFamily="50" charset="-128"/>
            </a:endParaRPr>
          </a:p>
        </p:txBody>
      </p:sp>
      <p:sp>
        <p:nvSpPr>
          <p:cNvPr id="7" name="Rectangle 5">
            <a:extLst>
              <a:ext uri="{FF2B5EF4-FFF2-40B4-BE49-F238E27FC236}">
                <a16:creationId xmlns:a16="http://schemas.microsoft.com/office/drawing/2014/main" id="{E61E8E75-4E7D-2C1C-2C0E-42DC6C5F3DFC}"/>
              </a:ext>
            </a:extLst>
          </p:cNvPr>
          <p:cNvSpPr>
            <a:spLocks noChangeArrowheads="1"/>
          </p:cNvSpPr>
          <p:nvPr/>
        </p:nvSpPr>
        <p:spPr bwMode="auto">
          <a:xfrm>
            <a:off x="651215" y="3711276"/>
            <a:ext cx="8221615" cy="577081"/>
          </a:xfrm>
          <a:prstGeom prst="rect">
            <a:avLst/>
          </a:prstGeom>
          <a:noFill/>
          <a:ln w="9525">
            <a:noFill/>
            <a:miter lim="800000"/>
            <a:headEnd/>
            <a:tailEnd/>
          </a:ln>
        </p:spPr>
        <p:txBody>
          <a:bodyPr wrap="square" lIns="0" tIns="0" rIns="0" bIns="0">
            <a:spAutoFit/>
          </a:bodyPr>
          <a:lstStyle/>
          <a:p>
            <a:pPr marL="285750" lvl="0" indent="-285750" eaLnBrk="1" hangingPunct="1">
              <a:lnSpc>
                <a:spcPts val="1500"/>
              </a:lnSpc>
              <a:spcBef>
                <a:spcPts val="175"/>
              </a:spcBef>
              <a:spcAft>
                <a:spcPts val="175"/>
              </a:spcAft>
              <a:buFont typeface="Wingdings" panose="05000000000000000000" pitchFamily="2" charset="2"/>
              <a:buChar char="Ø"/>
              <a:defRPr/>
            </a:pPr>
            <a:r>
              <a:rPr lang="ja-JP" altLang="en-US" sz="1400">
                <a:latin typeface="ＭＳ Ｐゴシック"/>
              </a:rPr>
              <a:t>大阪府と連携して</a:t>
            </a:r>
            <a:r>
              <a:rPr kumimoji="1" lang="ja-JP" altLang="en-US" sz="1400" b="0" i="0" u="none" strike="noStrike" kern="1200" cap="none" spc="0" normalizeH="0" baseline="0" noProof="0">
                <a:ln>
                  <a:noFill/>
                </a:ln>
                <a:effectLst/>
                <a:uLnTx/>
                <a:uFillTx/>
                <a:latin typeface="ＭＳ Ｐゴシック"/>
                <a:ea typeface="ＭＳ Ｐゴシック" panose="020B0600070205080204" pitchFamily="50" charset="-128"/>
                <a:cs typeface="+mn-cs"/>
              </a:rPr>
              <a:t>、住民の生活の質（ＱｏＬ）の向上を目標に掲げた「大阪スマートシティ戦略」の取組を推進するとともに、スーパーシティ構想について、</a:t>
            </a:r>
            <a:r>
              <a:rPr kumimoji="1" lang="ja-JP" altLang="en-US" sz="1400" b="0" i="0" u="none" kern="1200" cap="none" spc="0" normalizeH="0" baseline="0" noProof="0">
                <a:ln>
                  <a:noFill/>
                </a:ln>
                <a:effectLst/>
                <a:uLnTx/>
                <a:uFillTx/>
                <a:latin typeface="ＭＳ Ｐゴシック"/>
                <a:ea typeface="ＭＳ Ｐゴシック" panose="020B0600070205080204" pitchFamily="50" charset="-128"/>
                <a:cs typeface="+mn-cs"/>
              </a:rPr>
              <a:t>万博レガシーの継承を含め、</a:t>
            </a:r>
            <a:r>
              <a:rPr kumimoji="1" lang="ja-JP" altLang="en-US" sz="1400" b="0" i="0" u="none" strike="noStrike" kern="1200" cap="none" spc="0" normalizeH="0" baseline="0" noProof="0">
                <a:ln>
                  <a:noFill/>
                </a:ln>
                <a:effectLst/>
                <a:uLnTx/>
                <a:uFillTx/>
                <a:latin typeface="ＭＳ Ｐゴシック"/>
                <a:ea typeface="ＭＳ Ｐゴシック" panose="020B0600070205080204" pitchFamily="50" charset="-128"/>
                <a:cs typeface="+mn-cs"/>
              </a:rPr>
              <a:t>先端的サービスや規制改革の実現に向けた取組を実施</a:t>
            </a:r>
            <a:endParaRPr kumimoji="1" lang="en-US" altLang="ja-JP" sz="1400" b="0" i="0" u="none" strike="noStrike" kern="1200" cap="none" spc="0" normalizeH="0" baseline="0" noProof="0">
              <a:ln>
                <a:noFill/>
              </a:ln>
              <a:effectLst/>
              <a:uLnTx/>
              <a:uFillTx/>
              <a:latin typeface="ＭＳ Ｐゴシック"/>
              <a:ea typeface="ＭＳ Ｐゴシック" panose="020B0600070205080204" pitchFamily="50" charset="-128"/>
              <a:cs typeface="+mn-cs"/>
            </a:endParaRPr>
          </a:p>
        </p:txBody>
      </p:sp>
      <p:sp>
        <p:nvSpPr>
          <p:cNvPr id="12" name="Rectangle 5">
            <a:extLst>
              <a:ext uri="{FF2B5EF4-FFF2-40B4-BE49-F238E27FC236}">
                <a16:creationId xmlns:a16="http://schemas.microsoft.com/office/drawing/2014/main" id="{7B9CE1FB-138B-E78F-0A62-52B673310E5B}"/>
              </a:ext>
            </a:extLst>
          </p:cNvPr>
          <p:cNvSpPr>
            <a:spLocks noChangeArrowheads="1"/>
          </p:cNvSpPr>
          <p:nvPr/>
        </p:nvSpPr>
        <p:spPr bwMode="auto">
          <a:xfrm>
            <a:off x="592748" y="2202010"/>
            <a:ext cx="7986961" cy="569508"/>
          </a:xfrm>
          <a:prstGeom prst="rect">
            <a:avLst/>
          </a:prstGeom>
          <a:noFill/>
          <a:ln w="9525">
            <a:noFill/>
            <a:miter lim="800000"/>
            <a:headEnd/>
            <a:tailEnd/>
          </a:ln>
        </p:spPr>
        <p:txBody>
          <a:bodyPr lIns="77929" tIns="38964" rIns="77929" bIns="38964"/>
          <a:lstStyle/>
          <a:p>
            <a:pPr marL="285750" lvl="0" indent="-285750" eaLnBrk="1" hangingPunct="1">
              <a:spcBef>
                <a:spcPts val="175"/>
              </a:spcBef>
              <a:spcAft>
                <a:spcPts val="175"/>
              </a:spcAft>
              <a:buFont typeface="Wingdings" panose="05000000000000000000" pitchFamily="2" charset="2"/>
              <a:buChar char="Ø"/>
              <a:defRPr/>
            </a:pPr>
            <a:r>
              <a:rPr kumimoji="1" lang="ja-JP" altLang="en-US" sz="1400" b="0" i="0" u="none" strike="noStrike" kern="1200" cap="none" spc="0" normalizeH="0" baseline="0" noProof="0">
                <a:ln>
                  <a:noFill/>
                </a:ln>
                <a:effectLst/>
                <a:uLnTx/>
                <a:uFillTx/>
                <a:latin typeface="Arial" panose="020B0604020202020204" pitchFamily="34" charset="0"/>
                <a:ea typeface="ＭＳ Ｐゴシック" panose="020B0600070205080204" pitchFamily="50" charset="-128"/>
                <a:cs typeface="+mn-cs"/>
              </a:rPr>
              <a:t>予算編成、調達・契約、支払いの一連の事務、文書事務や人事給与関連事務といった、いわゆるバックオフィス業務（内部管理業務）の全体最適化により、市役所組織全体のパフォーマンスの向上を実現</a:t>
            </a:r>
          </a:p>
        </p:txBody>
      </p:sp>
      <p:sp>
        <p:nvSpPr>
          <p:cNvPr id="13" name="テキスト ボックス 12">
            <a:extLst>
              <a:ext uri="{FF2B5EF4-FFF2-40B4-BE49-F238E27FC236}">
                <a16:creationId xmlns:a16="http://schemas.microsoft.com/office/drawing/2014/main" id="{06771A95-43FC-AF5A-ED7F-0C7C6934E56F}"/>
              </a:ext>
            </a:extLst>
          </p:cNvPr>
          <p:cNvSpPr txBox="1"/>
          <p:nvPr/>
        </p:nvSpPr>
        <p:spPr>
          <a:xfrm>
            <a:off x="585199" y="1036416"/>
            <a:ext cx="8088002" cy="523220"/>
          </a:xfrm>
          <a:prstGeom prst="rect">
            <a:avLst/>
          </a:prstGeom>
          <a:noFill/>
        </p:spPr>
        <p:txBody>
          <a:bodyPr wrap="square">
            <a:spAutoFit/>
          </a:bodyPr>
          <a:lstStyle/>
          <a:p>
            <a:pPr marL="285750" indent="-285750" eaLnBrk="1" hangingPunct="1">
              <a:spcBef>
                <a:spcPts val="175"/>
              </a:spcBef>
              <a:spcAft>
                <a:spcPts val="175"/>
              </a:spcAft>
              <a:buFont typeface="Wingdings" panose="05000000000000000000" pitchFamily="2" charset="2"/>
              <a:buChar char="Ø"/>
              <a:defRPr/>
            </a:pPr>
            <a:r>
              <a:rPr lang="ja-JP" altLang="en-US" sz="1400"/>
              <a:t>新御堂筋線高架橋に遠方監視が可能なライブカメラを設置し、道路異常を早期発見することで、交通事故等の</a:t>
            </a:r>
            <a:r>
              <a:rPr lang="en-US" altLang="ja-JP" sz="1400"/>
              <a:t>2</a:t>
            </a:r>
            <a:r>
              <a:rPr lang="ja-JP" altLang="en-US" sz="1400"/>
              <a:t>次被害の抑制や渋滞緩和につなげるなど、市民の安心・安全の向上を実現</a:t>
            </a:r>
            <a:endParaRPr lang="ja-JP" altLang="en-US" sz="1400">
              <a:latin typeface="+mn-ea"/>
            </a:endParaRPr>
          </a:p>
        </p:txBody>
      </p:sp>
    </p:spTree>
    <p:extLst>
      <p:ext uri="{BB962C8B-B14F-4D97-AF65-F5344CB8AC3E}">
        <p14:creationId xmlns:p14="http://schemas.microsoft.com/office/powerpoint/2010/main" val="9472357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1531938"/>
            <a:ext cx="9144000" cy="1189037"/>
          </a:xfrm>
          <a:prstGeom prst="rect">
            <a:avLst/>
          </a:prstGeom>
          <a:gradFill flip="none" rotWithShape="1">
            <a:gsLst>
              <a:gs pos="0">
                <a:schemeClr val="bg1"/>
              </a:gs>
              <a:gs pos="20000">
                <a:srgbClr val="000099"/>
              </a:gs>
              <a:gs pos="80000">
                <a:srgbClr val="000099"/>
              </a:gs>
              <a:gs pos="100000">
                <a:schemeClr val="bg1"/>
              </a:gs>
            </a:gsLst>
            <a:lin ang="10800000" scaled="1"/>
            <a:tileRect/>
          </a:gradFill>
          <a:ln w="38100" algn="ctr">
            <a:noFill/>
            <a:miter lim="800000"/>
            <a:headEnd/>
            <a:tailEnd/>
          </a:ln>
          <a:effectLst/>
        </p:spPr>
        <p:txBody>
          <a:bodyPr wrap="none" lIns="77928" tIns="38964" rIns="77928" bIns="38964" anchor="ctr"/>
          <a:lstStyle/>
          <a:p>
            <a:pPr eaLnBrk="1" hangingPunct="1">
              <a:defRPr/>
            </a:pPr>
            <a:endParaRPr lang="ja-JP" altLang="en-US" sz="2400" dirty="0">
              <a:solidFill>
                <a:schemeClr val="bg1"/>
              </a:solidFill>
              <a:latin typeface="ＭＳ Ｐゴシック" panose="020B0600070205080204" pitchFamily="50" charset="-128"/>
              <a:ea typeface="HG創英角ｺﾞｼｯｸUB" pitchFamily="49" charset="-128"/>
            </a:endParaRPr>
          </a:p>
        </p:txBody>
      </p:sp>
      <p:sp>
        <p:nvSpPr>
          <p:cNvPr id="25603" name="Text Box 4"/>
          <p:cNvSpPr txBox="1">
            <a:spLocks noChangeArrowheads="1"/>
          </p:cNvSpPr>
          <p:nvPr/>
        </p:nvSpPr>
        <p:spPr bwMode="auto">
          <a:xfrm>
            <a:off x="142875" y="1693863"/>
            <a:ext cx="8856663" cy="740858"/>
          </a:xfrm>
          <a:prstGeom prst="rect">
            <a:avLst/>
          </a:prstGeom>
          <a:noFill/>
          <a:ln w="9525">
            <a:noFill/>
            <a:miter lim="800000"/>
            <a:headEnd/>
            <a:tailEnd/>
          </a:ln>
        </p:spPr>
        <p:txBody>
          <a:bodyPr lIns="77928" tIns="38964" rIns="77928" bIns="38964">
            <a:spAutoFit/>
          </a:bodyPr>
          <a:lstStyle/>
          <a:p>
            <a:pPr algn="ctr" eaLnBrk="1" hangingPunct="1">
              <a:lnSpc>
                <a:spcPct val="150000"/>
              </a:lnSpc>
              <a:defRPr/>
            </a:pPr>
            <a:r>
              <a:rPr lang="ja-JP" altLang="en-US" sz="34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６．新たな自治の仕組みの構築</a:t>
            </a:r>
          </a:p>
        </p:txBody>
      </p:sp>
    </p:spTree>
    <p:extLst>
      <p:ext uri="{BB962C8B-B14F-4D97-AF65-F5344CB8AC3E}">
        <p14:creationId xmlns:p14="http://schemas.microsoft.com/office/powerpoint/2010/main" val="1845536706"/>
      </p:ext>
    </p:extLst>
  </p:cSld>
  <p:clrMapOvr>
    <a:masterClrMapping/>
  </p:clrMapOvr>
  <p:transition>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41E5D1-211D-E58F-39FF-9FDF5339DA2D}"/>
            </a:ext>
          </a:extLst>
        </p:cNvPr>
        <p:cNvGrpSpPr/>
        <p:nvPr/>
      </p:nvGrpSpPr>
      <p:grpSpPr>
        <a:xfrm>
          <a:off x="0" y="0"/>
          <a:ext cx="0" cy="0"/>
          <a:chOff x="0" y="0"/>
          <a:chExt cx="0" cy="0"/>
        </a:xfrm>
      </p:grpSpPr>
      <p:sp>
        <p:nvSpPr>
          <p:cNvPr id="8" name="Rectangle 4">
            <a:extLst>
              <a:ext uri="{FF2B5EF4-FFF2-40B4-BE49-F238E27FC236}">
                <a16:creationId xmlns:a16="http://schemas.microsoft.com/office/drawing/2014/main" id="{77BECCF5-BDDF-B80D-649C-5B1E42FC9076}"/>
              </a:ext>
            </a:extLst>
          </p:cNvPr>
          <p:cNvSpPr>
            <a:spLocks noChangeArrowheads="1"/>
          </p:cNvSpPr>
          <p:nvPr/>
        </p:nvSpPr>
        <p:spPr bwMode="auto">
          <a:xfrm>
            <a:off x="-1" y="-2854"/>
            <a:ext cx="9144001" cy="468313"/>
          </a:xfrm>
          <a:prstGeom prst="rect">
            <a:avLst/>
          </a:prstGeom>
          <a:gradFill flip="none" rotWithShape="1">
            <a:gsLst>
              <a:gs pos="5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ln w="3175">
                  <a:noFill/>
                </a:ln>
                <a:solidFill>
                  <a:schemeClr val="bg1"/>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副首都・大阪の実現に向けた取組の推進</a:t>
            </a:r>
          </a:p>
        </p:txBody>
      </p:sp>
      <p:sp>
        <p:nvSpPr>
          <p:cNvPr id="13" name="スライド番号プレースホルダ 3">
            <a:extLst>
              <a:ext uri="{FF2B5EF4-FFF2-40B4-BE49-F238E27FC236}">
                <a16:creationId xmlns:a16="http://schemas.microsoft.com/office/drawing/2014/main" id="{339720EB-21AA-693D-7DAB-B122EFB0A405}"/>
              </a:ext>
            </a:extLst>
          </p:cNvPr>
          <p:cNvSpPr txBox="1">
            <a:spLocks noGrp="1"/>
          </p:cNvSpPr>
          <p:nvPr/>
        </p:nvSpPr>
        <p:spPr bwMode="auto">
          <a:xfrm>
            <a:off x="7010400" y="4786313"/>
            <a:ext cx="2133600" cy="357187"/>
          </a:xfrm>
          <a:prstGeom prst="rect">
            <a:avLst/>
          </a:prstGeom>
          <a:noFill/>
          <a:ln>
            <a:miter lim="800000"/>
            <a:headEnd/>
            <a:tailEnd/>
          </a:ln>
        </p:spPr>
        <p:txBody>
          <a:bodyPr lIns="77928" tIns="38964" rIns="77928" bIns="38964"/>
          <a:lstStyle/>
          <a:p>
            <a:pPr algn="r" eaLnBrk="1" hangingPunct="1">
              <a:defRPr/>
            </a:pPr>
            <a:fld id="{8FFDCF82-61BD-41EF-A490-9375BDA4C9D1}" type="slidenum">
              <a:rPr lang="en-US" altLang="ja-JP" sz="2000" b="1" smtClean="0">
                <a:effectLst>
                  <a:outerShdw blurRad="38100" dist="38100" dir="2700000" algn="tl">
                    <a:srgbClr val="C0C0C0"/>
                  </a:outerShdw>
                </a:effectLst>
                <a:latin typeface="ＭＳ Ｐゴシック" panose="020B0600070205080204" pitchFamily="50" charset="-128"/>
                <a:cs typeface="Arial" panose="020B0604020202020204" pitchFamily="34" charset="0"/>
              </a:rPr>
              <a:t>55</a:t>
            </a:fld>
            <a:endParaRPr lang="en-US" altLang="ja-JP" sz="2000" b="1" dirty="0">
              <a:effectLst>
                <a:outerShdw blurRad="38100" dist="38100" dir="2700000" algn="tl">
                  <a:srgbClr val="C0C0C0"/>
                </a:outerShdw>
              </a:effectLst>
              <a:latin typeface="ＭＳ Ｐゴシック" panose="020B0600070205080204" pitchFamily="50" charset="-128"/>
              <a:cs typeface="Arial" panose="020B0604020202020204" pitchFamily="34" charset="0"/>
            </a:endParaRPr>
          </a:p>
        </p:txBody>
      </p:sp>
      <p:sp>
        <p:nvSpPr>
          <p:cNvPr id="57" name="Rectangle 5">
            <a:extLst>
              <a:ext uri="{FF2B5EF4-FFF2-40B4-BE49-F238E27FC236}">
                <a16:creationId xmlns:a16="http://schemas.microsoft.com/office/drawing/2014/main" id="{6F4B3428-6028-64C0-2B8E-FBC0C9CCB9C4}"/>
              </a:ext>
            </a:extLst>
          </p:cNvPr>
          <p:cNvSpPr>
            <a:spLocks noChangeArrowheads="1"/>
          </p:cNvSpPr>
          <p:nvPr/>
        </p:nvSpPr>
        <p:spPr bwMode="auto">
          <a:xfrm>
            <a:off x="240592" y="2696244"/>
            <a:ext cx="5538337" cy="858390"/>
          </a:xfrm>
          <a:prstGeom prst="rect">
            <a:avLst/>
          </a:prstGeom>
          <a:noFill/>
          <a:ln w="19050">
            <a:solidFill>
              <a:schemeClr val="tx1"/>
            </a:solidFill>
            <a:miter lim="800000"/>
            <a:headEnd/>
            <a:tailEnd/>
          </a:ln>
        </p:spPr>
        <p:txBody>
          <a:bodyPr wrap="square" lIns="77929" tIns="38964" rIns="77929" bIns="38964">
            <a:spAutoFit/>
          </a:bodyPr>
          <a:lstStyle/>
          <a:p>
            <a:pPr marL="288000">
              <a:spcBef>
                <a:spcPts val="170"/>
              </a:spcBef>
              <a:spcAft>
                <a:spcPts val="170"/>
              </a:spcAft>
              <a:tabLst>
                <a:tab pos="5648325" algn="l"/>
              </a:tabLst>
              <a:defRPr/>
            </a:pPr>
            <a:r>
              <a:rPr lang="ja-JP" altLang="en-US" sz="1600" b="1" dirty="0">
                <a:latin typeface="ＭＳ Ｐゴシック" panose="020B0600070205080204" pitchFamily="50" charset="-128"/>
              </a:rPr>
              <a:t>府市の取組</a:t>
            </a:r>
            <a:endParaRPr lang="en-US" altLang="ja-JP" sz="1200" dirty="0">
              <a:latin typeface="ＭＳ Ｐゴシック" panose="020B0600070205080204" pitchFamily="50" charset="-128"/>
              <a:ea typeface="ＭＳ Ｐゴシック" charset="-128"/>
            </a:endParaRPr>
          </a:p>
          <a:p>
            <a:pPr marL="288000">
              <a:spcBef>
                <a:spcPts val="170"/>
              </a:spcBef>
              <a:spcAft>
                <a:spcPts val="170"/>
              </a:spcAft>
              <a:tabLst>
                <a:tab pos="5648325" algn="l"/>
              </a:tabLst>
              <a:defRPr/>
            </a:pPr>
            <a:r>
              <a:rPr lang="ja-JP" altLang="en-US" sz="1400" dirty="0">
                <a:latin typeface="ＭＳ Ｐゴシック" panose="020B0600070205080204" pitchFamily="50" charset="-128"/>
                <a:ea typeface="ＭＳ Ｐゴシック" charset="-128"/>
              </a:rPr>
              <a:t>・副首都構想にかかる国の動きを注視するとともに、</a:t>
            </a:r>
            <a:endParaRPr lang="en-US" altLang="ja-JP" sz="1400" dirty="0">
              <a:latin typeface="ＭＳ Ｐゴシック" panose="020B0600070205080204" pitchFamily="50" charset="-128"/>
              <a:ea typeface="ＭＳ Ｐゴシック" charset="-128"/>
            </a:endParaRPr>
          </a:p>
          <a:p>
            <a:pPr marL="288000">
              <a:spcBef>
                <a:spcPts val="170"/>
              </a:spcBef>
              <a:spcAft>
                <a:spcPts val="170"/>
              </a:spcAft>
              <a:tabLst>
                <a:tab pos="5648325" algn="l"/>
              </a:tabLst>
              <a:defRPr/>
            </a:pPr>
            <a:r>
              <a:rPr lang="ja-JP" altLang="en-US" sz="1400" dirty="0">
                <a:latin typeface="ＭＳ Ｐゴシック" panose="020B0600070205080204" pitchFamily="50" charset="-128"/>
                <a:ea typeface="ＭＳ Ｐゴシック" charset="-128"/>
              </a:rPr>
              <a:t>　府市がめざす副首都の姿を整理し、国に働きかけていく</a:t>
            </a:r>
            <a:endParaRPr lang="ja-JP" altLang="en-US" sz="1400" dirty="0">
              <a:solidFill>
                <a:srgbClr val="FF0000"/>
              </a:solidFill>
              <a:latin typeface="ＭＳ Ｐゴシック" panose="020B0600070205080204" pitchFamily="50" charset="-128"/>
              <a:ea typeface="ＭＳ Ｐゴシック" charset="-128"/>
            </a:endParaRPr>
          </a:p>
        </p:txBody>
      </p:sp>
      <p:pic>
        <p:nvPicPr>
          <p:cNvPr id="4" name="図 3">
            <a:hlinkClick r:id="rId3"/>
            <a:extLst>
              <a:ext uri="{FF2B5EF4-FFF2-40B4-BE49-F238E27FC236}">
                <a16:creationId xmlns:a16="http://schemas.microsoft.com/office/drawing/2014/main" id="{A80B4EB0-B762-BBF2-59AB-49FE7411811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6785443" y="3770763"/>
            <a:ext cx="2354580" cy="1076325"/>
          </a:xfrm>
          <a:prstGeom prst="rect">
            <a:avLst/>
          </a:prstGeom>
          <a:noFill/>
          <a:ln>
            <a:noFill/>
          </a:ln>
        </p:spPr>
      </p:pic>
      <p:sp>
        <p:nvSpPr>
          <p:cNvPr id="3" name="Rectangle 5">
            <a:extLst>
              <a:ext uri="{FF2B5EF4-FFF2-40B4-BE49-F238E27FC236}">
                <a16:creationId xmlns:a16="http://schemas.microsoft.com/office/drawing/2014/main" id="{259B73CE-F1CB-BF86-8224-9DE668D23722}"/>
              </a:ext>
            </a:extLst>
          </p:cNvPr>
          <p:cNvSpPr>
            <a:spLocks noChangeArrowheads="1"/>
          </p:cNvSpPr>
          <p:nvPr/>
        </p:nvSpPr>
        <p:spPr bwMode="auto">
          <a:xfrm>
            <a:off x="240592" y="1177703"/>
            <a:ext cx="5624559" cy="1125129"/>
          </a:xfrm>
          <a:prstGeom prst="rect">
            <a:avLst/>
          </a:prstGeom>
          <a:noFill/>
          <a:ln w="19050">
            <a:solidFill>
              <a:schemeClr val="tx1"/>
            </a:solidFill>
            <a:miter lim="800000"/>
            <a:headEnd/>
            <a:tailEnd/>
          </a:ln>
        </p:spPr>
        <p:txBody>
          <a:bodyPr wrap="square" lIns="77929" tIns="38964" rIns="77929" bIns="38964">
            <a:spAutoFit/>
          </a:bodyPr>
          <a:lstStyle/>
          <a:p>
            <a:pPr marL="288000">
              <a:spcBef>
                <a:spcPts val="170"/>
              </a:spcBef>
              <a:spcAft>
                <a:spcPts val="170"/>
              </a:spcAft>
              <a:tabLst>
                <a:tab pos="5648325" algn="l"/>
              </a:tabLst>
              <a:defRPr/>
            </a:pPr>
            <a:r>
              <a:rPr lang="ja-JP" altLang="en-US" sz="1600" b="1" dirty="0">
                <a:latin typeface="ＭＳ Ｐゴシック" panose="020B0600070205080204" pitchFamily="50" charset="-128"/>
              </a:rPr>
              <a:t>国での動き</a:t>
            </a:r>
            <a:endParaRPr lang="en-US" altLang="ja-JP" sz="1600" b="1" dirty="0">
              <a:latin typeface="ＭＳ Ｐゴシック" panose="020B0600070205080204" pitchFamily="50" charset="-128"/>
            </a:endParaRPr>
          </a:p>
          <a:p>
            <a:pPr marL="288000">
              <a:spcBef>
                <a:spcPts val="170"/>
              </a:spcBef>
              <a:spcAft>
                <a:spcPts val="170"/>
              </a:spcAft>
              <a:tabLst>
                <a:tab pos="5648325" algn="l"/>
              </a:tabLst>
              <a:defRPr/>
            </a:pPr>
            <a:r>
              <a:rPr lang="ja-JP" altLang="en-US" sz="1400" dirty="0">
                <a:latin typeface="ＭＳ Ｐゴシック" panose="020B0600070205080204" pitchFamily="50" charset="-128"/>
                <a:ea typeface="ＭＳ Ｐゴシック" charset="-128"/>
              </a:rPr>
              <a:t>・連立政権合意書に令和８年通常国会で副首都構想の関連法案を</a:t>
            </a:r>
            <a:endParaRPr lang="en-US" altLang="ja-JP" sz="1400" dirty="0">
              <a:latin typeface="ＭＳ Ｐゴシック" panose="020B0600070205080204" pitchFamily="50" charset="-128"/>
              <a:ea typeface="ＭＳ Ｐゴシック" charset="-128"/>
            </a:endParaRPr>
          </a:p>
          <a:p>
            <a:pPr marL="288000">
              <a:spcBef>
                <a:spcPts val="170"/>
              </a:spcBef>
              <a:spcAft>
                <a:spcPts val="170"/>
              </a:spcAft>
              <a:tabLst>
                <a:tab pos="5648325" algn="l"/>
              </a:tabLst>
              <a:defRPr/>
            </a:pPr>
            <a:r>
              <a:rPr lang="ja-JP" altLang="en-US" sz="1400" dirty="0">
                <a:latin typeface="ＭＳ Ｐゴシック" panose="020B0600070205080204" pitchFamily="50" charset="-128"/>
                <a:ea typeface="ＭＳ Ｐゴシック" charset="-128"/>
              </a:rPr>
              <a:t>　成立させることを明記（令和７年１０月）</a:t>
            </a:r>
            <a:endParaRPr lang="en-US" altLang="ja-JP" sz="1400" dirty="0">
              <a:latin typeface="ＭＳ Ｐゴシック" panose="020B0600070205080204" pitchFamily="50" charset="-128"/>
              <a:ea typeface="ＭＳ Ｐゴシック" charset="-128"/>
            </a:endParaRPr>
          </a:p>
          <a:p>
            <a:pPr marL="288000">
              <a:spcBef>
                <a:spcPts val="170"/>
              </a:spcBef>
              <a:spcAft>
                <a:spcPts val="170"/>
              </a:spcAft>
              <a:tabLst>
                <a:tab pos="5648325" algn="l"/>
              </a:tabLst>
              <a:defRPr/>
            </a:pPr>
            <a:r>
              <a:rPr lang="ja-JP" altLang="en-US" sz="1400" dirty="0">
                <a:latin typeface="ＭＳ Ｐゴシック" panose="020B0600070205080204" pitchFamily="50" charset="-128"/>
                <a:ea typeface="ＭＳ Ｐゴシック" charset="-128"/>
              </a:rPr>
              <a:t>・副首都構想を検討する与党実務者協議体の設置（</a:t>
            </a:r>
            <a:r>
              <a:rPr lang="ja-JP" altLang="en-US" sz="1400">
                <a:latin typeface="ＭＳ Ｐゴシック" panose="020B0600070205080204" pitchFamily="50" charset="-128"/>
                <a:ea typeface="ＭＳ Ｐゴシック" charset="-128"/>
              </a:rPr>
              <a:t>令和７年１１月</a:t>
            </a:r>
            <a:r>
              <a:rPr lang="ja-JP" altLang="en-US" sz="1400" dirty="0">
                <a:latin typeface="ＭＳ Ｐゴシック" panose="020B0600070205080204" pitchFamily="50" charset="-128"/>
                <a:ea typeface="ＭＳ Ｐゴシック" charset="-128"/>
              </a:rPr>
              <a:t>）</a:t>
            </a:r>
            <a:endParaRPr lang="en-US" altLang="ja-JP" sz="1400" dirty="0">
              <a:latin typeface="ＭＳ Ｐゴシック" panose="020B0600070205080204" pitchFamily="50" charset="-128"/>
              <a:ea typeface="ＭＳ Ｐゴシック" charset="-128"/>
            </a:endParaRPr>
          </a:p>
        </p:txBody>
      </p:sp>
      <p:sp>
        <p:nvSpPr>
          <p:cNvPr id="2" name="Rectangle 5">
            <a:extLst>
              <a:ext uri="{FF2B5EF4-FFF2-40B4-BE49-F238E27FC236}">
                <a16:creationId xmlns:a16="http://schemas.microsoft.com/office/drawing/2014/main" id="{34FC8651-0B37-3DE4-4D91-D3C6FDD84779}"/>
              </a:ext>
            </a:extLst>
          </p:cNvPr>
          <p:cNvSpPr>
            <a:spLocks noChangeArrowheads="1"/>
          </p:cNvSpPr>
          <p:nvPr/>
        </p:nvSpPr>
        <p:spPr bwMode="auto">
          <a:xfrm>
            <a:off x="-325755" y="3926087"/>
            <a:ext cx="6563978" cy="991759"/>
          </a:xfrm>
          <a:prstGeom prst="rect">
            <a:avLst/>
          </a:prstGeom>
          <a:noFill/>
          <a:ln w="9525">
            <a:noFill/>
            <a:miter lim="800000"/>
            <a:headEnd/>
            <a:tailEnd/>
          </a:ln>
        </p:spPr>
        <p:txBody>
          <a:bodyPr wrap="square" lIns="77929" tIns="38964" rIns="77929" bIns="38964">
            <a:spAutoFit/>
          </a:bodyPr>
          <a:lstStyle/>
          <a:p>
            <a:pPr marL="288000">
              <a:spcBef>
                <a:spcPts val="170"/>
              </a:spcBef>
              <a:spcAft>
                <a:spcPts val="170"/>
              </a:spcAft>
              <a:tabLst>
                <a:tab pos="5648325" algn="l"/>
              </a:tabLst>
              <a:defRPr/>
            </a:pPr>
            <a:r>
              <a:rPr lang="ja-JP" altLang="en-US" b="1" dirty="0">
                <a:latin typeface="ＭＳ Ｐゴシック" panose="020B0600070205080204" pitchFamily="50" charset="-128"/>
              </a:rPr>
              <a:t>■　</a:t>
            </a:r>
            <a:r>
              <a:rPr lang="ja-JP" altLang="en-US" b="1" dirty="0">
                <a:latin typeface="ＭＳ Ｐゴシック" pitchFamily="50" charset="-128"/>
                <a:ea typeface="ＭＳ Ｐゴシック" charset="-128"/>
              </a:rPr>
              <a:t>副首都・大阪の実現に向けた取組の推進   </a:t>
            </a:r>
            <a:r>
              <a:rPr lang="ja-JP" altLang="en-US" b="1" dirty="0">
                <a:latin typeface="ＭＳ Ｐゴシック" panose="020B0600070205080204" pitchFamily="50" charset="-128"/>
              </a:rPr>
              <a:t>（３，０００</a:t>
            </a:r>
            <a:r>
              <a:rPr lang="ja-JP" altLang="en-US" b="1" dirty="0">
                <a:latin typeface="ＭＳ Ｐゴシック" pitchFamily="50" charset="-128"/>
                <a:ea typeface="ＭＳ Ｐゴシック" charset="-128"/>
              </a:rPr>
              <a:t>万円</a:t>
            </a:r>
            <a:r>
              <a:rPr lang="ja-JP" altLang="en-US" b="1" dirty="0">
                <a:latin typeface="ＭＳ Ｐゴシック" panose="020B0600070205080204" pitchFamily="50" charset="-128"/>
              </a:rPr>
              <a:t>）</a:t>
            </a:r>
            <a:endParaRPr lang="en-US" altLang="ja-JP" dirty="0">
              <a:solidFill>
                <a:srgbClr val="FF0000"/>
              </a:solidFill>
              <a:latin typeface="ＭＳ Ｐゴシック" panose="020B0600070205080204" pitchFamily="50" charset="-128"/>
              <a:ea typeface="ＭＳ Ｐゴシック" charset="-128"/>
            </a:endParaRPr>
          </a:p>
          <a:p>
            <a:pPr marL="756000" indent="-231775">
              <a:spcBef>
                <a:spcPts val="600"/>
              </a:spcBef>
              <a:spcAft>
                <a:spcPts val="170"/>
              </a:spcAft>
              <a:buFont typeface="Wingdings" pitchFamily="2" charset="2"/>
              <a:buChar char="Ø"/>
              <a:defRPr/>
            </a:pPr>
            <a:r>
              <a:rPr lang="ja-JP" altLang="en-US" sz="1400" dirty="0">
                <a:latin typeface="ＭＳ Ｐゴシック" panose="020B0600070205080204" pitchFamily="50" charset="-128"/>
                <a:ea typeface="ＭＳ Ｐゴシック" charset="-128"/>
              </a:rPr>
              <a:t>副首都推進本部会議等の運営</a:t>
            </a:r>
            <a:endParaRPr lang="en-US" altLang="ja-JP" sz="1400" dirty="0">
              <a:latin typeface="ＭＳ Ｐゴシック" panose="020B0600070205080204" pitchFamily="50" charset="-128"/>
              <a:ea typeface="ＭＳ Ｐゴシック" charset="-128"/>
            </a:endParaRPr>
          </a:p>
          <a:p>
            <a:pPr marL="756000" indent="-231775">
              <a:spcBef>
                <a:spcPts val="600"/>
              </a:spcBef>
              <a:spcAft>
                <a:spcPts val="170"/>
              </a:spcAft>
              <a:buFont typeface="Wingdings" pitchFamily="2" charset="2"/>
              <a:buChar char="Ø"/>
              <a:defRPr/>
            </a:pPr>
            <a:r>
              <a:rPr lang="ja-JP" altLang="en-US" sz="1400" dirty="0">
                <a:latin typeface="ＭＳ Ｐゴシック" panose="020B0600070205080204" pitchFamily="50" charset="-128"/>
                <a:ea typeface="ＭＳ Ｐゴシック" charset="-128"/>
              </a:rPr>
              <a:t>副首都機能の充実強化、「副首都・大阪」の理解促進</a:t>
            </a:r>
            <a:endParaRPr lang="en-US" altLang="ja-JP" sz="1400" dirty="0">
              <a:latin typeface="ＭＳ Ｐゴシック" panose="020B0600070205080204" pitchFamily="50" charset="-128"/>
              <a:ea typeface="ＭＳ Ｐゴシック" charset="-128"/>
            </a:endParaRPr>
          </a:p>
        </p:txBody>
      </p:sp>
      <p:sp>
        <p:nvSpPr>
          <p:cNvPr id="11" name="楕円 10">
            <a:extLst>
              <a:ext uri="{FF2B5EF4-FFF2-40B4-BE49-F238E27FC236}">
                <a16:creationId xmlns:a16="http://schemas.microsoft.com/office/drawing/2014/main" id="{5841D6CA-47CF-AB66-B082-5E3B5C73A39D}"/>
              </a:ext>
            </a:extLst>
          </p:cNvPr>
          <p:cNvSpPr/>
          <p:nvPr/>
        </p:nvSpPr>
        <p:spPr>
          <a:xfrm>
            <a:off x="6921602" y="1983566"/>
            <a:ext cx="2082262" cy="1768130"/>
          </a:xfrm>
          <a:prstGeom prst="ellips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dirty="0">
                <a:solidFill>
                  <a:schemeClr val="tx1"/>
                </a:solidFill>
              </a:rPr>
              <a:t>副首都・大阪の実現へ</a:t>
            </a:r>
          </a:p>
        </p:txBody>
      </p:sp>
      <p:sp>
        <p:nvSpPr>
          <p:cNvPr id="12" name="Rectangle 5">
            <a:extLst>
              <a:ext uri="{FF2B5EF4-FFF2-40B4-BE49-F238E27FC236}">
                <a16:creationId xmlns:a16="http://schemas.microsoft.com/office/drawing/2014/main" id="{9D935746-D8D7-D364-AE4E-F068C6761A1E}"/>
              </a:ext>
            </a:extLst>
          </p:cNvPr>
          <p:cNvSpPr>
            <a:spLocks noChangeArrowheads="1"/>
          </p:cNvSpPr>
          <p:nvPr/>
        </p:nvSpPr>
        <p:spPr bwMode="auto">
          <a:xfrm>
            <a:off x="-325755" y="602061"/>
            <a:ext cx="7652678" cy="355688"/>
          </a:xfrm>
          <a:prstGeom prst="rect">
            <a:avLst/>
          </a:prstGeom>
          <a:noFill/>
          <a:ln w="9525">
            <a:noFill/>
            <a:miter lim="800000"/>
            <a:headEnd/>
            <a:tailEnd/>
          </a:ln>
        </p:spPr>
        <p:txBody>
          <a:bodyPr wrap="square" lIns="77929" tIns="38964" rIns="77929" bIns="38964">
            <a:spAutoFit/>
          </a:bodyPr>
          <a:lstStyle/>
          <a:p>
            <a:pPr marL="288000">
              <a:spcBef>
                <a:spcPts val="170"/>
              </a:spcBef>
              <a:spcAft>
                <a:spcPts val="170"/>
              </a:spcAft>
              <a:tabLst>
                <a:tab pos="5648325" algn="l"/>
              </a:tabLst>
              <a:defRPr/>
            </a:pPr>
            <a:r>
              <a:rPr lang="ja-JP" altLang="en-US" b="1" dirty="0">
                <a:latin typeface="ＭＳ Ｐゴシック" panose="020B0600070205080204" pitchFamily="50" charset="-128"/>
              </a:rPr>
              <a:t>■　</a:t>
            </a:r>
            <a:r>
              <a:rPr lang="ja-JP" altLang="en-US" b="1" dirty="0">
                <a:latin typeface="ＭＳ Ｐゴシック" pitchFamily="50" charset="-128"/>
                <a:ea typeface="ＭＳ Ｐゴシック" charset="-128"/>
              </a:rPr>
              <a:t>副首都構想の現状</a:t>
            </a:r>
            <a:endParaRPr lang="en-US" altLang="ja-JP" dirty="0">
              <a:solidFill>
                <a:srgbClr val="FF0000"/>
              </a:solidFill>
              <a:latin typeface="ＭＳ Ｐゴシック" panose="020B0600070205080204" pitchFamily="50" charset="-128"/>
              <a:ea typeface="ＭＳ Ｐゴシック" charset="-128"/>
            </a:endParaRPr>
          </a:p>
        </p:txBody>
      </p:sp>
      <p:sp>
        <p:nvSpPr>
          <p:cNvPr id="6" name="二等辺三角形 5">
            <a:extLst>
              <a:ext uri="{FF2B5EF4-FFF2-40B4-BE49-F238E27FC236}">
                <a16:creationId xmlns:a16="http://schemas.microsoft.com/office/drawing/2014/main" id="{1B67C7DC-BAFD-52BD-48FA-70ED1265DBCB}"/>
              </a:ext>
            </a:extLst>
          </p:cNvPr>
          <p:cNvSpPr/>
          <p:nvPr/>
        </p:nvSpPr>
        <p:spPr>
          <a:xfrm rot="5400000">
            <a:off x="4348243" y="2671374"/>
            <a:ext cx="4239493" cy="459537"/>
          </a:xfrm>
          <a:prstGeom prst="triangle">
            <a:avLst>
              <a:gd name="adj" fmla="val 5043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2317840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0" y="1531938"/>
            <a:ext cx="9144000" cy="1189037"/>
          </a:xfrm>
          <a:prstGeom prst="rect">
            <a:avLst/>
          </a:prstGeom>
          <a:gradFill flip="none" rotWithShape="1">
            <a:gsLst>
              <a:gs pos="0">
                <a:schemeClr val="bg1"/>
              </a:gs>
              <a:gs pos="20000">
                <a:srgbClr val="000099"/>
              </a:gs>
              <a:gs pos="80000">
                <a:srgbClr val="000099"/>
              </a:gs>
              <a:gs pos="100000">
                <a:schemeClr val="bg1"/>
              </a:gs>
            </a:gsLst>
            <a:lin ang="10800000" scaled="1"/>
            <a:tileRect/>
          </a:gradFill>
          <a:ln w="38100" algn="ctr">
            <a:noFill/>
            <a:miter lim="800000"/>
            <a:headEnd/>
            <a:tailEnd/>
          </a:ln>
          <a:effectLst/>
        </p:spPr>
        <p:txBody>
          <a:bodyPr wrap="none" lIns="77928" tIns="38964" rIns="77928" bIns="38964"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34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ＭＳ Ｐゴシック" panose="020B0600070205080204" pitchFamily="50" charset="-128"/>
                <a:ea typeface="HG創英角ｺﾞｼｯｸUB" pitchFamily="49" charset="-128"/>
                <a:cs typeface="+mn-cs"/>
              </a:rPr>
              <a:t>７．未来へつなぐ市政改革</a:t>
            </a:r>
          </a:p>
        </p:txBody>
      </p:sp>
    </p:spTree>
    <p:extLst>
      <p:ext uri="{BB962C8B-B14F-4D97-AF65-F5344CB8AC3E}">
        <p14:creationId xmlns:p14="http://schemas.microsoft.com/office/powerpoint/2010/main" val="35580955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588" y="-4763"/>
            <a:ext cx="9145588" cy="476251"/>
          </a:xfrm>
          <a:prstGeom prst="rect">
            <a:avLst/>
          </a:prstGeom>
          <a:gradFill flip="none" rotWithShape="1">
            <a:gsLst>
              <a:gs pos="4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4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rPr>
              <a:t>市政改革の取組の推進</a:t>
            </a:r>
            <a:endParaRPr lang="en-US" altLang="ja-JP" sz="2400" dirty="0">
              <a:solidFill>
                <a:srgbClr val="FFFFFF"/>
              </a:solidFill>
              <a:effectLst>
                <a:outerShdw blurRad="38100" dist="38100" dir="2700000" algn="tl">
                  <a:srgbClr val="000000">
                    <a:alpha val="43137"/>
                  </a:srgbClr>
                </a:outerShdw>
              </a:effectLst>
              <a:latin typeface="ＭＳ Ｐゴシック" panose="020B0600070205080204" pitchFamily="50" charset="-128"/>
              <a:ea typeface="HG創英角ｺﾞｼｯｸUB" pitchFamily="49" charset="-128"/>
            </a:endParaRPr>
          </a:p>
        </p:txBody>
      </p:sp>
      <p:sp>
        <p:nvSpPr>
          <p:cNvPr id="31" name="二等辺三角形 30"/>
          <p:cNvSpPr/>
          <p:nvPr/>
        </p:nvSpPr>
        <p:spPr>
          <a:xfrm rot="10800000" flipV="1">
            <a:off x="2614669" y="1663225"/>
            <a:ext cx="3796263" cy="187618"/>
          </a:xfrm>
          <a:prstGeom prst="triangle">
            <a:avLst>
              <a:gd name="adj" fmla="val 49293"/>
            </a:avLst>
          </a:prstGeom>
          <a:solidFill>
            <a:srgbClr val="6666FF"/>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269" dirty="0">
              <a:latin typeface="ＭＳ Ｐゴシック" panose="020B0600070205080204" pitchFamily="50" charset="-128"/>
            </a:endParaRPr>
          </a:p>
        </p:txBody>
      </p:sp>
      <p:sp>
        <p:nvSpPr>
          <p:cNvPr id="30" name="スライド番号プレースホルダー 1"/>
          <p:cNvSpPr txBox="1">
            <a:spLocks/>
          </p:cNvSpPr>
          <p:nvPr/>
        </p:nvSpPr>
        <p:spPr bwMode="auto">
          <a:xfrm>
            <a:off x="6921338" y="4679713"/>
            <a:ext cx="2133600" cy="356347"/>
          </a:xfrm>
          <a:prstGeom prst="rect">
            <a:avLst/>
          </a:prstGeom>
          <a:noFill/>
          <a:ln w="9525">
            <a:noFill/>
            <a:miter lim="800000"/>
            <a:headEnd/>
            <a:tailEnd/>
          </a:ln>
          <a:effectLst/>
        </p:spPr>
        <p:txBody>
          <a:bodyPr vert="horz" wrap="square" lIns="77891" tIns="38946" rIns="77891" bIns="38946" numCol="1" anchor="t" anchorCtr="0" compatLnSpc="1">
            <a:prstTxWarp prst="textNoShape">
              <a:avLst/>
            </a:prstTxWarp>
          </a:bodyPr>
          <a:lstStyle>
            <a:defPPr>
              <a:defRPr lang="ja-JP"/>
            </a:defPPr>
            <a:lvl1pPr algn="r" rtl="0" eaLnBrk="1" fontAlgn="base" hangingPunct="1">
              <a:spcBef>
                <a:spcPct val="0"/>
              </a:spcBef>
              <a:spcAft>
                <a:spcPct val="0"/>
              </a:spcAft>
              <a:defRPr kumimoji="1" sz="1200" kern="1200">
                <a:solidFill>
                  <a:schemeClr val="tx1"/>
                </a:solidFill>
                <a:latin typeface="Arial" panose="020B0604020202020204" pitchFamily="34" charset="0"/>
                <a:ea typeface="ＭＳ Ｐゴシック" panose="020B0600070205080204" pitchFamily="50" charset="-128"/>
                <a:cs typeface="+mn-cs"/>
              </a:defRPr>
            </a:lvl1pPr>
            <a:lvl2pPr marL="382588" indent="-41275"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2pPr>
            <a:lvl3pPr marL="773113" indent="-90488"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3pPr>
            <a:lvl4pPr marL="1162050" indent="-138113"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4pPr>
            <a:lvl5pPr marL="1552575" indent="-187325" algn="l" rtl="0" eaLnBrk="0" fontAlgn="base" hangingPunct="0">
              <a:spcBef>
                <a:spcPct val="0"/>
              </a:spcBef>
              <a:spcAft>
                <a:spcPct val="0"/>
              </a:spcAft>
              <a:defRPr kumimoji="1"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kern="1200">
                <a:solidFill>
                  <a:schemeClr val="tx1"/>
                </a:solidFill>
                <a:latin typeface="Arial" panose="020B0604020202020204" pitchFamily="34" charset="0"/>
                <a:ea typeface="ＭＳ Ｐゴシック" panose="020B0600070205080204" pitchFamily="50" charset="-128"/>
                <a:cs typeface="+mn-cs"/>
              </a:defRPr>
            </a:lvl9pPr>
          </a:lstStyle>
          <a:p>
            <a:pPr>
              <a:defRPr/>
            </a:pPr>
            <a:fld id="{DF02A8D5-4445-42C3-AD70-D9CC07E8251C}" type="slidenum">
              <a:rPr lang="en-US" altLang="ja-JP" sz="2000" b="1" smtClean="0">
                <a:solidFill>
                  <a:srgbClr val="000000"/>
                </a:solidFill>
                <a:effectLst>
                  <a:outerShdw blurRad="38100" dist="38100" dir="2700000" algn="tl">
                    <a:srgbClr val="000000">
                      <a:alpha val="43137"/>
                    </a:srgbClr>
                  </a:outerShdw>
                </a:effectLst>
                <a:latin typeface="ＭＳ Ｐゴシック" panose="020B0600070205080204" pitchFamily="50" charset="-128"/>
              </a:rPr>
              <a:pPr>
                <a:defRPr/>
              </a:pPr>
              <a:t>57</a:t>
            </a:fld>
            <a:endParaRPr lang="en-US" altLang="ja-JP" sz="2000" b="1" dirty="0">
              <a:solidFill>
                <a:srgbClr val="000000"/>
              </a:solidFill>
              <a:effectLst>
                <a:outerShdw blurRad="38100" dist="38100" dir="2700000" algn="tl">
                  <a:srgbClr val="000000">
                    <a:alpha val="43137"/>
                  </a:srgbClr>
                </a:outerShdw>
              </a:effectLst>
              <a:latin typeface="ＭＳ Ｐゴシック" panose="020B0600070205080204" pitchFamily="50" charset="-128"/>
            </a:endParaRPr>
          </a:p>
        </p:txBody>
      </p:sp>
      <p:sp>
        <p:nvSpPr>
          <p:cNvPr id="23" name="AutoShape 6"/>
          <p:cNvSpPr>
            <a:spLocks noChangeArrowheads="1"/>
          </p:cNvSpPr>
          <p:nvPr/>
        </p:nvSpPr>
        <p:spPr bwMode="auto">
          <a:xfrm>
            <a:off x="409036" y="2026269"/>
            <a:ext cx="8209119" cy="2141977"/>
          </a:xfrm>
          <a:prstGeom prst="roundRect">
            <a:avLst>
              <a:gd name="adj" fmla="val 7373"/>
            </a:avLst>
          </a:prstGeom>
          <a:solidFill>
            <a:srgbClr val="6666FF"/>
          </a:solidFill>
          <a:ln w="22225">
            <a:noFill/>
            <a:round/>
            <a:headEnd/>
            <a:tailEnd/>
          </a:ln>
          <a:effectLst>
            <a:outerShdw blurRad="50800" dist="38100" dir="2700000" algn="tl" rotWithShape="0">
              <a:prstClr val="black">
                <a:alpha val="40000"/>
              </a:prstClr>
            </a:outerShdw>
          </a:effectLst>
        </p:spPr>
        <p:txBody>
          <a:bodyPr lIns="77929" tIns="38964" rIns="77929" bIns="38964" anchor="ctr"/>
          <a:lstStyle/>
          <a:p>
            <a:pPr algn="ctr" eaLnBrk="1" hangingPunct="1">
              <a:defRPr/>
            </a:pPr>
            <a:endParaRPr lang="ja-JP" altLang="en-US" b="1" dirty="0">
              <a:solidFill>
                <a:srgbClr val="000099"/>
              </a:solidFill>
              <a:effectLst>
                <a:outerShdw blurRad="38100" dist="38100" dir="2700000" algn="tl">
                  <a:srgbClr val="99CCFF">
                    <a:alpha val="43000"/>
                  </a:srgbClr>
                </a:outerShdw>
              </a:effectLst>
              <a:latin typeface="ＭＳ Ｐゴシック" charset="-128"/>
              <a:ea typeface="ＭＳ Ｐゴシック" charset="-128"/>
            </a:endParaRPr>
          </a:p>
        </p:txBody>
      </p:sp>
      <p:sp>
        <p:nvSpPr>
          <p:cNvPr id="4" name="角丸四角形 52">
            <a:extLst>
              <a:ext uri="{FF2B5EF4-FFF2-40B4-BE49-F238E27FC236}">
                <a16:creationId xmlns:a16="http://schemas.microsoft.com/office/drawing/2014/main" id="{8039E624-ECFE-C690-0803-AB803653C1F0}"/>
              </a:ext>
            </a:extLst>
          </p:cNvPr>
          <p:cNvSpPr>
            <a:spLocks/>
          </p:cNvSpPr>
          <p:nvPr/>
        </p:nvSpPr>
        <p:spPr>
          <a:xfrm>
            <a:off x="591175" y="2480763"/>
            <a:ext cx="3780000" cy="415178"/>
          </a:xfrm>
          <a:prstGeom prst="roundRect">
            <a:avLst>
              <a:gd name="adj" fmla="val 13855"/>
            </a:avLst>
          </a:prstGeom>
          <a:solidFill>
            <a:schemeClr val="bg1"/>
          </a:solidFill>
          <a:ln w="1905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8000" tIns="86400" rIns="0" bIns="48000" anchor="ctr" anchorCtr="0">
            <a:spAutoFit/>
          </a:bodyPr>
          <a:lstStyle/>
          <a:p>
            <a:pPr marL="1553594" indent="-1553594">
              <a:lnSpc>
                <a:spcPts val="2000"/>
              </a:lnSpc>
            </a:pP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取組方針</a:t>
            </a: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ＤＸの推進</a:t>
            </a: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角丸四角形 52">
            <a:extLst>
              <a:ext uri="{FF2B5EF4-FFF2-40B4-BE49-F238E27FC236}">
                <a16:creationId xmlns:a16="http://schemas.microsoft.com/office/drawing/2014/main" id="{C319C579-CDA5-8536-D6D4-964D558EA92C}"/>
              </a:ext>
            </a:extLst>
          </p:cNvPr>
          <p:cNvSpPr>
            <a:spLocks/>
          </p:cNvSpPr>
          <p:nvPr/>
        </p:nvSpPr>
        <p:spPr>
          <a:xfrm>
            <a:off x="4693933" y="2478394"/>
            <a:ext cx="3780000" cy="415178"/>
          </a:xfrm>
          <a:prstGeom prst="roundRect">
            <a:avLst>
              <a:gd name="adj" fmla="val 13855"/>
            </a:avLst>
          </a:prstGeom>
          <a:solidFill>
            <a:schemeClr val="bg1"/>
          </a:solidFill>
          <a:ln w="1905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8000" tIns="86400" rIns="0" bIns="48000" anchor="ctr" anchorCtr="0">
            <a:spAutoFit/>
          </a:bodyPr>
          <a:lstStyle/>
          <a:p>
            <a:pPr marL="1553594" indent="-1553594">
              <a:lnSpc>
                <a:spcPts val="2000"/>
              </a:lnSpc>
            </a:pP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取組方針</a:t>
            </a: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働き方改革</a:t>
            </a:r>
            <a:endParaRPr lang="en-US" altLang="ja-JP" sz="16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角丸四角形 52">
            <a:extLst>
              <a:ext uri="{FF2B5EF4-FFF2-40B4-BE49-F238E27FC236}">
                <a16:creationId xmlns:a16="http://schemas.microsoft.com/office/drawing/2014/main" id="{FCC57ABF-4F15-0669-910A-CE639896F7C2}"/>
              </a:ext>
            </a:extLst>
          </p:cNvPr>
          <p:cNvSpPr>
            <a:spLocks/>
          </p:cNvSpPr>
          <p:nvPr/>
        </p:nvSpPr>
        <p:spPr>
          <a:xfrm>
            <a:off x="4693933" y="3006136"/>
            <a:ext cx="3780000" cy="415178"/>
          </a:xfrm>
          <a:prstGeom prst="roundRect">
            <a:avLst>
              <a:gd name="adj" fmla="val 13855"/>
            </a:avLst>
          </a:prstGeom>
          <a:solidFill>
            <a:schemeClr val="bg1"/>
          </a:solidFill>
          <a:ln w="1905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8000" tIns="86400" rIns="0" bIns="48000" anchor="ctr" anchorCtr="0">
            <a:spAutoFit/>
          </a:bodyPr>
          <a:lstStyle/>
          <a:p>
            <a:pPr marL="1553594" indent="-1553594">
              <a:lnSpc>
                <a:spcPts val="2000"/>
              </a:lnSpc>
            </a:pP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取組方針</a:t>
            </a: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ニア・イズ・ベターの徹底</a:t>
            </a: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52">
            <a:extLst>
              <a:ext uri="{FF2B5EF4-FFF2-40B4-BE49-F238E27FC236}">
                <a16:creationId xmlns:a16="http://schemas.microsoft.com/office/drawing/2014/main" id="{8F2ABFE2-EECD-13CF-3652-FB7FDF79FBA6}"/>
              </a:ext>
            </a:extLst>
          </p:cNvPr>
          <p:cNvSpPr>
            <a:spLocks/>
          </p:cNvSpPr>
          <p:nvPr/>
        </p:nvSpPr>
        <p:spPr>
          <a:xfrm>
            <a:off x="591175" y="3015669"/>
            <a:ext cx="3780000" cy="414000"/>
          </a:xfrm>
          <a:prstGeom prst="roundRect">
            <a:avLst>
              <a:gd name="adj" fmla="val 13855"/>
            </a:avLst>
          </a:prstGeom>
          <a:solidFill>
            <a:schemeClr val="bg1"/>
          </a:solidFill>
          <a:ln w="1905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8000" tIns="86400" rIns="0" bIns="48000" anchor="ctr" anchorCtr="0">
            <a:spAutoFit/>
          </a:bodyPr>
          <a:lstStyle/>
          <a:p>
            <a:pPr marL="1553594" indent="-1553594">
              <a:lnSpc>
                <a:spcPts val="2000"/>
              </a:lnSpc>
            </a:pP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取組方針</a:t>
            </a: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官民連携の推進</a:t>
            </a: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52">
            <a:extLst>
              <a:ext uri="{FF2B5EF4-FFF2-40B4-BE49-F238E27FC236}">
                <a16:creationId xmlns:a16="http://schemas.microsoft.com/office/drawing/2014/main" id="{9130E9D6-EBDE-3126-1F2D-E6439AACD4AD}"/>
              </a:ext>
            </a:extLst>
          </p:cNvPr>
          <p:cNvSpPr>
            <a:spLocks/>
          </p:cNvSpPr>
          <p:nvPr/>
        </p:nvSpPr>
        <p:spPr>
          <a:xfrm>
            <a:off x="591175" y="3536865"/>
            <a:ext cx="3780000" cy="414000"/>
          </a:xfrm>
          <a:prstGeom prst="roundRect">
            <a:avLst>
              <a:gd name="adj" fmla="val 13855"/>
            </a:avLst>
          </a:prstGeom>
          <a:solidFill>
            <a:schemeClr val="bg1"/>
          </a:solidFill>
          <a:ln w="1905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8000" tIns="86400" rIns="0" bIns="48000" anchor="ctr" anchorCtr="0">
            <a:spAutoFit/>
          </a:bodyPr>
          <a:lstStyle/>
          <a:p>
            <a:pPr marL="1553594" indent="-1553594">
              <a:lnSpc>
                <a:spcPts val="2000"/>
              </a:lnSpc>
            </a:pP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取組方針</a:t>
            </a: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業務改革の推進</a:t>
            </a: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角丸四角形 52">
            <a:extLst>
              <a:ext uri="{FF2B5EF4-FFF2-40B4-BE49-F238E27FC236}">
                <a16:creationId xmlns:a16="http://schemas.microsoft.com/office/drawing/2014/main" id="{5021F168-B7A1-3155-F98E-27D82A811C3C}"/>
              </a:ext>
            </a:extLst>
          </p:cNvPr>
          <p:cNvSpPr>
            <a:spLocks/>
          </p:cNvSpPr>
          <p:nvPr/>
        </p:nvSpPr>
        <p:spPr>
          <a:xfrm>
            <a:off x="4693933" y="3533878"/>
            <a:ext cx="3780000" cy="414000"/>
          </a:xfrm>
          <a:prstGeom prst="roundRect">
            <a:avLst>
              <a:gd name="adj" fmla="val 13855"/>
            </a:avLst>
          </a:prstGeom>
          <a:solidFill>
            <a:schemeClr val="bg1"/>
          </a:solidFill>
          <a:ln w="19050">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48000" tIns="86400" rIns="0" bIns="48000" anchor="ctr" anchorCtr="0">
            <a:spAutoFit/>
          </a:bodyPr>
          <a:lstStyle/>
          <a:p>
            <a:pPr marL="1553594" indent="-1553594">
              <a:lnSpc>
                <a:spcPts val="2000"/>
              </a:lnSpc>
            </a:pP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取組方針</a:t>
            </a: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持続可能な行財政基盤の構築</a:t>
            </a:r>
            <a:endPar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四角形: 角を丸くする 14">
            <a:extLst>
              <a:ext uri="{FF2B5EF4-FFF2-40B4-BE49-F238E27FC236}">
                <a16:creationId xmlns:a16="http://schemas.microsoft.com/office/drawing/2014/main" id="{46C12632-52F4-B0E7-0333-71946360DDD6}"/>
              </a:ext>
            </a:extLst>
          </p:cNvPr>
          <p:cNvSpPr/>
          <p:nvPr/>
        </p:nvSpPr>
        <p:spPr>
          <a:xfrm>
            <a:off x="3385042" y="2096912"/>
            <a:ext cx="2255520" cy="33800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latin typeface="Meiryo UI" panose="020B0604030504040204" pitchFamily="50" charset="-128"/>
                <a:ea typeface="Meiryo UI" panose="020B0604030504040204" pitchFamily="50" charset="-128"/>
              </a:rPr>
              <a:t>基本方針</a:t>
            </a:r>
          </a:p>
        </p:txBody>
      </p:sp>
      <p:sp>
        <p:nvSpPr>
          <p:cNvPr id="3" name="角丸四角形 40">
            <a:extLst>
              <a:ext uri="{FF2B5EF4-FFF2-40B4-BE49-F238E27FC236}">
                <a16:creationId xmlns:a16="http://schemas.microsoft.com/office/drawing/2014/main" id="{293DF595-29A4-4B87-E131-9B0250E6F79D}"/>
              </a:ext>
            </a:extLst>
          </p:cNvPr>
          <p:cNvSpPr/>
          <p:nvPr/>
        </p:nvSpPr>
        <p:spPr>
          <a:xfrm>
            <a:off x="1977376" y="1192635"/>
            <a:ext cx="5132832" cy="399184"/>
          </a:xfrm>
          <a:prstGeom prst="roundRect">
            <a:avLst/>
          </a:prstGeom>
          <a:solidFill>
            <a:srgbClr val="FFFF99"/>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tIns="108000" rIns="36000" bIns="36000" anchor="t" anchorCtr="0"/>
          <a:lstStyle/>
          <a:p>
            <a:pPr algn="ctr">
              <a:lnSpc>
                <a:spcPts val="1700"/>
              </a:lnSpc>
              <a:spcBef>
                <a:spcPts val="0"/>
              </a:spcBef>
              <a:defRPr/>
            </a:pPr>
            <a:r>
              <a:rPr lang="ja-JP" altLang="en-US" sz="1800" b="1" dirty="0">
                <a:solidFill>
                  <a:srgbClr val="000000"/>
                </a:solidFill>
                <a:latin typeface="メイリオ" pitchFamily="50" charset="-128"/>
                <a:ea typeface="メイリオ" pitchFamily="50" charset="-128"/>
                <a:cs typeface="メイリオ" pitchFamily="50" charset="-128"/>
              </a:rPr>
              <a:t>「未来へつなぐ市政改革」の実現　</a:t>
            </a:r>
            <a:r>
              <a:rPr lang="ja-JP" altLang="en-US" sz="2000" b="1" dirty="0">
                <a:solidFill>
                  <a:srgbClr val="000000"/>
                </a:solidFill>
                <a:latin typeface="メイリオ" pitchFamily="50" charset="-128"/>
                <a:ea typeface="メイリオ" pitchFamily="50" charset="-128"/>
                <a:cs typeface="メイリオ" pitchFamily="50" charset="-128"/>
              </a:rPr>
              <a:t>　　　</a:t>
            </a:r>
          </a:p>
        </p:txBody>
      </p:sp>
      <p:sp>
        <p:nvSpPr>
          <p:cNvPr id="19" name="四角形: 角を丸くする 18">
            <a:extLst>
              <a:ext uri="{FF2B5EF4-FFF2-40B4-BE49-F238E27FC236}">
                <a16:creationId xmlns:a16="http://schemas.microsoft.com/office/drawing/2014/main" id="{946EB9DB-8956-4ABB-2F3C-1E42BD6E46BC}"/>
              </a:ext>
            </a:extLst>
          </p:cNvPr>
          <p:cNvSpPr/>
          <p:nvPr/>
        </p:nvSpPr>
        <p:spPr>
          <a:xfrm>
            <a:off x="488086" y="518557"/>
            <a:ext cx="8130069" cy="53006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b="1" dirty="0">
                <a:solidFill>
                  <a:schemeClr val="tx1"/>
                </a:solidFill>
                <a:latin typeface="メイリオ" panose="020B0604030504040204" pitchFamily="50" charset="-128"/>
                <a:ea typeface="メイリオ" panose="020B0604030504040204" pitchFamily="50" charset="-128"/>
              </a:rPr>
              <a:t>社会状況の変化による行政課題に的確に対応し、未来へつなぐ市政改革を実現するため</a:t>
            </a:r>
            <a:endParaRPr lang="en-US" altLang="ja-JP" sz="1500" b="1" dirty="0">
              <a:solidFill>
                <a:schemeClr val="tx1"/>
              </a:solidFill>
              <a:latin typeface="メイリオ" panose="020B0604030504040204" pitchFamily="50" charset="-128"/>
              <a:ea typeface="メイリオ" panose="020B0604030504040204" pitchFamily="50" charset="-128"/>
            </a:endParaRPr>
          </a:p>
          <a:p>
            <a:r>
              <a:rPr lang="ja-JP" altLang="en-US" sz="1500" b="1" dirty="0">
                <a:solidFill>
                  <a:schemeClr val="tx1"/>
                </a:solidFill>
                <a:latin typeface="メイリオ" panose="020B0604030504040204" pitchFamily="50" charset="-128"/>
                <a:ea typeface="メイリオ" panose="020B0604030504040204" pitchFamily="50" charset="-128"/>
              </a:rPr>
              <a:t>「新・市政改革プラン」（取組期間：令和６年度～９年度）の取組を推進</a:t>
            </a:r>
          </a:p>
        </p:txBody>
      </p:sp>
      <p:sp>
        <p:nvSpPr>
          <p:cNvPr id="13" name="角丸四角形 26">
            <a:extLst>
              <a:ext uri="{FF2B5EF4-FFF2-40B4-BE49-F238E27FC236}">
                <a16:creationId xmlns:a16="http://schemas.microsoft.com/office/drawing/2014/main" id="{9A08302B-C4BD-6221-B953-5FE9EA249B70}"/>
              </a:ext>
            </a:extLst>
          </p:cNvPr>
          <p:cNvSpPr/>
          <p:nvPr/>
        </p:nvSpPr>
        <p:spPr bwMode="gray">
          <a:xfrm>
            <a:off x="448560" y="4341115"/>
            <a:ext cx="8209119" cy="6174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b="1" dirty="0">
                <a:solidFill>
                  <a:srgbClr val="000000"/>
                </a:solidFill>
                <a:latin typeface="+mj-ea"/>
                <a:ea typeface="+mj-ea"/>
              </a:rPr>
              <a:t>■</a:t>
            </a:r>
            <a:r>
              <a:rPr lang="ja-JP" altLang="en-US" sz="1600" b="1" dirty="0">
                <a:solidFill>
                  <a:schemeClr val="tx1"/>
                </a:solidFill>
                <a:latin typeface="+mj-ea"/>
                <a:ea typeface="+mj-ea"/>
              </a:rPr>
              <a:t>　市政改革の取組の推進　　　　　　　　（  　３００万円）</a:t>
            </a:r>
            <a:endParaRPr lang="en-US" altLang="ja-JP" sz="1600" b="1" dirty="0">
              <a:solidFill>
                <a:schemeClr val="tx1"/>
              </a:solidFill>
              <a:latin typeface="+mj-ea"/>
              <a:ea typeface="+mj-ea"/>
            </a:endParaRPr>
          </a:p>
          <a:p>
            <a:pPr marL="466725" indent="-285750">
              <a:buFont typeface="Wingdings" panose="05000000000000000000" pitchFamily="2" charset="2"/>
              <a:buChar char="Ø"/>
            </a:pPr>
            <a:r>
              <a:rPr lang="ja-JP" altLang="en-US" sz="1400" kern="1100" spc="-40" dirty="0">
                <a:solidFill>
                  <a:schemeClr val="tx1"/>
                </a:solidFill>
                <a:latin typeface="ＭＳ Ｐゴシック" panose="020B0600070205080204" pitchFamily="50" charset="-128"/>
              </a:rPr>
              <a:t>「新・市政改革プラン」に基づき改革の取組を着実に推進</a:t>
            </a:r>
            <a:r>
              <a:rPr lang="ja-JP" altLang="en-US" sz="1400" kern="1100" spc="-40" dirty="0">
                <a:solidFill>
                  <a:schemeClr val="tx1"/>
                </a:solidFill>
                <a:latin typeface="+mn-ea"/>
              </a:rPr>
              <a:t>　</a:t>
            </a:r>
            <a:endParaRPr lang="en-US" altLang="ja-JP" sz="1400" kern="1100" spc="-40" dirty="0">
              <a:solidFill>
                <a:schemeClr val="tx1"/>
              </a:solidFill>
              <a:latin typeface="+mn-ea"/>
            </a:endParaRPr>
          </a:p>
        </p:txBody>
      </p:sp>
    </p:spTree>
    <p:extLst>
      <p:ext uri="{BB962C8B-B14F-4D97-AF65-F5344CB8AC3E}">
        <p14:creationId xmlns:p14="http://schemas.microsoft.com/office/powerpoint/2010/main" val="371555135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オブジェクト 1"/>
          <p:cNvGraphicFramePr>
            <a:graphicFrameLocks/>
          </p:cNvGraphicFramePr>
          <p:nvPr/>
        </p:nvGraphicFramePr>
        <p:xfrm>
          <a:off x="4219575" y="1011142"/>
          <a:ext cx="4849813" cy="417353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341" name="オブジェクト 1"/>
          <p:cNvGraphicFramePr>
            <a:graphicFrameLocks/>
          </p:cNvGraphicFramePr>
          <p:nvPr/>
        </p:nvGraphicFramePr>
        <p:xfrm>
          <a:off x="6451600" y="2959100"/>
          <a:ext cx="328613" cy="85725"/>
        </p:xfrm>
        <a:graphic>
          <a:graphicData uri="http://schemas.openxmlformats.org/presentationml/2006/ole">
            <mc:AlternateContent xmlns:mc="http://schemas.openxmlformats.org/markup-compatibility/2006">
              <mc:Choice xmlns:v="urn:schemas-microsoft-com:vml" Requires="v">
                <p:oleObj name="グラフ" r:id="rId4" imgW="0" imgH="0" progId="Excel.Chart.8">
                  <p:embed/>
                </p:oleObj>
              </mc:Choice>
              <mc:Fallback>
                <p:oleObj name="グラフ" r:id="rId4" imgW="0" imgH="0" progId="Excel.Chart.8">
                  <p:embed/>
                  <p:pic>
                    <p:nvPicPr>
                      <p:cNvPr id="14341" name="オブジェクト 1"/>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51600" y="2959100"/>
                        <a:ext cx="328613" cy="8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18" name="直線コネクタ 17"/>
          <p:cNvCxnSpPr>
            <a:cxnSpLocks/>
          </p:cNvCxnSpPr>
          <p:nvPr/>
        </p:nvCxnSpPr>
        <p:spPr>
          <a:xfrm flipV="1">
            <a:off x="4603751" y="3044825"/>
            <a:ext cx="1017587" cy="349173"/>
          </a:xfrm>
          <a:prstGeom prst="line">
            <a:avLst/>
          </a:prstGeom>
          <a:ln w="38100" cap="rnd" cmpd="sng">
            <a:solidFill>
              <a:schemeClr val="tx1"/>
            </a:solidFill>
            <a:headEnd type="stealth" w="lg" len="lg"/>
            <a:tailEnd type="none" w="med" len="med"/>
          </a:ln>
        </p:spPr>
        <p:style>
          <a:lnRef idx="1">
            <a:schemeClr val="accent1"/>
          </a:lnRef>
          <a:fillRef idx="0">
            <a:schemeClr val="accent1"/>
          </a:fillRef>
          <a:effectRef idx="0">
            <a:schemeClr val="accent1"/>
          </a:effectRef>
          <a:fontRef idx="minor">
            <a:schemeClr val="tx1"/>
          </a:fontRef>
        </p:style>
      </p:cxnSp>
      <p:sp>
        <p:nvSpPr>
          <p:cNvPr id="14343" name="右中かっこ 19"/>
          <p:cNvSpPr>
            <a:spLocks/>
          </p:cNvSpPr>
          <p:nvPr/>
        </p:nvSpPr>
        <p:spPr bwMode="auto">
          <a:xfrm>
            <a:off x="4274122" y="3098820"/>
            <a:ext cx="276761" cy="1782170"/>
          </a:xfrm>
          <a:prstGeom prst="rightBrace">
            <a:avLst>
              <a:gd name="adj1" fmla="val 0"/>
              <a:gd name="adj2" fmla="val 50000"/>
            </a:avLst>
          </a:prstGeom>
          <a:noFill/>
          <a:ln w="2857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lIns="104434" tIns="52217" rIns="104434" bIns="52217" anchor="ctr"/>
          <a:lstStyle>
            <a:lvl1pPr defTabSz="1042988">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defTabSz="1042988">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defTabSz="10429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defTabSz="1042988">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defTabSz="1042988">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defTabSz="1042988"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defTabSz="1042988"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defTabSz="1042988"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defTabSz="1042988"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endParaRPr kumimoji="0" lang="ja-JP" altLang="en-US" sz="2100"/>
          </a:p>
        </p:txBody>
      </p:sp>
      <p:graphicFrame>
        <p:nvGraphicFramePr>
          <p:cNvPr id="21" name="表 20"/>
          <p:cNvGraphicFramePr>
            <a:graphicFrameLocks noGrp="1"/>
          </p:cNvGraphicFramePr>
          <p:nvPr/>
        </p:nvGraphicFramePr>
        <p:xfrm>
          <a:off x="265637" y="2894350"/>
          <a:ext cx="3900488" cy="1986640"/>
        </p:xfrm>
        <a:graphic>
          <a:graphicData uri="http://schemas.openxmlformats.org/drawingml/2006/table">
            <a:tbl>
              <a:tblPr>
                <a:tableStyleId>{D7AC3CCA-C797-4891-BE02-D94E43425B78}</a:tableStyleId>
              </a:tblPr>
              <a:tblGrid>
                <a:gridCol w="1818837">
                  <a:extLst>
                    <a:ext uri="{9D8B030D-6E8A-4147-A177-3AD203B41FA5}">
                      <a16:colId xmlns:a16="http://schemas.microsoft.com/office/drawing/2014/main" val="20000"/>
                    </a:ext>
                  </a:extLst>
                </a:gridCol>
                <a:gridCol w="1113829">
                  <a:extLst>
                    <a:ext uri="{9D8B030D-6E8A-4147-A177-3AD203B41FA5}">
                      <a16:colId xmlns:a16="http://schemas.microsoft.com/office/drawing/2014/main" val="20001"/>
                    </a:ext>
                  </a:extLst>
                </a:gridCol>
                <a:gridCol w="967822">
                  <a:extLst>
                    <a:ext uri="{9D8B030D-6E8A-4147-A177-3AD203B41FA5}">
                      <a16:colId xmlns:a16="http://schemas.microsoft.com/office/drawing/2014/main" val="20002"/>
                    </a:ext>
                  </a:extLst>
                </a:gridCol>
              </a:tblGrid>
              <a:tr h="222250">
                <a:tc>
                  <a:txBody>
                    <a:bodyPr/>
                    <a:lstStyle/>
                    <a:p>
                      <a:pPr algn="ctr" fontAlgn="ctr"/>
                      <a:r>
                        <a:rPr lang="ja-JP" altLang="en-US" sz="1400" u="none" strike="noStrike" dirty="0">
                          <a:latin typeface="ＭＳ Ｐゴシック" panose="020B0600070205080204" pitchFamily="50" charset="-128"/>
                          <a:ea typeface="ＭＳ Ｐゴシック" panose="020B0600070205080204" pitchFamily="50" charset="-128"/>
                        </a:rPr>
                        <a:t>内　訳</a:t>
                      </a:r>
                      <a:endParaRPr lang="ja-JP" altLang="en-US" sz="1400" b="0" i="0" u="none" strike="noStrike" dirty="0">
                        <a:solidFill>
                          <a:srgbClr val="000000"/>
                        </a:solidFill>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ctr"/>
                      <a:r>
                        <a:rPr lang="ja-JP" altLang="en-US" sz="1400" u="none" strike="noStrike" dirty="0">
                          <a:latin typeface="ＭＳ Ｐゴシック" panose="020B0600070205080204" pitchFamily="50" charset="-128"/>
                          <a:ea typeface="ＭＳ Ｐゴシック" panose="020B0600070205080204" pitchFamily="50" charset="-128"/>
                        </a:rPr>
                        <a:t>予算額</a:t>
                      </a:r>
                      <a:endParaRPr lang="ja-JP" altLang="en-US" sz="1400" b="0" i="0" u="none" strike="noStrike" dirty="0">
                        <a:solidFill>
                          <a:srgbClr val="000000"/>
                        </a:solidFill>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ctr"/>
                      <a:r>
                        <a:rPr lang="ja-JP" altLang="en-US" sz="1400" u="none" strike="noStrike" dirty="0">
                          <a:latin typeface="ＭＳ Ｐゴシック" panose="020B0600070205080204" pitchFamily="50" charset="-128"/>
                          <a:ea typeface="ＭＳ Ｐゴシック" panose="020B0600070205080204" pitchFamily="50" charset="-128"/>
                        </a:rPr>
                        <a:t>構成比</a:t>
                      </a:r>
                      <a:endParaRPr lang="ja-JP" altLang="en-US" sz="1400" b="0" i="0" u="none" strike="noStrike" dirty="0">
                        <a:solidFill>
                          <a:srgbClr val="000000"/>
                        </a:solidFill>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extLst>
                  <a:ext uri="{0D108BD9-81ED-4DB2-BD59-A6C34878D82A}">
                    <a16:rowId xmlns:a16="http://schemas.microsoft.com/office/drawing/2014/main" val="10000"/>
                  </a:ext>
                </a:extLst>
              </a:tr>
              <a:tr h="226420">
                <a:tc>
                  <a:txBody>
                    <a:bodyPr/>
                    <a:lstStyle/>
                    <a:p>
                      <a:pPr algn="ctr" fontAlgn="ctr"/>
                      <a:r>
                        <a:rPr lang="ja-JP" altLang="en-US" sz="1400" b="0" i="0" u="none" strike="noStrike" dirty="0">
                          <a:solidFill>
                            <a:srgbClr val="000000"/>
                          </a:solidFill>
                          <a:latin typeface="ＭＳ Ｐゴシック" panose="020B0600070205080204" pitchFamily="50" charset="-128"/>
                          <a:ea typeface="ＭＳ Ｐゴシック" panose="020B0600070205080204" pitchFamily="50" charset="-128"/>
                        </a:rPr>
                        <a:t>健　康　費</a:t>
                      </a:r>
                    </a:p>
                  </a:txBody>
                  <a:tcPr marL="0" marR="0" marT="0" marB="0" anchor="ctr">
                    <a:solidFill>
                      <a:schemeClr val="bg1"/>
                    </a:solidFill>
                  </a:tcPr>
                </a:tc>
                <a:tc>
                  <a:txBody>
                    <a:bodyPr/>
                    <a:lstStyle/>
                    <a:p>
                      <a:pPr algn="ctr" fontAlgn="ctr"/>
                      <a:r>
                        <a:rPr lang="ja-JP" altLang="en-US" sz="1400" u="none" strike="noStrike" baseline="0" dirty="0">
                          <a:solidFill>
                            <a:schemeClr val="tx1"/>
                          </a:solidFill>
                          <a:latin typeface="ＭＳ Ｐゴシック" panose="020B0600070205080204" pitchFamily="50" charset="-128"/>
                          <a:ea typeface="ＭＳ Ｐゴシック" panose="020B0600070205080204" pitchFamily="50" charset="-128"/>
                        </a:rPr>
                        <a:t>　  　</a:t>
                      </a:r>
                      <a:r>
                        <a:rPr lang="en-US" altLang="ja-JP" sz="1400" u="none" strike="noStrike" baseline="0" dirty="0">
                          <a:solidFill>
                            <a:schemeClr val="tx1"/>
                          </a:solidFill>
                          <a:latin typeface="ＭＳ Ｐゴシック" panose="020B0600070205080204" pitchFamily="50" charset="-128"/>
                          <a:ea typeface="ＭＳ Ｐゴシック" panose="020B0600070205080204" pitchFamily="50" charset="-128"/>
                        </a:rPr>
                        <a:t>85,727</a:t>
                      </a:r>
                    </a:p>
                  </a:txBody>
                  <a:tcPr marL="0" marR="0" marT="0" marB="0" anchor="ctr">
                    <a:solidFill>
                      <a:schemeClr val="bg1"/>
                    </a:solidFill>
                  </a:tcPr>
                </a:tc>
                <a:tc>
                  <a:txBody>
                    <a:bodyPr/>
                    <a:lstStyle/>
                    <a:p>
                      <a:pPr algn="ctr" fontAlgn="ctr"/>
                      <a:r>
                        <a:rPr lang="en-US" altLang="ja-JP" sz="1400" u="none" strike="noStrike" dirty="0">
                          <a:solidFill>
                            <a:schemeClr val="tx1"/>
                          </a:solidFill>
                          <a:latin typeface="ＭＳ Ｐゴシック" panose="020B0600070205080204" pitchFamily="50" charset="-128"/>
                          <a:ea typeface="ＭＳ Ｐゴシック" panose="020B0600070205080204" pitchFamily="50" charset="-128"/>
                        </a:rPr>
                        <a:t>3.9%</a:t>
                      </a:r>
                      <a:endParaRPr lang="en-US" altLang="ja-JP" sz="1400" b="0" i="0" u="none" strike="noStrike"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extLst>
                  <a:ext uri="{0D108BD9-81ED-4DB2-BD59-A6C34878D82A}">
                    <a16:rowId xmlns:a16="http://schemas.microsoft.com/office/drawing/2014/main" val="10001"/>
                  </a:ext>
                </a:extLst>
              </a:tr>
              <a:tr h="222250">
                <a:tc>
                  <a:txBody>
                    <a:bodyPr/>
                    <a:lstStyle/>
                    <a:p>
                      <a:pPr algn="ctr" fontAlgn="ctr"/>
                      <a:r>
                        <a:rPr lang="ja-JP" altLang="en-US" sz="1400" u="none" strike="noStrike" dirty="0">
                          <a:latin typeface="ＭＳ Ｐゴシック" panose="020B0600070205080204" pitchFamily="50" charset="-128"/>
                          <a:ea typeface="ＭＳ Ｐゴシック" panose="020B0600070205080204" pitchFamily="50" charset="-128"/>
                        </a:rPr>
                        <a:t>住　宅　費</a:t>
                      </a:r>
                      <a:endParaRPr lang="ja-JP" altLang="en-US" sz="1400" b="0" i="0" u="none" strike="noStrike" dirty="0">
                        <a:solidFill>
                          <a:srgbClr val="000000"/>
                        </a:solidFill>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ctr"/>
                      <a:r>
                        <a:rPr lang="ja-JP" altLang="en-US" sz="1400" u="none" strike="noStrike" baseline="0" dirty="0">
                          <a:solidFill>
                            <a:schemeClr val="tx1"/>
                          </a:solidFill>
                          <a:latin typeface="ＭＳ Ｐゴシック" panose="020B0600070205080204" pitchFamily="50" charset="-128"/>
                          <a:ea typeface="ＭＳ Ｐゴシック" panose="020B0600070205080204" pitchFamily="50" charset="-128"/>
                        </a:rPr>
                        <a:t>　  　</a:t>
                      </a:r>
                      <a:r>
                        <a:rPr lang="en-US" altLang="ja-JP" sz="1400" u="none" strike="noStrike" baseline="0" dirty="0">
                          <a:solidFill>
                            <a:schemeClr val="tx1"/>
                          </a:solidFill>
                          <a:latin typeface="ＭＳ Ｐゴシック" panose="020B0600070205080204" pitchFamily="50" charset="-128"/>
                          <a:ea typeface="ＭＳ Ｐゴシック" panose="020B0600070205080204" pitchFamily="50" charset="-128"/>
                        </a:rPr>
                        <a:t>73,757</a:t>
                      </a:r>
                    </a:p>
                  </a:txBody>
                  <a:tcPr marL="0" marR="0" marT="0" marB="0" anchor="ctr">
                    <a:solidFill>
                      <a:schemeClr val="bg1"/>
                    </a:solidFill>
                  </a:tcPr>
                </a:tc>
                <a:tc>
                  <a:txBody>
                    <a:bodyPr/>
                    <a:lstStyle/>
                    <a:p>
                      <a:pPr algn="ctr" fontAlgn="ctr"/>
                      <a:r>
                        <a:rPr lang="en-US" altLang="ja-JP" sz="1400" u="none" strike="noStrike" dirty="0">
                          <a:solidFill>
                            <a:schemeClr val="tx1"/>
                          </a:solidFill>
                          <a:latin typeface="ＭＳ Ｐゴシック" panose="020B0600070205080204" pitchFamily="50" charset="-128"/>
                          <a:ea typeface="ＭＳ Ｐゴシック" panose="020B0600070205080204" pitchFamily="50" charset="-128"/>
                        </a:rPr>
                        <a:t>3.4%</a:t>
                      </a:r>
                      <a:endParaRPr lang="en-US" altLang="ja-JP" sz="1400" b="0" i="0" u="none" strike="noStrike"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extLst>
                  <a:ext uri="{0D108BD9-81ED-4DB2-BD59-A6C34878D82A}">
                    <a16:rowId xmlns:a16="http://schemas.microsoft.com/office/drawing/2014/main" val="10003"/>
                  </a:ext>
                </a:extLst>
              </a:tr>
              <a:tr h="222250">
                <a:tc>
                  <a:txBody>
                    <a:bodyPr/>
                    <a:lstStyle/>
                    <a:p>
                      <a:pPr algn="ctr" fontAlgn="ctr"/>
                      <a:r>
                        <a:rPr lang="ja-JP" altLang="en-US" sz="1400" u="none" strike="noStrike" dirty="0">
                          <a:latin typeface="ＭＳ Ｐゴシック" panose="020B0600070205080204" pitchFamily="50" charset="-128"/>
                          <a:ea typeface="ＭＳ Ｐゴシック" panose="020B0600070205080204" pitchFamily="50" charset="-128"/>
                        </a:rPr>
                        <a:t>経 済 戦 略 費</a:t>
                      </a:r>
                      <a:endParaRPr lang="ja-JP" altLang="en-US" sz="1400" b="0" i="0" u="none" strike="noStrike" dirty="0">
                        <a:solidFill>
                          <a:srgbClr val="000000"/>
                        </a:solidFill>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ctr"/>
                      <a:r>
                        <a:rPr lang="ja-JP" altLang="en-US" sz="1400" b="0" i="0" u="none" strike="noStrike" baseline="0" dirty="0">
                          <a:solidFill>
                            <a:schemeClr val="tx1"/>
                          </a:solidFill>
                          <a:latin typeface="ＭＳ Ｐゴシック" panose="020B0600070205080204" pitchFamily="50" charset="-128"/>
                          <a:ea typeface="ＭＳ Ｐゴシック" panose="020B0600070205080204" pitchFamily="50" charset="-128"/>
                        </a:rPr>
                        <a:t>　　  </a:t>
                      </a:r>
                      <a:r>
                        <a:rPr lang="en-US" altLang="ja-JP" sz="1400" b="0" i="0" u="none" strike="noStrike" baseline="0" dirty="0">
                          <a:solidFill>
                            <a:schemeClr val="tx1"/>
                          </a:solidFill>
                          <a:latin typeface="ＭＳ Ｐゴシック" panose="020B0600070205080204" pitchFamily="50" charset="-128"/>
                          <a:ea typeface="ＭＳ Ｐゴシック" panose="020B0600070205080204" pitchFamily="50" charset="-128"/>
                        </a:rPr>
                        <a:t>67,576</a:t>
                      </a:r>
                      <a:endParaRPr lang="en-US" altLang="ja-JP" sz="1400" b="0" i="0" u="none" strike="noStrike"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ctr"/>
                      <a:r>
                        <a:rPr lang="en-US" altLang="ja-JP" sz="1400" u="none" strike="noStrike" dirty="0">
                          <a:solidFill>
                            <a:schemeClr val="tx1"/>
                          </a:solidFill>
                          <a:latin typeface="ＭＳ Ｐゴシック" panose="020B0600070205080204" pitchFamily="50" charset="-128"/>
                          <a:ea typeface="ＭＳ Ｐゴシック" panose="020B0600070205080204" pitchFamily="50" charset="-128"/>
                        </a:rPr>
                        <a:t>3.1%</a:t>
                      </a:r>
                      <a:endParaRPr lang="en-US" altLang="ja-JP" sz="1400" b="0" i="0" u="none" strike="noStrike"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extLst>
                  <a:ext uri="{0D108BD9-81ED-4DB2-BD59-A6C34878D82A}">
                    <a16:rowId xmlns:a16="http://schemas.microsoft.com/office/drawing/2014/main" val="10004"/>
                  </a:ext>
                </a:extLst>
              </a:tr>
              <a:tr h="222250">
                <a:tc>
                  <a:txBody>
                    <a:bodyPr/>
                    <a:lstStyle/>
                    <a:p>
                      <a:pPr algn="ctr" fontAlgn="ctr"/>
                      <a:r>
                        <a:rPr lang="ja-JP" altLang="en-US" sz="1400" u="none" strike="noStrike" dirty="0">
                          <a:latin typeface="ＭＳ Ｐゴシック" panose="020B0600070205080204" pitchFamily="50" charset="-128"/>
                          <a:ea typeface="ＭＳ Ｐゴシック" panose="020B0600070205080204" pitchFamily="50" charset="-128"/>
                        </a:rPr>
                        <a:t>環　境　費</a:t>
                      </a:r>
                      <a:endParaRPr lang="ja-JP" altLang="en-US" sz="1400" b="0" i="0" u="none" strike="noStrike" dirty="0">
                        <a:solidFill>
                          <a:srgbClr val="000000"/>
                        </a:solidFill>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ctr"/>
                      <a:r>
                        <a:rPr lang="ja-JP" altLang="en-US" sz="1400" b="0" i="0" u="none" strike="noStrike" baseline="0" dirty="0">
                          <a:solidFill>
                            <a:schemeClr val="tx1"/>
                          </a:solidFill>
                          <a:latin typeface="ＭＳ Ｐゴシック" panose="020B0600070205080204" pitchFamily="50" charset="-128"/>
                          <a:ea typeface="ＭＳ Ｐゴシック" panose="020B0600070205080204" pitchFamily="50" charset="-128"/>
                        </a:rPr>
                        <a:t>　　  </a:t>
                      </a:r>
                      <a:r>
                        <a:rPr lang="en-US" altLang="ja-JP" sz="1400" b="0" i="0" u="none" strike="noStrike" baseline="0" dirty="0">
                          <a:solidFill>
                            <a:schemeClr val="tx1"/>
                          </a:solidFill>
                          <a:latin typeface="ＭＳ Ｐゴシック" panose="020B0600070205080204" pitchFamily="50" charset="-128"/>
                          <a:ea typeface="ＭＳ Ｐゴシック" panose="020B0600070205080204" pitchFamily="50" charset="-128"/>
                        </a:rPr>
                        <a:t>48,200</a:t>
                      </a:r>
                      <a:r>
                        <a:rPr lang="en-US" altLang="ja-JP" sz="1400" u="none" strike="noStrike" dirty="0">
                          <a:solidFill>
                            <a:schemeClr val="tx1"/>
                          </a:solidFill>
                          <a:latin typeface="ＭＳ Ｐゴシック" panose="020B0600070205080204" pitchFamily="50" charset="-128"/>
                          <a:ea typeface="ＭＳ Ｐゴシック" panose="020B0600070205080204" pitchFamily="50" charset="-128"/>
                        </a:rPr>
                        <a:t> </a:t>
                      </a:r>
                      <a:endParaRPr lang="en-US" altLang="ja-JP" sz="1400" b="0" i="0" u="none" strike="noStrike"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ctr"/>
                      <a:r>
                        <a:rPr lang="en-US" altLang="ja-JP" sz="1400" u="none" strike="noStrike" dirty="0">
                          <a:solidFill>
                            <a:schemeClr val="tx1"/>
                          </a:solidFill>
                          <a:latin typeface="ＭＳ Ｐゴシック" panose="020B0600070205080204" pitchFamily="50" charset="-128"/>
                          <a:ea typeface="ＭＳ Ｐゴシック" panose="020B0600070205080204" pitchFamily="50" charset="-128"/>
                        </a:rPr>
                        <a:t>2.2%</a:t>
                      </a:r>
                      <a:endParaRPr lang="en-US" altLang="ja-JP" sz="1400" b="0" i="0" u="none" strike="noStrike"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extLst>
                  <a:ext uri="{0D108BD9-81ED-4DB2-BD59-A6C34878D82A}">
                    <a16:rowId xmlns:a16="http://schemas.microsoft.com/office/drawing/2014/main" val="10005"/>
                  </a:ext>
                </a:extLst>
              </a:tr>
              <a:tr h="222250">
                <a:tc>
                  <a:txBody>
                    <a:bodyPr/>
                    <a:lstStyle/>
                    <a:p>
                      <a:pPr algn="ctr" fontAlgn="ctr"/>
                      <a:r>
                        <a:rPr lang="ja-JP" altLang="en-US" sz="1400" u="none" strike="noStrike" dirty="0">
                          <a:latin typeface="ＭＳ Ｐゴシック" panose="020B0600070205080204" pitchFamily="50" charset="-128"/>
                          <a:ea typeface="ＭＳ Ｐゴシック" panose="020B0600070205080204" pitchFamily="50" charset="-128"/>
                        </a:rPr>
                        <a:t>消　防　費</a:t>
                      </a:r>
                      <a:endParaRPr lang="ja-JP" altLang="en-US" sz="1400" b="0" i="0" u="none" strike="noStrike" dirty="0">
                        <a:solidFill>
                          <a:srgbClr val="000000"/>
                        </a:solidFill>
                        <a:latin typeface="ＭＳ Ｐゴシック" panose="020B0600070205080204" pitchFamily="50" charset="-128"/>
                        <a:ea typeface="ＭＳ Ｐゴシック" panose="020B0600070205080204" pitchFamily="50" charset="-128"/>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u="none" strike="noStrike" dirty="0">
                          <a:solidFill>
                            <a:schemeClr val="tx1"/>
                          </a:solidFill>
                          <a:latin typeface="ＭＳ Ｐゴシック" panose="020B0600070205080204" pitchFamily="50" charset="-128"/>
                          <a:ea typeface="ＭＳ Ｐゴシック" panose="020B0600070205080204" pitchFamily="50" charset="-128"/>
                        </a:rPr>
                        <a:t>　　　</a:t>
                      </a:r>
                      <a:r>
                        <a:rPr lang="en-US" altLang="ja-JP" sz="1400" u="none" strike="noStrike" dirty="0">
                          <a:solidFill>
                            <a:schemeClr val="tx1"/>
                          </a:solidFill>
                          <a:latin typeface="ＭＳ Ｐゴシック" panose="020B0600070205080204" pitchFamily="50" charset="-128"/>
                          <a:ea typeface="ＭＳ Ｐゴシック" panose="020B0600070205080204" pitchFamily="50" charset="-128"/>
                        </a:rPr>
                        <a:t>45,875</a:t>
                      </a:r>
                      <a:endParaRPr lang="en-US" altLang="ja-JP" sz="1400" b="0" i="0" u="none" strike="noStrike"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ctr"/>
                      <a:r>
                        <a:rPr lang="en-US" altLang="ja-JP" sz="1400" u="none" strike="noStrike" dirty="0">
                          <a:solidFill>
                            <a:schemeClr val="tx1"/>
                          </a:solidFill>
                          <a:latin typeface="ＭＳ Ｐゴシック" panose="020B0600070205080204" pitchFamily="50" charset="-128"/>
                          <a:ea typeface="ＭＳ Ｐゴシック" panose="020B0600070205080204" pitchFamily="50" charset="-128"/>
                        </a:rPr>
                        <a:t>2.1%</a:t>
                      </a:r>
                      <a:endParaRPr lang="en-US" altLang="ja-JP" sz="1400" b="0" i="0" u="none" strike="noStrike"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extLst>
                  <a:ext uri="{0D108BD9-81ED-4DB2-BD59-A6C34878D82A}">
                    <a16:rowId xmlns:a16="http://schemas.microsoft.com/office/drawing/2014/main" val="10006"/>
                  </a:ext>
                </a:extLst>
              </a:tr>
              <a:tr h="222250">
                <a:tc>
                  <a:txBody>
                    <a:bodyPr/>
                    <a:lstStyle/>
                    <a:p>
                      <a:pPr algn="ctr" fontAlgn="ctr"/>
                      <a:r>
                        <a:rPr lang="ja-JP" altLang="en-US" sz="1400" b="0" i="0" u="none" strike="noStrike" dirty="0">
                          <a:solidFill>
                            <a:srgbClr val="000000"/>
                          </a:solidFill>
                          <a:latin typeface="ＭＳ Ｐゴシック" panose="020B0600070205080204" pitchFamily="50" charset="-128"/>
                          <a:ea typeface="ＭＳ Ｐゴシック" panose="020B0600070205080204" pitchFamily="50" charset="-128"/>
                        </a:rPr>
                        <a:t>港　湾　費</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ja-JP" altLang="en-US" sz="1400" u="none" strike="noStrike" dirty="0">
                          <a:solidFill>
                            <a:schemeClr val="tx1"/>
                          </a:solidFill>
                          <a:latin typeface="ＭＳ Ｐゴシック" panose="020B0600070205080204" pitchFamily="50" charset="-128"/>
                          <a:ea typeface="ＭＳ Ｐゴシック" panose="020B0600070205080204" pitchFamily="50" charset="-128"/>
                        </a:rPr>
                        <a:t>　　　</a:t>
                      </a:r>
                      <a:r>
                        <a:rPr lang="en-US" altLang="ja-JP" sz="1400" u="none" strike="noStrike" dirty="0">
                          <a:solidFill>
                            <a:schemeClr val="tx1"/>
                          </a:solidFill>
                          <a:latin typeface="ＭＳ Ｐゴシック" panose="020B0600070205080204" pitchFamily="50" charset="-128"/>
                          <a:ea typeface="ＭＳ Ｐゴシック" panose="020B0600070205080204" pitchFamily="50" charset="-128"/>
                        </a:rPr>
                        <a:t>25,251</a:t>
                      </a:r>
                      <a:endParaRPr lang="en-US" altLang="ja-JP" sz="1400" b="0" i="0" u="none" strike="noStrike"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400" u="none" strike="noStrike" dirty="0">
                          <a:solidFill>
                            <a:schemeClr val="tx1"/>
                          </a:solidFill>
                          <a:latin typeface="ＭＳ Ｐゴシック" panose="020B0600070205080204" pitchFamily="50" charset="-128"/>
                          <a:ea typeface="ＭＳ Ｐゴシック" panose="020B0600070205080204" pitchFamily="50" charset="-128"/>
                        </a:rPr>
                        <a:t>1.2%</a:t>
                      </a:r>
                      <a:endParaRPr lang="en-US" altLang="ja-JP" sz="1400" b="0" i="0" u="none" strike="noStrike"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111125">
                <a:tc>
                  <a:txBody>
                    <a:bodyPr/>
                    <a:lstStyle/>
                    <a:p>
                      <a:pPr algn="ctr" fontAlgn="ctr"/>
                      <a:r>
                        <a:rPr lang="ja-JP" altLang="en-US" sz="1400" u="none" strike="noStrike" dirty="0">
                          <a:latin typeface="ＭＳ Ｐゴシック" panose="020B0600070205080204" pitchFamily="50" charset="-128"/>
                          <a:ea typeface="ＭＳ Ｐゴシック" panose="020B0600070205080204" pitchFamily="50" charset="-128"/>
                        </a:rPr>
                        <a:t>大　学　費</a:t>
                      </a:r>
                      <a:endParaRPr lang="ja-JP" altLang="en-US" sz="1400" b="0" i="0" u="none" strike="noStrike" dirty="0">
                        <a:solidFill>
                          <a:srgbClr val="000000"/>
                        </a:solidFill>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400" u="none" strike="noStrike" dirty="0">
                          <a:solidFill>
                            <a:schemeClr val="tx1"/>
                          </a:solidFill>
                          <a:latin typeface="ＭＳ Ｐゴシック" panose="020B0600070205080204" pitchFamily="50" charset="-128"/>
                          <a:ea typeface="ＭＳ Ｐゴシック" panose="020B0600070205080204" pitchFamily="50" charset="-128"/>
                        </a:rPr>
                        <a:t>　　</a:t>
                      </a:r>
                      <a:r>
                        <a:rPr lang="en-US" altLang="ja-JP" sz="1400" u="none" strike="noStrike" dirty="0">
                          <a:solidFill>
                            <a:schemeClr val="tx1"/>
                          </a:solidFill>
                          <a:latin typeface="ＭＳ Ｐゴシック" panose="020B0600070205080204" pitchFamily="50" charset="-128"/>
                          <a:ea typeface="ＭＳ Ｐゴシック" panose="020B0600070205080204" pitchFamily="50" charset="-128"/>
                        </a:rPr>
                        <a:t>  25,048</a:t>
                      </a:r>
                      <a:endParaRPr lang="en-US" altLang="ja-JP" sz="1400" b="0" i="0" u="none" strike="noStrike"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400" u="none" strike="noStrike" dirty="0">
                          <a:solidFill>
                            <a:schemeClr val="tx1"/>
                          </a:solidFill>
                          <a:latin typeface="ＭＳ Ｐゴシック" panose="020B0600070205080204" pitchFamily="50" charset="-128"/>
                          <a:ea typeface="ＭＳ Ｐゴシック" panose="020B0600070205080204" pitchFamily="50" charset="-128"/>
                        </a:rPr>
                        <a:t>1.1%</a:t>
                      </a:r>
                      <a:endParaRPr lang="en-US" altLang="ja-JP" sz="1400" b="0" i="0" u="none" strike="noStrike"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0">
                <a:tc>
                  <a:txBody>
                    <a:bodyPr/>
                    <a:lstStyle/>
                    <a:p>
                      <a:pPr algn="ctr" fontAlgn="ctr"/>
                      <a:r>
                        <a:rPr lang="ja-JP" altLang="en-US" sz="1400" u="none" strike="noStrike" dirty="0">
                          <a:latin typeface="ＭＳ Ｐゴシック" panose="020B0600070205080204" pitchFamily="50" charset="-128"/>
                          <a:ea typeface="ＭＳ Ｐゴシック" panose="020B0600070205080204" pitchFamily="50" charset="-128"/>
                        </a:rPr>
                        <a:t>議　会　費</a:t>
                      </a:r>
                      <a:endParaRPr lang="ja-JP" altLang="en-US" sz="1400" b="0" i="0" u="none" strike="noStrike" dirty="0">
                        <a:solidFill>
                          <a:srgbClr val="000000"/>
                        </a:solidFill>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400" u="none" strike="noStrike" dirty="0">
                          <a:solidFill>
                            <a:schemeClr val="tx1"/>
                          </a:solidFill>
                          <a:latin typeface="ＭＳ Ｐゴシック" panose="020B0600070205080204" pitchFamily="50" charset="-128"/>
                          <a:ea typeface="ＭＳ Ｐゴシック" panose="020B0600070205080204" pitchFamily="50" charset="-128"/>
                        </a:rPr>
                        <a:t>　</a:t>
                      </a:r>
                      <a:r>
                        <a:rPr lang="ja-JP" altLang="en-US" sz="1400" u="none" strike="noStrike" dirty="0">
                          <a:solidFill>
                            <a:schemeClr val="bg1"/>
                          </a:solidFill>
                          <a:latin typeface="ＭＳ Ｐゴシック" panose="020B0600070205080204" pitchFamily="50" charset="-128"/>
                          <a:ea typeface="ＭＳ Ｐゴシック" panose="020B0600070205080204" pitchFamily="50" charset="-128"/>
                        </a:rPr>
                        <a:t>　</a:t>
                      </a:r>
                      <a:r>
                        <a:rPr lang="en-US" altLang="ja-JP" sz="1400" u="none" strike="noStrike" dirty="0">
                          <a:solidFill>
                            <a:schemeClr val="bg1"/>
                          </a:solidFill>
                          <a:latin typeface="ＭＳ Ｐゴシック" panose="020B0600070205080204" pitchFamily="50" charset="-128"/>
                          <a:ea typeface="ＭＳ Ｐゴシック" panose="020B0600070205080204" pitchFamily="50" charset="-128"/>
                        </a:rPr>
                        <a:t>0</a:t>
                      </a:r>
                      <a:r>
                        <a:rPr lang="ja-JP" altLang="en-US" sz="1400" u="none" strike="noStrike" dirty="0">
                          <a:solidFill>
                            <a:schemeClr val="bg1"/>
                          </a:solidFill>
                          <a:latin typeface="ＭＳ Ｐゴシック" panose="020B0600070205080204" pitchFamily="50" charset="-128"/>
                          <a:ea typeface="ＭＳ Ｐゴシック" panose="020B0600070205080204" pitchFamily="50" charset="-128"/>
                        </a:rPr>
                        <a:t>  </a:t>
                      </a:r>
                      <a:r>
                        <a:rPr lang="en-US" altLang="ja-JP" sz="1400" u="none" strike="noStrike" dirty="0">
                          <a:solidFill>
                            <a:schemeClr val="tx1"/>
                          </a:solidFill>
                          <a:latin typeface="ＭＳ Ｐゴシック" panose="020B0600070205080204" pitchFamily="50" charset="-128"/>
                          <a:ea typeface="ＭＳ Ｐゴシック" panose="020B0600070205080204" pitchFamily="50" charset="-128"/>
                        </a:rPr>
                        <a:t>2,688</a:t>
                      </a:r>
                      <a:endParaRPr lang="en-US" altLang="ja-JP" sz="1400" b="0" i="0" u="none" strike="noStrike"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n-US" altLang="ja-JP" sz="1400" u="none" strike="noStrike" dirty="0">
                          <a:solidFill>
                            <a:schemeClr val="tx1"/>
                          </a:solidFill>
                          <a:latin typeface="ＭＳ Ｐゴシック" panose="020B0600070205080204" pitchFamily="50" charset="-128"/>
                          <a:ea typeface="ＭＳ Ｐゴシック" panose="020B0600070205080204" pitchFamily="50" charset="-128"/>
                        </a:rPr>
                        <a:t>0.1%</a:t>
                      </a:r>
                      <a:endParaRPr lang="en-US" altLang="ja-JP" sz="1400" b="0" i="0" u="none" strike="noStrike" dirty="0">
                        <a:solidFill>
                          <a:schemeClr val="tx1"/>
                        </a:solidFill>
                        <a:latin typeface="ＭＳ Ｐゴシック" panose="020B0600070205080204" pitchFamily="50" charset="-128"/>
                        <a:ea typeface="ＭＳ Ｐゴシック" panose="020B0600070205080204" pitchFamily="50" charset="-128"/>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1151952"/>
                  </a:ext>
                </a:extLst>
              </a:tr>
            </a:tbl>
          </a:graphicData>
        </a:graphic>
      </p:graphicFrame>
      <p:sp>
        <p:nvSpPr>
          <p:cNvPr id="4" name="正方形/長方形 3"/>
          <p:cNvSpPr/>
          <p:nvPr/>
        </p:nvSpPr>
        <p:spPr>
          <a:xfrm>
            <a:off x="5505450" y="534988"/>
            <a:ext cx="2705100" cy="4079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b="1" u="sng" dirty="0">
                <a:solidFill>
                  <a:schemeClr val="tx1"/>
                </a:solidFill>
                <a:latin typeface="ＭＳ Ｐゴシック" pitchFamily="50" charset="-128"/>
              </a:rPr>
              <a:t>目的別歳出予算</a:t>
            </a:r>
            <a:endParaRPr lang="ja-JP" altLang="en-US" u="sng" dirty="0">
              <a:solidFill>
                <a:schemeClr val="tx1"/>
              </a:solidFill>
            </a:endParaRPr>
          </a:p>
        </p:txBody>
      </p:sp>
      <p:sp>
        <p:nvSpPr>
          <p:cNvPr id="13" name="円/楕円 12"/>
          <p:cNvSpPr/>
          <p:nvPr/>
        </p:nvSpPr>
        <p:spPr bwMode="auto">
          <a:xfrm>
            <a:off x="6281738" y="2408238"/>
            <a:ext cx="1328737" cy="1239837"/>
          </a:xfrm>
          <a:prstGeom prst="ellipse">
            <a:avLst/>
          </a:prstGeom>
          <a:solidFill>
            <a:schemeClr val="bg1"/>
          </a:solidFill>
          <a:ln w="9525">
            <a:solidFill>
              <a:schemeClr val="tx1"/>
            </a:solidFill>
            <a:miter lim="800000"/>
            <a:headEnd/>
            <a:tailEnd/>
          </a:ln>
        </p:spPr>
        <p:txBody>
          <a:bodyPr wrap="none" lIns="104434" tIns="52217" rIns="104434" bIns="52217" anchor="ctr"/>
          <a:ls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515938" indent="-58738" algn="l" rtl="0" fontAlgn="base">
              <a:spcBef>
                <a:spcPct val="0"/>
              </a:spcBef>
              <a:spcAft>
                <a:spcPct val="0"/>
              </a:spcAft>
              <a:defRPr kumimoji="1" kern="1200">
                <a:solidFill>
                  <a:schemeClr val="tx1"/>
                </a:solidFill>
                <a:latin typeface="Arial" charset="0"/>
                <a:ea typeface="ＭＳ Ｐゴシック" charset="-128"/>
                <a:cs typeface="+mn-cs"/>
              </a:defRPr>
            </a:lvl2pPr>
            <a:lvl3pPr marL="1038225" indent="-123825" algn="l" rtl="0" fontAlgn="base">
              <a:spcBef>
                <a:spcPct val="0"/>
              </a:spcBef>
              <a:spcAft>
                <a:spcPct val="0"/>
              </a:spcAft>
              <a:defRPr kumimoji="1" kern="1200">
                <a:solidFill>
                  <a:schemeClr val="tx1"/>
                </a:solidFill>
                <a:latin typeface="Arial" charset="0"/>
                <a:ea typeface="ＭＳ Ｐゴシック" charset="-128"/>
                <a:cs typeface="+mn-cs"/>
              </a:defRPr>
            </a:lvl3pPr>
            <a:lvl4pPr marL="1560513" indent="-188913" algn="l" rtl="0" fontAlgn="base">
              <a:spcBef>
                <a:spcPct val="0"/>
              </a:spcBef>
              <a:spcAft>
                <a:spcPct val="0"/>
              </a:spcAft>
              <a:defRPr kumimoji="1" kern="1200">
                <a:solidFill>
                  <a:schemeClr val="tx1"/>
                </a:solidFill>
                <a:latin typeface="Arial" charset="0"/>
                <a:ea typeface="ＭＳ Ｐゴシック" charset="-128"/>
                <a:cs typeface="+mn-cs"/>
              </a:defRPr>
            </a:lvl4pPr>
            <a:lvl5pPr marL="2082800" indent="-2540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lgn="ctr" eaLnBrk="1" hangingPunct="1">
              <a:defRPr/>
            </a:pPr>
            <a:r>
              <a:rPr lang="ja-JP" altLang="en-US" sz="1400" b="1" spc="-114" dirty="0">
                <a:latin typeface="ＭＳ Ｐゴシック" pitchFamily="50" charset="-128"/>
              </a:rPr>
              <a:t>一般会計</a:t>
            </a:r>
            <a:endParaRPr lang="en-US" altLang="ja-JP" sz="1400" b="1" spc="-114" dirty="0">
              <a:latin typeface="ＭＳ Ｐゴシック" pitchFamily="50" charset="-128"/>
            </a:endParaRPr>
          </a:p>
          <a:p>
            <a:pPr algn="ctr" eaLnBrk="1" hangingPunct="1">
              <a:defRPr/>
            </a:pPr>
            <a:r>
              <a:rPr lang="ja-JP" altLang="en-US" sz="1400" b="1" spc="-114" dirty="0">
                <a:latin typeface="ＭＳ Ｐゴシック" pitchFamily="50" charset="-128"/>
              </a:rPr>
              <a:t>（単位：百万円）</a:t>
            </a:r>
            <a:endParaRPr lang="en-US" altLang="ja-JP" sz="1400" b="1" spc="-114" dirty="0">
              <a:latin typeface="ＭＳ Ｐゴシック" pitchFamily="50" charset="-128"/>
            </a:endParaRPr>
          </a:p>
          <a:p>
            <a:pPr algn="ctr" eaLnBrk="1" hangingPunct="1">
              <a:defRPr/>
            </a:pPr>
            <a:r>
              <a:rPr lang="ja-JP" altLang="en-US" sz="1400" b="1" spc="-114" dirty="0">
                <a:latin typeface="ＭＳ Ｐゴシック" pitchFamily="50" charset="-128"/>
              </a:rPr>
              <a:t>（％：構成比）</a:t>
            </a:r>
            <a:endParaRPr lang="ja-JP" altLang="en-US" sz="1400" b="1" dirty="0">
              <a:solidFill>
                <a:srgbClr val="000099"/>
              </a:solidFill>
              <a:latin typeface="HG創英角ｺﾞｼｯｸUB" pitchFamily="49" charset="-128"/>
              <a:ea typeface="HG創英角ｺﾞｼｯｸUB" pitchFamily="49" charset="-128"/>
            </a:endParaRPr>
          </a:p>
        </p:txBody>
      </p:sp>
      <p:sp>
        <p:nvSpPr>
          <p:cNvPr id="15" name="AutoShape 6"/>
          <p:cNvSpPr>
            <a:spLocks noChangeArrowheads="1"/>
          </p:cNvSpPr>
          <p:nvPr/>
        </p:nvSpPr>
        <p:spPr bwMode="auto">
          <a:xfrm>
            <a:off x="101600" y="596633"/>
            <a:ext cx="4737100" cy="2038618"/>
          </a:xfrm>
          <a:prstGeom prst="roundRect">
            <a:avLst>
              <a:gd name="adj" fmla="val 7984"/>
            </a:avLst>
          </a:prstGeom>
          <a:gradFill>
            <a:gsLst>
              <a:gs pos="0">
                <a:schemeClr val="accent1">
                  <a:shade val="30000"/>
                  <a:satMod val="115000"/>
                  <a:alpha val="16000"/>
                </a:schemeClr>
              </a:gs>
              <a:gs pos="50000">
                <a:schemeClr val="accent1">
                  <a:shade val="67500"/>
                  <a:satMod val="115000"/>
                </a:schemeClr>
              </a:gs>
              <a:gs pos="100000">
                <a:schemeClr val="accent1">
                  <a:shade val="100000"/>
                  <a:satMod val="115000"/>
                </a:schemeClr>
              </a:gs>
            </a:gsLst>
            <a:lin ang="5400000" scaled="0"/>
          </a:gradFill>
          <a:ln w="19050">
            <a:solidFill>
              <a:schemeClr val="accent6"/>
            </a:solidFill>
            <a:round/>
            <a:headEnd/>
            <a:tailEnd/>
          </a:ln>
          <a:effectLst/>
        </p:spPr>
        <p:txBody>
          <a:bodyPr lIns="104434" tIns="52217" rIns="104434" bIns="52217" anchor="ctr"/>
          <a:lstStyle/>
          <a:p>
            <a:pPr eaLnBrk="1" hangingPunct="1">
              <a:lnSpc>
                <a:spcPct val="50000"/>
              </a:lnSpc>
              <a:defRPr/>
            </a:pPr>
            <a:endParaRPr lang="en-US" altLang="ja-JP" sz="1600" b="1" dirty="0">
              <a:latin typeface="ＭＳ Ｐゴシック" pitchFamily="50" charset="-128"/>
              <a:ea typeface="ＭＳ Ｐゴシック" charset="-128"/>
            </a:endParaRPr>
          </a:p>
          <a:p>
            <a:pPr eaLnBrk="1" hangingPunct="1">
              <a:defRPr/>
            </a:pPr>
            <a:r>
              <a:rPr lang="ja-JP" altLang="en-US" sz="1600" b="1" dirty="0">
                <a:latin typeface="ＭＳ ゴシック" panose="020B0609070205080204" pitchFamily="49" charset="-128"/>
                <a:ea typeface="ＭＳ ゴシック" panose="020B0609070205080204" pitchFamily="49" charset="-128"/>
              </a:rPr>
              <a:t>　一般会計：</a:t>
            </a:r>
            <a:r>
              <a:rPr lang="ja-JP" altLang="en-US" sz="1600" b="1" dirty="0">
                <a:latin typeface="+mj-ea"/>
                <a:ea typeface="+mj-ea"/>
              </a:rPr>
              <a:t>２兆１，８８２億円</a:t>
            </a:r>
            <a:endParaRPr lang="en-US" altLang="ja-JP" sz="1600" b="1" dirty="0">
              <a:latin typeface="+mj-ea"/>
              <a:ea typeface="+mj-ea"/>
            </a:endParaRPr>
          </a:p>
          <a:p>
            <a:pPr eaLnBrk="1" hangingPunct="1">
              <a:defRPr/>
            </a:pPr>
            <a:r>
              <a:rPr lang="ja-JP" altLang="en-US" sz="1600" b="1" dirty="0">
                <a:latin typeface="+mj-ea"/>
                <a:ea typeface="+mj-ea"/>
              </a:rPr>
              <a:t>　（対前年度比　 ＋１，５７３億円　＋７．７％ ）</a:t>
            </a:r>
            <a:endParaRPr lang="en-US" altLang="ja-JP" sz="1600" b="1" dirty="0">
              <a:latin typeface="+mj-ea"/>
              <a:ea typeface="+mj-ea"/>
            </a:endParaRPr>
          </a:p>
          <a:p>
            <a:pPr eaLnBrk="1" hangingPunct="1">
              <a:defRPr/>
            </a:pPr>
            <a:endParaRPr lang="en-US" altLang="ja-JP" sz="1600" b="1" dirty="0">
              <a:latin typeface="+mj-ea"/>
              <a:ea typeface="+mj-ea"/>
            </a:endParaRPr>
          </a:p>
          <a:p>
            <a:pPr eaLnBrk="1" hangingPunct="1">
              <a:defRPr/>
            </a:pPr>
            <a:r>
              <a:rPr lang="ja-JP" altLang="en-US" sz="1600" b="1" dirty="0">
                <a:latin typeface="ＭＳ ゴシック" panose="020B0609070205080204" pitchFamily="49" charset="-128"/>
                <a:ea typeface="ＭＳ ゴシック" panose="020B0609070205080204" pitchFamily="49" charset="-128"/>
              </a:rPr>
              <a:t>　全会計：</a:t>
            </a:r>
            <a:r>
              <a:rPr lang="ja-JP" altLang="en-US" sz="1600" b="1" dirty="0">
                <a:latin typeface="+mj-ea"/>
                <a:ea typeface="+mj-ea"/>
              </a:rPr>
              <a:t>３兆７，９９１億円</a:t>
            </a:r>
            <a:endParaRPr lang="en-US" altLang="ja-JP" sz="1600" b="1" dirty="0">
              <a:latin typeface="+mj-ea"/>
              <a:ea typeface="+mj-ea"/>
            </a:endParaRPr>
          </a:p>
          <a:p>
            <a:pPr eaLnBrk="1" hangingPunct="1">
              <a:defRPr/>
            </a:pPr>
            <a:r>
              <a:rPr lang="ja-JP" altLang="en-US" sz="1600" b="1" dirty="0">
                <a:latin typeface="+mj-ea"/>
              </a:rPr>
              <a:t>　（対前年度比　 ＋１，８７３億円　＋５．２％ ）</a:t>
            </a:r>
            <a:endParaRPr lang="en-US" altLang="ja-JP" sz="1600" b="1" dirty="0">
              <a:latin typeface="+mj-ea"/>
            </a:endParaRPr>
          </a:p>
          <a:p>
            <a:pPr eaLnBrk="1" hangingPunct="1">
              <a:defRPr/>
            </a:pPr>
            <a:r>
              <a:rPr lang="ja-JP" altLang="en-US" sz="1600" b="1" dirty="0">
                <a:latin typeface="ＭＳ Ｐゴシック" pitchFamily="50" charset="-128"/>
              </a:rPr>
              <a:t>　　　　　　　　　 </a:t>
            </a:r>
            <a:r>
              <a:rPr lang="ja-JP" altLang="en-US" sz="1400" b="1" dirty="0">
                <a:latin typeface="ＭＳ Ｐゴシック" pitchFamily="50" charset="-128"/>
              </a:rPr>
              <a:t> </a:t>
            </a:r>
            <a:endParaRPr lang="en-US" altLang="ja-JP" sz="1400" b="1" dirty="0">
              <a:latin typeface="ＭＳ Ｐゴシック" pitchFamily="50" charset="-128"/>
            </a:endParaRPr>
          </a:p>
        </p:txBody>
      </p:sp>
      <p:sp>
        <p:nvSpPr>
          <p:cNvPr id="5" name="スライド番号プレースホルダ 3">
            <a:extLst>
              <a:ext uri="{FF2B5EF4-FFF2-40B4-BE49-F238E27FC236}">
                <a16:creationId xmlns:a16="http://schemas.microsoft.com/office/drawing/2014/main" id="{7BF4D152-7584-2A39-6B55-BC27C693306F}"/>
              </a:ext>
            </a:extLst>
          </p:cNvPr>
          <p:cNvSpPr txBox="1">
            <a:spLocks noGrp="1"/>
          </p:cNvSpPr>
          <p:nvPr/>
        </p:nvSpPr>
        <p:spPr bwMode="auto">
          <a:xfrm>
            <a:off x="7010400" y="4786313"/>
            <a:ext cx="2133600" cy="357187"/>
          </a:xfrm>
          <a:prstGeom prst="rect">
            <a:avLst/>
          </a:prstGeom>
          <a:noFill/>
          <a:ln>
            <a:miter lim="800000"/>
            <a:headEnd/>
            <a:tailEnd/>
          </a:ln>
        </p:spPr>
        <p:txBody>
          <a:bodyPr lIns="77929" tIns="38964" rIns="77929" bIns="38964"/>
          <a:lstStyle/>
          <a:p>
            <a:pPr algn="r" eaLnBrk="1" hangingPunct="1">
              <a:defRPr/>
            </a:pPr>
            <a:r>
              <a:rPr lang="en-US" altLang="ja-JP" sz="2000" b="1" dirty="0">
                <a:effectLst>
                  <a:outerShdw blurRad="38100" dist="38100" dir="2700000" algn="tl">
                    <a:srgbClr val="C0C0C0"/>
                  </a:outerShdw>
                </a:effectLst>
              </a:rPr>
              <a:t>6</a:t>
            </a:r>
          </a:p>
        </p:txBody>
      </p:sp>
      <p:sp>
        <p:nvSpPr>
          <p:cNvPr id="6" name="Rectangle 4">
            <a:extLst>
              <a:ext uri="{FF2B5EF4-FFF2-40B4-BE49-F238E27FC236}">
                <a16:creationId xmlns:a16="http://schemas.microsoft.com/office/drawing/2014/main" id="{F53E5838-A934-F951-7DF9-D2D6B7777171}"/>
              </a:ext>
            </a:extLst>
          </p:cNvPr>
          <p:cNvSpPr>
            <a:spLocks noChangeArrowheads="1"/>
          </p:cNvSpPr>
          <p:nvPr/>
        </p:nvSpPr>
        <p:spPr bwMode="auto">
          <a:xfrm>
            <a:off x="-1588" y="0"/>
            <a:ext cx="9145588" cy="476250"/>
          </a:xfrm>
          <a:prstGeom prst="rect">
            <a:avLst/>
          </a:prstGeom>
          <a:gradFill flip="none" rotWithShape="1">
            <a:gsLst>
              <a:gs pos="5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chemeClr val="bg1"/>
                </a:solidFill>
                <a:effectLst>
                  <a:outerShdw blurRad="38100" dist="38100" dir="2700000" algn="tl">
                    <a:srgbClr val="000000">
                      <a:alpha val="43137"/>
                    </a:srgbClr>
                  </a:outerShdw>
                </a:effectLst>
                <a:ea typeface="HG創英角ｺﾞｼｯｸUB" pitchFamily="49" charset="-128"/>
              </a:rPr>
              <a:t>令和８年度当初予算</a:t>
            </a:r>
            <a:endParaRPr lang="en-US" altLang="ja-JP" sz="2800" dirty="0">
              <a:solidFill>
                <a:schemeClr val="bg1"/>
              </a:solidFill>
              <a:effectLst>
                <a:outerShdw blurRad="38100" dist="38100" dir="2700000" algn="tl">
                  <a:srgbClr val="000000">
                    <a:alpha val="43137"/>
                  </a:srgbClr>
                </a:outerShdw>
              </a:effectLst>
              <a:ea typeface="HG創英角ｺﾞｼｯｸUB" pitchFamily="49" charset="-128"/>
            </a:endParaRPr>
          </a:p>
        </p:txBody>
      </p:sp>
      <p:sp>
        <p:nvSpPr>
          <p:cNvPr id="3" name="大かっこ 2">
            <a:extLst>
              <a:ext uri="{FF2B5EF4-FFF2-40B4-BE49-F238E27FC236}">
                <a16:creationId xmlns:a16="http://schemas.microsoft.com/office/drawing/2014/main" id="{EFE0961F-BE68-E302-96DE-83759FE5772F}"/>
              </a:ext>
            </a:extLst>
          </p:cNvPr>
          <p:cNvSpPr/>
          <p:nvPr/>
        </p:nvSpPr>
        <p:spPr>
          <a:xfrm>
            <a:off x="261144" y="1645684"/>
            <a:ext cx="4070350" cy="702019"/>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270689705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 3"/>
          <p:cNvSpPr txBox="1">
            <a:spLocks noGrp="1"/>
          </p:cNvSpPr>
          <p:nvPr/>
        </p:nvSpPr>
        <p:spPr bwMode="auto">
          <a:xfrm>
            <a:off x="7010400" y="4786313"/>
            <a:ext cx="2133600" cy="357187"/>
          </a:xfrm>
          <a:prstGeom prst="rect">
            <a:avLst/>
          </a:prstGeom>
          <a:noFill/>
          <a:ln>
            <a:miter lim="800000"/>
            <a:headEnd/>
            <a:tailEnd/>
          </a:ln>
        </p:spPr>
        <p:txBody>
          <a:bodyPr lIns="77929" tIns="38964" rIns="77929" bIns="38964"/>
          <a:lstStyle/>
          <a:p>
            <a:pPr algn="r" eaLnBrk="1" hangingPunct="1">
              <a:defRPr/>
            </a:pPr>
            <a:r>
              <a:rPr lang="en-US" altLang="ja-JP" sz="2000" b="1" dirty="0">
                <a:effectLst>
                  <a:outerShdw blurRad="38100" dist="38100" dir="2700000" algn="tl">
                    <a:srgbClr val="C0C0C0"/>
                  </a:outerShdw>
                </a:effectLst>
              </a:rPr>
              <a:t>7</a:t>
            </a:r>
          </a:p>
        </p:txBody>
      </p:sp>
      <p:sp>
        <p:nvSpPr>
          <p:cNvPr id="4" name="Rectangle 4">
            <a:extLst>
              <a:ext uri="{FF2B5EF4-FFF2-40B4-BE49-F238E27FC236}">
                <a16:creationId xmlns:a16="http://schemas.microsoft.com/office/drawing/2014/main" id="{A8FB21B4-EFEC-9F5E-51C0-C33F3C3DBC84}"/>
              </a:ext>
            </a:extLst>
          </p:cNvPr>
          <p:cNvSpPr>
            <a:spLocks noChangeArrowheads="1"/>
          </p:cNvSpPr>
          <p:nvPr/>
        </p:nvSpPr>
        <p:spPr bwMode="auto">
          <a:xfrm>
            <a:off x="0" y="8892"/>
            <a:ext cx="9145588" cy="476250"/>
          </a:xfrm>
          <a:prstGeom prst="rect">
            <a:avLst/>
          </a:prstGeom>
          <a:gradFill flip="none" rotWithShape="1">
            <a:gsLst>
              <a:gs pos="5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chemeClr val="bg1"/>
                </a:solidFill>
                <a:effectLst>
                  <a:outerShdw blurRad="38100" dist="38100" dir="2700000" algn="tl">
                    <a:srgbClr val="000000">
                      <a:alpha val="43137"/>
                    </a:srgbClr>
                  </a:outerShdw>
                </a:effectLst>
                <a:ea typeface="HG創英角ｺﾞｼｯｸUB" pitchFamily="49" charset="-128"/>
              </a:rPr>
              <a:t>市債残高の推移（全会計）</a:t>
            </a:r>
            <a:endParaRPr lang="en-US" altLang="ja-JP" sz="2800" dirty="0">
              <a:solidFill>
                <a:schemeClr val="bg1"/>
              </a:solidFill>
              <a:effectLst>
                <a:outerShdw blurRad="38100" dist="38100" dir="2700000" algn="tl">
                  <a:srgbClr val="000000">
                    <a:alpha val="43137"/>
                  </a:srgbClr>
                </a:outerShdw>
              </a:effectLst>
              <a:ea typeface="HG創英角ｺﾞｼｯｸUB" pitchFamily="49" charset="-128"/>
            </a:endParaRPr>
          </a:p>
        </p:txBody>
      </p:sp>
      <p:pic>
        <p:nvPicPr>
          <p:cNvPr id="2" name="図 1">
            <a:extLst>
              <a:ext uri="{FF2B5EF4-FFF2-40B4-BE49-F238E27FC236}">
                <a16:creationId xmlns:a16="http://schemas.microsoft.com/office/drawing/2014/main" id="{FE60C3CE-008D-BCF6-7233-A95BA52FF3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747798"/>
            <a:ext cx="9144000" cy="3971987"/>
          </a:xfrm>
          <a:prstGeom prst="rect">
            <a:avLst/>
          </a:prstGeom>
        </p:spPr>
      </p:pic>
    </p:spTree>
    <p:extLst>
      <p:ext uri="{BB962C8B-B14F-4D97-AF65-F5344CB8AC3E}">
        <p14:creationId xmlns:p14="http://schemas.microsoft.com/office/powerpoint/2010/main" val="237027597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nvGraphicFramePr>
        <p:xfrm>
          <a:off x="184323" y="583178"/>
          <a:ext cx="8761374" cy="3014616"/>
        </p:xfrm>
        <a:graphic>
          <a:graphicData uri="http://schemas.openxmlformats.org/drawingml/2006/table">
            <a:tbl>
              <a:tblPr firstRow="1" bandRow="1">
                <a:tableStyleId>{5C22544A-7EE6-4342-B048-85BDC9FD1C3A}</a:tableStyleId>
              </a:tblPr>
              <a:tblGrid>
                <a:gridCol w="1323146">
                  <a:extLst>
                    <a:ext uri="{9D8B030D-6E8A-4147-A177-3AD203B41FA5}">
                      <a16:colId xmlns:a16="http://schemas.microsoft.com/office/drawing/2014/main" val="3745289516"/>
                    </a:ext>
                  </a:extLst>
                </a:gridCol>
                <a:gridCol w="1859557">
                  <a:extLst>
                    <a:ext uri="{9D8B030D-6E8A-4147-A177-3AD203B41FA5}">
                      <a16:colId xmlns:a16="http://schemas.microsoft.com/office/drawing/2014/main" val="109315053"/>
                    </a:ext>
                  </a:extLst>
                </a:gridCol>
                <a:gridCol w="1859557">
                  <a:extLst>
                    <a:ext uri="{9D8B030D-6E8A-4147-A177-3AD203B41FA5}">
                      <a16:colId xmlns:a16="http://schemas.microsoft.com/office/drawing/2014/main" val="365224887"/>
                    </a:ext>
                  </a:extLst>
                </a:gridCol>
                <a:gridCol w="1859557">
                  <a:extLst>
                    <a:ext uri="{9D8B030D-6E8A-4147-A177-3AD203B41FA5}">
                      <a16:colId xmlns:a16="http://schemas.microsoft.com/office/drawing/2014/main" val="3124535825"/>
                    </a:ext>
                  </a:extLst>
                </a:gridCol>
                <a:gridCol w="1859557">
                  <a:extLst>
                    <a:ext uri="{9D8B030D-6E8A-4147-A177-3AD203B41FA5}">
                      <a16:colId xmlns:a16="http://schemas.microsoft.com/office/drawing/2014/main" val="1503798400"/>
                    </a:ext>
                  </a:extLst>
                </a:gridCol>
              </a:tblGrid>
              <a:tr h="468000">
                <a:tc>
                  <a:txBody>
                    <a:bodyPr/>
                    <a:lstStyle/>
                    <a:p>
                      <a:pPr algn="ctr"/>
                      <a:endParaRPr kumimoji="1" lang="ja-JP" altLang="en-US" sz="1200" dirty="0">
                        <a:latin typeface="メイリオ" panose="020B0604030504040204" pitchFamily="50" charset="-128"/>
                        <a:ea typeface="メイリオ" panose="020B0604030504040204" pitchFamily="50" charset="-128"/>
                      </a:endParaRPr>
                    </a:p>
                  </a:txBody>
                  <a:tcPr anchor="ctr">
                    <a:solidFill>
                      <a:schemeClr val="accent1">
                        <a:lumMod val="75000"/>
                      </a:schemeClr>
                    </a:solidFill>
                  </a:tcP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経常収支比率</a:t>
                      </a:r>
                    </a:p>
                  </a:txBody>
                  <a:tcPr anchor="ctr">
                    <a:solidFill>
                      <a:schemeClr val="accent1">
                        <a:lumMod val="75000"/>
                      </a:schemeClr>
                    </a:solidFill>
                  </a:tcP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実質公債費比率</a:t>
                      </a:r>
                    </a:p>
                  </a:txBody>
                  <a:tcPr anchor="ctr">
                    <a:solidFill>
                      <a:schemeClr val="accent1">
                        <a:lumMod val="75000"/>
                      </a:schemeClr>
                    </a:solidFill>
                  </a:tcP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将来負担比率</a:t>
                      </a:r>
                    </a:p>
                  </a:txBody>
                  <a:tcPr anchor="ctr">
                    <a:solidFill>
                      <a:schemeClr val="accent1">
                        <a:lumMod val="75000"/>
                      </a:schemeClr>
                    </a:solidFill>
                  </a:tcPr>
                </a:tc>
                <a:tc>
                  <a:txBody>
                    <a:bodyPr/>
                    <a:lstStyle/>
                    <a:p>
                      <a:pPr algn="ctr"/>
                      <a:r>
                        <a:rPr kumimoji="1" lang="ja-JP" altLang="en-US" dirty="0">
                          <a:latin typeface="ＭＳ Ｐゴシック" panose="020B0600070205080204" pitchFamily="50" charset="-128"/>
                          <a:ea typeface="ＭＳ Ｐゴシック" panose="020B0600070205080204" pitchFamily="50" charset="-128"/>
                        </a:rPr>
                        <a:t>財政調整基金残高</a:t>
                      </a:r>
                    </a:p>
                  </a:txBody>
                  <a:tcPr anchor="ctr">
                    <a:solidFill>
                      <a:schemeClr val="accent1">
                        <a:lumMod val="75000"/>
                      </a:schemeClr>
                    </a:solidFill>
                  </a:tcPr>
                </a:tc>
                <a:extLst>
                  <a:ext uri="{0D108BD9-81ED-4DB2-BD59-A6C34878D82A}">
                    <a16:rowId xmlns:a16="http://schemas.microsoft.com/office/drawing/2014/main" val="1536958520"/>
                  </a:ext>
                </a:extLst>
              </a:tr>
              <a:tr h="1080000">
                <a:tc>
                  <a:txBody>
                    <a:bodyPr/>
                    <a:lstStyle/>
                    <a:p>
                      <a:r>
                        <a:rPr kumimoji="1" lang="ja-JP" altLang="en-US" sz="1800" b="1" dirty="0">
                          <a:latin typeface="ＭＳ Ｐゴシック" panose="020B0600070205080204" pitchFamily="50" charset="-128"/>
                          <a:ea typeface="ＭＳ Ｐゴシック" panose="020B0600070205080204" pitchFamily="50" charset="-128"/>
                        </a:rPr>
                        <a:t>大阪市</a:t>
                      </a:r>
                      <a:endParaRPr kumimoji="1" lang="ja-JP" altLang="en-US" b="1" dirty="0">
                        <a:latin typeface="ＭＳ Ｐゴシック" panose="020B0600070205080204" pitchFamily="50" charset="-128"/>
                        <a:ea typeface="ＭＳ Ｐゴシック" panose="020B0600070205080204" pitchFamily="50" charset="-128"/>
                      </a:endParaRPr>
                    </a:p>
                  </a:txBody>
                  <a:tcPr anchor="ctr">
                    <a:solidFill>
                      <a:schemeClr val="accent5">
                        <a:lumMod val="90000"/>
                      </a:schemeClr>
                    </a:solidFill>
                  </a:tcPr>
                </a:tc>
                <a:tc>
                  <a:txBody>
                    <a:bodyPr/>
                    <a:lstStyle/>
                    <a:p>
                      <a:pPr algn="l"/>
                      <a:r>
                        <a:rPr kumimoji="1" lang="ja-JP" altLang="en-US" sz="1400" b="1" dirty="0">
                          <a:solidFill>
                            <a:schemeClr val="tx1"/>
                          </a:solidFill>
                          <a:latin typeface="ＭＳ Ｐゴシック" panose="020B0600070205080204" pitchFamily="50" charset="-128"/>
                          <a:ea typeface="ＭＳ Ｐゴシック" panose="020B0600070205080204" pitchFamily="50" charset="-128"/>
                        </a:rPr>
                        <a:t>過去最大値</a:t>
                      </a:r>
                      <a:endParaRPr kumimoji="1" lang="en-US" altLang="ja-JP" sz="1400" b="1" dirty="0">
                        <a:solidFill>
                          <a:schemeClr val="tx1"/>
                        </a:solidFill>
                        <a:latin typeface="ＭＳ Ｐゴシック" panose="020B0600070205080204" pitchFamily="50" charset="-128"/>
                        <a:ea typeface="ＭＳ Ｐゴシック" panose="020B0600070205080204" pitchFamily="50" charset="-128"/>
                      </a:endParaRPr>
                    </a:p>
                    <a:p>
                      <a:pPr algn="r"/>
                      <a:r>
                        <a:rPr kumimoji="1" lang="en-US" altLang="ja-JP" sz="1400" b="1" dirty="0">
                          <a:solidFill>
                            <a:schemeClr val="tx1"/>
                          </a:solidFill>
                          <a:latin typeface="ＭＳ Ｐゴシック" panose="020B0600070205080204" pitchFamily="50" charset="-128"/>
                          <a:ea typeface="ＭＳ Ｐゴシック" panose="020B0600070205080204" pitchFamily="50" charset="-128"/>
                        </a:rPr>
                        <a:t>(H16</a:t>
                      </a:r>
                      <a:r>
                        <a:rPr kumimoji="1" lang="ja-JP" altLang="en-US" sz="1400" b="1"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b="1" dirty="0">
                          <a:solidFill>
                            <a:schemeClr val="tx1"/>
                          </a:solidFill>
                          <a:latin typeface="ＭＳ Ｐゴシック" panose="020B0600070205080204" pitchFamily="50" charset="-128"/>
                          <a:ea typeface="ＭＳ Ｐゴシック" panose="020B0600070205080204" pitchFamily="50" charset="-128"/>
                        </a:rPr>
                        <a:t>103.6</a:t>
                      </a:r>
                      <a:r>
                        <a:rPr kumimoji="1" lang="ja-JP" altLang="en-US" sz="1400" b="1"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b="1" dirty="0">
                          <a:solidFill>
                            <a:schemeClr val="tx1"/>
                          </a:solidFill>
                          <a:latin typeface="ＭＳ Ｐゴシック" panose="020B0600070205080204" pitchFamily="50" charset="-128"/>
                          <a:ea typeface="ＭＳ Ｐゴシック" panose="020B0600070205080204" pitchFamily="50" charset="-128"/>
                        </a:rPr>
                        <a:t>)</a:t>
                      </a:r>
                    </a:p>
                    <a:p>
                      <a:pPr algn="r"/>
                      <a:endParaRPr kumimoji="1" lang="en-US" altLang="ja-JP" b="1" dirty="0">
                        <a:solidFill>
                          <a:schemeClr val="tx1"/>
                        </a:solidFill>
                        <a:latin typeface="ＭＳ Ｐゴシック" panose="020B0600070205080204" pitchFamily="50" charset="-128"/>
                        <a:ea typeface="ＭＳ Ｐゴシック" panose="020B0600070205080204" pitchFamily="50" charset="-128"/>
                      </a:endParaRPr>
                    </a:p>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89.8</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a:t>
                      </a:r>
                    </a:p>
                  </a:txBody>
                  <a:tcPr anchor="b">
                    <a:solidFill>
                      <a:schemeClr val="accent5">
                        <a:lumMod val="90000"/>
                      </a:schemeClr>
                    </a:solidFill>
                  </a:tcPr>
                </a:tc>
                <a:tc>
                  <a:txBody>
                    <a:bodyPr/>
                    <a:lstStyle/>
                    <a:p>
                      <a:pPr algn="l"/>
                      <a:r>
                        <a:rPr kumimoji="1" lang="ja-JP" altLang="en-US" sz="1400" b="1" dirty="0">
                          <a:solidFill>
                            <a:schemeClr val="tx1"/>
                          </a:solidFill>
                          <a:latin typeface="ＭＳ Ｐゴシック" panose="020B0600070205080204" pitchFamily="50" charset="-128"/>
                          <a:ea typeface="ＭＳ Ｐゴシック" panose="020B0600070205080204" pitchFamily="50" charset="-128"/>
                        </a:rPr>
                        <a:t>過去最大値</a:t>
                      </a:r>
                      <a:endParaRPr kumimoji="1" lang="en-US" altLang="ja-JP" sz="1400" b="1" dirty="0">
                        <a:solidFill>
                          <a:schemeClr val="tx1"/>
                        </a:solidFill>
                        <a:latin typeface="ＭＳ Ｐゴシック" panose="020B0600070205080204" pitchFamily="50" charset="-128"/>
                        <a:ea typeface="ＭＳ Ｐゴシック" panose="020B0600070205080204" pitchFamily="50" charset="-128"/>
                      </a:endParaRPr>
                    </a:p>
                    <a:p>
                      <a:pPr algn="r"/>
                      <a:r>
                        <a:rPr kumimoji="1" lang="en-US" altLang="ja-JP" sz="1400" b="1" dirty="0">
                          <a:solidFill>
                            <a:schemeClr val="tx1"/>
                          </a:solidFill>
                          <a:latin typeface="ＭＳ Ｐゴシック" panose="020B0600070205080204" pitchFamily="50" charset="-128"/>
                          <a:ea typeface="ＭＳ Ｐゴシック" panose="020B0600070205080204" pitchFamily="50" charset="-128"/>
                        </a:rPr>
                        <a:t>(H19</a:t>
                      </a:r>
                      <a:r>
                        <a:rPr kumimoji="1" lang="ja-JP" altLang="en-US" sz="1400" b="1"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b="1" dirty="0">
                          <a:solidFill>
                            <a:schemeClr val="tx1"/>
                          </a:solidFill>
                          <a:latin typeface="ＭＳ Ｐゴシック" panose="020B0600070205080204" pitchFamily="50" charset="-128"/>
                          <a:ea typeface="ＭＳ Ｐゴシック" panose="020B0600070205080204" pitchFamily="50" charset="-128"/>
                        </a:rPr>
                        <a:t>11.8</a:t>
                      </a:r>
                      <a:r>
                        <a:rPr kumimoji="1" lang="ja-JP" altLang="en-US" sz="1400" b="1"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b="1" dirty="0">
                          <a:solidFill>
                            <a:schemeClr val="tx1"/>
                          </a:solidFill>
                          <a:latin typeface="ＭＳ Ｐゴシック" panose="020B0600070205080204" pitchFamily="50" charset="-128"/>
                          <a:ea typeface="ＭＳ Ｐゴシック" panose="020B0600070205080204" pitchFamily="50" charset="-128"/>
                        </a:rPr>
                        <a:t>)</a:t>
                      </a:r>
                    </a:p>
                    <a:p>
                      <a:pPr algn="r"/>
                      <a:r>
                        <a:rPr kumimoji="1" lang="en-US" altLang="ja-JP" b="1" dirty="0">
                          <a:solidFill>
                            <a:schemeClr val="tx1"/>
                          </a:solidFill>
                          <a:latin typeface="ＭＳ Ｐゴシック" panose="020B0600070205080204" pitchFamily="50" charset="-128"/>
                          <a:ea typeface="ＭＳ Ｐゴシック" panose="020B0600070205080204" pitchFamily="50" charset="-128"/>
                        </a:rPr>
                        <a:t>           </a:t>
                      </a:r>
                    </a:p>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0.1</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a:t>
                      </a:r>
                    </a:p>
                  </a:txBody>
                  <a:tcPr anchor="b">
                    <a:solidFill>
                      <a:schemeClr val="accent5">
                        <a:lumMod val="90000"/>
                      </a:schemeClr>
                    </a:solidFill>
                  </a:tcPr>
                </a:tc>
                <a:tc>
                  <a:txBody>
                    <a:bodyPr/>
                    <a:lstStyle/>
                    <a:p>
                      <a:pPr algn="l"/>
                      <a:r>
                        <a:rPr kumimoji="1" lang="ja-JP" altLang="en-US" sz="1400" b="1" dirty="0">
                          <a:solidFill>
                            <a:schemeClr val="tx1"/>
                          </a:solidFill>
                          <a:latin typeface="ＭＳ Ｐゴシック" panose="020B0600070205080204" pitchFamily="50" charset="-128"/>
                          <a:ea typeface="ＭＳ Ｐゴシック" panose="020B0600070205080204" pitchFamily="50" charset="-128"/>
                        </a:rPr>
                        <a:t>過去最大値</a:t>
                      </a:r>
                      <a:endParaRPr kumimoji="1" lang="en-US" altLang="ja-JP" sz="1400" b="1" dirty="0">
                        <a:solidFill>
                          <a:schemeClr val="tx1"/>
                        </a:solidFill>
                        <a:latin typeface="ＭＳ Ｐゴシック" panose="020B0600070205080204" pitchFamily="50" charset="-128"/>
                        <a:ea typeface="ＭＳ Ｐゴシック" panose="020B0600070205080204" pitchFamily="50" charset="-128"/>
                      </a:endParaRPr>
                    </a:p>
                    <a:p>
                      <a:pPr algn="r"/>
                      <a:r>
                        <a:rPr kumimoji="1" lang="en-US" altLang="ja-JP" sz="1400" b="1" dirty="0">
                          <a:solidFill>
                            <a:schemeClr val="tx1"/>
                          </a:solidFill>
                          <a:latin typeface="ＭＳ Ｐゴシック" panose="020B0600070205080204" pitchFamily="50" charset="-128"/>
                          <a:ea typeface="ＭＳ Ｐゴシック" panose="020B0600070205080204" pitchFamily="50" charset="-128"/>
                        </a:rPr>
                        <a:t>(H19</a:t>
                      </a:r>
                      <a:r>
                        <a:rPr kumimoji="1" lang="ja-JP" altLang="en-US" sz="1400" b="1"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b="1" dirty="0">
                          <a:solidFill>
                            <a:schemeClr val="tx1"/>
                          </a:solidFill>
                          <a:latin typeface="ＭＳ Ｐゴシック" panose="020B0600070205080204" pitchFamily="50" charset="-128"/>
                          <a:ea typeface="ＭＳ Ｐゴシック" panose="020B0600070205080204" pitchFamily="50" charset="-128"/>
                        </a:rPr>
                        <a:t>263.8</a:t>
                      </a:r>
                      <a:r>
                        <a:rPr kumimoji="1" lang="ja-JP" altLang="en-US" sz="1400" b="1" dirty="0">
                          <a:solidFill>
                            <a:schemeClr val="tx1"/>
                          </a:solidFill>
                          <a:latin typeface="ＭＳ Ｐゴシック" panose="020B0600070205080204" pitchFamily="50" charset="-128"/>
                          <a:ea typeface="ＭＳ Ｐゴシック" panose="020B0600070205080204" pitchFamily="50" charset="-128"/>
                        </a:rPr>
                        <a:t>％</a:t>
                      </a:r>
                      <a:r>
                        <a:rPr kumimoji="1" lang="en-US" altLang="ja-JP" sz="1400" b="1" dirty="0">
                          <a:solidFill>
                            <a:schemeClr val="tx1"/>
                          </a:solidFill>
                          <a:latin typeface="ＭＳ Ｐゴシック" panose="020B0600070205080204" pitchFamily="50" charset="-128"/>
                          <a:ea typeface="ＭＳ Ｐゴシック" panose="020B0600070205080204" pitchFamily="50" charset="-128"/>
                        </a:rPr>
                        <a:t>)</a:t>
                      </a:r>
                    </a:p>
                    <a:p>
                      <a:pPr algn="r"/>
                      <a:endParaRPr kumimoji="1" lang="en-US" altLang="ja-JP" sz="1600" b="1" dirty="0">
                        <a:solidFill>
                          <a:schemeClr val="tx1"/>
                        </a:solidFill>
                        <a:latin typeface="ＭＳ Ｐゴシック" panose="020B0600070205080204" pitchFamily="50" charset="-128"/>
                        <a:ea typeface="ＭＳ Ｐゴシック" panose="020B0600070205080204" pitchFamily="50" charset="-128"/>
                      </a:endParaRPr>
                    </a:p>
                    <a:p>
                      <a:pPr algn="ctr"/>
                      <a:r>
                        <a:rPr kumimoji="1" lang="ja-JP" altLang="en-US" sz="1800" b="1" baseline="0" dirty="0">
                          <a:solidFill>
                            <a:schemeClr val="tx1"/>
                          </a:solidFill>
                          <a:latin typeface="ＭＳ Ｐゴシック" panose="020B0600070205080204" pitchFamily="50" charset="-128"/>
                          <a:ea typeface="ＭＳ Ｐゴシック" panose="020B0600070205080204" pitchFamily="50" charset="-128"/>
                        </a:rPr>
                        <a:t>　　　　　　－</a:t>
                      </a:r>
                      <a:endParaRPr kumimoji="1" lang="ja-JP" altLang="en-US" sz="1800" b="1" dirty="0">
                        <a:solidFill>
                          <a:schemeClr val="tx1"/>
                        </a:solidFill>
                        <a:latin typeface="ＭＳ Ｐゴシック" panose="020B0600070205080204" pitchFamily="50" charset="-128"/>
                        <a:ea typeface="ＭＳ Ｐゴシック" panose="020B0600070205080204" pitchFamily="50" charset="-128"/>
                      </a:endParaRPr>
                    </a:p>
                  </a:txBody>
                  <a:tcPr anchor="b">
                    <a:solidFill>
                      <a:schemeClr val="accent5">
                        <a:lumMod val="90000"/>
                      </a:schemeClr>
                    </a:solidFill>
                  </a:tcPr>
                </a:tc>
                <a:tc>
                  <a:txBody>
                    <a:bodyPr/>
                    <a:lstStyle/>
                    <a:p>
                      <a:pPr algn="r"/>
                      <a:endParaRPr kumimoji="1" lang="en-US" altLang="ja-JP" b="1" dirty="0">
                        <a:solidFill>
                          <a:schemeClr val="tx1"/>
                        </a:solidFill>
                        <a:latin typeface="ＭＳ Ｐゴシック" panose="020B0600070205080204" pitchFamily="50" charset="-128"/>
                        <a:ea typeface="ＭＳ Ｐゴシック" panose="020B0600070205080204" pitchFamily="50" charset="-128"/>
                      </a:endParaRPr>
                    </a:p>
                    <a:p>
                      <a:pPr algn="r"/>
                      <a:r>
                        <a:rPr kumimoji="1" lang="en-US" altLang="ja-JP" b="1" dirty="0">
                          <a:solidFill>
                            <a:schemeClr val="tx1"/>
                          </a:solidFill>
                          <a:latin typeface="ＭＳ Ｐゴシック" panose="020B0600070205080204" pitchFamily="50" charset="-128"/>
                          <a:ea typeface="ＭＳ Ｐゴシック" panose="020B0600070205080204" pitchFamily="50" charset="-128"/>
                        </a:rPr>
                        <a:t>※2,869</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億円</a:t>
                      </a:r>
                      <a:endParaRPr kumimoji="1" lang="ja-JP" altLang="en-US" b="1" dirty="0">
                        <a:solidFill>
                          <a:schemeClr val="tx1"/>
                        </a:solidFill>
                        <a:latin typeface="ＭＳ Ｐゴシック" panose="020B0600070205080204" pitchFamily="50" charset="-128"/>
                        <a:ea typeface="ＭＳ Ｐゴシック" panose="020B0600070205080204" pitchFamily="50" charset="-128"/>
                      </a:endParaRPr>
                    </a:p>
                  </a:txBody>
                  <a:tcPr anchor="b">
                    <a:solidFill>
                      <a:schemeClr val="accent5">
                        <a:lumMod val="90000"/>
                      </a:schemeClr>
                    </a:solidFill>
                  </a:tcPr>
                </a:tc>
                <a:extLst>
                  <a:ext uri="{0D108BD9-81ED-4DB2-BD59-A6C34878D82A}">
                    <a16:rowId xmlns:a16="http://schemas.microsoft.com/office/drawing/2014/main" val="1134318529"/>
                  </a:ext>
                </a:extLst>
              </a:tr>
              <a:tr h="366654">
                <a:tc>
                  <a:txBody>
                    <a:bodyPr/>
                    <a:lstStyle/>
                    <a:p>
                      <a:r>
                        <a:rPr kumimoji="1" lang="ja-JP" altLang="en-US" sz="1800" b="1" dirty="0">
                          <a:latin typeface="ＭＳ Ｐゴシック" panose="020B0600070205080204" pitchFamily="50" charset="-128"/>
                          <a:ea typeface="ＭＳ Ｐゴシック" panose="020B0600070205080204" pitchFamily="50" charset="-128"/>
                        </a:rPr>
                        <a:t>横浜市</a:t>
                      </a:r>
                    </a:p>
                  </a:txBody>
                  <a:tcPr anchor="b"/>
                </a:tc>
                <a:tc>
                  <a:txBody>
                    <a:bodyPr/>
                    <a:lstStyle/>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99.0</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a:t>
                      </a:r>
                    </a:p>
                  </a:txBody>
                  <a:tcPr anchor="b"/>
                </a:tc>
                <a:tc>
                  <a:txBody>
                    <a:bodyPr/>
                    <a:lstStyle/>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9.2</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a:t>
                      </a:r>
                    </a:p>
                  </a:txBody>
                  <a:tcPr anchor="b"/>
                </a:tc>
                <a:tc>
                  <a:txBody>
                    <a:bodyPr/>
                    <a:lstStyle/>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114.9</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a:t>
                      </a:r>
                    </a:p>
                  </a:txBody>
                  <a:tcPr anchor="b"/>
                </a:tc>
                <a:tc>
                  <a:txBody>
                    <a:bodyPr/>
                    <a:lstStyle/>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463</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億円</a:t>
                      </a:r>
                    </a:p>
                  </a:txBody>
                  <a:tcPr anchor="b"/>
                </a:tc>
                <a:extLst>
                  <a:ext uri="{0D108BD9-81ED-4DB2-BD59-A6C34878D82A}">
                    <a16:rowId xmlns:a16="http://schemas.microsoft.com/office/drawing/2014/main" val="332685604"/>
                  </a:ext>
                </a:extLst>
              </a:tr>
              <a:tr h="366654">
                <a:tc>
                  <a:txBody>
                    <a:bodyPr/>
                    <a:lstStyle/>
                    <a:p>
                      <a:r>
                        <a:rPr kumimoji="1" lang="ja-JP" altLang="en-US" sz="1800" b="1" dirty="0">
                          <a:latin typeface="ＭＳ Ｐゴシック" panose="020B0600070205080204" pitchFamily="50" charset="-128"/>
                          <a:ea typeface="ＭＳ Ｐゴシック" panose="020B0600070205080204" pitchFamily="50" charset="-128"/>
                        </a:rPr>
                        <a:t>名古屋市</a:t>
                      </a:r>
                    </a:p>
                  </a:txBody>
                  <a:tcPr anchor="b">
                    <a:solidFill>
                      <a:schemeClr val="accent5">
                        <a:lumMod val="90000"/>
                      </a:schemeClr>
                    </a:solidFill>
                  </a:tcPr>
                </a:tc>
                <a:tc>
                  <a:txBody>
                    <a:bodyPr/>
                    <a:lstStyle/>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101.2</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a:t>
                      </a:r>
                    </a:p>
                  </a:txBody>
                  <a:tcPr anchor="b">
                    <a:solidFill>
                      <a:schemeClr val="accent5">
                        <a:lumMod val="90000"/>
                      </a:schemeClr>
                    </a:solidFill>
                  </a:tcPr>
                </a:tc>
                <a:tc>
                  <a:txBody>
                    <a:bodyPr/>
                    <a:lstStyle/>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 6.4</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a:t>
                      </a:r>
                    </a:p>
                  </a:txBody>
                  <a:tcPr anchor="b">
                    <a:solidFill>
                      <a:schemeClr val="accent5">
                        <a:lumMod val="90000"/>
                      </a:schemeClr>
                    </a:solidFill>
                  </a:tcPr>
                </a:tc>
                <a:tc>
                  <a:txBody>
                    <a:bodyPr/>
                    <a:lstStyle/>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84.2</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a:t>
                      </a:r>
                    </a:p>
                  </a:txBody>
                  <a:tcPr anchor="b">
                    <a:solidFill>
                      <a:schemeClr val="accent5">
                        <a:lumMod val="90000"/>
                      </a:schemeClr>
                    </a:solidFill>
                  </a:tcPr>
                </a:tc>
                <a:tc>
                  <a:txBody>
                    <a:bodyPr/>
                    <a:lstStyle/>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161</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億円</a:t>
                      </a:r>
                    </a:p>
                  </a:txBody>
                  <a:tcPr anchor="b">
                    <a:solidFill>
                      <a:schemeClr val="accent5">
                        <a:lumMod val="90000"/>
                      </a:schemeClr>
                    </a:solidFill>
                  </a:tcPr>
                </a:tc>
                <a:extLst>
                  <a:ext uri="{0D108BD9-81ED-4DB2-BD59-A6C34878D82A}">
                    <a16:rowId xmlns:a16="http://schemas.microsoft.com/office/drawing/2014/main" val="508912960"/>
                  </a:ext>
                </a:extLst>
              </a:tr>
              <a:tr h="366654">
                <a:tc>
                  <a:txBody>
                    <a:bodyPr/>
                    <a:lstStyle/>
                    <a:p>
                      <a:r>
                        <a:rPr kumimoji="1" lang="ja-JP" altLang="en-US" sz="1800" b="1" dirty="0">
                          <a:latin typeface="ＭＳ Ｐゴシック" panose="020B0600070205080204" pitchFamily="50" charset="-128"/>
                          <a:ea typeface="ＭＳ Ｐゴシック" panose="020B0600070205080204" pitchFamily="50" charset="-128"/>
                        </a:rPr>
                        <a:t>京都市</a:t>
                      </a:r>
                    </a:p>
                  </a:txBody>
                  <a:tcPr anchor="b"/>
                </a:tc>
                <a:tc>
                  <a:txBody>
                    <a:bodyPr/>
                    <a:lstStyle/>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100.4</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a:t>
                      </a:r>
                    </a:p>
                  </a:txBody>
                  <a:tcPr anchor="b"/>
                </a:tc>
                <a:tc>
                  <a:txBody>
                    <a:bodyPr/>
                    <a:lstStyle/>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         12.0</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a:t>
                      </a:r>
                    </a:p>
                  </a:txBody>
                  <a:tcPr anchor="b"/>
                </a:tc>
                <a:tc>
                  <a:txBody>
                    <a:bodyPr/>
                    <a:lstStyle/>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132.0</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a:t>
                      </a:r>
                    </a:p>
                  </a:txBody>
                  <a:tcPr anchor="b"/>
                </a:tc>
                <a:tc>
                  <a:txBody>
                    <a:bodyPr/>
                    <a:lstStyle/>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185</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億円</a:t>
                      </a:r>
                    </a:p>
                  </a:txBody>
                  <a:tcPr anchor="b"/>
                </a:tc>
                <a:extLst>
                  <a:ext uri="{0D108BD9-81ED-4DB2-BD59-A6C34878D82A}">
                    <a16:rowId xmlns:a16="http://schemas.microsoft.com/office/drawing/2014/main" val="3793454048"/>
                  </a:ext>
                </a:extLst>
              </a:tr>
              <a:tr h="366654">
                <a:tc>
                  <a:txBody>
                    <a:bodyPr/>
                    <a:lstStyle/>
                    <a:p>
                      <a:r>
                        <a:rPr kumimoji="1" lang="ja-JP" altLang="en-US" sz="1800" b="1" dirty="0">
                          <a:latin typeface="ＭＳ Ｐゴシック" panose="020B0600070205080204" pitchFamily="50" charset="-128"/>
                          <a:ea typeface="ＭＳ Ｐゴシック" panose="020B0600070205080204" pitchFamily="50" charset="-128"/>
                        </a:rPr>
                        <a:t>神戸市</a:t>
                      </a:r>
                    </a:p>
                  </a:txBody>
                  <a:tcPr anchor="b">
                    <a:solidFill>
                      <a:schemeClr val="accent5">
                        <a:lumMod val="90000"/>
                      </a:schemeClr>
                    </a:solidFill>
                  </a:tcPr>
                </a:tc>
                <a:tc>
                  <a:txBody>
                    <a:bodyPr/>
                    <a:lstStyle/>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98.7</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a:t>
                      </a:r>
                    </a:p>
                  </a:txBody>
                  <a:tcPr anchor="b">
                    <a:solidFill>
                      <a:schemeClr val="accent5">
                        <a:lumMod val="90000"/>
                      </a:schemeClr>
                    </a:solidFill>
                  </a:tcPr>
                </a:tc>
                <a:tc>
                  <a:txBody>
                    <a:bodyPr/>
                    <a:lstStyle/>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           4.9</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a:t>
                      </a:r>
                    </a:p>
                  </a:txBody>
                  <a:tcPr anchor="b">
                    <a:solidFill>
                      <a:schemeClr val="accent5">
                        <a:lumMod val="90000"/>
                      </a:schemeClr>
                    </a:solidFill>
                  </a:tcPr>
                </a:tc>
                <a:tc>
                  <a:txBody>
                    <a:bodyPr/>
                    <a:lstStyle/>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64.5</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a:t>
                      </a:r>
                    </a:p>
                  </a:txBody>
                  <a:tcPr anchor="b">
                    <a:solidFill>
                      <a:schemeClr val="accent5">
                        <a:lumMod val="90000"/>
                      </a:schemeClr>
                    </a:solidFill>
                  </a:tcPr>
                </a:tc>
                <a:tc>
                  <a:txBody>
                    <a:bodyPr/>
                    <a:lstStyle/>
                    <a:p>
                      <a:pPr algn="r"/>
                      <a:r>
                        <a:rPr kumimoji="1" lang="en-US" altLang="ja-JP" sz="1800" b="1" dirty="0">
                          <a:solidFill>
                            <a:schemeClr val="tx1"/>
                          </a:solidFill>
                          <a:latin typeface="ＭＳ Ｐゴシック" panose="020B0600070205080204" pitchFamily="50" charset="-128"/>
                          <a:ea typeface="ＭＳ Ｐゴシック" panose="020B0600070205080204" pitchFamily="50" charset="-128"/>
                        </a:rPr>
                        <a:t>142</a:t>
                      </a:r>
                      <a:r>
                        <a:rPr kumimoji="1" lang="ja-JP" altLang="en-US" sz="1800" b="1" dirty="0">
                          <a:solidFill>
                            <a:schemeClr val="tx1"/>
                          </a:solidFill>
                          <a:latin typeface="ＭＳ Ｐゴシック" panose="020B0600070205080204" pitchFamily="50" charset="-128"/>
                          <a:ea typeface="ＭＳ Ｐゴシック" panose="020B0600070205080204" pitchFamily="50" charset="-128"/>
                        </a:rPr>
                        <a:t>億円</a:t>
                      </a:r>
                    </a:p>
                  </a:txBody>
                  <a:tcPr anchor="b">
                    <a:solidFill>
                      <a:schemeClr val="accent5">
                        <a:lumMod val="90000"/>
                      </a:schemeClr>
                    </a:solidFill>
                  </a:tcPr>
                </a:tc>
                <a:extLst>
                  <a:ext uri="{0D108BD9-81ED-4DB2-BD59-A6C34878D82A}">
                    <a16:rowId xmlns:a16="http://schemas.microsoft.com/office/drawing/2014/main" val="2668956629"/>
                  </a:ext>
                </a:extLst>
              </a:tr>
            </a:tbl>
          </a:graphicData>
        </a:graphic>
      </p:graphicFrame>
      <p:sp>
        <p:nvSpPr>
          <p:cNvPr id="2" name="下矢印 1"/>
          <p:cNvSpPr/>
          <p:nvPr/>
        </p:nvSpPr>
        <p:spPr>
          <a:xfrm>
            <a:off x="2821269" y="1611478"/>
            <a:ext cx="243000" cy="162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角丸四角形 2"/>
          <p:cNvSpPr/>
          <p:nvPr/>
        </p:nvSpPr>
        <p:spPr>
          <a:xfrm>
            <a:off x="184323" y="1055914"/>
            <a:ext cx="8761374" cy="1070963"/>
          </a:xfrm>
          <a:prstGeom prst="roundRect">
            <a:avLst>
              <a:gd name="adj" fmla="val 7472"/>
            </a:avLst>
          </a:prstGeom>
          <a:noFill/>
          <a:ln w="63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下矢印 10"/>
          <p:cNvSpPr/>
          <p:nvPr/>
        </p:nvSpPr>
        <p:spPr>
          <a:xfrm>
            <a:off x="4677179" y="1611478"/>
            <a:ext cx="243000" cy="162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下矢印 11"/>
          <p:cNvSpPr/>
          <p:nvPr/>
        </p:nvSpPr>
        <p:spPr>
          <a:xfrm>
            <a:off x="6533089" y="1611478"/>
            <a:ext cx="243000" cy="1620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Rectangle 4"/>
          <p:cNvSpPr>
            <a:spLocks noChangeArrowheads="1"/>
          </p:cNvSpPr>
          <p:nvPr/>
        </p:nvSpPr>
        <p:spPr bwMode="auto">
          <a:xfrm>
            <a:off x="-1588" y="-2065"/>
            <a:ext cx="9145588" cy="476250"/>
          </a:xfrm>
          <a:prstGeom prst="rect">
            <a:avLst/>
          </a:prstGeom>
          <a:gradFill flip="none" rotWithShape="1">
            <a:gsLst>
              <a:gs pos="50000">
                <a:srgbClr val="000099"/>
              </a:gs>
              <a:gs pos="90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rgbClr val="FFFFFF"/>
                </a:solidFill>
                <a:effectLst>
                  <a:outerShdw blurRad="38100" dist="38100" dir="2700000" algn="tl">
                    <a:srgbClr val="000000">
                      <a:alpha val="43137"/>
                    </a:srgbClr>
                  </a:outerShdw>
                </a:effectLst>
                <a:ea typeface="HG創英角ｺﾞｼｯｸUB" pitchFamily="49" charset="-128"/>
              </a:rPr>
              <a:t>主要な財政指標（令和</a:t>
            </a:r>
            <a:r>
              <a:rPr lang="ja-JP" altLang="en-US" sz="2800" dirty="0">
                <a:solidFill>
                  <a:schemeClr val="bg1"/>
                </a:solidFill>
                <a:effectLst>
                  <a:outerShdw blurRad="38100" dist="38100" dir="2700000" algn="tl">
                    <a:srgbClr val="000000">
                      <a:alpha val="43137"/>
                    </a:srgbClr>
                  </a:outerShdw>
                </a:effectLst>
                <a:ea typeface="HG創英角ｺﾞｼｯｸUB" pitchFamily="49" charset="-128"/>
              </a:rPr>
              <a:t>６</a:t>
            </a:r>
            <a:r>
              <a:rPr lang="ja-JP" altLang="en-US" sz="2800" dirty="0">
                <a:solidFill>
                  <a:srgbClr val="FFFFFF"/>
                </a:solidFill>
                <a:effectLst>
                  <a:outerShdw blurRad="38100" dist="38100" dir="2700000" algn="tl">
                    <a:srgbClr val="000000">
                      <a:alpha val="43137"/>
                    </a:srgbClr>
                  </a:outerShdw>
                </a:effectLst>
                <a:ea typeface="HG創英角ｺﾞｼｯｸUB" pitchFamily="49" charset="-128"/>
              </a:rPr>
              <a:t>年度決算）</a:t>
            </a:r>
            <a:endParaRPr lang="ja-JP" altLang="en-US" dirty="0">
              <a:solidFill>
                <a:srgbClr val="FFFFFF"/>
              </a:solidFill>
              <a:effectLst>
                <a:outerShdw blurRad="38100" dist="38100" dir="2700000" algn="tl">
                  <a:srgbClr val="000000">
                    <a:alpha val="43137"/>
                  </a:srgbClr>
                </a:outerShdw>
              </a:effectLst>
              <a:ea typeface="HG創英角ｺﾞｼｯｸUB" pitchFamily="49" charset="-128"/>
            </a:endParaRPr>
          </a:p>
        </p:txBody>
      </p:sp>
      <p:sp>
        <p:nvSpPr>
          <p:cNvPr id="10" name="角丸四角形 9"/>
          <p:cNvSpPr/>
          <p:nvPr/>
        </p:nvSpPr>
        <p:spPr>
          <a:xfrm>
            <a:off x="281114" y="4070530"/>
            <a:ext cx="8567791" cy="864392"/>
          </a:xfrm>
          <a:prstGeom prst="roundRect">
            <a:avLst>
              <a:gd name="adj" fmla="val 18251"/>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spcBef>
                <a:spcPts val="1200"/>
              </a:spcBef>
              <a:defRPr/>
            </a:pPr>
            <a:r>
              <a:rPr lang="ja-JP" altLang="en-US" b="1" dirty="0">
                <a:ln w="3175">
                  <a:noFill/>
                </a:ln>
                <a:solidFill>
                  <a:srgbClr val="000000"/>
                </a:solidFill>
                <a:latin typeface="ＭＳ Ｐゴシック" panose="020B0600070205080204" pitchFamily="50" charset="-128"/>
                <a:ea typeface="ＭＳ Ｐゴシック" panose="020B0600070205080204" pitchFamily="50" charset="-128"/>
              </a:rPr>
              <a:t>　　これまでの市政改革（</a:t>
            </a:r>
            <a:r>
              <a:rPr lang="ja-JP" altLang="en-US" b="1" dirty="0">
                <a:solidFill>
                  <a:srgbClr val="000000"/>
                </a:solidFill>
                <a:latin typeface="ＭＳ Ｐゴシック" panose="020B0600070205080204" pitchFamily="50" charset="-128"/>
                <a:ea typeface="ＭＳ Ｐゴシック" panose="020B0600070205080204" pitchFamily="50" charset="-128"/>
              </a:rPr>
              <a:t>市債残高及び人件費削減など）の取組により、</a:t>
            </a:r>
            <a:r>
              <a:rPr lang="ja-JP" altLang="en-US" b="1" dirty="0">
                <a:solidFill>
                  <a:srgbClr val="FFFFFF"/>
                </a:solidFill>
                <a:latin typeface="ＭＳ Ｐゴシック" panose="020B0600070205080204" pitchFamily="50" charset="-128"/>
                <a:ea typeface="ＭＳ Ｐゴシック" panose="020B0600070205080204" pitchFamily="50" charset="-128"/>
              </a:rPr>
              <a:t> </a:t>
            </a:r>
            <a:endParaRPr lang="en-US" altLang="ja-JP" b="1" dirty="0">
              <a:solidFill>
                <a:srgbClr val="FFFFFF"/>
              </a:solidFill>
              <a:latin typeface="ＭＳ Ｐゴシック" panose="020B0600070205080204" pitchFamily="50" charset="-128"/>
              <a:ea typeface="ＭＳ Ｐゴシック" panose="020B0600070205080204" pitchFamily="50" charset="-128"/>
            </a:endParaRPr>
          </a:p>
          <a:p>
            <a:pPr>
              <a:spcBef>
                <a:spcPts val="1200"/>
              </a:spcBef>
              <a:defRPr/>
            </a:pPr>
            <a:r>
              <a:rPr lang="ja-JP" altLang="en-US" b="1" dirty="0">
                <a:solidFill>
                  <a:srgbClr val="000000"/>
                </a:solidFill>
                <a:latin typeface="ＭＳ Ｐゴシック" panose="020B0600070205080204" pitchFamily="50" charset="-128"/>
                <a:ea typeface="ＭＳ Ｐゴシック" panose="020B0600070205080204" pitchFamily="50" charset="-128"/>
              </a:rPr>
              <a:t>　　経常収支比率などの財政指標は、着実に改善</a:t>
            </a:r>
            <a:endParaRPr lang="en-US" altLang="ja-JP" b="1" dirty="0">
              <a:solidFill>
                <a:srgbClr val="000000"/>
              </a:solidFill>
              <a:latin typeface="ＭＳ Ｐゴシック" panose="020B0600070205080204" pitchFamily="50" charset="-128"/>
              <a:ea typeface="ＭＳ Ｐゴシック" panose="020B0600070205080204" pitchFamily="50" charset="-128"/>
            </a:endParaRPr>
          </a:p>
        </p:txBody>
      </p:sp>
      <p:sp>
        <p:nvSpPr>
          <p:cNvPr id="13" name="スライド番号プレースホルダ 3"/>
          <p:cNvSpPr txBox="1">
            <a:spLocks noGrp="1"/>
          </p:cNvSpPr>
          <p:nvPr/>
        </p:nvSpPr>
        <p:spPr bwMode="auto">
          <a:xfrm>
            <a:off x="7010400" y="4786313"/>
            <a:ext cx="2133600" cy="357187"/>
          </a:xfrm>
          <a:prstGeom prst="rect">
            <a:avLst/>
          </a:prstGeom>
          <a:noFill/>
          <a:ln>
            <a:miter lim="800000"/>
            <a:headEnd/>
            <a:tailEnd/>
          </a:ln>
        </p:spPr>
        <p:txBody>
          <a:bodyPr lIns="77929" tIns="38964" rIns="77929" bIns="38964"/>
          <a:lstStyle/>
          <a:p>
            <a:pPr algn="r" eaLnBrk="1" hangingPunct="1">
              <a:defRPr/>
            </a:pPr>
            <a:r>
              <a:rPr lang="en-US" altLang="ja-JP" sz="2000" b="1" dirty="0">
                <a:solidFill>
                  <a:srgbClr val="000000"/>
                </a:solidFill>
                <a:effectLst>
                  <a:outerShdw blurRad="38100" dist="38100" dir="2700000" algn="tl">
                    <a:srgbClr val="C0C0C0"/>
                  </a:outerShdw>
                </a:effectLst>
              </a:rPr>
              <a:t>8</a:t>
            </a:r>
          </a:p>
        </p:txBody>
      </p:sp>
      <p:sp>
        <p:nvSpPr>
          <p:cNvPr id="14" name="正方形/長方形 13"/>
          <p:cNvSpPr/>
          <p:nvPr/>
        </p:nvSpPr>
        <p:spPr>
          <a:xfrm>
            <a:off x="158254" y="3519733"/>
            <a:ext cx="6617835" cy="4572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en-US" altLang="ja-JP" sz="1600" b="1" dirty="0">
                <a:latin typeface="ＭＳ Ｐゴシック" panose="020B0600070205080204" pitchFamily="50" charset="-128"/>
                <a:ea typeface="ＭＳ Ｐゴシック" panose="020B0600070205080204" pitchFamily="50" charset="-128"/>
              </a:rPr>
              <a:t>※</a:t>
            </a:r>
            <a:r>
              <a:rPr lang="ja-JP" altLang="en-US" sz="1600" b="1" dirty="0">
                <a:latin typeface="ＭＳ Ｐゴシック" panose="020B0600070205080204" pitchFamily="50" charset="-128"/>
                <a:ea typeface="ＭＳ Ｐゴシック" panose="020B0600070205080204" pitchFamily="50" charset="-128"/>
              </a:rPr>
              <a:t>大阪市</a:t>
            </a:r>
            <a:r>
              <a:rPr kumimoji="1" lang="ja-JP" altLang="en-US" sz="1600" b="1" dirty="0">
                <a:latin typeface="ＭＳ Ｐゴシック" panose="020B0600070205080204" pitchFamily="50" charset="-128"/>
                <a:ea typeface="ＭＳ Ｐゴシック" panose="020B0600070205080204" pitchFamily="50" charset="-128"/>
              </a:rPr>
              <a:t>財政調整基金</a:t>
            </a:r>
            <a:r>
              <a:rPr kumimoji="1" lang="ja-JP" altLang="en-US" sz="1600" b="1" dirty="0">
                <a:solidFill>
                  <a:schemeClr val="tx1"/>
                </a:solidFill>
                <a:latin typeface="ＭＳ Ｐゴシック" panose="020B0600070205080204" pitchFamily="50" charset="-128"/>
                <a:ea typeface="ＭＳ Ｐゴシック" panose="020B0600070205080204" pitchFamily="50" charset="-128"/>
              </a:rPr>
              <a:t>残高：</a:t>
            </a:r>
            <a:r>
              <a:rPr lang="en-US" altLang="ja-JP" sz="1600" b="1" dirty="0">
                <a:solidFill>
                  <a:srgbClr val="FF0000"/>
                </a:solidFill>
                <a:latin typeface="ＭＳ Ｐゴシック" panose="020B0600070205080204" pitchFamily="50" charset="-128"/>
                <a:ea typeface="ＭＳ Ｐゴシック" panose="020B0600070205080204" pitchFamily="50" charset="-128"/>
              </a:rPr>
              <a:t> </a:t>
            </a:r>
            <a:r>
              <a:rPr lang="en-US" altLang="ja-JP" sz="1600" b="1" dirty="0">
                <a:solidFill>
                  <a:schemeClr val="tx1"/>
                </a:solidFill>
                <a:latin typeface="ＭＳ Ｐゴシック" panose="020B0600070205080204" pitchFamily="50" charset="-128"/>
                <a:ea typeface="ＭＳ Ｐゴシック" panose="020B0600070205080204" pitchFamily="50" charset="-128"/>
              </a:rPr>
              <a:t>3,098</a:t>
            </a:r>
            <a:r>
              <a:rPr lang="ja-JP" altLang="en-US" sz="1600" b="1" dirty="0">
                <a:solidFill>
                  <a:schemeClr val="tx1"/>
                </a:solidFill>
                <a:latin typeface="ＭＳ Ｐゴシック" panose="020B0600070205080204" pitchFamily="50" charset="-128"/>
                <a:ea typeface="ＭＳ Ｐゴシック" panose="020B0600070205080204" pitchFamily="50" charset="-128"/>
              </a:rPr>
              <a:t>億円（</a:t>
            </a:r>
            <a:r>
              <a:rPr lang="en-US" altLang="ja-JP" sz="1600" b="1" dirty="0">
                <a:solidFill>
                  <a:schemeClr val="tx1"/>
                </a:solidFill>
                <a:latin typeface="ＭＳ Ｐゴシック" panose="020B0600070205080204" pitchFamily="50" charset="-128"/>
                <a:ea typeface="ＭＳ Ｐゴシック" panose="020B0600070205080204" pitchFamily="50" charset="-128"/>
              </a:rPr>
              <a:t>R</a:t>
            </a:r>
            <a:r>
              <a:rPr lang="ja-JP" altLang="en-US" sz="1600" b="1" dirty="0">
                <a:solidFill>
                  <a:schemeClr val="tx1"/>
                </a:solidFill>
                <a:latin typeface="ＭＳ Ｐゴシック" panose="020B0600070205080204" pitchFamily="50" charset="-128"/>
                <a:ea typeface="ＭＳ Ｐゴシック" panose="020B0600070205080204" pitchFamily="50" charset="-128"/>
              </a:rPr>
              <a:t>８年度</a:t>
            </a:r>
            <a:r>
              <a:rPr kumimoji="1" lang="ja-JP" altLang="en-US" sz="1600" b="1" dirty="0">
                <a:latin typeface="ＭＳ Ｐゴシック" panose="020B0600070205080204" pitchFamily="50" charset="-128"/>
                <a:ea typeface="ＭＳ Ｐゴシック" panose="020B0600070205080204" pitchFamily="50" charset="-128"/>
              </a:rPr>
              <a:t>末見込）</a:t>
            </a:r>
          </a:p>
        </p:txBody>
      </p:sp>
    </p:spTree>
    <p:extLst>
      <p:ext uri="{BB962C8B-B14F-4D97-AF65-F5344CB8AC3E}">
        <p14:creationId xmlns:p14="http://schemas.microsoft.com/office/powerpoint/2010/main" val="1232096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1588" y="0"/>
            <a:ext cx="9145588" cy="476250"/>
          </a:xfrm>
          <a:prstGeom prst="rect">
            <a:avLst/>
          </a:prstGeom>
          <a:gradFill flip="none" rotWithShape="1">
            <a:gsLst>
              <a:gs pos="42000">
                <a:srgbClr val="000099"/>
              </a:gs>
              <a:gs pos="87000">
                <a:schemeClr val="bg1"/>
              </a:gs>
            </a:gsLst>
            <a:lin ang="0" scaled="1"/>
            <a:tileRect/>
          </a:gradFill>
          <a:ln w="38100" algn="ctr">
            <a:noFill/>
            <a:miter lim="800000"/>
            <a:headEnd/>
            <a:tailEnd/>
          </a:ln>
          <a:effectLst/>
        </p:spPr>
        <p:txBody>
          <a:bodyPr wrap="none" lIns="77929" tIns="38964" rIns="77929" bIns="38964" anchor="ctr"/>
          <a:lstStyle/>
          <a:p>
            <a:pPr eaLnBrk="1" hangingPunct="1">
              <a:defRPr/>
            </a:pPr>
            <a:r>
              <a:rPr lang="ja-JP" altLang="en-US" sz="2800" dirty="0">
                <a:solidFill>
                  <a:srgbClr val="FFFFFF"/>
                </a:solidFill>
                <a:effectLst>
                  <a:outerShdw blurRad="38100" dist="38100" dir="2700000" algn="tl">
                    <a:srgbClr val="000000">
                      <a:alpha val="43137"/>
                    </a:srgbClr>
                  </a:outerShdw>
                </a:effectLst>
                <a:ea typeface="HG創英角ｺﾞｼｯｸUB" pitchFamily="49" charset="-128"/>
              </a:rPr>
              <a:t>今後の財政収支概算（粗い試算）</a:t>
            </a:r>
            <a:endParaRPr lang="en-US" altLang="ja-JP" sz="2800" dirty="0">
              <a:solidFill>
                <a:srgbClr val="FFFFFF"/>
              </a:solidFill>
              <a:effectLst>
                <a:outerShdw blurRad="38100" dist="38100" dir="2700000" algn="tl">
                  <a:srgbClr val="000000">
                    <a:alpha val="43137"/>
                  </a:srgbClr>
                </a:outerShdw>
              </a:effectLst>
              <a:ea typeface="HG創英角ｺﾞｼｯｸUB" pitchFamily="49" charset="-128"/>
            </a:endParaRPr>
          </a:p>
        </p:txBody>
      </p:sp>
      <p:sp>
        <p:nvSpPr>
          <p:cNvPr id="15365" name="正方形/長方形 12"/>
          <p:cNvSpPr>
            <a:spLocks noChangeArrowheads="1"/>
          </p:cNvSpPr>
          <p:nvPr/>
        </p:nvSpPr>
        <p:spPr bwMode="auto">
          <a:xfrm>
            <a:off x="252504" y="4568292"/>
            <a:ext cx="8507049" cy="536341"/>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104434" tIns="52217" rIns="104434" bIns="52217" anchor="ctr">
            <a:spAutoFit/>
          </a:bodyPr>
          <a:lstStyle>
            <a:lvl1pPr marL="361950" indent="-3619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17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17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None/>
            </a:pPr>
            <a:r>
              <a:rPr lang="ja-JP" altLang="en-US" sz="1400" b="1" spc="-100" dirty="0">
                <a:latin typeface="+mn-ea"/>
                <a:ea typeface="+mn-ea"/>
                <a:cs typeface="メイリオ" pitchFamily="50" charset="-128"/>
              </a:rPr>
              <a:t>　　今後の財政運営については、税収、金利・物価動向などの不確定要素が収支に大きな影響を与える可能性がある中、</a:t>
            </a:r>
            <a:endParaRPr lang="en-US" altLang="ja-JP" sz="1400" b="1" spc="-100" dirty="0">
              <a:latin typeface="+mn-ea"/>
              <a:ea typeface="+mn-ea"/>
              <a:cs typeface="メイリオ" pitchFamily="50" charset="-128"/>
            </a:endParaRPr>
          </a:p>
          <a:p>
            <a:pPr eaLnBrk="1" hangingPunct="1">
              <a:spcBef>
                <a:spcPct val="0"/>
              </a:spcBef>
              <a:buNone/>
            </a:pPr>
            <a:r>
              <a:rPr lang="ja-JP" altLang="en-US" sz="1400" b="1" spc="-100" dirty="0">
                <a:latin typeface="+mn-ea"/>
                <a:ea typeface="+mn-ea"/>
                <a:cs typeface="メイリオ" pitchFamily="50" charset="-128"/>
              </a:rPr>
              <a:t>　　急激な環境変化にも対応できるよう、たゆみなく市政改革に取り組み、持続可能な財政構造を構築していく必要がある</a:t>
            </a:r>
            <a:endParaRPr lang="en-US" altLang="ja-JP" sz="1400" b="1" spc="-100" dirty="0">
              <a:latin typeface="+mn-ea"/>
              <a:ea typeface="+mn-ea"/>
              <a:cs typeface="メイリオ" pitchFamily="50" charset="-128"/>
            </a:endParaRPr>
          </a:p>
        </p:txBody>
      </p:sp>
      <p:sp>
        <p:nvSpPr>
          <p:cNvPr id="16" name="下矢印 15"/>
          <p:cNvSpPr/>
          <p:nvPr/>
        </p:nvSpPr>
        <p:spPr>
          <a:xfrm>
            <a:off x="4382719" y="4406765"/>
            <a:ext cx="440644" cy="136892"/>
          </a:xfrm>
          <a:prstGeom prst="downArrow">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4434" tIns="52217" rIns="104434" bIns="52217" anchor="ctr"/>
          <a:lstStyle/>
          <a:p>
            <a:pPr algn="ctr" eaLnBrk="1" hangingPunct="1">
              <a:defRPr/>
            </a:pPr>
            <a:endParaRPr lang="ja-JP" altLang="en-US" dirty="0">
              <a:solidFill>
                <a:srgbClr val="FFFFFF"/>
              </a:solidFill>
            </a:endParaRPr>
          </a:p>
        </p:txBody>
      </p:sp>
      <p:sp>
        <p:nvSpPr>
          <p:cNvPr id="12" name="スライド番号プレースホルダ 3"/>
          <p:cNvSpPr txBox="1">
            <a:spLocks noGrp="1"/>
          </p:cNvSpPr>
          <p:nvPr/>
        </p:nvSpPr>
        <p:spPr bwMode="auto">
          <a:xfrm>
            <a:off x="7010400" y="4786313"/>
            <a:ext cx="2133600" cy="357187"/>
          </a:xfrm>
          <a:prstGeom prst="rect">
            <a:avLst/>
          </a:prstGeom>
          <a:noFill/>
          <a:ln>
            <a:miter lim="800000"/>
            <a:headEnd/>
            <a:tailEnd/>
          </a:ln>
        </p:spPr>
        <p:txBody>
          <a:bodyPr lIns="77929" tIns="38964" rIns="77929" bIns="38964"/>
          <a:lstStyle/>
          <a:p>
            <a:pPr algn="r" eaLnBrk="1" hangingPunct="1">
              <a:defRPr/>
            </a:pPr>
            <a:r>
              <a:rPr lang="en-US" altLang="ja-JP" sz="2000" b="1" dirty="0">
                <a:effectLst>
                  <a:outerShdw blurRad="38100" dist="38100" dir="2700000" algn="tl">
                    <a:srgbClr val="C0C0C0"/>
                  </a:outerShdw>
                </a:effectLst>
              </a:rPr>
              <a:t>9</a:t>
            </a:r>
          </a:p>
        </p:txBody>
      </p:sp>
      <p:sp>
        <p:nvSpPr>
          <p:cNvPr id="3" name="角丸四角形 2"/>
          <p:cNvSpPr/>
          <p:nvPr/>
        </p:nvSpPr>
        <p:spPr>
          <a:xfrm>
            <a:off x="252504" y="4519023"/>
            <a:ext cx="457200" cy="406142"/>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a:t>
            </a:r>
          </a:p>
        </p:txBody>
      </p:sp>
      <p:pic>
        <p:nvPicPr>
          <p:cNvPr id="5" name="図 4">
            <a:extLst>
              <a:ext uri="{FF2B5EF4-FFF2-40B4-BE49-F238E27FC236}">
                <a16:creationId xmlns:a16="http://schemas.microsoft.com/office/drawing/2014/main" id="{21707EA8-24A3-0E30-2F1B-C5400EB9846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104" y="1319514"/>
            <a:ext cx="7574876" cy="3090498"/>
          </a:xfrm>
          <a:prstGeom prst="rect">
            <a:avLst/>
          </a:prstGeom>
        </p:spPr>
      </p:pic>
      <p:pic>
        <p:nvPicPr>
          <p:cNvPr id="7" name="図 6">
            <a:extLst>
              <a:ext uri="{FF2B5EF4-FFF2-40B4-BE49-F238E27FC236}">
                <a16:creationId xmlns:a16="http://schemas.microsoft.com/office/drawing/2014/main" id="{C2887DBF-DF9F-3738-A3E6-10F7983A29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99228" y="458993"/>
            <a:ext cx="3463668" cy="1555002"/>
          </a:xfrm>
          <a:prstGeom prst="rect">
            <a:avLst/>
          </a:prstGeom>
        </p:spPr>
      </p:pic>
      <p:sp>
        <p:nvSpPr>
          <p:cNvPr id="8" name="正方形/長方形 7">
            <a:extLst>
              <a:ext uri="{FF2B5EF4-FFF2-40B4-BE49-F238E27FC236}">
                <a16:creationId xmlns:a16="http://schemas.microsoft.com/office/drawing/2014/main" id="{00043877-0D3C-7A65-34C4-11C8C6468F76}"/>
              </a:ext>
            </a:extLst>
          </p:cNvPr>
          <p:cNvSpPr/>
          <p:nvPr/>
        </p:nvSpPr>
        <p:spPr>
          <a:xfrm>
            <a:off x="6400803" y="1481560"/>
            <a:ext cx="1343909" cy="186910"/>
          </a:xfrm>
          <a:prstGeom prst="rect">
            <a:avLst/>
          </a:prstGeom>
          <a:solidFill>
            <a:schemeClr val="tx2">
              <a:lumMod val="20000"/>
              <a:lumOff val="8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chemeClr val="tx1"/>
                </a:solidFill>
                <a:latin typeface="+mn-ea"/>
              </a:rPr>
              <a:t>前回版（</a:t>
            </a:r>
            <a:r>
              <a:rPr lang="en-US" altLang="ja-JP" sz="1000" b="1" dirty="0">
                <a:solidFill>
                  <a:schemeClr val="tx1"/>
                </a:solidFill>
                <a:latin typeface="+mn-ea"/>
              </a:rPr>
              <a:t>R7</a:t>
            </a:r>
            <a:r>
              <a:rPr lang="ja-JP" altLang="en-US" sz="1000" b="1" dirty="0">
                <a:solidFill>
                  <a:schemeClr val="tx1"/>
                </a:solidFill>
                <a:latin typeface="+mn-ea"/>
              </a:rPr>
              <a:t>年</a:t>
            </a:r>
            <a:r>
              <a:rPr lang="en-US" altLang="ja-JP" sz="1000" b="1" dirty="0">
                <a:solidFill>
                  <a:schemeClr val="tx1"/>
                </a:solidFill>
                <a:latin typeface="+mn-ea"/>
              </a:rPr>
              <a:t>2</a:t>
            </a:r>
            <a:r>
              <a:rPr lang="ja-JP" altLang="en-US" sz="1000" b="1" dirty="0">
                <a:solidFill>
                  <a:schemeClr val="tx1"/>
                </a:solidFill>
                <a:latin typeface="+mn-ea"/>
              </a:rPr>
              <a:t>月）</a:t>
            </a:r>
            <a:endParaRPr kumimoji="1" lang="ja-JP" altLang="en-US" sz="1000" b="1" dirty="0">
              <a:solidFill>
                <a:schemeClr val="tx1"/>
              </a:solidFill>
              <a:latin typeface="+mn-ea"/>
            </a:endParaRPr>
          </a:p>
        </p:txBody>
      </p:sp>
      <p:sp>
        <p:nvSpPr>
          <p:cNvPr id="6" name="メモ 10">
            <a:extLst>
              <a:ext uri="{FF2B5EF4-FFF2-40B4-BE49-F238E27FC236}">
                <a16:creationId xmlns:a16="http://schemas.microsoft.com/office/drawing/2014/main" id="{30BEB227-702B-6F35-C79F-A76967363E4A}"/>
              </a:ext>
            </a:extLst>
          </p:cNvPr>
          <p:cNvSpPr/>
          <p:nvPr/>
        </p:nvSpPr>
        <p:spPr>
          <a:xfrm>
            <a:off x="2187650" y="3167214"/>
            <a:ext cx="2345544" cy="688485"/>
          </a:xfrm>
          <a:prstGeom prst="foldedCorner">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hangingPunct="1">
              <a:defRPr/>
            </a:pPr>
            <a:endParaRPr lang="en-US" altLang="ja-JP" sz="1050" b="1" dirty="0">
              <a:solidFill>
                <a:srgbClr val="000000"/>
              </a:solidFill>
              <a:latin typeface="ＭＳ Ｐゴシック" panose="020B0600070205080204" pitchFamily="50" charset="-128"/>
              <a:ea typeface="ＭＳ Ｐゴシック" panose="020B0600070205080204" pitchFamily="50" charset="-128"/>
            </a:endParaRPr>
          </a:p>
          <a:p>
            <a:pPr eaLnBrk="1" hangingPunct="1">
              <a:defRPr/>
            </a:pPr>
            <a:r>
              <a:rPr lang="ja-JP" altLang="en-US" sz="1050" b="1" dirty="0">
                <a:solidFill>
                  <a:srgbClr val="000000"/>
                </a:solidFill>
                <a:latin typeface="ＭＳ Ｐゴシック" panose="020B0600070205080204" pitchFamily="50" charset="-128"/>
                <a:ea typeface="ＭＳ Ｐゴシック" panose="020B0600070205080204" pitchFamily="50" charset="-128"/>
              </a:rPr>
              <a:t>この試算には多くの不確定要素（税収や金利・物価動向など）があり、相当の幅をもって見る必要がある</a:t>
            </a:r>
            <a:endParaRPr lang="en-US" altLang="ja-JP" sz="1050" b="1" dirty="0">
              <a:solidFill>
                <a:srgbClr val="000000"/>
              </a:solidFill>
              <a:latin typeface="ＭＳ Ｐゴシック" panose="020B0600070205080204" pitchFamily="50" charset="-128"/>
              <a:ea typeface="ＭＳ Ｐゴシック" panose="020B0600070205080204" pitchFamily="50" charset="-128"/>
            </a:endParaRPr>
          </a:p>
        </p:txBody>
      </p:sp>
    </p:spTree>
    <p:extLst>
      <p:ext uri="{BB962C8B-B14F-4D97-AF65-F5344CB8AC3E}">
        <p14:creationId xmlns:p14="http://schemas.microsoft.com/office/powerpoint/2010/main" val="4267691909"/>
      </p:ext>
    </p:extLst>
  </p:cSld>
  <p:clrMapOvr>
    <a:masterClrMapping/>
  </p:clrMapOvr>
  <p:transition/>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30039</TotalTime>
  <Words>11012</Words>
  <PresentationFormat>画面に合わせる (16:9)</PresentationFormat>
  <Paragraphs>1254</Paragraphs>
  <Slides>57</Slides>
  <Notes>57</Notes>
  <HiddenSlides>0</HiddenSlides>
  <MMClips>0</MMClips>
  <ScaleCrop>false</ScaleCrop>
  <HeadingPairs>
    <vt:vector size="10" baseType="variant">
      <vt:variant>
        <vt:lpstr>使用されているフォント</vt:lpstr>
      </vt:variant>
      <vt:variant>
        <vt:i4>16</vt:i4>
      </vt:variant>
      <vt:variant>
        <vt:lpstr>テーマ</vt:lpstr>
      </vt:variant>
      <vt:variant>
        <vt:i4>2</vt:i4>
      </vt:variant>
      <vt:variant>
        <vt:lpstr>埋め込まれた OLE サーバー</vt:lpstr>
      </vt:variant>
      <vt:variant>
        <vt:i4>2</vt:i4>
      </vt:variant>
      <vt:variant>
        <vt:lpstr>スライド タイトル</vt:lpstr>
      </vt:variant>
      <vt:variant>
        <vt:i4>57</vt:i4>
      </vt:variant>
      <vt:variant>
        <vt:lpstr>目的別スライド ショー</vt:lpstr>
      </vt:variant>
      <vt:variant>
        <vt:i4>1</vt:i4>
      </vt:variant>
    </vt:vector>
  </HeadingPairs>
  <TitlesOfParts>
    <vt:vector size="78" baseType="lpstr">
      <vt:lpstr>BIZ UDPゴシック</vt:lpstr>
      <vt:lpstr>HGP創英角ｺﾞｼｯｸUB</vt:lpstr>
      <vt:lpstr>HGｺﾞｼｯｸM</vt:lpstr>
      <vt:lpstr>HG丸ｺﾞｼｯｸM-PRO</vt:lpstr>
      <vt:lpstr>HG創英角ｺﾞｼｯｸUB</vt:lpstr>
      <vt:lpstr>Meiryo UI</vt:lpstr>
      <vt:lpstr>ＭＳ Ｐゴシック</vt:lpstr>
      <vt:lpstr>ＭＳ Ｐゴシック</vt:lpstr>
      <vt:lpstr>ＭＳ ゴシック</vt:lpstr>
      <vt:lpstr>UD デジタル 教科書体 N</vt:lpstr>
      <vt:lpstr>Yu Gothic UI</vt:lpstr>
      <vt:lpstr>メイリオ</vt:lpstr>
      <vt:lpstr>游ゴシック</vt:lpstr>
      <vt:lpstr>Arial</vt:lpstr>
      <vt:lpstr>Century</vt:lpstr>
      <vt:lpstr>Wingdings</vt:lpstr>
      <vt:lpstr>標準デザイン</vt:lpstr>
      <vt:lpstr>1_標準デザイン</vt:lpstr>
      <vt:lpstr>グラフ</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Ｒ３市長会見</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2026-02-10T08:42:14Z</cp:lastPrinted>
  <dcterms:created xsi:type="dcterms:W3CDTF">2011-01-05T04:40:46Z</dcterms:created>
  <dcterms:modified xsi:type="dcterms:W3CDTF">2026-02-12T03:37:33Z</dcterms:modified>
</cp:coreProperties>
</file>