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saveSubsetFonts="1">
  <p:sldMasterIdLst>
    <p:sldMasterId id="2147483648" r:id="rId1"/>
  </p:sldMasterIdLst>
  <p:notesMasterIdLst>
    <p:notesMasterId r:id="rId14"/>
  </p:notesMasterIdLst>
  <p:handoutMasterIdLst>
    <p:handoutMasterId r:id="rId15"/>
  </p:handoutMasterIdLst>
  <p:sldIdLst>
    <p:sldId id="1524" r:id="rId2"/>
    <p:sldId id="2322" r:id="rId3"/>
    <p:sldId id="2318" r:id="rId4"/>
    <p:sldId id="2315" r:id="rId5"/>
    <p:sldId id="2409" r:id="rId6"/>
    <p:sldId id="2316" r:id="rId7"/>
    <p:sldId id="2375" r:id="rId8"/>
    <p:sldId id="2304" r:id="rId9"/>
    <p:sldId id="2377" r:id="rId10"/>
    <p:sldId id="2357" r:id="rId11"/>
    <p:sldId id="2305" r:id="rId12"/>
    <p:sldId id="2398" r:id="rId13"/>
  </p:sldIdLst>
  <p:sldSz cx="9144000" cy="5143500" type="screen16x9"/>
  <p:notesSz cx="6807200" cy="9939338"/>
  <p:custShowLst>
    <p:custShow name="Ｒ３市長会見" id="0">
      <p:sldLst/>
    </p:custShow>
  </p:custShow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382588" indent="-4127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773113" indent="-90488"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162050" indent="-138113"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552575" indent="-18732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1665" userDrawn="1">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20A46A-DADC-90FF-6921-BB7E54B6871B}" name="北村　恵美子 / KITAMURA Emiko" initials="恵北" userId="S::kitamura-emiko-cs@city.osaka.lg.jp::a4d21c2f-ac5d-4dfc-911e-774f88445dc6" providerId="AD"/>
  <p188:author id="{ABC57DAA-4E7A-1274-594C-EC8CB1FEACC0}" name="村田　達也 / MURATA Tatsuya" initials="達村" userId="S::murata-tatsuya-ff@city.osaka.lg.jp::8e28b7d3-7884-4cd4-9d23-3a4f7689ac9c" providerId="AD"/>
  <p188:author id="{17B8BCC4-2089-BE17-BC38-869F80941371}" name="鳥谷　一恵 / TOYA Kazue" initials="一鳥" userId="S::toya-kazue-rx@city.osaka.lg.jp::efdf92ac-e98e-4450-b9e8-61048068732b" providerId="AD"/>
  <p188:author id="{247DE4D8-396D-7996-DE15-D690AE790CAC}" name="川辺　俊輔" initials="川辺　俊輔" userId="S::s-kawabe@city.osaka.lg.jp::b307fc37-a635-49d2-83b0-2b89ca1a86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99"/>
    <a:srgbClr val="FF9966"/>
    <a:srgbClr val="3366CC"/>
    <a:srgbClr val="DEE8F2"/>
    <a:srgbClr val="F9907B"/>
    <a:srgbClr val="99CCFF"/>
    <a:srgbClr val="87A9CF"/>
    <a:srgbClr val="6B7CC3"/>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2565" autoAdjust="0"/>
  </p:normalViewPr>
  <p:slideViewPr>
    <p:cSldViewPr snapToGrid="0">
      <p:cViewPr varScale="1">
        <p:scale>
          <a:sx n="96" d="100"/>
          <a:sy n="96" d="100"/>
        </p:scale>
        <p:origin x="1032" y="62"/>
      </p:cViewPr>
      <p:guideLst>
        <p:guide orient="horz" pos="1665"/>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1" d="100"/>
          <a:sy n="41" d="100"/>
        </p:scale>
        <p:origin x="-2784" y="-120"/>
      </p:cViewPr>
      <p:guideLst>
        <p:guide orient="horz" pos="3130"/>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
            <a:ext cx="2951163" cy="496888"/>
          </a:xfrm>
          <a:prstGeom prst="rect">
            <a:avLst/>
          </a:prstGeom>
        </p:spPr>
        <p:txBody>
          <a:bodyPr vert="horz" lIns="91136" tIns="45566" rIns="91136" bIns="45566" rtlCol="0"/>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3" name="日付プレースホルダー 2"/>
          <p:cNvSpPr>
            <a:spLocks noGrp="1"/>
          </p:cNvSpPr>
          <p:nvPr>
            <p:ph type="dt" sz="quarter" idx="1"/>
          </p:nvPr>
        </p:nvSpPr>
        <p:spPr>
          <a:xfrm>
            <a:off x="3856052" y="1"/>
            <a:ext cx="2949576" cy="496888"/>
          </a:xfrm>
          <a:prstGeom prst="rect">
            <a:avLst/>
          </a:prstGeom>
        </p:spPr>
        <p:txBody>
          <a:bodyPr vert="horz" lIns="91136" tIns="45566" rIns="91136" bIns="45566" rtlCol="0"/>
          <a:lstStyle>
            <a:lvl1pPr algn="r" eaLnBrk="1" hangingPunct="1">
              <a:defRPr sz="1200">
                <a:latin typeface="Arial" charset="0"/>
                <a:ea typeface="ＭＳ Ｐゴシック" charset="-128"/>
              </a:defRPr>
            </a:lvl1pPr>
          </a:lstStyle>
          <a:p>
            <a:pPr>
              <a:defRPr/>
            </a:pPr>
            <a:fld id="{C2EC90AB-8C9B-4810-B2A6-BE0F6846678D}" type="datetimeFigureOut">
              <a:rPr lang="ja-JP" altLang="en-US">
                <a:latin typeface="ＭＳ Ｐゴシック" panose="020B0600070205080204" pitchFamily="50" charset="-128"/>
              </a:rPr>
              <a:pPr>
                <a:defRPr/>
              </a:pPr>
              <a:t>2026/2/12</a:t>
            </a:fld>
            <a:endParaRPr lang="ja-JP" altLang="en-US" dirty="0">
              <a:latin typeface="ＭＳ Ｐゴシック" panose="020B0600070205080204" pitchFamily="50" charset="-128"/>
            </a:endParaRPr>
          </a:p>
        </p:txBody>
      </p:sp>
      <p:sp>
        <p:nvSpPr>
          <p:cNvPr id="4" name="フッター プレースホルダー 3"/>
          <p:cNvSpPr>
            <a:spLocks noGrp="1"/>
          </p:cNvSpPr>
          <p:nvPr>
            <p:ph type="ftr" sz="quarter" idx="2"/>
          </p:nvPr>
        </p:nvSpPr>
        <p:spPr>
          <a:xfrm>
            <a:off x="25" y="9440892"/>
            <a:ext cx="2951163" cy="496887"/>
          </a:xfrm>
          <a:prstGeom prst="rect">
            <a:avLst/>
          </a:prstGeom>
        </p:spPr>
        <p:txBody>
          <a:bodyPr vert="horz" lIns="91136" tIns="45566" rIns="91136" bIns="45566" rtlCol="0" anchor="b"/>
          <a:lstStyle>
            <a:lvl1pPr algn="l" eaLnBrk="1" hangingPunct="1">
              <a:defRPr sz="1200">
                <a:latin typeface="Arial" charset="0"/>
                <a:ea typeface="ＭＳ Ｐゴシック" charset="-128"/>
              </a:defRPr>
            </a:lvl1pPr>
          </a:lstStyle>
          <a:p>
            <a:pPr>
              <a:defRPr/>
            </a:pPr>
            <a:endParaRPr lang="ja-JP" altLang="en-US" dirty="0">
              <a:latin typeface="ＭＳ Ｐゴシック" panose="020B0600070205080204" pitchFamily="50" charset="-128"/>
            </a:endParaRPr>
          </a:p>
        </p:txBody>
      </p:sp>
      <p:sp>
        <p:nvSpPr>
          <p:cNvPr id="5" name="スライド番号プレースホルダー 4"/>
          <p:cNvSpPr>
            <a:spLocks noGrp="1"/>
          </p:cNvSpPr>
          <p:nvPr>
            <p:ph type="sldNum" sz="quarter" idx="3"/>
          </p:nvPr>
        </p:nvSpPr>
        <p:spPr>
          <a:xfrm>
            <a:off x="3856052" y="9440892"/>
            <a:ext cx="2949576" cy="496887"/>
          </a:xfrm>
          <a:prstGeom prst="rect">
            <a:avLst/>
          </a:prstGeom>
        </p:spPr>
        <p:txBody>
          <a:bodyPr vert="horz" wrap="square" lIns="91136" tIns="45566" rIns="91136" bIns="45566" numCol="1" anchor="b" anchorCtr="0" compatLnSpc="1">
            <a:prstTxWarp prst="textNoShape">
              <a:avLst/>
            </a:prstTxWarp>
          </a:bodyPr>
          <a:lstStyle>
            <a:lvl1pPr algn="r" eaLnBrk="1" hangingPunct="1">
              <a:defRPr sz="1200"/>
            </a:lvl1pPr>
          </a:lstStyle>
          <a:p>
            <a:pPr>
              <a:defRPr/>
            </a:pPr>
            <a:fld id="{7260A5CC-5D47-46FF-A804-BA4E424BCDE3}" type="slidenum">
              <a:rPr lang="ja-JP" altLang="en-US">
                <a:latin typeface="ＭＳ Ｐゴシック" panose="020B0600070205080204" pitchFamily="50" charset="-128"/>
              </a:rPr>
              <a:pPr>
                <a:defRPr/>
              </a:pPr>
              <a:t>‹#›</a:t>
            </a:fld>
            <a:endParaRPr lang="ja-JP" altLang="en-US" dirty="0">
              <a:latin typeface="ＭＳ Ｐゴシック" panose="020B0600070205080204" pitchFamily="50" charset="-128"/>
            </a:endParaRPr>
          </a:p>
        </p:txBody>
      </p:sp>
    </p:spTree>
    <p:extLst>
      <p:ext uri="{BB962C8B-B14F-4D97-AF65-F5344CB8AC3E}">
        <p14:creationId xmlns:p14="http://schemas.microsoft.com/office/powerpoint/2010/main" val="7426140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5" y="1"/>
            <a:ext cx="2951163"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3" name="Rectangle 3"/>
          <p:cNvSpPr>
            <a:spLocks noGrp="1" noChangeArrowheads="1"/>
          </p:cNvSpPr>
          <p:nvPr>
            <p:ph type="dt" idx="1"/>
          </p:nvPr>
        </p:nvSpPr>
        <p:spPr bwMode="auto">
          <a:xfrm>
            <a:off x="3856052" y="1"/>
            <a:ext cx="2949576" cy="4968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lvl1pPr algn="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2052"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9455" y="4721235"/>
            <a:ext cx="5448300" cy="4471988"/>
          </a:xfrm>
          <a:prstGeom prst="rect">
            <a:avLst/>
          </a:prstGeom>
          <a:noFill/>
          <a:ln w="9525">
            <a:noFill/>
            <a:miter lim="800000"/>
            <a:headEnd/>
            <a:tailEnd/>
          </a:ln>
          <a:effectLst/>
        </p:spPr>
        <p:txBody>
          <a:bodyPr vert="horz" wrap="square" lIns="91061" tIns="45532" rIns="91061" bIns="4553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5126" name="Rectangle 6"/>
          <p:cNvSpPr>
            <a:spLocks noGrp="1" noChangeArrowheads="1"/>
          </p:cNvSpPr>
          <p:nvPr>
            <p:ph type="ftr" sz="quarter" idx="4"/>
          </p:nvPr>
        </p:nvSpPr>
        <p:spPr bwMode="auto">
          <a:xfrm>
            <a:off x="25" y="9440892"/>
            <a:ext cx="2951163"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5127" name="Rectangle 7"/>
          <p:cNvSpPr>
            <a:spLocks noGrp="1" noChangeArrowheads="1"/>
          </p:cNvSpPr>
          <p:nvPr>
            <p:ph type="sldNum" sz="quarter" idx="5"/>
          </p:nvPr>
        </p:nvSpPr>
        <p:spPr bwMode="auto">
          <a:xfrm>
            <a:off x="3856052" y="9440892"/>
            <a:ext cx="2949576" cy="496887"/>
          </a:xfrm>
          <a:prstGeom prst="rect">
            <a:avLst/>
          </a:prstGeom>
          <a:noFill/>
          <a:ln w="9525">
            <a:noFill/>
            <a:miter lim="800000"/>
            <a:headEnd/>
            <a:tailEnd/>
          </a:ln>
          <a:effectLst/>
        </p:spPr>
        <p:txBody>
          <a:bodyPr vert="horz" wrap="square" lIns="91061" tIns="45532" rIns="91061" bIns="45532" numCol="1" anchor="b"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F74BB4A6-2A10-49A9-8427-7D1EF49CCD12}" type="slidenum">
              <a:rPr lang="en-US" altLang="ja-JP" smtClean="0"/>
              <a:pPr>
                <a:defRPr/>
              </a:pPr>
              <a:t>‹#›</a:t>
            </a:fld>
            <a:endParaRPr lang="en-US" altLang="ja-JP" dirty="0"/>
          </a:p>
        </p:txBody>
      </p:sp>
    </p:spTree>
    <p:extLst>
      <p:ext uri="{BB962C8B-B14F-4D97-AF65-F5344CB8AC3E}">
        <p14:creationId xmlns:p14="http://schemas.microsoft.com/office/powerpoint/2010/main" val="297820462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1pPr>
    <a:lvl2pPr marL="382588"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2pPr>
    <a:lvl3pPr marL="773113"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3pPr>
    <a:lvl4pPr marL="1162050"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4pPr>
    <a:lvl5pPr marL="1552575" algn="l" rtl="0" eaLnBrk="0" fontAlgn="base" hangingPunct="0">
      <a:spcBef>
        <a:spcPct val="30000"/>
      </a:spcBef>
      <a:spcAft>
        <a:spcPct val="0"/>
      </a:spcAft>
      <a:defRPr kumimoji="1" sz="1000" kern="1200">
        <a:solidFill>
          <a:schemeClr val="tx1"/>
        </a:solidFill>
        <a:latin typeface="ＭＳ Ｐゴシック" panose="020B0600070205080204" pitchFamily="50" charset="-128"/>
        <a:ea typeface="ＭＳ Ｐ明朝" pitchFamily="18" charset="-128"/>
        <a:cs typeface="+mn-cs"/>
      </a:defRPr>
    </a:lvl5pPr>
    <a:lvl6pPr marL="1947285" algn="l" defTabSz="778913" rtl="0" eaLnBrk="1" latinLnBrk="0" hangingPunct="1">
      <a:defRPr kumimoji="1" sz="1000" kern="1200">
        <a:solidFill>
          <a:schemeClr val="tx1"/>
        </a:solidFill>
        <a:latin typeface="+mn-lt"/>
        <a:ea typeface="+mn-ea"/>
        <a:cs typeface="+mn-cs"/>
      </a:defRPr>
    </a:lvl6pPr>
    <a:lvl7pPr marL="2336740" algn="l" defTabSz="778913" rtl="0" eaLnBrk="1" latinLnBrk="0" hangingPunct="1">
      <a:defRPr kumimoji="1" sz="1000" kern="1200">
        <a:solidFill>
          <a:schemeClr val="tx1"/>
        </a:solidFill>
        <a:latin typeface="+mn-lt"/>
        <a:ea typeface="+mn-ea"/>
        <a:cs typeface="+mn-cs"/>
      </a:defRPr>
    </a:lvl7pPr>
    <a:lvl8pPr marL="2726198" algn="l" defTabSz="778913" rtl="0" eaLnBrk="1" latinLnBrk="0" hangingPunct="1">
      <a:defRPr kumimoji="1" sz="1000" kern="1200">
        <a:solidFill>
          <a:schemeClr val="tx1"/>
        </a:solidFill>
        <a:latin typeface="+mn-lt"/>
        <a:ea typeface="+mn-ea"/>
        <a:cs typeface="+mn-cs"/>
      </a:defRPr>
    </a:lvl8pPr>
    <a:lvl9pPr marL="3115656" algn="l" defTabSz="778913" rtl="0" eaLnBrk="1" latinLnBrk="0" hangingPunct="1">
      <a:defRPr kumimoji="1"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txBox="1">
            <a:spLocks noGrp="1" noChangeArrowheads="1"/>
          </p:cNvSpPr>
          <p:nvPr/>
        </p:nvSpPr>
        <p:spPr bwMode="auto">
          <a:xfrm>
            <a:off x="4023320" y="9719852"/>
            <a:ext cx="3077518" cy="511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066" tIns="47530" rIns="95066" bIns="47530" anchor="b"/>
          <a:lstStyle>
            <a:lvl1pPr>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pPr>
            <a:fld id="{1E55F9E1-C11C-4FD5-8EC6-4E0419582A96}" type="slidenum">
              <a:rPr lang="en-US" altLang="ja-JP" sz="1200">
                <a:latin typeface="ＭＳ Ｐゴシック" panose="020B0600070205080204" pitchFamily="50" charset="-128"/>
                <a:ea typeface="ＭＳ Ｐゴシック" panose="020B0600070205080204" pitchFamily="50" charset="-128"/>
              </a:rPr>
              <a:pPr algn="r" eaLnBrk="1" hangingPunct="1">
                <a:spcBef>
                  <a:spcPct val="0"/>
                </a:spcBef>
              </a:pPr>
              <a:t>10</a:t>
            </a:fld>
            <a:endParaRPr lang="en-US" altLang="ja-JP" sz="1200" dirty="0">
              <a:latin typeface="ＭＳ Ｐゴシック" panose="020B0600070205080204" pitchFamily="50" charset="-128"/>
              <a:ea typeface="ＭＳ Ｐゴシック" panose="020B0600070205080204" pitchFamily="50" charset="-128"/>
            </a:endParaRPr>
          </a:p>
        </p:txBody>
      </p:sp>
      <p:sp>
        <p:nvSpPr>
          <p:cNvPr id="5123" name="Rectangle 2"/>
          <p:cNvSpPr>
            <a:spLocks noGrp="1" noRot="1" noChangeAspect="1" noChangeArrowheads="1" noTextEdit="1"/>
          </p:cNvSpPr>
          <p:nvPr>
            <p:ph type="sldImg"/>
          </p:nvPr>
        </p:nvSpPr>
        <p:spPr>
          <a:xfrm>
            <a:off x="112713" y="330200"/>
            <a:ext cx="6816725" cy="3835400"/>
          </a:xfrm>
          <a:ln/>
        </p:spPr>
      </p:sp>
      <p:sp>
        <p:nvSpPr>
          <p:cNvPr id="5124" name="Rectangle 3"/>
          <p:cNvSpPr>
            <a:spLocks noGrp="1" noChangeArrowheads="1"/>
          </p:cNvSpPr>
          <p:nvPr>
            <p:ph type="body" idx="1"/>
          </p:nvPr>
        </p:nvSpPr>
        <p:spPr>
          <a:xfrm>
            <a:off x="707292" y="4860728"/>
            <a:ext cx="5687943" cy="460412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892" tIns="47946" rIns="95892" bIns="47946"/>
          <a:lstStyle/>
          <a:p>
            <a:pPr eaLnBrk="1" hangingPunct="1"/>
            <a:endParaRPr lang="ja-JP" altLang="ja-JP" dirty="0"/>
          </a:p>
        </p:txBody>
      </p:sp>
    </p:spTree>
    <p:extLst>
      <p:ext uri="{BB962C8B-B14F-4D97-AF65-F5344CB8AC3E}">
        <p14:creationId xmlns:p14="http://schemas.microsoft.com/office/powerpoint/2010/main" val="715876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2A57C-D151-CCBE-52FA-BDB3C2CB94DC}"/>
            </a:ext>
          </a:extLst>
        </p:cNvPr>
        <p:cNvGrpSpPr/>
        <p:nvPr/>
      </p:nvGrpSpPr>
      <p:grpSpPr>
        <a:xfrm>
          <a:off x="0" y="0"/>
          <a:ext cx="0" cy="0"/>
          <a:chOff x="0" y="0"/>
          <a:chExt cx="0" cy="0"/>
        </a:xfrm>
      </p:grpSpPr>
      <p:sp>
        <p:nvSpPr>
          <p:cNvPr id="17410" name="スライド イメージ プレースホルダ 1">
            <a:extLst>
              <a:ext uri="{FF2B5EF4-FFF2-40B4-BE49-F238E27FC236}">
                <a16:creationId xmlns:a16="http://schemas.microsoft.com/office/drawing/2014/main" id="{FB6C3DAA-EA55-90AA-1B5F-05E1D0DA254E}"/>
              </a:ext>
            </a:extLst>
          </p:cNvPr>
          <p:cNvSpPr>
            <a:spLocks noGrp="1" noRot="1" noChangeAspect="1" noTextEdit="1"/>
          </p:cNvSpPr>
          <p:nvPr>
            <p:ph type="sldImg"/>
          </p:nvPr>
        </p:nvSpPr>
        <p:spPr>
          <a:xfrm>
            <a:off x="-6350" y="263525"/>
            <a:ext cx="6234113" cy="3508375"/>
          </a:xfrm>
          <a:ln/>
        </p:spPr>
      </p:sp>
      <p:sp>
        <p:nvSpPr>
          <p:cNvPr id="17411" name="ノート プレースホルダ 2">
            <a:extLst>
              <a:ext uri="{FF2B5EF4-FFF2-40B4-BE49-F238E27FC236}">
                <a16:creationId xmlns:a16="http://schemas.microsoft.com/office/drawing/2014/main" id="{82C5C003-FB98-D7EC-01DE-77698A5C028E}"/>
              </a:ext>
            </a:extLst>
          </p:cNvPr>
          <p:cNvSpPr>
            <a:spLocks noGrp="1"/>
          </p:cNvSpPr>
          <p:nvPr>
            <p:ph type="body" idx="1"/>
          </p:nvPr>
        </p:nvSpPr>
        <p:spPr>
          <a:xfrm>
            <a:off x="625287" y="4969599"/>
            <a:ext cx="5199931" cy="2605019"/>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en-US" altLang="ja-JP" b="0" i="0" u="none" baseline="0" dirty="0">
              <a:solidFill>
                <a:srgbClr val="FF0000"/>
              </a:solidFill>
              <a:latin typeface="+mn-ea"/>
              <a:ea typeface="+mn-ea"/>
            </a:endParaRPr>
          </a:p>
        </p:txBody>
      </p:sp>
      <p:sp>
        <p:nvSpPr>
          <p:cNvPr id="17412" name="スライド番号プレースホルダ 3">
            <a:extLst>
              <a:ext uri="{FF2B5EF4-FFF2-40B4-BE49-F238E27FC236}">
                <a16:creationId xmlns:a16="http://schemas.microsoft.com/office/drawing/2014/main" id="{98B598E7-DD68-D9D0-1EA8-57441B2A69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04279">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662434" indent="-251520" defTabSz="804279">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20704" indent="-201805" defTabSz="804279">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431618" indent="-201805" defTabSz="804279">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841072" indent="-201805" defTabSz="804279">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262222" indent="-201805" defTabSz="804279"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683368" indent="-201805" defTabSz="804279"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104524" indent="-201805" defTabSz="804279"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525674" indent="-201805" defTabSz="804279"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8CC59124-9007-4E0B-9A8B-056A5A9CA6F5}" type="slidenum">
              <a:rPr lang="en-US" altLang="ja-JP" sz="1200">
                <a:solidFill>
                  <a:srgbClr val="000000"/>
                </a:solidFill>
                <a:latin typeface="ＭＳ Ｐゴシック" panose="020B0600070205080204" pitchFamily="50" charset="-128"/>
                <a:ea typeface="ＭＳ Ｐゴシック" panose="020B0600070205080204" pitchFamily="50" charset="-128"/>
              </a:rPr>
              <a:pPr>
                <a:spcBef>
                  <a:spcPct val="0"/>
                </a:spcBef>
              </a:pPr>
              <a:t>19</a:t>
            </a:fld>
            <a:endParaRPr lang="en-US" altLang="ja-JP" sz="12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525520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31270-15D6-2C4B-2C59-A0E58C9DD36F}"/>
            </a:ext>
          </a:extLst>
        </p:cNvPr>
        <p:cNvGrpSpPr/>
        <p:nvPr/>
      </p:nvGrpSpPr>
      <p:grpSpPr>
        <a:xfrm>
          <a:off x="0" y="0"/>
          <a:ext cx="0" cy="0"/>
          <a:chOff x="0" y="0"/>
          <a:chExt cx="0" cy="0"/>
        </a:xfrm>
      </p:grpSpPr>
      <p:sp>
        <p:nvSpPr>
          <p:cNvPr id="39938" name="スライド イメージ プレースホルダ 1">
            <a:extLst>
              <a:ext uri="{FF2B5EF4-FFF2-40B4-BE49-F238E27FC236}">
                <a16:creationId xmlns:a16="http://schemas.microsoft.com/office/drawing/2014/main" id="{BCBD72BF-1C0D-864D-A746-F94E5E9B73C8}"/>
              </a:ext>
            </a:extLst>
          </p:cNvPr>
          <p:cNvSpPr>
            <a:spLocks noGrp="1" noRot="1" noChangeAspect="1" noTextEdit="1"/>
          </p:cNvSpPr>
          <p:nvPr>
            <p:ph type="sldImg"/>
          </p:nvPr>
        </p:nvSpPr>
        <p:spPr>
          <a:xfrm>
            <a:off x="-31750" y="258763"/>
            <a:ext cx="6115050" cy="3440112"/>
          </a:xfrm>
          <a:ln/>
        </p:spPr>
      </p:sp>
      <p:sp>
        <p:nvSpPr>
          <p:cNvPr id="39939" name="ノート プレースホルダ 2">
            <a:extLst>
              <a:ext uri="{FF2B5EF4-FFF2-40B4-BE49-F238E27FC236}">
                <a16:creationId xmlns:a16="http://schemas.microsoft.com/office/drawing/2014/main" id="{0F4519C7-7BB6-2472-B3B4-654244E43422}"/>
              </a:ext>
            </a:extLst>
          </p:cNvPr>
          <p:cNvSpPr>
            <a:spLocks noGrp="1"/>
          </p:cNvSpPr>
          <p:nvPr>
            <p:ph type="body" idx="1"/>
          </p:nvPr>
        </p:nvSpPr>
        <p:spPr>
          <a:xfrm>
            <a:off x="607696" y="4874099"/>
            <a:ext cx="5053456" cy="2555967"/>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pPr defTabSz="874915">
              <a:defRPr/>
            </a:pPr>
            <a:endParaRPr lang="en-US" altLang="ja-JP" dirty="0"/>
          </a:p>
        </p:txBody>
      </p:sp>
      <p:sp>
        <p:nvSpPr>
          <p:cNvPr id="39940" name="スライド番号プレースホルダ 3">
            <a:extLst>
              <a:ext uri="{FF2B5EF4-FFF2-40B4-BE49-F238E27FC236}">
                <a16:creationId xmlns:a16="http://schemas.microsoft.com/office/drawing/2014/main" id="{94A723B5-AF0B-0501-91C2-1803D42E677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83732">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645597" indent="-242829" defTabSz="783732">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990208" indent="-193391" defTabSz="783732">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395888" indent="-193391" defTabSz="783732">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797207" indent="-193391" defTabSz="783732">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215975" indent="-193391" defTabSz="78373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634740" indent="-193391" defTabSz="78373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053510" indent="-193391" defTabSz="78373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472273" indent="-193391" defTabSz="783732"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1E2CB627-AC07-4626-9206-9B5B8DFB79C2}" type="slidenum">
              <a:rPr lang="en-US" altLang="ja-JP" sz="1100">
                <a:solidFill>
                  <a:srgbClr val="000000"/>
                </a:solidFill>
                <a:latin typeface="ＭＳ Ｐゴシック" panose="020B0600070205080204" pitchFamily="50" charset="-128"/>
                <a:ea typeface="ＭＳ Ｐゴシック" panose="020B0600070205080204" pitchFamily="50" charset="-128"/>
              </a:rPr>
              <a:pPr>
                <a:spcBef>
                  <a:spcPct val="0"/>
                </a:spcBef>
              </a:pPr>
              <a:t>20</a:t>
            </a:fld>
            <a:endParaRPr lang="en-US" altLang="ja-JP" sz="11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486477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7D322-CD68-E5CF-98CC-3882EF4CBD60}"/>
            </a:ext>
          </a:extLst>
        </p:cNvPr>
        <p:cNvGrpSpPr/>
        <p:nvPr/>
      </p:nvGrpSpPr>
      <p:grpSpPr>
        <a:xfrm>
          <a:off x="0" y="0"/>
          <a:ext cx="0" cy="0"/>
          <a:chOff x="0" y="0"/>
          <a:chExt cx="0" cy="0"/>
        </a:xfrm>
      </p:grpSpPr>
      <p:sp>
        <p:nvSpPr>
          <p:cNvPr id="15362" name="スライド イメージ プレースホルダー 1">
            <a:extLst>
              <a:ext uri="{FF2B5EF4-FFF2-40B4-BE49-F238E27FC236}">
                <a16:creationId xmlns:a16="http://schemas.microsoft.com/office/drawing/2014/main" id="{08151B78-75F5-5681-1A96-2ED4C5CEA5E3}"/>
              </a:ext>
            </a:extLst>
          </p:cNvPr>
          <p:cNvSpPr>
            <a:spLocks noGrp="1" noRot="1" noChangeAspect="1" noTextEdit="1"/>
          </p:cNvSpPr>
          <p:nvPr>
            <p:ph type="sldImg"/>
          </p:nvPr>
        </p:nvSpPr>
        <p:spPr>
          <a:ln/>
        </p:spPr>
      </p:sp>
      <p:sp>
        <p:nvSpPr>
          <p:cNvPr id="15363" name="ノート プレースホルダー 2">
            <a:extLst>
              <a:ext uri="{FF2B5EF4-FFF2-40B4-BE49-F238E27FC236}">
                <a16:creationId xmlns:a16="http://schemas.microsoft.com/office/drawing/2014/main" id="{C53B18E4-7DBD-0887-4CD4-FF5AA4A841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dirty="0"/>
          </a:p>
        </p:txBody>
      </p:sp>
      <p:sp>
        <p:nvSpPr>
          <p:cNvPr id="15364" name="スライド番号プレースホルダー 3">
            <a:extLst>
              <a:ext uri="{FF2B5EF4-FFF2-40B4-BE49-F238E27FC236}">
                <a16:creationId xmlns:a16="http://schemas.microsoft.com/office/drawing/2014/main" id="{64A1DBD5-7C75-CCA9-BBEC-176BC6D815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9827">
              <a:defRPr/>
            </a:pPr>
            <a:fld id="{A35DEA49-56D6-47F9-87FE-53EBBE51A054}" type="slidenum">
              <a:rPr lang="en-US" altLang="ja-JP">
                <a:solidFill>
                  <a:srgbClr val="000000"/>
                </a:solidFill>
              </a:rPr>
              <a:pPr defTabSz="909827">
                <a:defRPr/>
              </a:pPr>
              <a:t>21</a:t>
            </a:fld>
            <a:endParaRPr lang="en-US" altLang="ja-JP">
              <a:solidFill>
                <a:srgbClr val="000000"/>
              </a:solidFill>
            </a:endParaRPr>
          </a:p>
        </p:txBody>
      </p:sp>
    </p:spTree>
    <p:extLst>
      <p:ext uri="{BB962C8B-B14F-4D97-AF65-F5344CB8AC3E}">
        <p14:creationId xmlns:p14="http://schemas.microsoft.com/office/powerpoint/2010/main" val="3579176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1F90F-5922-4F35-7BD2-6FBA9DFAF9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2EEFA1B-652F-5857-3E98-C64A7991629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B0C370C-5AA8-E3FE-684C-9B380B5DC4D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9382012-3CB5-526C-DCAC-1D1B562D324A}"/>
              </a:ext>
            </a:extLst>
          </p:cNvPr>
          <p:cNvSpPr>
            <a:spLocks noGrp="1"/>
          </p:cNvSpPr>
          <p:nvPr>
            <p:ph type="sldNum" sz="quarter" idx="5"/>
          </p:nvPr>
        </p:nvSpPr>
        <p:spPr/>
        <p:txBody>
          <a:bodyPr/>
          <a:lstStyle/>
          <a:p>
            <a:pPr>
              <a:defRPr/>
            </a:pPr>
            <a:fld id="{F74BB4A6-2A10-49A9-8427-7D1EF49CCD12}" type="slidenum">
              <a:rPr lang="en-US" altLang="ja-JP" smtClean="0"/>
              <a:pPr>
                <a:defRPr/>
              </a:pPr>
              <a:t>11</a:t>
            </a:fld>
            <a:endParaRPr lang="en-US" altLang="ja-JP" dirty="0"/>
          </a:p>
        </p:txBody>
      </p:sp>
    </p:spTree>
    <p:extLst>
      <p:ext uri="{BB962C8B-B14F-4D97-AF65-F5344CB8AC3E}">
        <p14:creationId xmlns:p14="http://schemas.microsoft.com/office/powerpoint/2010/main" val="955831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7B76F-9626-FC82-FA60-513A6C715916}"/>
            </a:ext>
          </a:extLst>
        </p:cNvPr>
        <p:cNvGrpSpPr/>
        <p:nvPr/>
      </p:nvGrpSpPr>
      <p:grpSpPr>
        <a:xfrm>
          <a:off x="0" y="0"/>
          <a:ext cx="0" cy="0"/>
          <a:chOff x="0" y="0"/>
          <a:chExt cx="0" cy="0"/>
        </a:xfrm>
      </p:grpSpPr>
      <p:sp>
        <p:nvSpPr>
          <p:cNvPr id="39938" name="スライド イメージ プレースホルダ 1">
            <a:extLst>
              <a:ext uri="{FF2B5EF4-FFF2-40B4-BE49-F238E27FC236}">
                <a16:creationId xmlns:a16="http://schemas.microsoft.com/office/drawing/2014/main" id="{932FE4DF-5E9C-60FA-5EF5-5B9D16C1822F}"/>
              </a:ext>
            </a:extLst>
          </p:cNvPr>
          <p:cNvSpPr>
            <a:spLocks noGrp="1" noRot="1" noChangeAspect="1" noTextEdit="1"/>
          </p:cNvSpPr>
          <p:nvPr>
            <p:ph type="sldImg"/>
          </p:nvPr>
        </p:nvSpPr>
        <p:spPr>
          <a:xfrm>
            <a:off x="11113" y="266700"/>
            <a:ext cx="6340475" cy="3567113"/>
          </a:xfrm>
          <a:ln/>
        </p:spPr>
      </p:sp>
      <p:sp>
        <p:nvSpPr>
          <p:cNvPr id="39939" name="ノート プレースホルダ 2">
            <a:extLst>
              <a:ext uri="{FF2B5EF4-FFF2-40B4-BE49-F238E27FC236}">
                <a16:creationId xmlns:a16="http://schemas.microsoft.com/office/drawing/2014/main" id="{59455367-26A1-9D23-93C1-2843A662DB8F}"/>
              </a:ext>
            </a:extLst>
          </p:cNvPr>
          <p:cNvSpPr>
            <a:spLocks noGrp="1"/>
          </p:cNvSpPr>
          <p:nvPr>
            <p:ph type="body" idx="1"/>
          </p:nvPr>
        </p:nvSpPr>
        <p:spPr>
          <a:xfrm>
            <a:off x="638514" y="5050294"/>
            <a:ext cx="5309703" cy="2648366"/>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pPr defTabSz="911581">
              <a:defRPr/>
            </a:pPr>
            <a:endParaRPr lang="en-US" altLang="ja-JP" dirty="0"/>
          </a:p>
        </p:txBody>
      </p:sp>
      <p:sp>
        <p:nvSpPr>
          <p:cNvPr id="39940" name="スライド番号プレースホルダ 3">
            <a:extLst>
              <a:ext uri="{FF2B5EF4-FFF2-40B4-BE49-F238E27FC236}">
                <a16:creationId xmlns:a16="http://schemas.microsoft.com/office/drawing/2014/main" id="{B5DD5E5D-AE11-F2C3-9655-5476829A9F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16577">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672654" indent="-253004" defTabSz="816577">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31708" indent="-201495" defTabSz="816577">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454390" indent="-201495" defTabSz="816577">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872529" indent="-201495" defTabSz="816577">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308846" indent="-201495" defTabSz="816577"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745162" indent="-201495" defTabSz="816577"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181481" indent="-201495" defTabSz="816577"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617797" indent="-201495" defTabSz="816577"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defRPr/>
            </a:pPr>
            <a:fld id="{1E2CB627-AC07-4626-9206-9B5B8DFB79C2}" type="slidenum">
              <a:rPr lang="en-US" altLang="ja-JP" sz="1100">
                <a:solidFill>
                  <a:srgbClr val="000000"/>
                </a:solidFill>
                <a:latin typeface="ＭＳ Ｐゴシック" panose="020B0600070205080204" pitchFamily="50" charset="-128"/>
                <a:ea typeface="ＭＳ Ｐゴシック" panose="020B0600070205080204" pitchFamily="50" charset="-128"/>
              </a:rPr>
              <a:pPr>
                <a:spcBef>
                  <a:spcPct val="0"/>
                </a:spcBef>
                <a:defRPr/>
              </a:pPr>
              <a:t>12</a:t>
            </a:fld>
            <a:endParaRPr lang="en-US" altLang="ja-JP" sz="11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730937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DEAD-CB07-852A-100F-CCEF22227903}"/>
            </a:ext>
          </a:extLst>
        </p:cNvPr>
        <p:cNvGrpSpPr/>
        <p:nvPr/>
      </p:nvGrpSpPr>
      <p:grpSpPr>
        <a:xfrm>
          <a:off x="0" y="0"/>
          <a:ext cx="0" cy="0"/>
          <a:chOff x="0" y="0"/>
          <a:chExt cx="0" cy="0"/>
        </a:xfrm>
      </p:grpSpPr>
      <p:sp>
        <p:nvSpPr>
          <p:cNvPr id="11266" name="スライド イメージ プレースホルダ 1">
            <a:extLst>
              <a:ext uri="{FF2B5EF4-FFF2-40B4-BE49-F238E27FC236}">
                <a16:creationId xmlns:a16="http://schemas.microsoft.com/office/drawing/2014/main" id="{52041FEA-DEF1-7867-3064-5E32384590BE}"/>
              </a:ext>
            </a:extLst>
          </p:cNvPr>
          <p:cNvSpPr>
            <a:spLocks noGrp="1" noRot="1" noChangeAspect="1" noTextEdit="1"/>
          </p:cNvSpPr>
          <p:nvPr>
            <p:ph type="sldImg"/>
          </p:nvPr>
        </p:nvSpPr>
        <p:spPr>
          <a:xfrm>
            <a:off x="71438" y="277813"/>
            <a:ext cx="6597650" cy="3711575"/>
          </a:xfrm>
          <a:ln/>
        </p:spPr>
      </p:sp>
      <p:sp>
        <p:nvSpPr>
          <p:cNvPr id="11267" name="ノート プレースホルダ 2">
            <a:extLst>
              <a:ext uri="{FF2B5EF4-FFF2-40B4-BE49-F238E27FC236}">
                <a16:creationId xmlns:a16="http://schemas.microsoft.com/office/drawing/2014/main" id="{5AD3BDBE-A037-C9D0-FE26-937814CA6F52}"/>
              </a:ext>
            </a:extLst>
          </p:cNvPr>
          <p:cNvSpPr>
            <a:spLocks noGrp="1"/>
          </p:cNvSpPr>
          <p:nvPr>
            <p:ph type="body" idx="1"/>
          </p:nvPr>
        </p:nvSpPr>
        <p:spPr>
          <a:xfrm>
            <a:off x="676761" y="5255891"/>
            <a:ext cx="5635392" cy="2756847"/>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pPr defTabSz="909165">
              <a:defRPr/>
            </a:pPr>
            <a:endParaRPr lang="en-US" altLang="ja-JP" dirty="0"/>
          </a:p>
        </p:txBody>
      </p:sp>
      <p:sp>
        <p:nvSpPr>
          <p:cNvPr id="11268" name="スライド番号プレースホルダ 3">
            <a:extLst>
              <a:ext uri="{FF2B5EF4-FFF2-40B4-BE49-F238E27FC236}">
                <a16:creationId xmlns:a16="http://schemas.microsoft.com/office/drawing/2014/main" id="{D63929BD-65E1-D518-1F93-13C252DA84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8913">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707622" indent="-267920" defTabSz="858913">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87435" indent="-214336" defTabSz="858913">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528710" indent="-214336" defTabSz="858913">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966837" indent="-214336" defTabSz="858913">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420717" indent="-214336" defTabSz="85891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874607" indent="-214336" defTabSz="85891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328494" indent="-214336" defTabSz="85891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782377" indent="-214336" defTabSz="858913"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8F0B0B5D-909A-4B6E-B8F7-A5A73C70515E}" type="slidenum">
              <a:rPr lang="en-US" altLang="ja-JP" sz="1200">
                <a:solidFill>
                  <a:srgbClr val="000000"/>
                </a:solidFill>
                <a:latin typeface="ＭＳ Ｐゴシック" panose="020B0600070205080204" pitchFamily="50" charset="-128"/>
                <a:ea typeface="ＭＳ Ｐゴシック" panose="020B0600070205080204" pitchFamily="50" charset="-128"/>
              </a:rPr>
              <a:pPr>
                <a:spcBef>
                  <a:spcPct val="0"/>
                </a:spcBef>
              </a:pPr>
              <a:t>13</a:t>
            </a:fld>
            <a:endParaRPr lang="en-US" altLang="ja-JP" sz="12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459567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BC085-40F7-DAB7-8E51-CC6864B9F6C2}"/>
            </a:ext>
          </a:extLst>
        </p:cNvPr>
        <p:cNvGrpSpPr/>
        <p:nvPr/>
      </p:nvGrpSpPr>
      <p:grpSpPr>
        <a:xfrm>
          <a:off x="0" y="0"/>
          <a:ext cx="0" cy="0"/>
          <a:chOff x="0" y="0"/>
          <a:chExt cx="0" cy="0"/>
        </a:xfrm>
      </p:grpSpPr>
      <p:sp>
        <p:nvSpPr>
          <p:cNvPr id="39938" name="スライド イメージ プレースホルダ 1">
            <a:extLst>
              <a:ext uri="{FF2B5EF4-FFF2-40B4-BE49-F238E27FC236}">
                <a16:creationId xmlns:a16="http://schemas.microsoft.com/office/drawing/2014/main" id="{003336F2-2502-BCD5-0AE6-294FACC63BCF}"/>
              </a:ext>
            </a:extLst>
          </p:cNvPr>
          <p:cNvSpPr>
            <a:spLocks noGrp="1" noRot="1" noChangeAspect="1" noTextEdit="1"/>
          </p:cNvSpPr>
          <p:nvPr>
            <p:ph type="sldImg"/>
          </p:nvPr>
        </p:nvSpPr>
        <p:spPr>
          <a:xfrm>
            <a:off x="9525" y="266700"/>
            <a:ext cx="6311900" cy="3551238"/>
          </a:xfrm>
          <a:ln/>
        </p:spPr>
      </p:sp>
      <p:sp>
        <p:nvSpPr>
          <p:cNvPr id="39939" name="ノート プレースホルダ 2">
            <a:extLst>
              <a:ext uri="{FF2B5EF4-FFF2-40B4-BE49-F238E27FC236}">
                <a16:creationId xmlns:a16="http://schemas.microsoft.com/office/drawing/2014/main" id="{96921B31-F8D6-E93A-66F1-AC80D4C9F9EE}"/>
              </a:ext>
            </a:extLst>
          </p:cNvPr>
          <p:cNvSpPr>
            <a:spLocks noGrp="1"/>
          </p:cNvSpPr>
          <p:nvPr>
            <p:ph type="body" idx="1"/>
          </p:nvPr>
        </p:nvSpPr>
        <p:spPr>
          <a:xfrm>
            <a:off x="635830" y="5030960"/>
            <a:ext cx="5287445" cy="2638228"/>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pPr defTabSz="908407">
              <a:defRPr/>
            </a:pPr>
            <a:endParaRPr lang="en-US" altLang="ja-JP" dirty="0"/>
          </a:p>
        </p:txBody>
      </p:sp>
      <p:sp>
        <p:nvSpPr>
          <p:cNvPr id="39940" name="スライド番号プレースホルダ 3">
            <a:extLst>
              <a:ext uri="{FF2B5EF4-FFF2-40B4-BE49-F238E27FC236}">
                <a16:creationId xmlns:a16="http://schemas.microsoft.com/office/drawing/2014/main" id="{DB9BBE1E-57E4-D0CA-B17C-1EE5D4E2408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13734">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670312" indent="-252123" defTabSz="813734">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1028114" indent="-200794" defTabSz="813734">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449324" indent="-200794" defTabSz="813734">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866006" indent="-200794" defTabSz="813734">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300802" indent="-200794" defTabSz="81373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735599" indent="-200794" defTabSz="81373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170399" indent="-200794" defTabSz="81373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605194" indent="-200794" defTabSz="813734"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1E2CB627-AC07-4626-9206-9B5B8DFB79C2}" type="slidenum">
              <a:rPr lang="en-US" altLang="ja-JP" sz="1100">
                <a:solidFill>
                  <a:srgbClr val="000000"/>
                </a:solidFill>
                <a:latin typeface="ＭＳ Ｐゴシック" panose="020B0600070205080204" pitchFamily="50" charset="-128"/>
                <a:ea typeface="ＭＳ Ｐゴシック" panose="020B0600070205080204" pitchFamily="50" charset="-128"/>
              </a:rPr>
              <a:pPr>
                <a:spcBef>
                  <a:spcPct val="0"/>
                </a:spcBef>
              </a:pPr>
              <a:t>14</a:t>
            </a:fld>
            <a:endParaRPr lang="en-US" altLang="ja-JP" sz="11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57774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75676-6499-AF7F-8E77-7C3FC7E0AF43}"/>
            </a:ext>
          </a:extLst>
        </p:cNvPr>
        <p:cNvGrpSpPr/>
        <p:nvPr/>
      </p:nvGrpSpPr>
      <p:grpSpPr>
        <a:xfrm>
          <a:off x="0" y="0"/>
          <a:ext cx="0" cy="0"/>
          <a:chOff x="0" y="0"/>
          <a:chExt cx="0" cy="0"/>
        </a:xfrm>
      </p:grpSpPr>
      <p:sp>
        <p:nvSpPr>
          <p:cNvPr id="7170" name="スライド イメージ プレースホルダ 1">
            <a:extLst>
              <a:ext uri="{FF2B5EF4-FFF2-40B4-BE49-F238E27FC236}">
                <a16:creationId xmlns:a16="http://schemas.microsoft.com/office/drawing/2014/main" id="{F1600A0C-8082-4C95-A8C0-FABA4463E193}"/>
              </a:ext>
            </a:extLst>
          </p:cNvPr>
          <p:cNvSpPr>
            <a:spLocks noGrp="1" noRot="1" noChangeAspect="1" noTextEdit="1"/>
          </p:cNvSpPr>
          <p:nvPr>
            <p:ph type="sldImg"/>
          </p:nvPr>
        </p:nvSpPr>
        <p:spPr>
          <a:xfrm>
            <a:off x="-71438" y="250825"/>
            <a:ext cx="5938838" cy="3341688"/>
          </a:xfrm>
          <a:ln/>
        </p:spPr>
      </p:sp>
      <p:sp>
        <p:nvSpPr>
          <p:cNvPr id="7171" name="ノート プレースホルダ 2">
            <a:extLst>
              <a:ext uri="{FF2B5EF4-FFF2-40B4-BE49-F238E27FC236}">
                <a16:creationId xmlns:a16="http://schemas.microsoft.com/office/drawing/2014/main" id="{C516BCB8-4883-71C2-10BE-8E81E7D2A6C1}"/>
              </a:ext>
            </a:extLst>
          </p:cNvPr>
          <p:cNvSpPr>
            <a:spLocks noGrp="1"/>
          </p:cNvSpPr>
          <p:nvPr>
            <p:ph type="body" idx="1"/>
          </p:nvPr>
        </p:nvSpPr>
        <p:spPr>
          <a:xfrm>
            <a:off x="582551" y="4732737"/>
            <a:ext cx="4844449" cy="2481839"/>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en-US" altLang="ja-JP" b="0" u="none" dirty="0">
              <a:solidFill>
                <a:srgbClr val="FF0000"/>
              </a:solidFill>
            </a:endParaRPr>
          </a:p>
        </p:txBody>
      </p:sp>
      <p:sp>
        <p:nvSpPr>
          <p:cNvPr id="7172" name="スライド番号プレースホルダ 3">
            <a:extLst>
              <a:ext uri="{FF2B5EF4-FFF2-40B4-BE49-F238E27FC236}">
                <a16:creationId xmlns:a16="http://schemas.microsoft.com/office/drawing/2014/main" id="{A62C6635-007B-7362-A8CC-42A56ADC25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57215">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646232" indent="-245848" defTabSz="757215">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997436" indent="-195273" defTabSz="757215">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397826" indent="-195273" defTabSz="757215">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798206" indent="-195273" defTabSz="757215">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202806" indent="-195273" defTabSz="757215"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607401" indent="-195273" defTabSz="757215"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3011993" indent="-195273" defTabSz="757215"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416588" indent="-195273" defTabSz="757215"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E0CAB9AC-697E-4947-9579-76B95B991D92}" type="slidenum">
              <a:rPr lang="en-US" altLang="ja-JP" sz="1100">
                <a:solidFill>
                  <a:srgbClr val="000000"/>
                </a:solidFill>
                <a:latin typeface="ＭＳ Ｐゴシック" panose="020B0600070205080204" pitchFamily="50" charset="-128"/>
                <a:ea typeface="ＭＳ Ｐゴシック" panose="020B0600070205080204" pitchFamily="50" charset="-128"/>
              </a:rPr>
              <a:pPr>
                <a:spcBef>
                  <a:spcPct val="0"/>
                </a:spcBef>
              </a:pPr>
              <a:t>15</a:t>
            </a:fld>
            <a:endParaRPr lang="en-US" altLang="ja-JP" sz="1100" dirty="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01965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CADC7-FC00-C0E2-7627-56D781CC59ED}"/>
            </a:ext>
          </a:extLst>
        </p:cNvPr>
        <p:cNvGrpSpPr/>
        <p:nvPr/>
      </p:nvGrpSpPr>
      <p:grpSpPr>
        <a:xfrm>
          <a:off x="0" y="0"/>
          <a:ext cx="0" cy="0"/>
          <a:chOff x="0" y="0"/>
          <a:chExt cx="0" cy="0"/>
        </a:xfrm>
      </p:grpSpPr>
      <p:sp>
        <p:nvSpPr>
          <p:cNvPr id="25602" name="スライド イメージ プレースホルダ 1">
            <a:extLst>
              <a:ext uri="{FF2B5EF4-FFF2-40B4-BE49-F238E27FC236}">
                <a16:creationId xmlns:a16="http://schemas.microsoft.com/office/drawing/2014/main" id="{235874FD-2934-40F9-D07F-8A167D4C73CF}"/>
              </a:ext>
            </a:extLst>
          </p:cNvPr>
          <p:cNvSpPr>
            <a:spLocks noGrp="1" noRot="1" noChangeAspect="1" noTextEdit="1"/>
          </p:cNvSpPr>
          <p:nvPr>
            <p:ph type="sldImg"/>
          </p:nvPr>
        </p:nvSpPr>
        <p:spPr>
          <a:xfrm>
            <a:off x="-130175" y="238125"/>
            <a:ext cx="5680075" cy="3195638"/>
          </a:xfrm>
          <a:ln/>
        </p:spPr>
      </p:sp>
      <p:sp>
        <p:nvSpPr>
          <p:cNvPr id="25603" name="ノート プレースホルダ 2">
            <a:extLst>
              <a:ext uri="{FF2B5EF4-FFF2-40B4-BE49-F238E27FC236}">
                <a16:creationId xmlns:a16="http://schemas.microsoft.com/office/drawing/2014/main" id="{0177769F-5C64-62F7-2308-2AA0516CD266}"/>
              </a:ext>
            </a:extLst>
          </p:cNvPr>
          <p:cNvSpPr>
            <a:spLocks noGrp="1"/>
          </p:cNvSpPr>
          <p:nvPr>
            <p:ph type="body" idx="1"/>
          </p:nvPr>
        </p:nvSpPr>
        <p:spPr>
          <a:xfrm>
            <a:off x="543684" y="4526813"/>
            <a:ext cx="4529802" cy="2374185"/>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en-US" altLang="ja-JP" dirty="0"/>
          </a:p>
        </p:txBody>
      </p:sp>
      <p:sp>
        <p:nvSpPr>
          <p:cNvPr id="25604" name="スライド番号プレースホルダ 3">
            <a:extLst>
              <a:ext uri="{FF2B5EF4-FFF2-40B4-BE49-F238E27FC236}">
                <a16:creationId xmlns:a16="http://schemas.microsoft.com/office/drawing/2014/main" id="{02A18312-0F85-C2B6-9ADD-4DB8DD25764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8946">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591835" indent="-224158" defTabSz="718946">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908939" indent="-179054" defTabSz="718946">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280713" indent="-179054" defTabSz="718946">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647025" indent="-179054" defTabSz="718946">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040674" indent="-179054" defTabSz="718946"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434313" indent="-179054" defTabSz="718946"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2827958" indent="-179054" defTabSz="718946"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221605" indent="-179054" defTabSz="718946"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A21C0995-7798-432C-8C23-77EF4C4EEBEA}" type="slidenum">
              <a:rPr lang="en-US" altLang="ja-JP" sz="1100">
                <a:latin typeface="ＭＳ Ｐゴシック" panose="020B0600070205080204" pitchFamily="50" charset="-128"/>
                <a:ea typeface="ＭＳ Ｐゴシック" panose="020B0600070205080204" pitchFamily="50" charset="-128"/>
              </a:rPr>
              <a:pPr>
                <a:spcBef>
                  <a:spcPct val="0"/>
                </a:spcBef>
              </a:pPr>
              <a:t>16</a:t>
            </a:fld>
            <a:endParaRPr lang="en-US" altLang="ja-JP" sz="11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850466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0F41C-8947-E1B5-E034-70AA4A0F03C8}"/>
            </a:ext>
          </a:extLst>
        </p:cNvPr>
        <p:cNvGrpSpPr/>
        <p:nvPr/>
      </p:nvGrpSpPr>
      <p:grpSpPr>
        <a:xfrm>
          <a:off x="0" y="0"/>
          <a:ext cx="0" cy="0"/>
          <a:chOff x="0" y="0"/>
          <a:chExt cx="0" cy="0"/>
        </a:xfrm>
      </p:grpSpPr>
      <p:sp>
        <p:nvSpPr>
          <p:cNvPr id="25602" name="スライド イメージ プレースホルダ 1">
            <a:extLst>
              <a:ext uri="{FF2B5EF4-FFF2-40B4-BE49-F238E27FC236}">
                <a16:creationId xmlns:a16="http://schemas.microsoft.com/office/drawing/2014/main" id="{5DB3540F-889B-F116-BFFB-01D4C1EDE2D8}"/>
              </a:ext>
            </a:extLst>
          </p:cNvPr>
          <p:cNvSpPr>
            <a:spLocks noGrp="1" noRot="1" noChangeAspect="1" noTextEdit="1"/>
          </p:cNvSpPr>
          <p:nvPr>
            <p:ph type="sldImg"/>
          </p:nvPr>
        </p:nvSpPr>
        <p:spPr>
          <a:xfrm>
            <a:off x="-131763" y="238125"/>
            <a:ext cx="5680076" cy="3195638"/>
          </a:xfrm>
          <a:ln/>
        </p:spPr>
      </p:sp>
      <p:sp>
        <p:nvSpPr>
          <p:cNvPr id="25603" name="ノート プレースホルダ 2">
            <a:extLst>
              <a:ext uri="{FF2B5EF4-FFF2-40B4-BE49-F238E27FC236}">
                <a16:creationId xmlns:a16="http://schemas.microsoft.com/office/drawing/2014/main" id="{3E7AC1FB-09B0-7145-1362-5915AF5A0B4E}"/>
              </a:ext>
            </a:extLst>
          </p:cNvPr>
          <p:cNvSpPr>
            <a:spLocks noGrp="1"/>
          </p:cNvSpPr>
          <p:nvPr>
            <p:ph type="body" idx="1"/>
          </p:nvPr>
        </p:nvSpPr>
        <p:spPr>
          <a:xfrm>
            <a:off x="543326" y="4526818"/>
            <a:ext cx="4526765" cy="2374185"/>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en-US" altLang="ja-JP" dirty="0"/>
          </a:p>
        </p:txBody>
      </p:sp>
      <p:sp>
        <p:nvSpPr>
          <p:cNvPr id="25604" name="スライド番号プレースホルダ 3">
            <a:extLst>
              <a:ext uri="{FF2B5EF4-FFF2-40B4-BE49-F238E27FC236}">
                <a16:creationId xmlns:a16="http://schemas.microsoft.com/office/drawing/2014/main" id="{4AB34C6D-855E-CCC1-B479-5150A922670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8238">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591251" indent="-223936" defTabSz="718238">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908042" indent="-178878" defTabSz="718238">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279449" indent="-178878" defTabSz="718238">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645399" indent="-178878" defTabSz="718238">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038657" indent="-178878" defTabSz="71823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431908" indent="-178878" defTabSz="71823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2825167" indent="-178878" defTabSz="71823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218424" indent="-178878" defTabSz="718238"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A21C0995-7798-432C-8C23-77EF4C4EEBEA}" type="slidenum">
              <a:rPr lang="en-US" altLang="ja-JP" sz="1100">
                <a:latin typeface="ＭＳ Ｐゴシック" panose="020B0600070205080204" pitchFamily="50" charset="-128"/>
                <a:ea typeface="ＭＳ Ｐゴシック" panose="020B0600070205080204" pitchFamily="50" charset="-128"/>
              </a:rPr>
              <a:pPr>
                <a:spcBef>
                  <a:spcPct val="0"/>
                </a:spcBef>
              </a:pPr>
              <a:t>17</a:t>
            </a:fld>
            <a:endParaRPr lang="en-US" altLang="ja-JP" sz="11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579495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59F84-7EF8-08E9-1E27-7B7A857B3DF2}"/>
            </a:ext>
          </a:extLst>
        </p:cNvPr>
        <p:cNvGrpSpPr/>
        <p:nvPr/>
      </p:nvGrpSpPr>
      <p:grpSpPr>
        <a:xfrm>
          <a:off x="0" y="0"/>
          <a:ext cx="0" cy="0"/>
          <a:chOff x="0" y="0"/>
          <a:chExt cx="0" cy="0"/>
        </a:xfrm>
      </p:grpSpPr>
      <p:sp>
        <p:nvSpPr>
          <p:cNvPr id="25602" name="スライド イメージ プレースホルダ 1">
            <a:extLst>
              <a:ext uri="{FF2B5EF4-FFF2-40B4-BE49-F238E27FC236}">
                <a16:creationId xmlns:a16="http://schemas.microsoft.com/office/drawing/2014/main" id="{9CC139FD-8EC7-A592-9653-8519E606BD6D}"/>
              </a:ext>
            </a:extLst>
          </p:cNvPr>
          <p:cNvSpPr>
            <a:spLocks noGrp="1" noRot="1" noChangeAspect="1" noTextEdit="1"/>
          </p:cNvSpPr>
          <p:nvPr>
            <p:ph type="sldImg"/>
          </p:nvPr>
        </p:nvSpPr>
        <p:spPr>
          <a:xfrm>
            <a:off x="-130175" y="238125"/>
            <a:ext cx="5672138" cy="3190875"/>
          </a:xfrm>
          <a:ln/>
        </p:spPr>
      </p:sp>
      <p:sp>
        <p:nvSpPr>
          <p:cNvPr id="25603" name="ノート プレースホルダ 2">
            <a:extLst>
              <a:ext uri="{FF2B5EF4-FFF2-40B4-BE49-F238E27FC236}">
                <a16:creationId xmlns:a16="http://schemas.microsoft.com/office/drawing/2014/main" id="{E3C2759C-58CC-EAF8-F785-C1D583A8B600}"/>
              </a:ext>
            </a:extLst>
          </p:cNvPr>
          <p:cNvSpPr>
            <a:spLocks noGrp="1"/>
          </p:cNvSpPr>
          <p:nvPr>
            <p:ph type="body" idx="1"/>
          </p:nvPr>
        </p:nvSpPr>
        <p:spPr>
          <a:xfrm>
            <a:off x="542926" y="4521029"/>
            <a:ext cx="4523464" cy="2371152"/>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en-US" altLang="ja-JP" dirty="0"/>
          </a:p>
        </p:txBody>
      </p:sp>
      <p:sp>
        <p:nvSpPr>
          <p:cNvPr id="25604" name="スライド番号プレースホルダ 3">
            <a:extLst>
              <a:ext uri="{FF2B5EF4-FFF2-40B4-BE49-F238E27FC236}">
                <a16:creationId xmlns:a16="http://schemas.microsoft.com/office/drawing/2014/main" id="{195E9B93-F9E5-07CD-4153-7C7E2542340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7870">
              <a:spcBef>
                <a:spcPct val="30000"/>
              </a:spcBef>
              <a:defRPr kumimoji="1" sz="1000">
                <a:solidFill>
                  <a:schemeClr val="tx1"/>
                </a:solidFill>
                <a:latin typeface="Arial" panose="020B0604020202020204" pitchFamily="34" charset="0"/>
                <a:ea typeface="ＭＳ Ｐ明朝" panose="02020600040205080304" pitchFamily="18" charset="-128"/>
              </a:defRPr>
            </a:lvl1pPr>
            <a:lvl2pPr marL="590950" indent="-223822" defTabSz="717870">
              <a:spcBef>
                <a:spcPct val="30000"/>
              </a:spcBef>
              <a:defRPr kumimoji="1" sz="1000">
                <a:solidFill>
                  <a:schemeClr val="tx1"/>
                </a:solidFill>
                <a:latin typeface="Arial" panose="020B0604020202020204" pitchFamily="34" charset="0"/>
                <a:ea typeface="ＭＳ Ｐ明朝" panose="02020600040205080304" pitchFamily="18" charset="-128"/>
              </a:defRPr>
            </a:lvl2pPr>
            <a:lvl3pPr marL="907574" indent="-178785" defTabSz="717870">
              <a:spcBef>
                <a:spcPct val="30000"/>
              </a:spcBef>
              <a:defRPr kumimoji="1" sz="1000">
                <a:solidFill>
                  <a:schemeClr val="tx1"/>
                </a:solidFill>
                <a:latin typeface="Arial" panose="020B0604020202020204" pitchFamily="34" charset="0"/>
                <a:ea typeface="ＭＳ Ｐ明朝" panose="02020600040205080304" pitchFamily="18" charset="-128"/>
              </a:defRPr>
            </a:lvl3pPr>
            <a:lvl4pPr marL="1278790" indent="-178785" defTabSz="717870">
              <a:spcBef>
                <a:spcPct val="30000"/>
              </a:spcBef>
              <a:defRPr kumimoji="1" sz="1000">
                <a:solidFill>
                  <a:schemeClr val="tx1"/>
                </a:solidFill>
                <a:latin typeface="Arial" panose="020B0604020202020204" pitchFamily="34" charset="0"/>
                <a:ea typeface="ＭＳ Ｐ明朝" panose="02020600040205080304" pitchFamily="18" charset="-128"/>
              </a:defRPr>
            </a:lvl4pPr>
            <a:lvl5pPr marL="1644550" indent="-178785" defTabSz="717870">
              <a:spcBef>
                <a:spcPct val="30000"/>
              </a:spcBef>
              <a:defRPr kumimoji="1" sz="1000">
                <a:solidFill>
                  <a:schemeClr val="tx1"/>
                </a:solidFill>
                <a:latin typeface="Arial" panose="020B0604020202020204" pitchFamily="34" charset="0"/>
                <a:ea typeface="ＭＳ Ｐ明朝" panose="02020600040205080304" pitchFamily="18" charset="-128"/>
              </a:defRPr>
            </a:lvl5pPr>
            <a:lvl6pPr marL="2037607" indent="-178785" defTabSz="71787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6pPr>
            <a:lvl7pPr marL="2430657" indent="-178785" defTabSz="71787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7pPr>
            <a:lvl8pPr marL="2823710" indent="-178785" defTabSz="71787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8pPr>
            <a:lvl9pPr marL="3216766" indent="-178785" defTabSz="717870" eaLnBrk="0" fontAlgn="base" hangingPunct="0">
              <a:spcBef>
                <a:spcPct val="30000"/>
              </a:spcBef>
              <a:spcAft>
                <a:spcPct val="0"/>
              </a:spcAft>
              <a:defRPr kumimoji="1" sz="1000">
                <a:solidFill>
                  <a:schemeClr val="tx1"/>
                </a:solidFill>
                <a:latin typeface="Arial" panose="020B0604020202020204" pitchFamily="34" charset="0"/>
                <a:ea typeface="ＭＳ Ｐ明朝" panose="02020600040205080304" pitchFamily="18" charset="-128"/>
              </a:defRPr>
            </a:lvl9pPr>
          </a:lstStyle>
          <a:p>
            <a:pPr>
              <a:spcBef>
                <a:spcPct val="0"/>
              </a:spcBef>
            </a:pPr>
            <a:fld id="{A21C0995-7798-432C-8C23-77EF4C4EEBEA}" type="slidenum">
              <a:rPr lang="en-US" altLang="ja-JP" sz="1100">
                <a:latin typeface="ＭＳ Ｐゴシック" panose="020B0600070205080204" pitchFamily="50" charset="-128"/>
                <a:ea typeface="ＭＳ Ｐゴシック" panose="020B0600070205080204" pitchFamily="50" charset="-128"/>
              </a:rPr>
              <a:pPr>
                <a:spcBef>
                  <a:spcPct val="0"/>
                </a:spcBef>
              </a:pPr>
              <a:t>18</a:t>
            </a:fld>
            <a:endParaRPr lang="en-US" altLang="ja-JP" sz="11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03265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3" y="1597820"/>
            <a:ext cx="7772400" cy="1102519"/>
          </a:xfrm>
        </p:spPr>
        <p:txBody>
          <a:bodyPr/>
          <a:lstStyle/>
          <a:p>
            <a:r>
              <a:rPr lang="ja-JP" altLang="en-US"/>
              <a:t>マスタ タイトルの書式設定</a:t>
            </a:r>
          </a:p>
        </p:txBody>
      </p:sp>
      <p:sp>
        <p:nvSpPr>
          <p:cNvPr id="3" name="サブタイトル 2"/>
          <p:cNvSpPr>
            <a:spLocks noGrp="1"/>
          </p:cNvSpPr>
          <p:nvPr>
            <p:ph type="subTitle" idx="1"/>
          </p:nvPr>
        </p:nvSpPr>
        <p:spPr>
          <a:xfrm>
            <a:off x="1371603" y="2914650"/>
            <a:ext cx="6400800" cy="1314450"/>
          </a:xfrm>
        </p:spPr>
        <p:txBody>
          <a:bodyPr/>
          <a:lstStyle>
            <a:lvl1pPr marL="0" indent="0" algn="ctr">
              <a:buNone/>
              <a:defRPr/>
            </a:lvl1pPr>
            <a:lvl2pPr marL="389456" indent="0" algn="ctr">
              <a:buNone/>
              <a:defRPr/>
            </a:lvl2pPr>
            <a:lvl3pPr marL="778913" indent="0" algn="ctr">
              <a:buNone/>
              <a:defRPr/>
            </a:lvl3pPr>
            <a:lvl4pPr marL="1168371" indent="0" algn="ctr">
              <a:buNone/>
              <a:defRPr/>
            </a:lvl4pPr>
            <a:lvl5pPr marL="1557827" indent="0" algn="ctr">
              <a:buNone/>
              <a:defRPr/>
            </a:lvl5pPr>
            <a:lvl6pPr marL="1947285" indent="0" algn="ctr">
              <a:buNone/>
              <a:defRPr/>
            </a:lvl6pPr>
            <a:lvl7pPr marL="2336740" indent="0" algn="ctr">
              <a:buNone/>
              <a:defRPr/>
            </a:lvl7pPr>
            <a:lvl8pPr marL="2726198" indent="0" algn="ctr">
              <a:buNone/>
              <a:defRPr/>
            </a:lvl8pPr>
            <a:lvl9pPr marL="3115656"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95A7679-89D8-4093-BDFB-D9D6987A661E}" type="slidenum">
              <a:rPr lang="en-US" altLang="ja-JP"/>
              <a:pPr>
                <a:defRPr/>
              </a:pPr>
              <a:t>‹#›</a:t>
            </a:fld>
            <a:endParaRPr lang="en-US" altLang="ja-JP"/>
          </a:p>
        </p:txBody>
      </p:sp>
    </p:spTree>
    <p:extLst>
      <p:ext uri="{BB962C8B-B14F-4D97-AF65-F5344CB8AC3E}">
        <p14:creationId xmlns:p14="http://schemas.microsoft.com/office/powerpoint/2010/main" val="328247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4A586B3-01B7-4A80-AE52-7936C89DC6F1}" type="slidenum">
              <a:rPr lang="en-US" altLang="ja-JP"/>
              <a:pPr>
                <a:defRPr/>
              </a:pPr>
              <a:t>‹#›</a:t>
            </a:fld>
            <a:endParaRPr lang="en-US" altLang="ja-JP"/>
          </a:p>
        </p:txBody>
      </p:sp>
    </p:spTree>
    <p:extLst>
      <p:ext uri="{BB962C8B-B14F-4D97-AF65-F5344CB8AC3E}">
        <p14:creationId xmlns:p14="http://schemas.microsoft.com/office/powerpoint/2010/main" val="227789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05983"/>
            <a:ext cx="2057400" cy="4388644"/>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05983"/>
            <a:ext cx="6019800" cy="4388644"/>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95FBE15-69C8-49BD-8060-A3D6AB06BBFF}" type="slidenum">
              <a:rPr lang="en-US" altLang="ja-JP"/>
              <a:pPr>
                <a:defRPr/>
              </a:pPr>
              <a:t>‹#›</a:t>
            </a:fld>
            <a:endParaRPr lang="en-US" altLang="ja-JP"/>
          </a:p>
        </p:txBody>
      </p:sp>
    </p:spTree>
    <p:extLst>
      <p:ext uri="{BB962C8B-B14F-4D97-AF65-F5344CB8AC3E}">
        <p14:creationId xmlns:p14="http://schemas.microsoft.com/office/powerpoint/2010/main" val="74093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E7CEDE1-20D2-4FE2-A720-8EC76CD24E7A}" type="slidenum">
              <a:rPr lang="en-US" altLang="ja-JP"/>
              <a:pPr>
                <a:defRPr/>
              </a:pPr>
              <a:t>‹#›</a:t>
            </a:fld>
            <a:endParaRPr lang="en-US" altLang="ja-JP"/>
          </a:p>
        </p:txBody>
      </p:sp>
    </p:spTree>
    <p:extLst>
      <p:ext uri="{BB962C8B-B14F-4D97-AF65-F5344CB8AC3E}">
        <p14:creationId xmlns:p14="http://schemas.microsoft.com/office/powerpoint/2010/main" val="291527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80"/>
            <a:ext cx="7772400" cy="1021556"/>
          </a:xfrm>
        </p:spPr>
        <p:txBody>
          <a:bodyPr anchor="t"/>
          <a:lstStyle>
            <a:lvl1pPr algn="l">
              <a:defRPr sz="34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180035"/>
            <a:ext cx="7772400" cy="1125140"/>
          </a:xfrm>
        </p:spPr>
        <p:txBody>
          <a:bodyPr anchor="b"/>
          <a:lstStyle>
            <a:lvl1pPr marL="0" indent="0">
              <a:buNone/>
              <a:defRPr sz="1700"/>
            </a:lvl1pPr>
            <a:lvl2pPr marL="389456" indent="0">
              <a:buNone/>
              <a:defRPr sz="1600"/>
            </a:lvl2pPr>
            <a:lvl3pPr marL="778913" indent="0">
              <a:buNone/>
              <a:defRPr sz="1300"/>
            </a:lvl3pPr>
            <a:lvl4pPr marL="1168371" indent="0">
              <a:buNone/>
              <a:defRPr sz="1200"/>
            </a:lvl4pPr>
            <a:lvl5pPr marL="1557827" indent="0">
              <a:buNone/>
              <a:defRPr sz="1200"/>
            </a:lvl5pPr>
            <a:lvl6pPr marL="1947285" indent="0">
              <a:buNone/>
              <a:defRPr sz="1200"/>
            </a:lvl6pPr>
            <a:lvl7pPr marL="2336740" indent="0">
              <a:buNone/>
              <a:defRPr sz="1200"/>
            </a:lvl7pPr>
            <a:lvl8pPr marL="2726198" indent="0">
              <a:buNone/>
              <a:defRPr sz="1200"/>
            </a:lvl8pPr>
            <a:lvl9pPr marL="3115656" indent="0">
              <a:buNone/>
              <a:defRPr sz="12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EE696C6-680E-4455-9AB7-56E6F3DECCCC}" type="slidenum">
              <a:rPr lang="en-US" altLang="ja-JP"/>
              <a:pPr>
                <a:defRPr/>
              </a:pPr>
              <a:t>‹#›</a:t>
            </a:fld>
            <a:endParaRPr lang="en-US" altLang="ja-JP"/>
          </a:p>
        </p:txBody>
      </p:sp>
    </p:spTree>
    <p:extLst>
      <p:ext uri="{BB962C8B-B14F-4D97-AF65-F5344CB8AC3E}">
        <p14:creationId xmlns:p14="http://schemas.microsoft.com/office/powerpoint/2010/main" val="129520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200153"/>
            <a:ext cx="4038600" cy="3394472"/>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0F99E38-4744-40F8-9E19-E27EEB80ED96}" type="slidenum">
              <a:rPr lang="en-US" altLang="ja-JP"/>
              <a:pPr>
                <a:defRPr/>
              </a:pPr>
              <a:t>‹#›</a:t>
            </a:fld>
            <a:endParaRPr lang="en-US" altLang="ja-JP"/>
          </a:p>
        </p:txBody>
      </p:sp>
    </p:spTree>
    <p:extLst>
      <p:ext uri="{BB962C8B-B14F-4D97-AF65-F5344CB8AC3E}">
        <p14:creationId xmlns:p14="http://schemas.microsoft.com/office/powerpoint/2010/main" val="307270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2" y="1151334"/>
            <a:ext cx="4040187"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2" y="1631156"/>
            <a:ext cx="4040187"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151334"/>
            <a:ext cx="4041775" cy="479822"/>
          </a:xfrm>
        </p:spPr>
        <p:txBody>
          <a:bodyPr anchor="b"/>
          <a:lstStyle>
            <a:lvl1pPr marL="0" indent="0">
              <a:buNone/>
              <a:defRPr sz="2000" b="1"/>
            </a:lvl1pPr>
            <a:lvl2pPr marL="389456" indent="0">
              <a:buNone/>
              <a:defRPr sz="1700" b="1"/>
            </a:lvl2pPr>
            <a:lvl3pPr marL="778913" indent="0">
              <a:buNone/>
              <a:defRPr sz="1600" b="1"/>
            </a:lvl3pPr>
            <a:lvl4pPr marL="1168371" indent="0">
              <a:buNone/>
              <a:defRPr sz="1300" b="1"/>
            </a:lvl4pPr>
            <a:lvl5pPr marL="1557827" indent="0">
              <a:buNone/>
              <a:defRPr sz="1300" b="1"/>
            </a:lvl5pPr>
            <a:lvl6pPr marL="1947285" indent="0">
              <a:buNone/>
              <a:defRPr sz="1300" b="1"/>
            </a:lvl6pPr>
            <a:lvl7pPr marL="2336740" indent="0">
              <a:buNone/>
              <a:defRPr sz="1300" b="1"/>
            </a:lvl7pPr>
            <a:lvl8pPr marL="2726198" indent="0">
              <a:buNone/>
              <a:defRPr sz="1300" b="1"/>
            </a:lvl8pPr>
            <a:lvl9pPr marL="3115656" indent="0">
              <a:buNone/>
              <a:defRPr sz="13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1631156"/>
            <a:ext cx="4041775" cy="296346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9510559-35D9-486F-BFAA-6CD500E32A87}" type="slidenum">
              <a:rPr lang="en-US" altLang="ja-JP"/>
              <a:pPr>
                <a:defRPr/>
              </a:pPr>
              <a:t>‹#›</a:t>
            </a:fld>
            <a:endParaRPr lang="en-US" altLang="ja-JP"/>
          </a:p>
        </p:txBody>
      </p:sp>
    </p:spTree>
    <p:extLst>
      <p:ext uri="{BB962C8B-B14F-4D97-AF65-F5344CB8AC3E}">
        <p14:creationId xmlns:p14="http://schemas.microsoft.com/office/powerpoint/2010/main" val="126946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D345DDF-DF75-44C1-9926-12A2B7E90725}" type="slidenum">
              <a:rPr lang="en-US" altLang="ja-JP"/>
              <a:pPr>
                <a:defRPr/>
              </a:pPr>
              <a:t>‹#›</a:t>
            </a:fld>
            <a:endParaRPr lang="en-US" altLang="ja-JP"/>
          </a:p>
        </p:txBody>
      </p:sp>
    </p:spTree>
    <p:extLst>
      <p:ext uri="{BB962C8B-B14F-4D97-AF65-F5344CB8AC3E}">
        <p14:creationId xmlns:p14="http://schemas.microsoft.com/office/powerpoint/2010/main" val="388975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91E2DCCE-2328-4EE7-B47C-8DACD135FF60}" type="slidenum">
              <a:rPr lang="en-US" altLang="ja-JP"/>
              <a:pPr>
                <a:defRPr/>
              </a:pPr>
              <a:t>‹#›</a:t>
            </a:fld>
            <a:endParaRPr lang="en-US" altLang="ja-JP"/>
          </a:p>
        </p:txBody>
      </p:sp>
    </p:spTree>
    <p:extLst>
      <p:ext uri="{BB962C8B-B14F-4D97-AF65-F5344CB8AC3E}">
        <p14:creationId xmlns:p14="http://schemas.microsoft.com/office/powerpoint/2010/main" val="11580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4789"/>
            <a:ext cx="3008313" cy="871537"/>
          </a:xfrm>
        </p:spPr>
        <p:txBody>
          <a:bodyPr anchor="b"/>
          <a:lstStyle>
            <a:lvl1pPr algn="l">
              <a:defRPr sz="1700" b="1"/>
            </a:lvl1pPr>
          </a:lstStyle>
          <a:p>
            <a:r>
              <a:rPr lang="ja-JP" altLang="en-US"/>
              <a:t>マスタ タイトルの書式設定</a:t>
            </a:r>
          </a:p>
        </p:txBody>
      </p:sp>
      <p:sp>
        <p:nvSpPr>
          <p:cNvPr id="3" name="コンテンツ プレースホルダ 2"/>
          <p:cNvSpPr>
            <a:spLocks noGrp="1"/>
          </p:cNvSpPr>
          <p:nvPr>
            <p:ph idx="1"/>
          </p:nvPr>
        </p:nvSpPr>
        <p:spPr>
          <a:xfrm>
            <a:off x="3575055" y="204793"/>
            <a:ext cx="5111750" cy="4389834"/>
          </a:xfrm>
        </p:spPr>
        <p:txBody>
          <a:bodyPr/>
          <a:lstStyle>
            <a:lvl1pPr>
              <a:defRPr sz="28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076328"/>
            <a:ext cx="3008313" cy="351829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3567237-26AF-4C83-9B05-38B7261C5DAC}" type="slidenum">
              <a:rPr lang="en-US" altLang="ja-JP"/>
              <a:pPr>
                <a:defRPr/>
              </a:pPr>
              <a:t>‹#›</a:t>
            </a:fld>
            <a:endParaRPr lang="en-US" altLang="ja-JP"/>
          </a:p>
        </p:txBody>
      </p:sp>
    </p:spTree>
    <p:extLst>
      <p:ext uri="{BB962C8B-B14F-4D97-AF65-F5344CB8AC3E}">
        <p14:creationId xmlns:p14="http://schemas.microsoft.com/office/powerpoint/2010/main" val="212921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7" y="3600449"/>
            <a:ext cx="5486400" cy="425054"/>
          </a:xfrm>
        </p:spPr>
        <p:txBody>
          <a:bodyPr anchor="b"/>
          <a:lstStyle>
            <a:lvl1pPr algn="l">
              <a:defRPr sz="1700" b="1"/>
            </a:lvl1pPr>
          </a:lstStyle>
          <a:p>
            <a:r>
              <a:rPr lang="ja-JP" altLang="en-US"/>
              <a:t>マスタ タイトルの書式設定</a:t>
            </a:r>
          </a:p>
        </p:txBody>
      </p:sp>
      <p:sp>
        <p:nvSpPr>
          <p:cNvPr id="3" name="図プレースホルダ 2"/>
          <p:cNvSpPr>
            <a:spLocks noGrp="1"/>
          </p:cNvSpPr>
          <p:nvPr>
            <p:ph type="pic" idx="1"/>
          </p:nvPr>
        </p:nvSpPr>
        <p:spPr>
          <a:xfrm>
            <a:off x="1792287" y="459581"/>
            <a:ext cx="5486400" cy="3086100"/>
          </a:xfrm>
        </p:spPr>
        <p:txBody>
          <a:bodyPr/>
          <a:lstStyle>
            <a:lvl1pPr marL="0" indent="0">
              <a:buNone/>
              <a:defRPr sz="2800"/>
            </a:lvl1pPr>
            <a:lvl2pPr marL="389456" indent="0">
              <a:buNone/>
              <a:defRPr sz="2400"/>
            </a:lvl2pPr>
            <a:lvl3pPr marL="778913" indent="0">
              <a:buNone/>
              <a:defRPr sz="2000"/>
            </a:lvl3pPr>
            <a:lvl4pPr marL="1168371" indent="0">
              <a:buNone/>
              <a:defRPr sz="1700"/>
            </a:lvl4pPr>
            <a:lvl5pPr marL="1557827" indent="0">
              <a:buNone/>
              <a:defRPr sz="1700"/>
            </a:lvl5pPr>
            <a:lvl6pPr marL="1947285" indent="0">
              <a:buNone/>
              <a:defRPr sz="1700"/>
            </a:lvl6pPr>
            <a:lvl7pPr marL="2336740" indent="0">
              <a:buNone/>
              <a:defRPr sz="1700"/>
            </a:lvl7pPr>
            <a:lvl8pPr marL="2726198" indent="0">
              <a:buNone/>
              <a:defRPr sz="1700"/>
            </a:lvl8pPr>
            <a:lvl9pPr marL="3115656" indent="0">
              <a:buNone/>
              <a:defRPr sz="1700"/>
            </a:lvl9pPr>
          </a:lstStyle>
          <a:p>
            <a:pPr lvl="0"/>
            <a:endParaRPr lang="ja-JP" altLang="en-US" noProof="0"/>
          </a:p>
        </p:txBody>
      </p:sp>
      <p:sp>
        <p:nvSpPr>
          <p:cNvPr id="4" name="テキスト プレースホルダ 3"/>
          <p:cNvSpPr>
            <a:spLocks noGrp="1"/>
          </p:cNvSpPr>
          <p:nvPr>
            <p:ph type="body" sz="half" idx="2"/>
          </p:nvPr>
        </p:nvSpPr>
        <p:spPr>
          <a:xfrm>
            <a:off x="1792287" y="4025504"/>
            <a:ext cx="5486400" cy="603647"/>
          </a:xfrm>
        </p:spPr>
        <p:txBody>
          <a:bodyPr/>
          <a:lstStyle>
            <a:lvl1pPr marL="0" indent="0">
              <a:buNone/>
              <a:defRPr sz="1200"/>
            </a:lvl1pPr>
            <a:lvl2pPr marL="389456" indent="0">
              <a:buNone/>
              <a:defRPr sz="1000"/>
            </a:lvl2pPr>
            <a:lvl3pPr marL="778913" indent="0">
              <a:buNone/>
              <a:defRPr sz="800"/>
            </a:lvl3pPr>
            <a:lvl4pPr marL="1168371" indent="0">
              <a:buNone/>
              <a:defRPr sz="700"/>
            </a:lvl4pPr>
            <a:lvl5pPr marL="1557827" indent="0">
              <a:buNone/>
              <a:defRPr sz="700"/>
            </a:lvl5pPr>
            <a:lvl6pPr marL="1947285" indent="0">
              <a:buNone/>
              <a:defRPr sz="700"/>
            </a:lvl6pPr>
            <a:lvl7pPr marL="2336740" indent="0">
              <a:buNone/>
              <a:defRPr sz="700"/>
            </a:lvl7pPr>
            <a:lvl8pPr marL="2726198" indent="0">
              <a:buNone/>
              <a:defRPr sz="700"/>
            </a:lvl8pPr>
            <a:lvl9pPr marL="3115656" indent="0">
              <a:buNone/>
              <a:defRPr sz="7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E988B69-BEAE-4B59-911D-15A415D4DD5A}" type="slidenum">
              <a:rPr lang="en-US" altLang="ja-JP"/>
              <a:pPr>
                <a:defRPr/>
              </a:pPr>
              <a:t>‹#›</a:t>
            </a:fld>
            <a:endParaRPr lang="en-US" altLang="ja-JP"/>
          </a:p>
        </p:txBody>
      </p:sp>
    </p:spTree>
    <p:extLst>
      <p:ext uri="{BB962C8B-B14F-4D97-AF65-F5344CB8AC3E}">
        <p14:creationId xmlns:p14="http://schemas.microsoft.com/office/powerpoint/2010/main" val="62310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200150"/>
            <a:ext cx="8229600" cy="339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8" name="Rectangle 4"/>
          <p:cNvSpPr>
            <a:spLocks noGrp="1" noChangeArrowheads="1"/>
          </p:cNvSpPr>
          <p:nvPr>
            <p:ph type="dt" sz="half" idx="2"/>
          </p:nvPr>
        </p:nvSpPr>
        <p:spPr bwMode="auto">
          <a:xfrm>
            <a:off x="457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29" name="Rectangle 5"/>
          <p:cNvSpPr>
            <a:spLocks noGrp="1" noChangeArrowheads="1"/>
          </p:cNvSpPr>
          <p:nvPr>
            <p:ph type="ftr" sz="quarter" idx="3"/>
          </p:nvPr>
        </p:nvSpPr>
        <p:spPr bwMode="auto">
          <a:xfrm>
            <a:off x="3124200" y="4683125"/>
            <a:ext cx="2895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ctr" eaLnBrk="1" hangingPunct="1">
              <a:defRPr sz="1200">
                <a:latin typeface="ＭＳ Ｐゴシック" panose="020B0600070205080204" pitchFamily="50" charset="-128"/>
                <a:ea typeface="ＭＳ Ｐゴシック" pitchFamily="50" charset="-128"/>
              </a:defRPr>
            </a:lvl1pPr>
          </a:lstStyle>
          <a:p>
            <a:pPr>
              <a:defRPr/>
            </a:pPr>
            <a:endParaRPr lang="en-US" altLang="ja-JP" dirty="0"/>
          </a:p>
        </p:txBody>
      </p:sp>
      <p:sp>
        <p:nvSpPr>
          <p:cNvPr id="1030" name="Rectangle 6"/>
          <p:cNvSpPr>
            <a:spLocks noGrp="1" noChangeArrowheads="1"/>
          </p:cNvSpPr>
          <p:nvPr>
            <p:ph type="sldNum" sz="quarter" idx="4"/>
          </p:nvPr>
        </p:nvSpPr>
        <p:spPr bwMode="auto">
          <a:xfrm>
            <a:off x="6553200" y="4683125"/>
            <a:ext cx="2133600" cy="358775"/>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r" eaLnBrk="1" hangingPunct="1">
              <a:defRPr sz="1200">
                <a:latin typeface="ＭＳ Ｐゴシック" panose="020B0600070205080204" pitchFamily="50" charset="-128"/>
              </a:defRPr>
            </a:lvl1pPr>
          </a:lstStyle>
          <a:p>
            <a:pPr>
              <a:defRPr/>
            </a:pPr>
            <a:fld id="{55BD0814-9702-45D6-91BE-7A9ABF1780D2}"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3700">
          <a:solidFill>
            <a:schemeClr val="tx2"/>
          </a:solidFill>
          <a:latin typeface="ＭＳ Ｐゴシック" panose="020B0600070205080204" pitchFamily="50" charset="-128"/>
          <a:ea typeface="+mj-ea"/>
          <a:cs typeface="+mj-cs"/>
        </a:defRPr>
      </a:lvl1pPr>
      <a:lvl2pPr algn="ctr" rtl="0" eaLnBrk="0" fontAlgn="base" hangingPunct="0">
        <a:spcBef>
          <a:spcPct val="0"/>
        </a:spcBef>
        <a:spcAft>
          <a:spcPct val="0"/>
        </a:spcAft>
        <a:defRPr kumimoji="1" sz="37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37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37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3700">
          <a:solidFill>
            <a:schemeClr val="tx2"/>
          </a:solidFill>
          <a:latin typeface="Arial" charset="0"/>
          <a:ea typeface="ＭＳ Ｐゴシック" pitchFamily="50" charset="-128"/>
        </a:defRPr>
      </a:lvl5pPr>
      <a:lvl6pPr marL="389456" algn="ctr" rtl="0" fontAlgn="base">
        <a:spcBef>
          <a:spcPct val="0"/>
        </a:spcBef>
        <a:spcAft>
          <a:spcPct val="0"/>
        </a:spcAft>
        <a:defRPr kumimoji="1" sz="3700">
          <a:solidFill>
            <a:schemeClr val="tx2"/>
          </a:solidFill>
          <a:latin typeface="Arial" charset="0"/>
          <a:ea typeface="ＭＳ Ｐゴシック" pitchFamily="50" charset="-128"/>
        </a:defRPr>
      </a:lvl6pPr>
      <a:lvl7pPr marL="778913" algn="ctr" rtl="0" fontAlgn="base">
        <a:spcBef>
          <a:spcPct val="0"/>
        </a:spcBef>
        <a:spcAft>
          <a:spcPct val="0"/>
        </a:spcAft>
        <a:defRPr kumimoji="1" sz="3700">
          <a:solidFill>
            <a:schemeClr val="tx2"/>
          </a:solidFill>
          <a:latin typeface="Arial" charset="0"/>
          <a:ea typeface="ＭＳ Ｐゴシック" pitchFamily="50" charset="-128"/>
        </a:defRPr>
      </a:lvl7pPr>
      <a:lvl8pPr marL="1168371" algn="ctr" rtl="0" fontAlgn="base">
        <a:spcBef>
          <a:spcPct val="0"/>
        </a:spcBef>
        <a:spcAft>
          <a:spcPct val="0"/>
        </a:spcAft>
        <a:defRPr kumimoji="1" sz="3700">
          <a:solidFill>
            <a:schemeClr val="tx2"/>
          </a:solidFill>
          <a:latin typeface="Arial" charset="0"/>
          <a:ea typeface="ＭＳ Ｐゴシック" pitchFamily="50" charset="-128"/>
        </a:defRPr>
      </a:lvl8pPr>
      <a:lvl9pPr marL="1557827" algn="ctr" rtl="0" fontAlgn="base">
        <a:spcBef>
          <a:spcPct val="0"/>
        </a:spcBef>
        <a:spcAft>
          <a:spcPct val="0"/>
        </a:spcAft>
        <a:defRPr kumimoji="1" sz="3700">
          <a:solidFill>
            <a:schemeClr val="tx2"/>
          </a:solidFill>
          <a:latin typeface="Arial" charset="0"/>
          <a:ea typeface="ＭＳ Ｐゴシック" pitchFamily="50" charset="-128"/>
        </a:defRPr>
      </a:lvl9pPr>
    </p:titleStyle>
    <p:bodyStyle>
      <a:lvl1pPr marL="285750" indent="-285750" algn="l" rtl="0" eaLnBrk="0" fontAlgn="base" hangingPunct="0">
        <a:spcBef>
          <a:spcPct val="20000"/>
        </a:spcBef>
        <a:spcAft>
          <a:spcPct val="0"/>
        </a:spcAft>
        <a:buChar char="•"/>
        <a:defRPr kumimoji="1" sz="2800">
          <a:solidFill>
            <a:schemeClr val="tx1"/>
          </a:solidFill>
          <a:latin typeface="ＭＳ Ｐゴシック" panose="020B0600070205080204" pitchFamily="50" charset="-128"/>
          <a:ea typeface="+mn-ea"/>
          <a:cs typeface="+mn-cs"/>
        </a:defRPr>
      </a:lvl1pPr>
      <a:lvl2pPr marL="627063" indent="-236538" algn="l" rtl="0" eaLnBrk="0" fontAlgn="base" hangingPunct="0">
        <a:spcBef>
          <a:spcPct val="20000"/>
        </a:spcBef>
        <a:spcAft>
          <a:spcPct val="0"/>
        </a:spcAft>
        <a:buChar char="–"/>
        <a:defRPr kumimoji="1" sz="2400">
          <a:solidFill>
            <a:schemeClr val="tx1"/>
          </a:solidFill>
          <a:latin typeface="ＭＳ Ｐゴシック" panose="020B0600070205080204" pitchFamily="50" charset="-128"/>
          <a:ea typeface="+mn-ea"/>
        </a:defRPr>
      </a:lvl2pPr>
      <a:lvl3pPr marL="968375" indent="-188913" algn="l" rtl="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mn-ea"/>
        </a:defRPr>
      </a:lvl3pPr>
      <a:lvl4pPr marL="1357313"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4pPr>
      <a:lvl5pPr marL="1747838" indent="-188913" algn="l" rtl="0" eaLnBrk="0" fontAlgn="base" hangingPunct="0">
        <a:spcBef>
          <a:spcPct val="20000"/>
        </a:spcBef>
        <a:spcAft>
          <a:spcPct val="0"/>
        </a:spcAft>
        <a:buChar char="»"/>
        <a:defRPr kumimoji="1" sz="1700">
          <a:solidFill>
            <a:schemeClr val="tx1"/>
          </a:solidFill>
          <a:latin typeface="ＭＳ Ｐゴシック" panose="020B0600070205080204" pitchFamily="50" charset="-128"/>
          <a:ea typeface="+mn-ea"/>
        </a:defRPr>
      </a:lvl5pPr>
      <a:lvl6pPr marL="2142013" indent="-194728" algn="l" rtl="0" fontAlgn="base">
        <a:spcBef>
          <a:spcPct val="20000"/>
        </a:spcBef>
        <a:spcAft>
          <a:spcPct val="0"/>
        </a:spcAft>
        <a:buChar char="»"/>
        <a:defRPr kumimoji="1" sz="1700">
          <a:solidFill>
            <a:schemeClr val="tx1"/>
          </a:solidFill>
          <a:latin typeface="+mn-lt"/>
          <a:ea typeface="+mn-ea"/>
        </a:defRPr>
      </a:lvl6pPr>
      <a:lvl7pPr marL="2531469" indent="-194728" algn="l" rtl="0" fontAlgn="base">
        <a:spcBef>
          <a:spcPct val="20000"/>
        </a:spcBef>
        <a:spcAft>
          <a:spcPct val="0"/>
        </a:spcAft>
        <a:buChar char="»"/>
        <a:defRPr kumimoji="1" sz="1700">
          <a:solidFill>
            <a:schemeClr val="tx1"/>
          </a:solidFill>
          <a:latin typeface="+mn-lt"/>
          <a:ea typeface="+mn-ea"/>
        </a:defRPr>
      </a:lvl7pPr>
      <a:lvl8pPr marL="2920928" indent="-194728" algn="l" rtl="0" fontAlgn="base">
        <a:spcBef>
          <a:spcPct val="20000"/>
        </a:spcBef>
        <a:spcAft>
          <a:spcPct val="0"/>
        </a:spcAft>
        <a:buChar char="»"/>
        <a:defRPr kumimoji="1" sz="1700">
          <a:solidFill>
            <a:schemeClr val="tx1"/>
          </a:solidFill>
          <a:latin typeface="+mn-lt"/>
          <a:ea typeface="+mn-ea"/>
        </a:defRPr>
      </a:lvl8pPr>
      <a:lvl9pPr marL="3310386" indent="-194728" algn="l" rtl="0" fontAlgn="base">
        <a:spcBef>
          <a:spcPct val="20000"/>
        </a:spcBef>
        <a:spcAft>
          <a:spcPct val="0"/>
        </a:spcAft>
        <a:buChar char="»"/>
        <a:defRPr kumimoji="1" sz="1700">
          <a:solidFill>
            <a:schemeClr val="tx1"/>
          </a:solidFill>
          <a:latin typeface="+mn-lt"/>
          <a:ea typeface="+mn-ea"/>
        </a:defRPr>
      </a:lvl9pPr>
    </p:bodyStyle>
    <p:otherStyle>
      <a:defPPr>
        <a:defRPr lang="ja-JP"/>
      </a:defPPr>
      <a:lvl1pPr marL="0" algn="l" defTabSz="778913" rtl="0" eaLnBrk="1" latinLnBrk="0" hangingPunct="1">
        <a:defRPr kumimoji="1" sz="1600" kern="1200">
          <a:solidFill>
            <a:schemeClr val="tx1"/>
          </a:solidFill>
          <a:latin typeface="+mn-lt"/>
          <a:ea typeface="+mn-ea"/>
          <a:cs typeface="+mn-cs"/>
        </a:defRPr>
      </a:lvl1pPr>
      <a:lvl2pPr marL="389456" algn="l" defTabSz="778913" rtl="0" eaLnBrk="1" latinLnBrk="0" hangingPunct="1">
        <a:defRPr kumimoji="1" sz="1600" kern="1200">
          <a:solidFill>
            <a:schemeClr val="tx1"/>
          </a:solidFill>
          <a:latin typeface="+mn-lt"/>
          <a:ea typeface="+mn-ea"/>
          <a:cs typeface="+mn-cs"/>
        </a:defRPr>
      </a:lvl2pPr>
      <a:lvl3pPr marL="778913" algn="l" defTabSz="778913" rtl="0" eaLnBrk="1" latinLnBrk="0" hangingPunct="1">
        <a:defRPr kumimoji="1" sz="1600" kern="1200">
          <a:solidFill>
            <a:schemeClr val="tx1"/>
          </a:solidFill>
          <a:latin typeface="+mn-lt"/>
          <a:ea typeface="+mn-ea"/>
          <a:cs typeface="+mn-cs"/>
        </a:defRPr>
      </a:lvl3pPr>
      <a:lvl4pPr marL="1168371" algn="l" defTabSz="778913" rtl="0" eaLnBrk="1" latinLnBrk="0" hangingPunct="1">
        <a:defRPr kumimoji="1" sz="1600" kern="1200">
          <a:solidFill>
            <a:schemeClr val="tx1"/>
          </a:solidFill>
          <a:latin typeface="+mn-lt"/>
          <a:ea typeface="+mn-ea"/>
          <a:cs typeface="+mn-cs"/>
        </a:defRPr>
      </a:lvl4pPr>
      <a:lvl5pPr marL="1557827" algn="l" defTabSz="778913" rtl="0" eaLnBrk="1" latinLnBrk="0" hangingPunct="1">
        <a:defRPr kumimoji="1" sz="1600" kern="1200">
          <a:solidFill>
            <a:schemeClr val="tx1"/>
          </a:solidFill>
          <a:latin typeface="+mn-lt"/>
          <a:ea typeface="+mn-ea"/>
          <a:cs typeface="+mn-cs"/>
        </a:defRPr>
      </a:lvl5pPr>
      <a:lvl6pPr marL="1947285" algn="l" defTabSz="778913" rtl="0" eaLnBrk="1" latinLnBrk="0" hangingPunct="1">
        <a:defRPr kumimoji="1" sz="1600" kern="1200">
          <a:solidFill>
            <a:schemeClr val="tx1"/>
          </a:solidFill>
          <a:latin typeface="+mn-lt"/>
          <a:ea typeface="+mn-ea"/>
          <a:cs typeface="+mn-cs"/>
        </a:defRPr>
      </a:lvl6pPr>
      <a:lvl7pPr marL="2336740" algn="l" defTabSz="778913" rtl="0" eaLnBrk="1" latinLnBrk="0" hangingPunct="1">
        <a:defRPr kumimoji="1" sz="1600" kern="1200">
          <a:solidFill>
            <a:schemeClr val="tx1"/>
          </a:solidFill>
          <a:latin typeface="+mn-lt"/>
          <a:ea typeface="+mn-ea"/>
          <a:cs typeface="+mn-cs"/>
        </a:defRPr>
      </a:lvl7pPr>
      <a:lvl8pPr marL="2726198" algn="l" defTabSz="778913" rtl="0" eaLnBrk="1" latinLnBrk="0" hangingPunct="1">
        <a:defRPr kumimoji="1" sz="1600" kern="1200">
          <a:solidFill>
            <a:schemeClr val="tx1"/>
          </a:solidFill>
          <a:latin typeface="+mn-lt"/>
          <a:ea typeface="+mn-ea"/>
          <a:cs typeface="+mn-cs"/>
        </a:defRPr>
      </a:lvl8pPr>
      <a:lvl9pPr marL="3115656" algn="l" defTabSz="778913" rtl="0" eaLnBrk="1" latinLnBrk="0" hangingPunct="1">
        <a:defRPr kumimoji="1"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1277815"/>
            <a:ext cx="9144000" cy="1934308"/>
          </a:xfrm>
          <a:prstGeom prst="rect">
            <a:avLst/>
          </a:prstGeom>
          <a:gradFill flip="none" rotWithShape="1">
            <a:gsLst>
              <a:gs pos="0">
                <a:schemeClr val="bg1"/>
              </a:gs>
              <a:gs pos="20000">
                <a:srgbClr val="000099"/>
              </a:gs>
              <a:gs pos="80000">
                <a:srgbClr val="000099"/>
              </a:gs>
              <a:gs pos="100000">
                <a:schemeClr val="bg1"/>
              </a:gs>
            </a:gsLst>
            <a:lin ang="10800000" scaled="1"/>
            <a:tileRect/>
          </a:gradFill>
          <a:ln w="38100" algn="ctr">
            <a:noFill/>
            <a:miter lim="800000"/>
            <a:headEnd/>
            <a:tailEnd/>
          </a:ln>
          <a:effectLst/>
        </p:spPr>
        <p:txBody>
          <a:bodyPr wrap="none" lIns="77928" tIns="38964" rIns="77928" bIns="38964" anchor="ctr"/>
          <a:lstStyle/>
          <a:p>
            <a:pPr eaLnBrk="1" hangingPunct="1">
              <a:defRPr/>
            </a:pPr>
            <a:endParaRPr lang="ja-JP" altLang="en-US" sz="2400" dirty="0">
              <a:solidFill>
                <a:schemeClr val="bg1"/>
              </a:solidFill>
              <a:latin typeface="ＭＳ Ｐゴシック" panose="020B0600070205080204" pitchFamily="50" charset="-128"/>
              <a:ea typeface="HG創英角ｺﾞｼｯｸUB" pitchFamily="49" charset="-128"/>
            </a:endParaRPr>
          </a:p>
        </p:txBody>
      </p:sp>
      <p:sp>
        <p:nvSpPr>
          <p:cNvPr id="7171" name="Text Box 4"/>
          <p:cNvSpPr txBox="1">
            <a:spLocks noChangeArrowheads="1"/>
          </p:cNvSpPr>
          <p:nvPr/>
        </p:nvSpPr>
        <p:spPr bwMode="auto">
          <a:xfrm>
            <a:off x="0" y="1830892"/>
            <a:ext cx="8856663" cy="740858"/>
          </a:xfrm>
          <a:prstGeom prst="rect">
            <a:avLst/>
          </a:prstGeom>
          <a:noFill/>
          <a:ln w="9525">
            <a:noFill/>
            <a:miter lim="800000"/>
            <a:headEnd/>
            <a:tailEnd/>
          </a:ln>
        </p:spPr>
        <p:txBody>
          <a:bodyPr lIns="77928" tIns="38964" rIns="77928" bIns="38964">
            <a:spAutoFit/>
          </a:bodyPr>
          <a:lstStyle/>
          <a:p>
            <a:pPr algn="ctr" eaLnBrk="1" hangingPunct="1">
              <a:lnSpc>
                <a:spcPct val="150000"/>
              </a:lnSpc>
              <a:defRPr/>
            </a:pPr>
            <a:r>
              <a:rPr lang="ja-JP" altLang="en-US" sz="34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３．市民サービスの充実</a:t>
            </a:r>
          </a:p>
        </p:txBody>
      </p:sp>
    </p:spTree>
    <p:extLst>
      <p:ext uri="{BB962C8B-B14F-4D97-AF65-F5344CB8AC3E}">
        <p14:creationId xmlns:p14="http://schemas.microsoft.com/office/powerpoint/2010/main" val="1605792382"/>
      </p:ext>
    </p:extLst>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E6B25-873F-9A40-9938-31F029CA6922}"/>
            </a:ext>
          </a:extLst>
        </p:cNvPr>
        <p:cNvGrpSpPr/>
        <p:nvPr/>
      </p:nvGrpSpPr>
      <p:grpSpPr>
        <a:xfrm>
          <a:off x="0" y="0"/>
          <a:ext cx="0" cy="0"/>
          <a:chOff x="0" y="0"/>
          <a:chExt cx="0" cy="0"/>
        </a:xfrm>
      </p:grpSpPr>
      <p:sp>
        <p:nvSpPr>
          <p:cNvPr id="10" name="Rectangle 4">
            <a:extLst>
              <a:ext uri="{FF2B5EF4-FFF2-40B4-BE49-F238E27FC236}">
                <a16:creationId xmlns:a16="http://schemas.microsoft.com/office/drawing/2014/main" id="{C3723F73-3602-560D-B64E-7D3F9E799C67}"/>
              </a:ext>
            </a:extLst>
          </p:cNvPr>
          <p:cNvSpPr>
            <a:spLocks noChangeArrowheads="1"/>
          </p:cNvSpPr>
          <p:nvPr/>
        </p:nvSpPr>
        <p:spPr bwMode="auto">
          <a:xfrm>
            <a:off x="0" y="0"/>
            <a:ext cx="9144000" cy="468313"/>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7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こどもたちへの学び・体験の機会等の提供</a:t>
            </a:r>
            <a:endParaRPr lang="en-US" altLang="ja-JP" sz="27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11" name="Rectangle 5">
            <a:extLst>
              <a:ext uri="{FF2B5EF4-FFF2-40B4-BE49-F238E27FC236}">
                <a16:creationId xmlns:a16="http://schemas.microsoft.com/office/drawing/2014/main" id="{55D2B909-7954-92DD-22F0-07A0E9E8F16F}"/>
              </a:ext>
            </a:extLst>
          </p:cNvPr>
          <p:cNvSpPr>
            <a:spLocks noChangeArrowheads="1"/>
          </p:cNvSpPr>
          <p:nvPr/>
        </p:nvSpPr>
        <p:spPr bwMode="auto">
          <a:xfrm>
            <a:off x="415841" y="979579"/>
            <a:ext cx="6822395" cy="1369033"/>
          </a:xfrm>
          <a:prstGeom prst="rect">
            <a:avLst/>
          </a:prstGeom>
          <a:noFill/>
          <a:ln w="9525">
            <a:noFill/>
            <a:miter lim="800000"/>
            <a:headEnd/>
            <a:tailEnd/>
          </a:ln>
        </p:spPr>
        <p:txBody>
          <a:bodyPr lIns="77929" tIns="38964" rIns="77929" bIns="38964"/>
          <a:lstStyle/>
          <a:p>
            <a:pPr eaLnBrk="1" hangingPunct="1">
              <a:lnSpc>
                <a:spcPts val="2300"/>
              </a:lnSpc>
              <a:spcBef>
                <a:spcPts val="170"/>
              </a:spcBef>
              <a:spcAft>
                <a:spcPts val="170"/>
              </a:spcAf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習い事・塾代助成事業　　　　　　　　　　　　　　　（９４億５，３００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r>
              <a:rPr lang="ja-JP" altLang="en-US" sz="1600" dirty="0">
                <a:latin typeface="ＭＳ Ｐゴシック" pitchFamily="50" charset="-128"/>
                <a:ea typeface="ＭＳ Ｐゴシック" charset="-128"/>
              </a:rPr>
              <a:t> </a:t>
            </a:r>
            <a:endParaRPr lang="en-US" altLang="ja-JP" sz="1600" dirty="0">
              <a:latin typeface="ＭＳ Ｐゴシック" pitchFamily="50" charset="-128"/>
              <a:ea typeface="ＭＳ Ｐゴシック" charset="-128"/>
            </a:endParaRPr>
          </a:p>
          <a:p>
            <a:pPr marL="504000" lvl="1" indent="-266700" eaLnBrk="1" hangingPunct="1">
              <a:lnSpc>
                <a:spcPts val="1800"/>
              </a:lnSpc>
              <a:spcBef>
                <a:spcPts val="0"/>
              </a:spcBef>
              <a:buFont typeface="Wingdings" panose="05000000000000000000" pitchFamily="2" charset="2"/>
              <a:buChar char="Ø"/>
              <a:defRPr/>
            </a:pPr>
            <a:r>
              <a:rPr lang="ja-JP" altLang="en-US" sz="1400" dirty="0">
                <a:latin typeface="ＭＳ Ｐゴシック" pitchFamily="50" charset="-128"/>
                <a:ea typeface="ＭＳ Ｐゴシック" charset="-128"/>
              </a:rPr>
              <a:t>子育て世帯の経済的負担を軽減し、こどもたちが学力や学習意欲、個性や才能を伸ばす機会を提供</a:t>
            </a:r>
            <a:endParaRPr lang="en-US" altLang="ja-JP" sz="1400" dirty="0">
              <a:latin typeface="ＭＳ Ｐゴシック" pitchFamily="50" charset="-128"/>
              <a:ea typeface="ＭＳ Ｐゴシック" charset="-128"/>
            </a:endParaRPr>
          </a:p>
          <a:p>
            <a:pPr marL="504000" lvl="1" indent="-266700" eaLnBrk="1" hangingPunct="1">
              <a:lnSpc>
                <a:spcPts val="1800"/>
              </a:lnSpc>
              <a:spcBef>
                <a:spcPts val="0"/>
              </a:spcBef>
              <a:buFont typeface="Wingdings" panose="05000000000000000000" pitchFamily="2" charset="2"/>
              <a:buChar char="Ø"/>
              <a:defRPr/>
            </a:pPr>
            <a:r>
              <a:rPr lang="ja-JP" altLang="en-US" sz="1400" dirty="0">
                <a:latin typeface="ＭＳ Ｐゴシック" pitchFamily="50" charset="-128"/>
                <a:ea typeface="ＭＳ Ｐゴシック" charset="-128"/>
              </a:rPr>
              <a:t>市内在住の全ての小学５・６年生、中学生を対象に、「大阪市 習い事・塾代助成クーポン」を交付し、月額１万円を上限に助成</a:t>
            </a:r>
            <a:endParaRPr lang="en-US" altLang="ja-JP" sz="1400" dirty="0">
              <a:latin typeface="ＭＳ Ｐゴシック" pitchFamily="50" charset="-128"/>
              <a:ea typeface="ＭＳ Ｐゴシック" charset="-128"/>
            </a:endParaRPr>
          </a:p>
        </p:txBody>
      </p:sp>
      <p:sp>
        <p:nvSpPr>
          <p:cNvPr id="4" name="Rectangle 5">
            <a:extLst>
              <a:ext uri="{FF2B5EF4-FFF2-40B4-BE49-F238E27FC236}">
                <a16:creationId xmlns:a16="http://schemas.microsoft.com/office/drawing/2014/main" id="{A17AE795-96E5-2EAF-413A-1FFB5B8C4915}"/>
              </a:ext>
            </a:extLst>
          </p:cNvPr>
          <p:cNvSpPr>
            <a:spLocks noChangeArrowheads="1"/>
          </p:cNvSpPr>
          <p:nvPr/>
        </p:nvSpPr>
        <p:spPr bwMode="auto">
          <a:xfrm>
            <a:off x="428038" y="2918516"/>
            <a:ext cx="7058857" cy="913154"/>
          </a:xfrm>
          <a:prstGeom prst="rect">
            <a:avLst/>
          </a:prstGeom>
          <a:noFill/>
          <a:ln w="9525">
            <a:noFill/>
            <a:miter lim="800000"/>
            <a:headEnd/>
            <a:tailEnd/>
          </a:ln>
        </p:spPr>
        <p:txBody>
          <a:bodyPr lIns="77929" tIns="38964" rIns="77929" bIns="38964"/>
          <a:lstStyle/>
          <a:p>
            <a:pPr eaLnBrk="1" hangingPunct="1">
              <a:lnSpc>
                <a:spcPts val="2300"/>
              </a:lnSpc>
              <a:spcBef>
                <a:spcPts val="170"/>
              </a:spcBef>
              <a:spcAft>
                <a:spcPts val="170"/>
              </a:spcAf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児童いきいき放課後事業　　　　　　　　　　　　　（６０億６，２００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r>
              <a:rPr lang="ja-JP" altLang="en-US" sz="1600" dirty="0">
                <a:latin typeface="ＭＳ Ｐゴシック" pitchFamily="50" charset="-128"/>
                <a:ea typeface="ＭＳ Ｐゴシック" charset="-128"/>
              </a:rPr>
              <a:t> </a:t>
            </a:r>
            <a:endParaRPr lang="en-US" altLang="ja-JP" sz="1600" dirty="0">
              <a:latin typeface="ＭＳ Ｐゴシック" pitchFamily="50" charset="-128"/>
              <a:ea typeface="ＭＳ Ｐゴシック" charset="-128"/>
            </a:endParaRPr>
          </a:p>
          <a:p>
            <a:pPr marL="504000" lvl="1" indent="-266700" eaLnBrk="1" hangingPunct="1">
              <a:lnSpc>
                <a:spcPts val="1800"/>
              </a:lnSpc>
              <a:spcBef>
                <a:spcPts val="0"/>
              </a:spcBef>
              <a:buFont typeface="Wingdings" panose="05000000000000000000" pitchFamily="2" charset="2"/>
              <a:buChar char="Ø"/>
              <a:defRPr/>
            </a:pPr>
            <a:r>
              <a:rPr lang="ja-JP" altLang="en-US" sz="1400" dirty="0">
                <a:latin typeface="ＭＳ Ｐゴシック" pitchFamily="50" charset="-128"/>
                <a:ea typeface="ＭＳ Ｐゴシック" charset="-128"/>
              </a:rPr>
              <a:t>小学校の余裕教室等において、放課後等における児童の安全安心な居場所を提供　するとともに、遊びやスポーツ等の様々な活動を通じて児童の健全育成を推進</a:t>
            </a:r>
            <a:endParaRPr lang="en-US" altLang="ja-JP" sz="1400" dirty="0">
              <a:latin typeface="ＭＳ Ｐゴシック" pitchFamily="50" charset="-128"/>
              <a:ea typeface="ＭＳ Ｐゴシック" charset="-128"/>
            </a:endParaRPr>
          </a:p>
        </p:txBody>
      </p:sp>
      <p:sp>
        <p:nvSpPr>
          <p:cNvPr id="6" name="Rectangle 5">
            <a:extLst>
              <a:ext uri="{FF2B5EF4-FFF2-40B4-BE49-F238E27FC236}">
                <a16:creationId xmlns:a16="http://schemas.microsoft.com/office/drawing/2014/main" id="{DB79EB39-7122-D66B-F013-0E2DC61EEC58}"/>
              </a:ext>
            </a:extLst>
          </p:cNvPr>
          <p:cNvSpPr>
            <a:spLocks noChangeArrowheads="1"/>
          </p:cNvSpPr>
          <p:nvPr/>
        </p:nvSpPr>
        <p:spPr bwMode="auto">
          <a:xfrm>
            <a:off x="426630" y="3982210"/>
            <a:ext cx="7348239" cy="857170"/>
          </a:xfrm>
          <a:prstGeom prst="rect">
            <a:avLst/>
          </a:prstGeom>
          <a:noFill/>
          <a:ln w="9525">
            <a:noFill/>
            <a:miter lim="800000"/>
            <a:headEnd/>
            <a:tailEnd/>
          </a:ln>
        </p:spPr>
        <p:txBody>
          <a:bodyPr lIns="77929" tIns="38964" rIns="77929" bIns="38964"/>
          <a:lstStyle/>
          <a:p>
            <a:pPr eaLnBrk="1" hangingPunct="1">
              <a:lnSpc>
                <a:spcPts val="2300"/>
              </a:lnSpc>
              <a:spcBef>
                <a:spcPts val="170"/>
              </a:spcBef>
              <a:spcAft>
                <a:spcPts val="170"/>
              </a:spcAf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留守家庭児童対策事業　　 　　　　　　　　　　　（</a:t>
            </a:r>
            <a:r>
              <a:rPr lang="zh-TW" altLang="en-US" sz="1600" b="1" dirty="0">
                <a:latin typeface="ＭＳ Ｐゴシック" pitchFamily="50" charset="-128"/>
                <a:ea typeface="ＭＳ Ｐゴシック" charset="-128"/>
              </a:rPr>
              <a:t>１４億６，</a:t>
            </a:r>
            <a:r>
              <a:rPr lang="ja-JP" altLang="en-US" sz="1600" b="1" dirty="0">
                <a:latin typeface="ＭＳ Ｐゴシック" pitchFamily="50" charset="-128"/>
                <a:ea typeface="ＭＳ Ｐゴシック" charset="-128"/>
              </a:rPr>
              <a:t>３</a:t>
            </a:r>
            <a:r>
              <a:rPr lang="zh-TW" altLang="en-US" sz="1600" b="1" dirty="0">
                <a:latin typeface="ＭＳ Ｐゴシック" pitchFamily="50" charset="-128"/>
                <a:ea typeface="ＭＳ Ｐゴシック" charset="-128"/>
              </a:rPr>
              <a:t>００万円</a:t>
            </a:r>
            <a:r>
              <a:rPr lang="ja-JP" altLang="en-US" sz="1600" b="1" dirty="0">
                <a:latin typeface="ＭＳ Ｐゴシック" pitchFamily="50" charset="-128"/>
                <a:ea typeface="ＭＳ Ｐゴシック" charset="-128"/>
              </a:rPr>
              <a:t>）</a:t>
            </a:r>
            <a:r>
              <a:rPr lang="ja-JP" altLang="en-US" sz="1600" dirty="0">
                <a:latin typeface="ＭＳ Ｐゴシック" pitchFamily="50" charset="-128"/>
                <a:ea typeface="ＭＳ Ｐゴシック" charset="-128"/>
              </a:rPr>
              <a:t> </a:t>
            </a:r>
            <a:endParaRPr lang="en-US" altLang="ja-JP" sz="1600" dirty="0">
              <a:latin typeface="ＭＳ Ｐゴシック" pitchFamily="50" charset="-128"/>
              <a:ea typeface="ＭＳ Ｐゴシック" charset="-128"/>
            </a:endParaRPr>
          </a:p>
          <a:p>
            <a:pPr marL="504000" lvl="1" indent="-266700" eaLnBrk="1" hangingPunct="1">
              <a:lnSpc>
                <a:spcPts val="1800"/>
              </a:lnSpc>
              <a:spcBef>
                <a:spcPts val="0"/>
              </a:spcBef>
              <a:buFont typeface="Wingdings" panose="05000000000000000000" pitchFamily="2" charset="2"/>
              <a:buChar char="Ø"/>
              <a:defRPr/>
            </a:pPr>
            <a:r>
              <a:rPr lang="ja-JP" altLang="en-US" sz="1400" dirty="0">
                <a:latin typeface="ＭＳ Ｐゴシック" pitchFamily="50" charset="-128"/>
                <a:ea typeface="ＭＳ Ｐゴシック" charset="-128"/>
              </a:rPr>
              <a:t>放課後児童クラブを対象に、看護師等の配置に要する人件費及び環境備品購入費を補助</a:t>
            </a:r>
            <a:endParaRPr lang="en-US" altLang="ja-JP" sz="1400" dirty="0">
              <a:latin typeface="ＭＳ Ｐゴシック" pitchFamily="50" charset="-128"/>
              <a:ea typeface="ＭＳ Ｐゴシック" charset="-128"/>
            </a:endParaRPr>
          </a:p>
          <a:p>
            <a:pPr marL="504000" lvl="1" indent="-266700" eaLnBrk="1" hangingPunct="1">
              <a:lnSpc>
                <a:spcPts val="1800"/>
              </a:lnSpc>
              <a:spcBef>
                <a:spcPts val="0"/>
              </a:spcBef>
              <a:buFont typeface="Wingdings" panose="05000000000000000000" pitchFamily="2" charset="2"/>
              <a:buChar char="Ø"/>
              <a:defRPr/>
            </a:pPr>
            <a:r>
              <a:rPr lang="ja-JP" altLang="en-US" sz="1400" dirty="0">
                <a:latin typeface="ＭＳ Ｐゴシック" pitchFamily="50" charset="-128"/>
                <a:ea typeface="ＭＳ Ｐゴシック" charset="-128"/>
              </a:rPr>
              <a:t>医療的ケア児受入れ促進のため、送迎支援に要する経費を補助</a:t>
            </a:r>
            <a:endParaRPr lang="en-US" altLang="ja-JP" sz="1400" dirty="0">
              <a:latin typeface="ＭＳ Ｐゴシック" pitchFamily="50" charset="-128"/>
              <a:ea typeface="ＭＳ Ｐゴシック" charset="-128"/>
            </a:endParaRPr>
          </a:p>
        </p:txBody>
      </p:sp>
      <p:sp>
        <p:nvSpPr>
          <p:cNvPr id="8" name="Rectangle 5">
            <a:extLst>
              <a:ext uri="{FF2B5EF4-FFF2-40B4-BE49-F238E27FC236}">
                <a16:creationId xmlns:a16="http://schemas.microsoft.com/office/drawing/2014/main" id="{BE09A765-25D0-94DB-A55A-F4E1B8D351C2}"/>
              </a:ext>
            </a:extLst>
          </p:cNvPr>
          <p:cNvSpPr>
            <a:spLocks noChangeArrowheads="1"/>
          </p:cNvSpPr>
          <p:nvPr/>
        </p:nvSpPr>
        <p:spPr bwMode="auto">
          <a:xfrm>
            <a:off x="-188892" y="582676"/>
            <a:ext cx="9074455" cy="376026"/>
          </a:xfrm>
          <a:prstGeom prst="rect">
            <a:avLst/>
          </a:prstGeom>
          <a:noFill/>
          <a:ln w="9525">
            <a:noFill/>
            <a:miter lim="800000"/>
            <a:headEnd/>
            <a:tailEnd/>
          </a:ln>
        </p:spPr>
        <p:txBody>
          <a:bodyPr lIns="77930" tIns="38964" rIns="77930" bIns="38964"/>
          <a:lstStyle/>
          <a:p>
            <a:pPr eaLnBrk="1" hangingPunct="1">
              <a:spcBef>
                <a:spcPts val="101"/>
              </a:spcBef>
              <a:spcAft>
                <a:spcPts val="101"/>
              </a:spcAft>
              <a:defRPr/>
            </a:pPr>
            <a:r>
              <a:rPr lang="ja-JP" altLang="en-US" b="1" dirty="0">
                <a:latin typeface="ＭＳ Ｐゴシック" pitchFamily="50" charset="-128"/>
                <a:ea typeface="ＭＳ Ｐゴシック" charset="-128"/>
              </a:rPr>
              <a:t>　 </a:t>
            </a:r>
            <a:r>
              <a:rPr lang="ja-JP" altLang="en-US" b="1" dirty="0">
                <a:latin typeface="ＭＳ Ｐゴシック"/>
                <a:ea typeface="ＭＳ Ｐゴシック"/>
              </a:rPr>
              <a:t>〇　こどもたちへの学び・体験の機会提供</a:t>
            </a:r>
            <a:endParaRPr lang="en-US" altLang="ja-JP" b="1" u="sng" dirty="0">
              <a:latin typeface="ＭＳ Ｐゴシック"/>
              <a:ea typeface="ＭＳ Ｐゴシック"/>
            </a:endParaRPr>
          </a:p>
        </p:txBody>
      </p:sp>
      <p:sp>
        <p:nvSpPr>
          <p:cNvPr id="9" name="Rectangle 5">
            <a:extLst>
              <a:ext uri="{FF2B5EF4-FFF2-40B4-BE49-F238E27FC236}">
                <a16:creationId xmlns:a16="http://schemas.microsoft.com/office/drawing/2014/main" id="{502C0BAC-57EA-C4A6-E1A5-62F76DC49DA0}"/>
              </a:ext>
            </a:extLst>
          </p:cNvPr>
          <p:cNvSpPr>
            <a:spLocks noChangeArrowheads="1"/>
          </p:cNvSpPr>
          <p:nvPr/>
        </p:nvSpPr>
        <p:spPr bwMode="auto">
          <a:xfrm>
            <a:off x="-188892" y="2507309"/>
            <a:ext cx="9074455" cy="376026"/>
          </a:xfrm>
          <a:prstGeom prst="rect">
            <a:avLst/>
          </a:prstGeom>
          <a:noFill/>
          <a:ln w="9525">
            <a:noFill/>
            <a:miter lim="800000"/>
            <a:headEnd/>
            <a:tailEnd/>
          </a:ln>
        </p:spPr>
        <p:txBody>
          <a:bodyPr lIns="77930" tIns="38964" rIns="77930" bIns="38964"/>
          <a:lstStyle/>
          <a:p>
            <a:pPr eaLnBrk="1" hangingPunct="1">
              <a:spcBef>
                <a:spcPts val="101"/>
              </a:spcBef>
              <a:spcAft>
                <a:spcPts val="101"/>
              </a:spcAft>
              <a:defRPr/>
            </a:pPr>
            <a:r>
              <a:rPr lang="ja-JP" altLang="en-US" b="1" dirty="0">
                <a:latin typeface="ＭＳ Ｐゴシック" pitchFamily="50" charset="-128"/>
                <a:ea typeface="ＭＳ Ｐゴシック" charset="-128"/>
              </a:rPr>
              <a:t>　 </a:t>
            </a:r>
            <a:r>
              <a:rPr lang="ja-JP" altLang="en-US" b="1" dirty="0">
                <a:latin typeface="ＭＳ Ｐゴシック"/>
                <a:ea typeface="ＭＳ Ｐゴシック"/>
              </a:rPr>
              <a:t>〇　放課後施策の充実</a:t>
            </a:r>
            <a:endParaRPr lang="en-US" altLang="ja-JP" b="1" u="sng" dirty="0">
              <a:latin typeface="ＭＳ Ｐゴシック"/>
              <a:ea typeface="ＭＳ Ｐゴシック"/>
            </a:endParaRPr>
          </a:p>
        </p:txBody>
      </p:sp>
      <p:sp>
        <p:nvSpPr>
          <p:cNvPr id="13" name="Rectangle 4">
            <a:extLst>
              <a:ext uri="{FF2B5EF4-FFF2-40B4-BE49-F238E27FC236}">
                <a16:creationId xmlns:a16="http://schemas.microsoft.com/office/drawing/2014/main" id="{AACEB184-5118-139A-F221-425D2DC9F906}"/>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pic>
        <p:nvPicPr>
          <p:cNvPr id="2" name="図 1" descr="時計, 写真, 記号, 皿 が含まれている画像&#10;&#10;自動的に生成された説明">
            <a:extLst>
              <a:ext uri="{FF2B5EF4-FFF2-40B4-BE49-F238E27FC236}">
                <a16:creationId xmlns:a16="http://schemas.microsoft.com/office/drawing/2014/main" id="{516D45FB-EF6F-B09C-AC96-37A5B338FB4A}"/>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454492" y="789725"/>
            <a:ext cx="1541529" cy="1505512"/>
          </a:xfrm>
          <a:prstGeom prst="rect">
            <a:avLst/>
          </a:prstGeom>
        </p:spPr>
      </p:pic>
      <p:pic>
        <p:nvPicPr>
          <p:cNvPr id="14" name="図 13" descr="部屋, ベッド が含まれている画像&#10;&#10;自動的に生成された説明">
            <a:extLst>
              <a:ext uri="{FF2B5EF4-FFF2-40B4-BE49-F238E27FC236}">
                <a16:creationId xmlns:a16="http://schemas.microsoft.com/office/drawing/2014/main" id="{BC4A210C-724B-1D04-1CE3-4697C7B8156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454492" y="2846512"/>
            <a:ext cx="1523064" cy="1142298"/>
          </a:xfrm>
          <a:prstGeom prst="rect">
            <a:avLst/>
          </a:prstGeom>
        </p:spPr>
      </p:pic>
      <p:sp>
        <p:nvSpPr>
          <p:cNvPr id="3" name="スライド番号プレースホルダ 3">
            <a:extLst>
              <a:ext uri="{FF2B5EF4-FFF2-40B4-BE49-F238E27FC236}">
                <a16:creationId xmlns:a16="http://schemas.microsoft.com/office/drawing/2014/main" id="{2EDCF46E-4EF5-5441-95EA-3AFABC88C8F2}"/>
              </a:ext>
            </a:extLst>
          </p:cNvPr>
          <p:cNvSpPr txBox="1">
            <a:spLocks noGrp="1"/>
          </p:cNvSpPr>
          <p:nvPr/>
        </p:nvSpPr>
        <p:spPr bwMode="auto">
          <a:xfrm>
            <a:off x="6984000" y="4762831"/>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19</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308675102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F205D-5ABC-9689-7FA3-1108EBF6FBE8}"/>
            </a:ext>
          </a:extLst>
        </p:cNvPr>
        <p:cNvGrpSpPr/>
        <p:nvPr/>
      </p:nvGrpSpPr>
      <p:grpSpPr>
        <a:xfrm>
          <a:off x="0" y="0"/>
          <a:ext cx="0" cy="0"/>
          <a:chOff x="0" y="0"/>
          <a:chExt cx="0" cy="0"/>
        </a:xfrm>
      </p:grpSpPr>
      <p:sp>
        <p:nvSpPr>
          <p:cNvPr id="18" name="Rectangle 4">
            <a:extLst>
              <a:ext uri="{FF2B5EF4-FFF2-40B4-BE49-F238E27FC236}">
                <a16:creationId xmlns:a16="http://schemas.microsoft.com/office/drawing/2014/main" id="{6B2B52D4-2060-32ED-F195-B12680D3E47E}"/>
              </a:ext>
            </a:extLst>
          </p:cNvPr>
          <p:cNvSpPr>
            <a:spLocks noChangeArrowheads="1"/>
          </p:cNvSpPr>
          <p:nvPr/>
        </p:nvSpPr>
        <p:spPr bwMode="auto">
          <a:xfrm>
            <a:off x="-1588" y="4763"/>
            <a:ext cx="9137651"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tabLst>
                <a:tab pos="1614488" algn="l"/>
              </a:tabLst>
              <a:defRPr/>
            </a:pPr>
            <a:r>
              <a:rPr lang="ja-JP" altLang="en-US"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児童虐待防止対策の充実</a:t>
            </a:r>
            <a:endParaRPr lang="en-US" altLang="ja-JP"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21" name="Rectangle 5">
            <a:extLst>
              <a:ext uri="{FF2B5EF4-FFF2-40B4-BE49-F238E27FC236}">
                <a16:creationId xmlns:a16="http://schemas.microsoft.com/office/drawing/2014/main" id="{B704FC22-A68F-66A4-716D-502DC8F96F92}"/>
              </a:ext>
            </a:extLst>
          </p:cNvPr>
          <p:cNvSpPr>
            <a:spLocks noChangeArrowheads="1"/>
          </p:cNvSpPr>
          <p:nvPr/>
        </p:nvSpPr>
        <p:spPr bwMode="auto">
          <a:xfrm>
            <a:off x="336101" y="2720619"/>
            <a:ext cx="8751134" cy="371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0" algn="l"/>
                <a:tab pos="363538" algn="l"/>
                <a:tab pos="5018088" algn="l"/>
                <a:tab pos="5114925" algn="l"/>
                <a:tab pos="5556250" algn="l"/>
                <a:tab pos="6369050" algn="l"/>
              </a:tabLst>
            </a:pPr>
            <a:r>
              <a:rPr lang="ja-JP" altLang="en-US" sz="1600" b="1" dirty="0">
                <a:latin typeface="ＭＳ Ｐゴシック" panose="020B0600070205080204" pitchFamily="50" charset="-128"/>
              </a:rPr>
              <a:t>■　こども相談センターの機能強化　　 　　　　　　　　　　　 （ ３７億４，２００万円）</a:t>
            </a:r>
          </a:p>
          <a:p>
            <a:pPr eaLnBrk="1" hangingPunct="1">
              <a:spcBef>
                <a:spcPts val="175"/>
              </a:spcBef>
              <a:spcAft>
                <a:spcPts val="175"/>
              </a:spcAft>
            </a:pPr>
            <a:r>
              <a:rPr lang="ja-JP" altLang="en-US" sz="1600" b="1" dirty="0">
                <a:latin typeface="ＭＳ Ｐゴシック" panose="020B0600070205080204" pitchFamily="50" charset="-128"/>
              </a:rPr>
              <a:t>　</a:t>
            </a:r>
            <a:endParaRPr lang="en-US" altLang="ja-JP" sz="1600" b="1" dirty="0">
              <a:latin typeface="ＭＳ Ｐゴシック" panose="020B0600070205080204" pitchFamily="50" charset="-128"/>
            </a:endParaRPr>
          </a:p>
        </p:txBody>
      </p:sp>
      <p:sp>
        <p:nvSpPr>
          <p:cNvPr id="14" name="Rectangle 5">
            <a:extLst>
              <a:ext uri="{FF2B5EF4-FFF2-40B4-BE49-F238E27FC236}">
                <a16:creationId xmlns:a16="http://schemas.microsoft.com/office/drawing/2014/main" id="{B0B43D3D-727B-ADE1-A186-18FEB44AC161}"/>
              </a:ext>
            </a:extLst>
          </p:cNvPr>
          <p:cNvSpPr>
            <a:spLocks noChangeArrowheads="1"/>
          </p:cNvSpPr>
          <p:nvPr/>
        </p:nvSpPr>
        <p:spPr bwMode="auto">
          <a:xfrm>
            <a:off x="511594" y="2981289"/>
            <a:ext cx="6296484" cy="4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500"/>
              </a:lnSpc>
              <a:spcBef>
                <a:spcPts val="175"/>
              </a:spcBef>
              <a:spcAft>
                <a:spcPts val="175"/>
              </a:spcAft>
              <a:buFont typeface="Wingdings" panose="05000000000000000000" pitchFamily="2" charset="2"/>
              <a:buChar char="Ø"/>
            </a:pPr>
            <a:r>
              <a:rPr lang="ja-JP" altLang="en-US" sz="1400" dirty="0">
                <a:latin typeface="+mn-ea"/>
                <a:ea typeface="+mn-ea"/>
              </a:rPr>
              <a:t>市内に</a:t>
            </a:r>
            <a:r>
              <a:rPr lang="ja-JP" altLang="ja-JP" sz="1400" dirty="0">
                <a:latin typeface="+mn-ea"/>
                <a:ea typeface="+mn-ea"/>
              </a:rPr>
              <a:t>４か所</a:t>
            </a:r>
            <a:r>
              <a:rPr lang="ja-JP" altLang="en-US" sz="1400" dirty="0">
                <a:latin typeface="+mn-ea"/>
                <a:ea typeface="+mn-ea"/>
              </a:rPr>
              <a:t>目</a:t>
            </a:r>
            <a:r>
              <a:rPr lang="ja-JP" altLang="ja-JP" sz="1400" dirty="0">
                <a:latin typeface="+mn-ea"/>
                <a:ea typeface="+mn-ea"/>
              </a:rPr>
              <a:t>の児童相談所を</a:t>
            </a:r>
            <a:r>
              <a:rPr lang="ja-JP" altLang="en-US" sz="1400" dirty="0">
                <a:latin typeface="+mn-ea"/>
                <a:ea typeface="+mn-ea"/>
              </a:rPr>
              <a:t>設置するとともに</a:t>
            </a:r>
            <a:r>
              <a:rPr lang="ja-JP" altLang="en-US" sz="1400" dirty="0">
                <a:latin typeface="ＭＳ Ｐゴシック" panose="020B0600070205080204" pitchFamily="50" charset="-128"/>
              </a:rPr>
              <a:t>、</a:t>
            </a:r>
            <a:r>
              <a:rPr lang="ja-JP" altLang="ja-JP" sz="1400" dirty="0">
                <a:latin typeface="ＭＳ Ｐゴシック" panose="020B0600070205080204" pitchFamily="50" charset="-128"/>
              </a:rPr>
              <a:t>一時保護所</a:t>
            </a:r>
            <a:r>
              <a:rPr lang="ja-JP" altLang="en-US" sz="1400" dirty="0">
                <a:latin typeface="ＭＳ Ｐゴシック" panose="020B0600070205080204" pitchFamily="50" charset="-128"/>
              </a:rPr>
              <a:t>の個室化など</a:t>
            </a:r>
            <a:r>
              <a:rPr lang="ja-JP" altLang="ja-JP" sz="1400" dirty="0">
                <a:latin typeface="ＭＳ Ｐゴシック" panose="020B0600070205080204" pitchFamily="50" charset="-128"/>
              </a:rPr>
              <a:t>家庭的な環境</a:t>
            </a:r>
            <a:r>
              <a:rPr lang="ja-JP" altLang="en-US" sz="1400" dirty="0">
                <a:latin typeface="ＭＳ Ｐゴシック" panose="020B0600070205080204" pitchFamily="50" charset="-128"/>
              </a:rPr>
              <a:t>の確保に向け、現施設の建替等を実施</a:t>
            </a:r>
            <a:endParaRPr lang="en-US" altLang="ja-JP" sz="1400" dirty="0">
              <a:latin typeface="ＭＳ Ｐゴシック" panose="020B0600070205080204" pitchFamily="50" charset="-128"/>
            </a:endParaRPr>
          </a:p>
        </p:txBody>
      </p:sp>
      <p:grpSp>
        <p:nvGrpSpPr>
          <p:cNvPr id="30" name="グループ化 29">
            <a:extLst>
              <a:ext uri="{FF2B5EF4-FFF2-40B4-BE49-F238E27FC236}">
                <a16:creationId xmlns:a16="http://schemas.microsoft.com/office/drawing/2014/main" id="{C5291F72-FF4F-3641-B777-10546A1F70B5}"/>
              </a:ext>
            </a:extLst>
          </p:cNvPr>
          <p:cNvGrpSpPr/>
          <p:nvPr/>
        </p:nvGrpSpPr>
        <p:grpSpPr>
          <a:xfrm>
            <a:off x="7420787" y="667331"/>
            <a:ext cx="1623861" cy="754467"/>
            <a:chOff x="7278021" y="1868311"/>
            <a:chExt cx="1746197" cy="754467"/>
          </a:xfrm>
        </p:grpSpPr>
        <p:pic>
          <p:nvPicPr>
            <p:cNvPr id="31" name="図 30">
              <a:extLst>
                <a:ext uri="{FF2B5EF4-FFF2-40B4-BE49-F238E27FC236}">
                  <a16:creationId xmlns:a16="http://schemas.microsoft.com/office/drawing/2014/main" id="{6B124D1B-188C-CFDC-B7AB-E885DC9B1B5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flipH="1">
              <a:off x="7278021" y="1906235"/>
              <a:ext cx="792226" cy="665807"/>
            </a:xfrm>
            <a:prstGeom prst="rect">
              <a:avLst/>
            </a:prstGeom>
          </p:spPr>
        </p:pic>
        <p:pic>
          <p:nvPicPr>
            <p:cNvPr id="32" name="図 31">
              <a:extLst>
                <a:ext uri="{FF2B5EF4-FFF2-40B4-BE49-F238E27FC236}">
                  <a16:creationId xmlns:a16="http://schemas.microsoft.com/office/drawing/2014/main" id="{CF8F0668-4840-550A-97EA-60ABF3087C4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040001" y="1868311"/>
              <a:ext cx="984217" cy="754467"/>
            </a:xfrm>
            <a:prstGeom prst="rect">
              <a:avLst/>
            </a:prstGeom>
          </p:spPr>
        </p:pic>
      </p:grpSp>
      <p:sp>
        <p:nvSpPr>
          <p:cNvPr id="33" name="Rectangle 5">
            <a:extLst>
              <a:ext uri="{FF2B5EF4-FFF2-40B4-BE49-F238E27FC236}">
                <a16:creationId xmlns:a16="http://schemas.microsoft.com/office/drawing/2014/main" id="{65E9B0BC-6DDA-A932-823E-D4DD11C6DE40}"/>
              </a:ext>
            </a:extLst>
          </p:cNvPr>
          <p:cNvSpPr>
            <a:spLocks noChangeArrowheads="1"/>
          </p:cNvSpPr>
          <p:nvPr/>
        </p:nvSpPr>
        <p:spPr bwMode="auto">
          <a:xfrm>
            <a:off x="366337" y="459839"/>
            <a:ext cx="8775688" cy="326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0" algn="l"/>
                <a:tab pos="363538" algn="l"/>
                <a:tab pos="5018088" algn="l"/>
                <a:tab pos="5114925" algn="l"/>
                <a:tab pos="5556250" algn="l"/>
                <a:tab pos="6369050" algn="l"/>
              </a:tabLst>
            </a:pPr>
            <a:r>
              <a:rPr lang="ja-JP" altLang="en-US" sz="1600" b="1" dirty="0">
                <a:latin typeface="ＭＳ Ｐゴシック" panose="020B0600070205080204" pitchFamily="50" charset="-128"/>
              </a:rPr>
              <a:t>■　家事・育児訪問支援事業　　　　　　　 　　　　　　 　　　　（　　  ５，８００万円）</a:t>
            </a:r>
          </a:p>
          <a:p>
            <a:pPr eaLnBrk="1" hangingPunct="1">
              <a:spcBef>
                <a:spcPts val="175"/>
              </a:spcBef>
              <a:spcAft>
                <a:spcPts val="175"/>
              </a:spcAft>
            </a:pPr>
            <a:r>
              <a:rPr lang="ja-JP" altLang="en-US" sz="1600" b="1" dirty="0">
                <a:latin typeface="ＭＳ Ｐゴシック" panose="020B0600070205080204" pitchFamily="50" charset="-128"/>
              </a:rPr>
              <a:t>　</a:t>
            </a:r>
            <a:endParaRPr lang="en-US" altLang="ja-JP" sz="1600" b="1" dirty="0">
              <a:latin typeface="ＭＳ Ｐゴシック" panose="020B0600070205080204" pitchFamily="50" charset="-128"/>
            </a:endParaRPr>
          </a:p>
        </p:txBody>
      </p:sp>
      <p:sp>
        <p:nvSpPr>
          <p:cNvPr id="34" name="Rectangle 5">
            <a:extLst>
              <a:ext uri="{FF2B5EF4-FFF2-40B4-BE49-F238E27FC236}">
                <a16:creationId xmlns:a16="http://schemas.microsoft.com/office/drawing/2014/main" id="{A50AD702-9925-722A-9C68-62611228A8E1}"/>
              </a:ext>
            </a:extLst>
          </p:cNvPr>
          <p:cNvSpPr>
            <a:spLocks noChangeArrowheads="1"/>
          </p:cNvSpPr>
          <p:nvPr/>
        </p:nvSpPr>
        <p:spPr bwMode="auto">
          <a:xfrm>
            <a:off x="522543" y="734494"/>
            <a:ext cx="6898244" cy="454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子育てに対して不安や負担を抱えている要支援家庭等やヤングケアラーのいる家庭の居宅を訪問し、家事・育児を支援することで、虐待リスク等の高まりを未然に防止</a:t>
            </a:r>
            <a:endParaRPr lang="en-US" altLang="ja-JP" sz="1400" dirty="0">
              <a:latin typeface="ＭＳ Ｐゴシック" panose="020B0600070205080204" pitchFamily="50" charset="-128"/>
            </a:endParaRPr>
          </a:p>
          <a:p>
            <a:pPr eaLnBrk="1" hangingPunct="1">
              <a:spcBef>
                <a:spcPts val="175"/>
              </a:spcBef>
              <a:spcAft>
                <a:spcPts val="175"/>
              </a:spcAft>
            </a:pPr>
            <a:endParaRPr lang="en-US" altLang="ja-JP" sz="1400" dirty="0">
              <a:latin typeface="ＭＳ Ｐゴシック" panose="020B0600070205080204" pitchFamily="50" charset="-128"/>
            </a:endParaRPr>
          </a:p>
        </p:txBody>
      </p:sp>
      <p:grpSp>
        <p:nvGrpSpPr>
          <p:cNvPr id="3" name="グループ化 2">
            <a:extLst>
              <a:ext uri="{FF2B5EF4-FFF2-40B4-BE49-F238E27FC236}">
                <a16:creationId xmlns:a16="http://schemas.microsoft.com/office/drawing/2014/main" id="{0B0E7B84-8B6E-004F-113C-D5314ACA20E8}"/>
              </a:ext>
            </a:extLst>
          </p:cNvPr>
          <p:cNvGrpSpPr/>
          <p:nvPr/>
        </p:nvGrpSpPr>
        <p:grpSpPr>
          <a:xfrm>
            <a:off x="349914" y="1835612"/>
            <a:ext cx="7599988" cy="877370"/>
            <a:chOff x="349914" y="1896068"/>
            <a:chExt cx="7599988" cy="877370"/>
          </a:xfrm>
        </p:grpSpPr>
        <p:sp>
          <p:nvSpPr>
            <p:cNvPr id="4" name="Rectangle 5">
              <a:extLst>
                <a:ext uri="{FF2B5EF4-FFF2-40B4-BE49-F238E27FC236}">
                  <a16:creationId xmlns:a16="http://schemas.microsoft.com/office/drawing/2014/main" id="{90C70F1C-FB08-30D3-F8EA-3520EB415F9B}"/>
                </a:ext>
              </a:extLst>
            </p:cNvPr>
            <p:cNvSpPr>
              <a:spLocks noChangeArrowheads="1"/>
            </p:cNvSpPr>
            <p:nvPr/>
          </p:nvSpPr>
          <p:spPr bwMode="auto">
            <a:xfrm>
              <a:off x="349914" y="1896068"/>
              <a:ext cx="7599988" cy="442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0" algn="l"/>
                  <a:tab pos="363538" algn="l"/>
                  <a:tab pos="5018088" algn="l"/>
                  <a:tab pos="5114925" algn="l"/>
                  <a:tab pos="5556250" algn="l"/>
                  <a:tab pos="6369050" algn="l"/>
                </a:tabLst>
              </a:pPr>
              <a:r>
                <a:rPr lang="ja-JP" altLang="en-US" sz="1600" b="1" dirty="0">
                  <a:latin typeface="ＭＳ Ｐゴシック" panose="020B0600070205080204" pitchFamily="50" charset="-128"/>
                </a:rPr>
                <a:t>■　児童養護施設等における負担軽減・定着支援事業　 （　４億３，３００万円）</a:t>
              </a:r>
            </a:p>
            <a:p>
              <a:pPr eaLnBrk="1" hangingPunct="1">
                <a:spcBef>
                  <a:spcPts val="175"/>
                </a:spcBef>
                <a:spcAft>
                  <a:spcPts val="175"/>
                </a:spcAft>
              </a:pPr>
              <a:r>
                <a:rPr lang="ja-JP" altLang="en-US" sz="1600" b="1" dirty="0">
                  <a:latin typeface="ＭＳ Ｐゴシック" panose="020B0600070205080204" pitchFamily="50" charset="-128"/>
                </a:rPr>
                <a:t>　</a:t>
              </a:r>
              <a:endParaRPr lang="en-US" altLang="ja-JP" sz="1600" b="1" dirty="0">
                <a:latin typeface="ＭＳ Ｐゴシック" panose="020B0600070205080204" pitchFamily="50" charset="-128"/>
              </a:endParaRPr>
            </a:p>
          </p:txBody>
        </p:sp>
        <p:sp>
          <p:nvSpPr>
            <p:cNvPr id="5" name="Rectangle 5">
              <a:extLst>
                <a:ext uri="{FF2B5EF4-FFF2-40B4-BE49-F238E27FC236}">
                  <a16:creationId xmlns:a16="http://schemas.microsoft.com/office/drawing/2014/main" id="{00D3162E-2999-32C7-9889-52A2EBE9F323}"/>
                </a:ext>
              </a:extLst>
            </p:cNvPr>
            <p:cNvSpPr>
              <a:spLocks noChangeArrowheads="1"/>
            </p:cNvSpPr>
            <p:nvPr/>
          </p:nvSpPr>
          <p:spPr bwMode="auto">
            <a:xfrm>
              <a:off x="513874" y="2171574"/>
              <a:ext cx="7436028" cy="601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虐待を受けたこども等を安定的に受け入れることができるよう、児童指導員等の体制を強化し業務負担を軽減するため、夜間業務等への補助者雇上げに必要な経費を補助するとともに、職員の定着を促進するため、一時金の支給等を実施</a:t>
              </a:r>
              <a:endParaRPr lang="en-US" altLang="ja-JP" sz="1400" dirty="0">
                <a:latin typeface="ＭＳ Ｐゴシック" panose="020B0600070205080204" pitchFamily="50" charset="-128"/>
              </a:endParaRPr>
            </a:p>
          </p:txBody>
        </p:sp>
      </p:grpSp>
      <p:grpSp>
        <p:nvGrpSpPr>
          <p:cNvPr id="17" name="グループ化 16">
            <a:extLst>
              <a:ext uri="{FF2B5EF4-FFF2-40B4-BE49-F238E27FC236}">
                <a16:creationId xmlns:a16="http://schemas.microsoft.com/office/drawing/2014/main" id="{14171618-1261-09F3-E9E1-768BB9226C72}"/>
              </a:ext>
            </a:extLst>
          </p:cNvPr>
          <p:cNvGrpSpPr/>
          <p:nvPr/>
        </p:nvGrpSpPr>
        <p:grpSpPr>
          <a:xfrm>
            <a:off x="351215" y="1144958"/>
            <a:ext cx="8684163" cy="717622"/>
            <a:chOff x="369053" y="2070117"/>
            <a:chExt cx="8775688" cy="717622"/>
          </a:xfrm>
        </p:grpSpPr>
        <p:sp>
          <p:nvSpPr>
            <p:cNvPr id="8" name="Rectangle 5">
              <a:extLst>
                <a:ext uri="{FF2B5EF4-FFF2-40B4-BE49-F238E27FC236}">
                  <a16:creationId xmlns:a16="http://schemas.microsoft.com/office/drawing/2014/main" id="{3D9404BC-C72B-BABE-0E06-C102769EEF97}"/>
                </a:ext>
              </a:extLst>
            </p:cNvPr>
            <p:cNvSpPr>
              <a:spLocks noChangeArrowheads="1"/>
            </p:cNvSpPr>
            <p:nvPr/>
          </p:nvSpPr>
          <p:spPr bwMode="auto">
            <a:xfrm>
              <a:off x="369053" y="2070117"/>
              <a:ext cx="8775688" cy="326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0" algn="l"/>
                  <a:tab pos="363538" algn="l"/>
                  <a:tab pos="5018088" algn="l"/>
                  <a:tab pos="5114925" algn="l"/>
                  <a:tab pos="5556250" algn="l"/>
                  <a:tab pos="6369050" algn="l"/>
                </a:tabLst>
              </a:pPr>
              <a:r>
                <a:rPr lang="ja-JP" altLang="en-US" sz="1600" b="1" dirty="0">
                  <a:latin typeface="ＭＳ Ｐゴシック" panose="020B0600070205080204" pitchFamily="50" charset="-128"/>
                </a:rPr>
                <a:t>■　妊産婦等生活援助事業　　 　　　　　　　　　　　　 　　　　（　　　３，８００万円）</a:t>
              </a:r>
            </a:p>
            <a:p>
              <a:pPr eaLnBrk="1" hangingPunct="1">
                <a:spcBef>
                  <a:spcPts val="175"/>
                </a:spcBef>
                <a:spcAft>
                  <a:spcPts val="175"/>
                </a:spcAft>
              </a:pPr>
              <a:r>
                <a:rPr lang="ja-JP" altLang="en-US" sz="1600" b="1" dirty="0">
                  <a:latin typeface="ＭＳ Ｐゴシック" panose="020B0600070205080204" pitchFamily="50" charset="-128"/>
                </a:rPr>
                <a:t>　</a:t>
              </a:r>
              <a:endParaRPr lang="en-US" altLang="ja-JP" sz="1600" b="1" dirty="0">
                <a:latin typeface="ＭＳ Ｐゴシック" panose="020B0600070205080204" pitchFamily="50" charset="-128"/>
              </a:endParaRPr>
            </a:p>
          </p:txBody>
        </p:sp>
        <p:sp>
          <p:nvSpPr>
            <p:cNvPr id="9" name="Rectangle 5">
              <a:extLst>
                <a:ext uri="{FF2B5EF4-FFF2-40B4-BE49-F238E27FC236}">
                  <a16:creationId xmlns:a16="http://schemas.microsoft.com/office/drawing/2014/main" id="{B0DBA3AC-1F39-EA23-B7EB-1EE61623866E}"/>
                </a:ext>
              </a:extLst>
            </p:cNvPr>
            <p:cNvSpPr>
              <a:spLocks noChangeArrowheads="1"/>
            </p:cNvSpPr>
            <p:nvPr/>
          </p:nvSpPr>
          <p:spPr bwMode="auto">
            <a:xfrm>
              <a:off x="535007" y="2345497"/>
              <a:ext cx="7403721" cy="442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支援が必要な特定妊婦等が安心して生活できるよう、入所又は通所による居場所の提供や休日も含めた相談支援、法律相談や心理療法への連携支援などを実施</a:t>
              </a:r>
              <a:endParaRPr lang="en-US" altLang="ja-JP" sz="1400" dirty="0">
                <a:latin typeface="ＭＳ Ｐゴシック" panose="020B0600070205080204" pitchFamily="50" charset="-128"/>
              </a:endParaRPr>
            </a:p>
          </p:txBody>
        </p:sp>
      </p:grpSp>
      <p:sp>
        <p:nvSpPr>
          <p:cNvPr id="13" name="Rectangle 4">
            <a:extLst>
              <a:ext uri="{FF2B5EF4-FFF2-40B4-BE49-F238E27FC236}">
                <a16:creationId xmlns:a16="http://schemas.microsoft.com/office/drawing/2014/main" id="{30AF9358-3AB8-C8CC-7A9D-0A90F6689DB1}"/>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graphicFrame>
        <p:nvGraphicFramePr>
          <p:cNvPr id="20" name="表 19">
            <a:extLst>
              <a:ext uri="{FF2B5EF4-FFF2-40B4-BE49-F238E27FC236}">
                <a16:creationId xmlns:a16="http://schemas.microsoft.com/office/drawing/2014/main" id="{81C7B38F-5050-90B0-B7CE-B3A0ED798CBF}"/>
              </a:ext>
            </a:extLst>
          </p:cNvPr>
          <p:cNvGraphicFramePr>
            <a:graphicFrameLocks noGrp="1"/>
          </p:cNvGraphicFramePr>
          <p:nvPr/>
        </p:nvGraphicFramePr>
        <p:xfrm>
          <a:off x="907975" y="3419648"/>
          <a:ext cx="6054326" cy="822960"/>
        </p:xfrm>
        <a:graphic>
          <a:graphicData uri="http://schemas.openxmlformats.org/drawingml/2006/table">
            <a:tbl>
              <a:tblPr firstRow="1" bandRow="1">
                <a:tableStyleId>{5C22544A-7EE6-4342-B048-85BDC9FD1C3A}</a:tableStyleId>
              </a:tblPr>
              <a:tblGrid>
                <a:gridCol w="1730066">
                  <a:extLst>
                    <a:ext uri="{9D8B030D-6E8A-4147-A177-3AD203B41FA5}">
                      <a16:colId xmlns:a16="http://schemas.microsoft.com/office/drawing/2014/main" val="3712343975"/>
                    </a:ext>
                  </a:extLst>
                </a:gridCol>
                <a:gridCol w="882127">
                  <a:extLst>
                    <a:ext uri="{9D8B030D-6E8A-4147-A177-3AD203B41FA5}">
                      <a16:colId xmlns:a16="http://schemas.microsoft.com/office/drawing/2014/main" val="494518660"/>
                    </a:ext>
                  </a:extLst>
                </a:gridCol>
                <a:gridCol w="860612">
                  <a:extLst>
                    <a:ext uri="{9D8B030D-6E8A-4147-A177-3AD203B41FA5}">
                      <a16:colId xmlns:a16="http://schemas.microsoft.com/office/drawing/2014/main" val="2531758775"/>
                    </a:ext>
                  </a:extLst>
                </a:gridCol>
                <a:gridCol w="1204857">
                  <a:extLst>
                    <a:ext uri="{9D8B030D-6E8A-4147-A177-3AD203B41FA5}">
                      <a16:colId xmlns:a16="http://schemas.microsoft.com/office/drawing/2014/main" val="2876826941"/>
                    </a:ext>
                  </a:extLst>
                </a:gridCol>
                <a:gridCol w="1376664">
                  <a:extLst>
                    <a:ext uri="{9D8B030D-6E8A-4147-A177-3AD203B41FA5}">
                      <a16:colId xmlns:a16="http://schemas.microsoft.com/office/drawing/2014/main" val="3449723874"/>
                    </a:ext>
                  </a:extLst>
                </a:gridCol>
              </a:tblGrid>
              <a:tr h="173009">
                <a:tc>
                  <a:txBody>
                    <a:bodyPr/>
                    <a:lstStyle/>
                    <a:p>
                      <a:pPr algn="ctr"/>
                      <a:r>
                        <a:rPr kumimoji="1" lang="ja-JP" altLang="en-US" sz="1200" b="0" dirty="0">
                          <a:solidFill>
                            <a:schemeClr val="tx1"/>
                          </a:solidFill>
                          <a:latin typeface="+mn-ea"/>
                          <a:ea typeface="+mn-ea"/>
                        </a:rPr>
                        <a:t>施設名</a:t>
                      </a:r>
                    </a:p>
                  </a:txBody>
                  <a:tcPr/>
                </a:tc>
                <a:tc>
                  <a:txBody>
                    <a:bodyPr/>
                    <a:lstStyle/>
                    <a:p>
                      <a:pPr algn="ctr"/>
                      <a:r>
                        <a:rPr kumimoji="1" lang="ja-JP" altLang="en-US" sz="1200" b="0" dirty="0">
                          <a:solidFill>
                            <a:schemeClr val="tx1"/>
                          </a:solidFill>
                          <a:latin typeface="+mn-ea"/>
                          <a:ea typeface="+mn-ea"/>
                        </a:rPr>
                        <a:t>整備内容</a:t>
                      </a:r>
                    </a:p>
                  </a:txBody>
                  <a:tcPr/>
                </a:tc>
                <a:tc>
                  <a:txBody>
                    <a:bodyPr/>
                    <a:lstStyle/>
                    <a:p>
                      <a:pPr algn="ctr"/>
                      <a:r>
                        <a:rPr kumimoji="1" lang="ja-JP" altLang="en-US" sz="1200" b="0" dirty="0">
                          <a:solidFill>
                            <a:schemeClr val="tx1"/>
                          </a:solidFill>
                          <a:latin typeface="+mn-ea"/>
                          <a:ea typeface="+mn-ea"/>
                        </a:rPr>
                        <a:t>設置場所</a:t>
                      </a:r>
                    </a:p>
                  </a:txBody>
                  <a:tcPr/>
                </a:tc>
                <a:tc>
                  <a:txBody>
                    <a:bodyPr/>
                    <a:lstStyle/>
                    <a:p>
                      <a:pPr algn="ctr"/>
                      <a:r>
                        <a:rPr kumimoji="1" lang="ja-JP" altLang="en-US" sz="1200" b="0" dirty="0">
                          <a:solidFill>
                            <a:schemeClr val="tx1"/>
                          </a:solidFill>
                          <a:latin typeface="+mn-ea"/>
                          <a:ea typeface="+mn-ea"/>
                        </a:rPr>
                        <a:t>令和８年度</a:t>
                      </a:r>
                    </a:p>
                  </a:txBody>
                  <a:tcPr/>
                </a:tc>
                <a:tc>
                  <a:txBody>
                    <a:bodyPr/>
                    <a:lstStyle/>
                    <a:p>
                      <a:pPr algn="ctr"/>
                      <a:r>
                        <a:rPr kumimoji="1" lang="ja-JP" altLang="en-US" sz="1200" b="0" dirty="0">
                          <a:solidFill>
                            <a:schemeClr val="tx1"/>
                          </a:solidFill>
                          <a:latin typeface="+mn-ea"/>
                          <a:ea typeface="+mn-ea"/>
                        </a:rPr>
                        <a:t>開設（予定）</a:t>
                      </a:r>
                    </a:p>
                  </a:txBody>
                  <a:tcPr/>
                </a:tc>
                <a:extLst>
                  <a:ext uri="{0D108BD9-81ED-4DB2-BD59-A6C34878D82A}">
                    <a16:rowId xmlns:a16="http://schemas.microsoft.com/office/drawing/2014/main" val="4278608080"/>
                  </a:ext>
                </a:extLst>
              </a:tr>
              <a:tr h="173009">
                <a:tc>
                  <a:txBody>
                    <a:bodyPr/>
                    <a:lstStyle/>
                    <a:p>
                      <a:pPr marL="0" marR="0" lvl="0" indent="0" algn="ctr" defTabSz="778913"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n-ea"/>
                          <a:ea typeface="+mn-ea"/>
                        </a:rPr>
                        <a:t>東部こども相談センター</a:t>
                      </a:r>
                      <a:endParaRPr kumimoji="1" lang="ja-JP" altLang="en-US" sz="1200" b="0" dirty="0">
                        <a:solidFill>
                          <a:schemeClr val="tx1"/>
                        </a:solidFill>
                        <a:latin typeface="+mn-ea"/>
                        <a:ea typeface="+mn-ea"/>
                      </a:endParaRPr>
                    </a:p>
                  </a:txBody>
                  <a:tcPr/>
                </a:tc>
                <a:tc>
                  <a:txBody>
                    <a:bodyPr/>
                    <a:lstStyle/>
                    <a:p>
                      <a:pPr marL="0" marR="0" lvl="0" indent="0" algn="ctr" defTabSz="778913"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ea"/>
                          <a:ea typeface="+mn-ea"/>
                          <a:cs typeface="+mn-cs"/>
                        </a:rPr>
                        <a:t>新設</a:t>
                      </a:r>
                      <a:endParaRPr kumimoji="1" lang="ja-JP" altLang="en-US" sz="1200" b="0" dirty="0">
                        <a:solidFill>
                          <a:schemeClr val="tx1"/>
                        </a:solidFill>
                        <a:latin typeface="+mn-ea"/>
                        <a:ea typeface="+mn-ea"/>
                      </a:endParaRPr>
                    </a:p>
                  </a:txBody>
                  <a:tcPr/>
                </a:tc>
                <a:tc>
                  <a:txBody>
                    <a:bodyPr/>
                    <a:lstStyle/>
                    <a:p>
                      <a:pPr algn="ctr"/>
                      <a:r>
                        <a:rPr kumimoji="1" lang="ja-JP" altLang="en-US" sz="1200" b="0" dirty="0">
                          <a:solidFill>
                            <a:schemeClr val="tx1"/>
                          </a:solidFill>
                          <a:latin typeface="+mn-ea"/>
                          <a:ea typeface="+mn-ea"/>
                        </a:rPr>
                        <a:t>鶴見区</a:t>
                      </a:r>
                    </a:p>
                  </a:txBody>
                  <a:tcPr/>
                </a:tc>
                <a:tc>
                  <a:txBody>
                    <a:bodyPr/>
                    <a:lstStyle/>
                    <a:p>
                      <a:pPr algn="ctr"/>
                      <a:r>
                        <a:rPr kumimoji="1" lang="ja-JP" altLang="en-US" sz="1200" b="0" dirty="0">
                          <a:solidFill>
                            <a:schemeClr val="tx1"/>
                          </a:solidFill>
                          <a:latin typeface="+mn-ea"/>
                          <a:ea typeface="+mn-ea"/>
                        </a:rPr>
                        <a:t>建設工事</a:t>
                      </a:r>
                    </a:p>
                  </a:txBody>
                  <a:tcPr/>
                </a:tc>
                <a:tc>
                  <a:txBody>
                    <a:bodyPr/>
                    <a:lstStyle/>
                    <a:p>
                      <a:pPr algn="ctr"/>
                      <a:r>
                        <a:rPr kumimoji="1" lang="ja-JP" altLang="en-US" sz="1200" b="0" dirty="0">
                          <a:solidFill>
                            <a:schemeClr val="tx1"/>
                          </a:solidFill>
                          <a:latin typeface="+mn-ea"/>
                          <a:ea typeface="+mn-ea"/>
                        </a:rPr>
                        <a:t>令和９年度</a:t>
                      </a:r>
                    </a:p>
                  </a:txBody>
                  <a:tcPr/>
                </a:tc>
                <a:extLst>
                  <a:ext uri="{0D108BD9-81ED-4DB2-BD59-A6C34878D82A}">
                    <a16:rowId xmlns:a16="http://schemas.microsoft.com/office/drawing/2014/main" val="852316777"/>
                  </a:ext>
                </a:extLst>
              </a:tr>
              <a:tr h="173009">
                <a:tc>
                  <a:txBody>
                    <a:bodyPr/>
                    <a:lstStyle/>
                    <a:p>
                      <a:pPr marL="0" marR="0" lvl="0" indent="0" algn="ctr" defTabSz="778913"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n-ea"/>
                          <a:ea typeface="+mn-ea"/>
                        </a:rPr>
                        <a:t>南部こども相談センター</a:t>
                      </a:r>
                      <a:endParaRPr kumimoji="1" lang="ja-JP" altLang="en-US" sz="1200" b="0" dirty="0">
                        <a:solidFill>
                          <a:schemeClr val="tx1"/>
                        </a:solidFill>
                        <a:latin typeface="+mn-ea"/>
                        <a:ea typeface="+mn-ea"/>
                      </a:endParaRPr>
                    </a:p>
                  </a:txBody>
                  <a:tcPr/>
                </a:tc>
                <a:tc>
                  <a:txBody>
                    <a:bodyPr/>
                    <a:lstStyle/>
                    <a:p>
                      <a:pPr marL="0" marR="0" lvl="0" indent="0" algn="ctr" defTabSz="778913"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ea"/>
                          <a:ea typeface="+mn-ea"/>
                          <a:cs typeface="+mn-cs"/>
                        </a:rPr>
                        <a:t>建替等</a:t>
                      </a:r>
                      <a:endParaRPr kumimoji="1" lang="ja-JP" altLang="en-US" sz="1200" b="0" dirty="0">
                        <a:solidFill>
                          <a:schemeClr val="tx1"/>
                        </a:solidFill>
                        <a:latin typeface="+mn-ea"/>
                        <a:ea typeface="+mn-ea"/>
                      </a:endParaRPr>
                    </a:p>
                  </a:txBody>
                  <a:tcPr/>
                </a:tc>
                <a:tc>
                  <a:txBody>
                    <a:bodyPr/>
                    <a:lstStyle/>
                    <a:p>
                      <a:pPr algn="ctr"/>
                      <a:r>
                        <a:rPr kumimoji="1" lang="ja-JP" altLang="en-US" sz="1200" b="0" dirty="0">
                          <a:solidFill>
                            <a:schemeClr val="tx1"/>
                          </a:solidFill>
                          <a:latin typeface="+mn-ea"/>
                          <a:ea typeface="+mn-ea"/>
                        </a:rPr>
                        <a:t>平野区</a:t>
                      </a:r>
                    </a:p>
                  </a:txBody>
                  <a:tcPr/>
                </a:tc>
                <a:tc>
                  <a:txBody>
                    <a:bodyPr/>
                    <a:lstStyle/>
                    <a:p>
                      <a:pPr algn="ctr"/>
                      <a:r>
                        <a:rPr kumimoji="1" lang="ja-JP" altLang="en-US" sz="1200" b="0" dirty="0">
                          <a:solidFill>
                            <a:schemeClr val="tx1"/>
                          </a:solidFill>
                          <a:latin typeface="+mn-ea"/>
                          <a:ea typeface="+mn-ea"/>
                        </a:rPr>
                        <a:t>建設・改修工事</a:t>
                      </a:r>
                    </a:p>
                  </a:txBody>
                  <a:tcPr/>
                </a:tc>
                <a:tc>
                  <a:txBody>
                    <a:bodyPr/>
                    <a:lstStyle/>
                    <a:p>
                      <a:pPr algn="ctr"/>
                      <a:r>
                        <a:rPr kumimoji="1" lang="ja-JP" altLang="en-US" sz="1200" b="0" dirty="0">
                          <a:solidFill>
                            <a:schemeClr val="tx1"/>
                          </a:solidFill>
                          <a:latin typeface="+mn-ea"/>
                          <a:ea typeface="+mn-ea"/>
                        </a:rPr>
                        <a:t>令和８年８月末</a:t>
                      </a:r>
                    </a:p>
                  </a:txBody>
                  <a:tcPr/>
                </a:tc>
                <a:extLst>
                  <a:ext uri="{0D108BD9-81ED-4DB2-BD59-A6C34878D82A}">
                    <a16:rowId xmlns:a16="http://schemas.microsoft.com/office/drawing/2014/main" val="1896164346"/>
                  </a:ext>
                </a:extLst>
              </a:tr>
            </a:tbl>
          </a:graphicData>
        </a:graphic>
      </p:graphicFrame>
      <p:pic>
        <p:nvPicPr>
          <p:cNvPr id="11" name="図 10">
            <a:extLst>
              <a:ext uri="{FF2B5EF4-FFF2-40B4-BE49-F238E27FC236}">
                <a16:creationId xmlns:a16="http://schemas.microsoft.com/office/drawing/2014/main" id="{30F3A636-0E9C-EE75-F63B-189AC260D21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116524" y="2492070"/>
            <a:ext cx="1903740" cy="1744638"/>
          </a:xfrm>
          <a:prstGeom prst="rect">
            <a:avLst/>
          </a:prstGeom>
        </p:spPr>
      </p:pic>
      <p:sp>
        <p:nvSpPr>
          <p:cNvPr id="12" name="テキスト ボックス 37">
            <a:extLst>
              <a:ext uri="{FF2B5EF4-FFF2-40B4-BE49-F238E27FC236}">
                <a16:creationId xmlns:a16="http://schemas.microsoft.com/office/drawing/2014/main" id="{3B9E21B3-A3CD-9D70-59B5-B827A5AAABC5}"/>
              </a:ext>
            </a:extLst>
          </p:cNvPr>
          <p:cNvSpPr txBox="1">
            <a:spLocks noChangeArrowheads="1"/>
          </p:cNvSpPr>
          <p:nvPr/>
        </p:nvSpPr>
        <p:spPr bwMode="auto">
          <a:xfrm>
            <a:off x="7149510" y="4220681"/>
            <a:ext cx="19841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ja-JP" altLang="en-US" sz="1100" dirty="0">
                <a:latin typeface="ＭＳ Ｐゴシック" panose="020B0600070205080204" pitchFamily="50" charset="-128"/>
              </a:rPr>
              <a:t>４か所整備後の管轄区域</a:t>
            </a:r>
            <a:endParaRPr lang="en-US" altLang="ja-JP" sz="1100" dirty="0">
              <a:latin typeface="ＭＳ Ｐゴシック" panose="020B0600070205080204" pitchFamily="50" charset="-128"/>
            </a:endParaRPr>
          </a:p>
        </p:txBody>
      </p:sp>
      <p:sp>
        <p:nvSpPr>
          <p:cNvPr id="7" name="角丸四角形 21">
            <a:extLst>
              <a:ext uri="{FF2B5EF4-FFF2-40B4-BE49-F238E27FC236}">
                <a16:creationId xmlns:a16="http://schemas.microsoft.com/office/drawing/2014/main" id="{A96354BE-9238-0E20-A73C-8E457BDC0D20}"/>
              </a:ext>
            </a:extLst>
          </p:cNvPr>
          <p:cNvSpPr/>
          <p:nvPr/>
        </p:nvSpPr>
        <p:spPr>
          <a:xfrm>
            <a:off x="77412" y="4229776"/>
            <a:ext cx="288925" cy="288925"/>
          </a:xfrm>
          <a:prstGeom prst="roundRect">
            <a:avLst>
              <a:gd name="adj" fmla="val 50000"/>
            </a:avLst>
          </a:prstGeom>
          <a:solidFill>
            <a:schemeClr val="bg1"/>
          </a:solid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10" name="Rectangle 5">
            <a:extLst>
              <a:ext uri="{FF2B5EF4-FFF2-40B4-BE49-F238E27FC236}">
                <a16:creationId xmlns:a16="http://schemas.microsoft.com/office/drawing/2014/main" id="{A28481DE-5F60-09D8-5DCB-A6812760E733}"/>
              </a:ext>
            </a:extLst>
          </p:cNvPr>
          <p:cNvSpPr>
            <a:spLocks noChangeArrowheads="1"/>
          </p:cNvSpPr>
          <p:nvPr/>
        </p:nvSpPr>
        <p:spPr bwMode="auto">
          <a:xfrm>
            <a:off x="336101" y="4227622"/>
            <a:ext cx="8684163" cy="326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0" algn="l"/>
                <a:tab pos="363538" algn="l"/>
                <a:tab pos="5018088" algn="l"/>
                <a:tab pos="5114925" algn="l"/>
                <a:tab pos="5556250" algn="l"/>
                <a:tab pos="6369050" algn="l"/>
              </a:tabLst>
            </a:pPr>
            <a:r>
              <a:rPr lang="ja-JP" altLang="en-US" sz="1600" b="1" dirty="0">
                <a:latin typeface="ＭＳ Ｐゴシック" panose="020B0600070205080204" pitchFamily="50" charset="-128"/>
              </a:rPr>
              <a:t>■　児童虐待事案の警察との情報共有の強化　　　　　　 （　</a:t>
            </a:r>
            <a:r>
              <a:rPr lang="en-US" altLang="ja-JP" sz="1600" b="1" dirty="0">
                <a:latin typeface="ＭＳ Ｐゴシック" panose="020B0600070205080204" pitchFamily="50" charset="-128"/>
              </a:rPr>
              <a:t>1</a:t>
            </a:r>
            <a:r>
              <a:rPr lang="ja-JP" altLang="en-US" sz="1600" b="1" dirty="0">
                <a:latin typeface="ＭＳ Ｐゴシック" panose="020B0600070205080204" pitchFamily="50" charset="-128"/>
              </a:rPr>
              <a:t>億　　９００万円）</a:t>
            </a:r>
          </a:p>
          <a:p>
            <a:pPr eaLnBrk="1" hangingPunct="1">
              <a:spcBef>
                <a:spcPts val="175"/>
              </a:spcBef>
              <a:spcAft>
                <a:spcPts val="175"/>
              </a:spcAft>
            </a:pPr>
            <a:r>
              <a:rPr lang="ja-JP" altLang="en-US" sz="1600" b="1" dirty="0">
                <a:latin typeface="ＭＳ Ｐゴシック" panose="020B0600070205080204" pitchFamily="50" charset="-128"/>
              </a:rPr>
              <a:t>　</a:t>
            </a:r>
            <a:endParaRPr lang="en-US" altLang="ja-JP" sz="1600" b="1" dirty="0">
              <a:latin typeface="ＭＳ Ｐゴシック" panose="020B0600070205080204" pitchFamily="50" charset="-128"/>
            </a:endParaRPr>
          </a:p>
        </p:txBody>
      </p:sp>
      <p:sp>
        <p:nvSpPr>
          <p:cNvPr id="16" name="Rectangle 5">
            <a:extLst>
              <a:ext uri="{FF2B5EF4-FFF2-40B4-BE49-F238E27FC236}">
                <a16:creationId xmlns:a16="http://schemas.microsoft.com/office/drawing/2014/main" id="{D5A2D16F-07F0-3E8C-4B31-E4DE8E2E0D2A}"/>
              </a:ext>
            </a:extLst>
          </p:cNvPr>
          <p:cNvSpPr>
            <a:spLocks noChangeArrowheads="1"/>
          </p:cNvSpPr>
          <p:nvPr/>
        </p:nvSpPr>
        <p:spPr bwMode="auto">
          <a:xfrm>
            <a:off x="492637" y="4498422"/>
            <a:ext cx="7570708" cy="567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大阪府及び堺市、豊中市と合同でリアルタイムでの警察との情報共有システムを構築し、</a:t>
            </a:r>
            <a:endParaRPr lang="en-US" altLang="ja-JP" sz="1400" dirty="0">
              <a:latin typeface="ＭＳ Ｐゴシック" panose="020B0600070205080204" pitchFamily="50" charset="-128"/>
            </a:endParaRPr>
          </a:p>
          <a:p>
            <a:pPr eaLnBrk="1" hangingPunct="1">
              <a:lnSpc>
                <a:spcPts val="1500"/>
              </a:lnSpc>
              <a:spcBef>
                <a:spcPts val="175"/>
              </a:spcBef>
              <a:spcAft>
                <a:spcPts val="175"/>
              </a:spcAft>
            </a:pPr>
            <a:r>
              <a:rPr lang="ja-JP" altLang="en-US" sz="1400" dirty="0">
                <a:latin typeface="ＭＳ Ｐゴシック" panose="020B0600070205080204" pitchFamily="50" charset="-128"/>
              </a:rPr>
              <a:t>　　 児童虐待の「見逃し防止」と「支援の充実」に向けた取組を強化（令和９年度運用開始予定）</a:t>
            </a:r>
          </a:p>
        </p:txBody>
      </p:sp>
      <p:sp>
        <p:nvSpPr>
          <p:cNvPr id="6" name="スライド番号プレースホルダ 3">
            <a:extLst>
              <a:ext uri="{FF2B5EF4-FFF2-40B4-BE49-F238E27FC236}">
                <a16:creationId xmlns:a16="http://schemas.microsoft.com/office/drawing/2014/main" id="{2D1F7548-695D-658F-85A6-94D68435C84F}"/>
              </a:ext>
            </a:extLst>
          </p:cNvPr>
          <p:cNvSpPr txBox="1">
            <a:spLocks noGrp="1"/>
          </p:cNvSpPr>
          <p:nvPr/>
        </p:nvSpPr>
        <p:spPr bwMode="auto">
          <a:xfrm>
            <a:off x="6927235" y="4754880"/>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20</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149996385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9DAB5-2D6D-F6F4-8016-F0B5F3A5BE3D}"/>
            </a:ext>
          </a:extLst>
        </p:cNvPr>
        <p:cNvGrpSpPr/>
        <p:nvPr/>
      </p:nvGrpSpPr>
      <p:grpSpPr>
        <a:xfrm>
          <a:off x="0" y="0"/>
          <a:ext cx="0" cy="0"/>
          <a:chOff x="0" y="0"/>
          <a:chExt cx="0" cy="0"/>
        </a:xfrm>
      </p:grpSpPr>
      <p:sp>
        <p:nvSpPr>
          <p:cNvPr id="2" name="Rectangle 4">
            <a:extLst>
              <a:ext uri="{FF2B5EF4-FFF2-40B4-BE49-F238E27FC236}">
                <a16:creationId xmlns:a16="http://schemas.microsoft.com/office/drawing/2014/main" id="{1FA71D0C-2973-4EA8-3B3F-9E11D485F8A2}"/>
              </a:ext>
            </a:extLst>
          </p:cNvPr>
          <p:cNvSpPr>
            <a:spLocks noChangeArrowheads="1"/>
          </p:cNvSpPr>
          <p:nvPr/>
        </p:nvSpPr>
        <p:spPr bwMode="auto">
          <a:xfrm>
            <a:off x="0" y="0"/>
            <a:ext cx="9144000" cy="468313"/>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HG創英角ｺﾞｼｯｸUB" pitchFamily="49" charset="-128"/>
                <a:ea typeface="HG創英角ｺﾞｼｯｸUB" pitchFamily="49" charset="-128"/>
                <a:cs typeface="+mn-cs"/>
              </a:rPr>
              <a:t>こどもの貧困に対する取組</a:t>
            </a:r>
          </a:p>
        </p:txBody>
      </p:sp>
      <p:sp>
        <p:nvSpPr>
          <p:cNvPr id="14" name="角丸四角形 13">
            <a:extLst>
              <a:ext uri="{FF2B5EF4-FFF2-40B4-BE49-F238E27FC236}">
                <a16:creationId xmlns:a16="http://schemas.microsoft.com/office/drawing/2014/main" id="{8D9E5160-2D82-66AC-2537-781BE311DA46}"/>
              </a:ext>
            </a:extLst>
          </p:cNvPr>
          <p:cNvSpPr/>
          <p:nvPr/>
        </p:nvSpPr>
        <p:spPr>
          <a:xfrm>
            <a:off x="342828" y="512101"/>
            <a:ext cx="8458344" cy="412662"/>
          </a:xfrm>
          <a:prstGeom prst="roundRect">
            <a:avLst/>
          </a:prstGeom>
          <a:solidFill>
            <a:srgbClr val="FFCCFF"/>
          </a:solidFill>
          <a:ln w="66675" cmpd="dbl">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lIns="104395" tIns="52199" rIns="104395" bIns="52199"/>
          <a:lstStyle/>
          <a:p>
            <a:pPr marL="0" marR="0" lvl="0" indent="0" algn="ctr" defTabSz="914400" rtl="0" eaLnBrk="1" fontAlgn="base" latinLnBrk="0" hangingPunct="1">
              <a:lnSpc>
                <a:spcPts val="2284"/>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ＭＳ Ｐゴシック" panose="020B0600070205080204" pitchFamily="50" charset="-128"/>
                <a:ea typeface="HGP創英角ｺﾞｼｯｸUB" pitchFamily="50" charset="-128"/>
                <a:cs typeface="+mn-cs"/>
              </a:rPr>
              <a:t>　</a:t>
            </a:r>
            <a:r>
              <a:rPr kumimoji="1" lang="ja-JP"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令和８</a:t>
            </a:r>
            <a:r>
              <a:rPr kumimoji="1" lang="ja-JP" altLang="ja-JP"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年度　</a:t>
            </a:r>
            <a:r>
              <a:rPr kumimoji="1" lang="ja-JP"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こどもの貧困対策</a:t>
            </a:r>
            <a:r>
              <a:rPr kumimoji="1" lang="zh-TW"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関連</a:t>
            </a:r>
            <a:r>
              <a:rPr kumimoji="1" lang="ja-JP"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事業　１６</a:t>
            </a:r>
            <a:r>
              <a:rPr kumimoji="1" lang="zh-TW"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億</a:t>
            </a:r>
            <a:r>
              <a:rPr kumimoji="1" lang="ja-JP"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３</a:t>
            </a:r>
            <a:r>
              <a:rPr kumimoji="1" lang="zh-TW"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０</a:t>
            </a:r>
            <a:r>
              <a:rPr kumimoji="1" lang="zh-TW" altLang="en-US" sz="16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rPr>
              <a:t>００万円</a:t>
            </a:r>
            <a:endParaRPr kumimoji="1" lang="ja-JP" altLang="en-US" sz="1200" b="0" i="0" u="none" strike="noStrike" kern="1200" cap="none" spc="0" normalizeH="0" baseline="0" noProof="0" dirty="0">
              <a:ln>
                <a:noFill/>
              </a:ln>
              <a:solidFill>
                <a:schemeClr val="tx1"/>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18" name="角丸四角形 17">
            <a:extLst>
              <a:ext uri="{FF2B5EF4-FFF2-40B4-BE49-F238E27FC236}">
                <a16:creationId xmlns:a16="http://schemas.microsoft.com/office/drawing/2014/main" id="{C6385244-F570-D359-E166-105082BD0C93}"/>
              </a:ext>
            </a:extLst>
          </p:cNvPr>
          <p:cNvSpPr/>
          <p:nvPr/>
        </p:nvSpPr>
        <p:spPr>
          <a:xfrm>
            <a:off x="87055" y="943170"/>
            <a:ext cx="3629574" cy="391135"/>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学びの支援の</a:t>
            </a:r>
            <a:r>
              <a:rPr lang="ja-JP" altLang="en-US" b="1" dirty="0">
                <a:solidFill>
                  <a:schemeClr val="tx1"/>
                </a:solidFill>
                <a:latin typeface="ＭＳ Ｐゴシック" panose="020B0600070205080204" pitchFamily="50" charset="-128"/>
                <a:ea typeface="ＭＳ Ｐゴシック"/>
              </a:rPr>
              <a:t>充実</a:t>
            </a:r>
            <a:endParaRPr kumimoji="1" lang="ja-JP" altLang="en-US" sz="1800" b="1" i="0" u="none" strike="noStrike" kern="1200" cap="none" spc="-60" normalizeH="0" baseline="0" noProof="0" dirty="0">
              <a:ln>
                <a:noFill/>
              </a:ln>
              <a:solidFill>
                <a:schemeClr val="tx1"/>
              </a:solidFill>
              <a:effectLst/>
              <a:uLnTx/>
              <a:uFillTx/>
              <a:latin typeface="ＭＳ Ｐゴシック" panose="020B0600070205080204" pitchFamily="50" charset="-128"/>
              <a:ea typeface="ＭＳ Ｐゴシック"/>
              <a:cs typeface="+mn-cs"/>
            </a:endParaRPr>
          </a:p>
        </p:txBody>
      </p:sp>
      <p:grpSp>
        <p:nvGrpSpPr>
          <p:cNvPr id="9" name="グループ化 8">
            <a:extLst>
              <a:ext uri="{FF2B5EF4-FFF2-40B4-BE49-F238E27FC236}">
                <a16:creationId xmlns:a16="http://schemas.microsoft.com/office/drawing/2014/main" id="{747AEB02-8029-FA32-4BC4-C11719A14FF4}"/>
              </a:ext>
            </a:extLst>
          </p:cNvPr>
          <p:cNvGrpSpPr/>
          <p:nvPr/>
        </p:nvGrpSpPr>
        <p:grpSpPr>
          <a:xfrm>
            <a:off x="314993" y="1199564"/>
            <a:ext cx="8900079" cy="657811"/>
            <a:chOff x="255954" y="3328300"/>
            <a:chExt cx="8900079" cy="471191"/>
          </a:xfrm>
        </p:grpSpPr>
        <p:sp>
          <p:nvSpPr>
            <p:cNvPr id="30" name="角丸四角形 29">
              <a:extLst>
                <a:ext uri="{FF2B5EF4-FFF2-40B4-BE49-F238E27FC236}">
                  <a16:creationId xmlns:a16="http://schemas.microsoft.com/office/drawing/2014/main" id="{A8ACCF2B-8CA8-6A4B-F9AF-D71C73F345BF}"/>
                </a:ext>
              </a:extLst>
            </p:cNvPr>
            <p:cNvSpPr/>
            <p:nvPr/>
          </p:nvSpPr>
          <p:spPr>
            <a:xfrm>
              <a:off x="255954" y="3328300"/>
              <a:ext cx="8900079" cy="337644"/>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ts val="2000"/>
                </a:lnSpc>
                <a:spcBef>
                  <a:spcPct val="0"/>
                </a:spcBef>
                <a:spcAft>
                  <a:spcPct val="0"/>
                </a:spcAft>
                <a:buClrTx/>
                <a:buSzTx/>
                <a:buFontTx/>
                <a:buNone/>
                <a:tabLst>
                  <a:tab pos="5919788" algn="l"/>
                </a:tabLst>
                <a:defRPr/>
              </a:pPr>
              <a:r>
                <a:rPr kumimoji="1" lang="ja-JP" altLang="en-US" sz="1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不登校児童生徒への支援　　　　　　　　　　　　　　　　　　　　　 　 　   （</a:t>
              </a:r>
              <a:r>
                <a:rPr lang="ja-JP" altLang="en-US" sz="1600" b="1" dirty="0">
                  <a:solidFill>
                    <a:schemeClr val="tx1"/>
                  </a:solidFill>
                  <a:latin typeface="ＭＳ Ｐゴシック" panose="020B0600070205080204" pitchFamily="50" charset="-128"/>
                  <a:ea typeface="ＭＳ Ｐゴシック"/>
                </a:rPr>
                <a:t>２</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億　　</a:t>
              </a:r>
              <a:r>
                <a:rPr lang="ja-JP" altLang="en-US" sz="1600" b="1" dirty="0">
                  <a:solidFill>
                    <a:schemeClr val="tx1"/>
                  </a:solidFill>
                  <a:latin typeface="ＭＳ Ｐゴシック" panose="020B0600070205080204" pitchFamily="50" charset="-128"/>
                  <a:ea typeface="ＭＳ Ｐゴシック"/>
                </a:rPr>
                <a:t>５</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００万円） </a:t>
              </a:r>
              <a:r>
                <a:rPr kumimoji="1" lang="ja-JP" altLang="en-US" sz="1600" b="1" i="0" u="none" strike="noStrike" kern="1200" cap="none" spc="0" normalizeH="0" baseline="0" noProof="0" dirty="0">
                  <a:ln>
                    <a:noFill/>
                  </a:ln>
                  <a:solidFill>
                    <a:schemeClr val="tx1"/>
                  </a:solidFill>
                  <a:effectLst/>
                  <a:uLnTx/>
                  <a:uFillTx/>
                  <a:latin typeface="ＭＳ Ｐゴシック" pitchFamily="50" charset="-128"/>
                  <a:ea typeface="ＭＳ Ｐゴシック" charset="-128"/>
                  <a:cs typeface="+mn-cs"/>
                </a:rPr>
                <a:t> </a:t>
              </a:r>
              <a:endParaRPr kumimoji="1" lang="en-US" altLang="ja-JP"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endParaRPr>
            </a:p>
          </p:txBody>
        </p:sp>
        <p:sp>
          <p:nvSpPr>
            <p:cNvPr id="25" name="Rectangle 5">
              <a:extLst>
                <a:ext uri="{FF2B5EF4-FFF2-40B4-BE49-F238E27FC236}">
                  <a16:creationId xmlns:a16="http://schemas.microsoft.com/office/drawing/2014/main" id="{1000CB3B-60FF-9FAE-1CBC-5ED58E317D5B}"/>
                </a:ext>
              </a:extLst>
            </p:cNvPr>
            <p:cNvSpPr>
              <a:spLocks noChangeArrowheads="1"/>
            </p:cNvSpPr>
            <p:nvPr/>
          </p:nvSpPr>
          <p:spPr bwMode="auto">
            <a:xfrm>
              <a:off x="468026" y="3473578"/>
              <a:ext cx="8301942" cy="32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defRPr/>
              </a:pPr>
              <a:r>
                <a:rPr kumimoji="1" lang="ja-JP" altLang="en-US" sz="1400" b="0" i="0" u="none" strike="noStrike" kern="1200" cap="none" spc="-50" normalizeH="0" baseline="0" noProof="0" dirty="0">
                  <a:ln>
                    <a:noFill/>
                  </a:ln>
                  <a:effectLst/>
                  <a:uLnTx/>
                  <a:uFillTx/>
                  <a:latin typeface="ＭＳ Ｐゴシック" panose="020B0600070205080204" pitchFamily="50" charset="-128"/>
                </a:rPr>
                <a:t>不登校の児童生徒</a:t>
              </a:r>
              <a:r>
                <a:rPr lang="ja-JP" altLang="en-US" sz="1400" spc="-50" dirty="0">
                  <a:latin typeface="ＭＳ Ｐゴシック" panose="020B0600070205080204" pitchFamily="50" charset="-128"/>
                </a:rPr>
                <a:t>の</a:t>
              </a:r>
              <a:r>
                <a:rPr kumimoji="1" lang="ja-JP" altLang="en-US" sz="1400" b="0" i="0" u="none" strike="noStrike" kern="1200" cap="none" spc="-50" normalizeH="0" baseline="0" noProof="0" dirty="0">
                  <a:ln>
                    <a:noFill/>
                  </a:ln>
                  <a:effectLst/>
                  <a:uLnTx/>
                  <a:uFillTx/>
                  <a:latin typeface="ＭＳ Ｐゴシック" panose="020B0600070205080204" pitchFamily="50" charset="-128"/>
                </a:rPr>
                <a:t>登校支援のためのサポーターを配置するなど、取組を</a:t>
              </a:r>
              <a:r>
                <a:rPr lang="ja-JP" altLang="en-US" sz="1400" spc="-50" dirty="0">
                  <a:latin typeface="ＭＳ Ｐゴシック" panose="020B0600070205080204" pitchFamily="50" charset="-128"/>
                </a:rPr>
                <a:t>強化</a:t>
              </a:r>
              <a:endParaRPr kumimoji="1" lang="ja-JP" altLang="en-US" sz="1400" b="0" i="0" u="none" strike="noStrike" kern="1200" cap="none" spc="-50" normalizeH="0" baseline="0" noProof="0" dirty="0">
                <a:ln>
                  <a:noFill/>
                </a:ln>
                <a:effectLst/>
                <a:uLnTx/>
                <a:uFillTx/>
                <a:latin typeface="ＭＳ Ｐゴシック" panose="020B0600070205080204" pitchFamily="50" charset="-128"/>
              </a:endParaRPr>
            </a:p>
            <a:p>
              <a:pPr marL="285750" marR="0" lvl="0" indent="-285750" algn="l" defTabSz="914400" rtl="0" eaLnBrk="1" fontAlgn="base" latinLnBrk="0" hangingPunct="1">
                <a:lnSpc>
                  <a:spcPts val="2000"/>
                </a:lnSpc>
                <a:spcBef>
                  <a:spcPts val="175"/>
                </a:spcBef>
                <a:spcAft>
                  <a:spcPts val="175"/>
                </a:spcAft>
                <a:buClrTx/>
                <a:buSzTx/>
                <a:buFont typeface="Wingdings" panose="05000000000000000000" pitchFamily="2" charset="2"/>
                <a:buChar char="Ø"/>
                <a:tabLst/>
                <a:defRPr/>
              </a:pPr>
              <a:endParaRPr kumimoji="1" lang="ja-JP" altLang="en-US" sz="1400" b="0" i="0" u="none" strike="noStrike" kern="1200" cap="none" spc="-50" normalizeH="0" baseline="0" noProof="0" dirty="0">
                <a:ln>
                  <a:noFill/>
                </a:ln>
                <a:effectLst/>
                <a:uLnTx/>
                <a:uFillTx/>
                <a:latin typeface="ＭＳ Ｐゴシック" panose="020B0600070205080204" pitchFamily="50" charset="-128"/>
              </a:endParaRPr>
            </a:p>
          </p:txBody>
        </p:sp>
      </p:grpSp>
      <p:sp>
        <p:nvSpPr>
          <p:cNvPr id="10" name="Rectangle 4">
            <a:extLst>
              <a:ext uri="{FF2B5EF4-FFF2-40B4-BE49-F238E27FC236}">
                <a16:creationId xmlns:a16="http://schemas.microsoft.com/office/drawing/2014/main" id="{E6D9AB3B-7988-89D0-BC9F-98B62C5BA8E4}"/>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grpSp>
        <p:nvGrpSpPr>
          <p:cNvPr id="19" name="グループ化 18">
            <a:extLst>
              <a:ext uri="{FF2B5EF4-FFF2-40B4-BE49-F238E27FC236}">
                <a16:creationId xmlns:a16="http://schemas.microsoft.com/office/drawing/2014/main" id="{7D6FC325-DC6A-F74D-7B58-E5A60E356B9A}"/>
              </a:ext>
            </a:extLst>
          </p:cNvPr>
          <p:cNvGrpSpPr/>
          <p:nvPr/>
        </p:nvGrpSpPr>
        <p:grpSpPr>
          <a:xfrm>
            <a:off x="104991" y="1620738"/>
            <a:ext cx="8608935" cy="907428"/>
            <a:chOff x="95900" y="1991890"/>
            <a:chExt cx="8608935" cy="907428"/>
          </a:xfrm>
        </p:grpSpPr>
        <p:grpSp>
          <p:nvGrpSpPr>
            <p:cNvPr id="17" name="グループ化 16">
              <a:extLst>
                <a:ext uri="{FF2B5EF4-FFF2-40B4-BE49-F238E27FC236}">
                  <a16:creationId xmlns:a16="http://schemas.microsoft.com/office/drawing/2014/main" id="{96868687-A7A6-58E6-D253-11B762D2072D}"/>
                </a:ext>
              </a:extLst>
            </p:cNvPr>
            <p:cNvGrpSpPr/>
            <p:nvPr/>
          </p:nvGrpSpPr>
          <p:grpSpPr>
            <a:xfrm>
              <a:off x="95900" y="1991890"/>
              <a:ext cx="6890720" cy="625573"/>
              <a:chOff x="95900" y="1991890"/>
              <a:chExt cx="6890720" cy="625573"/>
            </a:xfrm>
          </p:grpSpPr>
          <p:sp>
            <p:nvSpPr>
              <p:cNvPr id="13" name="角丸四角形 12">
                <a:extLst>
                  <a:ext uri="{FF2B5EF4-FFF2-40B4-BE49-F238E27FC236}">
                    <a16:creationId xmlns:a16="http://schemas.microsoft.com/office/drawing/2014/main" id="{FDB28080-4C9C-3E00-C962-D30036302EBA}"/>
                  </a:ext>
                </a:extLst>
              </p:cNvPr>
              <p:cNvSpPr/>
              <p:nvPr/>
            </p:nvSpPr>
            <p:spPr>
              <a:xfrm>
                <a:off x="95900" y="1991890"/>
                <a:ext cx="6890720" cy="394077"/>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lvl="0">
                  <a:defRPr/>
                </a:pPr>
                <a:r>
                  <a:rPr kumimoji="1" lang="ja-JP" altLang="en-US"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家庭生活の支援の充実</a:t>
                </a:r>
                <a:endParaRPr kumimoji="1" lang="ja-JP" altLang="en-US"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endParaRPr>
              </a:p>
            </p:txBody>
          </p:sp>
          <p:sp>
            <p:nvSpPr>
              <p:cNvPr id="4" name="角丸四角形 30">
                <a:extLst>
                  <a:ext uri="{FF2B5EF4-FFF2-40B4-BE49-F238E27FC236}">
                    <a16:creationId xmlns:a16="http://schemas.microsoft.com/office/drawing/2014/main" id="{98C891E3-C5A8-5C63-6E25-DD8FB8BDFB12}"/>
                  </a:ext>
                </a:extLst>
              </p:cNvPr>
              <p:cNvSpPr/>
              <p:nvPr/>
            </p:nvSpPr>
            <p:spPr>
              <a:xfrm>
                <a:off x="166337" y="2328538"/>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grpSp>
        <p:grpSp>
          <p:nvGrpSpPr>
            <p:cNvPr id="12" name="グループ化 11">
              <a:extLst>
                <a:ext uri="{FF2B5EF4-FFF2-40B4-BE49-F238E27FC236}">
                  <a16:creationId xmlns:a16="http://schemas.microsoft.com/office/drawing/2014/main" id="{5C9055F7-C037-BDE2-AFA9-9CFCBE418485}"/>
                </a:ext>
              </a:extLst>
            </p:cNvPr>
            <p:cNvGrpSpPr/>
            <p:nvPr/>
          </p:nvGrpSpPr>
          <p:grpSpPr>
            <a:xfrm>
              <a:off x="373764" y="2305828"/>
              <a:ext cx="8331071" cy="593490"/>
              <a:chOff x="297383" y="2153592"/>
              <a:chExt cx="8985250" cy="593490"/>
            </a:xfrm>
          </p:grpSpPr>
          <p:sp>
            <p:nvSpPr>
              <p:cNvPr id="15" name="角丸四角形 22">
                <a:extLst>
                  <a:ext uri="{FF2B5EF4-FFF2-40B4-BE49-F238E27FC236}">
                    <a16:creationId xmlns:a16="http://schemas.microsoft.com/office/drawing/2014/main" id="{5D6A6755-0A7C-A4B7-F7F5-51B0DAA313BE}"/>
                  </a:ext>
                </a:extLst>
              </p:cNvPr>
              <p:cNvSpPr/>
              <p:nvPr/>
            </p:nvSpPr>
            <p:spPr>
              <a:xfrm>
                <a:off x="297383" y="2153592"/>
                <a:ext cx="8985250" cy="376090"/>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ts val="2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養育費確保のトータルサポート事業　　　　　　　　　　　　　　　　　 　　（　　  ４，６００万円）</a:t>
                </a:r>
                <a:endParaRPr kumimoji="1" lang="en-US" altLang="ja-JP"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endParaRPr>
              </a:p>
              <a:p>
                <a:pPr marL="0" marR="0" lvl="0" indent="0" algn="l" defTabSz="914400" rtl="0" eaLnBrk="0" fontAlgn="base" latinLnBrk="0" hangingPunct="0">
                  <a:lnSpc>
                    <a:spcPts val="2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endParaRPr kumimoji="1" lang="en-US" altLang="ja-JP"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endParaRPr>
              </a:p>
            </p:txBody>
          </p:sp>
          <p:sp>
            <p:nvSpPr>
              <p:cNvPr id="16" name="Rectangle 5">
                <a:extLst>
                  <a:ext uri="{FF2B5EF4-FFF2-40B4-BE49-F238E27FC236}">
                    <a16:creationId xmlns:a16="http://schemas.microsoft.com/office/drawing/2014/main" id="{81BA6DB9-6D71-2ACF-70C9-8B0C9B745207}"/>
                  </a:ext>
                </a:extLst>
              </p:cNvPr>
              <p:cNvSpPr>
                <a:spLocks noChangeArrowheads="1"/>
              </p:cNvSpPr>
              <p:nvPr/>
            </p:nvSpPr>
            <p:spPr bwMode="auto">
              <a:xfrm>
                <a:off x="473178" y="2409437"/>
                <a:ext cx="8240167" cy="33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70000" indent="-285750" eaLnBrk="1" hangingPunct="1">
                  <a:lnSpc>
                    <a:spcPts val="1800"/>
                  </a:lnSpc>
                  <a:spcBef>
                    <a:spcPts val="175"/>
                  </a:spcBef>
                  <a:spcAft>
                    <a:spcPts val="175"/>
                  </a:spcAft>
                  <a:buFont typeface="Wingdings" panose="05000000000000000000" pitchFamily="2" charset="2"/>
                  <a:buChar char="Ø"/>
                </a:pPr>
                <a:r>
                  <a:rPr lang="ja-JP" altLang="en-US" sz="1400" spc="-50" dirty="0">
                    <a:latin typeface="ＭＳ Ｐゴシック" panose="020B0600070205080204" pitchFamily="50" charset="-128"/>
                  </a:rPr>
                  <a:t>養育費の履行確保に加え、親子交流支援事業を創設するなど支援を拡充</a:t>
                </a:r>
                <a:endParaRPr lang="en-US" altLang="ja-JP" sz="1400" dirty="0">
                  <a:uFill>
                    <a:solidFill>
                      <a:srgbClr val="FF0000"/>
                    </a:solidFill>
                  </a:uFill>
                  <a:latin typeface="ＭＳ Ｐゴシック" panose="020B0600070205080204" pitchFamily="50" charset="-128"/>
                </a:endParaRPr>
              </a:p>
            </p:txBody>
          </p:sp>
        </p:grpSp>
      </p:grpSp>
      <p:sp>
        <p:nvSpPr>
          <p:cNvPr id="27" name="角丸四角形 30">
            <a:extLst>
              <a:ext uri="{FF2B5EF4-FFF2-40B4-BE49-F238E27FC236}">
                <a16:creationId xmlns:a16="http://schemas.microsoft.com/office/drawing/2014/main" id="{DDA2EF49-2FF1-332D-CB3F-D62689C06733}"/>
              </a:ext>
            </a:extLst>
          </p:cNvPr>
          <p:cNvSpPr/>
          <p:nvPr/>
        </p:nvSpPr>
        <p:spPr>
          <a:xfrm>
            <a:off x="148533" y="1255440"/>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grpSp>
        <p:nvGrpSpPr>
          <p:cNvPr id="11" name="グループ化 10">
            <a:extLst>
              <a:ext uri="{FF2B5EF4-FFF2-40B4-BE49-F238E27FC236}">
                <a16:creationId xmlns:a16="http://schemas.microsoft.com/office/drawing/2014/main" id="{772B8376-F05A-4965-77B8-67C6E4C4C536}"/>
              </a:ext>
            </a:extLst>
          </p:cNvPr>
          <p:cNvGrpSpPr/>
          <p:nvPr/>
        </p:nvGrpSpPr>
        <p:grpSpPr>
          <a:xfrm>
            <a:off x="87055" y="2951076"/>
            <a:ext cx="8816174" cy="2121228"/>
            <a:chOff x="87055" y="3179676"/>
            <a:chExt cx="8816174" cy="2121228"/>
          </a:xfrm>
        </p:grpSpPr>
        <p:sp>
          <p:nvSpPr>
            <p:cNvPr id="26" name="角丸四角形 27">
              <a:extLst>
                <a:ext uri="{FF2B5EF4-FFF2-40B4-BE49-F238E27FC236}">
                  <a16:creationId xmlns:a16="http://schemas.microsoft.com/office/drawing/2014/main" id="{2B16A257-FC95-77A0-9771-EC358930CEA8}"/>
                </a:ext>
              </a:extLst>
            </p:cNvPr>
            <p:cNvSpPr/>
            <p:nvPr/>
          </p:nvSpPr>
          <p:spPr>
            <a:xfrm>
              <a:off x="373764" y="4247290"/>
              <a:ext cx="8041994" cy="360001"/>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ts val="2000"/>
                </a:lnSpc>
                <a:spcBef>
                  <a:spcPct val="0"/>
                </a:spcBef>
                <a:spcAft>
                  <a:spcPct val="0"/>
                </a:spcAft>
                <a:buClrTx/>
                <a:buSzTx/>
                <a:buFontTx/>
                <a:buNone/>
                <a:tabLst>
                  <a:tab pos="268288" algn="l"/>
                  <a:tab pos="5556250" algn="l"/>
                  <a:tab pos="5649913" algn="l"/>
                  <a:tab pos="5916613" algn="l"/>
                  <a:tab pos="6013450" algn="l"/>
                  <a:tab pos="6283325" algn="l"/>
                  <a:tab pos="7443788" algn="l"/>
                </a:tabLst>
                <a:defRPr/>
              </a:pPr>
              <a:r>
                <a:rPr kumimoji="1" lang="ja-JP" altLang="en-US" sz="14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こども支援ネットワーク事業　　　　　　　　　　　　　　　　 　　　　　　　 　</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rPr>
                <a:t>（    </a:t>
              </a:r>
              <a:r>
                <a:rPr lang="ja-JP" altLang="en-US" sz="1600" b="1" dirty="0">
                  <a:solidFill>
                    <a:schemeClr val="tx1"/>
                  </a:solidFill>
                  <a:latin typeface="ＭＳ Ｐゴシック"/>
                  <a:ea typeface="ＭＳ Ｐゴシック"/>
                </a:rPr>
                <a:t> </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rPr>
                <a:t>６，２００万円）</a:t>
              </a:r>
              <a:endParaRPr kumimoji="1" lang="en-US" altLang="ja-JP" sz="1600" b="1" i="0" u="none" strike="noStrike" kern="1200" cap="none" spc="0" normalizeH="0" baseline="0" noProof="0" dirty="0">
                <a:ln>
                  <a:noFill/>
                </a:ln>
                <a:solidFill>
                  <a:schemeClr val="tx1"/>
                </a:solidFill>
                <a:effectLst/>
                <a:uLnTx/>
                <a:uFillTx/>
                <a:latin typeface="ＭＳ Ｐゴシック"/>
                <a:ea typeface="ＭＳ Ｐゴシック"/>
                <a:cs typeface="+mn-cs"/>
              </a:endParaRPr>
            </a:p>
            <a:p>
              <a:pPr marL="0" marR="0" lvl="0" indent="0" algn="l" defTabSz="914400" rtl="0" eaLnBrk="0" fontAlgn="base" latinLnBrk="0" hangingPunct="0">
                <a:lnSpc>
                  <a:spcPts val="2000"/>
                </a:lnSpc>
                <a:spcBef>
                  <a:spcPct val="0"/>
                </a:spcBef>
                <a:spcAft>
                  <a:spcPct val="0"/>
                </a:spcAft>
                <a:buClrTx/>
                <a:buSzTx/>
                <a:buFontTx/>
                <a:buNone/>
                <a:tabLst>
                  <a:tab pos="268288" algn="l"/>
                  <a:tab pos="5556250" algn="l"/>
                  <a:tab pos="5649913" algn="l"/>
                  <a:tab pos="5916613" algn="l"/>
                  <a:tab pos="6013450" algn="l"/>
                  <a:tab pos="6283325" algn="l"/>
                  <a:tab pos="7443788" algn="l"/>
                </a:tabLst>
                <a:defRPr/>
              </a:pPr>
              <a:endPar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endParaRPr>
            </a:p>
          </p:txBody>
        </p:sp>
        <p:grpSp>
          <p:nvGrpSpPr>
            <p:cNvPr id="6" name="グループ化 5">
              <a:extLst>
                <a:ext uri="{FF2B5EF4-FFF2-40B4-BE49-F238E27FC236}">
                  <a16:creationId xmlns:a16="http://schemas.microsoft.com/office/drawing/2014/main" id="{0332CCED-2644-8E33-B9A4-F891CF4805B7}"/>
                </a:ext>
              </a:extLst>
            </p:cNvPr>
            <p:cNvGrpSpPr/>
            <p:nvPr/>
          </p:nvGrpSpPr>
          <p:grpSpPr>
            <a:xfrm>
              <a:off x="87055" y="3179676"/>
              <a:ext cx="8816174" cy="2121228"/>
              <a:chOff x="87055" y="3179676"/>
              <a:chExt cx="8816174" cy="2121228"/>
            </a:xfrm>
          </p:grpSpPr>
          <p:sp>
            <p:nvSpPr>
              <p:cNvPr id="7" name="Rectangle 5">
                <a:extLst>
                  <a:ext uri="{FF2B5EF4-FFF2-40B4-BE49-F238E27FC236}">
                    <a16:creationId xmlns:a16="http://schemas.microsoft.com/office/drawing/2014/main" id="{1FB91F6E-42E5-8199-D3DC-84CDDF4826CE}"/>
                  </a:ext>
                </a:extLst>
              </p:cNvPr>
              <p:cNvSpPr>
                <a:spLocks noChangeArrowheads="1"/>
              </p:cNvSpPr>
              <p:nvPr/>
            </p:nvSpPr>
            <p:spPr bwMode="auto">
              <a:xfrm>
                <a:off x="527065" y="5011979"/>
                <a:ext cx="817777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70000" indent="-285750" eaLnBrk="1" hangingPunct="1">
                  <a:lnSpc>
                    <a:spcPts val="1800"/>
                  </a:lnSpc>
                  <a:spcBef>
                    <a:spcPts val="175"/>
                  </a:spcBef>
                  <a:spcAft>
                    <a:spcPts val="175"/>
                  </a:spcAft>
                  <a:buFont typeface="Wingdings" panose="05000000000000000000" pitchFamily="2" charset="2"/>
                  <a:buChar char="Ø"/>
                </a:pPr>
                <a:r>
                  <a:rPr lang="ja-JP" altLang="en-US" sz="1400" spc="-50" dirty="0">
                    <a:latin typeface="ＭＳ ゴシック" panose="020B0609070205080204" pitchFamily="49" charset="-128"/>
                    <a:ea typeface="ＭＳ ゴシック" panose="020B0609070205080204" pitchFamily="49" charset="-128"/>
                  </a:rPr>
                  <a:t>食糧等の生活必需品提供を契機として若者との関係性を構築し、支援機会の充実に向けた取組を実施</a:t>
                </a:r>
                <a:endParaRPr lang="en-US" altLang="ja-JP" sz="1400" spc="-50" dirty="0">
                  <a:latin typeface="ＭＳ ゴシック" panose="020B0609070205080204" pitchFamily="49" charset="-128"/>
                  <a:ea typeface="ＭＳ ゴシック" panose="020B0609070205080204" pitchFamily="49" charset="-128"/>
                </a:endParaRPr>
              </a:p>
            </p:txBody>
          </p:sp>
          <p:sp>
            <p:nvSpPr>
              <p:cNvPr id="8" name="角丸四角形 21">
                <a:extLst>
                  <a:ext uri="{FF2B5EF4-FFF2-40B4-BE49-F238E27FC236}">
                    <a16:creationId xmlns:a16="http://schemas.microsoft.com/office/drawing/2014/main" id="{DF903880-DDE0-6817-0DEB-03381450160A}"/>
                  </a:ext>
                </a:extLst>
              </p:cNvPr>
              <p:cNvSpPr/>
              <p:nvPr/>
            </p:nvSpPr>
            <p:spPr>
              <a:xfrm>
                <a:off x="169771" y="4747354"/>
                <a:ext cx="288925" cy="288925"/>
              </a:xfrm>
              <a:prstGeom prst="roundRect">
                <a:avLst>
                  <a:gd name="adj" fmla="val 50000"/>
                </a:avLst>
              </a:prstGeom>
              <a:solidFill>
                <a:schemeClr val="bg1"/>
              </a:solidFill>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grpSp>
            <p:nvGrpSpPr>
              <p:cNvPr id="29" name="グループ化 28">
                <a:extLst>
                  <a:ext uri="{FF2B5EF4-FFF2-40B4-BE49-F238E27FC236}">
                    <a16:creationId xmlns:a16="http://schemas.microsoft.com/office/drawing/2014/main" id="{51275CCB-F09F-98F0-D4F1-3BFBEE7EEAD4}"/>
                  </a:ext>
                </a:extLst>
              </p:cNvPr>
              <p:cNvGrpSpPr/>
              <p:nvPr/>
            </p:nvGrpSpPr>
            <p:grpSpPr>
              <a:xfrm>
                <a:off x="87055" y="3179676"/>
                <a:ext cx="8816174" cy="1201273"/>
                <a:chOff x="95900" y="3928968"/>
                <a:chExt cx="8816174" cy="1201273"/>
              </a:xfrm>
            </p:grpSpPr>
            <p:sp>
              <p:nvSpPr>
                <p:cNvPr id="28" name="角丸四角形 27">
                  <a:extLst>
                    <a:ext uri="{FF2B5EF4-FFF2-40B4-BE49-F238E27FC236}">
                      <a16:creationId xmlns:a16="http://schemas.microsoft.com/office/drawing/2014/main" id="{80F5491C-AFE6-7A61-43AF-03E368FF9A01}"/>
                    </a:ext>
                  </a:extLst>
                </p:cNvPr>
                <p:cNvSpPr/>
                <p:nvPr/>
              </p:nvSpPr>
              <p:spPr>
                <a:xfrm>
                  <a:off x="374000" y="4236983"/>
                  <a:ext cx="8366469" cy="360001"/>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lvl="0">
                    <a:lnSpc>
                      <a:spcPts val="2000"/>
                    </a:lnSpc>
                    <a:tabLst>
                      <a:tab pos="268288" algn="l"/>
                      <a:tab pos="5556250" algn="l"/>
                      <a:tab pos="5649913" algn="l"/>
                      <a:tab pos="5916613" algn="l"/>
                      <a:tab pos="6013450" algn="l"/>
                      <a:tab pos="6283325" algn="l"/>
                      <a:tab pos="7443788" algn="l"/>
                    </a:tabLst>
                    <a:defRPr/>
                  </a:pPr>
                  <a:r>
                    <a:rPr kumimoji="1" lang="ja-JP" altLang="en-US" sz="14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大阪市こどもサポートネットの取組　　　　　　　　　　　　　　　　 　　　　</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rPr>
                    <a:t>（</a:t>
                  </a:r>
                  <a:r>
                    <a:rPr lang="ja-JP" altLang="en-US" sz="1600" b="1" dirty="0">
                      <a:solidFill>
                        <a:schemeClr val="tx1"/>
                      </a:solidFill>
                      <a:latin typeface="ＭＳ Ｐゴシック"/>
                    </a:rPr>
                    <a:t>７億６，１００</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rPr>
                    <a:t>万円）</a:t>
                  </a:r>
                  <a:endParaRPr kumimoji="1" lang="en-US" altLang="ja-JP" sz="1600" b="1" i="0" u="none" strike="noStrike" kern="1200" cap="none" spc="0" normalizeH="0" baseline="0" noProof="0" dirty="0">
                    <a:ln>
                      <a:noFill/>
                    </a:ln>
                    <a:solidFill>
                      <a:schemeClr val="tx1"/>
                    </a:solidFill>
                    <a:effectLst/>
                    <a:uLnTx/>
                    <a:uFillTx/>
                    <a:latin typeface="ＭＳ Ｐゴシック"/>
                    <a:ea typeface="ＭＳ Ｐゴシック"/>
                    <a:cs typeface="+mn-cs"/>
                  </a:endParaRPr>
                </a:p>
                <a:p>
                  <a:pPr marL="0" marR="0" lvl="0" indent="0" algn="l" defTabSz="914400" rtl="0" eaLnBrk="0" fontAlgn="base" latinLnBrk="0" hangingPunct="0">
                    <a:lnSpc>
                      <a:spcPts val="2000"/>
                    </a:lnSpc>
                    <a:spcBef>
                      <a:spcPct val="0"/>
                    </a:spcBef>
                    <a:spcAft>
                      <a:spcPct val="0"/>
                    </a:spcAft>
                    <a:buClrTx/>
                    <a:buSzTx/>
                    <a:buFontTx/>
                    <a:buNone/>
                    <a:tabLst>
                      <a:tab pos="268288" algn="l"/>
                      <a:tab pos="5556250" algn="l"/>
                      <a:tab pos="5649913" algn="l"/>
                      <a:tab pos="5916613" algn="l"/>
                      <a:tab pos="6013450" algn="l"/>
                      <a:tab pos="6283325" algn="l"/>
                      <a:tab pos="7443788" algn="l"/>
                    </a:tabLst>
                    <a:defRPr/>
                  </a:pPr>
                  <a:endPar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endParaRPr>
                </a:p>
              </p:txBody>
            </p:sp>
            <p:sp>
              <p:nvSpPr>
                <p:cNvPr id="23" name="角丸四角形 12">
                  <a:extLst>
                    <a:ext uri="{FF2B5EF4-FFF2-40B4-BE49-F238E27FC236}">
                      <a16:creationId xmlns:a16="http://schemas.microsoft.com/office/drawing/2014/main" id="{838A79A5-BE7D-C221-E002-6CBC4F62E3C3}"/>
                    </a:ext>
                  </a:extLst>
                </p:cNvPr>
                <p:cNvSpPr/>
                <p:nvPr/>
              </p:nvSpPr>
              <p:spPr>
                <a:xfrm>
                  <a:off x="95900" y="3928968"/>
                  <a:ext cx="8445500" cy="394077"/>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つながり・見守りの仕組みの充実</a:t>
                  </a:r>
                  <a:endParaRPr kumimoji="1" lang="ja-JP" altLang="en-US" sz="1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endParaRPr>
                </a:p>
              </p:txBody>
            </p:sp>
            <p:sp>
              <p:nvSpPr>
                <p:cNvPr id="32" name="角丸四角形 30">
                  <a:extLst>
                    <a:ext uri="{FF2B5EF4-FFF2-40B4-BE49-F238E27FC236}">
                      <a16:creationId xmlns:a16="http://schemas.microsoft.com/office/drawing/2014/main" id="{ED0843E1-1010-ECBD-5CF8-161AFA079E89}"/>
                    </a:ext>
                  </a:extLst>
                </p:cNvPr>
                <p:cNvSpPr/>
                <p:nvPr/>
              </p:nvSpPr>
              <p:spPr>
                <a:xfrm>
                  <a:off x="293279" y="4690967"/>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3" name="Rectangle 5">
                  <a:extLst>
                    <a:ext uri="{FF2B5EF4-FFF2-40B4-BE49-F238E27FC236}">
                      <a16:creationId xmlns:a16="http://schemas.microsoft.com/office/drawing/2014/main" id="{EEE6691B-7448-1189-8634-13D5087BAEF2}"/>
                    </a:ext>
                  </a:extLst>
                </p:cNvPr>
                <p:cNvSpPr>
                  <a:spLocks noChangeArrowheads="1"/>
                </p:cNvSpPr>
                <p:nvPr/>
              </p:nvSpPr>
              <p:spPr bwMode="auto">
                <a:xfrm>
                  <a:off x="545605" y="4512582"/>
                  <a:ext cx="8366469" cy="617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400"/>
                    </a:lnSpc>
                    <a:spcBef>
                      <a:spcPts val="150"/>
                    </a:spcBef>
                    <a:spcAft>
                      <a:spcPts val="150"/>
                    </a:spcAft>
                    <a:buFont typeface="Wingdings" panose="05000000000000000000" pitchFamily="2" charset="2"/>
                    <a:buChar char="Ø"/>
                    <a:tabLst>
                      <a:tab pos="355600" algn="l"/>
                    </a:tabLst>
                  </a:pPr>
                  <a:r>
                    <a:rPr lang="ja-JP" altLang="en-US" sz="1400" dirty="0">
                      <a:latin typeface="ＭＳ Ｐゴシック" panose="020B0600070205080204" pitchFamily="50" charset="-128"/>
                    </a:rPr>
                    <a:t>チーム学校を中心として、区役所や地域につなぎ、社会全体で課題を抱えるこどもやその世帯をサポート</a:t>
                  </a:r>
                  <a:endParaRPr lang="en-US" altLang="ja-JP" sz="1400" dirty="0">
                    <a:latin typeface="ＭＳ Ｐゴシック" panose="020B0600070205080204" pitchFamily="50" charset="-128"/>
                  </a:endParaRPr>
                </a:p>
                <a:p>
                  <a:pPr marL="285750" indent="-285750" eaLnBrk="1" hangingPunct="1">
                    <a:lnSpc>
                      <a:spcPts val="1400"/>
                    </a:lnSpc>
                    <a:spcBef>
                      <a:spcPts val="150"/>
                    </a:spcBef>
                    <a:spcAft>
                      <a:spcPts val="150"/>
                    </a:spcAft>
                    <a:buFont typeface="Wingdings" panose="05000000000000000000" pitchFamily="2" charset="2"/>
                    <a:buChar char="Ø"/>
                    <a:tabLst>
                      <a:tab pos="355600" algn="l"/>
                    </a:tabLst>
                  </a:pPr>
                  <a:r>
                    <a:rPr lang="ja-JP" altLang="en-US" sz="1400" dirty="0">
                      <a:latin typeface="ＭＳ Ｐゴシック" panose="020B0600070205080204" pitchFamily="50" charset="-128"/>
                    </a:rPr>
                    <a:t>スクールソーシャルワーカーの更なる資質向上を図るための体制を整備</a:t>
                  </a:r>
                  <a:endParaRPr lang="en-US" altLang="ja-JP" sz="1400" dirty="0">
                    <a:latin typeface="ＭＳ Ｐゴシック" panose="020B0600070205080204" pitchFamily="50" charset="-128"/>
                  </a:endParaRPr>
                </a:p>
              </p:txBody>
            </p:sp>
          </p:grpSp>
          <p:sp>
            <p:nvSpPr>
              <p:cNvPr id="31" name="Rectangle 5">
                <a:extLst>
                  <a:ext uri="{FF2B5EF4-FFF2-40B4-BE49-F238E27FC236}">
                    <a16:creationId xmlns:a16="http://schemas.microsoft.com/office/drawing/2014/main" id="{5A9350B9-27B4-8FF5-4EDF-14B00AC0AB13}"/>
                  </a:ext>
                </a:extLst>
              </p:cNvPr>
              <p:cNvSpPr>
                <a:spLocks noChangeArrowheads="1"/>
              </p:cNvSpPr>
              <p:nvPr/>
            </p:nvSpPr>
            <p:spPr bwMode="auto">
              <a:xfrm>
                <a:off x="536760" y="4534634"/>
                <a:ext cx="8366469"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400"/>
                  </a:lnSpc>
                  <a:spcBef>
                    <a:spcPts val="150"/>
                  </a:spcBef>
                  <a:spcAft>
                    <a:spcPts val="150"/>
                  </a:spcAft>
                  <a:buFont typeface="Wingdings" panose="05000000000000000000" pitchFamily="2" charset="2"/>
                  <a:buChar char="Ø"/>
                  <a:tabLst>
                    <a:tab pos="355600" algn="l"/>
                  </a:tabLst>
                </a:pPr>
                <a:r>
                  <a:rPr lang="ja-JP" altLang="en-US" sz="1400" dirty="0">
                    <a:latin typeface="ＭＳ Ｐゴシック" panose="020B0600070205080204" pitchFamily="50" charset="-128"/>
                  </a:rPr>
                  <a:t>ネットワークに加入しているこどもの居場所に対する物資の支援を拡充</a:t>
                </a:r>
                <a:endParaRPr lang="en-US" altLang="ja-JP" sz="1400" dirty="0">
                  <a:latin typeface="ＭＳ Ｐゴシック" panose="020B0600070205080204" pitchFamily="50" charset="-128"/>
                </a:endParaRPr>
              </a:p>
            </p:txBody>
          </p:sp>
          <p:sp>
            <p:nvSpPr>
              <p:cNvPr id="33" name="角丸四角形 30">
                <a:extLst>
                  <a:ext uri="{FF2B5EF4-FFF2-40B4-BE49-F238E27FC236}">
                    <a16:creationId xmlns:a16="http://schemas.microsoft.com/office/drawing/2014/main" id="{BCAFE04A-9C47-B662-A47D-90D1E54B80A2}"/>
                  </a:ext>
                </a:extLst>
              </p:cNvPr>
              <p:cNvSpPr/>
              <p:nvPr/>
            </p:nvSpPr>
            <p:spPr>
              <a:xfrm>
                <a:off x="184035" y="4260587"/>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34" name="角丸四角形 27">
                <a:extLst>
                  <a:ext uri="{FF2B5EF4-FFF2-40B4-BE49-F238E27FC236}">
                    <a16:creationId xmlns:a16="http://schemas.microsoft.com/office/drawing/2014/main" id="{798E748C-0175-0E47-724D-53D6C4772293}"/>
                  </a:ext>
                </a:extLst>
              </p:cNvPr>
              <p:cNvSpPr/>
              <p:nvPr/>
            </p:nvSpPr>
            <p:spPr>
              <a:xfrm>
                <a:off x="373764" y="4729906"/>
                <a:ext cx="8041994" cy="360001"/>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ts val="2000"/>
                  </a:lnSpc>
                  <a:spcBef>
                    <a:spcPct val="0"/>
                  </a:spcBef>
                  <a:spcAft>
                    <a:spcPct val="0"/>
                  </a:spcAft>
                  <a:buClrTx/>
                  <a:buSzTx/>
                  <a:buFontTx/>
                  <a:buNone/>
                  <a:tabLst>
                    <a:tab pos="268288" algn="l"/>
                    <a:tab pos="5556250" algn="l"/>
                    <a:tab pos="5649913" algn="l"/>
                    <a:tab pos="5916613" algn="l"/>
                    <a:tab pos="6013450" algn="l"/>
                    <a:tab pos="6283325" algn="l"/>
                    <a:tab pos="7443788" algn="l"/>
                  </a:tabLst>
                  <a:defRPr/>
                </a:pPr>
                <a:r>
                  <a:rPr kumimoji="1" lang="ja-JP" altLang="en-US" sz="14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a:t>
                </a:r>
                <a:r>
                  <a:rPr lang="ja-JP" altLang="en-US" sz="1600" b="1" dirty="0">
                    <a:solidFill>
                      <a:schemeClr val="tx1"/>
                    </a:solidFill>
                    <a:latin typeface="ＭＳ Ｐゴシック" panose="020B0600070205080204" pitchFamily="50" charset="-128"/>
                    <a:ea typeface="ＭＳ Ｐゴシック"/>
                  </a:rPr>
                  <a:t>ミナミ周辺の若者に対する支援</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事業　　　　　　　　　　　 　　　　　　　 　</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rPr>
                  <a:t>（    </a:t>
                </a:r>
                <a:r>
                  <a:rPr lang="ja-JP" altLang="en-US" sz="1600" b="1" dirty="0">
                    <a:solidFill>
                      <a:schemeClr val="tx1"/>
                    </a:solidFill>
                    <a:latin typeface="ＭＳ Ｐゴシック"/>
                    <a:ea typeface="ＭＳ Ｐゴシック"/>
                  </a:rPr>
                  <a:t> ２</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cs typeface="+mn-cs"/>
                  </a:rPr>
                  <a:t>，２００万円）</a:t>
                </a:r>
                <a:endParaRPr kumimoji="1" lang="en-US" altLang="ja-JP" sz="1600" b="1" i="0" u="none" strike="noStrike" kern="1200" cap="none" spc="0" normalizeH="0" baseline="0" noProof="0" dirty="0">
                  <a:ln>
                    <a:noFill/>
                  </a:ln>
                  <a:solidFill>
                    <a:schemeClr val="tx1"/>
                  </a:solidFill>
                  <a:effectLst/>
                  <a:uLnTx/>
                  <a:uFillTx/>
                  <a:latin typeface="ＭＳ Ｐゴシック"/>
                  <a:ea typeface="ＭＳ Ｐゴシック"/>
                  <a:cs typeface="+mn-cs"/>
                </a:endParaRPr>
              </a:p>
            </p:txBody>
          </p:sp>
        </p:grpSp>
      </p:grpSp>
      <p:grpSp>
        <p:nvGrpSpPr>
          <p:cNvPr id="36" name="グループ化 35">
            <a:extLst>
              <a:ext uri="{FF2B5EF4-FFF2-40B4-BE49-F238E27FC236}">
                <a16:creationId xmlns:a16="http://schemas.microsoft.com/office/drawing/2014/main" id="{1187AB1F-5EA1-8B50-05B1-311383DCDEEA}"/>
              </a:ext>
            </a:extLst>
          </p:cNvPr>
          <p:cNvGrpSpPr/>
          <p:nvPr/>
        </p:nvGrpSpPr>
        <p:grpSpPr>
          <a:xfrm>
            <a:off x="95900" y="2404600"/>
            <a:ext cx="8952200" cy="678420"/>
            <a:chOff x="95900" y="2776345"/>
            <a:chExt cx="8952200" cy="678420"/>
          </a:xfrm>
        </p:grpSpPr>
        <p:sp>
          <p:nvSpPr>
            <p:cNvPr id="37" name="角丸四角形 22">
              <a:extLst>
                <a:ext uri="{FF2B5EF4-FFF2-40B4-BE49-F238E27FC236}">
                  <a16:creationId xmlns:a16="http://schemas.microsoft.com/office/drawing/2014/main" id="{E1767755-AC10-FE11-92C7-ED88CA78C299}"/>
                </a:ext>
              </a:extLst>
            </p:cNvPr>
            <p:cNvSpPr/>
            <p:nvPr/>
          </p:nvSpPr>
          <p:spPr>
            <a:xfrm>
              <a:off x="374201" y="3078675"/>
              <a:ext cx="8673899" cy="376090"/>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lvl="0">
                <a:lnSpc>
                  <a:spcPts val="2000"/>
                </a:lnSpc>
                <a:defRPr/>
              </a:pPr>
              <a:r>
                <a:rPr kumimoji="1" lang="ja-JP" altLang="en-US" sz="14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rPr>
                <a:t>　</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rPr>
                <a:t>■　</a:t>
              </a:r>
              <a:r>
                <a:rPr lang="ja-JP" altLang="en-US" sz="1600" b="1" dirty="0">
                  <a:solidFill>
                    <a:schemeClr val="tx1"/>
                  </a:solidFill>
                  <a:latin typeface="ＭＳ Ｐゴシック" panose="020B0600070205080204" pitchFamily="50" charset="-128"/>
                </a:rPr>
                <a:t>ひとり親家庭への支援</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rPr>
                <a:t>　　　 　　　　　　　　　　　　　　　　　　　　　　　　（</a:t>
              </a:r>
              <a:r>
                <a:rPr kumimoji="1" lang="ja-JP" altLang="en-US" sz="1600" b="1" i="0" u="none" strike="noStrike" kern="1200" cap="none" spc="0" normalizeH="0" baseline="0" noProof="0" dirty="0">
                  <a:ln>
                    <a:noFill/>
                  </a:ln>
                  <a:solidFill>
                    <a:schemeClr val="tx1"/>
                  </a:solidFill>
                  <a:effectLst/>
                  <a:uLnTx/>
                  <a:uFillTx/>
                  <a:latin typeface="ＭＳ Ｐゴシック"/>
                  <a:ea typeface="ＭＳ Ｐゴシック"/>
                </a:rPr>
                <a:t>１</a:t>
              </a:r>
              <a:r>
                <a:rPr lang="ja-JP" altLang="en-US" sz="1600" b="1" dirty="0">
                  <a:solidFill>
                    <a:schemeClr val="tx1"/>
                  </a:solidFill>
                  <a:latin typeface="ＭＳ Ｐゴシック"/>
                </a:rPr>
                <a:t>億１，３００</a:t>
              </a: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rPr>
                <a:t>万円）</a:t>
              </a:r>
              <a:endParaRPr kumimoji="1" lang="en-US" altLang="ja-JP"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endParaRPr>
            </a:p>
            <a:p>
              <a:pPr marL="0" marR="0" lvl="0" indent="0" algn="l" defTabSz="914400" rtl="0" eaLnBrk="0" fontAlgn="base" latinLnBrk="0" hangingPunct="0">
                <a:lnSpc>
                  <a:spcPts val="2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rPr>
                <a:t>　</a:t>
              </a:r>
              <a:endParaRPr kumimoji="1" lang="en-US" altLang="ja-JP"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endParaRPr>
            </a:p>
          </p:txBody>
        </p:sp>
        <p:sp>
          <p:nvSpPr>
            <p:cNvPr id="38" name="角丸四角形 12">
              <a:extLst>
                <a:ext uri="{FF2B5EF4-FFF2-40B4-BE49-F238E27FC236}">
                  <a16:creationId xmlns:a16="http://schemas.microsoft.com/office/drawing/2014/main" id="{E458E56B-5994-934B-A5D1-DECD1BA08CB5}"/>
                </a:ext>
              </a:extLst>
            </p:cNvPr>
            <p:cNvSpPr/>
            <p:nvPr/>
          </p:nvSpPr>
          <p:spPr>
            <a:xfrm>
              <a:off x="95900" y="2776345"/>
              <a:ext cx="5674274" cy="394077"/>
            </a:xfrm>
            <a:prstGeom prst="roundRect">
              <a:avLst>
                <a:gd name="adj" fmla="val 1980"/>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36000"/>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a:cs typeface="+mn-cs"/>
                </a:rPr>
                <a:t>○　生活基盤の確立支援の充実</a:t>
              </a:r>
              <a:endParaRPr kumimoji="1" lang="en-US" altLang="ja-JP" sz="1200" b="0" i="0" u="none" strike="noStrike" kern="1200" cap="none" spc="0" normalizeH="0" baseline="0" noProof="0" dirty="0">
                <a:ln>
                  <a:noFill/>
                </a:ln>
                <a:solidFill>
                  <a:schemeClr val="tx1"/>
                </a:solidFill>
                <a:effectLst/>
                <a:uLnTx/>
                <a:uFillTx/>
                <a:latin typeface="ＭＳ ゴシック" pitchFamily="49" charset="-128"/>
                <a:ea typeface="ＭＳ ゴシック" pitchFamily="49" charset="-128"/>
                <a:cs typeface="+mn-cs"/>
              </a:endParaRPr>
            </a:p>
          </p:txBody>
        </p:sp>
      </p:grpSp>
      <p:sp>
        <p:nvSpPr>
          <p:cNvPr id="41" name="スライド番号プレースホルダ 3">
            <a:extLst>
              <a:ext uri="{FF2B5EF4-FFF2-40B4-BE49-F238E27FC236}">
                <a16:creationId xmlns:a16="http://schemas.microsoft.com/office/drawing/2014/main" id="{25721375-A345-A67E-0D74-123551BC1D9C}"/>
              </a:ext>
            </a:extLst>
          </p:cNvPr>
          <p:cNvSpPr txBox="1">
            <a:spLocks noGrp="1"/>
          </p:cNvSpPr>
          <p:nvPr/>
        </p:nvSpPr>
        <p:spPr bwMode="auto">
          <a:xfrm>
            <a:off x="6984000" y="4748644"/>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21</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510755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7560B-D748-32A7-7A40-2486A3F680AA}"/>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F3A3BA75-521C-574C-D324-2F86AE17E707}"/>
              </a:ext>
            </a:extLst>
          </p:cNvPr>
          <p:cNvSpPr/>
          <p:nvPr/>
        </p:nvSpPr>
        <p:spPr>
          <a:xfrm>
            <a:off x="332634" y="1147320"/>
            <a:ext cx="8486414" cy="2651330"/>
          </a:xfrm>
          <a:prstGeom prst="roundRect">
            <a:avLst>
              <a:gd name="adj" fmla="val 11160"/>
            </a:avLst>
          </a:prstGeom>
          <a:solidFill>
            <a:srgbClr val="4472C4">
              <a:alpha val="10000"/>
            </a:srgbClr>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40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DBBD5CDF-417C-FEBB-4CD1-5FD3B892B9B4}"/>
              </a:ext>
            </a:extLst>
          </p:cNvPr>
          <p:cNvSpPr/>
          <p:nvPr/>
        </p:nvSpPr>
        <p:spPr>
          <a:xfrm>
            <a:off x="5629366" y="1764000"/>
            <a:ext cx="2736000" cy="1825781"/>
          </a:xfrm>
          <a:prstGeom prst="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4000" dirty="0">
              <a:latin typeface="Meiryo UI" panose="020B0604030504040204" pitchFamily="50" charset="-128"/>
              <a:ea typeface="Meiryo UI" panose="020B0604030504040204" pitchFamily="50" charset="-128"/>
            </a:endParaRPr>
          </a:p>
        </p:txBody>
      </p:sp>
      <p:sp>
        <p:nvSpPr>
          <p:cNvPr id="2" name="Rectangle 4">
            <a:extLst>
              <a:ext uri="{FF2B5EF4-FFF2-40B4-BE49-F238E27FC236}">
                <a16:creationId xmlns:a16="http://schemas.microsoft.com/office/drawing/2014/main" id="{81B6D59A-80BD-F9F8-D804-F9F7132E8CF8}"/>
              </a:ext>
            </a:extLst>
          </p:cNvPr>
          <p:cNvSpPr>
            <a:spLocks noChangeArrowheads="1"/>
          </p:cNvSpPr>
          <p:nvPr/>
        </p:nvSpPr>
        <p:spPr bwMode="auto">
          <a:xfrm>
            <a:off x="-1588" y="4763"/>
            <a:ext cx="9137651"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marL="0" marR="0" lvl="0" indent="0" algn="l" defTabSz="914400" rtl="0" eaLnBrk="1" fontAlgn="base" latinLnBrk="0" hangingPunct="1">
              <a:lnSpc>
                <a:spcPct val="100000"/>
              </a:lnSpc>
              <a:spcBef>
                <a:spcPct val="0"/>
              </a:spcBef>
              <a:spcAft>
                <a:spcPct val="0"/>
              </a:spcAft>
              <a:buClrTx/>
              <a:buSzTx/>
              <a:buFontTx/>
              <a:buNone/>
              <a:tabLst>
                <a:tab pos="1614488" algn="l"/>
              </a:tabLst>
              <a:defRPr/>
            </a:pPr>
            <a:r>
              <a:rPr kumimoji="1" lang="ja-JP" altLang="en-US"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ＭＳ Ｐゴシック" panose="020B0600070205080204" pitchFamily="50" charset="-128"/>
                <a:ea typeface="HG創英角ｺﾞｼｯｸUB" pitchFamily="49" charset="-128"/>
                <a:cs typeface="+mn-cs"/>
              </a:rPr>
              <a:t>０～２歳児の保育無償化</a:t>
            </a:r>
            <a:endParaRPr kumimoji="1" lang="en-US" altLang="ja-JP"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ＭＳ Ｐゴシック" panose="020B0600070205080204" pitchFamily="50" charset="-128"/>
              <a:ea typeface="HG創英角ｺﾞｼｯｸUB" pitchFamily="49" charset="-128"/>
              <a:cs typeface="+mn-cs"/>
            </a:endParaRPr>
          </a:p>
        </p:txBody>
      </p:sp>
      <p:sp>
        <p:nvSpPr>
          <p:cNvPr id="6" name="Rectangle 4">
            <a:extLst>
              <a:ext uri="{FF2B5EF4-FFF2-40B4-BE49-F238E27FC236}">
                <a16:creationId xmlns:a16="http://schemas.microsoft.com/office/drawing/2014/main" id="{D9679F74-3CB5-5297-55CE-A7483AF3E1D9}"/>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99"/>
                </a:solidFill>
                <a:effectLst/>
                <a:uLnTx/>
                <a:uFillTx/>
                <a:latin typeface="ＭＳ Ｐゴシック" panose="020B0600070205080204" pitchFamily="50" charset="-128"/>
                <a:ea typeface="HG創英角ｺﾞｼｯｸUB" panose="020B0909000000000000" pitchFamily="49" charset="-128"/>
                <a:cs typeface="+mn-cs"/>
              </a:rPr>
              <a:t>子育て・教育環境の充実</a:t>
            </a:r>
            <a:endParaRPr kumimoji="1" lang="en-US" altLang="ja-JP" sz="1400" b="0" i="0" u="none" strike="noStrike" kern="1200" cap="none" spc="0" normalizeH="0" baseline="0" noProof="0" dirty="0">
              <a:ln>
                <a:noFill/>
              </a:ln>
              <a:solidFill>
                <a:srgbClr val="000099"/>
              </a:solidFill>
              <a:effectLst/>
              <a:uLnTx/>
              <a:uFillTx/>
              <a:latin typeface="ＭＳ Ｐゴシック" panose="020B0600070205080204" pitchFamily="50" charset="-128"/>
              <a:ea typeface="HG創英角ｺﾞｼｯｸUB" panose="020B0909000000000000" pitchFamily="49" charset="-128"/>
              <a:cs typeface="+mn-cs"/>
            </a:endParaRPr>
          </a:p>
        </p:txBody>
      </p:sp>
      <p:sp>
        <p:nvSpPr>
          <p:cNvPr id="12" name="正方形/長方形 11">
            <a:extLst>
              <a:ext uri="{FF2B5EF4-FFF2-40B4-BE49-F238E27FC236}">
                <a16:creationId xmlns:a16="http://schemas.microsoft.com/office/drawing/2014/main" id="{96CB2176-3A82-C5B9-D1B3-A09A2F9C0E5B}"/>
              </a:ext>
            </a:extLst>
          </p:cNvPr>
          <p:cNvSpPr/>
          <p:nvPr/>
        </p:nvSpPr>
        <p:spPr>
          <a:xfrm>
            <a:off x="1648934" y="4558465"/>
            <a:ext cx="5940622" cy="474514"/>
          </a:xfrm>
          <a:prstGeom prst="rect">
            <a:avLst/>
          </a:prstGeom>
          <a:solidFill>
            <a:srgbClr val="FFCCFF"/>
          </a:solidFill>
          <a:ln w="63500" cmpd="dbl">
            <a:solidFill>
              <a:schemeClr val="tx1"/>
            </a:solidFill>
          </a:ln>
        </p:spPr>
        <p:style>
          <a:lnRef idx="2">
            <a:schemeClr val="accent6"/>
          </a:lnRef>
          <a:fillRef idx="1">
            <a:schemeClr val="lt1"/>
          </a:fillRef>
          <a:effectRef idx="0">
            <a:schemeClr val="accent6"/>
          </a:effectRef>
          <a:fontRef idx="minor">
            <a:schemeClr val="dk1"/>
          </a:fontRef>
        </p:style>
        <p:txBody>
          <a:bodyPr tIns="0"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０～２歳児全員を対象とした施策の</a:t>
            </a:r>
            <a:r>
              <a:rPr lang="ja-JP" altLang="en-US" sz="2400" b="1" dirty="0">
                <a:latin typeface="ＭＳ Ｐゴシック" panose="020B0600070205080204" pitchFamily="50" charset="-128"/>
                <a:ea typeface="ＭＳ Ｐゴシック" panose="020B0600070205080204" pitchFamily="50" charset="-128"/>
              </a:rPr>
              <a:t>実現</a:t>
            </a:r>
            <a:endParaRPr kumimoji="1" lang="en-US" altLang="ja-JP" sz="2400" dirty="0">
              <a:latin typeface="ＭＳ Ｐゴシック" panose="020B0600070205080204" pitchFamily="50" charset="-128"/>
              <a:ea typeface="ＭＳ Ｐゴシック" panose="020B0600070205080204" pitchFamily="50" charset="-128"/>
            </a:endParaRPr>
          </a:p>
        </p:txBody>
      </p:sp>
      <p:sp>
        <p:nvSpPr>
          <p:cNvPr id="13" name="Rectangle 5">
            <a:extLst>
              <a:ext uri="{FF2B5EF4-FFF2-40B4-BE49-F238E27FC236}">
                <a16:creationId xmlns:a16="http://schemas.microsoft.com/office/drawing/2014/main" id="{3529570E-3B55-C504-B27E-84E5077E059C}"/>
              </a:ext>
            </a:extLst>
          </p:cNvPr>
          <p:cNvSpPr>
            <a:spLocks noChangeArrowheads="1"/>
          </p:cNvSpPr>
          <p:nvPr/>
        </p:nvSpPr>
        <p:spPr bwMode="auto">
          <a:xfrm>
            <a:off x="196482" y="493332"/>
            <a:ext cx="8801599" cy="588885"/>
          </a:xfrm>
          <a:prstGeom prst="rect">
            <a:avLst/>
          </a:prstGeom>
          <a:noFill/>
          <a:ln w="9525">
            <a:noFill/>
            <a:miter lim="800000"/>
            <a:headEnd/>
            <a:tailEnd/>
          </a:ln>
        </p:spPr>
        <p:txBody>
          <a:bodyPr lIns="77930" tIns="38964" rIns="77930" bIns="38964"/>
          <a:lstStyle/>
          <a:p>
            <a:pPr>
              <a:spcBef>
                <a:spcPts val="101"/>
              </a:spcBef>
              <a:spcAft>
                <a:spcPts val="101"/>
              </a:spcAft>
              <a:defRPr/>
            </a:pPr>
            <a:r>
              <a:rPr lang="ja-JP" altLang="en-US" sz="1600" b="1" dirty="0">
                <a:latin typeface="+mn-ea"/>
                <a:ea typeface="+mn-ea"/>
              </a:rPr>
              <a:t>〇　どのような家庭状況であっても、等しく、子育てができる環境を整備するため、</a:t>
            </a:r>
            <a:endParaRPr lang="en-US" altLang="ja-JP" sz="1600" b="1" dirty="0">
              <a:latin typeface="+mn-ea"/>
              <a:ea typeface="+mn-ea"/>
            </a:endParaRPr>
          </a:p>
          <a:p>
            <a:pPr>
              <a:spcBef>
                <a:spcPts val="101"/>
              </a:spcBef>
              <a:spcAft>
                <a:spcPts val="101"/>
              </a:spcAft>
              <a:defRPr/>
            </a:pPr>
            <a:r>
              <a:rPr lang="ja-JP" altLang="en-US" sz="1600" b="1" dirty="0">
                <a:latin typeface="+mn-ea"/>
                <a:ea typeface="+mn-ea"/>
              </a:rPr>
              <a:t>　　 ０～２歳児の保育無償化を実施し、子育て家庭の経済的な負担の軽減を図る</a:t>
            </a:r>
            <a:endParaRPr lang="en-US" altLang="ja-JP" sz="1600" b="1" dirty="0">
              <a:latin typeface="+mn-ea"/>
              <a:ea typeface="+mn-ea"/>
            </a:endParaRPr>
          </a:p>
        </p:txBody>
      </p:sp>
      <p:sp>
        <p:nvSpPr>
          <p:cNvPr id="14" name="Rectangle 5">
            <a:extLst>
              <a:ext uri="{FF2B5EF4-FFF2-40B4-BE49-F238E27FC236}">
                <a16:creationId xmlns:a16="http://schemas.microsoft.com/office/drawing/2014/main" id="{DBA294B9-27A8-B715-4489-18AC2250ABCF}"/>
              </a:ext>
            </a:extLst>
          </p:cNvPr>
          <p:cNvSpPr>
            <a:spLocks noChangeArrowheads="1"/>
          </p:cNvSpPr>
          <p:nvPr/>
        </p:nvSpPr>
        <p:spPr bwMode="auto">
          <a:xfrm>
            <a:off x="351287" y="3813764"/>
            <a:ext cx="8686915" cy="631574"/>
          </a:xfrm>
          <a:prstGeom prst="rect">
            <a:avLst/>
          </a:prstGeom>
          <a:noFill/>
          <a:ln w="9525">
            <a:noFill/>
            <a:miter lim="800000"/>
            <a:headEnd/>
            <a:tailEnd/>
          </a:ln>
        </p:spPr>
        <p:txBody>
          <a:bodyPr lIns="77929" tIns="38964" rIns="77929" bIns="38964"/>
          <a:lstStyle/>
          <a:p>
            <a:pPr marL="285750" indent="-285750" defTabSz="914400" eaLnBrk="0" fontAlgn="base" hangingPunct="0">
              <a:lnSpc>
                <a:spcPts val="2200"/>
              </a:lnSpc>
              <a:spcBef>
                <a:spcPts val="0"/>
              </a:spcBef>
              <a:spcAft>
                <a:spcPts val="0"/>
              </a:spcAft>
              <a:buFont typeface="Wingdings" panose="05000000000000000000" pitchFamily="2" charset="2"/>
              <a:buChar char="Ø"/>
              <a:defRPr/>
            </a:pPr>
            <a:r>
              <a:rPr kumimoji="1" lang="ja-JP" altLang="en-US" sz="1400" dirty="0">
                <a:latin typeface="ＭＳ Ｐゴシック" panose="020B0600070205080204" pitchFamily="50" charset="-128"/>
              </a:rPr>
              <a:t>令和８年９月から、０～２歳児の</a:t>
            </a:r>
            <a:r>
              <a:rPr kumimoji="1" lang="ja-JP" altLang="en-US" sz="1400" b="1" dirty="0">
                <a:latin typeface="ＭＳ Ｐゴシック" panose="020B0600070205080204" pitchFamily="50" charset="-128"/>
              </a:rPr>
              <a:t>認可保育所等の保育料</a:t>
            </a:r>
            <a:r>
              <a:rPr kumimoji="1" lang="ja-JP" altLang="en-US" sz="1400" dirty="0">
                <a:latin typeface="ＭＳ Ｐゴシック" panose="020B0600070205080204" pitchFamily="50" charset="-128"/>
              </a:rPr>
              <a:t>（企業主導型保育事業含む）</a:t>
            </a:r>
            <a:r>
              <a:rPr kumimoji="1" lang="ja-JP" altLang="en-US" sz="1400" b="1" dirty="0">
                <a:latin typeface="ＭＳ Ｐゴシック" panose="020B0600070205080204" pitchFamily="50" charset="-128"/>
              </a:rPr>
              <a:t>を無償化</a:t>
            </a:r>
            <a:endParaRPr kumimoji="1" lang="en-US" altLang="ja-JP" sz="1400" b="1" dirty="0">
              <a:latin typeface="ＭＳ Ｐゴシック" panose="020B0600070205080204" pitchFamily="50" charset="-128"/>
            </a:endParaRPr>
          </a:p>
          <a:p>
            <a:pPr marL="285750" indent="-285750" defTabSz="914400" eaLnBrk="0" fontAlgn="base" hangingPunct="0">
              <a:lnSpc>
                <a:spcPts val="2200"/>
              </a:lnSpc>
              <a:spcBef>
                <a:spcPts val="0"/>
              </a:spcBef>
              <a:spcAft>
                <a:spcPts val="0"/>
              </a:spcAft>
              <a:buFont typeface="Wingdings" panose="05000000000000000000" pitchFamily="2" charset="2"/>
              <a:buChar char="Ø"/>
              <a:defRPr/>
            </a:pPr>
            <a:r>
              <a:rPr kumimoji="1" lang="ja-JP" altLang="en-US" sz="1400" dirty="0">
                <a:latin typeface="ＭＳ Ｐゴシック" panose="020B0600070205080204" pitchFamily="50" charset="-128"/>
              </a:rPr>
              <a:t>令和８年秋</a:t>
            </a:r>
            <a:r>
              <a:rPr lang="ja-JP" altLang="en-US" sz="1400" dirty="0">
                <a:latin typeface="ＭＳ Ｐゴシック" panose="020B0600070205080204" pitchFamily="50" charset="-128"/>
              </a:rPr>
              <a:t>以降</a:t>
            </a:r>
            <a:r>
              <a:rPr kumimoji="1" lang="ja-JP" altLang="en-US" sz="1400" dirty="0">
                <a:latin typeface="ＭＳ Ｐゴシック" panose="020B0600070205080204" pitchFamily="50" charset="-128"/>
              </a:rPr>
              <a:t>から、</a:t>
            </a:r>
            <a:r>
              <a:rPr lang="ja-JP" altLang="en-US" sz="1400" b="1" dirty="0">
                <a:latin typeface="ＭＳ Ｐゴシック" panose="020B0600070205080204" pitchFamily="50" charset="-128"/>
              </a:rPr>
              <a:t>在宅等子育て家庭</a:t>
            </a:r>
            <a:r>
              <a:rPr kumimoji="1" lang="ja-JP" altLang="en-US" sz="1400" dirty="0">
                <a:latin typeface="ＭＳ Ｐゴシック" panose="020B0600070205080204" pitchFamily="50" charset="-128"/>
              </a:rPr>
              <a:t>の０～２歳児</a:t>
            </a:r>
            <a:r>
              <a:rPr lang="ja-JP" altLang="en-US" sz="1400" b="1" dirty="0">
                <a:latin typeface="ＭＳ Ｐゴシック" panose="020B0600070205080204" pitchFamily="50" charset="-128"/>
              </a:rPr>
              <a:t>に</a:t>
            </a:r>
            <a:r>
              <a:rPr kumimoji="1" lang="ja-JP" altLang="en-US" sz="1400" b="1" dirty="0">
                <a:latin typeface="ＭＳ Ｐゴシック" panose="020B0600070205080204" pitchFamily="50" charset="-128"/>
              </a:rPr>
              <a:t>電子クーポンを配付</a:t>
            </a:r>
            <a:endParaRPr kumimoji="1" lang="en-US" altLang="ja-JP" sz="1400" b="1" dirty="0">
              <a:latin typeface="ＭＳ Ｐゴシック" panose="020B0600070205080204" pitchFamily="50" charset="-128"/>
            </a:endParaRPr>
          </a:p>
        </p:txBody>
      </p:sp>
      <p:sp>
        <p:nvSpPr>
          <p:cNvPr id="18" name="正方形/長方形 17">
            <a:extLst>
              <a:ext uri="{FF2B5EF4-FFF2-40B4-BE49-F238E27FC236}">
                <a16:creationId xmlns:a16="http://schemas.microsoft.com/office/drawing/2014/main" id="{52F7DA07-5A55-755C-5D85-639AEF1F3320}"/>
              </a:ext>
            </a:extLst>
          </p:cNvPr>
          <p:cNvSpPr/>
          <p:nvPr/>
        </p:nvSpPr>
        <p:spPr>
          <a:xfrm>
            <a:off x="778636" y="1764000"/>
            <a:ext cx="2736000" cy="1825781"/>
          </a:xfrm>
          <a:prstGeom prst="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4000" dirty="0">
              <a:latin typeface="Meiryo UI" panose="020B0604030504040204" pitchFamily="50" charset="-128"/>
              <a:ea typeface="Meiryo UI" panose="020B0604030504040204" pitchFamily="50" charset="-128"/>
            </a:endParaRPr>
          </a:p>
        </p:txBody>
      </p:sp>
      <p:pic>
        <p:nvPicPr>
          <p:cNvPr id="19" name="図 18">
            <a:extLst>
              <a:ext uri="{FF2B5EF4-FFF2-40B4-BE49-F238E27FC236}">
                <a16:creationId xmlns:a16="http://schemas.microsoft.com/office/drawing/2014/main" id="{05A381A7-D5A0-CE20-A9CC-55F84B8767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78744" y="2736000"/>
            <a:ext cx="1120670" cy="754585"/>
          </a:xfrm>
          <a:prstGeom prst="rect">
            <a:avLst/>
          </a:prstGeom>
        </p:spPr>
      </p:pic>
      <p:sp>
        <p:nvSpPr>
          <p:cNvPr id="20" name="四角形: 角を丸くする 19">
            <a:extLst>
              <a:ext uri="{FF2B5EF4-FFF2-40B4-BE49-F238E27FC236}">
                <a16:creationId xmlns:a16="http://schemas.microsoft.com/office/drawing/2014/main" id="{BF7923CE-FF02-4E43-A2CF-44C138C3B748}"/>
              </a:ext>
            </a:extLst>
          </p:cNvPr>
          <p:cNvSpPr/>
          <p:nvPr/>
        </p:nvSpPr>
        <p:spPr>
          <a:xfrm>
            <a:off x="1164590" y="1584000"/>
            <a:ext cx="1918751" cy="375975"/>
          </a:xfrm>
          <a:prstGeom prst="roundRect">
            <a:avLst/>
          </a:prstGeom>
          <a:solidFill>
            <a:schemeClr val="bg1"/>
          </a:solidFill>
          <a:ln w="38100"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認可保育所等利用</a:t>
            </a:r>
          </a:p>
        </p:txBody>
      </p:sp>
      <p:sp>
        <p:nvSpPr>
          <p:cNvPr id="21" name="テキスト ボックス 20">
            <a:extLst>
              <a:ext uri="{FF2B5EF4-FFF2-40B4-BE49-F238E27FC236}">
                <a16:creationId xmlns:a16="http://schemas.microsoft.com/office/drawing/2014/main" id="{9D490D73-9E67-F105-DB24-C86036267B17}"/>
              </a:ext>
            </a:extLst>
          </p:cNvPr>
          <p:cNvSpPr txBox="1"/>
          <p:nvPr/>
        </p:nvSpPr>
        <p:spPr>
          <a:xfrm>
            <a:off x="1046930" y="2016000"/>
            <a:ext cx="2169184" cy="584775"/>
          </a:xfrm>
          <a:prstGeom prst="rect">
            <a:avLst/>
          </a:prstGeom>
          <a:noFill/>
        </p:spPr>
        <p:txBody>
          <a:bodyPr wrap="none" rtlCol="0">
            <a:spAutoFit/>
          </a:bodyPr>
          <a:lstStyle/>
          <a:p>
            <a:pPr algn="ctr"/>
            <a:r>
              <a:rPr kumimoji="1" lang="ja-JP" altLang="en-US" sz="2000" b="1" dirty="0">
                <a:latin typeface="Meiryo UI" panose="020B0604030504040204" pitchFamily="50" charset="-128"/>
                <a:ea typeface="Meiryo UI" panose="020B0604030504040204" pitchFamily="50" charset="-128"/>
              </a:rPr>
              <a:t>保育料無償化</a:t>
            </a:r>
            <a:endParaRPr kumimoji="1" lang="en-US" altLang="ja-JP" sz="20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（企業主導型は国基準上限）</a:t>
            </a:r>
          </a:p>
        </p:txBody>
      </p:sp>
      <p:pic>
        <p:nvPicPr>
          <p:cNvPr id="22" name="図 21">
            <a:extLst>
              <a:ext uri="{FF2B5EF4-FFF2-40B4-BE49-F238E27FC236}">
                <a16:creationId xmlns:a16="http://schemas.microsoft.com/office/drawing/2014/main" id="{BAEDA9FD-E0F1-3EB2-18D1-755048C0DDE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540906" y="2772000"/>
            <a:ext cx="950409" cy="753199"/>
          </a:xfrm>
          <a:prstGeom prst="rect">
            <a:avLst/>
          </a:prstGeom>
        </p:spPr>
      </p:pic>
      <p:sp>
        <p:nvSpPr>
          <p:cNvPr id="23" name="四角形: 角を丸くする 22">
            <a:extLst>
              <a:ext uri="{FF2B5EF4-FFF2-40B4-BE49-F238E27FC236}">
                <a16:creationId xmlns:a16="http://schemas.microsoft.com/office/drawing/2014/main" id="{FEDDADD1-68F9-EB31-3C8E-5F5B8E3FFD05}"/>
              </a:ext>
            </a:extLst>
          </p:cNvPr>
          <p:cNvSpPr/>
          <p:nvPr/>
        </p:nvSpPr>
        <p:spPr>
          <a:xfrm>
            <a:off x="6064797" y="1584000"/>
            <a:ext cx="1918751" cy="375975"/>
          </a:xfrm>
          <a:prstGeom prst="roundRect">
            <a:avLst/>
          </a:prstGeom>
          <a:solidFill>
            <a:schemeClr val="bg1"/>
          </a:solidFill>
          <a:ln w="38100"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在宅等子育て家庭</a:t>
            </a:r>
          </a:p>
        </p:txBody>
      </p:sp>
      <p:sp>
        <p:nvSpPr>
          <p:cNvPr id="24" name="テキスト ボックス 23">
            <a:extLst>
              <a:ext uri="{FF2B5EF4-FFF2-40B4-BE49-F238E27FC236}">
                <a16:creationId xmlns:a16="http://schemas.microsoft.com/office/drawing/2014/main" id="{E80C8771-07B3-CEC0-E833-6298E31833B7}"/>
              </a:ext>
            </a:extLst>
          </p:cNvPr>
          <p:cNvSpPr txBox="1"/>
          <p:nvPr/>
        </p:nvSpPr>
        <p:spPr>
          <a:xfrm>
            <a:off x="5977480" y="2016000"/>
            <a:ext cx="2185214" cy="769441"/>
          </a:xfrm>
          <a:prstGeom prst="rect">
            <a:avLst/>
          </a:prstGeom>
          <a:noFill/>
        </p:spPr>
        <p:txBody>
          <a:bodyPr wrap="none" rtlCol="0">
            <a:spAutoFit/>
          </a:bodyPr>
          <a:lstStyle/>
          <a:p>
            <a:r>
              <a:rPr kumimoji="1" lang="ja-JP" altLang="en-US" sz="2000" b="1" dirty="0">
                <a:latin typeface="Meiryo UI" panose="020B0604030504040204" pitchFamily="50" charset="-128"/>
                <a:ea typeface="Meiryo UI" panose="020B0604030504040204" pitchFamily="50" charset="-128"/>
              </a:rPr>
              <a:t>電子クーポン配付</a:t>
            </a:r>
            <a:endParaRPr kumimoji="1" lang="en-US" altLang="ja-JP" sz="20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年額１０万円</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人</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（令和８年度は５万円</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人）</a:t>
            </a:r>
            <a:endParaRPr kumimoji="1" lang="ja-JP" altLang="en-US" sz="1200" b="1"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65E444EA-DB35-4496-08AB-249648C88494}"/>
              </a:ext>
            </a:extLst>
          </p:cNvPr>
          <p:cNvSpPr txBox="1"/>
          <p:nvPr/>
        </p:nvSpPr>
        <p:spPr>
          <a:xfrm>
            <a:off x="2367711" y="1201466"/>
            <a:ext cx="3986989"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≪０～２歳児の全員がどちらかに該当≫</a:t>
            </a:r>
          </a:p>
        </p:txBody>
      </p:sp>
      <p:sp>
        <p:nvSpPr>
          <p:cNvPr id="26" name="八角形 25">
            <a:extLst>
              <a:ext uri="{FF2B5EF4-FFF2-40B4-BE49-F238E27FC236}">
                <a16:creationId xmlns:a16="http://schemas.microsoft.com/office/drawing/2014/main" id="{705A82D0-726C-4116-2A9A-63102D7A738F}"/>
              </a:ext>
            </a:extLst>
          </p:cNvPr>
          <p:cNvSpPr/>
          <p:nvPr/>
        </p:nvSpPr>
        <p:spPr>
          <a:xfrm>
            <a:off x="3346085" y="1666427"/>
            <a:ext cx="2451831" cy="1953462"/>
          </a:xfrm>
          <a:prstGeom prst="octagon">
            <a:avLst>
              <a:gd name="adj" fmla="val 27451"/>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保育無償化</a:t>
            </a:r>
            <a:endParaRPr kumimoji="1" lang="en-US" altLang="ja-JP" sz="2400" b="1" dirty="0">
              <a:solidFill>
                <a:schemeClr val="bg1"/>
              </a:solidFill>
              <a:latin typeface="Meiryo UI" panose="020B0604030504040204" pitchFamily="50" charset="-128"/>
              <a:ea typeface="Meiryo UI" panose="020B0604030504040204" pitchFamily="50" charset="-128"/>
            </a:endParaRPr>
          </a:p>
          <a:p>
            <a:pPr algn="ctr"/>
            <a:r>
              <a:rPr kumimoji="1" lang="ja-JP" altLang="en-US" sz="2400" b="1" dirty="0">
                <a:solidFill>
                  <a:schemeClr val="bg1"/>
                </a:solidFill>
                <a:latin typeface="Meiryo UI" panose="020B0604030504040204" pitchFamily="50" charset="-128"/>
                <a:ea typeface="Meiryo UI" panose="020B0604030504040204" pitchFamily="50" charset="-128"/>
              </a:rPr>
              <a:t>令和８年秋</a:t>
            </a:r>
            <a:endParaRPr kumimoji="1" lang="en-US" altLang="ja-JP" sz="2400" b="1" dirty="0">
              <a:solidFill>
                <a:schemeClr val="bg1"/>
              </a:solidFill>
              <a:latin typeface="Meiryo UI" panose="020B0604030504040204" pitchFamily="50" charset="-128"/>
              <a:ea typeface="Meiryo UI" panose="020B0604030504040204" pitchFamily="50" charset="-128"/>
            </a:endParaRPr>
          </a:p>
          <a:p>
            <a:pPr algn="ctr"/>
            <a:r>
              <a:rPr kumimoji="1" lang="ja-JP" altLang="en-US" sz="2400" b="1" dirty="0">
                <a:solidFill>
                  <a:schemeClr val="bg1"/>
                </a:solidFill>
                <a:latin typeface="Meiryo UI" panose="020B0604030504040204" pitchFamily="50" charset="-128"/>
                <a:ea typeface="Meiryo UI" panose="020B0604030504040204" pitchFamily="50" charset="-128"/>
              </a:rPr>
              <a:t>実施へ</a:t>
            </a:r>
          </a:p>
        </p:txBody>
      </p:sp>
      <p:sp>
        <p:nvSpPr>
          <p:cNvPr id="3" name="スライド番号プレースホルダ 3">
            <a:extLst>
              <a:ext uri="{FF2B5EF4-FFF2-40B4-BE49-F238E27FC236}">
                <a16:creationId xmlns:a16="http://schemas.microsoft.com/office/drawing/2014/main" id="{88FE2D95-52EF-60C3-68CE-24E08EFDAC65}"/>
              </a:ext>
            </a:extLst>
          </p:cNvPr>
          <p:cNvSpPr txBox="1">
            <a:spLocks noGrp="1"/>
          </p:cNvSpPr>
          <p:nvPr/>
        </p:nvSpPr>
        <p:spPr bwMode="auto">
          <a:xfrm>
            <a:off x="6976063" y="4757486"/>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11</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944244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F26F9-8378-02C1-D813-F839DC465246}"/>
            </a:ext>
          </a:extLst>
        </p:cNvPr>
        <p:cNvGrpSpPr/>
        <p:nvPr/>
      </p:nvGrpSpPr>
      <p:grpSpPr>
        <a:xfrm>
          <a:off x="0" y="0"/>
          <a:ext cx="0" cy="0"/>
          <a:chOff x="0" y="0"/>
          <a:chExt cx="0" cy="0"/>
        </a:xfrm>
      </p:grpSpPr>
      <p:sp>
        <p:nvSpPr>
          <p:cNvPr id="18" name="Rectangle 4">
            <a:extLst>
              <a:ext uri="{FF2B5EF4-FFF2-40B4-BE49-F238E27FC236}">
                <a16:creationId xmlns:a16="http://schemas.microsoft.com/office/drawing/2014/main" id="{945C1D19-DF48-2D4A-001C-A243CB5D558E}"/>
              </a:ext>
            </a:extLst>
          </p:cNvPr>
          <p:cNvSpPr>
            <a:spLocks noChangeArrowheads="1"/>
          </p:cNvSpPr>
          <p:nvPr/>
        </p:nvSpPr>
        <p:spPr bwMode="auto">
          <a:xfrm>
            <a:off x="-1588" y="4763"/>
            <a:ext cx="9137651"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marL="0" marR="0" lvl="0" indent="0" algn="l" defTabSz="914400" rtl="0" eaLnBrk="1" fontAlgn="base" latinLnBrk="0" hangingPunct="1">
              <a:lnSpc>
                <a:spcPct val="100000"/>
              </a:lnSpc>
              <a:spcBef>
                <a:spcPct val="0"/>
              </a:spcBef>
              <a:spcAft>
                <a:spcPct val="0"/>
              </a:spcAft>
              <a:buClrTx/>
              <a:buSzTx/>
              <a:buFontTx/>
              <a:buNone/>
              <a:tabLst>
                <a:tab pos="1614488" algn="l"/>
              </a:tabLst>
              <a:defRPr/>
            </a:pPr>
            <a:r>
              <a:rPr kumimoji="1" lang="ja-JP" altLang="en-US" sz="2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ＭＳ Ｐゴシック" panose="020B0600070205080204" pitchFamily="50" charset="-128"/>
                <a:ea typeface="HG創英角ｺﾞｼｯｸUB" pitchFamily="49" charset="-128"/>
                <a:cs typeface="+mn-cs"/>
              </a:rPr>
              <a:t>０～２歳児の</a:t>
            </a:r>
            <a:r>
              <a:rPr kumimoji="1" lang="ja-JP" altLang="en-US"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ＭＳ Ｐゴシック" panose="020B0600070205080204" pitchFamily="50" charset="-128"/>
                <a:ea typeface="HG創英角ｺﾞｼｯｸUB" pitchFamily="49" charset="-128"/>
                <a:cs typeface="+mn-cs"/>
              </a:rPr>
              <a:t>保育無償化</a:t>
            </a:r>
            <a:endParaRPr kumimoji="1" lang="en-US" altLang="ja-JP"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ＭＳ Ｐゴシック" panose="020B0600070205080204" pitchFamily="50" charset="-128"/>
              <a:ea typeface="HG創英角ｺﾞｼｯｸUB" pitchFamily="49" charset="-128"/>
              <a:cs typeface="+mn-cs"/>
            </a:endParaRPr>
          </a:p>
        </p:txBody>
      </p:sp>
      <p:sp>
        <p:nvSpPr>
          <p:cNvPr id="38" name="Rectangle 4">
            <a:extLst>
              <a:ext uri="{FF2B5EF4-FFF2-40B4-BE49-F238E27FC236}">
                <a16:creationId xmlns:a16="http://schemas.microsoft.com/office/drawing/2014/main" id="{6790A431-08E8-55AB-DC4F-60E054B9639F}"/>
              </a:ext>
            </a:extLst>
          </p:cNvPr>
          <p:cNvSpPr>
            <a:spLocks noChangeArrowheads="1"/>
          </p:cNvSpPr>
          <p:nvPr/>
        </p:nvSpPr>
        <p:spPr bwMode="auto">
          <a:xfrm>
            <a:off x="7181755" y="56001"/>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99"/>
                </a:solidFill>
                <a:effectLst/>
                <a:uLnTx/>
                <a:uFillTx/>
                <a:latin typeface="ＭＳ Ｐゴシック" panose="020B0600070205080204" pitchFamily="50" charset="-128"/>
                <a:ea typeface="HG創英角ｺﾞｼｯｸUB" panose="020B0909000000000000" pitchFamily="49" charset="-128"/>
                <a:cs typeface="+mn-cs"/>
              </a:rPr>
              <a:t>子育て・教育環境の充実</a:t>
            </a:r>
            <a:endParaRPr kumimoji="1" lang="en-US" altLang="ja-JP" sz="1400" b="0" i="0" u="none" strike="noStrike" kern="1200" cap="none" spc="0" normalizeH="0" baseline="0" noProof="0" dirty="0">
              <a:ln>
                <a:noFill/>
              </a:ln>
              <a:solidFill>
                <a:srgbClr val="000099"/>
              </a:solidFill>
              <a:effectLst/>
              <a:uLnTx/>
              <a:uFillTx/>
              <a:latin typeface="ＭＳ Ｐゴシック" panose="020B0600070205080204" pitchFamily="50" charset="-128"/>
              <a:ea typeface="HG創英角ｺﾞｼｯｸUB" panose="020B0909000000000000" pitchFamily="49" charset="-128"/>
              <a:cs typeface="+mn-cs"/>
            </a:endParaRPr>
          </a:p>
        </p:txBody>
      </p:sp>
      <p:sp>
        <p:nvSpPr>
          <p:cNvPr id="37" name="Rectangle 5">
            <a:extLst>
              <a:ext uri="{FF2B5EF4-FFF2-40B4-BE49-F238E27FC236}">
                <a16:creationId xmlns:a16="http://schemas.microsoft.com/office/drawing/2014/main" id="{B8BE1D06-7921-0763-1E45-EED0B2658B7A}"/>
              </a:ext>
            </a:extLst>
          </p:cNvPr>
          <p:cNvSpPr>
            <a:spLocks noChangeArrowheads="1"/>
          </p:cNvSpPr>
          <p:nvPr/>
        </p:nvSpPr>
        <p:spPr bwMode="auto">
          <a:xfrm>
            <a:off x="343208" y="824368"/>
            <a:ext cx="7912479" cy="283456"/>
          </a:xfrm>
          <a:prstGeom prst="rect">
            <a:avLst/>
          </a:prstGeom>
          <a:noFill/>
          <a:ln w="9525">
            <a:noFill/>
            <a:miter lim="800000"/>
            <a:headEnd/>
            <a:tailEnd/>
          </a:ln>
        </p:spPr>
        <p:txBody>
          <a:bodyPr lIns="77929" tIns="0" rIns="77929" bIns="38964" anchor="ctr" anchorCtr="0"/>
          <a:lstStyle/>
          <a:p>
            <a:pPr marL="285750" lvl="0" indent="-285750" eaLnBrk="1" hangingPunct="1">
              <a:lnSpc>
                <a:spcPct val="150000"/>
              </a:lnSpc>
              <a:spcBef>
                <a:spcPts val="170"/>
              </a:spcBef>
              <a:spcAft>
                <a:spcPts val="170"/>
              </a:spcAft>
              <a:buFont typeface="Wingdings" panose="05000000000000000000" pitchFamily="2" charset="2"/>
              <a:buChar char="Ø"/>
              <a:tabLst>
                <a:tab pos="5111750" algn="l"/>
                <a:tab pos="6542088" algn="l"/>
                <a:tab pos="6635750" algn="l"/>
                <a:tab pos="6729413" algn="l"/>
              </a:tabLst>
              <a:defRPr/>
            </a:pPr>
            <a:r>
              <a:rPr kumimoji="1" lang="ja-JP" altLang="en-US" sz="1400" b="1" i="0" u="none" strike="noStrike" kern="1200" cap="none" spc="0" normalizeH="0" baseline="0" noProof="0" dirty="0">
                <a:ln>
                  <a:noFill/>
                </a:ln>
                <a:effectLst/>
                <a:uLnTx/>
                <a:uFillTx/>
                <a:latin typeface="ＭＳ Ｐゴシック" pitchFamily="50" charset="-128"/>
                <a:ea typeface="ＭＳ Ｐゴシック" charset="-128"/>
                <a:cs typeface="+mn-cs"/>
              </a:rPr>
              <a:t>認可保育所等の保育料無償化（ </a:t>
            </a:r>
            <a:r>
              <a:rPr lang="ja-JP" altLang="en-US" sz="1400" b="1" dirty="0">
                <a:latin typeface="ＭＳ Ｐゴシック" pitchFamily="50" charset="-128"/>
                <a:ea typeface="ＭＳ Ｐゴシック" charset="-128"/>
              </a:rPr>
              <a:t>７５</a:t>
            </a:r>
            <a:r>
              <a:rPr lang="zh-TW" altLang="en-US" sz="1400" b="1" dirty="0">
                <a:latin typeface="ＭＳ Ｐゴシック" pitchFamily="50" charset="-128"/>
                <a:ea typeface="ＭＳ Ｐゴシック" charset="-128"/>
              </a:rPr>
              <a:t>億</a:t>
            </a:r>
            <a:r>
              <a:rPr lang="ja-JP" altLang="en-US" sz="1400" b="1" dirty="0">
                <a:latin typeface="ＭＳ Ｐゴシック" pitchFamily="50" charset="-128"/>
                <a:ea typeface="ＭＳ Ｐゴシック" charset="-128"/>
              </a:rPr>
              <a:t>２，５００</a:t>
            </a:r>
            <a:r>
              <a:rPr lang="zh-TW" altLang="en-US" sz="1400" b="1" dirty="0">
                <a:latin typeface="ＭＳ Ｐゴシック" pitchFamily="50" charset="-128"/>
                <a:ea typeface="ＭＳ Ｐゴシック" charset="-128"/>
              </a:rPr>
              <a:t>万円</a:t>
            </a:r>
            <a:r>
              <a:rPr kumimoji="1" lang="ja-JP" altLang="en-US" sz="1400" b="1" i="0" u="none" strike="noStrike" kern="1200" cap="none" spc="0" normalizeH="0" baseline="0" noProof="0" dirty="0">
                <a:ln>
                  <a:noFill/>
                </a:ln>
                <a:effectLst/>
                <a:uLnTx/>
                <a:uFillTx/>
                <a:latin typeface="ＭＳ Ｐゴシック" pitchFamily="50" charset="-128"/>
                <a:ea typeface="ＭＳ Ｐゴシック" charset="-128"/>
                <a:cs typeface="+mn-cs"/>
              </a:rPr>
              <a:t>）</a:t>
            </a:r>
            <a:endParaRPr kumimoji="1" lang="en-US" altLang="ja-JP" sz="1400" b="0" i="0" u="none" strike="noStrike" kern="1200" cap="none" spc="0" normalizeH="0" baseline="0" noProof="0" dirty="0">
              <a:ln>
                <a:noFill/>
              </a:ln>
              <a:effectLst/>
              <a:uLnTx/>
              <a:uFillTx/>
              <a:latin typeface="ＭＳ Ｐゴシック" pitchFamily="50" charset="-128"/>
              <a:ea typeface="ＭＳ Ｐゴシック" charset="-128"/>
              <a:cs typeface="+mn-cs"/>
            </a:endParaRPr>
          </a:p>
        </p:txBody>
      </p:sp>
      <p:pic>
        <p:nvPicPr>
          <p:cNvPr id="4" name="図 3">
            <a:extLst>
              <a:ext uri="{FF2B5EF4-FFF2-40B4-BE49-F238E27FC236}">
                <a16:creationId xmlns:a16="http://schemas.microsoft.com/office/drawing/2014/main" id="{1E1BD5AB-C190-57DA-E1FD-6DA9FEA4685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868615" y="510173"/>
            <a:ext cx="1147369" cy="1110079"/>
          </a:xfrm>
          <a:prstGeom prst="rect">
            <a:avLst/>
          </a:prstGeom>
        </p:spPr>
      </p:pic>
      <p:sp>
        <p:nvSpPr>
          <p:cNvPr id="15" name="角丸四角形 5">
            <a:extLst>
              <a:ext uri="{FF2B5EF4-FFF2-40B4-BE49-F238E27FC236}">
                <a16:creationId xmlns:a16="http://schemas.microsoft.com/office/drawing/2014/main" id="{12E66A15-BCC3-AFFE-8E63-AC871E9B4E35}"/>
              </a:ext>
            </a:extLst>
          </p:cNvPr>
          <p:cNvSpPr>
            <a:spLocks noChangeArrowheads="1"/>
          </p:cNvSpPr>
          <p:nvPr/>
        </p:nvSpPr>
        <p:spPr bwMode="auto">
          <a:xfrm>
            <a:off x="1184587" y="2159543"/>
            <a:ext cx="7593873" cy="785093"/>
          </a:xfrm>
          <a:prstGeom prst="roundRect">
            <a:avLst>
              <a:gd name="adj" fmla="val 8269"/>
            </a:avLst>
          </a:prstGeom>
          <a:solidFill>
            <a:schemeClr val="bg1">
              <a:lumMod val="95000"/>
            </a:schemeClr>
          </a:solidFill>
          <a:ln w="3175">
            <a:solidFill>
              <a:srgbClr val="000000"/>
            </a:solidFill>
            <a:miter lim="800000"/>
            <a:headEnd/>
            <a:tailEnd/>
          </a:ln>
        </p:spPr>
        <p:txBody>
          <a:bodyPr wrap="none" lIns="72000" tIns="72000" rIns="104434" bIns="52217" anchor="ctr" anchorCtr="0"/>
          <a:lstStyle/>
          <a:p>
            <a:pPr lvl="0">
              <a:spcBef>
                <a:spcPts val="0"/>
              </a:spcBef>
              <a:defRPr/>
            </a:pPr>
            <a:r>
              <a:rPr kumimoji="1" lang="ja-JP" altLang="en-US" sz="1400" b="1" i="0" u="none" strike="noStrike" kern="1200" cap="none" spc="0" normalizeH="0" baseline="0" noProof="0" dirty="0">
                <a:ln>
                  <a:noFill/>
                </a:ln>
                <a:effectLst/>
                <a:uLnTx/>
                <a:uFillTx/>
                <a:latin typeface="ＭＳ Ｐゴシック"/>
                <a:ea typeface="ＭＳ Ｐゴシック"/>
                <a:cs typeface="+mn-cs"/>
              </a:rPr>
              <a:t>　　　　　　　　　　　　　　　　　　　　　多子軽減にかかる所得制限の撤廃、</a:t>
            </a:r>
            <a:r>
              <a:rPr lang="ja-JP" altLang="en-US" sz="1400" b="1" dirty="0">
                <a:latin typeface="ＭＳ Ｐゴシック"/>
                <a:ea typeface="ＭＳ Ｐゴシック"/>
              </a:rPr>
              <a:t>第２子の保育料を無償化</a:t>
            </a:r>
            <a:endParaRPr lang="en-US" altLang="ja-JP" sz="1400" b="1" dirty="0">
              <a:latin typeface="ＭＳ Ｐゴシック"/>
              <a:ea typeface="ＭＳ Ｐゴシック"/>
            </a:endParaRPr>
          </a:p>
          <a:p>
            <a:pPr lvl="0">
              <a:spcBef>
                <a:spcPts val="0"/>
              </a:spcBef>
              <a:defRPr/>
            </a:pPr>
            <a:endParaRPr kumimoji="1" lang="en-US" altLang="ja-JP" sz="800" b="1" i="0" u="none" strike="noStrike" kern="1200" cap="none" spc="0" normalizeH="0" baseline="0" noProof="0" dirty="0">
              <a:ln>
                <a:noFill/>
              </a:ln>
              <a:solidFill>
                <a:srgbClr val="3366CC"/>
              </a:solidFill>
              <a:effectLst/>
              <a:uLnTx/>
              <a:uFillTx/>
              <a:latin typeface="ＭＳ Ｐゴシック"/>
              <a:ea typeface="ＭＳ Ｐゴシック"/>
              <a:cs typeface="+mn-cs"/>
            </a:endParaRPr>
          </a:p>
          <a:p>
            <a:pPr marL="0" marR="0" lvl="0" indent="0" algn="l" defTabSz="914400" eaLnBrk="0" fontAlgn="base" latinLnBrk="0" hangingPunct="0">
              <a:spcBef>
                <a:spcPts val="0"/>
              </a:spcBef>
              <a:spcAft>
                <a:spcPct val="0"/>
              </a:spcAft>
              <a:buClrTx/>
              <a:buSzTx/>
              <a:buFontTx/>
              <a:buNone/>
              <a:tabLst/>
              <a:defRPr/>
            </a:pPr>
            <a:r>
              <a:rPr kumimoji="1" lang="ja-JP" altLang="en-US" sz="1400" b="1" i="0" u="none" strike="noStrike" kern="1200" cap="none" spc="0" normalizeH="0" baseline="0" noProof="0" dirty="0">
                <a:ln>
                  <a:noFill/>
                </a:ln>
                <a:effectLst/>
                <a:uLnTx/>
                <a:uFillTx/>
                <a:latin typeface="ＭＳ Ｐゴシック"/>
                <a:ea typeface="ＭＳ Ｐゴシック"/>
                <a:cs typeface="+mn-cs"/>
              </a:rPr>
              <a:t>　　　　　　　　　　　　　　　　　　　　　第１子の保育料を無償化</a:t>
            </a:r>
            <a:endParaRPr kumimoji="1" lang="en-US" altLang="ja-JP" sz="1400" b="1" i="0" u="none" strike="noStrike" kern="1200" cap="none" spc="0" normalizeH="0" baseline="0" noProof="0" dirty="0">
              <a:ln>
                <a:noFill/>
              </a:ln>
              <a:effectLst/>
              <a:uLnTx/>
              <a:uFillTx/>
              <a:latin typeface="ＭＳ Ｐゴシック"/>
              <a:ea typeface="ＭＳ Ｐゴシック"/>
              <a:cs typeface="+mn-cs"/>
            </a:endParaRPr>
          </a:p>
        </p:txBody>
      </p:sp>
      <p:sp>
        <p:nvSpPr>
          <p:cNvPr id="23" name="角丸四角形 5">
            <a:extLst>
              <a:ext uri="{FF2B5EF4-FFF2-40B4-BE49-F238E27FC236}">
                <a16:creationId xmlns:a16="http://schemas.microsoft.com/office/drawing/2014/main" id="{215ABF07-470D-2968-E767-DC57710A0385}"/>
              </a:ext>
            </a:extLst>
          </p:cNvPr>
          <p:cNvSpPr>
            <a:spLocks noChangeArrowheads="1"/>
          </p:cNvSpPr>
          <p:nvPr/>
        </p:nvSpPr>
        <p:spPr bwMode="auto">
          <a:xfrm>
            <a:off x="495639" y="2205262"/>
            <a:ext cx="568800" cy="740846"/>
          </a:xfrm>
          <a:prstGeom prst="roundRect">
            <a:avLst>
              <a:gd name="adj" fmla="val 8269"/>
            </a:avLst>
          </a:prstGeom>
          <a:solidFill>
            <a:schemeClr val="bg1"/>
          </a:solidFill>
          <a:ln w="3175">
            <a:solidFill>
              <a:srgbClr val="000000"/>
            </a:solidFill>
            <a:miter lim="800000"/>
            <a:headEnd/>
            <a:tailEnd/>
          </a:ln>
        </p:spPr>
        <p:txBody>
          <a:bodyPr wrap="none" lIns="0" tIns="0" rIns="0" bIns="0" anchor="ctr"/>
          <a:lstStyle/>
          <a:p>
            <a:pPr marL="0" marR="0" lvl="0" indent="0" algn="ctr" defTabSz="914400" rtl="0" eaLnBrk="0" fontAlgn="base" latinLnBrk="0" hangingPunct="0">
              <a:lnSpc>
                <a:spcPts val="1100"/>
              </a:lnSpc>
              <a:spcBef>
                <a:spcPct val="4000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ＭＳ Ｐゴシック"/>
                <a:ea typeface="ＭＳ Ｐゴシック"/>
                <a:cs typeface="+mn-cs"/>
              </a:rPr>
              <a:t>認可</a:t>
            </a:r>
            <a:endParaRPr kumimoji="1" lang="en-US" altLang="ja-JP" sz="1400" b="0" i="0" u="none" strike="noStrike" kern="1200" cap="none" spc="0" normalizeH="0" baseline="0" noProof="0" dirty="0">
              <a:ln>
                <a:noFill/>
              </a:ln>
              <a:effectLst/>
              <a:uLnTx/>
              <a:uFillTx/>
              <a:latin typeface="ＭＳ Ｐゴシック"/>
              <a:ea typeface="ＭＳ Ｐゴシック"/>
              <a:cs typeface="+mn-cs"/>
            </a:endParaRPr>
          </a:p>
          <a:p>
            <a:pPr marL="0" marR="0" lvl="0" indent="0" algn="ctr" defTabSz="914400" rtl="0" eaLnBrk="0" fontAlgn="base" latinLnBrk="0" hangingPunct="0">
              <a:lnSpc>
                <a:spcPts val="1100"/>
              </a:lnSpc>
              <a:spcBef>
                <a:spcPct val="4000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ＭＳ Ｐゴシック"/>
                <a:ea typeface="ＭＳ Ｐゴシック"/>
                <a:cs typeface="+mn-cs"/>
              </a:rPr>
              <a:t>保育所</a:t>
            </a:r>
            <a:endParaRPr kumimoji="1" lang="en-US" altLang="ja-JP" sz="1400" b="0" i="0" u="none" strike="noStrike" kern="1200" cap="none" spc="0" normalizeH="0" baseline="0" noProof="0" dirty="0">
              <a:ln>
                <a:noFill/>
              </a:ln>
              <a:effectLst/>
              <a:uLnTx/>
              <a:uFillTx/>
              <a:latin typeface="ＭＳ Ｐゴシック"/>
              <a:ea typeface="ＭＳ Ｐゴシック"/>
              <a:cs typeface="+mn-cs"/>
            </a:endParaRPr>
          </a:p>
          <a:p>
            <a:pPr marL="0" marR="0" lvl="0" indent="0" algn="ctr" defTabSz="914400" rtl="0" eaLnBrk="0" fontAlgn="base" latinLnBrk="0" hangingPunct="0">
              <a:lnSpc>
                <a:spcPts val="1100"/>
              </a:lnSpc>
              <a:spcBef>
                <a:spcPct val="4000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ＭＳ Ｐゴシック"/>
                <a:ea typeface="ＭＳ Ｐゴシック"/>
                <a:cs typeface="+mn-cs"/>
              </a:rPr>
              <a:t>等</a:t>
            </a:r>
          </a:p>
        </p:txBody>
      </p:sp>
      <p:sp>
        <p:nvSpPr>
          <p:cNvPr id="19" name="角丸四角形 5">
            <a:extLst>
              <a:ext uri="{FF2B5EF4-FFF2-40B4-BE49-F238E27FC236}">
                <a16:creationId xmlns:a16="http://schemas.microsoft.com/office/drawing/2014/main" id="{2BE79CB8-9A27-8D3D-3D46-61BF5B286CE4}"/>
              </a:ext>
            </a:extLst>
          </p:cNvPr>
          <p:cNvSpPr>
            <a:spLocks noChangeArrowheads="1"/>
          </p:cNvSpPr>
          <p:nvPr/>
        </p:nvSpPr>
        <p:spPr bwMode="auto">
          <a:xfrm>
            <a:off x="1184587" y="3728985"/>
            <a:ext cx="7602361" cy="666662"/>
          </a:xfrm>
          <a:prstGeom prst="roundRect">
            <a:avLst>
              <a:gd name="adj" fmla="val 8269"/>
            </a:avLst>
          </a:prstGeom>
          <a:gradFill rotWithShape="1">
            <a:gsLst>
              <a:gs pos="0">
                <a:srgbClr val="FFC000">
                  <a:alpha val="55000"/>
                </a:srgbClr>
              </a:gs>
              <a:gs pos="50000">
                <a:srgbClr val="FFFFB3"/>
              </a:gs>
              <a:gs pos="100000">
                <a:srgbClr val="FFFFDA"/>
              </a:gs>
            </a:gsLst>
            <a:lin ang="0" scaled="1"/>
          </a:gradFill>
          <a:ln w="3175">
            <a:solidFill>
              <a:srgbClr val="000000"/>
            </a:solidFill>
            <a:miter lim="800000"/>
            <a:headEnd/>
            <a:tailEnd/>
          </a:ln>
        </p:spPr>
        <p:txBody>
          <a:bodyPr wrap="none" lIns="72000" tIns="108000" rIns="104434" bIns="52217" anchor="ctr" anchorCtr="0">
            <a:noAutofit/>
          </a:bodyPr>
          <a:lstStyle/>
          <a:p>
            <a:pPr marL="0" marR="0" lvl="0" indent="0" algn="l" defTabSz="914400" rtl="0" eaLnBrk="0" fontAlgn="base" latinLnBrk="0" hangingPunct="0">
              <a:lnSpc>
                <a:spcPts val="1200"/>
              </a:lnSpc>
              <a:spcBef>
                <a:spcPct val="40000"/>
              </a:spcBef>
              <a:spcAft>
                <a:spcPct val="0"/>
              </a:spcAft>
              <a:buClrTx/>
              <a:buSzTx/>
              <a:buFontTx/>
              <a:buNone/>
              <a:tabLst/>
              <a:defRPr/>
            </a:pPr>
            <a:r>
              <a:rPr lang="ja-JP" altLang="en-US" sz="1400" b="1" dirty="0">
                <a:latin typeface="ＭＳ Ｐゴシック"/>
                <a:ea typeface="ＭＳ Ｐゴシック"/>
              </a:rPr>
              <a:t>                                             国基準額を上限に、</a:t>
            </a:r>
            <a:r>
              <a:rPr kumimoji="1" lang="ja-JP" altLang="en-US" sz="1400" b="1" i="0" u="none" strike="noStrike" kern="1200" cap="none" spc="0" normalizeH="0" baseline="0" noProof="0" dirty="0">
                <a:ln>
                  <a:noFill/>
                </a:ln>
                <a:effectLst/>
                <a:uLnTx/>
                <a:uFillTx/>
                <a:latin typeface="ＭＳ Ｐゴシック"/>
                <a:ea typeface="ＭＳ Ｐゴシック"/>
                <a:cs typeface="+mn-cs"/>
              </a:rPr>
              <a:t>保育認定を受けた児童の保育料を無償化</a:t>
            </a:r>
            <a:endParaRPr kumimoji="1" lang="ja-JP" altLang="en-US" sz="1600" b="1" i="0" u="none" strike="noStrike" kern="1200" cap="none" spc="0" normalizeH="0" baseline="0" noProof="0" dirty="0">
              <a:ln>
                <a:noFill/>
              </a:ln>
              <a:effectLst/>
              <a:uLnTx/>
              <a:uFillTx/>
              <a:latin typeface="ＭＳ Ｐゴシック"/>
              <a:ea typeface="ＭＳ Ｐゴシック"/>
              <a:cs typeface="+mn-cs"/>
            </a:endParaRPr>
          </a:p>
        </p:txBody>
      </p:sp>
      <p:sp>
        <p:nvSpPr>
          <p:cNvPr id="27" name="角丸四角形 5">
            <a:extLst>
              <a:ext uri="{FF2B5EF4-FFF2-40B4-BE49-F238E27FC236}">
                <a16:creationId xmlns:a16="http://schemas.microsoft.com/office/drawing/2014/main" id="{0936BD76-D4A8-0760-8DD9-FEF95CAA08F5}"/>
              </a:ext>
            </a:extLst>
          </p:cNvPr>
          <p:cNvSpPr>
            <a:spLocks noChangeArrowheads="1"/>
          </p:cNvSpPr>
          <p:nvPr/>
        </p:nvSpPr>
        <p:spPr bwMode="auto">
          <a:xfrm>
            <a:off x="495639" y="3726187"/>
            <a:ext cx="568870" cy="669460"/>
          </a:xfrm>
          <a:prstGeom prst="roundRect">
            <a:avLst>
              <a:gd name="adj" fmla="val 8269"/>
            </a:avLst>
          </a:prstGeom>
          <a:gradFill rotWithShape="1">
            <a:gsLst>
              <a:gs pos="0">
                <a:srgbClr val="FFC000">
                  <a:alpha val="55000"/>
                </a:srgbClr>
              </a:gs>
              <a:gs pos="50000">
                <a:srgbClr val="FFFFB3"/>
              </a:gs>
              <a:gs pos="100000">
                <a:srgbClr val="FFFFDA"/>
              </a:gs>
            </a:gsLst>
            <a:lin ang="0" scaled="1"/>
          </a:gradFill>
          <a:ln w="3175">
            <a:solidFill>
              <a:srgbClr val="000000"/>
            </a:solidFill>
            <a:miter lim="800000"/>
            <a:headEnd/>
            <a:tailEnd/>
          </a:ln>
        </p:spPr>
        <p:txBody>
          <a:bodyPr wrap="none" lIns="0" tIns="108000" rIns="0" bIns="52217" anchor="ctr" anchorCtr="0"/>
          <a:lstStyle/>
          <a:p>
            <a:pPr marL="0" marR="0" lvl="0" indent="0" algn="ctr" defTabSz="914400" rtl="0" eaLnBrk="0" fontAlgn="base" latinLnBrk="0" hangingPunct="0">
              <a:lnSpc>
                <a:spcPts val="1000"/>
              </a:lnSpc>
              <a:spcBef>
                <a:spcPct val="4000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ＭＳ Ｐゴシック"/>
                <a:ea typeface="ＭＳ Ｐゴシック"/>
                <a:cs typeface="+mn-cs"/>
              </a:rPr>
              <a:t>企業</a:t>
            </a:r>
            <a:endParaRPr kumimoji="1" lang="en-US" altLang="ja-JP" sz="1400" b="0" i="0" u="none" strike="noStrike" kern="1200" cap="none" spc="0" normalizeH="0" baseline="0" noProof="0" dirty="0">
              <a:ln>
                <a:noFill/>
              </a:ln>
              <a:effectLst/>
              <a:uLnTx/>
              <a:uFillTx/>
              <a:latin typeface="ＭＳ Ｐゴシック"/>
              <a:ea typeface="ＭＳ Ｐゴシック"/>
              <a:cs typeface="+mn-cs"/>
            </a:endParaRPr>
          </a:p>
          <a:p>
            <a:pPr marL="0" marR="0" lvl="0" indent="0" algn="ctr" defTabSz="914400" rtl="0" eaLnBrk="0" fontAlgn="base" latinLnBrk="0" hangingPunct="0">
              <a:lnSpc>
                <a:spcPts val="1000"/>
              </a:lnSpc>
              <a:spcBef>
                <a:spcPct val="4000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ＭＳ Ｐゴシック"/>
                <a:ea typeface="ＭＳ Ｐゴシック"/>
                <a:cs typeface="+mn-cs"/>
              </a:rPr>
              <a:t>主導型</a:t>
            </a:r>
            <a:endParaRPr kumimoji="1" lang="en-US" altLang="ja-JP" sz="1400" b="0" i="0" u="none" strike="noStrike" kern="1200" cap="none" spc="0" normalizeH="0" baseline="0" noProof="0" dirty="0">
              <a:ln>
                <a:noFill/>
              </a:ln>
              <a:effectLst/>
              <a:uLnTx/>
              <a:uFillTx/>
              <a:latin typeface="ＭＳ Ｐゴシック"/>
              <a:ea typeface="ＭＳ Ｐゴシック"/>
              <a:cs typeface="+mn-cs"/>
            </a:endParaRPr>
          </a:p>
          <a:p>
            <a:pPr marL="0" marR="0" lvl="0" indent="0" algn="ctr" defTabSz="914400" rtl="0" eaLnBrk="0" fontAlgn="base" latinLnBrk="0" hangingPunct="0">
              <a:lnSpc>
                <a:spcPts val="1000"/>
              </a:lnSpc>
              <a:spcBef>
                <a:spcPct val="40000"/>
              </a:spcBef>
              <a:spcAft>
                <a:spcPct val="0"/>
              </a:spcAft>
              <a:buClrTx/>
              <a:buSzTx/>
              <a:buFontTx/>
              <a:buNone/>
              <a:tabLst/>
              <a:defRPr/>
            </a:pPr>
            <a:r>
              <a:rPr kumimoji="1" lang="ja-JP" altLang="en-US" sz="1400" b="0" i="0" u="none" strike="noStrike" kern="1200" cap="none" spc="0" normalizeH="0" baseline="0" noProof="0" dirty="0">
                <a:ln>
                  <a:noFill/>
                </a:ln>
                <a:effectLst/>
                <a:uLnTx/>
                <a:uFillTx/>
                <a:latin typeface="ＭＳ Ｐゴシック"/>
                <a:ea typeface="ＭＳ Ｐゴシック"/>
                <a:cs typeface="+mn-cs"/>
              </a:rPr>
              <a:t>保育</a:t>
            </a:r>
          </a:p>
        </p:txBody>
      </p:sp>
      <p:sp>
        <p:nvSpPr>
          <p:cNvPr id="20" name="Rectangle 5">
            <a:extLst>
              <a:ext uri="{FF2B5EF4-FFF2-40B4-BE49-F238E27FC236}">
                <a16:creationId xmlns:a16="http://schemas.microsoft.com/office/drawing/2014/main" id="{A6AF3496-3061-B62F-6C83-46A4F3E9AB84}"/>
              </a:ext>
            </a:extLst>
          </p:cNvPr>
          <p:cNvSpPr>
            <a:spLocks noChangeArrowheads="1"/>
          </p:cNvSpPr>
          <p:nvPr/>
        </p:nvSpPr>
        <p:spPr bwMode="auto">
          <a:xfrm>
            <a:off x="435904" y="3233350"/>
            <a:ext cx="8154156" cy="561782"/>
          </a:xfrm>
          <a:prstGeom prst="rect">
            <a:avLst/>
          </a:prstGeom>
          <a:noFill/>
          <a:ln w="9525">
            <a:noFill/>
            <a:miter lim="800000"/>
            <a:headEnd/>
            <a:tailEnd/>
          </a:ln>
        </p:spPr>
        <p:txBody>
          <a:bodyPr lIns="77929" tIns="38964" rIns="77929" bIns="38964"/>
          <a:lstStyle/>
          <a:p>
            <a:pPr marL="285750" marR="0" lvl="0" indent="-285750" algn="l" defTabSz="914400" rtl="0" eaLnBrk="0" fontAlgn="base" latinLnBrk="0" hangingPunct="0">
              <a:lnSpc>
                <a:spcPct val="100000"/>
              </a:lnSpc>
              <a:spcBef>
                <a:spcPts val="175"/>
              </a:spcBef>
              <a:spcAft>
                <a:spcPts val="175"/>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effectLst/>
                <a:uLnTx/>
                <a:uFillTx/>
                <a:latin typeface="ＭＳ Ｐゴシック" charset="-128"/>
                <a:ea typeface="ＭＳ Ｐゴシック" charset="-128"/>
                <a:cs typeface="+mn-cs"/>
              </a:rPr>
              <a:t>認可保育所等に準じた保育が提供されている企業主導型保育事業を利用する子育て世帯についても、令和８年９</a:t>
            </a:r>
            <a:r>
              <a:rPr lang="ja-JP" altLang="en-US" sz="1400" dirty="0">
                <a:latin typeface="ＭＳ Ｐゴシック" charset="-128"/>
                <a:ea typeface="ＭＳ Ｐゴシック" charset="-128"/>
              </a:rPr>
              <a:t>月</a:t>
            </a:r>
            <a:r>
              <a:rPr kumimoji="1" lang="ja-JP" altLang="en-US" sz="1400" b="0" i="0" u="none" strike="noStrike" kern="1200" cap="none" spc="0" normalizeH="0" baseline="0" noProof="0" dirty="0">
                <a:ln>
                  <a:noFill/>
                </a:ln>
                <a:effectLst/>
                <a:uLnTx/>
                <a:uFillTx/>
                <a:latin typeface="ＭＳ Ｐゴシック" charset="-128"/>
                <a:ea typeface="ＭＳ Ｐゴシック" charset="-128"/>
                <a:cs typeface="+mn-cs"/>
              </a:rPr>
              <a:t>より保育認定を受けた児童の保育料を無償化</a:t>
            </a:r>
          </a:p>
        </p:txBody>
      </p:sp>
      <p:sp>
        <p:nvSpPr>
          <p:cNvPr id="22" name="Rectangle 5">
            <a:extLst>
              <a:ext uri="{FF2B5EF4-FFF2-40B4-BE49-F238E27FC236}">
                <a16:creationId xmlns:a16="http://schemas.microsoft.com/office/drawing/2014/main" id="{EDE6530B-C8B9-4792-9CF1-EBDE39D06CE7}"/>
              </a:ext>
            </a:extLst>
          </p:cNvPr>
          <p:cNvSpPr>
            <a:spLocks noChangeArrowheads="1"/>
          </p:cNvSpPr>
          <p:nvPr/>
        </p:nvSpPr>
        <p:spPr bwMode="auto">
          <a:xfrm>
            <a:off x="445559" y="1568518"/>
            <a:ext cx="7787457" cy="291837"/>
          </a:xfrm>
          <a:prstGeom prst="rect">
            <a:avLst/>
          </a:prstGeom>
          <a:noFill/>
          <a:ln w="9525">
            <a:noFill/>
            <a:miter lim="800000"/>
            <a:headEnd/>
            <a:tailEnd/>
          </a:ln>
        </p:spPr>
        <p:txBody>
          <a:bodyPr lIns="77929" tIns="38964" rIns="77929" bIns="38964"/>
          <a:lstStyle/>
          <a:p>
            <a:pPr marL="285750" marR="0" lvl="0" indent="-285750" algn="l" defTabSz="914400" rtl="0" eaLnBrk="0" fontAlgn="base" latinLnBrk="0" hangingPunct="0">
              <a:lnSpc>
                <a:spcPct val="100000"/>
              </a:lnSpc>
              <a:spcBef>
                <a:spcPts val="175"/>
              </a:spcBef>
              <a:spcAft>
                <a:spcPts val="175"/>
              </a:spcAft>
              <a:buClrTx/>
              <a:buSzTx/>
              <a:buFont typeface="Arial" panose="020B0604020202020204" pitchFamily="34" charset="0"/>
              <a:buChar char="•"/>
              <a:tabLst/>
              <a:defRPr/>
            </a:pPr>
            <a:r>
              <a:rPr lang="ja-JP" altLang="en-US" sz="1400" dirty="0">
                <a:latin typeface="ＭＳ Ｐゴシック" charset="-128"/>
                <a:ea typeface="ＭＳ Ｐゴシック" charset="-128"/>
              </a:rPr>
              <a:t>令和８年９月より、</a:t>
            </a:r>
            <a:r>
              <a:rPr kumimoji="1" lang="ja-JP" altLang="en-US" sz="1400" b="0" i="0" u="none" strike="noStrike" kern="1200" cap="none" spc="0" normalizeH="0" baseline="0" noProof="0" dirty="0">
                <a:ln>
                  <a:noFill/>
                </a:ln>
                <a:effectLst/>
                <a:uLnTx/>
                <a:uFillTx/>
                <a:latin typeface="ＭＳ Ｐゴシック" charset="-128"/>
                <a:ea typeface="ＭＳ Ｐゴシック" charset="-128"/>
                <a:cs typeface="+mn-cs"/>
              </a:rPr>
              <a:t>第１子の保育料を</a:t>
            </a:r>
            <a:r>
              <a:rPr lang="ja-JP" altLang="en-US" sz="1400" dirty="0">
                <a:latin typeface="ＭＳ Ｐゴシック" charset="-128"/>
                <a:ea typeface="ＭＳ Ｐゴシック" charset="-128"/>
              </a:rPr>
              <a:t>無償化</a:t>
            </a:r>
            <a:endParaRPr lang="en-US" altLang="ja-JP" sz="1400" dirty="0">
              <a:latin typeface="ＭＳ Ｐゴシック" charset="-128"/>
              <a:ea typeface="ＭＳ Ｐゴシック" charset="-128"/>
            </a:endParaRPr>
          </a:p>
        </p:txBody>
      </p:sp>
      <p:sp>
        <p:nvSpPr>
          <p:cNvPr id="3" name="Rectangle 5">
            <a:extLst>
              <a:ext uri="{FF2B5EF4-FFF2-40B4-BE49-F238E27FC236}">
                <a16:creationId xmlns:a16="http://schemas.microsoft.com/office/drawing/2014/main" id="{E9329DFB-17B9-4AF7-E723-FA918107FEE9}"/>
              </a:ext>
            </a:extLst>
          </p:cNvPr>
          <p:cNvSpPr>
            <a:spLocks noChangeArrowheads="1"/>
          </p:cNvSpPr>
          <p:nvPr/>
        </p:nvSpPr>
        <p:spPr bwMode="auto">
          <a:xfrm>
            <a:off x="445559" y="1841972"/>
            <a:ext cx="8045429" cy="310007"/>
          </a:xfrm>
          <a:prstGeom prst="rect">
            <a:avLst/>
          </a:prstGeom>
          <a:noFill/>
          <a:ln w="9525">
            <a:noFill/>
            <a:miter lim="800000"/>
            <a:headEnd/>
            <a:tailEnd/>
          </a:ln>
        </p:spPr>
        <p:txBody>
          <a:bodyPr lIns="77929" tIns="38964" rIns="77929" bIns="38964"/>
          <a:lstStyle/>
          <a:p>
            <a:pPr marL="285750" marR="0" lvl="0" indent="-285750" algn="l" defTabSz="914400" rtl="0" eaLnBrk="0" fontAlgn="base" latinLnBrk="0" hangingPunct="0">
              <a:lnSpc>
                <a:spcPct val="100000"/>
              </a:lnSpc>
              <a:spcBef>
                <a:spcPts val="175"/>
              </a:spcBef>
              <a:spcAft>
                <a:spcPts val="175"/>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effectLst/>
                <a:uLnTx/>
                <a:uFillTx/>
                <a:latin typeface="ＭＳ Ｐゴシック" charset="-128"/>
                <a:ea typeface="ＭＳ Ｐゴシック" charset="-128"/>
                <a:cs typeface="+mn-cs"/>
              </a:rPr>
              <a:t>認可保育所等と類似の支援がなされている児童発達支援についても同様に無償化</a:t>
            </a:r>
          </a:p>
        </p:txBody>
      </p:sp>
      <p:sp>
        <p:nvSpPr>
          <p:cNvPr id="5" name="角丸四角形 5">
            <a:extLst>
              <a:ext uri="{FF2B5EF4-FFF2-40B4-BE49-F238E27FC236}">
                <a16:creationId xmlns:a16="http://schemas.microsoft.com/office/drawing/2014/main" id="{4CE0BE55-7155-D653-4E9F-EDAF8241E6E0}"/>
              </a:ext>
            </a:extLst>
          </p:cNvPr>
          <p:cNvSpPr>
            <a:spLocks noChangeArrowheads="1"/>
          </p:cNvSpPr>
          <p:nvPr/>
        </p:nvSpPr>
        <p:spPr bwMode="auto">
          <a:xfrm>
            <a:off x="1291781" y="2266784"/>
            <a:ext cx="2304000" cy="252000"/>
          </a:xfrm>
          <a:prstGeom prst="homePlate">
            <a:avLst/>
          </a:prstGeom>
          <a:solidFill>
            <a:schemeClr val="tx1">
              <a:lumMod val="75000"/>
              <a:lumOff val="25000"/>
            </a:schemeClr>
          </a:solidFill>
          <a:ln>
            <a:noFill/>
            <a:headEnd/>
            <a:tailEnd/>
          </a:ln>
        </p:spPr>
        <p:style>
          <a:lnRef idx="2">
            <a:schemeClr val="dk1">
              <a:shade val="15000"/>
            </a:schemeClr>
          </a:lnRef>
          <a:fillRef idx="1">
            <a:schemeClr val="dk1"/>
          </a:fillRef>
          <a:effectRef idx="0">
            <a:schemeClr val="dk1"/>
          </a:effectRef>
          <a:fontRef idx="minor">
            <a:schemeClr val="lt1"/>
          </a:fontRef>
        </p:style>
        <p:txBody>
          <a:bodyPr wrap="none" lIns="72000" tIns="54000" rIns="0" bIns="0" anchor="ctr"/>
          <a:lstStyle/>
          <a:p>
            <a:pPr marL="0" marR="0" lvl="0" indent="0" algn="l" defTabSz="914400" rtl="0" eaLnBrk="0" fontAlgn="base" latinLnBrk="0" hangingPunct="0">
              <a:lnSpc>
                <a:spcPts val="1000"/>
              </a:lnSpc>
              <a:spcBef>
                <a:spcPct val="40000"/>
              </a:spcBef>
              <a:spcAft>
                <a:spcPct val="0"/>
              </a:spcAft>
              <a:buClrTx/>
              <a:buSzTx/>
              <a:buFontTx/>
              <a:buNone/>
              <a:tabLst/>
              <a:defRPr/>
            </a:pPr>
            <a:r>
              <a:rPr kumimoji="1" lang="ja-JP" altLang="en-US" sz="1400" b="1" i="0" u="none" strike="noStrike" kern="1200" cap="none" spc="0" normalizeH="0" baseline="0" noProof="0" dirty="0">
                <a:ln>
                  <a:noFill/>
                </a:ln>
                <a:solidFill>
                  <a:srgbClr val="FFFFFF"/>
                </a:solidFill>
                <a:effectLst/>
                <a:uLnTx/>
                <a:uFillTx/>
                <a:latin typeface="ＭＳ Ｐゴシック"/>
                <a:ea typeface="ＭＳ Ｐゴシック"/>
                <a:cs typeface="+mn-cs"/>
              </a:rPr>
              <a:t>令和６年９月～　実施済み</a:t>
            </a:r>
          </a:p>
        </p:txBody>
      </p:sp>
      <p:sp>
        <p:nvSpPr>
          <p:cNvPr id="10" name="角丸四角形 5">
            <a:extLst>
              <a:ext uri="{FF2B5EF4-FFF2-40B4-BE49-F238E27FC236}">
                <a16:creationId xmlns:a16="http://schemas.microsoft.com/office/drawing/2014/main" id="{55AA10C6-FBA0-08ED-ED80-0BC059F19814}"/>
              </a:ext>
            </a:extLst>
          </p:cNvPr>
          <p:cNvSpPr>
            <a:spLocks noChangeArrowheads="1"/>
          </p:cNvSpPr>
          <p:nvPr/>
        </p:nvSpPr>
        <p:spPr bwMode="auto">
          <a:xfrm>
            <a:off x="1306513" y="3947850"/>
            <a:ext cx="2304000" cy="252000"/>
          </a:xfrm>
          <a:prstGeom prst="homePlate">
            <a:avLst/>
          </a:prstGeom>
          <a:solidFill>
            <a:srgbClr val="FF6600"/>
          </a:solidFill>
          <a:ln>
            <a:noFill/>
            <a:headEnd/>
            <a:tailEnd/>
          </a:ln>
        </p:spPr>
        <p:style>
          <a:lnRef idx="2">
            <a:schemeClr val="dk1">
              <a:shade val="15000"/>
            </a:schemeClr>
          </a:lnRef>
          <a:fillRef idx="1">
            <a:schemeClr val="dk1"/>
          </a:fillRef>
          <a:effectRef idx="0">
            <a:schemeClr val="dk1"/>
          </a:effectRef>
          <a:fontRef idx="minor">
            <a:schemeClr val="lt1"/>
          </a:fontRef>
        </p:style>
        <p:txBody>
          <a:bodyPr wrap="none" lIns="72000" tIns="54000" rIns="0" bIns="0" anchor="ctr"/>
          <a:lstStyle/>
          <a:p>
            <a:pPr marL="0" marR="0" lvl="0" indent="0" algn="l" defTabSz="914400" rtl="0" eaLnBrk="0" fontAlgn="base" latinLnBrk="0" hangingPunct="0">
              <a:lnSpc>
                <a:spcPts val="1000"/>
              </a:lnSpc>
              <a:spcBef>
                <a:spcPct val="40000"/>
              </a:spcBef>
              <a:spcAft>
                <a:spcPct val="0"/>
              </a:spcAft>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ＭＳ Ｐゴシック"/>
                <a:ea typeface="ＭＳ Ｐゴシック"/>
                <a:cs typeface="+mn-cs"/>
              </a:rPr>
              <a:t>令和</a:t>
            </a:r>
            <a:r>
              <a:rPr lang="ja-JP" altLang="en-US" sz="1400" b="1" dirty="0">
                <a:solidFill>
                  <a:schemeClr val="bg1"/>
                </a:solidFill>
                <a:latin typeface="ＭＳ Ｐゴシック"/>
                <a:ea typeface="ＭＳ Ｐゴシック"/>
              </a:rPr>
              <a:t>８</a:t>
            </a:r>
            <a:r>
              <a:rPr kumimoji="1" lang="ja-JP" altLang="en-US" sz="1400" b="1" i="0" u="none" strike="noStrike" kern="1200" cap="none" spc="0" normalizeH="0" baseline="0" noProof="0" dirty="0">
                <a:ln>
                  <a:noFill/>
                </a:ln>
                <a:solidFill>
                  <a:schemeClr val="bg1"/>
                </a:solidFill>
                <a:effectLst/>
                <a:uLnTx/>
                <a:uFillTx/>
                <a:latin typeface="ＭＳ Ｐゴシック"/>
                <a:ea typeface="ＭＳ Ｐゴシック"/>
                <a:cs typeface="+mn-cs"/>
              </a:rPr>
              <a:t>年９</a:t>
            </a:r>
            <a:r>
              <a:rPr lang="ja-JP" altLang="en-US" sz="1400" b="1" dirty="0">
                <a:solidFill>
                  <a:schemeClr val="bg1"/>
                </a:solidFill>
                <a:latin typeface="ＭＳ Ｐゴシック"/>
                <a:ea typeface="ＭＳ Ｐゴシック"/>
              </a:rPr>
              <a:t>月</a:t>
            </a:r>
            <a:r>
              <a:rPr kumimoji="1" lang="ja-JP" altLang="en-US" sz="1400" b="1" i="0" u="none" strike="noStrike" kern="1200" cap="none" spc="0" normalizeH="0" baseline="0" noProof="0" dirty="0">
                <a:ln>
                  <a:noFill/>
                </a:ln>
                <a:solidFill>
                  <a:schemeClr val="bg1"/>
                </a:solidFill>
                <a:effectLst/>
                <a:uLnTx/>
                <a:uFillTx/>
                <a:latin typeface="ＭＳ Ｐゴシック"/>
                <a:ea typeface="ＭＳ Ｐゴシック"/>
                <a:cs typeface="+mn-cs"/>
              </a:rPr>
              <a:t>～　実施</a:t>
            </a:r>
          </a:p>
        </p:txBody>
      </p:sp>
      <p:sp>
        <p:nvSpPr>
          <p:cNvPr id="7" name="角丸四角形 47">
            <a:extLst>
              <a:ext uri="{FF2B5EF4-FFF2-40B4-BE49-F238E27FC236}">
                <a16:creationId xmlns:a16="http://schemas.microsoft.com/office/drawing/2014/main" id="{D5D4A9FB-54D3-058F-A8F8-6EC133958D6D}"/>
              </a:ext>
            </a:extLst>
          </p:cNvPr>
          <p:cNvSpPr/>
          <p:nvPr/>
        </p:nvSpPr>
        <p:spPr>
          <a:xfrm>
            <a:off x="77331" y="842579"/>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HG丸ｺﾞｼｯｸM-PRO" pitchFamily="50" charset="-128"/>
                <a:ea typeface="HG丸ｺﾞｼｯｸM-PRO" pitchFamily="50" charset="-128"/>
                <a:cs typeface="+mn-cs"/>
              </a:rPr>
              <a:t>拡</a:t>
            </a:r>
          </a:p>
        </p:txBody>
      </p:sp>
      <p:sp>
        <p:nvSpPr>
          <p:cNvPr id="9" name="Rectangle 5">
            <a:extLst>
              <a:ext uri="{FF2B5EF4-FFF2-40B4-BE49-F238E27FC236}">
                <a16:creationId xmlns:a16="http://schemas.microsoft.com/office/drawing/2014/main" id="{A65CC203-112C-D1B5-4D53-7E3D64ED8113}"/>
              </a:ext>
            </a:extLst>
          </p:cNvPr>
          <p:cNvSpPr>
            <a:spLocks noChangeArrowheads="1"/>
          </p:cNvSpPr>
          <p:nvPr/>
        </p:nvSpPr>
        <p:spPr bwMode="auto">
          <a:xfrm>
            <a:off x="435904" y="1102246"/>
            <a:ext cx="7174739" cy="561782"/>
          </a:xfrm>
          <a:prstGeom prst="rect">
            <a:avLst/>
          </a:prstGeom>
          <a:noFill/>
          <a:ln w="9525">
            <a:noFill/>
            <a:miter lim="800000"/>
            <a:headEnd/>
            <a:tailEnd/>
          </a:ln>
        </p:spPr>
        <p:txBody>
          <a:bodyPr lIns="77929" tIns="38964" rIns="77929" bIns="38964"/>
          <a:lstStyle/>
          <a:p>
            <a:pPr marL="285750" marR="0" lvl="0" indent="-285750" algn="l" defTabSz="914400" rtl="0" eaLnBrk="0" fontAlgn="base" latinLnBrk="0" hangingPunct="0">
              <a:lnSpc>
                <a:spcPct val="100000"/>
              </a:lnSpc>
              <a:spcBef>
                <a:spcPts val="175"/>
              </a:spcBef>
              <a:spcAft>
                <a:spcPts val="175"/>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effectLst/>
                <a:uLnTx/>
                <a:uFillTx/>
                <a:latin typeface="ＭＳ Ｐゴシック" charset="-128"/>
                <a:ea typeface="ＭＳ Ｐゴシック" charset="-128"/>
                <a:cs typeface="+mn-cs"/>
              </a:rPr>
              <a:t>認可保育所等保育料の多子軽減にかかる所得制限の撤廃及び</a:t>
            </a:r>
            <a:r>
              <a:rPr lang="ja-JP" altLang="en-US" sz="1400" dirty="0">
                <a:latin typeface="ＭＳ Ｐゴシック" charset="-128"/>
                <a:ea typeface="ＭＳ Ｐゴシック" charset="-128"/>
              </a:rPr>
              <a:t>第２子の保育料の無償化を実施　</a:t>
            </a:r>
            <a:r>
              <a:rPr lang="en-US" altLang="ja-JP" sz="1400" dirty="0">
                <a:latin typeface="ＭＳ Ｐゴシック" charset="-128"/>
                <a:ea typeface="ＭＳ Ｐゴシック" charset="-128"/>
              </a:rPr>
              <a:t>【</a:t>
            </a:r>
            <a:r>
              <a:rPr lang="ja-JP" altLang="en-US" sz="1400" dirty="0">
                <a:latin typeface="ＭＳ Ｐゴシック" charset="-128"/>
                <a:ea typeface="ＭＳ Ｐゴシック" charset="-128"/>
              </a:rPr>
              <a:t>令和６年９月より実施</a:t>
            </a:r>
            <a:r>
              <a:rPr lang="en-US" altLang="ja-JP" sz="1400" dirty="0">
                <a:latin typeface="ＭＳ Ｐゴシック" charset="-128"/>
                <a:ea typeface="ＭＳ Ｐゴシック" charset="-128"/>
              </a:rPr>
              <a:t>】</a:t>
            </a:r>
          </a:p>
        </p:txBody>
      </p:sp>
      <p:sp>
        <p:nvSpPr>
          <p:cNvPr id="24" name="角丸四角形 5">
            <a:extLst>
              <a:ext uri="{FF2B5EF4-FFF2-40B4-BE49-F238E27FC236}">
                <a16:creationId xmlns:a16="http://schemas.microsoft.com/office/drawing/2014/main" id="{8CBEDE36-E20A-956C-5D48-60EAD80FB103}"/>
              </a:ext>
            </a:extLst>
          </p:cNvPr>
          <p:cNvSpPr>
            <a:spLocks noChangeArrowheads="1"/>
          </p:cNvSpPr>
          <p:nvPr/>
        </p:nvSpPr>
        <p:spPr bwMode="auto">
          <a:xfrm>
            <a:off x="1291781" y="2622997"/>
            <a:ext cx="2304000" cy="252000"/>
          </a:xfrm>
          <a:prstGeom prst="homePlate">
            <a:avLst/>
          </a:prstGeom>
          <a:solidFill>
            <a:schemeClr val="tx1">
              <a:lumMod val="75000"/>
              <a:lumOff val="25000"/>
            </a:schemeClr>
          </a:solidFill>
          <a:ln>
            <a:noFill/>
            <a:headEnd/>
            <a:tailEnd/>
          </a:ln>
        </p:spPr>
        <p:style>
          <a:lnRef idx="2">
            <a:schemeClr val="dk1">
              <a:shade val="15000"/>
            </a:schemeClr>
          </a:lnRef>
          <a:fillRef idx="1">
            <a:schemeClr val="dk1"/>
          </a:fillRef>
          <a:effectRef idx="0">
            <a:schemeClr val="dk1"/>
          </a:effectRef>
          <a:fontRef idx="minor">
            <a:schemeClr val="lt1"/>
          </a:fontRef>
        </p:style>
        <p:txBody>
          <a:bodyPr wrap="none" lIns="72000" tIns="54000" rIns="0" bIns="0" anchor="ctr"/>
          <a:lstStyle/>
          <a:p>
            <a:pPr marL="0" marR="0" lvl="0" indent="0" algn="l" defTabSz="914400" rtl="0" eaLnBrk="0" fontAlgn="base" latinLnBrk="0" hangingPunct="0">
              <a:lnSpc>
                <a:spcPts val="1000"/>
              </a:lnSpc>
              <a:spcBef>
                <a:spcPct val="40000"/>
              </a:spcBef>
              <a:spcAft>
                <a:spcPct val="0"/>
              </a:spcAft>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ＭＳ Ｐゴシック"/>
                <a:ea typeface="ＭＳ Ｐゴシック"/>
                <a:cs typeface="+mn-cs"/>
              </a:rPr>
              <a:t>令和８年９月～　実施</a:t>
            </a:r>
          </a:p>
        </p:txBody>
      </p:sp>
      <p:sp>
        <p:nvSpPr>
          <p:cNvPr id="25" name="Rectangle 5">
            <a:extLst>
              <a:ext uri="{FF2B5EF4-FFF2-40B4-BE49-F238E27FC236}">
                <a16:creationId xmlns:a16="http://schemas.microsoft.com/office/drawing/2014/main" id="{41D6396F-9EA3-FE35-9162-8BC999183DF8}"/>
              </a:ext>
            </a:extLst>
          </p:cNvPr>
          <p:cNvSpPr>
            <a:spLocks noChangeArrowheads="1"/>
          </p:cNvSpPr>
          <p:nvPr/>
        </p:nvSpPr>
        <p:spPr bwMode="auto">
          <a:xfrm>
            <a:off x="367933" y="2963905"/>
            <a:ext cx="7912479" cy="307933"/>
          </a:xfrm>
          <a:prstGeom prst="rect">
            <a:avLst/>
          </a:prstGeom>
          <a:noFill/>
          <a:ln w="9525">
            <a:noFill/>
            <a:miter lim="800000"/>
            <a:headEnd/>
            <a:tailEnd/>
          </a:ln>
        </p:spPr>
        <p:txBody>
          <a:bodyPr lIns="77929" tIns="0" rIns="77929" bIns="38964" anchor="ctr" anchorCtr="0"/>
          <a:lstStyle/>
          <a:p>
            <a:pPr marL="285750" lvl="0" indent="-285750" eaLnBrk="1" hangingPunct="1">
              <a:lnSpc>
                <a:spcPct val="150000"/>
              </a:lnSpc>
              <a:spcBef>
                <a:spcPts val="170"/>
              </a:spcBef>
              <a:spcAft>
                <a:spcPts val="170"/>
              </a:spcAft>
              <a:buFont typeface="Wingdings" panose="05000000000000000000" pitchFamily="2" charset="2"/>
              <a:buChar char="Ø"/>
              <a:tabLst>
                <a:tab pos="5111750" algn="l"/>
                <a:tab pos="6542088" algn="l"/>
                <a:tab pos="6635750" algn="l"/>
                <a:tab pos="6729413" algn="l"/>
              </a:tabLst>
              <a:defRPr/>
            </a:pPr>
            <a:r>
              <a:rPr kumimoji="1" lang="ja-JP" altLang="en-US" sz="1400" b="1" i="0" u="none" strike="noStrike" kern="1200" cap="none" spc="0" normalizeH="0" baseline="0" noProof="0" dirty="0">
                <a:ln>
                  <a:noFill/>
                </a:ln>
                <a:effectLst/>
                <a:uLnTx/>
                <a:uFillTx/>
                <a:latin typeface="ＭＳ Ｐゴシック" pitchFamily="50" charset="-128"/>
                <a:ea typeface="ＭＳ Ｐゴシック" charset="-128"/>
                <a:cs typeface="+mn-cs"/>
              </a:rPr>
              <a:t>企業主導型保育事業の保育料無償化</a:t>
            </a:r>
            <a:r>
              <a:rPr lang="ja-JP" altLang="en-US" sz="1400" b="1" dirty="0">
                <a:latin typeface="ＭＳ Ｐゴシック" pitchFamily="50" charset="-128"/>
                <a:ea typeface="ＭＳ Ｐゴシック" charset="-128"/>
              </a:rPr>
              <a:t> </a:t>
            </a:r>
            <a:r>
              <a:rPr kumimoji="1" lang="ja-JP" altLang="en-US" sz="1400" b="1" i="0" u="none" strike="noStrike" kern="1200" cap="none" spc="0" normalizeH="0" baseline="0" noProof="0" dirty="0">
                <a:ln>
                  <a:noFill/>
                </a:ln>
                <a:effectLst/>
                <a:uLnTx/>
                <a:uFillTx/>
                <a:latin typeface="ＭＳ Ｐゴシック" pitchFamily="50" charset="-128"/>
                <a:ea typeface="ＭＳ Ｐゴシック" charset="-128"/>
                <a:cs typeface="+mn-cs"/>
              </a:rPr>
              <a:t>（</a:t>
            </a:r>
            <a:r>
              <a:rPr lang="ja-JP" altLang="en-US" sz="1400" b="1" dirty="0">
                <a:latin typeface="ＭＳ Ｐゴシック" pitchFamily="50" charset="-128"/>
                <a:ea typeface="ＭＳ Ｐゴシック" charset="-128"/>
              </a:rPr>
              <a:t> １２億３，５００万円</a:t>
            </a:r>
            <a:r>
              <a:rPr kumimoji="1" lang="ja-JP" altLang="en-US" sz="1400" b="1" i="0" u="none" strike="noStrike" kern="1200" cap="none" spc="0" normalizeH="0" baseline="0" noProof="0" dirty="0">
                <a:ln>
                  <a:noFill/>
                </a:ln>
                <a:effectLst/>
                <a:uLnTx/>
                <a:uFillTx/>
                <a:latin typeface="ＭＳ Ｐゴシック" pitchFamily="50" charset="-128"/>
                <a:ea typeface="ＭＳ Ｐゴシック" charset="-128"/>
                <a:cs typeface="+mn-cs"/>
              </a:rPr>
              <a:t>）</a:t>
            </a:r>
            <a:endParaRPr kumimoji="1" lang="en-US" altLang="ja-JP" sz="1400" b="0" i="0" u="none" strike="noStrike" kern="1200" cap="none" spc="0" normalizeH="0" baseline="0" noProof="0" dirty="0">
              <a:ln>
                <a:noFill/>
              </a:ln>
              <a:effectLst/>
              <a:uLnTx/>
              <a:uFillTx/>
              <a:latin typeface="ＭＳ Ｐゴシック" pitchFamily="50" charset="-128"/>
              <a:ea typeface="ＭＳ Ｐゴシック" charset="-128"/>
              <a:cs typeface="+mn-cs"/>
            </a:endParaRPr>
          </a:p>
        </p:txBody>
      </p:sp>
      <p:sp>
        <p:nvSpPr>
          <p:cNvPr id="8" name="Rectangle 5">
            <a:extLst>
              <a:ext uri="{FF2B5EF4-FFF2-40B4-BE49-F238E27FC236}">
                <a16:creationId xmlns:a16="http://schemas.microsoft.com/office/drawing/2014/main" id="{F2409DD8-EC7F-2932-D3AC-E2DFFFFDEF68}"/>
              </a:ext>
            </a:extLst>
          </p:cNvPr>
          <p:cNvSpPr>
            <a:spLocks noChangeArrowheads="1"/>
          </p:cNvSpPr>
          <p:nvPr/>
        </p:nvSpPr>
        <p:spPr bwMode="auto">
          <a:xfrm>
            <a:off x="300389" y="484303"/>
            <a:ext cx="7815966" cy="355784"/>
          </a:xfrm>
          <a:prstGeom prst="rect">
            <a:avLst/>
          </a:prstGeom>
          <a:noFill/>
          <a:ln w="9525">
            <a:noFill/>
            <a:miter lim="800000"/>
            <a:headEnd/>
            <a:tailEnd/>
          </a:ln>
        </p:spPr>
        <p:txBody>
          <a:bodyPr lIns="77929" tIns="0" rIns="77929" bIns="38964" anchor="ctr" anchorCtr="0"/>
          <a:lstStyle/>
          <a:p>
            <a:pPr lvl="0" eaLnBrk="1" hangingPunct="1">
              <a:lnSpc>
                <a:spcPct val="150000"/>
              </a:lnSpc>
              <a:spcBef>
                <a:spcPts val="170"/>
              </a:spcBef>
              <a:spcAft>
                <a:spcPts val="170"/>
              </a:spcAft>
              <a:tabLst>
                <a:tab pos="5111750" algn="l"/>
                <a:tab pos="6542088" algn="l"/>
                <a:tab pos="6635750" algn="l"/>
                <a:tab pos="6729413" algn="l"/>
              </a:tabLst>
              <a:defRPr/>
            </a:pPr>
            <a:r>
              <a:rPr kumimoji="1" lang="ja-JP" altLang="en-US" sz="1600" b="1" i="0" u="none" strike="noStrike" kern="1200" cap="none" spc="0" normalizeH="0" baseline="0" noProof="0" dirty="0">
                <a:ln>
                  <a:noFill/>
                </a:ln>
                <a:effectLst/>
                <a:uLnTx/>
                <a:uFillTx/>
                <a:latin typeface="ＭＳ Ｐゴシック" pitchFamily="50" charset="-128"/>
                <a:ea typeface="ＭＳ Ｐゴシック" charset="-128"/>
                <a:cs typeface="+mn-cs"/>
              </a:rPr>
              <a:t>■　０～２歳児の保育料無償化 　　　　　　　　　　　　　　　　  （</a:t>
            </a:r>
            <a:r>
              <a:rPr lang="ja-JP" altLang="en-US" sz="1600" b="1" dirty="0">
                <a:latin typeface="ＭＳ Ｐゴシック" pitchFamily="50" charset="-128"/>
                <a:ea typeface="ＭＳ Ｐゴシック" charset="-128"/>
              </a:rPr>
              <a:t> </a:t>
            </a:r>
            <a:r>
              <a:rPr lang="zh-TW" altLang="en-US" sz="1600" b="1" dirty="0">
                <a:latin typeface="ＭＳ Ｐゴシック" pitchFamily="50" charset="-128"/>
                <a:ea typeface="ＭＳ Ｐゴシック" charset="-128"/>
              </a:rPr>
              <a:t>８７億</a:t>
            </a:r>
            <a:r>
              <a:rPr lang="ja-JP" altLang="en-US" sz="1600" b="1" dirty="0">
                <a:latin typeface="ＭＳ Ｐゴシック" pitchFamily="50" charset="-128"/>
                <a:ea typeface="ＭＳ Ｐゴシック" charset="-128"/>
              </a:rPr>
              <a:t>６，０００</a:t>
            </a:r>
            <a:r>
              <a:rPr lang="zh-TW" altLang="en-US" sz="1600" b="1" dirty="0">
                <a:latin typeface="ＭＳ Ｐゴシック" pitchFamily="50" charset="-128"/>
                <a:ea typeface="ＭＳ Ｐゴシック" charset="-128"/>
              </a:rPr>
              <a:t>万円</a:t>
            </a:r>
            <a:r>
              <a:rPr kumimoji="1" lang="ja-JP" altLang="en-US" sz="1600" b="1" i="0" u="none" strike="noStrike" kern="1200" cap="none" spc="0" normalizeH="0" baseline="0" noProof="0" dirty="0">
                <a:ln>
                  <a:noFill/>
                </a:ln>
                <a:effectLst/>
                <a:uLnTx/>
                <a:uFillTx/>
                <a:latin typeface="ＭＳ Ｐゴシック" pitchFamily="50" charset="-128"/>
                <a:ea typeface="ＭＳ Ｐゴシック" charset="-128"/>
                <a:cs typeface="+mn-cs"/>
              </a:rPr>
              <a:t>）</a:t>
            </a:r>
            <a:endParaRPr kumimoji="1" lang="en-US" altLang="ja-JP" sz="1600" b="0" i="0" u="none" strike="noStrike" kern="1200" cap="none" spc="0" normalizeH="0" baseline="0" noProof="0" dirty="0">
              <a:ln>
                <a:noFill/>
              </a:ln>
              <a:effectLst/>
              <a:uLnTx/>
              <a:uFillTx/>
              <a:latin typeface="ＭＳ Ｐゴシック" pitchFamily="50" charset="-128"/>
              <a:ea typeface="ＭＳ Ｐゴシック" charset="-128"/>
              <a:cs typeface="+mn-cs"/>
            </a:endParaRPr>
          </a:p>
        </p:txBody>
      </p:sp>
      <p:sp>
        <p:nvSpPr>
          <p:cNvPr id="12" name="角丸四角形 47">
            <a:extLst>
              <a:ext uri="{FF2B5EF4-FFF2-40B4-BE49-F238E27FC236}">
                <a16:creationId xmlns:a16="http://schemas.microsoft.com/office/drawing/2014/main" id="{476973C4-A3B3-35E6-854B-75D63EC7A105}"/>
              </a:ext>
            </a:extLst>
          </p:cNvPr>
          <p:cNvSpPr/>
          <p:nvPr/>
        </p:nvSpPr>
        <p:spPr>
          <a:xfrm>
            <a:off x="77332" y="4496532"/>
            <a:ext cx="288925" cy="307932"/>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HG丸ｺﾞｼｯｸM-PRO" pitchFamily="50" charset="-128"/>
                <a:ea typeface="HG丸ｺﾞｼｯｸM-PRO" pitchFamily="50" charset="-128"/>
                <a:cs typeface="+mn-cs"/>
              </a:rPr>
              <a:t>拡</a:t>
            </a:r>
          </a:p>
        </p:txBody>
      </p:sp>
      <p:sp>
        <p:nvSpPr>
          <p:cNvPr id="21" name="Rectangle 5">
            <a:extLst>
              <a:ext uri="{FF2B5EF4-FFF2-40B4-BE49-F238E27FC236}">
                <a16:creationId xmlns:a16="http://schemas.microsoft.com/office/drawing/2014/main" id="{6C0585CC-1EA4-86CA-1462-10107B04CE34}"/>
              </a:ext>
            </a:extLst>
          </p:cNvPr>
          <p:cNvSpPr>
            <a:spLocks noChangeArrowheads="1"/>
          </p:cNvSpPr>
          <p:nvPr/>
        </p:nvSpPr>
        <p:spPr bwMode="auto">
          <a:xfrm>
            <a:off x="320536" y="4468865"/>
            <a:ext cx="7912479" cy="307933"/>
          </a:xfrm>
          <a:prstGeom prst="rect">
            <a:avLst/>
          </a:prstGeom>
          <a:noFill/>
          <a:ln w="9525">
            <a:noFill/>
            <a:miter lim="800000"/>
            <a:headEnd/>
            <a:tailEnd/>
          </a:ln>
        </p:spPr>
        <p:txBody>
          <a:bodyPr lIns="77929" tIns="0" rIns="77929" bIns="38964" anchor="ctr" anchorCtr="0"/>
          <a:lstStyle/>
          <a:p>
            <a:pPr lvl="0" eaLnBrk="1" hangingPunct="1">
              <a:lnSpc>
                <a:spcPct val="150000"/>
              </a:lnSpc>
              <a:spcBef>
                <a:spcPts val="170"/>
              </a:spcBef>
              <a:spcAft>
                <a:spcPts val="170"/>
              </a:spcAft>
              <a:tabLst>
                <a:tab pos="5111750" algn="l"/>
                <a:tab pos="6542088" algn="l"/>
                <a:tab pos="6635750" algn="l"/>
                <a:tab pos="6729413" algn="l"/>
              </a:tabLst>
              <a:defRPr/>
            </a:pPr>
            <a:r>
              <a:rPr lang="ja-JP" altLang="en-US" sz="1400" b="1" dirty="0">
                <a:latin typeface="ＭＳ Ｐゴシック" panose="020B0600070205080204" pitchFamily="50" charset="-128"/>
              </a:rPr>
              <a:t>■</a:t>
            </a:r>
            <a:r>
              <a:rPr lang="ja-JP" altLang="ja-JP" sz="1400" b="1" dirty="0">
                <a:latin typeface="ＭＳ Ｐゴシック" panose="020B0600070205080204" pitchFamily="50" charset="-128"/>
              </a:rPr>
              <a:t>　</a:t>
            </a:r>
            <a:r>
              <a:rPr lang="ja-JP" altLang="en-US" sz="1400" b="1" dirty="0">
                <a:latin typeface="ＭＳ Ｐゴシック" panose="020B0600070205080204" pitchFamily="50" charset="-128"/>
              </a:rPr>
              <a:t>子育てサポートアプリ・クーポン運用事業                      　　　</a:t>
            </a:r>
            <a:r>
              <a:rPr lang="ja-JP" altLang="en-US" sz="1600" b="1" dirty="0">
                <a:latin typeface="ＭＳ Ｐゴシック" pitchFamily="50" charset="-128"/>
                <a:ea typeface="ＭＳ Ｐゴシック" charset="-128"/>
              </a:rPr>
              <a:t>（ ２７億１，２００万円）</a:t>
            </a:r>
            <a:r>
              <a:rPr lang="en-US" altLang="ja-JP" sz="1400" b="1" dirty="0">
                <a:latin typeface="ＭＳ Ｐゴシック" panose="020B0600070205080204" pitchFamily="50" charset="-128"/>
              </a:rPr>
              <a:t>【</a:t>
            </a:r>
            <a:r>
              <a:rPr lang="ja-JP" altLang="en-US" sz="1400" b="1" dirty="0">
                <a:latin typeface="ＭＳ Ｐゴシック" panose="020B0600070205080204" pitchFamily="50" charset="-128"/>
              </a:rPr>
              <a:t>後掲</a:t>
            </a:r>
            <a:r>
              <a:rPr lang="en-US" altLang="ja-JP" sz="1400" b="1" dirty="0">
                <a:latin typeface="ＭＳ Ｐゴシック" panose="020B0600070205080204" pitchFamily="50" charset="-128"/>
              </a:rPr>
              <a:t>】</a:t>
            </a:r>
            <a:endParaRPr kumimoji="1" lang="en-US" altLang="ja-JP" sz="1400" b="0" i="0" u="none" strike="noStrike" kern="1200" cap="none" spc="0" normalizeH="0" baseline="0" noProof="0" dirty="0">
              <a:ln>
                <a:noFill/>
              </a:ln>
              <a:effectLst/>
              <a:uLnTx/>
              <a:uFillTx/>
              <a:latin typeface="ＭＳ Ｐゴシック" pitchFamily="50" charset="-128"/>
              <a:ea typeface="ＭＳ Ｐゴシック" charset="-128"/>
              <a:cs typeface="+mn-cs"/>
            </a:endParaRPr>
          </a:p>
        </p:txBody>
      </p:sp>
      <p:sp>
        <p:nvSpPr>
          <p:cNvPr id="11" name="Rectangle 5">
            <a:extLst>
              <a:ext uri="{FF2B5EF4-FFF2-40B4-BE49-F238E27FC236}">
                <a16:creationId xmlns:a16="http://schemas.microsoft.com/office/drawing/2014/main" id="{559D4DB1-F1A2-9E3B-8265-B521958D0FFA}"/>
              </a:ext>
            </a:extLst>
          </p:cNvPr>
          <p:cNvSpPr>
            <a:spLocks noChangeArrowheads="1"/>
          </p:cNvSpPr>
          <p:nvPr/>
        </p:nvSpPr>
        <p:spPr bwMode="auto">
          <a:xfrm>
            <a:off x="435904" y="4777543"/>
            <a:ext cx="7787457" cy="291837"/>
          </a:xfrm>
          <a:prstGeom prst="rect">
            <a:avLst/>
          </a:prstGeom>
          <a:noFill/>
          <a:ln w="9525">
            <a:noFill/>
            <a:miter lim="800000"/>
            <a:headEnd/>
            <a:tailEnd/>
          </a:ln>
        </p:spPr>
        <p:txBody>
          <a:bodyPr lIns="77929" tIns="38964" rIns="77929" bIns="38964"/>
          <a:lstStyle/>
          <a:p>
            <a:pPr marL="285750" lvl="0" indent="-285750">
              <a:spcBef>
                <a:spcPts val="175"/>
              </a:spcBef>
              <a:spcAft>
                <a:spcPts val="175"/>
              </a:spcAft>
              <a:buFont typeface="Arial" panose="020B0604020202020204" pitchFamily="34" charset="0"/>
              <a:buChar char="•"/>
              <a:defRPr/>
            </a:pPr>
            <a:r>
              <a:rPr lang="ja-JP" altLang="en-US" sz="1400" dirty="0">
                <a:latin typeface="ＭＳ Ｐゴシック" charset="-128"/>
                <a:ea typeface="ＭＳ Ｐゴシック" charset="-128"/>
              </a:rPr>
              <a:t>在宅等子育て家庭の０～２歳児を対象に、子育てサポートアプリを活用して電子クーポンを配付</a:t>
            </a:r>
            <a:endParaRPr lang="en-US" altLang="ja-JP" sz="1400" dirty="0">
              <a:latin typeface="ＭＳ Ｐゴシック" charset="-128"/>
              <a:ea typeface="ＭＳ Ｐゴシック" charset="-128"/>
            </a:endParaRPr>
          </a:p>
        </p:txBody>
      </p:sp>
      <p:sp>
        <p:nvSpPr>
          <p:cNvPr id="13" name="角丸四角形 47">
            <a:extLst>
              <a:ext uri="{FF2B5EF4-FFF2-40B4-BE49-F238E27FC236}">
                <a16:creationId xmlns:a16="http://schemas.microsoft.com/office/drawing/2014/main" id="{B8D00EF5-E7C2-516D-014E-5B0871039AE1}"/>
              </a:ext>
            </a:extLst>
          </p:cNvPr>
          <p:cNvSpPr/>
          <p:nvPr/>
        </p:nvSpPr>
        <p:spPr>
          <a:xfrm>
            <a:off x="77332" y="2982913"/>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schemeClr val="tx1"/>
                </a:solidFill>
                <a:effectLst/>
                <a:uLnTx/>
                <a:uFillTx/>
                <a:latin typeface="HG丸ｺﾞｼｯｸM-PRO" pitchFamily="50" charset="-128"/>
                <a:ea typeface="HG丸ｺﾞｼｯｸM-PRO" pitchFamily="50" charset="-128"/>
                <a:cs typeface="+mn-cs"/>
              </a:rPr>
              <a:t>新</a:t>
            </a:r>
          </a:p>
        </p:txBody>
      </p:sp>
      <p:sp>
        <p:nvSpPr>
          <p:cNvPr id="6" name="スライド番号プレースホルダ 3">
            <a:extLst>
              <a:ext uri="{FF2B5EF4-FFF2-40B4-BE49-F238E27FC236}">
                <a16:creationId xmlns:a16="http://schemas.microsoft.com/office/drawing/2014/main" id="{18CF1F38-28D9-5AA2-9A9B-BA114FCF1D6C}"/>
              </a:ext>
            </a:extLst>
          </p:cNvPr>
          <p:cNvSpPr txBox="1">
            <a:spLocks noGrp="1"/>
          </p:cNvSpPr>
          <p:nvPr/>
        </p:nvSpPr>
        <p:spPr bwMode="auto">
          <a:xfrm>
            <a:off x="6976063" y="4763303"/>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12</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148718106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89826-FD7F-32C2-9609-E8EF79CEA6D5}"/>
            </a:ext>
          </a:extLst>
        </p:cNvPr>
        <p:cNvGrpSpPr/>
        <p:nvPr/>
      </p:nvGrpSpPr>
      <p:grpSpPr>
        <a:xfrm>
          <a:off x="0" y="0"/>
          <a:ext cx="0" cy="0"/>
          <a:chOff x="0" y="0"/>
          <a:chExt cx="0" cy="0"/>
        </a:xfrm>
      </p:grpSpPr>
      <p:sp>
        <p:nvSpPr>
          <p:cNvPr id="14" name="Rectangle 4">
            <a:extLst>
              <a:ext uri="{FF2B5EF4-FFF2-40B4-BE49-F238E27FC236}">
                <a16:creationId xmlns:a16="http://schemas.microsoft.com/office/drawing/2014/main" id="{E0F2FD6C-3BFF-7757-9F5E-F1439446A27E}"/>
              </a:ext>
            </a:extLst>
          </p:cNvPr>
          <p:cNvSpPr>
            <a:spLocks noChangeArrowheads="1"/>
          </p:cNvSpPr>
          <p:nvPr/>
        </p:nvSpPr>
        <p:spPr bwMode="auto">
          <a:xfrm>
            <a:off x="-1588" y="4763"/>
            <a:ext cx="9145588" cy="480286"/>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待機児童ゼロの維持と保育を必要とする全ての児童の入所枠確保</a:t>
            </a:r>
            <a:endParaRPr lang="en-US" altLang="ja-JP"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2" name="角丸四角形 1">
            <a:extLst>
              <a:ext uri="{FF2B5EF4-FFF2-40B4-BE49-F238E27FC236}">
                <a16:creationId xmlns:a16="http://schemas.microsoft.com/office/drawing/2014/main" id="{50307A04-FA23-D7F1-C741-F82F9CBD2678}"/>
              </a:ext>
            </a:extLst>
          </p:cNvPr>
          <p:cNvSpPr/>
          <p:nvPr/>
        </p:nvSpPr>
        <p:spPr>
          <a:xfrm>
            <a:off x="103646" y="538184"/>
            <a:ext cx="8101747" cy="272526"/>
          </a:xfrm>
          <a:prstGeom prst="homePlate">
            <a:avLst/>
          </a:prstGeom>
        </p:spPr>
        <p:style>
          <a:lnRef idx="2">
            <a:schemeClr val="accent2"/>
          </a:lnRef>
          <a:fillRef idx="1">
            <a:schemeClr val="lt1"/>
          </a:fillRef>
          <a:effectRef idx="0">
            <a:schemeClr val="accent2"/>
          </a:effectRef>
          <a:fontRef idx="minor">
            <a:schemeClr val="dk1"/>
          </a:fontRef>
        </p:style>
        <p:txBody>
          <a:bodyPr rtlCol="0" anchor="t"/>
          <a:lstStyle/>
          <a:p>
            <a:pPr>
              <a:defRPr/>
            </a:pPr>
            <a:r>
              <a:rPr lang="ja-JP" altLang="en-US" sz="1400" b="1" dirty="0">
                <a:solidFill>
                  <a:schemeClr val="tx1"/>
                </a:solidFill>
                <a:latin typeface="ＭＳ Ｐゴシック" panose="020B0600070205080204" pitchFamily="50" charset="-128"/>
                <a:cs typeface="メイリオ" panose="020B0604030504040204" pitchFamily="50" charset="-128"/>
              </a:rPr>
              <a:t>第１子保育料無償化等で増加が見込まれる保育ニーズも見据えた入所枠を確保</a:t>
            </a:r>
          </a:p>
        </p:txBody>
      </p:sp>
      <p:sp>
        <p:nvSpPr>
          <p:cNvPr id="5" name="Rectangle 4">
            <a:extLst>
              <a:ext uri="{FF2B5EF4-FFF2-40B4-BE49-F238E27FC236}">
                <a16:creationId xmlns:a16="http://schemas.microsoft.com/office/drawing/2014/main" id="{D5E18ABD-CB23-DA1B-F68F-0A14D94A07FB}"/>
              </a:ext>
            </a:extLst>
          </p:cNvPr>
          <p:cNvSpPr>
            <a:spLocks noChangeArrowheads="1"/>
          </p:cNvSpPr>
          <p:nvPr/>
        </p:nvSpPr>
        <p:spPr bwMode="auto">
          <a:xfrm>
            <a:off x="7019880" y="79671"/>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13" name="テキスト ボックス 40">
            <a:extLst>
              <a:ext uri="{FF2B5EF4-FFF2-40B4-BE49-F238E27FC236}">
                <a16:creationId xmlns:a16="http://schemas.microsoft.com/office/drawing/2014/main" id="{2E6F5CA3-C8BB-731C-C6BF-7A51D821BB00}"/>
              </a:ext>
            </a:extLst>
          </p:cNvPr>
          <p:cNvSpPr txBox="1">
            <a:spLocks noChangeArrowheads="1"/>
          </p:cNvSpPr>
          <p:nvPr/>
        </p:nvSpPr>
        <p:spPr bwMode="auto">
          <a:xfrm>
            <a:off x="103646" y="1469556"/>
            <a:ext cx="8622455" cy="356480"/>
          </a:xfrm>
          <a:prstGeom prst="trapezoid">
            <a:avLst/>
          </a:prstGeom>
          <a:solidFill>
            <a:schemeClr val="accent2">
              <a:lumMod val="20000"/>
              <a:lumOff val="80000"/>
            </a:schemeClr>
          </a:solidFill>
          <a:ln w="12700">
            <a:solidFill>
              <a:schemeClr val="accent2"/>
            </a:solidFill>
          </a:ln>
        </p:spPr>
        <p:style>
          <a:lnRef idx="2">
            <a:schemeClr val="dk1"/>
          </a:lnRef>
          <a:fillRef idx="1">
            <a:schemeClr val="lt1"/>
          </a:fillRef>
          <a:effectRef idx="0">
            <a:schemeClr val="dk1"/>
          </a:effectRef>
          <a:fontRef idx="minor">
            <a:schemeClr val="dk1"/>
          </a:fontRef>
        </p:style>
        <p:txBody>
          <a:bodyPr wrap="square" anchor="b">
            <a:noAutofit/>
          </a:bodyPr>
          <a:lstStyle/>
          <a:p>
            <a:r>
              <a:rPr lang="ja-JP" altLang="en-US" sz="1200" b="1" dirty="0">
                <a:solidFill>
                  <a:schemeClr val="tx1"/>
                </a:solidFill>
                <a:latin typeface="ＭＳ Ｐゴシック"/>
                <a:ea typeface="ＭＳ Ｐゴシック"/>
              </a:rPr>
              <a:t>　　　　　　　　　　　　　　　　　　　　　　　　　</a:t>
            </a:r>
            <a:r>
              <a:rPr lang="ja-JP" altLang="en-US" sz="1400" b="1" dirty="0">
                <a:solidFill>
                  <a:schemeClr val="tx1"/>
                </a:solidFill>
                <a:latin typeface="ＭＳ Ｐゴシック"/>
                <a:ea typeface="ＭＳ Ｐゴシック"/>
              </a:rPr>
              <a:t>保 育 人 材 の 確 保 対 策 事 業</a:t>
            </a:r>
            <a:endParaRPr lang="en-US" altLang="ja-JP" sz="1200" b="1" dirty="0">
              <a:solidFill>
                <a:schemeClr val="tx1"/>
              </a:solidFill>
              <a:latin typeface="ＭＳ Ｐゴシック"/>
              <a:ea typeface="ＭＳ Ｐゴシック"/>
            </a:endParaRPr>
          </a:p>
        </p:txBody>
      </p:sp>
      <p:sp>
        <p:nvSpPr>
          <p:cNvPr id="10261" name="テキスト ボックス 40">
            <a:extLst>
              <a:ext uri="{FF2B5EF4-FFF2-40B4-BE49-F238E27FC236}">
                <a16:creationId xmlns:a16="http://schemas.microsoft.com/office/drawing/2014/main" id="{4C035209-F955-D24A-ACAB-3B3E698D7EE7}"/>
              </a:ext>
            </a:extLst>
          </p:cNvPr>
          <p:cNvSpPr txBox="1">
            <a:spLocks noChangeArrowheads="1"/>
          </p:cNvSpPr>
          <p:nvPr/>
        </p:nvSpPr>
        <p:spPr bwMode="auto">
          <a:xfrm>
            <a:off x="279059" y="872185"/>
            <a:ext cx="3027441" cy="686728"/>
          </a:xfrm>
          <a:prstGeom prst="rect">
            <a:avLst/>
          </a:prstGeom>
          <a:solidFill>
            <a:schemeClr val="accent2"/>
          </a:solidFill>
          <a:ln/>
        </p:spPr>
        <p:style>
          <a:lnRef idx="2">
            <a:schemeClr val="accent2"/>
          </a:lnRef>
          <a:fillRef idx="1">
            <a:schemeClr val="lt1"/>
          </a:fillRef>
          <a:effectRef idx="0">
            <a:schemeClr val="accent2"/>
          </a:effectRef>
          <a:fontRef idx="minor">
            <a:schemeClr val="dk1"/>
          </a:fontRef>
        </p:style>
        <p:txBody>
          <a:bodyPr wrap="square">
            <a:noAutofit/>
          </a:bodyPr>
          <a:lstStyle/>
          <a:p>
            <a:r>
              <a:rPr lang="ja-JP" altLang="en-US" sz="1400" b="1" dirty="0">
                <a:solidFill>
                  <a:schemeClr val="bg1"/>
                </a:solidFill>
                <a:latin typeface="ＭＳ Ｐゴシック"/>
                <a:ea typeface="ＭＳ Ｐゴシック"/>
              </a:rPr>
              <a:t>保育所等整備による対応　</a:t>
            </a:r>
            <a:r>
              <a:rPr lang="en-US" altLang="ja-JP" sz="1400" b="1" dirty="0">
                <a:solidFill>
                  <a:schemeClr val="bg1"/>
                </a:solidFill>
                <a:latin typeface="ＭＳ Ｐゴシック"/>
                <a:ea typeface="ＭＳ Ｐゴシック"/>
              </a:rPr>
              <a:t>2,713</a:t>
            </a:r>
            <a:r>
              <a:rPr lang="ja-JP" altLang="en-US" sz="1400" b="1" dirty="0">
                <a:solidFill>
                  <a:schemeClr val="bg1"/>
                </a:solidFill>
                <a:latin typeface="ＭＳ Ｐゴシック"/>
                <a:ea typeface="ＭＳ Ｐゴシック"/>
              </a:rPr>
              <a:t>人分</a:t>
            </a:r>
            <a:endParaRPr lang="en-US" altLang="ja-JP" sz="1400" b="1" dirty="0">
              <a:solidFill>
                <a:schemeClr val="bg1"/>
              </a:solidFill>
              <a:latin typeface="ＭＳ Ｐゴシック"/>
              <a:ea typeface="ＭＳ Ｐゴシック"/>
            </a:endParaRPr>
          </a:p>
        </p:txBody>
      </p:sp>
      <p:sp>
        <p:nvSpPr>
          <p:cNvPr id="6" name="テキスト ボックス 40">
            <a:extLst>
              <a:ext uri="{FF2B5EF4-FFF2-40B4-BE49-F238E27FC236}">
                <a16:creationId xmlns:a16="http://schemas.microsoft.com/office/drawing/2014/main" id="{A23B223B-21D0-3AA4-B2D3-4BFA3FC3BEFC}"/>
              </a:ext>
            </a:extLst>
          </p:cNvPr>
          <p:cNvSpPr txBox="1">
            <a:spLocks noChangeArrowheads="1"/>
          </p:cNvSpPr>
          <p:nvPr/>
        </p:nvSpPr>
        <p:spPr bwMode="auto">
          <a:xfrm>
            <a:off x="3878240" y="871992"/>
            <a:ext cx="4683692" cy="686728"/>
          </a:xfrm>
          <a:prstGeom prst="rect">
            <a:avLst/>
          </a:prstGeom>
          <a:solidFill>
            <a:schemeClr val="accent2"/>
          </a:solidFill>
          <a:ln/>
        </p:spPr>
        <p:style>
          <a:lnRef idx="2">
            <a:schemeClr val="accent2"/>
          </a:lnRef>
          <a:fillRef idx="1">
            <a:schemeClr val="lt1"/>
          </a:fillRef>
          <a:effectRef idx="0">
            <a:schemeClr val="accent2"/>
          </a:effectRef>
          <a:fontRef idx="minor">
            <a:schemeClr val="dk1"/>
          </a:fontRef>
        </p:style>
        <p:txBody>
          <a:bodyPr wrap="square">
            <a:noAutofit/>
          </a:bodyPr>
          <a:lstStyle/>
          <a:p>
            <a:r>
              <a:rPr lang="ja-JP" altLang="en-US" sz="1400" b="1" dirty="0">
                <a:solidFill>
                  <a:schemeClr val="bg1"/>
                </a:solidFill>
                <a:latin typeface="ＭＳ Ｐゴシック"/>
                <a:ea typeface="ＭＳ Ｐゴシック"/>
              </a:rPr>
              <a:t>既存施設の活用等による対応　</a:t>
            </a:r>
            <a:r>
              <a:rPr lang="en-US" altLang="ja-JP" sz="1400" b="1" dirty="0">
                <a:solidFill>
                  <a:schemeClr val="bg1"/>
                </a:solidFill>
                <a:latin typeface="ＭＳ Ｐゴシック"/>
                <a:ea typeface="ＭＳ Ｐゴシック"/>
              </a:rPr>
              <a:t>2,500</a:t>
            </a:r>
            <a:r>
              <a:rPr lang="ja-JP" altLang="en-US" sz="1400" b="1" dirty="0">
                <a:solidFill>
                  <a:schemeClr val="bg1"/>
                </a:solidFill>
                <a:latin typeface="ＭＳ Ｐゴシック"/>
                <a:ea typeface="ＭＳ Ｐゴシック"/>
              </a:rPr>
              <a:t>人分</a:t>
            </a:r>
            <a:endParaRPr lang="en-US" altLang="ja-JP" sz="1400" b="1" dirty="0">
              <a:solidFill>
                <a:schemeClr val="bg1"/>
              </a:solidFill>
              <a:latin typeface="ＭＳ Ｐゴシック"/>
              <a:ea typeface="ＭＳ Ｐゴシック"/>
            </a:endParaRPr>
          </a:p>
        </p:txBody>
      </p:sp>
      <p:sp>
        <p:nvSpPr>
          <p:cNvPr id="15" name="加算記号 14">
            <a:extLst>
              <a:ext uri="{FF2B5EF4-FFF2-40B4-BE49-F238E27FC236}">
                <a16:creationId xmlns:a16="http://schemas.microsoft.com/office/drawing/2014/main" id="{9BDC71FE-E018-4BBD-89C1-E776EEEF70D6}"/>
              </a:ext>
            </a:extLst>
          </p:cNvPr>
          <p:cNvSpPr/>
          <p:nvPr/>
        </p:nvSpPr>
        <p:spPr>
          <a:xfrm>
            <a:off x="3390683" y="1027553"/>
            <a:ext cx="396000" cy="396000"/>
          </a:xfrm>
          <a:prstGeom prst="mathPlus">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dirty="0"/>
          </a:p>
        </p:txBody>
      </p:sp>
      <p:sp>
        <p:nvSpPr>
          <p:cNvPr id="16" name="テキスト ボックス 40">
            <a:extLst>
              <a:ext uri="{FF2B5EF4-FFF2-40B4-BE49-F238E27FC236}">
                <a16:creationId xmlns:a16="http://schemas.microsoft.com/office/drawing/2014/main" id="{1FC82141-FC08-2F79-2662-0A6070CF915E}"/>
              </a:ext>
            </a:extLst>
          </p:cNvPr>
          <p:cNvSpPr txBox="1">
            <a:spLocks noChangeArrowheads="1"/>
          </p:cNvSpPr>
          <p:nvPr/>
        </p:nvSpPr>
        <p:spPr bwMode="auto">
          <a:xfrm>
            <a:off x="444735" y="1147746"/>
            <a:ext cx="2296254" cy="389423"/>
          </a:xfrm>
          <a:prstGeom prst="roundRect">
            <a:avLst/>
          </a:prstGeom>
          <a:solidFill>
            <a:schemeClr val="bg1"/>
          </a:solidFill>
          <a:ln w="6350"/>
        </p:spPr>
        <p:style>
          <a:lnRef idx="2">
            <a:schemeClr val="accent6"/>
          </a:lnRef>
          <a:fillRef idx="1">
            <a:schemeClr val="lt1"/>
          </a:fillRef>
          <a:effectRef idx="0">
            <a:schemeClr val="accent6"/>
          </a:effectRef>
          <a:fontRef idx="minor">
            <a:schemeClr val="dk1"/>
          </a:fontRef>
        </p:style>
        <p:txBody>
          <a:bodyPr wrap="square" lIns="0" tIns="0" rIns="0" bIns="0" anchor="ctr">
            <a:noAutofit/>
          </a:bodyPr>
          <a:lstStyle/>
          <a:p>
            <a:r>
              <a:rPr lang="ja-JP" altLang="en-US" sz="1050" b="1" dirty="0">
                <a:solidFill>
                  <a:schemeClr val="tx1"/>
                </a:solidFill>
                <a:latin typeface="ＭＳ Ｐゴシック"/>
                <a:ea typeface="ＭＳ Ｐゴシック"/>
              </a:rPr>
              <a:t> ・認可保育所の創設</a:t>
            </a:r>
            <a:endParaRPr lang="en-US" altLang="ja-JP" sz="1050" b="1" dirty="0">
              <a:solidFill>
                <a:schemeClr val="tx1"/>
              </a:solidFill>
              <a:latin typeface="ＭＳ Ｐゴシック"/>
              <a:ea typeface="ＭＳ Ｐゴシック"/>
            </a:endParaRPr>
          </a:p>
          <a:p>
            <a:r>
              <a:rPr lang="ja-JP" altLang="en-US" sz="1050" b="1" dirty="0">
                <a:solidFill>
                  <a:schemeClr val="tx1"/>
                </a:solidFill>
                <a:latin typeface="ＭＳ Ｐゴシック"/>
                <a:ea typeface="ＭＳ Ｐゴシック"/>
              </a:rPr>
              <a:t> ・地域型保育事業の創設　など</a:t>
            </a:r>
            <a:endParaRPr lang="en-US" altLang="ja-JP" sz="1050" b="1" dirty="0">
              <a:solidFill>
                <a:schemeClr val="tx1"/>
              </a:solidFill>
              <a:latin typeface="ＭＳ Ｐゴシック"/>
              <a:ea typeface="ＭＳ Ｐゴシック"/>
            </a:endParaRPr>
          </a:p>
        </p:txBody>
      </p:sp>
      <p:sp>
        <p:nvSpPr>
          <p:cNvPr id="24" name="テキスト ボックス 40">
            <a:extLst>
              <a:ext uri="{FF2B5EF4-FFF2-40B4-BE49-F238E27FC236}">
                <a16:creationId xmlns:a16="http://schemas.microsoft.com/office/drawing/2014/main" id="{9DF17EB0-E26E-BD1C-FE35-7F9E2ACE8852}"/>
              </a:ext>
            </a:extLst>
          </p:cNvPr>
          <p:cNvSpPr txBox="1">
            <a:spLocks noChangeArrowheads="1"/>
          </p:cNvSpPr>
          <p:nvPr/>
        </p:nvSpPr>
        <p:spPr bwMode="auto">
          <a:xfrm>
            <a:off x="6881860" y="1171099"/>
            <a:ext cx="1577125" cy="351635"/>
          </a:xfrm>
          <a:prstGeom prst="roundRect">
            <a:avLst/>
          </a:prstGeom>
          <a:solidFill>
            <a:schemeClr val="bg1"/>
          </a:solidFill>
          <a:ln w="6350"/>
        </p:spPr>
        <p:style>
          <a:lnRef idx="2">
            <a:schemeClr val="accent6"/>
          </a:lnRef>
          <a:fillRef idx="1">
            <a:schemeClr val="lt1"/>
          </a:fillRef>
          <a:effectRef idx="0">
            <a:schemeClr val="accent6"/>
          </a:effectRef>
          <a:fontRef idx="minor">
            <a:schemeClr val="dk1"/>
          </a:fontRef>
        </p:style>
        <p:txBody>
          <a:bodyPr wrap="square" lIns="0" tIns="0" rIns="0" bIns="0" anchor="ctr">
            <a:noAutofit/>
          </a:bodyPr>
          <a:lstStyle/>
          <a:p>
            <a:r>
              <a:rPr lang="ja-JP" altLang="en-US" sz="1050" b="1" dirty="0">
                <a:solidFill>
                  <a:schemeClr val="tx1"/>
                </a:solidFill>
                <a:latin typeface="ＭＳ Ｐゴシック"/>
                <a:ea typeface="ＭＳ Ｐゴシック"/>
              </a:rPr>
              <a:t>・障がい児の受入れ強化</a:t>
            </a:r>
            <a:endParaRPr lang="en-US" altLang="ja-JP" sz="1050" b="1" dirty="0">
              <a:solidFill>
                <a:schemeClr val="tx1"/>
              </a:solidFill>
              <a:latin typeface="ＭＳ Ｐゴシック"/>
              <a:ea typeface="ＭＳ Ｐゴシック"/>
            </a:endParaRPr>
          </a:p>
        </p:txBody>
      </p:sp>
      <p:sp>
        <p:nvSpPr>
          <p:cNvPr id="26" name="テキスト ボックス 40">
            <a:extLst>
              <a:ext uri="{FF2B5EF4-FFF2-40B4-BE49-F238E27FC236}">
                <a16:creationId xmlns:a16="http://schemas.microsoft.com/office/drawing/2014/main" id="{858E3081-9EB1-96C7-C4CB-626741D29DE5}"/>
              </a:ext>
            </a:extLst>
          </p:cNvPr>
          <p:cNvSpPr txBox="1">
            <a:spLocks noChangeArrowheads="1"/>
          </p:cNvSpPr>
          <p:nvPr/>
        </p:nvSpPr>
        <p:spPr bwMode="auto">
          <a:xfrm>
            <a:off x="3997190" y="1163684"/>
            <a:ext cx="2800487" cy="357545"/>
          </a:xfrm>
          <a:prstGeom prst="roundRect">
            <a:avLst/>
          </a:prstGeom>
          <a:solidFill>
            <a:schemeClr val="bg1"/>
          </a:solidFill>
          <a:ln w="6350"/>
        </p:spPr>
        <p:style>
          <a:lnRef idx="2">
            <a:schemeClr val="accent6"/>
          </a:lnRef>
          <a:fillRef idx="1">
            <a:schemeClr val="lt1"/>
          </a:fillRef>
          <a:effectRef idx="0">
            <a:schemeClr val="accent6"/>
          </a:effectRef>
          <a:fontRef idx="minor">
            <a:schemeClr val="dk1"/>
          </a:fontRef>
        </p:style>
        <p:txBody>
          <a:bodyPr wrap="square" lIns="0" tIns="0" rIns="0" bIns="0">
            <a:spAutoFit/>
          </a:bodyPr>
          <a:lstStyle/>
          <a:p>
            <a:r>
              <a:rPr lang="ja-JP" altLang="en-US" sz="1050" b="1" dirty="0">
                <a:solidFill>
                  <a:schemeClr val="tx1"/>
                </a:solidFill>
                <a:latin typeface="ＭＳ Ｐゴシック"/>
                <a:ea typeface="ＭＳ Ｐゴシック"/>
              </a:rPr>
              <a:t>・０歳児枠の転用・活用可能スペースでの受入</a:t>
            </a:r>
            <a:endParaRPr lang="en-US" altLang="ja-JP" sz="1050" b="1" dirty="0">
              <a:solidFill>
                <a:schemeClr val="tx1"/>
              </a:solidFill>
              <a:latin typeface="ＭＳ Ｐゴシック"/>
              <a:ea typeface="ＭＳ Ｐゴシック"/>
            </a:endParaRPr>
          </a:p>
          <a:p>
            <a:r>
              <a:rPr lang="ja-JP" altLang="en-US" sz="1050" b="1" dirty="0">
                <a:solidFill>
                  <a:schemeClr val="tx1"/>
                </a:solidFill>
                <a:latin typeface="ＭＳ Ｐゴシック"/>
                <a:ea typeface="ＭＳ Ｐゴシック"/>
              </a:rPr>
              <a:t>・既存施設の定員維持・拡充の促進　　　など</a:t>
            </a:r>
            <a:endParaRPr lang="en-US" altLang="ja-JP" sz="1050" b="1" dirty="0">
              <a:solidFill>
                <a:schemeClr val="tx1"/>
              </a:solidFill>
              <a:latin typeface="ＭＳ Ｐゴシック"/>
              <a:ea typeface="ＭＳ Ｐゴシック"/>
            </a:endParaRPr>
          </a:p>
        </p:txBody>
      </p:sp>
      <p:sp>
        <p:nvSpPr>
          <p:cNvPr id="40" name="Rectangle 5">
            <a:extLst>
              <a:ext uri="{FF2B5EF4-FFF2-40B4-BE49-F238E27FC236}">
                <a16:creationId xmlns:a16="http://schemas.microsoft.com/office/drawing/2014/main" id="{758A7CC7-4DB5-1D09-5512-8586BA9660A2}"/>
              </a:ext>
            </a:extLst>
          </p:cNvPr>
          <p:cNvSpPr>
            <a:spLocks noChangeArrowheads="1"/>
          </p:cNvSpPr>
          <p:nvPr/>
        </p:nvSpPr>
        <p:spPr bwMode="auto">
          <a:xfrm>
            <a:off x="324400" y="1797542"/>
            <a:ext cx="8710802" cy="374144"/>
          </a:xfrm>
          <a:prstGeom prst="rect">
            <a:avLst/>
          </a:prstGeom>
          <a:noFill/>
          <a:ln w="9525">
            <a:noFill/>
            <a:miter lim="800000"/>
            <a:headEnd/>
            <a:tailEnd/>
          </a:ln>
        </p:spPr>
        <p:txBody>
          <a:bodyPr lIns="77929" tIns="0" rIns="77929" bIns="0"/>
          <a:lstStyle/>
          <a:p>
            <a:pPr eaLnBrk="1" hangingPunct="1">
              <a:lnSpc>
                <a:spcPct val="150000"/>
              </a:lnSpc>
              <a:spcBef>
                <a:spcPts val="170"/>
              </a:spcBef>
              <a:spcAft>
                <a:spcPts val="170"/>
              </a:spcAft>
              <a:tabLst>
                <a:tab pos="5111750" algn="l"/>
                <a:tab pos="6542088" algn="l"/>
                <a:tab pos="6635750" algn="l"/>
                <a:tab pos="6729413" algn="l"/>
              </a:tabLs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民間保育所等整備事業　　　　　　　　　　　　　　　　　　　　　（  </a:t>
            </a:r>
            <a:r>
              <a:rPr lang="zh-TW" altLang="en-US" sz="1600" b="1" dirty="0">
                <a:latin typeface="ＭＳ Ｐゴシック" pitchFamily="50" charset="-128"/>
                <a:ea typeface="ＭＳ Ｐゴシック" charset="-128"/>
              </a:rPr>
              <a:t>９１億</a:t>
            </a:r>
            <a:r>
              <a:rPr lang="ja-JP" altLang="en-US" sz="1600" b="1" dirty="0">
                <a:latin typeface="ＭＳ Ｐゴシック" pitchFamily="50" charset="-128"/>
                <a:ea typeface="ＭＳ Ｐゴシック" charset="-128"/>
              </a:rPr>
              <a:t>５，６００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en-US" altLang="ja-JP" sz="1600" dirty="0">
              <a:latin typeface="ＭＳ Ｐゴシック" pitchFamily="50" charset="-128"/>
              <a:ea typeface="ＭＳ Ｐゴシック" charset="-128"/>
            </a:endParaRPr>
          </a:p>
        </p:txBody>
      </p:sp>
      <p:sp>
        <p:nvSpPr>
          <p:cNvPr id="42" name="Rectangle 5">
            <a:extLst>
              <a:ext uri="{FF2B5EF4-FFF2-40B4-BE49-F238E27FC236}">
                <a16:creationId xmlns:a16="http://schemas.microsoft.com/office/drawing/2014/main" id="{A8969BAD-0320-F030-EEE6-70EBDC772ABA}"/>
              </a:ext>
            </a:extLst>
          </p:cNvPr>
          <p:cNvSpPr>
            <a:spLocks noChangeArrowheads="1"/>
          </p:cNvSpPr>
          <p:nvPr/>
        </p:nvSpPr>
        <p:spPr bwMode="auto">
          <a:xfrm>
            <a:off x="324402" y="2070835"/>
            <a:ext cx="8271346" cy="1022730"/>
          </a:xfrm>
          <a:prstGeom prst="rect">
            <a:avLst/>
          </a:prstGeom>
          <a:noFill/>
          <a:ln w="9525">
            <a:noFill/>
            <a:miter lim="800000"/>
            <a:headEnd/>
            <a:tailEnd/>
          </a:ln>
        </p:spPr>
        <p:txBody>
          <a:bodyPr lIns="324000" tIns="38964" rIns="77929" bIns="38964">
            <a:spAutoFit/>
          </a:bodyPr>
          <a:lstStyle/>
          <a:p>
            <a:pPr marL="485775" indent="-311150" eaLnBrk="1" hangingPunct="1">
              <a:lnSpc>
                <a:spcPts val="1900"/>
              </a:lnSpc>
              <a:spcBef>
                <a:spcPts val="0"/>
              </a:spcBef>
              <a:spcAft>
                <a:spcPts val="0"/>
              </a:spcAft>
              <a:buFont typeface="Wingdings" panose="05000000000000000000" pitchFamily="2" charset="2"/>
              <a:buChar char="Ø"/>
              <a:defRPr/>
            </a:pPr>
            <a:r>
              <a:rPr lang="ja-JP" altLang="en-US" sz="1400" dirty="0">
                <a:latin typeface="ＭＳ Ｐゴシック" pitchFamily="50" charset="-128"/>
                <a:ea typeface="ＭＳ Ｐゴシック" charset="-128"/>
              </a:rPr>
              <a:t>保育を必要とする全ての児童の入所枠を確保するため、保育施設の整備費補助等を実施</a:t>
            </a:r>
            <a:endParaRPr lang="en-US" altLang="ja-JP" sz="1400" dirty="0">
              <a:latin typeface="ＭＳ Ｐゴシック" pitchFamily="50" charset="-128"/>
              <a:ea typeface="ＭＳ Ｐゴシック" charset="-128"/>
            </a:endParaRPr>
          </a:p>
          <a:p>
            <a:pPr marL="485775" indent="-311150" eaLnBrk="1" hangingPunct="1">
              <a:lnSpc>
                <a:spcPts val="1900"/>
              </a:lnSpc>
              <a:spcBef>
                <a:spcPts val="0"/>
              </a:spcBef>
              <a:spcAft>
                <a:spcPts val="0"/>
              </a:spcAft>
              <a:buFont typeface="Wingdings" panose="05000000000000000000" pitchFamily="2" charset="2"/>
              <a:buChar char="Ø"/>
              <a:defRPr/>
            </a:pPr>
            <a:r>
              <a:rPr lang="ja-JP" altLang="en-US" sz="1400" dirty="0">
                <a:latin typeface="ＭＳ Ｐゴシック"/>
                <a:ea typeface="ＭＳ Ｐゴシック"/>
              </a:rPr>
              <a:t>０歳児枠の転用や活用可能スペースでの</a:t>
            </a:r>
            <a:r>
              <a:rPr lang="ja-JP" altLang="en-US" sz="1400" dirty="0">
                <a:latin typeface="ＭＳ Ｐゴシック" pitchFamily="50" charset="-128"/>
                <a:ea typeface="ＭＳ Ｐゴシック" charset="-128"/>
              </a:rPr>
              <a:t>１歳児受入に対する費用を支給</a:t>
            </a:r>
            <a:endParaRPr lang="en-US" altLang="ja-JP" sz="1400" dirty="0">
              <a:latin typeface="ＭＳ Ｐゴシック" pitchFamily="50" charset="-128"/>
              <a:ea typeface="ＭＳ Ｐゴシック" charset="-128"/>
            </a:endParaRPr>
          </a:p>
          <a:p>
            <a:pPr marL="485775" indent="-311150" eaLnBrk="1" hangingPunct="1">
              <a:lnSpc>
                <a:spcPts val="1900"/>
              </a:lnSpc>
              <a:spcBef>
                <a:spcPts val="0"/>
              </a:spcBef>
              <a:spcAft>
                <a:spcPts val="0"/>
              </a:spcAft>
              <a:buFont typeface="Wingdings" panose="05000000000000000000" pitchFamily="2" charset="2"/>
              <a:buChar char="Ø"/>
              <a:defRPr/>
            </a:pPr>
            <a:r>
              <a:rPr lang="ja-JP" altLang="en-US" sz="1400" dirty="0">
                <a:latin typeface="ＭＳ Ｐゴシック" pitchFamily="50" charset="-128"/>
                <a:ea typeface="ＭＳ Ｐゴシック" charset="-128"/>
              </a:rPr>
              <a:t>１歳児の受入れのための改修等にかかる補助やインセンティブ付与を実施</a:t>
            </a:r>
            <a:endParaRPr lang="en-US" altLang="ja-JP" sz="1400" dirty="0">
              <a:latin typeface="ＭＳ Ｐゴシック" pitchFamily="50" charset="-128"/>
              <a:ea typeface="ＭＳ Ｐゴシック" charset="-128"/>
            </a:endParaRPr>
          </a:p>
          <a:p>
            <a:pPr marL="485775" lvl="0" indent="-311150" eaLnBrk="1" hangingPunct="1">
              <a:lnSpc>
                <a:spcPts val="1900"/>
              </a:lnSpc>
              <a:spcBef>
                <a:spcPts val="0"/>
              </a:spcBef>
              <a:spcAft>
                <a:spcPts val="0"/>
              </a:spcAft>
              <a:buFont typeface="Wingdings" panose="05000000000000000000" pitchFamily="2" charset="2"/>
              <a:buChar char="Ø"/>
              <a:defRPr/>
            </a:pPr>
            <a:r>
              <a:rPr lang="ja-JP" altLang="en-US" sz="1400" dirty="0">
                <a:latin typeface="ＭＳ Ｐゴシック" pitchFamily="50" charset="-128"/>
                <a:ea typeface="ＭＳ Ｐゴシック" charset="-128"/>
              </a:rPr>
              <a:t>既存施設の活用を促進するため、老朽化に伴う建替・改修工事費等の補助を拡充</a:t>
            </a:r>
            <a:endParaRPr lang="en-US" altLang="ja-JP" sz="1400" dirty="0">
              <a:latin typeface="ＭＳ Ｐゴシック" pitchFamily="50" charset="-128"/>
              <a:ea typeface="ＭＳ Ｐゴシック" charset="-128"/>
            </a:endParaRPr>
          </a:p>
        </p:txBody>
      </p:sp>
      <p:sp>
        <p:nvSpPr>
          <p:cNvPr id="63" name="角丸四角形 47">
            <a:extLst>
              <a:ext uri="{FF2B5EF4-FFF2-40B4-BE49-F238E27FC236}">
                <a16:creationId xmlns:a16="http://schemas.microsoft.com/office/drawing/2014/main" id="{0F64A980-4579-067D-187A-67788A762337}"/>
              </a:ext>
            </a:extLst>
          </p:cNvPr>
          <p:cNvSpPr/>
          <p:nvPr/>
        </p:nvSpPr>
        <p:spPr>
          <a:xfrm>
            <a:off x="559065" y="2864150"/>
            <a:ext cx="216000" cy="216000"/>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sz="1400" b="1" dirty="0">
                <a:solidFill>
                  <a:schemeClr val="tx1"/>
                </a:solidFill>
                <a:latin typeface="HG丸ｺﾞｼｯｸM-PRO" pitchFamily="50" charset="-128"/>
                <a:ea typeface="HG丸ｺﾞｼｯｸM-PRO" pitchFamily="50" charset="-128"/>
              </a:rPr>
              <a:t>拡</a:t>
            </a:r>
          </a:p>
        </p:txBody>
      </p:sp>
      <p:sp>
        <p:nvSpPr>
          <p:cNvPr id="7" name="角丸四角形 19">
            <a:extLst>
              <a:ext uri="{FF2B5EF4-FFF2-40B4-BE49-F238E27FC236}">
                <a16:creationId xmlns:a16="http://schemas.microsoft.com/office/drawing/2014/main" id="{66FE6BF7-9698-2B40-6977-B83DBD1923C1}"/>
              </a:ext>
            </a:extLst>
          </p:cNvPr>
          <p:cNvSpPr/>
          <p:nvPr/>
        </p:nvSpPr>
        <p:spPr>
          <a:xfrm>
            <a:off x="551250" y="2325416"/>
            <a:ext cx="239290" cy="239290"/>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27" name="角丸四角形 19">
            <a:extLst>
              <a:ext uri="{FF2B5EF4-FFF2-40B4-BE49-F238E27FC236}">
                <a16:creationId xmlns:a16="http://schemas.microsoft.com/office/drawing/2014/main" id="{73571D54-0AC7-6CF2-0962-2AE52A79A63F}"/>
              </a:ext>
            </a:extLst>
          </p:cNvPr>
          <p:cNvSpPr/>
          <p:nvPr/>
        </p:nvSpPr>
        <p:spPr>
          <a:xfrm>
            <a:off x="551250" y="2588971"/>
            <a:ext cx="239290" cy="239290"/>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4" name="Rectangle 5">
            <a:extLst>
              <a:ext uri="{FF2B5EF4-FFF2-40B4-BE49-F238E27FC236}">
                <a16:creationId xmlns:a16="http://schemas.microsoft.com/office/drawing/2014/main" id="{542CC4D0-30CD-0A4E-104E-78E57E6A516E}"/>
              </a:ext>
            </a:extLst>
          </p:cNvPr>
          <p:cNvSpPr>
            <a:spLocks noChangeArrowheads="1"/>
          </p:cNvSpPr>
          <p:nvPr/>
        </p:nvSpPr>
        <p:spPr bwMode="auto">
          <a:xfrm>
            <a:off x="434379" y="4217033"/>
            <a:ext cx="7631955" cy="421435"/>
          </a:xfrm>
          <a:prstGeom prst="rect">
            <a:avLst/>
          </a:prstGeom>
          <a:noFill/>
          <a:ln w="9525">
            <a:noFill/>
            <a:miter lim="800000"/>
            <a:headEnd/>
            <a:tailEnd/>
          </a:ln>
        </p:spPr>
        <p:txBody>
          <a:bodyPr lIns="77929" tIns="38964" rIns="77929" bIns="38964"/>
          <a:lstStyle/>
          <a:p>
            <a:pPr marL="460375" indent="-285750" eaLnBrk="1" hangingPunct="1">
              <a:lnSpc>
                <a:spcPts val="1400"/>
              </a:lnSpc>
              <a:spcBef>
                <a:spcPts val="170"/>
              </a:spcBef>
              <a:spcAft>
                <a:spcPts val="170"/>
              </a:spcAft>
              <a:buFont typeface="Wingdings" panose="05000000000000000000" pitchFamily="2" charset="2"/>
              <a:buChar char="Ø"/>
              <a:defRPr/>
            </a:pPr>
            <a:r>
              <a:rPr lang="ja-JP" altLang="en-US" sz="1400" dirty="0">
                <a:latin typeface="ＭＳ Ｐゴシック" pitchFamily="50" charset="-128"/>
                <a:ea typeface="ＭＳ Ｐゴシック" charset="-128"/>
              </a:rPr>
              <a:t>必要となる保育士の確保に向け、認可保育所等への就職を促進するとともに、保育士の定着や働きやすい労働環境実現に向けて、国制度や本市独自の保育人材確保対策を実施</a:t>
            </a:r>
            <a:endParaRPr lang="en-US" altLang="ja-JP" sz="1400" dirty="0">
              <a:latin typeface="ＭＳ Ｐゴシック" pitchFamily="50" charset="-128"/>
              <a:ea typeface="ＭＳ Ｐゴシック" charset="-128"/>
            </a:endParaRPr>
          </a:p>
        </p:txBody>
      </p:sp>
      <p:sp>
        <p:nvSpPr>
          <p:cNvPr id="8" name="Rectangle 5">
            <a:extLst>
              <a:ext uri="{FF2B5EF4-FFF2-40B4-BE49-F238E27FC236}">
                <a16:creationId xmlns:a16="http://schemas.microsoft.com/office/drawing/2014/main" id="{F84A205D-82E2-DAAA-485F-95649C5B7A1D}"/>
              </a:ext>
            </a:extLst>
          </p:cNvPr>
          <p:cNvSpPr>
            <a:spLocks noChangeArrowheads="1"/>
          </p:cNvSpPr>
          <p:nvPr/>
        </p:nvSpPr>
        <p:spPr bwMode="auto">
          <a:xfrm>
            <a:off x="434378" y="3323301"/>
            <a:ext cx="7395184" cy="634668"/>
          </a:xfrm>
          <a:prstGeom prst="rect">
            <a:avLst/>
          </a:prstGeom>
          <a:noFill/>
          <a:ln w="9525">
            <a:noFill/>
            <a:miter lim="800000"/>
            <a:headEnd/>
            <a:tailEnd/>
          </a:ln>
        </p:spPr>
        <p:txBody>
          <a:bodyPr lIns="77929" tIns="38964" rIns="77929" bIns="38964"/>
          <a:lstStyle/>
          <a:p>
            <a:pPr marL="485775" lvl="0" indent="-311150" eaLnBrk="1" hangingPunct="1">
              <a:lnSpc>
                <a:spcPts val="1400"/>
              </a:lnSpc>
              <a:spcBef>
                <a:spcPts val="170"/>
              </a:spcBef>
              <a:spcAft>
                <a:spcPts val="170"/>
              </a:spcAft>
              <a:buFont typeface="Wingdings" panose="05000000000000000000" pitchFamily="2" charset="2"/>
              <a:buChar char="Ø"/>
              <a:defRPr/>
            </a:pPr>
            <a:r>
              <a:rPr lang="ja-JP" altLang="en-US" sz="1400" dirty="0">
                <a:latin typeface="ＭＳ Ｐゴシック" panose="020B0600070205080204" pitchFamily="50" charset="-128"/>
              </a:rPr>
              <a:t>地域型保育事業の設置促進を図るため、連携施設確保のためのインセンティブ制度や　　子育て支援分野の各事業等の担い手となる子育て支援員の養成などを実施</a:t>
            </a:r>
            <a:endParaRPr lang="en-US" altLang="ja-JP" sz="1400" dirty="0">
              <a:latin typeface="ＭＳ Ｐゴシック" panose="020B0600070205080204" pitchFamily="50" charset="-128"/>
            </a:endParaRPr>
          </a:p>
          <a:p>
            <a:pPr marL="485775" lvl="0" indent="-311150" eaLnBrk="1" hangingPunct="1">
              <a:lnSpc>
                <a:spcPts val="1400"/>
              </a:lnSpc>
              <a:spcBef>
                <a:spcPts val="170"/>
              </a:spcBef>
              <a:spcAft>
                <a:spcPts val="170"/>
              </a:spcAft>
              <a:buFont typeface="Wingdings" panose="05000000000000000000" pitchFamily="2" charset="2"/>
              <a:buChar char="Ø"/>
              <a:defRPr/>
            </a:pPr>
            <a:r>
              <a:rPr lang="ja-JP" altLang="en-US" sz="1400" dirty="0">
                <a:latin typeface="ＭＳ Ｐゴシック" pitchFamily="50" charset="-128"/>
                <a:ea typeface="ＭＳ Ｐゴシック" charset="-128"/>
              </a:rPr>
              <a:t>子育て支援員研修について、 「こども誰でも通園制度従事者向け」のコースを新設</a:t>
            </a:r>
            <a:endParaRPr lang="en-US" altLang="ja-JP" sz="1400" dirty="0">
              <a:latin typeface="ＭＳ Ｐゴシック" panose="020B0600070205080204" pitchFamily="50" charset="-128"/>
            </a:endParaRPr>
          </a:p>
        </p:txBody>
      </p:sp>
      <p:sp>
        <p:nvSpPr>
          <p:cNvPr id="9" name="角丸四角形 47">
            <a:extLst>
              <a:ext uri="{FF2B5EF4-FFF2-40B4-BE49-F238E27FC236}">
                <a16:creationId xmlns:a16="http://schemas.microsoft.com/office/drawing/2014/main" id="{1BDAE3F5-F2E9-E89A-A208-7ACE03E50394}"/>
              </a:ext>
            </a:extLst>
          </p:cNvPr>
          <p:cNvSpPr/>
          <p:nvPr/>
        </p:nvSpPr>
        <p:spPr>
          <a:xfrm>
            <a:off x="338541" y="3703018"/>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10" name="Rectangle 5">
            <a:extLst>
              <a:ext uri="{FF2B5EF4-FFF2-40B4-BE49-F238E27FC236}">
                <a16:creationId xmlns:a16="http://schemas.microsoft.com/office/drawing/2014/main" id="{EE29F9E3-6DE1-512B-0D1A-3FC2348C69B7}"/>
              </a:ext>
            </a:extLst>
          </p:cNvPr>
          <p:cNvSpPr>
            <a:spLocks noChangeArrowheads="1"/>
          </p:cNvSpPr>
          <p:nvPr/>
        </p:nvSpPr>
        <p:spPr bwMode="auto">
          <a:xfrm>
            <a:off x="324401" y="2999787"/>
            <a:ext cx="8271347" cy="406959"/>
          </a:xfrm>
          <a:prstGeom prst="rect">
            <a:avLst/>
          </a:prstGeom>
          <a:noFill/>
          <a:ln w="9525">
            <a:noFill/>
            <a:miter lim="800000"/>
            <a:headEnd/>
            <a:tailEnd/>
          </a:ln>
        </p:spPr>
        <p:txBody>
          <a:bodyPr lIns="77929" tIns="38964" rIns="77929" bIns="38964"/>
          <a:lstStyle/>
          <a:p>
            <a:pPr eaLnBrk="1" hangingPunct="1">
              <a:lnSpc>
                <a:spcPct val="150000"/>
              </a:lnSpc>
              <a:spcBef>
                <a:spcPts val="170"/>
              </a:spcBef>
              <a:spcAft>
                <a:spcPts val="170"/>
              </a:spcAft>
              <a:tabLst>
                <a:tab pos="5111750" algn="l"/>
                <a:tab pos="6542088" algn="l"/>
                <a:tab pos="6635750" algn="l"/>
                <a:tab pos="6729413" algn="l"/>
              </a:tabLs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地域型保育事業　　　　　　　　　　　　　　　　　　　　　　　　　 （ 　 １億２，５００万円）</a:t>
            </a:r>
            <a:endParaRPr lang="en-US" altLang="ja-JP" sz="1600" dirty="0">
              <a:latin typeface="ＭＳ Ｐゴシック" pitchFamily="50" charset="-128"/>
              <a:ea typeface="ＭＳ Ｐゴシック" charset="-128"/>
            </a:endParaRPr>
          </a:p>
        </p:txBody>
      </p:sp>
      <p:sp>
        <p:nvSpPr>
          <p:cNvPr id="11" name="Rectangle 5">
            <a:extLst>
              <a:ext uri="{FF2B5EF4-FFF2-40B4-BE49-F238E27FC236}">
                <a16:creationId xmlns:a16="http://schemas.microsoft.com/office/drawing/2014/main" id="{A639AE87-9D97-4D56-E2A0-3A0B8217C26F}"/>
              </a:ext>
            </a:extLst>
          </p:cNvPr>
          <p:cNvSpPr>
            <a:spLocks noChangeArrowheads="1"/>
          </p:cNvSpPr>
          <p:nvPr/>
        </p:nvSpPr>
        <p:spPr bwMode="auto">
          <a:xfrm>
            <a:off x="324400" y="3891515"/>
            <a:ext cx="8134585" cy="377861"/>
          </a:xfrm>
          <a:prstGeom prst="rect">
            <a:avLst/>
          </a:prstGeom>
          <a:noFill/>
          <a:ln w="9525">
            <a:noFill/>
            <a:miter lim="800000"/>
            <a:headEnd/>
            <a:tailEnd/>
          </a:ln>
        </p:spPr>
        <p:txBody>
          <a:bodyPr lIns="77929" tIns="38964" rIns="77929" bIns="38964"/>
          <a:lstStyle/>
          <a:p>
            <a:pPr eaLnBrk="1" hangingPunct="1">
              <a:lnSpc>
                <a:spcPct val="150000"/>
              </a:lnSpc>
              <a:spcBef>
                <a:spcPts val="170"/>
              </a:spcBef>
              <a:spcAft>
                <a:spcPts val="170"/>
              </a:spcAf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保育人材の確保対策事業　　　　　　　　　　　　　　　　　　 　（１０３</a:t>
            </a:r>
            <a:r>
              <a:rPr kumimoji="1" lang="ja-JP" altLang="en-US" sz="1600" b="1" i="0" u="none" strike="noStrike" kern="1200" cap="none" spc="0" normalizeH="0" baseline="0" noProof="0" dirty="0">
                <a:ln>
                  <a:noFill/>
                </a:ln>
                <a:effectLst/>
                <a:uLnTx/>
                <a:uFillTx/>
                <a:latin typeface="ＭＳ Ｐゴシック" pitchFamily="50" charset="-128"/>
                <a:ea typeface="ＭＳ Ｐゴシック" charset="-128"/>
                <a:cs typeface="+mn-cs"/>
              </a:rPr>
              <a:t>億３，９００万円</a:t>
            </a:r>
            <a:r>
              <a:rPr lang="ja-JP" altLang="en-US" sz="1600" b="1" dirty="0">
                <a:latin typeface="ＭＳ Ｐゴシック" pitchFamily="50" charset="-128"/>
                <a:ea typeface="ＭＳ Ｐゴシック" charset="-128"/>
              </a:rPr>
              <a:t>）</a:t>
            </a:r>
            <a:endParaRPr lang="en-US" altLang="ja-JP" sz="1600" dirty="0">
              <a:latin typeface="ＭＳ Ｐゴシック" pitchFamily="50" charset="-128"/>
              <a:ea typeface="ＭＳ Ｐゴシック" charset="-128"/>
            </a:endParaRPr>
          </a:p>
        </p:txBody>
      </p:sp>
      <p:grpSp>
        <p:nvGrpSpPr>
          <p:cNvPr id="17" name="グループ化 16">
            <a:extLst>
              <a:ext uri="{FF2B5EF4-FFF2-40B4-BE49-F238E27FC236}">
                <a16:creationId xmlns:a16="http://schemas.microsoft.com/office/drawing/2014/main" id="{E0A2F0A3-95C9-1AF8-C76D-71BD4B185075}"/>
              </a:ext>
            </a:extLst>
          </p:cNvPr>
          <p:cNvGrpSpPr/>
          <p:nvPr/>
        </p:nvGrpSpPr>
        <p:grpSpPr>
          <a:xfrm>
            <a:off x="7829563" y="3478070"/>
            <a:ext cx="1269769" cy="1283381"/>
            <a:chOff x="7657361" y="2814926"/>
            <a:chExt cx="1438261" cy="1573250"/>
          </a:xfrm>
        </p:grpSpPr>
        <p:pic>
          <p:nvPicPr>
            <p:cNvPr id="18" name="図 17">
              <a:extLst>
                <a:ext uri="{FF2B5EF4-FFF2-40B4-BE49-F238E27FC236}">
                  <a16:creationId xmlns:a16="http://schemas.microsoft.com/office/drawing/2014/main" id="{A9154FDB-51A2-1412-4C6B-9771D58F5B3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657361" y="2829866"/>
              <a:ext cx="831748" cy="1558310"/>
            </a:xfrm>
            <a:prstGeom prst="rect">
              <a:avLst/>
            </a:prstGeom>
          </p:spPr>
        </p:pic>
        <p:pic>
          <p:nvPicPr>
            <p:cNvPr id="19" name="図 18">
              <a:extLst>
                <a:ext uri="{FF2B5EF4-FFF2-40B4-BE49-F238E27FC236}">
                  <a16:creationId xmlns:a16="http://schemas.microsoft.com/office/drawing/2014/main" id="{3B6F4B4D-07A8-E643-290C-CFA9B641E7E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160648" y="2814926"/>
              <a:ext cx="934974" cy="1569919"/>
            </a:xfrm>
            <a:prstGeom prst="rect">
              <a:avLst/>
            </a:prstGeom>
          </p:spPr>
        </p:pic>
      </p:grpSp>
      <p:sp>
        <p:nvSpPr>
          <p:cNvPr id="23" name="Rectangle 5">
            <a:extLst>
              <a:ext uri="{FF2B5EF4-FFF2-40B4-BE49-F238E27FC236}">
                <a16:creationId xmlns:a16="http://schemas.microsoft.com/office/drawing/2014/main" id="{CA8D15C8-69E0-84BB-4D25-91CE0356AC15}"/>
              </a:ext>
            </a:extLst>
          </p:cNvPr>
          <p:cNvSpPr>
            <a:spLocks noChangeArrowheads="1"/>
          </p:cNvSpPr>
          <p:nvPr/>
        </p:nvSpPr>
        <p:spPr bwMode="auto">
          <a:xfrm>
            <a:off x="335017" y="4535812"/>
            <a:ext cx="8764315" cy="421435"/>
          </a:xfrm>
          <a:prstGeom prst="rect">
            <a:avLst/>
          </a:prstGeom>
          <a:noFill/>
          <a:ln w="9525">
            <a:noFill/>
            <a:miter lim="800000"/>
            <a:headEnd/>
            <a:tailEnd/>
          </a:ln>
        </p:spPr>
        <p:txBody>
          <a:bodyPr lIns="77929" tIns="38964" rIns="77929" bIns="38964"/>
          <a:lstStyle/>
          <a:p>
            <a:pPr eaLnBrk="1" hangingPunct="1">
              <a:lnSpc>
                <a:spcPct val="150000"/>
              </a:lnSpc>
              <a:spcBef>
                <a:spcPts val="170"/>
              </a:spcBef>
              <a:spcAft>
                <a:spcPts val="170"/>
              </a:spcAft>
              <a:defRPr/>
            </a:pPr>
            <a:r>
              <a:rPr lang="ja-JP" altLang="en-US" sz="1600" b="1" dirty="0">
                <a:latin typeface="ＭＳ Ｐゴシック" pitchFamily="50" charset="-128"/>
                <a:ea typeface="ＭＳ Ｐゴシック" charset="-128"/>
              </a:rPr>
              <a:t>■</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障がい児の受入れ強化 　　　　　　　　　　　　　　　　　　　　 （　６２億６，９００万円）　</a:t>
            </a:r>
            <a:endParaRPr lang="en-US" altLang="ja-JP" sz="1600" dirty="0">
              <a:latin typeface="ＭＳ Ｐゴシック" pitchFamily="50" charset="-128"/>
              <a:ea typeface="ＭＳ Ｐゴシック" charset="-128"/>
            </a:endParaRPr>
          </a:p>
        </p:txBody>
      </p:sp>
      <p:sp>
        <p:nvSpPr>
          <p:cNvPr id="25" name="Rectangle 5">
            <a:extLst>
              <a:ext uri="{FF2B5EF4-FFF2-40B4-BE49-F238E27FC236}">
                <a16:creationId xmlns:a16="http://schemas.microsoft.com/office/drawing/2014/main" id="{9D7723A2-EF18-5DDB-9599-EB0CD9C18B07}"/>
              </a:ext>
            </a:extLst>
          </p:cNvPr>
          <p:cNvSpPr>
            <a:spLocks noChangeArrowheads="1"/>
          </p:cNvSpPr>
          <p:nvPr/>
        </p:nvSpPr>
        <p:spPr bwMode="auto">
          <a:xfrm>
            <a:off x="324400" y="4861479"/>
            <a:ext cx="8237532" cy="295977"/>
          </a:xfrm>
          <a:prstGeom prst="rect">
            <a:avLst/>
          </a:prstGeom>
          <a:noFill/>
          <a:ln w="9525">
            <a:noFill/>
            <a:miter lim="800000"/>
            <a:headEnd/>
            <a:tailEnd/>
          </a:ln>
        </p:spPr>
        <p:txBody>
          <a:bodyPr lIns="77929" tIns="38964" rIns="77929" bIns="38964"/>
          <a:lstStyle/>
          <a:p>
            <a:pPr marL="485775" indent="-311150" eaLnBrk="1" hangingPunct="1">
              <a:lnSpc>
                <a:spcPts val="1800"/>
              </a:lnSpc>
              <a:spcBef>
                <a:spcPts val="170"/>
              </a:spcBef>
              <a:spcAft>
                <a:spcPts val="170"/>
              </a:spcAft>
              <a:buFont typeface="Wingdings" panose="05000000000000000000" pitchFamily="2" charset="2"/>
              <a:buChar char="Ø"/>
              <a:defRPr/>
            </a:pPr>
            <a:r>
              <a:rPr lang="ja-JP" altLang="en-US" sz="1400" dirty="0">
                <a:latin typeface="ＭＳ Ｐゴシック" pitchFamily="50" charset="-128"/>
                <a:ea typeface="ＭＳ Ｐゴシック" charset="-128"/>
              </a:rPr>
              <a:t>受入れ促進のため、保育士等や看護師の配置に要する人件費及び</a:t>
            </a:r>
            <a:r>
              <a:rPr lang="ja-JP" altLang="en-US" sz="1400" dirty="0">
                <a:latin typeface="ＭＳ Ｐゴシック" panose="020B0600070205080204" pitchFamily="50" charset="-128"/>
              </a:rPr>
              <a:t>教材・環境備品購入費を助成</a:t>
            </a:r>
            <a:endParaRPr lang="en-US" altLang="ja-JP" sz="1400" dirty="0">
              <a:latin typeface="ＭＳ Ｐゴシック" pitchFamily="50" charset="-128"/>
              <a:ea typeface="ＭＳ Ｐゴシック" charset="-128"/>
            </a:endParaRPr>
          </a:p>
          <a:p>
            <a:pPr marL="174625" eaLnBrk="1" hangingPunct="1">
              <a:lnSpc>
                <a:spcPts val="2000"/>
              </a:lnSpc>
              <a:spcBef>
                <a:spcPts val="170"/>
              </a:spcBef>
              <a:spcAft>
                <a:spcPts val="170"/>
              </a:spcAft>
              <a:defRPr/>
            </a:pPr>
            <a:r>
              <a:rPr lang="ja-JP" altLang="en-US" sz="1400" dirty="0">
                <a:latin typeface="ＭＳ Ｐゴシック" pitchFamily="50" charset="-128"/>
                <a:ea typeface="ＭＳ Ｐゴシック" charset="-128"/>
              </a:rPr>
              <a:t>　　　</a:t>
            </a:r>
            <a:r>
              <a:rPr lang="ja-JP" altLang="en-US" sz="1400" dirty="0">
                <a:latin typeface="ＭＳ Ｐゴシック" panose="020B0600070205080204" pitchFamily="50" charset="-128"/>
              </a:rPr>
              <a:t>　</a:t>
            </a:r>
            <a:endParaRPr lang="en-US" altLang="ja-JP" sz="1400" dirty="0">
              <a:latin typeface="ＭＳ Ｐゴシック" panose="020B0600070205080204" pitchFamily="50" charset="-128"/>
            </a:endParaRPr>
          </a:p>
        </p:txBody>
      </p:sp>
      <p:sp>
        <p:nvSpPr>
          <p:cNvPr id="3" name="スライド番号プレースホルダ 3">
            <a:extLst>
              <a:ext uri="{FF2B5EF4-FFF2-40B4-BE49-F238E27FC236}">
                <a16:creationId xmlns:a16="http://schemas.microsoft.com/office/drawing/2014/main" id="{212CEE30-5429-6F12-AFAE-872BC8A432AD}"/>
              </a:ext>
            </a:extLst>
          </p:cNvPr>
          <p:cNvSpPr txBox="1">
            <a:spLocks noGrp="1"/>
          </p:cNvSpPr>
          <p:nvPr/>
        </p:nvSpPr>
        <p:spPr bwMode="auto">
          <a:xfrm>
            <a:off x="6982609" y="4766462"/>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13</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90400671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23CC6-AC22-4B81-45E9-6C58EF77B5FF}"/>
            </a:ext>
          </a:extLst>
        </p:cNvPr>
        <p:cNvGrpSpPr/>
        <p:nvPr/>
      </p:nvGrpSpPr>
      <p:grpSpPr>
        <a:xfrm>
          <a:off x="0" y="0"/>
          <a:ext cx="0" cy="0"/>
          <a:chOff x="0" y="0"/>
          <a:chExt cx="0" cy="0"/>
        </a:xfrm>
      </p:grpSpPr>
      <p:sp>
        <p:nvSpPr>
          <p:cNvPr id="18" name="Rectangle 4">
            <a:extLst>
              <a:ext uri="{FF2B5EF4-FFF2-40B4-BE49-F238E27FC236}">
                <a16:creationId xmlns:a16="http://schemas.microsoft.com/office/drawing/2014/main" id="{41543F24-4AD1-06B1-8C9C-7DF20A23FC6D}"/>
              </a:ext>
            </a:extLst>
          </p:cNvPr>
          <p:cNvSpPr>
            <a:spLocks noChangeArrowheads="1"/>
          </p:cNvSpPr>
          <p:nvPr/>
        </p:nvSpPr>
        <p:spPr bwMode="auto">
          <a:xfrm>
            <a:off x="-1588" y="-3188"/>
            <a:ext cx="9137651"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tabLst>
                <a:tab pos="1614488" algn="l"/>
              </a:tabLst>
              <a:defRPr/>
            </a:pPr>
            <a:r>
              <a:rPr lang="ja-JP" altLang="en-US"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在宅等育児への支援</a:t>
            </a:r>
            <a:endParaRPr lang="en-US" altLang="ja-JP" sz="2800" dirty="0">
              <a:solidFill>
                <a:srgbClr val="FFFFFF"/>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12" name="Rectangle 5">
            <a:extLst>
              <a:ext uri="{FF2B5EF4-FFF2-40B4-BE49-F238E27FC236}">
                <a16:creationId xmlns:a16="http://schemas.microsoft.com/office/drawing/2014/main" id="{92FECC4E-6AA7-FED1-7273-573025198FF2}"/>
              </a:ext>
            </a:extLst>
          </p:cNvPr>
          <p:cNvSpPr>
            <a:spLocks noChangeArrowheads="1"/>
          </p:cNvSpPr>
          <p:nvPr/>
        </p:nvSpPr>
        <p:spPr bwMode="auto">
          <a:xfrm>
            <a:off x="437257" y="1071846"/>
            <a:ext cx="8058593" cy="314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panose="020B0600070205080204" pitchFamily="50" charset="-128"/>
              </a:rPr>
              <a:t>子育てサポートアプリ・クーポン運用事業                   　（ ２７億１，２００万円）</a:t>
            </a:r>
            <a:r>
              <a:rPr lang="ja-JP" altLang="en-US" sz="1600" dirty="0">
                <a:latin typeface="ＭＳ Ｐゴシック" pitchFamily="50" charset="-128"/>
                <a:ea typeface="ＭＳ Ｐゴシック" charset="-128"/>
              </a:rPr>
              <a:t>　</a:t>
            </a: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a:p>
            <a:pPr marL="214763" eaLnBrk="1" hangingPunct="1">
              <a:spcBef>
                <a:spcPts val="170"/>
              </a:spcBef>
              <a:spcAft>
                <a:spcPts val="170"/>
              </a:spcAft>
              <a:defRPr/>
            </a:pP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sp>
        <p:nvSpPr>
          <p:cNvPr id="17" name="Rectangle 5">
            <a:extLst>
              <a:ext uri="{FF2B5EF4-FFF2-40B4-BE49-F238E27FC236}">
                <a16:creationId xmlns:a16="http://schemas.microsoft.com/office/drawing/2014/main" id="{EEB73898-DFB2-F73E-1A52-884E1057E587}"/>
              </a:ext>
            </a:extLst>
          </p:cNvPr>
          <p:cNvSpPr>
            <a:spLocks noChangeArrowheads="1"/>
          </p:cNvSpPr>
          <p:nvPr/>
        </p:nvSpPr>
        <p:spPr bwMode="auto">
          <a:xfrm>
            <a:off x="-140123" y="472517"/>
            <a:ext cx="9074455" cy="346891"/>
          </a:xfrm>
          <a:prstGeom prst="rect">
            <a:avLst/>
          </a:prstGeom>
          <a:noFill/>
          <a:ln w="9525">
            <a:noFill/>
            <a:miter lim="800000"/>
            <a:headEnd/>
            <a:tailEnd/>
          </a:ln>
        </p:spPr>
        <p:txBody>
          <a:bodyPr lIns="77930" tIns="38964" rIns="77930" bIns="38964"/>
          <a:lstStyle/>
          <a:p>
            <a:pPr eaLnBrk="1" hangingPunct="1">
              <a:spcBef>
                <a:spcPts val="101"/>
              </a:spcBef>
              <a:spcAft>
                <a:spcPts val="101"/>
              </a:spcAft>
              <a:defRPr/>
            </a:pPr>
            <a:r>
              <a:rPr lang="ja-JP" altLang="en-US" sz="1600" b="1" dirty="0">
                <a:latin typeface="ＭＳ Ｐゴシック" pitchFamily="50" charset="-128"/>
                <a:ea typeface="ＭＳ Ｐゴシック" charset="-128"/>
              </a:rPr>
              <a:t>　 </a:t>
            </a:r>
            <a:r>
              <a:rPr lang="ja-JP" altLang="en-US" sz="1600" b="1" dirty="0">
                <a:latin typeface="ＭＳ Ｐゴシック"/>
                <a:ea typeface="ＭＳ Ｐゴシック"/>
              </a:rPr>
              <a:t>〇　在宅等子育て家庭の負担を軽減し、安心して子育てできるよう、在宅等育児への支援を更に充実</a:t>
            </a:r>
            <a:endParaRPr lang="en-US" altLang="ja-JP" sz="1600" b="1" u="sng" dirty="0">
              <a:latin typeface="ＭＳ Ｐゴシック"/>
              <a:ea typeface="ＭＳ Ｐゴシック"/>
            </a:endParaRPr>
          </a:p>
        </p:txBody>
      </p:sp>
      <p:sp>
        <p:nvSpPr>
          <p:cNvPr id="21" name="Rectangle 5">
            <a:extLst>
              <a:ext uri="{FF2B5EF4-FFF2-40B4-BE49-F238E27FC236}">
                <a16:creationId xmlns:a16="http://schemas.microsoft.com/office/drawing/2014/main" id="{4DD2DF20-1F07-1EB3-FA9C-2EAFAC975F93}"/>
              </a:ext>
            </a:extLst>
          </p:cNvPr>
          <p:cNvSpPr>
            <a:spLocks noChangeArrowheads="1"/>
          </p:cNvSpPr>
          <p:nvPr/>
        </p:nvSpPr>
        <p:spPr bwMode="auto">
          <a:xfrm>
            <a:off x="395326" y="777302"/>
            <a:ext cx="4271139" cy="346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≪利用者の負担軽減に向けた取組≫</a:t>
            </a:r>
            <a:endParaRPr lang="en-US" altLang="ja-JP" sz="1400" dirty="0">
              <a:latin typeface="ＭＳ Ｐゴシック" pitchFamily="50" charset="-128"/>
              <a:ea typeface="ＭＳ Ｐゴシック" charset="-128"/>
            </a:endParaRPr>
          </a:p>
        </p:txBody>
      </p:sp>
      <p:sp>
        <p:nvSpPr>
          <p:cNvPr id="9" name="Rectangle 4">
            <a:extLst>
              <a:ext uri="{FF2B5EF4-FFF2-40B4-BE49-F238E27FC236}">
                <a16:creationId xmlns:a16="http://schemas.microsoft.com/office/drawing/2014/main" id="{866A1CD9-6F04-25C7-0E58-201D4706FBAB}"/>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4" name="角丸四角形 43">
            <a:extLst>
              <a:ext uri="{FF2B5EF4-FFF2-40B4-BE49-F238E27FC236}">
                <a16:creationId xmlns:a16="http://schemas.microsoft.com/office/drawing/2014/main" id="{9B8F59B1-41E8-3C4C-89AE-A121B151F4DB}"/>
              </a:ext>
            </a:extLst>
          </p:cNvPr>
          <p:cNvSpPr/>
          <p:nvPr/>
        </p:nvSpPr>
        <p:spPr>
          <a:xfrm>
            <a:off x="136407" y="817903"/>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5" name="Rectangle 5">
            <a:extLst>
              <a:ext uri="{FF2B5EF4-FFF2-40B4-BE49-F238E27FC236}">
                <a16:creationId xmlns:a16="http://schemas.microsoft.com/office/drawing/2014/main" id="{B7AD6465-012C-C255-D128-58AB1490F7A6}"/>
              </a:ext>
            </a:extLst>
          </p:cNvPr>
          <p:cNvSpPr>
            <a:spLocks noChangeArrowheads="1"/>
          </p:cNvSpPr>
          <p:nvPr/>
        </p:nvSpPr>
        <p:spPr bwMode="auto">
          <a:xfrm>
            <a:off x="394693" y="3312256"/>
            <a:ext cx="8457973" cy="346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≪在宅等子育て支援メニューの受け皿の拡大≫</a:t>
            </a: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sp>
        <p:nvSpPr>
          <p:cNvPr id="8" name="角丸四角形 43">
            <a:extLst>
              <a:ext uri="{FF2B5EF4-FFF2-40B4-BE49-F238E27FC236}">
                <a16:creationId xmlns:a16="http://schemas.microsoft.com/office/drawing/2014/main" id="{936BA03A-7ADA-F532-48FE-FE0477EB723E}"/>
              </a:ext>
            </a:extLst>
          </p:cNvPr>
          <p:cNvSpPr/>
          <p:nvPr/>
        </p:nvSpPr>
        <p:spPr>
          <a:xfrm>
            <a:off x="141952" y="3347350"/>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16" name="Rectangle 5">
            <a:extLst>
              <a:ext uri="{FF2B5EF4-FFF2-40B4-BE49-F238E27FC236}">
                <a16:creationId xmlns:a16="http://schemas.microsoft.com/office/drawing/2014/main" id="{86E2817B-7FCB-E401-0D3B-621B40748FDB}"/>
              </a:ext>
            </a:extLst>
          </p:cNvPr>
          <p:cNvSpPr>
            <a:spLocks noChangeArrowheads="1"/>
          </p:cNvSpPr>
          <p:nvPr/>
        </p:nvSpPr>
        <p:spPr bwMode="auto">
          <a:xfrm>
            <a:off x="435687" y="4356790"/>
            <a:ext cx="8058593" cy="314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panose="020B0600070205080204" pitchFamily="50" charset="-128"/>
              </a:rPr>
              <a:t>病児・病後児保育事業　　　　　　　　　　　　　　　　　 　　   （　５</a:t>
            </a:r>
            <a:r>
              <a:rPr kumimoji="1" lang="ja-JP" altLang="en-US" sz="1600" b="1"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億６，４００万円</a:t>
            </a:r>
            <a:r>
              <a:rPr lang="ja-JP" altLang="en-US" sz="1600" b="1" dirty="0">
                <a:latin typeface="ＭＳ Ｐゴシック" panose="020B0600070205080204" pitchFamily="50" charset="-128"/>
              </a:rPr>
              <a:t>）</a:t>
            </a:r>
            <a:r>
              <a:rPr lang="ja-JP" altLang="en-US" sz="1600" dirty="0">
                <a:latin typeface="ＭＳ Ｐゴシック" pitchFamily="50" charset="-128"/>
                <a:ea typeface="ＭＳ Ｐゴシック" charset="-128"/>
              </a:rPr>
              <a:t>　</a:t>
            </a: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a:p>
            <a:pPr marL="214763" eaLnBrk="1" hangingPunct="1">
              <a:spcBef>
                <a:spcPts val="170"/>
              </a:spcBef>
              <a:spcAft>
                <a:spcPts val="170"/>
              </a:spcAft>
              <a:defRPr/>
            </a:pP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sp>
        <p:nvSpPr>
          <p:cNvPr id="19" name="Rectangle 5">
            <a:extLst>
              <a:ext uri="{FF2B5EF4-FFF2-40B4-BE49-F238E27FC236}">
                <a16:creationId xmlns:a16="http://schemas.microsoft.com/office/drawing/2014/main" id="{69D7DD45-EAC2-8979-1BCA-C1A54348D424}"/>
              </a:ext>
            </a:extLst>
          </p:cNvPr>
          <p:cNvSpPr>
            <a:spLocks noChangeArrowheads="1"/>
          </p:cNvSpPr>
          <p:nvPr/>
        </p:nvSpPr>
        <p:spPr bwMode="auto">
          <a:xfrm>
            <a:off x="625557" y="4667063"/>
            <a:ext cx="7581373" cy="463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種類の異なる感染症に罹患した複数の児童を同一時間帯に預かる場合、感染防止対応のため、保育士の加配を行った事業者への加算制度を創設</a:t>
            </a:r>
          </a:p>
        </p:txBody>
      </p:sp>
      <p:sp>
        <p:nvSpPr>
          <p:cNvPr id="6" name="Rectangle 5">
            <a:extLst>
              <a:ext uri="{FF2B5EF4-FFF2-40B4-BE49-F238E27FC236}">
                <a16:creationId xmlns:a16="http://schemas.microsoft.com/office/drawing/2014/main" id="{47A295D7-B3B4-DDDF-D5EF-E54FF483CA53}"/>
              </a:ext>
            </a:extLst>
          </p:cNvPr>
          <p:cNvSpPr>
            <a:spLocks noChangeArrowheads="1"/>
          </p:cNvSpPr>
          <p:nvPr/>
        </p:nvSpPr>
        <p:spPr bwMode="auto">
          <a:xfrm>
            <a:off x="439397" y="3599565"/>
            <a:ext cx="8058593" cy="346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panose="020B0600070205080204" pitchFamily="50" charset="-128"/>
              </a:rPr>
              <a:t>こども誰でも通園制度の推進　　　　　　　　　　　　　　　　  （　５億５，９００万円）</a:t>
            </a:r>
            <a:endParaRPr lang="en-US" altLang="ja-JP" sz="1400" dirty="0">
              <a:latin typeface="ＭＳ Ｐゴシック" pitchFamily="50" charset="-128"/>
              <a:ea typeface="ＭＳ Ｐゴシック" charset="-128"/>
            </a:endParaRPr>
          </a:p>
        </p:txBody>
      </p:sp>
      <p:sp>
        <p:nvSpPr>
          <p:cNvPr id="10" name="Rectangle 5">
            <a:extLst>
              <a:ext uri="{FF2B5EF4-FFF2-40B4-BE49-F238E27FC236}">
                <a16:creationId xmlns:a16="http://schemas.microsoft.com/office/drawing/2014/main" id="{FC6EE24C-081B-3A92-D1DA-3E72C2CE3D81}"/>
              </a:ext>
            </a:extLst>
          </p:cNvPr>
          <p:cNvSpPr>
            <a:spLocks noChangeArrowheads="1"/>
          </p:cNvSpPr>
          <p:nvPr/>
        </p:nvSpPr>
        <p:spPr bwMode="auto">
          <a:xfrm>
            <a:off x="651452" y="3917262"/>
            <a:ext cx="7555478" cy="465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０歳６か月から満３歳未満の未就園児を対象に</a:t>
            </a:r>
            <a:r>
              <a:rPr lang="ja-JP" altLang="en-US" sz="1400" dirty="0"/>
              <a:t>、時間単位で保育所等を利用できる新たな給付制度として本格実施</a:t>
            </a:r>
            <a:r>
              <a:rPr kumimoji="0" lang="ja-JP" altLang="en-US" sz="1400" dirty="0">
                <a:latin typeface="ＭＳ Ｐゴシック" panose="020B0600070205080204" pitchFamily="50" charset="-128"/>
              </a:rPr>
              <a:t>するとともに</a:t>
            </a:r>
            <a:r>
              <a:rPr lang="ja-JP" altLang="en-US" sz="1400" dirty="0"/>
              <a:t>、受け皿の拡大に向けた取組を推進</a:t>
            </a:r>
            <a:endParaRPr kumimoji="0" lang="ja-JP" altLang="en-US" sz="1400" dirty="0">
              <a:latin typeface="+mj-ea"/>
            </a:endParaRPr>
          </a:p>
        </p:txBody>
      </p:sp>
      <p:sp>
        <p:nvSpPr>
          <p:cNvPr id="3" name="Rectangle 5">
            <a:extLst>
              <a:ext uri="{FF2B5EF4-FFF2-40B4-BE49-F238E27FC236}">
                <a16:creationId xmlns:a16="http://schemas.microsoft.com/office/drawing/2014/main" id="{15F2D1C5-A140-B910-02A1-712F4D253D49}"/>
              </a:ext>
            </a:extLst>
          </p:cNvPr>
          <p:cNvSpPr>
            <a:spLocks noChangeArrowheads="1"/>
          </p:cNvSpPr>
          <p:nvPr/>
        </p:nvSpPr>
        <p:spPr bwMode="auto">
          <a:xfrm>
            <a:off x="637602" y="1354047"/>
            <a:ext cx="8263076" cy="1246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800"/>
              </a:lnSpc>
              <a:spcBef>
                <a:spcPts val="175"/>
              </a:spcBef>
              <a:spcAft>
                <a:spcPts val="0"/>
              </a:spcAft>
              <a:buFont typeface="Wingdings" panose="05000000000000000000" pitchFamily="2" charset="2"/>
              <a:buChar char="Ø"/>
            </a:pPr>
            <a:r>
              <a:rPr lang="ja-JP" altLang="en-US" sz="1400" dirty="0">
                <a:latin typeface="ＭＳ Ｐゴシック" panose="020B0600070205080204" pitchFamily="50" charset="-128"/>
              </a:rPr>
              <a:t>０～２歳児の保育施設等を利用していない在宅等子育て家庭を対象に、子育てサポートアプリを活用して電子クーポンを令和８年秋以降に配付</a:t>
            </a:r>
            <a:endParaRPr lang="en-US" altLang="ja-JP" sz="1400" dirty="0">
              <a:latin typeface="ＭＳ Ｐゴシック" panose="020B0600070205080204" pitchFamily="50" charset="-128"/>
            </a:endParaRPr>
          </a:p>
          <a:p>
            <a:pPr algn="just" eaLnBrk="1" hangingPunct="1">
              <a:lnSpc>
                <a:spcPts val="1800"/>
              </a:lnSpc>
              <a:spcBef>
                <a:spcPts val="175"/>
              </a:spcBef>
              <a:spcAft>
                <a:spcPts val="0"/>
              </a:spcAft>
            </a:pPr>
            <a:r>
              <a:rPr lang="ja-JP" altLang="en-US" sz="1400" dirty="0">
                <a:latin typeface="ＭＳ Ｐゴシック" panose="020B0600070205080204" pitchFamily="50" charset="-128"/>
              </a:rPr>
              <a:t>　　　・児童１人あたり年額１０万円（令和８年度は児童１人あたり５万円）</a:t>
            </a:r>
            <a:endParaRPr lang="en-US" altLang="ja-JP" sz="1400" dirty="0">
              <a:latin typeface="ＭＳ Ｐゴシック" panose="020B0600070205080204" pitchFamily="50" charset="-128"/>
            </a:endParaRPr>
          </a:p>
          <a:p>
            <a:pPr algn="just" eaLnBrk="1" hangingPunct="1">
              <a:lnSpc>
                <a:spcPts val="1800"/>
              </a:lnSpc>
              <a:spcBef>
                <a:spcPts val="175"/>
              </a:spcBef>
              <a:spcAft>
                <a:spcPts val="0"/>
              </a:spcAft>
            </a:pPr>
            <a:r>
              <a:rPr lang="ja-JP" altLang="en-US" sz="1400" dirty="0">
                <a:latin typeface="ＭＳ Ｐゴシック" panose="020B0600070205080204" pitchFamily="50" charset="-128"/>
              </a:rPr>
              <a:t>　　　・一時預かり事業などの子育て支援メニューでの利用料金の支払や、育児用品・安全対策用品・</a:t>
            </a:r>
            <a:endParaRPr lang="en-US" altLang="ja-JP" sz="1400" dirty="0">
              <a:latin typeface="ＭＳ Ｐゴシック" panose="020B0600070205080204" pitchFamily="50" charset="-128"/>
            </a:endParaRPr>
          </a:p>
          <a:p>
            <a:pPr algn="just" eaLnBrk="1" hangingPunct="1">
              <a:lnSpc>
                <a:spcPts val="1800"/>
              </a:lnSpc>
              <a:spcBef>
                <a:spcPts val="0"/>
              </a:spcBef>
              <a:spcAft>
                <a:spcPts val="0"/>
              </a:spcAft>
            </a:pPr>
            <a:r>
              <a:rPr lang="ja-JP" altLang="en-US" sz="1400" dirty="0">
                <a:latin typeface="ＭＳ Ｐゴシック" panose="020B0600070205080204" pitchFamily="50" charset="-128"/>
              </a:rPr>
              <a:t>　　　  民間ベビーシッターなどがカタログギフトを通じて購入・利用可能</a:t>
            </a:r>
          </a:p>
        </p:txBody>
      </p:sp>
      <p:sp>
        <p:nvSpPr>
          <p:cNvPr id="13" name="Rectangle 5">
            <a:extLst>
              <a:ext uri="{FF2B5EF4-FFF2-40B4-BE49-F238E27FC236}">
                <a16:creationId xmlns:a16="http://schemas.microsoft.com/office/drawing/2014/main" id="{4C8FFDA9-3966-EE1A-BB25-2E889FC45A6F}"/>
              </a:ext>
            </a:extLst>
          </p:cNvPr>
          <p:cNvSpPr>
            <a:spLocks noChangeArrowheads="1"/>
          </p:cNvSpPr>
          <p:nvPr/>
        </p:nvSpPr>
        <p:spPr bwMode="auto">
          <a:xfrm>
            <a:off x="683618" y="2608620"/>
            <a:ext cx="8087953" cy="756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3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令和８年４月頃　　アプリ先行リリース（予定）</a:t>
            </a:r>
            <a:endParaRPr lang="en-US" altLang="ja-JP" sz="1400" dirty="0">
              <a:latin typeface="ＭＳ Ｐゴシック" panose="020B0600070205080204" pitchFamily="50" charset="-128"/>
            </a:endParaRPr>
          </a:p>
          <a:p>
            <a:pPr algn="just" eaLnBrk="1" hangingPunct="1">
              <a:lnSpc>
                <a:spcPts val="1300"/>
              </a:lnSpc>
              <a:spcBef>
                <a:spcPts val="175"/>
              </a:spcBef>
              <a:spcAft>
                <a:spcPts val="175"/>
              </a:spcAft>
            </a:pPr>
            <a:r>
              <a:rPr lang="ja-JP" altLang="en-US" sz="1400" dirty="0">
                <a:latin typeface="ＭＳ Ｐゴシック" panose="020B0600070205080204" pitchFamily="50" charset="-128"/>
              </a:rPr>
              <a:t>　　　　　　　　　　　　　　（子育て支援施設検索、利用予約、子育て情報の提供、母子健康手帳機能など）</a:t>
            </a:r>
          </a:p>
          <a:p>
            <a:pPr marL="285750" indent="-285750" algn="just" eaLnBrk="1" hangingPunct="1">
              <a:lnSpc>
                <a:spcPts val="13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令和８年秋以降　電子クーポン含むアプリ本格リリース（予定）</a:t>
            </a:r>
          </a:p>
        </p:txBody>
      </p:sp>
      <p:sp>
        <p:nvSpPr>
          <p:cNvPr id="7" name="スライド番号プレースホルダ 3">
            <a:extLst>
              <a:ext uri="{FF2B5EF4-FFF2-40B4-BE49-F238E27FC236}">
                <a16:creationId xmlns:a16="http://schemas.microsoft.com/office/drawing/2014/main" id="{D2C587FC-FB25-BC37-44E2-8B0097D489F4}"/>
              </a:ext>
            </a:extLst>
          </p:cNvPr>
          <p:cNvSpPr txBox="1">
            <a:spLocks noGrp="1"/>
          </p:cNvSpPr>
          <p:nvPr/>
        </p:nvSpPr>
        <p:spPr bwMode="auto">
          <a:xfrm>
            <a:off x="6976063" y="4767676"/>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14</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1864958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BA2DE-CC99-AFAD-6E2C-45F57B07CB72}"/>
            </a:ext>
          </a:extLst>
        </p:cNvPr>
        <p:cNvGrpSpPr/>
        <p:nvPr/>
      </p:nvGrpSpPr>
      <p:grpSpPr>
        <a:xfrm>
          <a:off x="0" y="0"/>
          <a:ext cx="0" cy="0"/>
          <a:chOff x="0" y="0"/>
          <a:chExt cx="0" cy="0"/>
        </a:xfrm>
      </p:grpSpPr>
      <p:sp>
        <p:nvSpPr>
          <p:cNvPr id="14" name="Rectangle 4">
            <a:extLst>
              <a:ext uri="{FF2B5EF4-FFF2-40B4-BE49-F238E27FC236}">
                <a16:creationId xmlns:a16="http://schemas.microsoft.com/office/drawing/2014/main" id="{87D2F8FC-15A2-F6CB-89D1-E0B71E480D9C}"/>
              </a:ext>
            </a:extLst>
          </p:cNvPr>
          <p:cNvSpPr>
            <a:spLocks noChangeArrowheads="1"/>
          </p:cNvSpPr>
          <p:nvPr/>
        </p:nvSpPr>
        <p:spPr bwMode="auto">
          <a:xfrm>
            <a:off x="-1588" y="4762"/>
            <a:ext cx="9145588" cy="495446"/>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1900" dirty="0">
                <a:solidFill>
                  <a:schemeClr val="bg1"/>
                </a:solidFill>
                <a:effectLst>
                  <a:outerShdw blurRad="38100" dist="38100" dir="2700000" algn="tl">
                    <a:srgbClr val="000000">
                      <a:alpha val="43137"/>
                    </a:srgbClr>
                  </a:outerShdw>
                </a:effectLst>
                <a:latin typeface="HG創英角ｺﾞｼｯｸUB" panose="020B0909000000000000" pitchFamily="49" charset="-128"/>
                <a:ea typeface="HG創英角ｺﾞｼｯｸUB" panose="020B0909000000000000" pitchFamily="49" charset="-128"/>
              </a:rPr>
              <a:t>安心してこどもを生み、育てられるよう支</a:t>
            </a:r>
            <a:r>
              <a:rPr lang="ja-JP" altLang="en-US" sz="1900" dirty="0">
                <a:solidFill>
                  <a:srgbClr val="FFFFFF"/>
                </a:solidFill>
                <a:effectLst>
                  <a:outerShdw blurRad="38100" dist="38100" dir="2700000" algn="tl">
                    <a:srgbClr val="000000">
                      <a:alpha val="43137"/>
                    </a:srgbClr>
                  </a:outerShdw>
                </a:effectLst>
                <a:latin typeface="HG創英角ｺﾞｼｯｸUB" panose="020B0909000000000000" pitchFamily="49" charset="-128"/>
                <a:ea typeface="HG創英角ｺﾞｼｯｸUB" panose="020B0909000000000000" pitchFamily="49" charset="-128"/>
              </a:rPr>
              <a:t>援する仕組みの充実</a:t>
            </a:r>
          </a:p>
        </p:txBody>
      </p:sp>
      <p:sp>
        <p:nvSpPr>
          <p:cNvPr id="24" name="Rectangle 5">
            <a:extLst>
              <a:ext uri="{FF2B5EF4-FFF2-40B4-BE49-F238E27FC236}">
                <a16:creationId xmlns:a16="http://schemas.microsoft.com/office/drawing/2014/main" id="{F59E3515-2A6C-AD6A-DB96-4F70907A6371}"/>
              </a:ext>
            </a:extLst>
          </p:cNvPr>
          <p:cNvSpPr>
            <a:spLocks noChangeArrowheads="1"/>
          </p:cNvSpPr>
          <p:nvPr/>
        </p:nvSpPr>
        <p:spPr bwMode="auto">
          <a:xfrm>
            <a:off x="-191715" y="467983"/>
            <a:ext cx="7365402" cy="376026"/>
          </a:xfrm>
          <a:prstGeom prst="rect">
            <a:avLst/>
          </a:prstGeom>
          <a:noFill/>
          <a:ln w="9525">
            <a:noFill/>
            <a:miter lim="800000"/>
            <a:headEnd/>
            <a:tailEnd/>
          </a:ln>
        </p:spPr>
        <p:txBody>
          <a:bodyPr lIns="77930" tIns="38964" rIns="77930" bIns="38964"/>
          <a:lstStyle/>
          <a:p>
            <a:pPr eaLnBrk="1" hangingPunct="1">
              <a:spcBef>
                <a:spcPts val="101"/>
              </a:spcBef>
              <a:spcAft>
                <a:spcPts val="101"/>
              </a:spcAft>
              <a:defRPr/>
            </a:pPr>
            <a:r>
              <a:rPr lang="ja-JP" altLang="en-US" b="1" dirty="0">
                <a:latin typeface="ＭＳ Ｐゴシック" pitchFamily="50" charset="-128"/>
                <a:ea typeface="ＭＳ Ｐゴシック" charset="-128"/>
              </a:rPr>
              <a:t>　 </a:t>
            </a:r>
            <a:r>
              <a:rPr lang="ja-JP" altLang="en-US" b="1" dirty="0">
                <a:latin typeface="ＭＳ Ｐゴシック"/>
                <a:ea typeface="ＭＳ Ｐゴシック"/>
              </a:rPr>
              <a:t>〇　全ての妊産婦・子育て世帯等への包括的な支援の推進</a:t>
            </a:r>
            <a:endParaRPr lang="en-US" altLang="ja-JP" b="1" u="sng" dirty="0">
              <a:latin typeface="ＭＳ Ｐゴシック"/>
              <a:ea typeface="ＭＳ Ｐゴシック"/>
            </a:endParaRPr>
          </a:p>
        </p:txBody>
      </p:sp>
      <p:pic>
        <p:nvPicPr>
          <p:cNvPr id="37" name="図 36">
            <a:extLst>
              <a:ext uri="{FF2B5EF4-FFF2-40B4-BE49-F238E27FC236}">
                <a16:creationId xmlns:a16="http://schemas.microsoft.com/office/drawing/2014/main" id="{6FF72489-8004-B5B0-33D4-E78631B3ED7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22015" y="641189"/>
            <a:ext cx="982688" cy="1056653"/>
          </a:xfrm>
          <a:prstGeom prst="rect">
            <a:avLst/>
          </a:prstGeom>
        </p:spPr>
      </p:pic>
      <p:grpSp>
        <p:nvGrpSpPr>
          <p:cNvPr id="2" name="グループ化 1">
            <a:extLst>
              <a:ext uri="{FF2B5EF4-FFF2-40B4-BE49-F238E27FC236}">
                <a16:creationId xmlns:a16="http://schemas.microsoft.com/office/drawing/2014/main" id="{FA505572-BBB6-312E-36C1-F978E0053171}"/>
              </a:ext>
            </a:extLst>
          </p:cNvPr>
          <p:cNvGrpSpPr/>
          <p:nvPr/>
        </p:nvGrpSpPr>
        <p:grpSpPr>
          <a:xfrm>
            <a:off x="321175" y="4392994"/>
            <a:ext cx="7741031" cy="736908"/>
            <a:chOff x="320200" y="4045342"/>
            <a:chExt cx="7741031" cy="736908"/>
          </a:xfrm>
        </p:grpSpPr>
        <p:sp>
          <p:nvSpPr>
            <p:cNvPr id="30" name="Rectangle 5">
              <a:extLst>
                <a:ext uri="{FF2B5EF4-FFF2-40B4-BE49-F238E27FC236}">
                  <a16:creationId xmlns:a16="http://schemas.microsoft.com/office/drawing/2014/main" id="{2F8376BF-E4DE-AEDF-0C52-A291B848D4A1}"/>
                </a:ext>
              </a:extLst>
            </p:cNvPr>
            <p:cNvSpPr>
              <a:spLocks noChangeArrowheads="1"/>
            </p:cNvSpPr>
            <p:nvPr/>
          </p:nvSpPr>
          <p:spPr bwMode="auto">
            <a:xfrm>
              <a:off x="320200" y="4045342"/>
              <a:ext cx="7741031" cy="264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a:ea typeface="ＭＳ Ｐゴシック"/>
                </a:rPr>
                <a:t>保育所等における事故防止の取組強化</a:t>
              </a:r>
              <a:r>
                <a:rPr lang="ja-JP" altLang="en-US" sz="1600" b="1" dirty="0">
                  <a:latin typeface="ＭＳ Ｐゴシック" panose="020B0600070205080204" pitchFamily="50" charset="-128"/>
                </a:rPr>
                <a:t>       　　　　　　　　　　（１５</a:t>
              </a:r>
              <a:r>
                <a:rPr lang="zh-TW" altLang="en-US" sz="1600" b="1" dirty="0">
                  <a:latin typeface="ＭＳ Ｐゴシック" panose="020B0600070205080204" pitchFamily="50" charset="-128"/>
                </a:rPr>
                <a:t>億</a:t>
              </a:r>
              <a:r>
                <a:rPr lang="ja-JP" altLang="en-US" sz="1600" b="1" dirty="0">
                  <a:latin typeface="ＭＳ Ｐゴシック" panose="020B0600070205080204" pitchFamily="50" charset="-128"/>
                </a:rPr>
                <a:t>２，３００</a:t>
              </a:r>
              <a:r>
                <a:rPr lang="zh-TW" altLang="en-US" sz="1600" b="1" dirty="0">
                  <a:latin typeface="ＭＳ Ｐゴシック" panose="020B0600070205080204" pitchFamily="50" charset="-128"/>
                </a:rPr>
                <a:t>万円</a:t>
              </a:r>
              <a:r>
                <a:rPr lang="ja-JP" altLang="en-US" sz="1600" b="1" dirty="0">
                  <a:latin typeface="ＭＳ Ｐゴシック" panose="020B0600070205080204" pitchFamily="50" charset="-128"/>
                </a:rPr>
                <a:t>）</a:t>
              </a:r>
              <a:endParaRPr lang="en-US" altLang="ja-JP" sz="1600" dirty="0">
                <a:latin typeface="ＭＳ Ｐゴシック" pitchFamily="50" charset="-128"/>
                <a:ea typeface="ＭＳ Ｐゴシック" charset="-128"/>
              </a:endParaRPr>
            </a:p>
            <a:p>
              <a:pPr eaLnBrk="1" hangingPunct="1">
                <a:spcBef>
                  <a:spcPts val="175"/>
                </a:spcBef>
                <a:spcAft>
                  <a:spcPts val="175"/>
                </a:spcAft>
                <a:defRPr/>
              </a:pPr>
              <a:endParaRPr lang="ja-JP" altLang="en-US" sz="1600" b="1" dirty="0">
                <a:latin typeface="ＭＳ Ｐゴシック" panose="020B0600070205080204" pitchFamily="50" charset="-128"/>
              </a:endParaRPr>
            </a:p>
          </p:txBody>
        </p:sp>
        <p:sp>
          <p:nvSpPr>
            <p:cNvPr id="47" name="Rectangle 5">
              <a:extLst>
                <a:ext uri="{FF2B5EF4-FFF2-40B4-BE49-F238E27FC236}">
                  <a16:creationId xmlns:a16="http://schemas.microsoft.com/office/drawing/2014/main" id="{69E21EF2-4C75-DC48-6C19-DE6319984D3F}"/>
                </a:ext>
              </a:extLst>
            </p:cNvPr>
            <p:cNvSpPr>
              <a:spLocks noChangeArrowheads="1"/>
            </p:cNvSpPr>
            <p:nvPr/>
          </p:nvSpPr>
          <p:spPr bwMode="auto">
            <a:xfrm>
              <a:off x="532131" y="4328232"/>
              <a:ext cx="7441703" cy="454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看護師等の配置に要する人件費の助成や、本市指導員による事前通告なしの巡回指導及び保育士等を対象にした出前ミニ講座の実施</a:t>
              </a:r>
              <a:endParaRPr lang="en-US" altLang="ja-JP" sz="1400" dirty="0">
                <a:latin typeface="ＭＳ Ｐゴシック" panose="020B0600070205080204" pitchFamily="50" charset="-128"/>
              </a:endParaRPr>
            </a:p>
            <a:p>
              <a:pPr eaLnBrk="1" hangingPunct="1">
                <a:spcBef>
                  <a:spcPts val="175"/>
                </a:spcBef>
                <a:spcAft>
                  <a:spcPts val="175"/>
                </a:spcAft>
              </a:pPr>
              <a:endParaRPr lang="en-US" altLang="ja-JP" sz="1400" dirty="0">
                <a:latin typeface="ＭＳ Ｐゴシック" panose="020B0600070205080204" pitchFamily="50" charset="-128"/>
              </a:endParaRPr>
            </a:p>
          </p:txBody>
        </p:sp>
      </p:grpSp>
      <p:grpSp>
        <p:nvGrpSpPr>
          <p:cNvPr id="26" name="グループ化 25">
            <a:extLst>
              <a:ext uri="{FF2B5EF4-FFF2-40B4-BE49-F238E27FC236}">
                <a16:creationId xmlns:a16="http://schemas.microsoft.com/office/drawing/2014/main" id="{2ACF4BF9-CB03-BE7B-695B-084D6D99EC75}"/>
              </a:ext>
            </a:extLst>
          </p:cNvPr>
          <p:cNvGrpSpPr/>
          <p:nvPr/>
        </p:nvGrpSpPr>
        <p:grpSpPr>
          <a:xfrm>
            <a:off x="312580" y="772909"/>
            <a:ext cx="7608821" cy="851966"/>
            <a:chOff x="312580" y="697708"/>
            <a:chExt cx="7608821" cy="851966"/>
          </a:xfrm>
        </p:grpSpPr>
        <p:sp>
          <p:nvSpPr>
            <p:cNvPr id="33" name="Rectangle 5">
              <a:extLst>
                <a:ext uri="{FF2B5EF4-FFF2-40B4-BE49-F238E27FC236}">
                  <a16:creationId xmlns:a16="http://schemas.microsoft.com/office/drawing/2014/main" id="{1271C01A-3CE9-1F1E-0DCE-F5DA96FA89BD}"/>
                </a:ext>
              </a:extLst>
            </p:cNvPr>
            <p:cNvSpPr>
              <a:spLocks noChangeArrowheads="1"/>
            </p:cNvSpPr>
            <p:nvPr/>
          </p:nvSpPr>
          <p:spPr bwMode="auto">
            <a:xfrm>
              <a:off x="312580" y="697708"/>
              <a:ext cx="7608821" cy="357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tabLst>
                  <a:tab pos="446088" algn="l"/>
                  <a:tab pos="4668838" algn="l"/>
                  <a:tab pos="4848225" algn="l"/>
                  <a:tab pos="4933950" algn="l"/>
                  <a:tab pos="6369050" algn="l"/>
                  <a:tab pos="6453188" algn="l"/>
                </a:tabLs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panose="020B0600070205080204" pitchFamily="50" charset="-128"/>
                </a:rPr>
                <a:t>不妊治療費等助成事業　  　　　　　 　　　 　　　　　　　　　 　　 （  ３億１，９００万円）</a:t>
              </a:r>
              <a:endParaRPr lang="en-US" altLang="ja-JP" sz="1600" b="1" dirty="0">
                <a:latin typeface="ＭＳ Ｐゴシック" panose="020B0600070205080204" pitchFamily="50" charset="-128"/>
              </a:endParaRPr>
            </a:p>
          </p:txBody>
        </p:sp>
        <p:sp>
          <p:nvSpPr>
            <p:cNvPr id="48" name="Rectangle 5">
              <a:extLst>
                <a:ext uri="{FF2B5EF4-FFF2-40B4-BE49-F238E27FC236}">
                  <a16:creationId xmlns:a16="http://schemas.microsoft.com/office/drawing/2014/main" id="{1F496CD1-C79E-BB1C-EA45-E92019BFA798}"/>
                </a:ext>
              </a:extLst>
            </p:cNvPr>
            <p:cNvSpPr>
              <a:spLocks noChangeArrowheads="1"/>
            </p:cNvSpPr>
            <p:nvPr/>
          </p:nvSpPr>
          <p:spPr bwMode="auto">
            <a:xfrm>
              <a:off x="525012" y="965592"/>
              <a:ext cx="7016670" cy="349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itchFamily="50" charset="-128"/>
                  <a:ea typeface="ＭＳ Ｐゴシック" charset="-128"/>
                </a:rPr>
                <a:t>早期に検査を受け、適切な時期の治療につなげられるよう、不妊検査費用の一部を助成</a:t>
              </a:r>
              <a:endParaRPr lang="en-US" altLang="ja-JP" sz="1400" dirty="0">
                <a:latin typeface="ＭＳ Ｐゴシック" pitchFamily="50" charset="-128"/>
                <a:ea typeface="ＭＳ Ｐゴシック" charset="-128"/>
              </a:endParaRPr>
            </a:p>
          </p:txBody>
        </p:sp>
        <p:sp>
          <p:nvSpPr>
            <p:cNvPr id="49" name="Rectangle 5">
              <a:extLst>
                <a:ext uri="{FF2B5EF4-FFF2-40B4-BE49-F238E27FC236}">
                  <a16:creationId xmlns:a16="http://schemas.microsoft.com/office/drawing/2014/main" id="{825A5E84-5454-9FBC-7E28-A96B2D85E75F}"/>
                </a:ext>
              </a:extLst>
            </p:cNvPr>
            <p:cNvSpPr>
              <a:spLocks noChangeArrowheads="1"/>
            </p:cNvSpPr>
            <p:nvPr/>
          </p:nvSpPr>
          <p:spPr bwMode="auto">
            <a:xfrm>
              <a:off x="525012" y="1192480"/>
              <a:ext cx="6826102" cy="357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itchFamily="50" charset="-128"/>
                  <a:ea typeface="ＭＳ Ｐゴシック" charset="-128"/>
                </a:rPr>
                <a:t>保険適用されるまでの間、国に先駆け、先進医療にかかる治療費の一部を助成</a:t>
              </a:r>
              <a:endParaRPr lang="ja-JP" altLang="en-US" sz="1400" dirty="0">
                <a:latin typeface="ＭＳ Ｐゴシック" panose="020B0600070205080204" pitchFamily="50" charset="-128"/>
              </a:endParaRPr>
            </a:p>
          </p:txBody>
        </p:sp>
      </p:grpSp>
      <p:sp>
        <p:nvSpPr>
          <p:cNvPr id="7" name="Rectangle 4">
            <a:extLst>
              <a:ext uri="{FF2B5EF4-FFF2-40B4-BE49-F238E27FC236}">
                <a16:creationId xmlns:a16="http://schemas.microsoft.com/office/drawing/2014/main" id="{09E3FFFE-6782-F443-21C8-93D782CEC5CE}"/>
              </a:ext>
            </a:extLst>
          </p:cNvPr>
          <p:cNvSpPr>
            <a:spLocks noChangeArrowheads="1"/>
          </p:cNvSpPr>
          <p:nvPr/>
        </p:nvSpPr>
        <p:spPr bwMode="auto">
          <a:xfrm>
            <a:off x="7027693" y="12446"/>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grpSp>
        <p:nvGrpSpPr>
          <p:cNvPr id="8" name="グループ化 7">
            <a:extLst>
              <a:ext uri="{FF2B5EF4-FFF2-40B4-BE49-F238E27FC236}">
                <a16:creationId xmlns:a16="http://schemas.microsoft.com/office/drawing/2014/main" id="{5EDE25F0-4EDF-5FB4-A24B-F58863243AEC}"/>
              </a:ext>
            </a:extLst>
          </p:cNvPr>
          <p:cNvGrpSpPr/>
          <p:nvPr/>
        </p:nvGrpSpPr>
        <p:grpSpPr>
          <a:xfrm>
            <a:off x="7921402" y="1744231"/>
            <a:ext cx="931553" cy="752046"/>
            <a:chOff x="7969108" y="2113351"/>
            <a:chExt cx="931553" cy="752046"/>
          </a:xfrm>
        </p:grpSpPr>
        <p:pic>
          <p:nvPicPr>
            <p:cNvPr id="9" name="図 8">
              <a:extLst>
                <a:ext uri="{FF2B5EF4-FFF2-40B4-BE49-F238E27FC236}">
                  <a16:creationId xmlns:a16="http://schemas.microsoft.com/office/drawing/2014/main" id="{671C90E1-70B3-18C8-1950-C271E45D0DC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flipH="1">
              <a:off x="7969108" y="2113351"/>
              <a:ext cx="531551" cy="717005"/>
            </a:xfrm>
            <a:prstGeom prst="rect">
              <a:avLst/>
            </a:prstGeom>
          </p:spPr>
        </p:pic>
        <p:pic>
          <p:nvPicPr>
            <p:cNvPr id="10" name="図 9">
              <a:extLst>
                <a:ext uri="{FF2B5EF4-FFF2-40B4-BE49-F238E27FC236}">
                  <a16:creationId xmlns:a16="http://schemas.microsoft.com/office/drawing/2014/main" id="{B77957CF-B06A-1D99-8289-2B5C688A1EC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flipH="1">
              <a:off x="8370761" y="2135015"/>
              <a:ext cx="529900" cy="730382"/>
            </a:xfrm>
            <a:prstGeom prst="rect">
              <a:avLst/>
            </a:prstGeom>
          </p:spPr>
        </p:pic>
      </p:grpSp>
      <p:grpSp>
        <p:nvGrpSpPr>
          <p:cNvPr id="25" name="グループ化 24">
            <a:extLst>
              <a:ext uri="{FF2B5EF4-FFF2-40B4-BE49-F238E27FC236}">
                <a16:creationId xmlns:a16="http://schemas.microsoft.com/office/drawing/2014/main" id="{8863B3D6-2117-6AA7-AB3C-521EE4751BAB}"/>
              </a:ext>
            </a:extLst>
          </p:cNvPr>
          <p:cNvGrpSpPr/>
          <p:nvPr/>
        </p:nvGrpSpPr>
        <p:grpSpPr>
          <a:xfrm>
            <a:off x="321176" y="2876850"/>
            <a:ext cx="8444872" cy="805814"/>
            <a:chOff x="321176" y="2627469"/>
            <a:chExt cx="8444872" cy="805814"/>
          </a:xfrm>
        </p:grpSpPr>
        <p:sp>
          <p:nvSpPr>
            <p:cNvPr id="5" name="Rectangle 5">
              <a:extLst>
                <a:ext uri="{FF2B5EF4-FFF2-40B4-BE49-F238E27FC236}">
                  <a16:creationId xmlns:a16="http://schemas.microsoft.com/office/drawing/2014/main" id="{0001598D-0297-5B34-D283-A452F806BC60}"/>
                </a:ext>
              </a:extLst>
            </p:cNvPr>
            <p:cNvSpPr>
              <a:spLocks noChangeArrowheads="1"/>
            </p:cNvSpPr>
            <p:nvPr/>
          </p:nvSpPr>
          <p:spPr bwMode="auto">
            <a:xfrm>
              <a:off x="321176" y="2627469"/>
              <a:ext cx="8058593" cy="408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panose="020B0600070205080204" pitchFamily="50" charset="-128"/>
                </a:rPr>
                <a:t>休日保育支援事業　　　　　　　　　　　　　　　　　　　　　　　　 　 （ 　　　８，７００</a:t>
              </a:r>
              <a:r>
                <a:rPr lang="zh-TW" altLang="en-US" sz="1600" b="1" dirty="0">
                  <a:latin typeface="ＭＳ Ｐゴシック" panose="020B0600070205080204" pitchFamily="50" charset="-128"/>
                </a:rPr>
                <a:t>万円</a:t>
              </a:r>
              <a:r>
                <a:rPr lang="ja-JP" altLang="en-US" sz="1600" b="1" dirty="0">
                  <a:latin typeface="ＭＳ Ｐゴシック" panose="020B0600070205080204" pitchFamily="50" charset="-128"/>
                </a:rPr>
                <a:t>）</a:t>
              </a:r>
              <a:r>
                <a:rPr lang="ja-JP" altLang="en-US" sz="1600" dirty="0">
                  <a:latin typeface="ＭＳ Ｐゴシック" pitchFamily="50" charset="-128"/>
                  <a:ea typeface="ＭＳ Ｐゴシック" charset="-128"/>
                </a:rPr>
                <a:t>　</a:t>
              </a: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a:p>
              <a:pPr marL="214763" eaLnBrk="1" hangingPunct="1">
                <a:spcBef>
                  <a:spcPts val="170"/>
                </a:spcBef>
                <a:spcAft>
                  <a:spcPts val="170"/>
                </a:spcAft>
                <a:defRPr/>
              </a:pP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sp>
          <p:nvSpPr>
            <p:cNvPr id="12" name="Rectangle 5">
              <a:extLst>
                <a:ext uri="{FF2B5EF4-FFF2-40B4-BE49-F238E27FC236}">
                  <a16:creationId xmlns:a16="http://schemas.microsoft.com/office/drawing/2014/main" id="{AC338CF4-5E40-C24F-241A-E71CEFF58D6D}"/>
                </a:ext>
              </a:extLst>
            </p:cNvPr>
            <p:cNvSpPr>
              <a:spLocks noChangeArrowheads="1"/>
            </p:cNvSpPr>
            <p:nvPr/>
          </p:nvSpPr>
          <p:spPr bwMode="auto">
            <a:xfrm>
              <a:off x="545059" y="2905889"/>
              <a:ext cx="8053883" cy="28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就労形態の多様化などによる休日保育ニーズへ対応するため、保育士の確保に必要な経費を補助</a:t>
              </a:r>
            </a:p>
          </p:txBody>
        </p:sp>
        <p:sp>
          <p:nvSpPr>
            <p:cNvPr id="16" name="Rectangle 5">
              <a:extLst>
                <a:ext uri="{FF2B5EF4-FFF2-40B4-BE49-F238E27FC236}">
                  <a16:creationId xmlns:a16="http://schemas.microsoft.com/office/drawing/2014/main" id="{2BE05A07-CCD6-DBFC-D05D-4FB716888005}"/>
                </a:ext>
              </a:extLst>
            </p:cNvPr>
            <p:cNvSpPr>
              <a:spLocks noChangeArrowheads="1"/>
            </p:cNvSpPr>
            <p:nvPr/>
          </p:nvSpPr>
          <p:spPr bwMode="auto">
            <a:xfrm>
              <a:off x="545058" y="3150272"/>
              <a:ext cx="8220990" cy="28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安定的な運営の確保のため、保育士配置の実情に応じた加算や給食調理員に対する経費を補助</a:t>
              </a:r>
            </a:p>
          </p:txBody>
        </p:sp>
      </p:grpSp>
      <p:sp>
        <p:nvSpPr>
          <p:cNvPr id="15" name="Rectangle 5">
            <a:extLst>
              <a:ext uri="{FF2B5EF4-FFF2-40B4-BE49-F238E27FC236}">
                <a16:creationId xmlns:a16="http://schemas.microsoft.com/office/drawing/2014/main" id="{645FC0EF-DF8C-2439-30C0-870760246E83}"/>
              </a:ext>
            </a:extLst>
          </p:cNvPr>
          <p:cNvSpPr>
            <a:spLocks noChangeArrowheads="1"/>
          </p:cNvSpPr>
          <p:nvPr/>
        </p:nvSpPr>
        <p:spPr bwMode="auto">
          <a:xfrm>
            <a:off x="321175" y="3643495"/>
            <a:ext cx="8583527" cy="730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a:ea typeface="ＭＳ Ｐゴシック"/>
              </a:rPr>
              <a:t>児童福祉施設等における外国につながる児童及び保護者への通訳支援事業</a:t>
            </a:r>
            <a:endParaRPr lang="en-US" altLang="ja-JP" sz="1600" b="1" dirty="0">
              <a:latin typeface="ＭＳ Ｐゴシック"/>
              <a:ea typeface="ＭＳ Ｐゴシック"/>
            </a:endParaRPr>
          </a:p>
          <a:p>
            <a:pPr eaLnBrk="1" hangingPunct="1">
              <a:spcBef>
                <a:spcPts val="175"/>
              </a:spcBef>
              <a:spcAft>
                <a:spcPts val="175"/>
              </a:spcAft>
              <a:defRPr/>
            </a:pPr>
            <a:r>
              <a:rPr lang="ja-JP" altLang="en-US" sz="1600" b="1" dirty="0">
                <a:latin typeface="ＭＳ Ｐゴシック"/>
                <a:ea typeface="ＭＳ Ｐゴシック"/>
              </a:rPr>
              <a:t>　　　　　　　　　　　　　　　　　　　　　　　　　　　　　　　　　　　　　　　　 </a:t>
            </a:r>
            <a:r>
              <a:rPr lang="ja-JP" altLang="en-US" sz="1600" b="1" dirty="0">
                <a:latin typeface="ＭＳ Ｐゴシック" panose="020B0600070205080204" pitchFamily="50" charset="-128"/>
              </a:rPr>
              <a:t>（　１億７，７００</a:t>
            </a:r>
            <a:r>
              <a:rPr lang="zh-TW" altLang="en-US" sz="1600" b="1" dirty="0">
                <a:latin typeface="ＭＳ Ｐゴシック" panose="020B0600070205080204" pitchFamily="50" charset="-128"/>
              </a:rPr>
              <a:t>万円</a:t>
            </a:r>
            <a:r>
              <a:rPr lang="ja-JP" altLang="en-US" sz="1600" b="1" dirty="0">
                <a:latin typeface="ＭＳ Ｐゴシック" panose="020B0600070205080204" pitchFamily="50" charset="-128"/>
              </a:rPr>
              <a:t>）</a:t>
            </a:r>
            <a:r>
              <a:rPr lang="en-US" altLang="ja-JP" sz="1600" b="1" dirty="0">
                <a:latin typeface="ＭＳ Ｐゴシック" panose="020B0600070205080204" pitchFamily="50" charset="-128"/>
              </a:rPr>
              <a:t>【</a:t>
            </a:r>
            <a:r>
              <a:rPr lang="ja-JP" altLang="en-US" sz="1600" b="1" dirty="0">
                <a:latin typeface="ＭＳ Ｐゴシック" panose="020B0600070205080204" pitchFamily="50" charset="-128"/>
              </a:rPr>
              <a:t>後掲</a:t>
            </a:r>
            <a:r>
              <a:rPr lang="en-US" altLang="ja-JP" sz="1600" b="1" dirty="0">
                <a:latin typeface="ＭＳ Ｐゴシック" panose="020B0600070205080204" pitchFamily="50" charset="-128"/>
              </a:rPr>
              <a:t>】</a:t>
            </a:r>
            <a:endParaRPr lang="en-US" altLang="ja-JP" sz="1600" dirty="0">
              <a:latin typeface="ＭＳ Ｐゴシック" pitchFamily="50" charset="-128"/>
              <a:ea typeface="ＭＳ Ｐゴシック" charset="-128"/>
            </a:endParaRPr>
          </a:p>
          <a:p>
            <a:pPr eaLnBrk="1" hangingPunct="1">
              <a:spcBef>
                <a:spcPts val="175"/>
              </a:spcBef>
              <a:spcAft>
                <a:spcPts val="175"/>
              </a:spcAft>
              <a:defRPr/>
            </a:pPr>
            <a:endParaRPr lang="ja-JP" altLang="en-US" sz="1600" b="1" dirty="0">
              <a:highlight>
                <a:srgbClr val="FFFF00"/>
              </a:highlight>
              <a:latin typeface="ＭＳ Ｐゴシック" panose="020B0600070205080204" pitchFamily="50" charset="-128"/>
            </a:endParaRPr>
          </a:p>
        </p:txBody>
      </p:sp>
      <p:sp>
        <p:nvSpPr>
          <p:cNvPr id="23" name="Rectangle 5">
            <a:extLst>
              <a:ext uri="{FF2B5EF4-FFF2-40B4-BE49-F238E27FC236}">
                <a16:creationId xmlns:a16="http://schemas.microsoft.com/office/drawing/2014/main" id="{F502104B-4439-E748-A1ED-82770ED5660A}"/>
              </a:ext>
            </a:extLst>
          </p:cNvPr>
          <p:cNvSpPr>
            <a:spLocks noChangeArrowheads="1"/>
          </p:cNvSpPr>
          <p:nvPr/>
        </p:nvSpPr>
        <p:spPr bwMode="auto">
          <a:xfrm>
            <a:off x="-191715" y="4107738"/>
            <a:ext cx="7365402" cy="376026"/>
          </a:xfrm>
          <a:prstGeom prst="rect">
            <a:avLst/>
          </a:prstGeom>
          <a:noFill/>
          <a:ln w="9525">
            <a:noFill/>
            <a:miter lim="800000"/>
            <a:headEnd/>
            <a:tailEnd/>
          </a:ln>
        </p:spPr>
        <p:txBody>
          <a:bodyPr lIns="77930" tIns="38964" rIns="77930" bIns="38964"/>
          <a:lstStyle/>
          <a:p>
            <a:pPr eaLnBrk="1" hangingPunct="1">
              <a:spcBef>
                <a:spcPts val="101"/>
              </a:spcBef>
              <a:spcAft>
                <a:spcPts val="101"/>
              </a:spcAft>
              <a:defRPr/>
            </a:pPr>
            <a:r>
              <a:rPr lang="ja-JP" altLang="en-US" b="1" dirty="0">
                <a:latin typeface="ＭＳ Ｐゴシック" pitchFamily="50" charset="-128"/>
                <a:ea typeface="ＭＳ Ｐゴシック" charset="-128"/>
              </a:rPr>
              <a:t>　 </a:t>
            </a:r>
            <a:r>
              <a:rPr lang="ja-JP" altLang="en-US" b="1" dirty="0">
                <a:latin typeface="ＭＳ Ｐゴシック"/>
                <a:ea typeface="ＭＳ Ｐゴシック"/>
              </a:rPr>
              <a:t>〇　安全・安心な保育環境の向上</a:t>
            </a:r>
            <a:endParaRPr lang="en-US" altLang="ja-JP" b="1" u="sng" dirty="0">
              <a:latin typeface="ＭＳ Ｐゴシック"/>
              <a:ea typeface="ＭＳ Ｐゴシック"/>
            </a:endParaRPr>
          </a:p>
        </p:txBody>
      </p:sp>
      <p:sp>
        <p:nvSpPr>
          <p:cNvPr id="6" name="角丸四角形 19">
            <a:extLst>
              <a:ext uri="{FF2B5EF4-FFF2-40B4-BE49-F238E27FC236}">
                <a16:creationId xmlns:a16="http://schemas.microsoft.com/office/drawing/2014/main" id="{5A8B292B-1755-163E-AED5-EC08F08E1738}"/>
              </a:ext>
            </a:extLst>
          </p:cNvPr>
          <p:cNvSpPr/>
          <p:nvPr/>
        </p:nvSpPr>
        <p:spPr>
          <a:xfrm>
            <a:off x="56625" y="3682713"/>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20" name="Rectangle 5">
            <a:extLst>
              <a:ext uri="{FF2B5EF4-FFF2-40B4-BE49-F238E27FC236}">
                <a16:creationId xmlns:a16="http://schemas.microsoft.com/office/drawing/2014/main" id="{56585B1C-7C92-1CBC-FD46-C39D77CC1F23}"/>
              </a:ext>
            </a:extLst>
          </p:cNvPr>
          <p:cNvSpPr>
            <a:spLocks noChangeArrowheads="1"/>
          </p:cNvSpPr>
          <p:nvPr/>
        </p:nvSpPr>
        <p:spPr bwMode="auto">
          <a:xfrm>
            <a:off x="316368" y="1540265"/>
            <a:ext cx="8058593" cy="35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p>
            <a:pPr eaLnBrk="1" hangingPunct="1">
              <a:spcBef>
                <a:spcPts val="175"/>
              </a:spcBef>
              <a:spcAft>
                <a:spcPts val="175"/>
              </a:spcAft>
              <a:defRPr/>
            </a:pPr>
            <a:r>
              <a:rPr lang="ja-JP" altLang="en-US" sz="1600" b="1" dirty="0">
                <a:latin typeface="ＭＳ Ｐゴシック" panose="020B0600070205080204" pitchFamily="50" charset="-128"/>
              </a:rPr>
              <a:t>■</a:t>
            </a:r>
            <a:r>
              <a:rPr lang="ja-JP" altLang="ja-JP" sz="1600" b="1" dirty="0">
                <a:latin typeface="ＭＳ Ｐゴシック" panose="020B0600070205080204" pitchFamily="50" charset="-128"/>
              </a:rPr>
              <a:t>　</a:t>
            </a:r>
            <a:r>
              <a:rPr lang="ja-JP" altLang="en-US" sz="1600" b="1" dirty="0">
                <a:latin typeface="ＭＳ Ｐゴシック" panose="020B0600070205080204" pitchFamily="50" charset="-128"/>
              </a:rPr>
              <a:t>産後ケア事業　　　　　　　　　　　　　　　　　　　　 　　 　　　　 　 （  ７</a:t>
            </a:r>
            <a:r>
              <a:rPr kumimoji="1" lang="zh-TW" altLang="en-US" sz="1600" b="1"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億</a:t>
            </a:r>
            <a:r>
              <a:rPr lang="ja-JP" altLang="en-US" sz="1600" b="1" dirty="0">
                <a:latin typeface="ＭＳ Ｐゴシック" panose="020B0600070205080204" pitchFamily="50" charset="-128"/>
              </a:rPr>
              <a:t>５</a:t>
            </a:r>
            <a:r>
              <a:rPr kumimoji="1" lang="ja-JP" altLang="en-US" sz="1600" b="1"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，０００万</a:t>
            </a:r>
            <a:r>
              <a:rPr kumimoji="1" lang="zh-TW" altLang="en-US" sz="1600" b="1"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円</a:t>
            </a:r>
            <a:r>
              <a:rPr lang="ja-JP" altLang="en-US" sz="1600" b="1" dirty="0">
                <a:latin typeface="ＭＳ Ｐゴシック" panose="020B0600070205080204" pitchFamily="50" charset="-128"/>
              </a:rPr>
              <a:t>）</a:t>
            </a:r>
            <a:r>
              <a:rPr lang="ja-JP" altLang="en-US" sz="1600" dirty="0">
                <a:latin typeface="ＭＳ Ｐゴシック" pitchFamily="50" charset="-128"/>
                <a:ea typeface="ＭＳ Ｐゴシック" charset="-128"/>
              </a:rPr>
              <a:t>　</a:t>
            </a: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a:p>
            <a:pPr marL="214763" eaLnBrk="1" hangingPunct="1">
              <a:spcBef>
                <a:spcPts val="170"/>
              </a:spcBef>
              <a:spcAft>
                <a:spcPts val="170"/>
              </a:spcAft>
              <a:defRPr/>
            </a:pPr>
            <a:r>
              <a:rPr lang="ja-JP" altLang="en-US" sz="1400" dirty="0">
                <a:latin typeface="ＭＳ Ｐゴシック" pitchFamily="50" charset="-128"/>
                <a:ea typeface="ＭＳ Ｐゴシック" charset="-128"/>
              </a:rPr>
              <a:t>　　  　　</a:t>
            </a:r>
            <a:endParaRPr lang="en-US" altLang="ja-JP" sz="1400" dirty="0">
              <a:latin typeface="ＭＳ Ｐゴシック" pitchFamily="50" charset="-128"/>
              <a:ea typeface="ＭＳ Ｐゴシック" charset="-128"/>
            </a:endParaRPr>
          </a:p>
        </p:txBody>
      </p:sp>
      <p:sp>
        <p:nvSpPr>
          <p:cNvPr id="21" name="角丸四角形 43">
            <a:extLst>
              <a:ext uri="{FF2B5EF4-FFF2-40B4-BE49-F238E27FC236}">
                <a16:creationId xmlns:a16="http://schemas.microsoft.com/office/drawing/2014/main" id="{6655146A-DE3A-9328-407D-B3D18F8AFCC0}"/>
              </a:ext>
            </a:extLst>
          </p:cNvPr>
          <p:cNvSpPr/>
          <p:nvPr/>
        </p:nvSpPr>
        <p:spPr>
          <a:xfrm>
            <a:off x="227903" y="2448683"/>
            <a:ext cx="288925" cy="288925"/>
          </a:xfrm>
          <a:prstGeom prst="roundRect">
            <a:avLst/>
          </a:prstGeom>
          <a:solidFill>
            <a:schemeClr val="bg1"/>
          </a:solidFill>
          <a:ln w="317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4" name="Rectangle 5">
            <a:extLst>
              <a:ext uri="{FF2B5EF4-FFF2-40B4-BE49-F238E27FC236}">
                <a16:creationId xmlns:a16="http://schemas.microsoft.com/office/drawing/2014/main" id="{76AFE55B-7B11-D6B5-78F8-5E550CBF7492}"/>
              </a:ext>
            </a:extLst>
          </p:cNvPr>
          <p:cNvSpPr>
            <a:spLocks noChangeArrowheads="1"/>
          </p:cNvSpPr>
          <p:nvPr/>
        </p:nvSpPr>
        <p:spPr bwMode="auto">
          <a:xfrm>
            <a:off x="525012" y="1786239"/>
            <a:ext cx="7315900" cy="35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産後の疲れや体調不良、育児への不安を解消するため、心身のケアと育児サポートを実施</a:t>
            </a:r>
          </a:p>
        </p:txBody>
      </p:sp>
      <p:sp>
        <p:nvSpPr>
          <p:cNvPr id="11" name="Rectangle 5">
            <a:extLst>
              <a:ext uri="{FF2B5EF4-FFF2-40B4-BE49-F238E27FC236}">
                <a16:creationId xmlns:a16="http://schemas.microsoft.com/office/drawing/2014/main" id="{DD1ADF1F-27C7-8B49-F5DB-994377CFD28D}"/>
              </a:ext>
            </a:extLst>
          </p:cNvPr>
          <p:cNvSpPr>
            <a:spLocks noChangeArrowheads="1"/>
          </p:cNvSpPr>
          <p:nvPr/>
        </p:nvSpPr>
        <p:spPr bwMode="auto">
          <a:xfrm>
            <a:off x="525549" y="2035768"/>
            <a:ext cx="7061704" cy="4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5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支援を必要とする全ての方が利用できる事業へと対象者を変更するとともに、利用登録オンライン申請の対象を全サービスに拡大</a:t>
            </a:r>
          </a:p>
        </p:txBody>
      </p:sp>
      <p:sp>
        <p:nvSpPr>
          <p:cNvPr id="13" name="Rectangle 5">
            <a:extLst>
              <a:ext uri="{FF2B5EF4-FFF2-40B4-BE49-F238E27FC236}">
                <a16:creationId xmlns:a16="http://schemas.microsoft.com/office/drawing/2014/main" id="{4E13BAA3-317C-4389-4E82-93F8E84FA79F}"/>
              </a:ext>
            </a:extLst>
          </p:cNvPr>
          <p:cNvSpPr>
            <a:spLocks noChangeArrowheads="1"/>
          </p:cNvSpPr>
          <p:nvPr/>
        </p:nvSpPr>
        <p:spPr bwMode="auto">
          <a:xfrm>
            <a:off x="525012" y="2459222"/>
            <a:ext cx="7177218" cy="490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algn="just" eaLnBrk="1" hangingPunct="1">
              <a:lnSpc>
                <a:spcPts val="1500"/>
              </a:lnSpc>
              <a:spcBef>
                <a:spcPts val="175"/>
              </a:spcBef>
              <a:spcAft>
                <a:spcPts val="175"/>
              </a:spcAft>
              <a:buFont typeface="Wingdings" panose="05000000000000000000" pitchFamily="2" charset="2"/>
              <a:buChar char="Ø"/>
            </a:pPr>
            <a:r>
              <a:rPr lang="ja-JP" altLang="en-US" sz="1400" dirty="0"/>
              <a:t>兄姉や生後４か月以降の児の受け入れの促進を図るため、受け入れ時の人員配置の実情に応じた事業者への加算制度を創設</a:t>
            </a:r>
            <a:endParaRPr lang="ja-JP" altLang="en-US" sz="1400" dirty="0">
              <a:latin typeface="ＭＳ Ｐゴシック" panose="020B0600070205080204" pitchFamily="50" charset="-128"/>
            </a:endParaRPr>
          </a:p>
        </p:txBody>
      </p:sp>
      <p:sp>
        <p:nvSpPr>
          <p:cNvPr id="17" name="スライド番号プレースホルダ 3">
            <a:extLst>
              <a:ext uri="{FF2B5EF4-FFF2-40B4-BE49-F238E27FC236}">
                <a16:creationId xmlns:a16="http://schemas.microsoft.com/office/drawing/2014/main" id="{DCFE4DD7-87D1-93B9-5DE4-11C2CB5E5960}"/>
              </a:ext>
            </a:extLst>
          </p:cNvPr>
          <p:cNvSpPr txBox="1">
            <a:spLocks noGrp="1"/>
          </p:cNvSpPr>
          <p:nvPr/>
        </p:nvSpPr>
        <p:spPr bwMode="auto">
          <a:xfrm>
            <a:off x="6982206" y="4772093"/>
            <a:ext cx="2160000" cy="388620"/>
          </a:xfrm>
          <a:prstGeom prst="rect">
            <a:avLst/>
          </a:prstGeom>
          <a:noFill/>
          <a:ln>
            <a:miter lim="800000"/>
            <a:headEnd/>
            <a:tailEnd/>
          </a:ln>
        </p:spPr>
        <p:txBody>
          <a:bodyPr lIns="77929" tIns="38964" rIns="77929" bIns="38964"/>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0122D6CC-8F4B-4EBF-AA51-5DE833A80D27}" type="slidenum">
              <a:rPr lang="en-US" altLang="ja-JP" sz="2000" b="1" smtClean="0">
                <a:solidFill>
                  <a:srgbClr val="000000"/>
                </a:solidFill>
                <a:effectLst>
                  <a:outerShdw blurRad="38100" dist="38100" dir="2700000" algn="tl">
                    <a:srgbClr val="C0C0C0"/>
                  </a:outerShdw>
                </a:effectLst>
                <a:latin typeface="ＭＳ Ｐゴシック" panose="020B0600070205080204" pitchFamily="50" charset="-128"/>
              </a:rPr>
              <a:pPr algn="r" eaLnBrk="1" hangingPunct="1">
                <a:defRPr/>
              </a:pPr>
              <a:t>15</a:t>
            </a:fld>
            <a:endParaRPr lang="en-US" altLang="ja-JP" sz="2000" b="1" dirty="0">
              <a:solidFill>
                <a:srgbClr val="000000"/>
              </a:solidFill>
              <a:effectLst>
                <a:outerShdw blurRad="38100" dist="38100" dir="2700000" algn="tl">
                  <a:srgbClr val="C0C0C0"/>
                </a:outerShdw>
              </a:effectLst>
              <a:latin typeface="ＭＳ Ｐゴシック" panose="020B0600070205080204" pitchFamily="50" charset="-128"/>
            </a:endParaRPr>
          </a:p>
        </p:txBody>
      </p:sp>
    </p:spTree>
    <p:extLst>
      <p:ext uri="{BB962C8B-B14F-4D97-AF65-F5344CB8AC3E}">
        <p14:creationId xmlns:p14="http://schemas.microsoft.com/office/powerpoint/2010/main" val="32618185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A4FCA-AB74-A3E2-8DB0-39D90A25FA65}"/>
            </a:ext>
          </a:extLst>
        </p:cNvPr>
        <p:cNvGrpSpPr/>
        <p:nvPr/>
      </p:nvGrpSpPr>
      <p:grpSpPr>
        <a:xfrm>
          <a:off x="0" y="0"/>
          <a:ext cx="0" cy="0"/>
          <a:chOff x="0" y="0"/>
          <a:chExt cx="0" cy="0"/>
        </a:xfrm>
      </p:grpSpPr>
      <p:sp>
        <p:nvSpPr>
          <p:cNvPr id="14" name="Rectangle 4">
            <a:extLst>
              <a:ext uri="{FF2B5EF4-FFF2-40B4-BE49-F238E27FC236}">
                <a16:creationId xmlns:a16="http://schemas.microsoft.com/office/drawing/2014/main" id="{963E9803-2109-514C-71A4-F2ED7182A650}"/>
              </a:ext>
            </a:extLst>
          </p:cNvPr>
          <p:cNvSpPr>
            <a:spLocks noChangeArrowheads="1"/>
          </p:cNvSpPr>
          <p:nvPr/>
        </p:nvSpPr>
        <p:spPr bwMode="auto">
          <a:xfrm>
            <a:off x="-11768" y="1852"/>
            <a:ext cx="9145588"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きめ細やかな質の高い学校教育の推進①</a:t>
            </a:r>
            <a:endParaRPr lang="en-US" altLang="ja-JP"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33" name="スライド番号プレースホルダ 3">
            <a:extLst>
              <a:ext uri="{FF2B5EF4-FFF2-40B4-BE49-F238E27FC236}">
                <a16:creationId xmlns:a16="http://schemas.microsoft.com/office/drawing/2014/main" id="{B3DA4AAD-2FB7-6867-CA78-6FD8D56AAA90}"/>
              </a:ext>
            </a:extLst>
          </p:cNvPr>
          <p:cNvSpPr txBox="1">
            <a:spLocks noGrp="1"/>
          </p:cNvSpPr>
          <p:nvPr/>
        </p:nvSpPr>
        <p:spPr bwMode="auto">
          <a:xfrm>
            <a:off x="7006884" y="4786313"/>
            <a:ext cx="2133600" cy="357187"/>
          </a:xfrm>
          <a:prstGeom prst="rect">
            <a:avLst/>
          </a:prstGeom>
          <a:noFill/>
          <a:ln>
            <a:miter lim="800000"/>
            <a:headEnd/>
            <a:tailEnd/>
          </a:ln>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EB76E9F1-B754-4502-9D65-81F0C8A485CA}" type="slidenum">
              <a:rPr lang="en-US" altLang="ja-JP" sz="2000" b="1">
                <a:effectLst>
                  <a:outerShdw blurRad="38100" dist="38100" dir="2700000" algn="tl">
                    <a:srgbClr val="C0C0C0"/>
                  </a:outerShdw>
                </a:effectLst>
                <a:latin typeface="ＭＳ Ｐゴシック" panose="020B0600070205080204" pitchFamily="50" charset="-128"/>
              </a:rPr>
              <a:pPr algn="r" eaLnBrk="1" hangingPunct="1">
                <a:defRPr/>
              </a:pPr>
              <a:t>16</a:t>
            </a:fld>
            <a:endParaRPr lang="en-US" altLang="ja-JP" sz="2000" b="1" dirty="0">
              <a:effectLst>
                <a:outerShdw blurRad="38100" dist="38100" dir="2700000" algn="tl">
                  <a:srgbClr val="C0C0C0"/>
                </a:outerShdw>
              </a:effectLst>
              <a:latin typeface="ＭＳ Ｐゴシック" panose="020B0600070205080204" pitchFamily="50" charset="-128"/>
            </a:endParaRPr>
          </a:p>
        </p:txBody>
      </p:sp>
      <p:sp>
        <p:nvSpPr>
          <p:cNvPr id="40" name="Rectangle 5">
            <a:extLst>
              <a:ext uri="{FF2B5EF4-FFF2-40B4-BE49-F238E27FC236}">
                <a16:creationId xmlns:a16="http://schemas.microsoft.com/office/drawing/2014/main" id="{65BD56E6-8C32-8CE3-AABA-E1EE0356D624}"/>
              </a:ext>
            </a:extLst>
          </p:cNvPr>
          <p:cNvSpPr>
            <a:spLocks noChangeArrowheads="1"/>
          </p:cNvSpPr>
          <p:nvPr/>
        </p:nvSpPr>
        <p:spPr bwMode="auto">
          <a:xfrm>
            <a:off x="659162" y="867839"/>
            <a:ext cx="6681637" cy="565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pPr>
            <a:endParaRPr lang="en-US" altLang="ja-JP" sz="1400" dirty="0">
              <a:latin typeface="ＭＳ Ｐゴシック" panose="020B0600070205080204" pitchFamily="50" charset="-128"/>
            </a:endParaRPr>
          </a:p>
        </p:txBody>
      </p:sp>
      <p:sp>
        <p:nvSpPr>
          <p:cNvPr id="44" name="Rectangle 5">
            <a:extLst>
              <a:ext uri="{FF2B5EF4-FFF2-40B4-BE49-F238E27FC236}">
                <a16:creationId xmlns:a16="http://schemas.microsoft.com/office/drawing/2014/main" id="{7F643935-C7DD-9207-A8C7-F67D1187E4BF}"/>
              </a:ext>
            </a:extLst>
          </p:cNvPr>
          <p:cNvSpPr>
            <a:spLocks noChangeArrowheads="1"/>
          </p:cNvSpPr>
          <p:nvPr/>
        </p:nvSpPr>
        <p:spPr bwMode="auto">
          <a:xfrm>
            <a:off x="293387" y="652506"/>
            <a:ext cx="8484016"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 pos="6284913" algn="l"/>
                <a:tab pos="7534275" algn="l"/>
              </a:tabLst>
            </a:pPr>
            <a:r>
              <a:rPr lang="ja-JP" altLang="en-US" sz="1600" b="1" dirty="0">
                <a:latin typeface="ＭＳ Ｐゴシック" panose="020B0600070205080204" pitchFamily="50" charset="-128"/>
              </a:rPr>
              <a:t>■　ブロック化による学校支援事業　　　　　　　　　　　　　　　　　　　　　 　</a:t>
            </a:r>
            <a:r>
              <a:rPr lang="ja-JP" altLang="en-US" sz="1600" b="1" dirty="0">
                <a:latin typeface="ＭＳ Ｐゴシック" pitchFamily="50" charset="-128"/>
                <a:ea typeface="ＭＳ Ｐゴシック" charset="-128"/>
              </a:rPr>
              <a:t>（１２億 ７，０００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3" name="Rectangle 4">
            <a:extLst>
              <a:ext uri="{FF2B5EF4-FFF2-40B4-BE49-F238E27FC236}">
                <a16:creationId xmlns:a16="http://schemas.microsoft.com/office/drawing/2014/main" id="{55B75218-5279-E83B-4B78-E011B173A13D}"/>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6" name="Rectangle 5">
            <a:extLst>
              <a:ext uri="{FF2B5EF4-FFF2-40B4-BE49-F238E27FC236}">
                <a16:creationId xmlns:a16="http://schemas.microsoft.com/office/drawing/2014/main" id="{3610E1D5-E567-B69B-40A2-8410E10CFC25}"/>
              </a:ext>
            </a:extLst>
          </p:cNvPr>
          <p:cNvSpPr>
            <a:spLocks noChangeArrowheads="1"/>
          </p:cNvSpPr>
          <p:nvPr/>
        </p:nvSpPr>
        <p:spPr bwMode="auto">
          <a:xfrm>
            <a:off x="581648" y="1032809"/>
            <a:ext cx="6558623" cy="95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４つの教育ブロックにおいて、 各校の課題に対応したきめ細やかな支援等を実施</a:t>
            </a:r>
            <a:endParaRPr lang="en-US" altLang="ja-JP" sz="1400" dirty="0">
              <a:latin typeface="ＭＳ Ｐゴシック" panose="020B0600070205080204" pitchFamily="50" charset="-128"/>
            </a:endParaRPr>
          </a:p>
          <a:p>
            <a:pPr marL="285750" indent="-285750"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個別最適な学びの更なる充実のため、学力に課題の見られる児童生徒に対して重点的に学習支援を行う、国・算（数）学びサポーターを１２５校に配置</a:t>
            </a:r>
            <a:endParaRPr lang="en-US" altLang="ja-JP" sz="1400" dirty="0">
              <a:latin typeface="ＭＳ Ｐゴシック" panose="020B0600070205080204" pitchFamily="50" charset="-128"/>
            </a:endParaRPr>
          </a:p>
          <a:p>
            <a:pPr marL="285750" indent="-285750" eaLnBrk="1" hangingPunct="1">
              <a:lnSpc>
                <a:spcPts val="2000"/>
              </a:lnSpc>
              <a:spcBef>
                <a:spcPts val="175"/>
              </a:spcBef>
              <a:spcAft>
                <a:spcPts val="175"/>
              </a:spcAft>
              <a:buFont typeface="Wingdings" panose="05000000000000000000" pitchFamily="2" charset="2"/>
              <a:buChar char="Ø"/>
            </a:pPr>
            <a:endParaRPr lang="en-US" altLang="ja-JP" sz="1400" dirty="0">
              <a:latin typeface="ＭＳ Ｐゴシック" panose="020B0600070205080204" pitchFamily="50" charset="-128"/>
            </a:endParaRPr>
          </a:p>
        </p:txBody>
      </p:sp>
      <p:sp>
        <p:nvSpPr>
          <p:cNvPr id="7" name="角丸四角形 25">
            <a:extLst>
              <a:ext uri="{FF2B5EF4-FFF2-40B4-BE49-F238E27FC236}">
                <a16:creationId xmlns:a16="http://schemas.microsoft.com/office/drawing/2014/main" id="{7AC3E4B0-D8CA-416C-9375-3770EBC17F94}"/>
              </a:ext>
            </a:extLst>
          </p:cNvPr>
          <p:cNvSpPr/>
          <p:nvPr/>
        </p:nvSpPr>
        <p:spPr>
          <a:xfrm>
            <a:off x="309193" y="1349618"/>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11" name="Rectangle 5">
            <a:extLst>
              <a:ext uri="{FF2B5EF4-FFF2-40B4-BE49-F238E27FC236}">
                <a16:creationId xmlns:a16="http://schemas.microsoft.com/office/drawing/2014/main" id="{79C60701-A85E-F14D-F340-6E8425178AEE}"/>
              </a:ext>
            </a:extLst>
          </p:cNvPr>
          <p:cNvSpPr>
            <a:spLocks noChangeArrowheads="1"/>
          </p:cNvSpPr>
          <p:nvPr/>
        </p:nvSpPr>
        <p:spPr bwMode="auto">
          <a:xfrm>
            <a:off x="316058" y="2156618"/>
            <a:ext cx="8712322" cy="35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ティーチング・エンパワーメント事業　　　　　　　　　　　　　　　 　   　　（  ２億 ６，８００万円）</a:t>
            </a:r>
          </a:p>
        </p:txBody>
      </p:sp>
      <p:sp>
        <p:nvSpPr>
          <p:cNvPr id="12" name="角丸四角形 19">
            <a:extLst>
              <a:ext uri="{FF2B5EF4-FFF2-40B4-BE49-F238E27FC236}">
                <a16:creationId xmlns:a16="http://schemas.microsoft.com/office/drawing/2014/main" id="{DC2849A2-B264-61E0-80D8-A491E43673F4}"/>
              </a:ext>
            </a:extLst>
          </p:cNvPr>
          <p:cNvSpPr/>
          <p:nvPr/>
        </p:nvSpPr>
        <p:spPr>
          <a:xfrm>
            <a:off x="65130" y="2209674"/>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13" name="Rectangle 5">
            <a:extLst>
              <a:ext uri="{FF2B5EF4-FFF2-40B4-BE49-F238E27FC236}">
                <a16:creationId xmlns:a16="http://schemas.microsoft.com/office/drawing/2014/main" id="{4D4DDD6A-2E20-7440-1E1C-5B66C3691BBE}"/>
              </a:ext>
            </a:extLst>
          </p:cNvPr>
          <p:cNvSpPr>
            <a:spLocks noChangeArrowheads="1"/>
          </p:cNvSpPr>
          <p:nvPr/>
        </p:nvSpPr>
        <p:spPr bwMode="auto">
          <a:xfrm>
            <a:off x="553059" y="2531110"/>
            <a:ext cx="7951316" cy="616235"/>
          </a:xfrm>
          <a:prstGeom prst="rect">
            <a:avLst/>
          </a:prstGeom>
          <a:noFill/>
          <a:ln w="9525">
            <a:noFill/>
            <a:miter lim="800000"/>
            <a:headEnd/>
            <a:tailEnd/>
          </a:ln>
        </p:spPr>
        <p:txBody>
          <a:bodyPr lIns="77929" tIns="38964" rIns="77929" bIns="38964"/>
          <a:lstStyle/>
          <a:p>
            <a:pPr marL="285750" indent="-285750" defTabSz="919163" eaLnBrk="1" hangingPunct="1">
              <a:lnSpc>
                <a:spcPts val="2000"/>
              </a:lnSpc>
              <a:spcBef>
                <a:spcPts val="175"/>
              </a:spcBef>
              <a:spcAft>
                <a:spcPts val="175"/>
              </a:spcAft>
              <a:buFont typeface="Wingdings" panose="05000000000000000000" pitchFamily="2" charset="2"/>
              <a:buChar char="Ø"/>
              <a:tabLst>
                <a:tab pos="4659313" algn="l"/>
                <a:tab pos="4757738" algn="l"/>
                <a:tab pos="6459538" algn="l"/>
                <a:tab pos="6635750" algn="l"/>
                <a:tab pos="6905625" algn="l"/>
                <a:tab pos="6999288" algn="l"/>
                <a:tab pos="7173913" algn="l"/>
                <a:tab pos="7983538" algn="l"/>
                <a:tab pos="8253413" algn="l"/>
              </a:tabLst>
              <a:defRPr/>
            </a:pPr>
            <a:r>
              <a:rPr lang="ja-JP" altLang="en-US" sz="1400" dirty="0">
                <a:latin typeface="ＭＳ Ｐゴシック" panose="020B0600070205080204" pitchFamily="50" charset="-128"/>
              </a:rPr>
              <a:t>教員の授業力向上を図り、個別最適な学びと協働的な学びの実現</a:t>
            </a:r>
            <a:endParaRPr lang="en-US" altLang="ja-JP" sz="1400" dirty="0">
              <a:latin typeface="ＭＳ Ｐゴシック" panose="020B0600070205080204" pitchFamily="50" charset="-128"/>
            </a:endParaRPr>
          </a:p>
          <a:p>
            <a:pPr marL="285750" indent="-285750" defTabSz="919163" eaLnBrk="1" hangingPunct="1">
              <a:lnSpc>
                <a:spcPts val="2000"/>
              </a:lnSpc>
              <a:spcBef>
                <a:spcPts val="175"/>
              </a:spcBef>
              <a:spcAft>
                <a:spcPts val="175"/>
              </a:spcAft>
              <a:buFont typeface="Wingdings" panose="05000000000000000000" pitchFamily="2" charset="2"/>
              <a:buChar char="Ø"/>
              <a:tabLst>
                <a:tab pos="4659313" algn="l"/>
                <a:tab pos="4757738" algn="l"/>
                <a:tab pos="6459538" algn="l"/>
                <a:tab pos="6635750" algn="l"/>
                <a:tab pos="6905625" algn="l"/>
                <a:tab pos="6999288" algn="l"/>
                <a:tab pos="7173913" algn="l"/>
                <a:tab pos="7983538" algn="l"/>
                <a:tab pos="8253413" algn="l"/>
              </a:tabLst>
              <a:defRPr/>
            </a:pPr>
            <a:r>
              <a:rPr lang="ja-JP" altLang="en-US" sz="1400" dirty="0">
                <a:latin typeface="ＭＳ Ｐゴシック" panose="020B0600070205080204" pitchFamily="50" charset="-128"/>
              </a:rPr>
              <a:t>質の高い探究的な学びの推進に向けたカリキュラムの開発</a:t>
            </a:r>
            <a:endParaRPr lang="en-US" altLang="ja-JP" sz="1400" dirty="0">
              <a:latin typeface="ＭＳ Ｐゴシック" panose="020B0600070205080204" pitchFamily="50" charset="-128"/>
            </a:endParaRPr>
          </a:p>
        </p:txBody>
      </p:sp>
      <p:sp>
        <p:nvSpPr>
          <p:cNvPr id="16" name="Rectangle 5">
            <a:extLst>
              <a:ext uri="{FF2B5EF4-FFF2-40B4-BE49-F238E27FC236}">
                <a16:creationId xmlns:a16="http://schemas.microsoft.com/office/drawing/2014/main" id="{DDDE6943-89CD-FFC0-6B9C-6F94E7DE931E}"/>
              </a:ext>
            </a:extLst>
          </p:cNvPr>
          <p:cNvSpPr>
            <a:spLocks noChangeArrowheads="1"/>
          </p:cNvSpPr>
          <p:nvPr/>
        </p:nvSpPr>
        <p:spPr bwMode="auto">
          <a:xfrm>
            <a:off x="331172" y="3389799"/>
            <a:ext cx="8712322" cy="35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大阪市非認知能力調査モデル事業　　　　　　　　　　　　　　　 　   　 （　　    １，６００万円）</a:t>
            </a:r>
          </a:p>
        </p:txBody>
      </p:sp>
      <p:sp>
        <p:nvSpPr>
          <p:cNvPr id="18" name="Rectangle 5">
            <a:extLst>
              <a:ext uri="{FF2B5EF4-FFF2-40B4-BE49-F238E27FC236}">
                <a16:creationId xmlns:a16="http://schemas.microsoft.com/office/drawing/2014/main" id="{23FCE52C-FD22-57D6-3294-B14675599348}"/>
              </a:ext>
            </a:extLst>
          </p:cNvPr>
          <p:cNvSpPr>
            <a:spLocks noChangeArrowheads="1"/>
          </p:cNvSpPr>
          <p:nvPr/>
        </p:nvSpPr>
        <p:spPr bwMode="auto">
          <a:xfrm>
            <a:off x="554319" y="3809503"/>
            <a:ext cx="6919907" cy="976810"/>
          </a:xfrm>
          <a:prstGeom prst="rect">
            <a:avLst/>
          </a:prstGeom>
          <a:noFill/>
          <a:ln w="9525">
            <a:noFill/>
            <a:miter lim="800000"/>
            <a:headEnd/>
            <a:tailEnd/>
          </a:ln>
        </p:spPr>
        <p:txBody>
          <a:bodyPr lIns="77929" tIns="38964" rIns="77929" bIns="38964"/>
          <a:lstStyle/>
          <a:p>
            <a:pPr marL="285750" indent="-285750" defTabSz="919163" eaLnBrk="1" hangingPunct="1">
              <a:lnSpc>
                <a:spcPts val="2000"/>
              </a:lnSpc>
              <a:spcBef>
                <a:spcPts val="175"/>
              </a:spcBef>
              <a:spcAft>
                <a:spcPts val="175"/>
              </a:spcAft>
              <a:buFont typeface="Wingdings" panose="05000000000000000000" pitchFamily="2" charset="2"/>
              <a:buChar char="Ø"/>
              <a:tabLst>
                <a:tab pos="4659313" algn="l"/>
                <a:tab pos="4757738" algn="l"/>
                <a:tab pos="6459538" algn="l"/>
                <a:tab pos="6635750" algn="l"/>
                <a:tab pos="6905625" algn="l"/>
                <a:tab pos="6999288" algn="l"/>
                <a:tab pos="7173913" algn="l"/>
                <a:tab pos="7983538" algn="l"/>
                <a:tab pos="8253413" algn="l"/>
              </a:tabLst>
              <a:defRPr/>
            </a:pPr>
            <a:r>
              <a:rPr lang="ja-JP" altLang="en-US" sz="1400" dirty="0">
                <a:latin typeface="ＭＳ Ｐゴシック" panose="020B0600070205080204" pitchFamily="50" charset="-128"/>
              </a:rPr>
              <a:t>非認知能力（学びに向かう力、人間性等）について客観的に測定し、児童生徒の強み、特長等を適切に把握し、 エビデンス（客観的な根拠）に基づいた効果的な育成のあり方等についての実践研究をモデル校（１６校）において実施</a:t>
            </a:r>
            <a:endParaRPr lang="en-US" altLang="ja-JP" sz="1400" dirty="0">
              <a:latin typeface="ＭＳ Ｐゴシック" panose="020B0600070205080204" pitchFamily="50" charset="-128"/>
            </a:endParaRPr>
          </a:p>
        </p:txBody>
      </p:sp>
      <p:sp>
        <p:nvSpPr>
          <p:cNvPr id="19" name="角丸四角形 19">
            <a:extLst>
              <a:ext uri="{FF2B5EF4-FFF2-40B4-BE49-F238E27FC236}">
                <a16:creationId xmlns:a16="http://schemas.microsoft.com/office/drawing/2014/main" id="{3C309FEC-E2D6-D60A-2CF0-DD4391D36287}"/>
              </a:ext>
            </a:extLst>
          </p:cNvPr>
          <p:cNvSpPr/>
          <p:nvPr/>
        </p:nvSpPr>
        <p:spPr>
          <a:xfrm>
            <a:off x="73947" y="3438204"/>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Tree>
    <p:extLst>
      <p:ext uri="{BB962C8B-B14F-4D97-AF65-F5344CB8AC3E}">
        <p14:creationId xmlns:p14="http://schemas.microsoft.com/office/powerpoint/2010/main" val="395127344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4BF31-1E4E-CA1D-EC2C-9D069E7ABAB7}"/>
            </a:ext>
          </a:extLst>
        </p:cNvPr>
        <p:cNvGrpSpPr/>
        <p:nvPr/>
      </p:nvGrpSpPr>
      <p:grpSpPr>
        <a:xfrm>
          <a:off x="0" y="0"/>
          <a:ext cx="0" cy="0"/>
          <a:chOff x="0" y="0"/>
          <a:chExt cx="0" cy="0"/>
        </a:xfrm>
      </p:grpSpPr>
      <p:sp>
        <p:nvSpPr>
          <p:cNvPr id="14" name="Rectangle 4">
            <a:extLst>
              <a:ext uri="{FF2B5EF4-FFF2-40B4-BE49-F238E27FC236}">
                <a16:creationId xmlns:a16="http://schemas.microsoft.com/office/drawing/2014/main" id="{F9B5DCFD-6984-9AB3-E223-DAAF93634598}"/>
              </a:ext>
            </a:extLst>
          </p:cNvPr>
          <p:cNvSpPr>
            <a:spLocks noChangeArrowheads="1"/>
          </p:cNvSpPr>
          <p:nvPr/>
        </p:nvSpPr>
        <p:spPr bwMode="auto">
          <a:xfrm>
            <a:off x="-11768" y="1852"/>
            <a:ext cx="9145588"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きめ細やかな質の高い学校教育の推進②</a:t>
            </a:r>
            <a:endParaRPr lang="en-US" altLang="ja-JP"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33" name="スライド番号プレースホルダ 3">
            <a:extLst>
              <a:ext uri="{FF2B5EF4-FFF2-40B4-BE49-F238E27FC236}">
                <a16:creationId xmlns:a16="http://schemas.microsoft.com/office/drawing/2014/main" id="{B65BD319-F30B-08EA-6251-DD138EED6A35}"/>
              </a:ext>
            </a:extLst>
          </p:cNvPr>
          <p:cNvSpPr txBox="1">
            <a:spLocks noGrp="1"/>
          </p:cNvSpPr>
          <p:nvPr/>
        </p:nvSpPr>
        <p:spPr bwMode="auto">
          <a:xfrm>
            <a:off x="7006884" y="4786313"/>
            <a:ext cx="2133600" cy="357187"/>
          </a:xfrm>
          <a:prstGeom prst="rect">
            <a:avLst/>
          </a:prstGeom>
          <a:noFill/>
          <a:ln>
            <a:miter lim="800000"/>
            <a:headEnd/>
            <a:tailEnd/>
          </a:ln>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EB76E9F1-B754-4502-9D65-81F0C8A485CA}" type="slidenum">
              <a:rPr lang="en-US" altLang="ja-JP" sz="2000" b="1">
                <a:effectLst>
                  <a:outerShdw blurRad="38100" dist="38100" dir="2700000" algn="tl">
                    <a:srgbClr val="C0C0C0"/>
                  </a:outerShdw>
                </a:effectLst>
                <a:latin typeface="ＭＳ Ｐゴシック" panose="020B0600070205080204" pitchFamily="50" charset="-128"/>
              </a:rPr>
              <a:pPr algn="r" eaLnBrk="1" hangingPunct="1">
                <a:defRPr/>
              </a:pPr>
              <a:t>17</a:t>
            </a:fld>
            <a:endParaRPr lang="en-US" altLang="ja-JP" sz="2000" b="1" dirty="0">
              <a:effectLst>
                <a:outerShdw blurRad="38100" dist="38100" dir="2700000" algn="tl">
                  <a:srgbClr val="C0C0C0"/>
                </a:outerShdw>
              </a:effectLst>
              <a:latin typeface="ＭＳ Ｐゴシック" panose="020B0600070205080204" pitchFamily="50" charset="-128"/>
            </a:endParaRPr>
          </a:p>
        </p:txBody>
      </p:sp>
      <p:sp>
        <p:nvSpPr>
          <p:cNvPr id="40" name="Rectangle 5">
            <a:extLst>
              <a:ext uri="{FF2B5EF4-FFF2-40B4-BE49-F238E27FC236}">
                <a16:creationId xmlns:a16="http://schemas.microsoft.com/office/drawing/2014/main" id="{5227ED83-9645-A088-D44E-C49FA68E5158}"/>
              </a:ext>
            </a:extLst>
          </p:cNvPr>
          <p:cNvSpPr>
            <a:spLocks noChangeArrowheads="1"/>
          </p:cNvSpPr>
          <p:nvPr/>
        </p:nvSpPr>
        <p:spPr bwMode="auto">
          <a:xfrm>
            <a:off x="659162" y="867839"/>
            <a:ext cx="6681637" cy="565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pPr>
            <a:endParaRPr lang="en-US" altLang="ja-JP" sz="1400" dirty="0">
              <a:latin typeface="ＭＳ Ｐゴシック" panose="020B0600070205080204" pitchFamily="50" charset="-128"/>
            </a:endParaRPr>
          </a:p>
        </p:txBody>
      </p:sp>
      <p:sp>
        <p:nvSpPr>
          <p:cNvPr id="44" name="Rectangle 5">
            <a:extLst>
              <a:ext uri="{FF2B5EF4-FFF2-40B4-BE49-F238E27FC236}">
                <a16:creationId xmlns:a16="http://schemas.microsoft.com/office/drawing/2014/main" id="{2ED469EB-19A7-6BAC-DBC2-6855F0AFB2A5}"/>
              </a:ext>
            </a:extLst>
          </p:cNvPr>
          <p:cNvSpPr>
            <a:spLocks noChangeArrowheads="1"/>
          </p:cNvSpPr>
          <p:nvPr/>
        </p:nvSpPr>
        <p:spPr bwMode="auto">
          <a:xfrm>
            <a:off x="293387" y="584493"/>
            <a:ext cx="8484016"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 pos="6284913" algn="l"/>
                <a:tab pos="7534275" algn="l"/>
              </a:tabLst>
            </a:pPr>
            <a:r>
              <a:rPr lang="ja-JP" altLang="en-US" sz="1600" b="1" dirty="0">
                <a:latin typeface="ＭＳ Ｐゴシック" panose="020B0600070205080204" pitchFamily="50" charset="-128"/>
              </a:rPr>
              <a:t>■　登校支援室「なごみ」等の機能強化　　　　　　　　　　　　　　　　　　 　　 　</a:t>
            </a:r>
            <a:r>
              <a:rPr lang="ja-JP" altLang="en-US" sz="1600" b="1" dirty="0">
                <a:latin typeface="ＭＳ Ｐゴシック" pitchFamily="50" charset="-128"/>
                <a:ea typeface="ＭＳ Ｐゴシック" charset="-128"/>
              </a:rPr>
              <a:t>（　　  ３，９００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4" name="Rectangle 5">
            <a:extLst>
              <a:ext uri="{FF2B5EF4-FFF2-40B4-BE49-F238E27FC236}">
                <a16:creationId xmlns:a16="http://schemas.microsoft.com/office/drawing/2014/main" id="{C3FBF9A0-EBF4-133A-CC29-969D091AEDE0}"/>
              </a:ext>
            </a:extLst>
          </p:cNvPr>
          <p:cNvSpPr>
            <a:spLocks noChangeArrowheads="1"/>
          </p:cNvSpPr>
          <p:nvPr/>
        </p:nvSpPr>
        <p:spPr bwMode="auto">
          <a:xfrm>
            <a:off x="309553" y="3087827"/>
            <a:ext cx="8803828"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外国につながる児童生徒の受入れ・共生のための教育推進事業   </a:t>
            </a:r>
            <a:r>
              <a:rPr lang="ja-JP" altLang="en-US" sz="1600" b="1" dirty="0">
                <a:latin typeface="ＭＳ Ｐゴシック" pitchFamily="50" charset="-128"/>
                <a:ea typeface="ＭＳ Ｐゴシック" charset="-128"/>
              </a:rPr>
              <a:t>（６億４，１００万</a:t>
            </a:r>
            <a:r>
              <a:rPr lang="zh-TW" altLang="en-US" sz="1600" b="1" dirty="0">
                <a:latin typeface="ＭＳ Ｐゴシック" pitchFamily="50" charset="-128"/>
                <a:ea typeface="ＭＳ Ｐゴシック" charset="-128"/>
              </a:rPr>
              <a:t>円</a:t>
            </a:r>
            <a:r>
              <a:rPr lang="ja-JP" altLang="en-US" sz="1600" b="1" dirty="0">
                <a:latin typeface="ＭＳ Ｐゴシック" pitchFamily="50" charset="-128"/>
                <a:ea typeface="ＭＳ Ｐゴシック" charset="-128"/>
              </a:rPr>
              <a:t>）</a:t>
            </a:r>
            <a:r>
              <a:rPr lang="en-US" altLang="ja-JP" sz="1600" b="1" dirty="0">
                <a:latin typeface="ＭＳ Ｐゴシック" pitchFamily="50" charset="-128"/>
                <a:ea typeface="ＭＳ Ｐゴシック" charset="-128"/>
              </a:rPr>
              <a:t>【</a:t>
            </a:r>
            <a:r>
              <a:rPr lang="ja-JP" altLang="en-US" sz="1600" b="1" dirty="0">
                <a:latin typeface="ＭＳ Ｐゴシック" pitchFamily="50" charset="-128"/>
                <a:ea typeface="ＭＳ Ｐゴシック" charset="-128"/>
              </a:rPr>
              <a:t>後掲</a:t>
            </a:r>
            <a:r>
              <a:rPr lang="en-US" altLang="ja-JP"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29" name="角丸四角形 25">
            <a:extLst>
              <a:ext uri="{FF2B5EF4-FFF2-40B4-BE49-F238E27FC236}">
                <a16:creationId xmlns:a16="http://schemas.microsoft.com/office/drawing/2014/main" id="{00842532-6E26-4903-6D60-5E322B89B951}"/>
              </a:ext>
            </a:extLst>
          </p:cNvPr>
          <p:cNvSpPr/>
          <p:nvPr/>
        </p:nvSpPr>
        <p:spPr>
          <a:xfrm>
            <a:off x="67855" y="3103755"/>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15" name="Rectangle 5">
            <a:extLst>
              <a:ext uri="{FF2B5EF4-FFF2-40B4-BE49-F238E27FC236}">
                <a16:creationId xmlns:a16="http://schemas.microsoft.com/office/drawing/2014/main" id="{58B35189-3F26-9B70-D671-4E2EDA50430B}"/>
              </a:ext>
            </a:extLst>
          </p:cNvPr>
          <p:cNvSpPr>
            <a:spLocks noChangeArrowheads="1"/>
          </p:cNvSpPr>
          <p:nvPr/>
        </p:nvSpPr>
        <p:spPr bwMode="auto">
          <a:xfrm>
            <a:off x="35197" y="1437754"/>
            <a:ext cx="8519254" cy="325315"/>
          </a:xfrm>
          <a:prstGeom prst="rect">
            <a:avLst/>
          </a:prstGeom>
          <a:noFill/>
          <a:ln w="9525">
            <a:noFill/>
            <a:miter lim="800000"/>
            <a:headEnd/>
            <a:tailEnd/>
          </a:ln>
        </p:spPr>
        <p:txBody>
          <a:bodyPr lIns="77929" tIns="38964" rIns="77929" bIns="38964"/>
          <a:lstStyle/>
          <a:p>
            <a:pPr>
              <a:lnSpc>
                <a:spcPts val="2000"/>
              </a:lnSpc>
              <a:spcBef>
                <a:spcPts val="170"/>
              </a:spcBef>
              <a:spcAft>
                <a:spcPts val="170"/>
              </a:spcAft>
              <a:tabLst>
                <a:tab pos="176213" algn="l"/>
                <a:tab pos="269875" algn="l"/>
                <a:tab pos="446088" algn="l"/>
                <a:tab pos="714375" algn="l"/>
                <a:tab pos="4843463" algn="l"/>
                <a:tab pos="5018088" algn="l"/>
                <a:tab pos="5286375" algn="l"/>
                <a:tab pos="5381625" algn="l"/>
                <a:tab pos="5556250" algn="l"/>
                <a:tab pos="5562600" algn="l"/>
                <a:tab pos="6640513" algn="l"/>
              </a:tabLst>
              <a:defRPr/>
            </a:pPr>
            <a:r>
              <a:rPr lang="ja-JP" altLang="en-US" sz="1400" b="1" dirty="0">
                <a:latin typeface="ＭＳ Ｐゴシック" panose="020B0600070205080204" pitchFamily="50" charset="-128"/>
              </a:rPr>
              <a:t>　</a:t>
            </a:r>
            <a:r>
              <a:rPr lang="ja-JP" altLang="en-US" sz="1600" b="1" dirty="0">
                <a:latin typeface="ＭＳ Ｐゴシック" pitchFamily="50" charset="-128"/>
                <a:ea typeface="ＭＳ Ｐゴシック" charset="-128"/>
              </a:rPr>
              <a:t>　■</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校内教育支援センター（スペシャルサポートルーム）の設置支援事業  （ ４億４，３００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en-US" altLang="ja-JP" sz="1600" b="1" dirty="0">
              <a:latin typeface="ＭＳ Ｐゴシック" pitchFamily="50" charset="-128"/>
              <a:ea typeface="ＭＳ Ｐゴシック" charset="-128"/>
            </a:endParaRPr>
          </a:p>
        </p:txBody>
      </p:sp>
      <p:sp>
        <p:nvSpPr>
          <p:cNvPr id="17" name="角丸四角形 19">
            <a:extLst>
              <a:ext uri="{FF2B5EF4-FFF2-40B4-BE49-F238E27FC236}">
                <a16:creationId xmlns:a16="http://schemas.microsoft.com/office/drawing/2014/main" id="{CA5BAC7A-DD5D-6C30-7198-49393E800958}"/>
              </a:ext>
            </a:extLst>
          </p:cNvPr>
          <p:cNvSpPr/>
          <p:nvPr/>
        </p:nvSpPr>
        <p:spPr>
          <a:xfrm>
            <a:off x="65130" y="3453837"/>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3" name="Rectangle 4">
            <a:extLst>
              <a:ext uri="{FF2B5EF4-FFF2-40B4-BE49-F238E27FC236}">
                <a16:creationId xmlns:a16="http://schemas.microsoft.com/office/drawing/2014/main" id="{37ADFE6D-374F-C81C-D2B7-8E58F4378E56}"/>
              </a:ext>
            </a:extLst>
          </p:cNvPr>
          <p:cNvSpPr>
            <a:spLocks noChangeArrowheads="1"/>
          </p:cNvSpPr>
          <p:nvPr/>
        </p:nvSpPr>
        <p:spPr bwMode="auto">
          <a:xfrm>
            <a:off x="7008554" y="12700"/>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2" name="Rectangle 5">
            <a:extLst>
              <a:ext uri="{FF2B5EF4-FFF2-40B4-BE49-F238E27FC236}">
                <a16:creationId xmlns:a16="http://schemas.microsoft.com/office/drawing/2014/main" id="{DF350EC4-3E34-7B00-CE93-98CEDAADB2E6}"/>
              </a:ext>
            </a:extLst>
          </p:cNvPr>
          <p:cNvSpPr>
            <a:spLocks noChangeArrowheads="1"/>
          </p:cNvSpPr>
          <p:nvPr/>
        </p:nvSpPr>
        <p:spPr bwMode="auto">
          <a:xfrm>
            <a:off x="575176" y="1689280"/>
            <a:ext cx="8085498" cy="56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不登校児童生徒や登校しても自分の教室に入りづらい児童生徒の社会的自立に向けた支援として、  ８０校に対してスペシャルサポートルームの設置及び運営を支援</a:t>
            </a:r>
            <a:endParaRPr lang="en-US" altLang="ja-JP" sz="1400" dirty="0">
              <a:latin typeface="ＭＳ Ｐゴシック" panose="020B0600070205080204" pitchFamily="50" charset="-128"/>
            </a:endParaRPr>
          </a:p>
        </p:txBody>
      </p:sp>
      <p:sp>
        <p:nvSpPr>
          <p:cNvPr id="6" name="Rectangle 5">
            <a:extLst>
              <a:ext uri="{FF2B5EF4-FFF2-40B4-BE49-F238E27FC236}">
                <a16:creationId xmlns:a16="http://schemas.microsoft.com/office/drawing/2014/main" id="{0CCD468A-E609-7BEE-06D6-A610301F347F}"/>
              </a:ext>
            </a:extLst>
          </p:cNvPr>
          <p:cNvSpPr>
            <a:spLocks noChangeArrowheads="1"/>
          </p:cNvSpPr>
          <p:nvPr/>
        </p:nvSpPr>
        <p:spPr bwMode="auto">
          <a:xfrm>
            <a:off x="581648" y="861936"/>
            <a:ext cx="7694001" cy="356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不登校児童生徒への相談・カウンセリング機能を強化するため、登校支援室「なごみ」の相談員を１名から４名に増員</a:t>
            </a:r>
            <a:endParaRPr lang="en-US" altLang="ja-JP" sz="1400" dirty="0">
              <a:latin typeface="ＭＳ Ｐゴシック" panose="020B0600070205080204" pitchFamily="50" charset="-128"/>
            </a:endParaRPr>
          </a:p>
        </p:txBody>
      </p:sp>
      <p:sp>
        <p:nvSpPr>
          <p:cNvPr id="7" name="Rectangle 5">
            <a:extLst>
              <a:ext uri="{FF2B5EF4-FFF2-40B4-BE49-F238E27FC236}">
                <a16:creationId xmlns:a16="http://schemas.microsoft.com/office/drawing/2014/main" id="{90B266E1-E216-7866-0DAB-ED8471804CEA}"/>
              </a:ext>
            </a:extLst>
          </p:cNvPr>
          <p:cNvSpPr>
            <a:spLocks noChangeArrowheads="1"/>
          </p:cNvSpPr>
          <p:nvPr/>
        </p:nvSpPr>
        <p:spPr bwMode="auto">
          <a:xfrm>
            <a:off x="310813" y="3398924"/>
            <a:ext cx="8803828"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外国につながる児童生徒の保護者を対象とした日本語学習支援事業</a:t>
            </a:r>
            <a:r>
              <a:rPr lang="ja-JP" altLang="en-US" sz="1600" b="1" dirty="0">
                <a:latin typeface="ＭＳ Ｐゴシック" pitchFamily="50" charset="-128"/>
                <a:ea typeface="ＭＳ Ｐゴシック" charset="-128"/>
              </a:rPr>
              <a:t>（　    ９００万</a:t>
            </a:r>
            <a:r>
              <a:rPr lang="zh-TW" altLang="en-US" sz="1600" b="1" dirty="0">
                <a:latin typeface="ＭＳ Ｐゴシック" pitchFamily="50" charset="-128"/>
                <a:ea typeface="ＭＳ Ｐゴシック" charset="-128"/>
              </a:rPr>
              <a:t>円</a:t>
            </a:r>
            <a:r>
              <a:rPr lang="ja-JP" altLang="en-US" sz="1600" b="1" dirty="0">
                <a:latin typeface="ＭＳ Ｐゴシック" pitchFamily="50" charset="-128"/>
                <a:ea typeface="ＭＳ Ｐゴシック" charset="-128"/>
              </a:rPr>
              <a:t>）</a:t>
            </a:r>
            <a:r>
              <a:rPr lang="en-US" altLang="ja-JP" sz="1600" b="1" dirty="0">
                <a:latin typeface="ＭＳ Ｐゴシック" pitchFamily="50" charset="-128"/>
                <a:ea typeface="ＭＳ Ｐゴシック" charset="-128"/>
              </a:rPr>
              <a:t>【</a:t>
            </a:r>
            <a:r>
              <a:rPr lang="ja-JP" altLang="en-US" sz="1600" b="1" dirty="0">
                <a:latin typeface="ＭＳ Ｐゴシック" pitchFamily="50" charset="-128"/>
                <a:ea typeface="ＭＳ Ｐゴシック" charset="-128"/>
              </a:rPr>
              <a:t>後掲</a:t>
            </a:r>
            <a:r>
              <a:rPr lang="en-US" altLang="ja-JP"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8" name="Rectangle 5">
            <a:extLst>
              <a:ext uri="{FF2B5EF4-FFF2-40B4-BE49-F238E27FC236}">
                <a16:creationId xmlns:a16="http://schemas.microsoft.com/office/drawing/2014/main" id="{A4D93E05-AB30-8327-3782-783BDC3CBEF2}"/>
              </a:ext>
            </a:extLst>
          </p:cNvPr>
          <p:cNvSpPr>
            <a:spLocks noChangeArrowheads="1"/>
          </p:cNvSpPr>
          <p:nvPr/>
        </p:nvSpPr>
        <p:spPr bwMode="auto">
          <a:xfrm>
            <a:off x="312073" y="3725135"/>
            <a:ext cx="8803828"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学校図書館の機能を活用した外国につながる児童生徒への支援事業</a:t>
            </a:r>
            <a:r>
              <a:rPr lang="ja-JP" altLang="en-US" sz="1600" b="1" dirty="0">
                <a:latin typeface="ＭＳ Ｐゴシック" pitchFamily="50" charset="-128"/>
                <a:ea typeface="ＭＳ Ｐゴシック" charset="-128"/>
              </a:rPr>
              <a:t>（ ２，８００万</a:t>
            </a:r>
            <a:r>
              <a:rPr lang="zh-TW" altLang="en-US" sz="1600" b="1" dirty="0">
                <a:latin typeface="ＭＳ Ｐゴシック" pitchFamily="50" charset="-128"/>
                <a:ea typeface="ＭＳ Ｐゴシック" charset="-128"/>
              </a:rPr>
              <a:t>円</a:t>
            </a:r>
            <a:r>
              <a:rPr lang="ja-JP" altLang="en-US" sz="1600" b="1" dirty="0">
                <a:latin typeface="ＭＳ Ｐゴシック" pitchFamily="50" charset="-128"/>
                <a:ea typeface="ＭＳ Ｐゴシック" charset="-128"/>
              </a:rPr>
              <a:t>）</a:t>
            </a:r>
            <a:r>
              <a:rPr lang="en-US" altLang="ja-JP" sz="1600" b="1" dirty="0">
                <a:latin typeface="ＭＳ Ｐゴシック" pitchFamily="50" charset="-128"/>
                <a:ea typeface="ＭＳ Ｐゴシック" charset="-128"/>
              </a:rPr>
              <a:t>【</a:t>
            </a:r>
            <a:r>
              <a:rPr lang="ja-JP" altLang="en-US" sz="1600" b="1" dirty="0">
                <a:latin typeface="ＭＳ Ｐゴシック" pitchFamily="50" charset="-128"/>
                <a:ea typeface="ＭＳ Ｐゴシック" charset="-128"/>
              </a:rPr>
              <a:t>後掲</a:t>
            </a:r>
            <a:r>
              <a:rPr lang="en-US" altLang="ja-JP"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11" name="角丸四角形 19">
            <a:extLst>
              <a:ext uri="{FF2B5EF4-FFF2-40B4-BE49-F238E27FC236}">
                <a16:creationId xmlns:a16="http://schemas.microsoft.com/office/drawing/2014/main" id="{9B90934D-1081-3CB8-BABF-4876C441E9A7}"/>
              </a:ext>
            </a:extLst>
          </p:cNvPr>
          <p:cNvSpPr/>
          <p:nvPr/>
        </p:nvSpPr>
        <p:spPr>
          <a:xfrm>
            <a:off x="66390" y="3780048"/>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13" name="角丸四角形 25">
            <a:extLst>
              <a:ext uri="{FF2B5EF4-FFF2-40B4-BE49-F238E27FC236}">
                <a16:creationId xmlns:a16="http://schemas.microsoft.com/office/drawing/2014/main" id="{6C579A01-619E-FA7C-688D-92FE7200E5C9}"/>
              </a:ext>
            </a:extLst>
          </p:cNvPr>
          <p:cNvSpPr/>
          <p:nvPr/>
        </p:nvSpPr>
        <p:spPr>
          <a:xfrm>
            <a:off x="61558" y="601869"/>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16" name="角丸四角形 25">
            <a:extLst>
              <a:ext uri="{FF2B5EF4-FFF2-40B4-BE49-F238E27FC236}">
                <a16:creationId xmlns:a16="http://schemas.microsoft.com/office/drawing/2014/main" id="{99D10252-6983-2773-A0D6-D0E8CB82F26E}"/>
              </a:ext>
            </a:extLst>
          </p:cNvPr>
          <p:cNvSpPr/>
          <p:nvPr/>
        </p:nvSpPr>
        <p:spPr>
          <a:xfrm>
            <a:off x="62818" y="1439464"/>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18" name="Rectangle 5">
            <a:extLst>
              <a:ext uri="{FF2B5EF4-FFF2-40B4-BE49-F238E27FC236}">
                <a16:creationId xmlns:a16="http://schemas.microsoft.com/office/drawing/2014/main" id="{9BEB379E-7C8A-E9BE-547C-C61989E330C5}"/>
              </a:ext>
            </a:extLst>
          </p:cNvPr>
          <p:cNvSpPr>
            <a:spLocks noChangeArrowheads="1"/>
          </p:cNvSpPr>
          <p:nvPr/>
        </p:nvSpPr>
        <p:spPr bwMode="auto">
          <a:xfrm>
            <a:off x="36457" y="2265526"/>
            <a:ext cx="8519254" cy="325315"/>
          </a:xfrm>
          <a:prstGeom prst="rect">
            <a:avLst/>
          </a:prstGeom>
          <a:noFill/>
          <a:ln w="9525">
            <a:noFill/>
            <a:miter lim="800000"/>
            <a:headEnd/>
            <a:tailEnd/>
          </a:ln>
        </p:spPr>
        <p:txBody>
          <a:bodyPr lIns="77929" tIns="38964" rIns="77929" bIns="38964"/>
          <a:lstStyle/>
          <a:p>
            <a:pPr>
              <a:lnSpc>
                <a:spcPts val="2000"/>
              </a:lnSpc>
              <a:spcBef>
                <a:spcPts val="170"/>
              </a:spcBef>
              <a:spcAft>
                <a:spcPts val="170"/>
              </a:spcAft>
              <a:tabLst>
                <a:tab pos="176213" algn="l"/>
                <a:tab pos="269875" algn="l"/>
                <a:tab pos="446088" algn="l"/>
                <a:tab pos="714375" algn="l"/>
                <a:tab pos="4843463" algn="l"/>
                <a:tab pos="5018088" algn="l"/>
                <a:tab pos="5286375" algn="l"/>
                <a:tab pos="5381625" algn="l"/>
                <a:tab pos="5556250" algn="l"/>
                <a:tab pos="5562600" algn="l"/>
                <a:tab pos="6640513" algn="l"/>
              </a:tabLst>
              <a:defRPr/>
            </a:pPr>
            <a:r>
              <a:rPr lang="ja-JP" altLang="en-US" sz="1400" b="1" dirty="0">
                <a:latin typeface="ＭＳ Ｐゴシック" panose="020B0600070205080204" pitchFamily="50" charset="-128"/>
              </a:rPr>
              <a:t>　</a:t>
            </a:r>
            <a:r>
              <a:rPr lang="ja-JP" altLang="en-US" sz="1600" b="1" dirty="0">
                <a:latin typeface="ＭＳ Ｐゴシック" pitchFamily="50" charset="-128"/>
                <a:ea typeface="ＭＳ Ｐゴシック" charset="-128"/>
              </a:rPr>
              <a:t>　■</a:t>
            </a:r>
            <a:r>
              <a:rPr lang="ja-JP" altLang="ja-JP" sz="1600" b="1" dirty="0">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教育支援センター（メタバース）の設置事業</a:t>
            </a:r>
            <a:r>
              <a:rPr lang="ja-JP" altLang="en-US" sz="1600" b="1" dirty="0">
                <a:solidFill>
                  <a:srgbClr val="FF0000"/>
                </a:solidFill>
                <a:latin typeface="ＭＳ Ｐゴシック" pitchFamily="50" charset="-128"/>
                <a:ea typeface="ＭＳ Ｐゴシック" charset="-128"/>
              </a:rPr>
              <a:t>　</a:t>
            </a:r>
            <a:r>
              <a:rPr lang="ja-JP" altLang="en-US" sz="1600" b="1" dirty="0">
                <a:latin typeface="ＭＳ Ｐゴシック" pitchFamily="50" charset="-128"/>
                <a:ea typeface="ＭＳ Ｐゴシック" charset="-128"/>
              </a:rPr>
              <a:t>　　　　　　　　　　　　　　　   （　　 ３，６００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en-US" altLang="ja-JP" sz="1600" b="1" dirty="0">
              <a:latin typeface="ＭＳ Ｐゴシック" pitchFamily="50" charset="-128"/>
              <a:ea typeface="ＭＳ Ｐゴシック" charset="-128"/>
            </a:endParaRPr>
          </a:p>
        </p:txBody>
      </p:sp>
      <p:sp>
        <p:nvSpPr>
          <p:cNvPr id="19" name="Rectangle 5">
            <a:extLst>
              <a:ext uri="{FF2B5EF4-FFF2-40B4-BE49-F238E27FC236}">
                <a16:creationId xmlns:a16="http://schemas.microsoft.com/office/drawing/2014/main" id="{5D04FFA3-D381-E799-5835-9565CCD85ACD}"/>
              </a:ext>
            </a:extLst>
          </p:cNvPr>
          <p:cNvSpPr>
            <a:spLocks noChangeArrowheads="1"/>
          </p:cNvSpPr>
          <p:nvPr/>
        </p:nvSpPr>
        <p:spPr bwMode="auto">
          <a:xfrm>
            <a:off x="576437" y="2520692"/>
            <a:ext cx="7177070" cy="56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20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メタバース空間を活用し、外出が困難で学校内外において十分な支援を受けられていない児童生徒に対し、学習支援、相談支援、社会的自立に向けた支援をモデル事業として実施</a:t>
            </a:r>
            <a:endParaRPr lang="en-US" altLang="ja-JP" sz="1400" dirty="0">
              <a:latin typeface="ＭＳ Ｐゴシック" panose="020B0600070205080204" pitchFamily="50" charset="-128"/>
            </a:endParaRPr>
          </a:p>
        </p:txBody>
      </p:sp>
      <p:sp>
        <p:nvSpPr>
          <p:cNvPr id="5" name="角丸四角形 19">
            <a:extLst>
              <a:ext uri="{FF2B5EF4-FFF2-40B4-BE49-F238E27FC236}">
                <a16:creationId xmlns:a16="http://schemas.microsoft.com/office/drawing/2014/main" id="{FC21950D-5697-CA48-BEFA-027D81A8FD18}"/>
              </a:ext>
            </a:extLst>
          </p:cNvPr>
          <p:cNvSpPr/>
          <p:nvPr/>
        </p:nvSpPr>
        <p:spPr>
          <a:xfrm>
            <a:off x="66390" y="2261576"/>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9" name="Rectangle 5">
            <a:extLst>
              <a:ext uri="{FF2B5EF4-FFF2-40B4-BE49-F238E27FC236}">
                <a16:creationId xmlns:a16="http://schemas.microsoft.com/office/drawing/2014/main" id="{5695EAB0-A063-22F1-D775-3021AE6B5555}"/>
              </a:ext>
            </a:extLst>
          </p:cNvPr>
          <p:cNvSpPr>
            <a:spLocks noChangeArrowheads="1"/>
          </p:cNvSpPr>
          <p:nvPr/>
        </p:nvSpPr>
        <p:spPr bwMode="auto">
          <a:xfrm>
            <a:off x="313543" y="4071919"/>
            <a:ext cx="8712322" cy="35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通学路の安全対策                                                                    （  </a:t>
            </a:r>
            <a:r>
              <a:rPr lang="ja-JP" altLang="en-US" sz="1600" b="1" dirty="0">
                <a:latin typeface="ＭＳ Ｐゴシック" pitchFamily="50" charset="-128"/>
                <a:ea typeface="ＭＳ Ｐゴシック" charset="-128"/>
              </a:rPr>
              <a:t>６，１００</a:t>
            </a:r>
            <a:r>
              <a:rPr lang="ja-JP" altLang="en-US" sz="1600" b="1" dirty="0">
                <a:latin typeface="ＭＳ Ｐゴシック" panose="020B0600070205080204" pitchFamily="50" charset="-128"/>
              </a:rPr>
              <a:t>万円）</a:t>
            </a:r>
          </a:p>
        </p:txBody>
      </p:sp>
      <p:sp>
        <p:nvSpPr>
          <p:cNvPr id="10" name="Rectangle 5">
            <a:extLst>
              <a:ext uri="{FF2B5EF4-FFF2-40B4-BE49-F238E27FC236}">
                <a16:creationId xmlns:a16="http://schemas.microsoft.com/office/drawing/2014/main" id="{0E0CE175-AD8E-B359-87F7-0315B4BD05CA}"/>
              </a:ext>
            </a:extLst>
          </p:cNvPr>
          <p:cNvSpPr>
            <a:spLocks noChangeArrowheads="1"/>
          </p:cNvSpPr>
          <p:nvPr/>
        </p:nvSpPr>
        <p:spPr bwMode="auto">
          <a:xfrm>
            <a:off x="575176" y="4398130"/>
            <a:ext cx="6883147" cy="611972"/>
          </a:xfrm>
          <a:prstGeom prst="rect">
            <a:avLst/>
          </a:prstGeom>
          <a:noFill/>
          <a:ln w="9525">
            <a:noFill/>
            <a:miter lim="800000"/>
            <a:headEnd/>
            <a:tailEnd/>
          </a:ln>
        </p:spPr>
        <p:txBody>
          <a:bodyPr lIns="77929" tIns="38964" rIns="77929" bIns="38964"/>
          <a:lstStyle/>
          <a:p>
            <a:pPr marL="285750" indent="-285750" defTabSz="919163" eaLnBrk="1" hangingPunct="1">
              <a:lnSpc>
                <a:spcPts val="2000"/>
              </a:lnSpc>
              <a:spcBef>
                <a:spcPts val="175"/>
              </a:spcBef>
              <a:spcAft>
                <a:spcPts val="175"/>
              </a:spcAft>
              <a:buFont typeface="Wingdings" panose="05000000000000000000" pitchFamily="2" charset="2"/>
              <a:buChar char="Ø"/>
              <a:tabLst>
                <a:tab pos="4659313" algn="l"/>
                <a:tab pos="4757738" algn="l"/>
                <a:tab pos="6459538" algn="l"/>
                <a:tab pos="6635750" algn="l"/>
                <a:tab pos="6905625" algn="l"/>
                <a:tab pos="6999288" algn="l"/>
                <a:tab pos="7173913" algn="l"/>
                <a:tab pos="7983538" algn="l"/>
                <a:tab pos="8253413" algn="l"/>
              </a:tabLst>
              <a:defRPr/>
            </a:pPr>
            <a:r>
              <a:rPr lang="ja-JP" altLang="en-US" sz="1400" dirty="0">
                <a:latin typeface="ＭＳ Ｐゴシック" panose="020B0600070205080204" pitchFamily="50" charset="-128"/>
              </a:rPr>
              <a:t>「大阪市通学路安全プログラム」に基づき、合同点検を実施し、対策必要箇所について、区と関係部局が連携し、早期に課題解決を図るよう取組を実施</a:t>
            </a: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207712710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EFD4A-E125-D0BF-6E70-317F40A2376C}"/>
            </a:ext>
          </a:extLst>
        </p:cNvPr>
        <p:cNvGrpSpPr/>
        <p:nvPr/>
      </p:nvGrpSpPr>
      <p:grpSpPr>
        <a:xfrm>
          <a:off x="0" y="0"/>
          <a:ext cx="0" cy="0"/>
          <a:chOff x="0" y="0"/>
          <a:chExt cx="0" cy="0"/>
        </a:xfrm>
      </p:grpSpPr>
      <p:sp>
        <p:nvSpPr>
          <p:cNvPr id="14" name="Rectangle 4">
            <a:extLst>
              <a:ext uri="{FF2B5EF4-FFF2-40B4-BE49-F238E27FC236}">
                <a16:creationId xmlns:a16="http://schemas.microsoft.com/office/drawing/2014/main" id="{A5704FB4-860E-AB20-4DC3-26ED5AB6216F}"/>
              </a:ext>
            </a:extLst>
          </p:cNvPr>
          <p:cNvSpPr>
            <a:spLocks noChangeArrowheads="1"/>
          </p:cNvSpPr>
          <p:nvPr/>
        </p:nvSpPr>
        <p:spPr bwMode="auto">
          <a:xfrm>
            <a:off x="-11768" y="3839"/>
            <a:ext cx="9145588" cy="476250"/>
          </a:xfrm>
          <a:prstGeom prst="rect">
            <a:avLst/>
          </a:prstGeom>
          <a:gradFill flip="none" rotWithShape="1">
            <a:gsLst>
              <a:gs pos="40000">
                <a:srgbClr val="000099"/>
              </a:gs>
              <a:gs pos="90000">
                <a:schemeClr val="bg1"/>
              </a:gs>
            </a:gsLst>
            <a:lin ang="0" scaled="1"/>
            <a:tileRect/>
          </a:gradFill>
          <a:ln w="38100" algn="ctr">
            <a:noFill/>
            <a:miter lim="800000"/>
            <a:headEnd/>
            <a:tailEnd/>
          </a:ln>
          <a:effectLst/>
        </p:spPr>
        <p:txBody>
          <a:bodyPr wrap="none" lIns="77929" tIns="38964" rIns="77929" bIns="38964" anchor="ctr"/>
          <a:lstStyle/>
          <a:p>
            <a:pPr eaLnBrk="1" hangingPunct="1">
              <a:defRPr/>
            </a:pPr>
            <a:r>
              <a:rPr lang="ja-JP" altLang="en-US"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rPr>
              <a:t>きめ細やかな質の高い学校教育の推進③</a:t>
            </a:r>
            <a:endParaRPr lang="en-US" altLang="ja-JP" sz="280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HG創英角ｺﾞｼｯｸUB" pitchFamily="49" charset="-128"/>
            </a:endParaRPr>
          </a:p>
        </p:txBody>
      </p:sp>
      <p:sp>
        <p:nvSpPr>
          <p:cNvPr id="33" name="スライド番号プレースホルダ 3">
            <a:extLst>
              <a:ext uri="{FF2B5EF4-FFF2-40B4-BE49-F238E27FC236}">
                <a16:creationId xmlns:a16="http://schemas.microsoft.com/office/drawing/2014/main" id="{98182435-63F9-7A57-09AE-117D3A35175A}"/>
              </a:ext>
            </a:extLst>
          </p:cNvPr>
          <p:cNvSpPr txBox="1">
            <a:spLocks noGrp="1"/>
          </p:cNvSpPr>
          <p:nvPr/>
        </p:nvSpPr>
        <p:spPr bwMode="auto">
          <a:xfrm>
            <a:off x="7006884" y="4792847"/>
            <a:ext cx="2133600" cy="357187"/>
          </a:xfrm>
          <a:prstGeom prst="rect">
            <a:avLst/>
          </a:prstGeom>
          <a:noFill/>
          <a:ln>
            <a:miter lim="800000"/>
            <a:headEnd/>
            <a:tailEnd/>
          </a:ln>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defRPr/>
            </a:pPr>
            <a:fld id="{EB76E9F1-B754-4502-9D65-81F0C8A485CA}" type="slidenum">
              <a:rPr lang="en-US" altLang="ja-JP" sz="2000" b="1">
                <a:effectLst>
                  <a:outerShdw blurRad="38100" dist="38100" dir="2700000" algn="tl">
                    <a:srgbClr val="C0C0C0"/>
                  </a:outerShdw>
                </a:effectLst>
                <a:latin typeface="ＭＳ Ｐゴシック" panose="020B0600070205080204" pitchFamily="50" charset="-128"/>
              </a:rPr>
              <a:pPr algn="r" eaLnBrk="1" hangingPunct="1">
                <a:defRPr/>
              </a:pPr>
              <a:t>18</a:t>
            </a:fld>
            <a:endParaRPr lang="en-US" altLang="ja-JP" sz="2000" b="1" dirty="0">
              <a:effectLst>
                <a:outerShdw blurRad="38100" dist="38100" dir="2700000" algn="tl">
                  <a:srgbClr val="C0C0C0"/>
                </a:outerShdw>
              </a:effectLst>
              <a:latin typeface="ＭＳ Ｐゴシック" panose="020B0600070205080204" pitchFamily="50" charset="-128"/>
            </a:endParaRPr>
          </a:p>
        </p:txBody>
      </p:sp>
      <p:sp>
        <p:nvSpPr>
          <p:cNvPr id="18" name="Rectangle 5">
            <a:extLst>
              <a:ext uri="{FF2B5EF4-FFF2-40B4-BE49-F238E27FC236}">
                <a16:creationId xmlns:a16="http://schemas.microsoft.com/office/drawing/2014/main" id="{726D485B-F10E-BA1E-140E-B8931DF31896}"/>
              </a:ext>
            </a:extLst>
          </p:cNvPr>
          <p:cNvSpPr>
            <a:spLocks noChangeArrowheads="1"/>
          </p:cNvSpPr>
          <p:nvPr/>
        </p:nvSpPr>
        <p:spPr bwMode="auto">
          <a:xfrm>
            <a:off x="364788" y="4172726"/>
            <a:ext cx="8484016"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本務教員による欠員補充制度（特別専科教諭の配置） 　　　　　　（</a:t>
            </a:r>
            <a:r>
              <a:rPr lang="ja-JP" altLang="en-US" sz="1600" b="1" dirty="0">
                <a:latin typeface="ＭＳ Ｐゴシック" pitchFamily="50" charset="-128"/>
                <a:ea typeface="ＭＳ Ｐゴシック" charset="-128"/>
              </a:rPr>
              <a:t>１１億 ４，６００</a:t>
            </a:r>
            <a:r>
              <a:rPr lang="ja-JP" altLang="en-US" sz="1600" b="1" dirty="0">
                <a:latin typeface="ＭＳ Ｐゴシック" panose="020B0600070205080204" pitchFamily="50" charset="-128"/>
              </a:rPr>
              <a:t>万円）</a:t>
            </a:r>
          </a:p>
        </p:txBody>
      </p:sp>
      <p:sp>
        <p:nvSpPr>
          <p:cNvPr id="19" name="Rectangle 5">
            <a:extLst>
              <a:ext uri="{FF2B5EF4-FFF2-40B4-BE49-F238E27FC236}">
                <a16:creationId xmlns:a16="http://schemas.microsoft.com/office/drawing/2014/main" id="{51581CB7-7F83-9A34-8856-9222F84AE4A3}"/>
              </a:ext>
            </a:extLst>
          </p:cNvPr>
          <p:cNvSpPr>
            <a:spLocks noChangeArrowheads="1"/>
          </p:cNvSpPr>
          <p:nvPr/>
        </p:nvSpPr>
        <p:spPr bwMode="auto">
          <a:xfrm>
            <a:off x="619199" y="4456026"/>
            <a:ext cx="8170676" cy="578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全国的な教員不足のなか、年度途中からの産休・育休取得者等の代替講師に欠員が生じている</a:t>
            </a:r>
            <a:endParaRPr lang="en-US" altLang="ja-JP" sz="1400" dirty="0">
              <a:latin typeface="ＭＳ Ｐゴシック" panose="020B0600070205080204" pitchFamily="50" charset="-128"/>
            </a:endParaRPr>
          </a:p>
          <a:p>
            <a:pPr eaLnBrk="1" hangingPunct="1">
              <a:spcBef>
                <a:spcPts val="175"/>
              </a:spcBef>
              <a:spcAft>
                <a:spcPts val="175"/>
              </a:spcAft>
            </a:pPr>
            <a:r>
              <a:rPr lang="en-US" altLang="ja-JP" sz="1400" dirty="0">
                <a:latin typeface="ＭＳ Ｐゴシック" panose="020B0600070205080204" pitchFamily="50" charset="-128"/>
              </a:rPr>
              <a:t>     </a:t>
            </a:r>
            <a:r>
              <a:rPr lang="ja-JP" altLang="en-US" sz="1400" dirty="0">
                <a:latin typeface="ＭＳ Ｐゴシック" panose="020B0600070205080204" pitchFamily="50" charset="-128"/>
              </a:rPr>
              <a:t>状況を解消するため、本務教員（特別専科教諭）の配置数を１３０人から１６５人に拡充</a:t>
            </a:r>
            <a:endParaRPr lang="en-US" altLang="ja-JP" sz="1400" dirty="0">
              <a:latin typeface="ＭＳ Ｐゴシック" panose="020B0600070205080204" pitchFamily="50" charset="-128"/>
            </a:endParaRPr>
          </a:p>
        </p:txBody>
      </p:sp>
      <p:sp>
        <p:nvSpPr>
          <p:cNvPr id="30" name="Rectangle 5">
            <a:extLst>
              <a:ext uri="{FF2B5EF4-FFF2-40B4-BE49-F238E27FC236}">
                <a16:creationId xmlns:a16="http://schemas.microsoft.com/office/drawing/2014/main" id="{69782020-113C-0C1D-D94A-47E7E8028170}"/>
              </a:ext>
            </a:extLst>
          </p:cNvPr>
          <p:cNvSpPr>
            <a:spLocks noChangeArrowheads="1"/>
          </p:cNvSpPr>
          <p:nvPr/>
        </p:nvSpPr>
        <p:spPr bwMode="auto">
          <a:xfrm>
            <a:off x="188870" y="875086"/>
            <a:ext cx="7931874" cy="55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31837" indent="-285750">
              <a:spcBef>
                <a:spcPts val="175"/>
              </a:spcBef>
              <a:spcAft>
                <a:spcPts val="175"/>
              </a:spcAft>
              <a:buFont typeface="Wingdings" panose="05000000000000000000" pitchFamily="2" charset="2"/>
              <a:buChar char="Ø"/>
              <a:tabLst>
                <a:tab pos="714375" algn="l"/>
                <a:tab pos="809625" algn="l"/>
              </a:tabLst>
              <a:defRPr/>
            </a:pPr>
            <a:r>
              <a:rPr lang="ja-JP" altLang="en-US" sz="1400" dirty="0">
                <a:latin typeface="ＭＳ Ｐゴシック" panose="020B0600070205080204" pitchFamily="50" charset="-128"/>
              </a:rPr>
              <a:t>教頭職の業務負担を軽減し、働きやすい環境を整備するため、ワークライフバランス支援員の</a:t>
            </a:r>
            <a:endParaRPr lang="en-US" altLang="ja-JP" sz="1400" dirty="0">
              <a:latin typeface="ＭＳ Ｐゴシック" panose="020B0600070205080204" pitchFamily="50" charset="-128"/>
            </a:endParaRPr>
          </a:p>
          <a:p>
            <a:pPr marL="446087">
              <a:spcBef>
                <a:spcPts val="175"/>
              </a:spcBef>
              <a:spcAft>
                <a:spcPts val="175"/>
              </a:spcAft>
              <a:tabLst>
                <a:tab pos="714375" algn="l"/>
                <a:tab pos="809625" algn="l"/>
              </a:tabLst>
              <a:defRPr/>
            </a:pPr>
            <a:r>
              <a:rPr lang="ja-JP" altLang="en-US" sz="1400" dirty="0">
                <a:latin typeface="ＭＳ Ｐゴシック" panose="020B0600070205080204" pitchFamily="50" charset="-128"/>
              </a:rPr>
              <a:t>　　 配置校を１３０校から１８０校に拡充</a:t>
            </a:r>
            <a:endParaRPr lang="en-US" altLang="ja-JP" sz="1400" dirty="0">
              <a:latin typeface="ＭＳ Ｐゴシック" panose="020B0600070205080204" pitchFamily="50" charset="-128"/>
            </a:endParaRPr>
          </a:p>
          <a:p>
            <a:pPr marL="446087">
              <a:spcBef>
                <a:spcPts val="175"/>
              </a:spcBef>
              <a:spcAft>
                <a:spcPts val="175"/>
              </a:spcAft>
              <a:tabLst>
                <a:tab pos="714375" algn="l"/>
                <a:tab pos="809625" algn="l"/>
              </a:tabLst>
              <a:defRPr/>
            </a:pPr>
            <a:endParaRPr lang="en-US" altLang="ja-JP" sz="1400" dirty="0">
              <a:latin typeface="ＭＳ Ｐゴシック" panose="020B0600070205080204" pitchFamily="50" charset="-128"/>
            </a:endParaRPr>
          </a:p>
        </p:txBody>
      </p:sp>
      <p:sp>
        <p:nvSpPr>
          <p:cNvPr id="6" name="Rectangle 4">
            <a:extLst>
              <a:ext uri="{FF2B5EF4-FFF2-40B4-BE49-F238E27FC236}">
                <a16:creationId xmlns:a16="http://schemas.microsoft.com/office/drawing/2014/main" id="{86AD5CE9-8FEC-6522-8654-99DD59A6AA54}"/>
              </a:ext>
            </a:extLst>
          </p:cNvPr>
          <p:cNvSpPr>
            <a:spLocks noChangeArrowheads="1"/>
          </p:cNvSpPr>
          <p:nvPr/>
        </p:nvSpPr>
        <p:spPr bwMode="auto">
          <a:xfrm>
            <a:off x="7008554" y="14687"/>
            <a:ext cx="187701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77929" tIns="38964" rIns="77929" bIns="38964" anchor="ctr"/>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7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7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solidFill>
                  <a:srgbClr val="000099"/>
                </a:solidFill>
                <a:latin typeface="ＭＳ Ｐゴシック" panose="020B0600070205080204" pitchFamily="50" charset="-128"/>
                <a:ea typeface="HG創英角ｺﾞｼｯｸUB" panose="020B0909000000000000" pitchFamily="49" charset="-128"/>
              </a:rPr>
              <a:t>子育て・教育環境の充実</a:t>
            </a:r>
            <a:endParaRPr lang="en-US" altLang="ja-JP" sz="1400" dirty="0">
              <a:solidFill>
                <a:srgbClr val="000099"/>
              </a:solidFill>
              <a:latin typeface="ＭＳ Ｐゴシック" panose="020B0600070205080204" pitchFamily="50" charset="-128"/>
              <a:ea typeface="HG創英角ｺﾞｼｯｸUB" panose="020B0909000000000000" pitchFamily="49" charset="-128"/>
            </a:endParaRPr>
          </a:p>
        </p:txBody>
      </p:sp>
      <p:sp>
        <p:nvSpPr>
          <p:cNvPr id="9" name="Rectangle 5">
            <a:extLst>
              <a:ext uri="{FF2B5EF4-FFF2-40B4-BE49-F238E27FC236}">
                <a16:creationId xmlns:a16="http://schemas.microsoft.com/office/drawing/2014/main" id="{8FFDF49A-B551-84ED-4BD4-013CEC8D6E23}"/>
              </a:ext>
            </a:extLst>
          </p:cNvPr>
          <p:cNvSpPr>
            <a:spLocks noChangeArrowheads="1"/>
          </p:cNvSpPr>
          <p:nvPr/>
        </p:nvSpPr>
        <p:spPr bwMode="auto">
          <a:xfrm>
            <a:off x="364938" y="2095861"/>
            <a:ext cx="8484016" cy="40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部活動指導の負担軽減　　　　　　　　　　　　　 　　　　　　　　　　　  </a:t>
            </a:r>
            <a:r>
              <a:rPr lang="ja-JP" altLang="en-US" sz="1600" b="1" dirty="0">
                <a:latin typeface="ＭＳ Ｐゴシック" pitchFamily="50" charset="-128"/>
                <a:ea typeface="ＭＳ Ｐゴシック" charset="-128"/>
              </a:rPr>
              <a:t>（１２億 ６，８００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13" name="角丸四角形 25">
            <a:extLst>
              <a:ext uri="{FF2B5EF4-FFF2-40B4-BE49-F238E27FC236}">
                <a16:creationId xmlns:a16="http://schemas.microsoft.com/office/drawing/2014/main" id="{61E5EA07-C267-0AD1-DA9B-1DB5F507796B}"/>
              </a:ext>
            </a:extLst>
          </p:cNvPr>
          <p:cNvSpPr/>
          <p:nvPr/>
        </p:nvSpPr>
        <p:spPr>
          <a:xfrm>
            <a:off x="68432" y="2120806"/>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25" name="Rectangle 5">
            <a:extLst>
              <a:ext uri="{FF2B5EF4-FFF2-40B4-BE49-F238E27FC236}">
                <a16:creationId xmlns:a16="http://schemas.microsoft.com/office/drawing/2014/main" id="{098C499A-1DC8-59ED-4C95-96F23A9F3E83}"/>
              </a:ext>
            </a:extLst>
          </p:cNvPr>
          <p:cNvSpPr>
            <a:spLocks noChangeArrowheads="1"/>
          </p:cNvSpPr>
          <p:nvPr/>
        </p:nvSpPr>
        <p:spPr bwMode="auto">
          <a:xfrm>
            <a:off x="619198" y="2382923"/>
            <a:ext cx="7586547" cy="513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7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部活動指導体制の充実とともに、教員の長時間勤務の解消を図るため、部活動指導員の配置を６５０人から８００人に増員</a:t>
            </a:r>
            <a:endParaRPr lang="en-US" altLang="ja-JP" sz="1400" dirty="0">
              <a:latin typeface="ＭＳ Ｐゴシック" panose="020B0600070205080204" pitchFamily="50" charset="-128"/>
            </a:endParaRPr>
          </a:p>
        </p:txBody>
      </p:sp>
      <p:sp>
        <p:nvSpPr>
          <p:cNvPr id="27" name="Rectangle 5">
            <a:extLst>
              <a:ext uri="{FF2B5EF4-FFF2-40B4-BE49-F238E27FC236}">
                <a16:creationId xmlns:a16="http://schemas.microsoft.com/office/drawing/2014/main" id="{26F7C0EE-3187-EAAA-5E56-A486996856DA}"/>
              </a:ext>
            </a:extLst>
          </p:cNvPr>
          <p:cNvSpPr>
            <a:spLocks noChangeArrowheads="1"/>
          </p:cNvSpPr>
          <p:nvPr/>
        </p:nvSpPr>
        <p:spPr bwMode="auto">
          <a:xfrm>
            <a:off x="619199" y="2830949"/>
            <a:ext cx="7447115" cy="513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85750" indent="-285750" eaLnBrk="1" hangingPunct="1">
              <a:lnSpc>
                <a:spcPts val="1700"/>
              </a:lnSpc>
              <a:spcBef>
                <a:spcPts val="175"/>
              </a:spcBef>
              <a:spcAft>
                <a:spcPts val="175"/>
              </a:spcAft>
              <a:buFont typeface="Wingdings" panose="05000000000000000000" pitchFamily="2" charset="2"/>
              <a:buChar char="Ø"/>
            </a:pPr>
            <a:r>
              <a:rPr lang="ja-JP" altLang="en-US" sz="1400" dirty="0">
                <a:latin typeface="ＭＳ Ｐゴシック" panose="020B0600070205080204" pitchFamily="50" charset="-128"/>
              </a:rPr>
              <a:t>今後の部活動のあり方を検討するため、休日の部活動の地域展開モデル事業を実施してきた４拠点に加え、新たに中之島拠点を設置</a:t>
            </a:r>
            <a:endParaRPr lang="en-US" altLang="ja-JP" sz="1400" dirty="0">
              <a:latin typeface="ＭＳ Ｐゴシック" panose="020B0600070205080204" pitchFamily="50" charset="-128"/>
            </a:endParaRPr>
          </a:p>
        </p:txBody>
      </p:sp>
      <p:sp>
        <p:nvSpPr>
          <p:cNvPr id="5" name="角丸四角形 25">
            <a:extLst>
              <a:ext uri="{FF2B5EF4-FFF2-40B4-BE49-F238E27FC236}">
                <a16:creationId xmlns:a16="http://schemas.microsoft.com/office/drawing/2014/main" id="{A2F17050-5F3C-CFD8-0E10-8815CBE39590}"/>
              </a:ext>
            </a:extLst>
          </p:cNvPr>
          <p:cNvSpPr/>
          <p:nvPr/>
        </p:nvSpPr>
        <p:spPr>
          <a:xfrm>
            <a:off x="65199" y="4162867"/>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2" name="角丸四角形 25">
            <a:extLst>
              <a:ext uri="{FF2B5EF4-FFF2-40B4-BE49-F238E27FC236}">
                <a16:creationId xmlns:a16="http://schemas.microsoft.com/office/drawing/2014/main" id="{3164C99B-D6D9-EDDF-F7EF-AD83EDFF41BC}"/>
              </a:ext>
            </a:extLst>
          </p:cNvPr>
          <p:cNvSpPr/>
          <p:nvPr/>
        </p:nvSpPr>
        <p:spPr>
          <a:xfrm>
            <a:off x="75402" y="617639"/>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
        <p:nvSpPr>
          <p:cNvPr id="3" name="Rectangle 5">
            <a:extLst>
              <a:ext uri="{FF2B5EF4-FFF2-40B4-BE49-F238E27FC236}">
                <a16:creationId xmlns:a16="http://schemas.microsoft.com/office/drawing/2014/main" id="{E9279F74-4092-7CFB-512A-DA3415DC7FF7}"/>
              </a:ext>
            </a:extLst>
          </p:cNvPr>
          <p:cNvSpPr>
            <a:spLocks noChangeArrowheads="1"/>
          </p:cNvSpPr>
          <p:nvPr/>
        </p:nvSpPr>
        <p:spPr bwMode="auto">
          <a:xfrm>
            <a:off x="351084" y="593366"/>
            <a:ext cx="8484016" cy="355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ワークライフバランス支援員の配置　　　　　　　　　　　　　　　　　 　</a:t>
            </a:r>
            <a:r>
              <a:rPr lang="ja-JP" altLang="en-US" sz="1600" b="1" dirty="0">
                <a:latin typeface="ＭＳ Ｐゴシック" pitchFamily="50" charset="-128"/>
                <a:ea typeface="ＭＳ Ｐゴシック" charset="-128"/>
              </a:rPr>
              <a:t>（　７億 １，７００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8" name="Rectangle 5">
            <a:extLst>
              <a:ext uri="{FF2B5EF4-FFF2-40B4-BE49-F238E27FC236}">
                <a16:creationId xmlns:a16="http://schemas.microsoft.com/office/drawing/2014/main" id="{62CBCD47-0024-5D97-5505-5530124FAED9}"/>
              </a:ext>
            </a:extLst>
          </p:cNvPr>
          <p:cNvSpPr>
            <a:spLocks noChangeArrowheads="1"/>
          </p:cNvSpPr>
          <p:nvPr/>
        </p:nvSpPr>
        <p:spPr bwMode="auto">
          <a:xfrm>
            <a:off x="182573" y="1793454"/>
            <a:ext cx="8394160" cy="55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31837" indent="-285750">
              <a:spcBef>
                <a:spcPts val="175"/>
              </a:spcBef>
              <a:spcAft>
                <a:spcPts val="175"/>
              </a:spcAft>
              <a:buFont typeface="Wingdings" panose="05000000000000000000" pitchFamily="2" charset="2"/>
              <a:buChar char="Ø"/>
              <a:tabLst>
                <a:tab pos="714375" algn="l"/>
                <a:tab pos="809625" algn="l"/>
              </a:tabLst>
              <a:defRPr/>
            </a:pPr>
            <a:r>
              <a:rPr lang="ja-JP" altLang="en-US" sz="1400" dirty="0">
                <a:latin typeface="ＭＳ Ｐゴシック" panose="020B0600070205080204" pitchFamily="50" charset="-128"/>
              </a:rPr>
              <a:t>教員に代わり、生活指導上の課題がある児童生徒への支援を担う課題解決支援員を１４校に配置</a:t>
            </a:r>
            <a:endParaRPr lang="en-US" altLang="ja-JP" sz="1400" dirty="0">
              <a:latin typeface="ＭＳ Ｐゴシック" panose="020B0600070205080204" pitchFamily="50" charset="-128"/>
            </a:endParaRPr>
          </a:p>
        </p:txBody>
      </p:sp>
      <p:sp>
        <p:nvSpPr>
          <p:cNvPr id="10" name="角丸四角形 19">
            <a:extLst>
              <a:ext uri="{FF2B5EF4-FFF2-40B4-BE49-F238E27FC236}">
                <a16:creationId xmlns:a16="http://schemas.microsoft.com/office/drawing/2014/main" id="{5DCFCD46-BB56-BD9C-AEAC-6DEF23545F76}"/>
              </a:ext>
            </a:extLst>
          </p:cNvPr>
          <p:cNvSpPr/>
          <p:nvPr/>
        </p:nvSpPr>
        <p:spPr>
          <a:xfrm>
            <a:off x="65130" y="3368798"/>
            <a:ext cx="288925" cy="288925"/>
          </a:xfrm>
          <a:prstGeom prst="roundRect">
            <a:avLst>
              <a:gd name="adj" fmla="val 50000"/>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384175" indent="-42863" algn="l" rtl="0" eaLnBrk="0" fontAlgn="base" hangingPunct="0">
              <a:spcBef>
                <a:spcPct val="0"/>
              </a:spcBef>
              <a:spcAft>
                <a:spcPct val="0"/>
              </a:spcAft>
              <a:defRPr kumimoji="1" kern="1200">
                <a:solidFill>
                  <a:schemeClr val="lt1"/>
                </a:solidFill>
                <a:latin typeface="+mn-lt"/>
                <a:ea typeface="+mn-ea"/>
                <a:cs typeface="+mn-cs"/>
              </a:defRPr>
            </a:lvl2pPr>
            <a:lvl3pPr marL="774700" indent="-92075" algn="l" rtl="0" eaLnBrk="0" fontAlgn="base" hangingPunct="0">
              <a:spcBef>
                <a:spcPct val="0"/>
              </a:spcBef>
              <a:spcAft>
                <a:spcPct val="0"/>
              </a:spcAft>
              <a:defRPr kumimoji="1" kern="1200">
                <a:solidFill>
                  <a:schemeClr val="lt1"/>
                </a:solidFill>
                <a:latin typeface="+mn-lt"/>
                <a:ea typeface="+mn-ea"/>
                <a:cs typeface="+mn-cs"/>
              </a:defRPr>
            </a:lvl3pPr>
            <a:lvl4pPr marL="1163638" indent="-139700" algn="l" rtl="0" eaLnBrk="0" fontAlgn="base" hangingPunct="0">
              <a:spcBef>
                <a:spcPct val="0"/>
              </a:spcBef>
              <a:spcAft>
                <a:spcPct val="0"/>
              </a:spcAft>
              <a:defRPr kumimoji="1" kern="1200">
                <a:solidFill>
                  <a:schemeClr val="lt1"/>
                </a:solidFill>
                <a:latin typeface="+mn-lt"/>
                <a:ea typeface="+mn-ea"/>
                <a:cs typeface="+mn-cs"/>
              </a:defRPr>
            </a:lvl4pPr>
            <a:lvl5pPr marL="1554163" indent="-188913"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eaLnBrk="1" hangingPunct="1">
              <a:defRPr/>
            </a:pPr>
            <a:r>
              <a:rPr lang="ja-JP" altLang="en-US" b="1" dirty="0">
                <a:solidFill>
                  <a:schemeClr val="tx1"/>
                </a:solidFill>
                <a:latin typeface="HG丸ｺﾞｼｯｸM-PRO" pitchFamily="50" charset="-128"/>
                <a:ea typeface="HG丸ｺﾞｼｯｸM-PRO" pitchFamily="50" charset="-128"/>
              </a:rPr>
              <a:t>新</a:t>
            </a:r>
          </a:p>
        </p:txBody>
      </p:sp>
      <p:sp>
        <p:nvSpPr>
          <p:cNvPr id="11" name="Rectangle 5">
            <a:extLst>
              <a:ext uri="{FF2B5EF4-FFF2-40B4-BE49-F238E27FC236}">
                <a16:creationId xmlns:a16="http://schemas.microsoft.com/office/drawing/2014/main" id="{17BD9EC2-D2DC-F566-88A5-8F1B42BF52FB}"/>
              </a:ext>
            </a:extLst>
          </p:cNvPr>
          <p:cNvSpPr>
            <a:spLocks noChangeArrowheads="1"/>
          </p:cNvSpPr>
          <p:nvPr/>
        </p:nvSpPr>
        <p:spPr bwMode="auto">
          <a:xfrm>
            <a:off x="352344" y="3331756"/>
            <a:ext cx="8484016" cy="355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電話の通話録音装置、音声ガイダンス等の導入　　　　　　　　　 　</a:t>
            </a:r>
            <a:r>
              <a:rPr lang="ja-JP" altLang="en-US" sz="1600" b="1" dirty="0">
                <a:latin typeface="ＭＳ Ｐゴシック" pitchFamily="50" charset="-128"/>
                <a:ea typeface="ＭＳ Ｐゴシック" charset="-128"/>
              </a:rPr>
              <a:t>（　２億 　　９００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12" name="Rectangle 5">
            <a:extLst>
              <a:ext uri="{FF2B5EF4-FFF2-40B4-BE49-F238E27FC236}">
                <a16:creationId xmlns:a16="http://schemas.microsoft.com/office/drawing/2014/main" id="{06EA6FEA-DA21-2043-FFB8-A55A9DD4576E}"/>
              </a:ext>
            </a:extLst>
          </p:cNvPr>
          <p:cNvSpPr>
            <a:spLocks noChangeArrowheads="1"/>
          </p:cNvSpPr>
          <p:nvPr/>
        </p:nvSpPr>
        <p:spPr bwMode="auto">
          <a:xfrm>
            <a:off x="183833" y="3602639"/>
            <a:ext cx="8170676" cy="55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31837" indent="-285750">
              <a:spcBef>
                <a:spcPts val="175"/>
              </a:spcBef>
              <a:spcAft>
                <a:spcPts val="175"/>
              </a:spcAft>
              <a:buFont typeface="Wingdings" panose="05000000000000000000" pitchFamily="2" charset="2"/>
              <a:buChar char="Ø"/>
              <a:tabLst>
                <a:tab pos="714375" algn="l"/>
                <a:tab pos="809625" algn="l"/>
              </a:tabLst>
              <a:defRPr/>
            </a:pPr>
            <a:r>
              <a:rPr lang="ja-JP" altLang="en-US" sz="1400" dirty="0">
                <a:latin typeface="ＭＳ Ｐゴシック" panose="020B0600070205080204" pitchFamily="50" charset="-128"/>
              </a:rPr>
              <a:t>保護者・地域などと学校園の双方が安心して連絡できる体制を構築するため、市立小中学校等に通話録音装置及び音声ガイダンスを、市立幼稚園に通話録音装置及び音声応答装置を導入</a:t>
            </a:r>
            <a:endParaRPr lang="en-US" altLang="ja-JP" sz="1400" dirty="0">
              <a:latin typeface="ＭＳ Ｐゴシック" panose="020B0600070205080204" pitchFamily="50" charset="-128"/>
            </a:endParaRPr>
          </a:p>
        </p:txBody>
      </p:sp>
      <p:sp>
        <p:nvSpPr>
          <p:cNvPr id="4" name="Rectangle 5">
            <a:extLst>
              <a:ext uri="{FF2B5EF4-FFF2-40B4-BE49-F238E27FC236}">
                <a16:creationId xmlns:a16="http://schemas.microsoft.com/office/drawing/2014/main" id="{CBC5664E-6BC3-2694-C7BB-772E219E7AC1}"/>
              </a:ext>
            </a:extLst>
          </p:cNvPr>
          <p:cNvSpPr>
            <a:spLocks noChangeArrowheads="1"/>
          </p:cNvSpPr>
          <p:nvPr/>
        </p:nvSpPr>
        <p:spPr bwMode="auto">
          <a:xfrm>
            <a:off x="351084" y="1489892"/>
            <a:ext cx="8484016" cy="355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929" tIns="38964" rIns="77929" bIns="38964"/>
          <a:lstStyle>
            <a:lvl1pPr>
              <a:defRPr kumimoji="1">
                <a:solidFill>
                  <a:schemeClr val="tx1"/>
                </a:solidFill>
                <a:latin typeface="Arial" panose="020B0604020202020204" pitchFamily="34" charset="0"/>
                <a:ea typeface="ＭＳ Ｐゴシック" panose="020B0600070205080204" pitchFamily="50" charset="-128"/>
              </a:defRPr>
            </a:lvl1pPr>
            <a:lvl2pPr marL="503238" indent="-266700">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175"/>
              </a:spcBef>
              <a:spcAft>
                <a:spcPts val="175"/>
              </a:spcAft>
              <a:tabLst>
                <a:tab pos="5018088" algn="l"/>
                <a:tab pos="5205413" algn="l"/>
                <a:tab pos="5376863" algn="l"/>
                <a:tab pos="5473700" algn="l"/>
              </a:tabLst>
            </a:pPr>
            <a:r>
              <a:rPr lang="ja-JP" altLang="en-US" sz="1600" b="1" dirty="0">
                <a:latin typeface="ＭＳ Ｐゴシック" panose="020B0600070205080204" pitchFamily="50" charset="-128"/>
              </a:rPr>
              <a:t>■　課題解決支援員（スクールソーシャルワーカー）の配置　　　　　 　</a:t>
            </a:r>
            <a:r>
              <a:rPr lang="ja-JP" altLang="en-US" sz="1600" b="1" dirty="0">
                <a:latin typeface="ＭＳ Ｐゴシック" pitchFamily="50" charset="-128"/>
                <a:ea typeface="ＭＳ Ｐゴシック" charset="-128"/>
              </a:rPr>
              <a:t>（　１億 ２，３００</a:t>
            </a:r>
            <a:r>
              <a:rPr lang="zh-TW" altLang="en-US" sz="1600" b="1" dirty="0">
                <a:latin typeface="ＭＳ Ｐゴシック" pitchFamily="50" charset="-128"/>
                <a:ea typeface="ＭＳ Ｐゴシック" charset="-128"/>
              </a:rPr>
              <a:t>万円</a:t>
            </a:r>
            <a:r>
              <a:rPr lang="ja-JP" altLang="en-US" sz="1600" b="1" dirty="0">
                <a:latin typeface="ＭＳ Ｐゴシック" pitchFamily="50" charset="-128"/>
                <a:ea typeface="ＭＳ Ｐゴシック" charset="-128"/>
              </a:rPr>
              <a:t>）</a:t>
            </a:r>
            <a:endParaRPr lang="ja-JP" altLang="en-US" sz="1600" b="1" dirty="0">
              <a:latin typeface="ＭＳ Ｐゴシック" panose="020B0600070205080204" pitchFamily="50" charset="-128"/>
            </a:endParaRPr>
          </a:p>
        </p:txBody>
      </p:sp>
      <p:sp>
        <p:nvSpPr>
          <p:cNvPr id="7" name="角丸四角形 25">
            <a:extLst>
              <a:ext uri="{FF2B5EF4-FFF2-40B4-BE49-F238E27FC236}">
                <a16:creationId xmlns:a16="http://schemas.microsoft.com/office/drawing/2014/main" id="{AD1FC7B2-F682-EBA7-5ABB-A2336FB7F7BB}"/>
              </a:ext>
            </a:extLst>
          </p:cNvPr>
          <p:cNvSpPr/>
          <p:nvPr/>
        </p:nvSpPr>
        <p:spPr>
          <a:xfrm>
            <a:off x="76580" y="1511714"/>
            <a:ext cx="288925" cy="288925"/>
          </a:xfrm>
          <a:prstGeom prst="roundRect">
            <a:avLst/>
          </a:prstGeom>
          <a:ln/>
        </p:spPr>
        <p:style>
          <a:lnRef idx="2">
            <a:schemeClr val="dk1"/>
          </a:lnRef>
          <a:fillRef idx="1">
            <a:schemeClr val="lt1"/>
          </a:fillRef>
          <a:effectRef idx="0">
            <a:schemeClr val="dk1"/>
          </a:effectRef>
          <a:fontRef idx="minor">
            <a:schemeClr val="dk1"/>
          </a:fontRef>
        </p:style>
        <p:txBody>
          <a:bodyPr lIns="91400" tIns="0" rIns="91400" bIns="35983" anchor="ctr"/>
          <a:lstStyle/>
          <a:p>
            <a:pPr algn="ctr" eaLnBrk="1" hangingPunct="1">
              <a:defRPr/>
            </a:pPr>
            <a:r>
              <a:rPr lang="ja-JP" altLang="en-US" b="1" dirty="0">
                <a:solidFill>
                  <a:schemeClr val="tx1"/>
                </a:solidFill>
                <a:latin typeface="HG丸ｺﾞｼｯｸM-PRO" pitchFamily="50" charset="-128"/>
                <a:ea typeface="HG丸ｺﾞｼｯｸM-PRO" pitchFamily="50" charset="-128"/>
              </a:rPr>
              <a:t>拡</a:t>
            </a:r>
          </a:p>
        </p:txBody>
      </p:sp>
    </p:spTree>
    <p:extLst>
      <p:ext uri="{BB962C8B-B14F-4D97-AF65-F5344CB8AC3E}">
        <p14:creationId xmlns:p14="http://schemas.microsoft.com/office/powerpoint/2010/main" val="2601124478"/>
      </p:ext>
    </p:extLst>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30039</TotalTime>
  <Words>2958</Words>
  <PresentationFormat>画面に合わせる (16:9)</PresentationFormat>
  <Paragraphs>265</Paragraphs>
  <Slides>12</Slides>
  <Notes>12</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ariant>
        <vt:lpstr>目的別スライド ショー</vt:lpstr>
      </vt:variant>
      <vt:variant>
        <vt:i4>1</vt:i4>
      </vt:variant>
    </vt:vector>
  </HeadingPairs>
  <TitlesOfParts>
    <vt:vector size="22" baseType="lpstr">
      <vt:lpstr>HGP創英角ｺﾞｼｯｸUB</vt:lpstr>
      <vt:lpstr>HG丸ｺﾞｼｯｸM-PRO</vt:lpstr>
      <vt:lpstr>HG創英角ｺﾞｼｯｸUB</vt:lpstr>
      <vt:lpstr>Meiryo UI</vt:lpstr>
      <vt:lpstr>ＭＳ Ｐゴシック</vt:lpstr>
      <vt:lpstr>ＭＳ ゴシック</vt:lpstr>
      <vt:lpstr>Arial</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Ｒ３市長会見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2026-02-10T08:42:14Z</cp:lastPrinted>
  <dcterms:created xsi:type="dcterms:W3CDTF">2011-01-05T04:40:46Z</dcterms:created>
  <dcterms:modified xsi:type="dcterms:W3CDTF">2026-02-12T09:05:22Z</dcterms:modified>
</cp:coreProperties>
</file>