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22" saveSubsetFonts="1">
  <p:sldMasterIdLst>
    <p:sldMasterId id="2147483648" r:id="rId1"/>
  </p:sldMasterIdLst>
  <p:notesMasterIdLst>
    <p:notesMasterId r:id="rId5"/>
  </p:notesMasterIdLst>
  <p:handoutMasterIdLst>
    <p:handoutMasterId r:id="rId6"/>
  </p:handoutMasterIdLst>
  <p:sldIdLst>
    <p:sldId id="2356" r:id="rId2"/>
    <p:sldId id="2383" r:id="rId3"/>
    <p:sldId id="2345" r:id="rId4"/>
  </p:sldIdLst>
  <p:sldSz cx="9144000" cy="5143500" type="screen16x9"/>
  <p:notesSz cx="6807200" cy="9939338"/>
  <p:custShowLst>
    <p:custShow name="Ｒ３市長会見" id="0">
      <p:sldLst/>
    </p:custShow>
  </p:custShowLst>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382588" indent="-41275"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773113" indent="-90488"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162050" indent="-138113"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552575" indent="-187325"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1665" userDrawn="1">
          <p15:clr>
            <a:srgbClr val="A4A3A4"/>
          </p15:clr>
        </p15:guide>
        <p15:guide id="2" pos="2880">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420A46A-DADC-90FF-6921-BB7E54B6871B}" name="北村　恵美子 / KITAMURA Emiko" initials="恵北" userId="S::kitamura-emiko-cs@city.osaka.lg.jp::a4d21c2f-ac5d-4dfc-911e-774f88445dc6" providerId="AD"/>
  <p188:author id="{ABC57DAA-4E7A-1274-594C-EC8CB1FEACC0}" name="村田　達也 / MURATA Tatsuya" initials="達村" userId="S::murata-tatsuya-ff@city.osaka.lg.jp::8e28b7d3-7884-4cd4-9d23-3a4f7689ac9c" providerId="AD"/>
  <p188:author id="{17B8BCC4-2089-BE17-BC38-869F80941371}" name="鳥谷　一恵 / TOYA Kazue" initials="一鳥" userId="S::toya-kazue-rx@city.osaka.lg.jp::efdf92ac-e98e-4450-b9e8-61048068732b" providerId="AD"/>
  <p188:author id="{247DE4D8-396D-7996-DE15-D690AE790CAC}" name="川辺　俊輔" initials="川辺　俊輔" userId="S::s-kawabe@city.osaka.lg.jp::b307fc37-a635-49d2-83b0-2b89ca1a86d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000099"/>
    <a:srgbClr val="FF9966"/>
    <a:srgbClr val="3366CC"/>
    <a:srgbClr val="DEE8F2"/>
    <a:srgbClr val="F9907B"/>
    <a:srgbClr val="99CCFF"/>
    <a:srgbClr val="87A9CF"/>
    <a:srgbClr val="6B7CC3"/>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97" autoAdjust="0"/>
    <p:restoredTop sz="92565" autoAdjust="0"/>
  </p:normalViewPr>
  <p:slideViewPr>
    <p:cSldViewPr snapToGrid="0">
      <p:cViewPr varScale="1">
        <p:scale>
          <a:sx n="96" d="100"/>
          <a:sy n="96" d="100"/>
        </p:scale>
        <p:origin x="1032" y="62"/>
      </p:cViewPr>
      <p:guideLst>
        <p:guide orient="horz" pos="1665"/>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41" d="100"/>
          <a:sy n="41" d="100"/>
        </p:scale>
        <p:origin x="-2784" y="-120"/>
      </p:cViewPr>
      <p:guideLst>
        <p:guide orient="horz" pos="3130"/>
        <p:guide pos="2145"/>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microsoft.com/office/2018/10/relationships/authors" Targe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5" y="1"/>
            <a:ext cx="2951163" cy="496888"/>
          </a:xfrm>
          <a:prstGeom prst="rect">
            <a:avLst/>
          </a:prstGeom>
        </p:spPr>
        <p:txBody>
          <a:bodyPr vert="horz" lIns="91136" tIns="45566" rIns="91136" bIns="45566" rtlCol="0"/>
          <a:lstStyle>
            <a:lvl1pPr algn="l" eaLnBrk="1" hangingPunct="1">
              <a:defRPr sz="1200">
                <a:latin typeface="Arial" charset="0"/>
                <a:ea typeface="ＭＳ Ｐゴシック" charset="-128"/>
              </a:defRPr>
            </a:lvl1pPr>
          </a:lstStyle>
          <a:p>
            <a:pPr>
              <a:defRPr/>
            </a:pPr>
            <a:endParaRPr lang="ja-JP" altLang="en-US" dirty="0">
              <a:latin typeface="ＭＳ Ｐゴシック" panose="020B0600070205080204" pitchFamily="50" charset="-128"/>
            </a:endParaRPr>
          </a:p>
        </p:txBody>
      </p:sp>
      <p:sp>
        <p:nvSpPr>
          <p:cNvPr id="3" name="日付プレースホルダー 2"/>
          <p:cNvSpPr>
            <a:spLocks noGrp="1"/>
          </p:cNvSpPr>
          <p:nvPr>
            <p:ph type="dt" sz="quarter" idx="1"/>
          </p:nvPr>
        </p:nvSpPr>
        <p:spPr>
          <a:xfrm>
            <a:off x="3856052" y="1"/>
            <a:ext cx="2949576" cy="496888"/>
          </a:xfrm>
          <a:prstGeom prst="rect">
            <a:avLst/>
          </a:prstGeom>
        </p:spPr>
        <p:txBody>
          <a:bodyPr vert="horz" lIns="91136" tIns="45566" rIns="91136" bIns="45566" rtlCol="0"/>
          <a:lstStyle>
            <a:lvl1pPr algn="r" eaLnBrk="1" hangingPunct="1">
              <a:defRPr sz="1200">
                <a:latin typeface="Arial" charset="0"/>
                <a:ea typeface="ＭＳ Ｐゴシック" charset="-128"/>
              </a:defRPr>
            </a:lvl1pPr>
          </a:lstStyle>
          <a:p>
            <a:pPr>
              <a:defRPr/>
            </a:pPr>
            <a:fld id="{C2EC90AB-8C9B-4810-B2A6-BE0F6846678D}" type="datetimeFigureOut">
              <a:rPr lang="ja-JP" altLang="en-US">
                <a:latin typeface="ＭＳ Ｐゴシック" panose="020B0600070205080204" pitchFamily="50" charset="-128"/>
              </a:rPr>
              <a:pPr>
                <a:defRPr/>
              </a:pPr>
              <a:t>2026/2/12</a:t>
            </a:fld>
            <a:endParaRPr lang="ja-JP" altLang="en-US" dirty="0">
              <a:latin typeface="ＭＳ Ｐゴシック" panose="020B0600070205080204" pitchFamily="50" charset="-128"/>
            </a:endParaRPr>
          </a:p>
        </p:txBody>
      </p:sp>
      <p:sp>
        <p:nvSpPr>
          <p:cNvPr id="4" name="フッター プレースホルダー 3"/>
          <p:cNvSpPr>
            <a:spLocks noGrp="1"/>
          </p:cNvSpPr>
          <p:nvPr>
            <p:ph type="ftr" sz="quarter" idx="2"/>
          </p:nvPr>
        </p:nvSpPr>
        <p:spPr>
          <a:xfrm>
            <a:off x="25" y="9440892"/>
            <a:ext cx="2951163" cy="496887"/>
          </a:xfrm>
          <a:prstGeom prst="rect">
            <a:avLst/>
          </a:prstGeom>
        </p:spPr>
        <p:txBody>
          <a:bodyPr vert="horz" lIns="91136" tIns="45566" rIns="91136" bIns="45566" rtlCol="0" anchor="b"/>
          <a:lstStyle>
            <a:lvl1pPr algn="l" eaLnBrk="1" hangingPunct="1">
              <a:defRPr sz="1200">
                <a:latin typeface="Arial" charset="0"/>
                <a:ea typeface="ＭＳ Ｐゴシック" charset="-128"/>
              </a:defRPr>
            </a:lvl1pPr>
          </a:lstStyle>
          <a:p>
            <a:pPr>
              <a:defRPr/>
            </a:pPr>
            <a:endParaRPr lang="ja-JP" altLang="en-US" dirty="0">
              <a:latin typeface="ＭＳ Ｐゴシック" panose="020B0600070205080204" pitchFamily="50" charset="-128"/>
            </a:endParaRPr>
          </a:p>
        </p:txBody>
      </p:sp>
      <p:sp>
        <p:nvSpPr>
          <p:cNvPr id="5" name="スライド番号プレースホルダー 4"/>
          <p:cNvSpPr>
            <a:spLocks noGrp="1"/>
          </p:cNvSpPr>
          <p:nvPr>
            <p:ph type="sldNum" sz="quarter" idx="3"/>
          </p:nvPr>
        </p:nvSpPr>
        <p:spPr>
          <a:xfrm>
            <a:off x="3856052" y="9440892"/>
            <a:ext cx="2949576" cy="496887"/>
          </a:xfrm>
          <a:prstGeom prst="rect">
            <a:avLst/>
          </a:prstGeom>
        </p:spPr>
        <p:txBody>
          <a:bodyPr vert="horz" wrap="square" lIns="91136" tIns="45566" rIns="91136" bIns="45566" numCol="1" anchor="b" anchorCtr="0" compatLnSpc="1">
            <a:prstTxWarp prst="textNoShape">
              <a:avLst/>
            </a:prstTxWarp>
          </a:bodyPr>
          <a:lstStyle>
            <a:lvl1pPr algn="r" eaLnBrk="1" hangingPunct="1">
              <a:defRPr sz="1200"/>
            </a:lvl1pPr>
          </a:lstStyle>
          <a:p>
            <a:pPr>
              <a:defRPr/>
            </a:pPr>
            <a:fld id="{7260A5CC-5D47-46FF-A804-BA4E424BCDE3}" type="slidenum">
              <a:rPr lang="ja-JP" altLang="en-US">
                <a:latin typeface="ＭＳ Ｐゴシック" panose="020B0600070205080204" pitchFamily="50" charset="-128"/>
              </a:rPr>
              <a:pPr>
                <a:defRPr/>
              </a:pPr>
              <a:t>‹#›</a:t>
            </a:fld>
            <a:endParaRPr lang="ja-JP" altLang="en-US" dirty="0">
              <a:latin typeface="ＭＳ Ｐゴシック" panose="020B0600070205080204" pitchFamily="50" charset="-128"/>
            </a:endParaRPr>
          </a:p>
        </p:txBody>
      </p:sp>
    </p:spTree>
    <p:extLst>
      <p:ext uri="{BB962C8B-B14F-4D97-AF65-F5344CB8AC3E}">
        <p14:creationId xmlns:p14="http://schemas.microsoft.com/office/powerpoint/2010/main" val="7426140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25" y="1"/>
            <a:ext cx="2951163" cy="496888"/>
          </a:xfrm>
          <a:prstGeom prst="rect">
            <a:avLst/>
          </a:prstGeom>
          <a:noFill/>
          <a:ln w="9525">
            <a:noFill/>
            <a:miter lim="800000"/>
            <a:headEnd/>
            <a:tailEnd/>
          </a:ln>
          <a:effectLst/>
        </p:spPr>
        <p:txBody>
          <a:bodyPr vert="horz" wrap="square" lIns="91061" tIns="45532" rIns="91061" bIns="45532" numCol="1" anchor="t" anchorCtr="0" compatLnSpc="1">
            <a:prstTxWarp prst="textNoShape">
              <a:avLst/>
            </a:prstTxWarp>
          </a:bodyPr>
          <a:lstStyle>
            <a:lvl1pPr eaLnBrk="1" hangingPunct="1">
              <a:defRPr sz="1200">
                <a:latin typeface="ＭＳ Ｐゴシック" panose="020B0600070205080204" pitchFamily="50" charset="-128"/>
                <a:ea typeface="ＭＳ Ｐゴシック" pitchFamily="50" charset="-128"/>
              </a:defRPr>
            </a:lvl1pPr>
          </a:lstStyle>
          <a:p>
            <a:pPr>
              <a:defRPr/>
            </a:pPr>
            <a:endParaRPr lang="en-US" altLang="ja-JP" dirty="0"/>
          </a:p>
        </p:txBody>
      </p:sp>
      <p:sp>
        <p:nvSpPr>
          <p:cNvPr id="5123" name="Rectangle 3"/>
          <p:cNvSpPr>
            <a:spLocks noGrp="1" noChangeArrowheads="1"/>
          </p:cNvSpPr>
          <p:nvPr>
            <p:ph type="dt" idx="1"/>
          </p:nvPr>
        </p:nvSpPr>
        <p:spPr bwMode="auto">
          <a:xfrm>
            <a:off x="3856052" y="1"/>
            <a:ext cx="2949576" cy="496888"/>
          </a:xfrm>
          <a:prstGeom prst="rect">
            <a:avLst/>
          </a:prstGeom>
          <a:noFill/>
          <a:ln w="9525">
            <a:noFill/>
            <a:miter lim="800000"/>
            <a:headEnd/>
            <a:tailEnd/>
          </a:ln>
          <a:effectLst/>
        </p:spPr>
        <p:txBody>
          <a:bodyPr vert="horz" wrap="square" lIns="91061" tIns="45532" rIns="91061" bIns="45532" numCol="1" anchor="t" anchorCtr="0" compatLnSpc="1">
            <a:prstTxWarp prst="textNoShape">
              <a:avLst/>
            </a:prstTxWarp>
          </a:bodyPr>
          <a:lstStyle>
            <a:lvl1pPr algn="r" eaLnBrk="1" hangingPunct="1">
              <a:defRPr sz="1200">
                <a:latin typeface="ＭＳ Ｐゴシック" panose="020B0600070205080204" pitchFamily="50" charset="-128"/>
                <a:ea typeface="ＭＳ Ｐゴシック" pitchFamily="50" charset="-128"/>
              </a:defRPr>
            </a:lvl1pPr>
          </a:lstStyle>
          <a:p>
            <a:pPr>
              <a:defRPr/>
            </a:pPr>
            <a:endParaRPr lang="en-US" altLang="ja-JP" dirty="0"/>
          </a:p>
        </p:txBody>
      </p:sp>
      <p:sp>
        <p:nvSpPr>
          <p:cNvPr id="2052" name="Rectangle 4"/>
          <p:cNvSpPr>
            <a:spLocks noGrp="1" noRot="1" noChangeAspect="1" noChangeArrowheads="1" noTextEdit="1"/>
          </p:cNvSpPr>
          <p:nvPr>
            <p:ph type="sldImg" idx="2"/>
          </p:nvPr>
        </p:nvSpPr>
        <p:spPr bwMode="auto">
          <a:xfrm>
            <a:off x="92075" y="746125"/>
            <a:ext cx="6623050" cy="3725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79455" y="4721235"/>
            <a:ext cx="5448300" cy="4471988"/>
          </a:xfrm>
          <a:prstGeom prst="rect">
            <a:avLst/>
          </a:prstGeom>
          <a:noFill/>
          <a:ln w="9525">
            <a:noFill/>
            <a:miter lim="800000"/>
            <a:headEnd/>
            <a:tailEnd/>
          </a:ln>
          <a:effectLst/>
        </p:spPr>
        <p:txBody>
          <a:bodyPr vert="horz" wrap="square" lIns="91061" tIns="45532" rIns="91061" bIns="45532" numCol="1" anchor="t" anchorCtr="0" compatLnSpc="1">
            <a:prstTxWarp prst="textNoShape">
              <a:avLst/>
            </a:prstTxWarp>
          </a:bodyPr>
          <a:lstStyle/>
          <a:p>
            <a:pPr lvl="0"/>
            <a:r>
              <a:rPr lang="ja-JP" altLang="en-US" noProof="0" dirty="0"/>
              <a:t>マスタ テキストの書式設定</a:t>
            </a:r>
          </a:p>
          <a:p>
            <a:pPr lvl="1"/>
            <a:r>
              <a:rPr lang="ja-JP" altLang="en-US" noProof="0" dirty="0"/>
              <a:t>第 </a:t>
            </a:r>
            <a:r>
              <a:rPr lang="en-US" altLang="ja-JP" noProof="0" dirty="0"/>
              <a:t>2 </a:t>
            </a:r>
            <a:r>
              <a:rPr lang="ja-JP" altLang="en-US" noProof="0" dirty="0"/>
              <a:t>レベル</a:t>
            </a:r>
          </a:p>
          <a:p>
            <a:pPr lvl="2"/>
            <a:r>
              <a:rPr lang="ja-JP" altLang="en-US" noProof="0" dirty="0"/>
              <a:t>第 </a:t>
            </a:r>
            <a:r>
              <a:rPr lang="en-US" altLang="ja-JP" noProof="0" dirty="0"/>
              <a:t>3 </a:t>
            </a:r>
            <a:r>
              <a:rPr lang="ja-JP" altLang="en-US" noProof="0" dirty="0"/>
              <a:t>レベル</a:t>
            </a:r>
          </a:p>
          <a:p>
            <a:pPr lvl="3"/>
            <a:r>
              <a:rPr lang="ja-JP" altLang="en-US" noProof="0" dirty="0"/>
              <a:t>第 </a:t>
            </a:r>
            <a:r>
              <a:rPr lang="en-US" altLang="ja-JP" noProof="0" dirty="0"/>
              <a:t>4 </a:t>
            </a:r>
            <a:r>
              <a:rPr lang="ja-JP" altLang="en-US" noProof="0" dirty="0"/>
              <a:t>レベル</a:t>
            </a:r>
          </a:p>
          <a:p>
            <a:pPr lvl="4"/>
            <a:r>
              <a:rPr lang="ja-JP" altLang="en-US" noProof="0" dirty="0"/>
              <a:t>第 </a:t>
            </a:r>
            <a:r>
              <a:rPr lang="en-US" altLang="ja-JP" noProof="0" dirty="0"/>
              <a:t>5 </a:t>
            </a:r>
            <a:r>
              <a:rPr lang="ja-JP" altLang="en-US" noProof="0" dirty="0"/>
              <a:t>レベル</a:t>
            </a:r>
          </a:p>
        </p:txBody>
      </p:sp>
      <p:sp>
        <p:nvSpPr>
          <p:cNvPr id="5126" name="Rectangle 6"/>
          <p:cNvSpPr>
            <a:spLocks noGrp="1" noChangeArrowheads="1"/>
          </p:cNvSpPr>
          <p:nvPr>
            <p:ph type="ftr" sz="quarter" idx="4"/>
          </p:nvPr>
        </p:nvSpPr>
        <p:spPr bwMode="auto">
          <a:xfrm>
            <a:off x="25" y="9440892"/>
            <a:ext cx="2951163" cy="496887"/>
          </a:xfrm>
          <a:prstGeom prst="rect">
            <a:avLst/>
          </a:prstGeom>
          <a:noFill/>
          <a:ln w="9525">
            <a:noFill/>
            <a:miter lim="800000"/>
            <a:headEnd/>
            <a:tailEnd/>
          </a:ln>
          <a:effectLst/>
        </p:spPr>
        <p:txBody>
          <a:bodyPr vert="horz" wrap="square" lIns="91061" tIns="45532" rIns="91061" bIns="45532" numCol="1" anchor="b" anchorCtr="0" compatLnSpc="1">
            <a:prstTxWarp prst="textNoShape">
              <a:avLst/>
            </a:prstTxWarp>
          </a:bodyPr>
          <a:lstStyle>
            <a:lvl1pPr eaLnBrk="1" hangingPunct="1">
              <a:defRPr sz="1200">
                <a:latin typeface="ＭＳ Ｐゴシック" panose="020B0600070205080204" pitchFamily="50" charset="-128"/>
                <a:ea typeface="ＭＳ Ｐゴシック" pitchFamily="50" charset="-128"/>
              </a:defRPr>
            </a:lvl1pPr>
          </a:lstStyle>
          <a:p>
            <a:pPr>
              <a:defRPr/>
            </a:pPr>
            <a:endParaRPr lang="en-US" altLang="ja-JP" dirty="0"/>
          </a:p>
        </p:txBody>
      </p:sp>
      <p:sp>
        <p:nvSpPr>
          <p:cNvPr id="5127" name="Rectangle 7"/>
          <p:cNvSpPr>
            <a:spLocks noGrp="1" noChangeArrowheads="1"/>
          </p:cNvSpPr>
          <p:nvPr>
            <p:ph type="sldNum" sz="quarter" idx="5"/>
          </p:nvPr>
        </p:nvSpPr>
        <p:spPr bwMode="auto">
          <a:xfrm>
            <a:off x="3856052" y="9440892"/>
            <a:ext cx="2949576" cy="496887"/>
          </a:xfrm>
          <a:prstGeom prst="rect">
            <a:avLst/>
          </a:prstGeom>
          <a:noFill/>
          <a:ln w="9525">
            <a:noFill/>
            <a:miter lim="800000"/>
            <a:headEnd/>
            <a:tailEnd/>
          </a:ln>
          <a:effectLst/>
        </p:spPr>
        <p:txBody>
          <a:bodyPr vert="horz" wrap="square" lIns="91061" tIns="45532" rIns="91061" bIns="45532" numCol="1" anchor="b" anchorCtr="0" compatLnSpc="1">
            <a:prstTxWarp prst="textNoShape">
              <a:avLst/>
            </a:prstTxWarp>
          </a:bodyPr>
          <a:lstStyle>
            <a:lvl1pPr algn="r" eaLnBrk="1" hangingPunct="1">
              <a:defRPr sz="1200">
                <a:latin typeface="ＭＳ Ｐゴシック" panose="020B0600070205080204" pitchFamily="50" charset="-128"/>
              </a:defRPr>
            </a:lvl1pPr>
          </a:lstStyle>
          <a:p>
            <a:pPr>
              <a:defRPr/>
            </a:pPr>
            <a:fld id="{F74BB4A6-2A10-49A9-8427-7D1EF49CCD12}" type="slidenum">
              <a:rPr lang="en-US" altLang="ja-JP" smtClean="0"/>
              <a:pPr>
                <a:defRPr/>
              </a:pPr>
              <a:t>‹#›</a:t>
            </a:fld>
            <a:endParaRPr lang="en-US" altLang="ja-JP" dirty="0"/>
          </a:p>
        </p:txBody>
      </p:sp>
    </p:spTree>
    <p:extLst>
      <p:ext uri="{BB962C8B-B14F-4D97-AF65-F5344CB8AC3E}">
        <p14:creationId xmlns:p14="http://schemas.microsoft.com/office/powerpoint/2010/main" val="297820462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000" kern="1200">
        <a:solidFill>
          <a:schemeClr val="tx1"/>
        </a:solidFill>
        <a:latin typeface="ＭＳ Ｐゴシック" panose="020B0600070205080204" pitchFamily="50" charset="-128"/>
        <a:ea typeface="ＭＳ Ｐ明朝" pitchFamily="18" charset="-128"/>
        <a:cs typeface="+mn-cs"/>
      </a:defRPr>
    </a:lvl1pPr>
    <a:lvl2pPr marL="382588" algn="l" rtl="0" eaLnBrk="0" fontAlgn="base" hangingPunct="0">
      <a:spcBef>
        <a:spcPct val="30000"/>
      </a:spcBef>
      <a:spcAft>
        <a:spcPct val="0"/>
      </a:spcAft>
      <a:defRPr kumimoji="1" sz="1000" kern="1200">
        <a:solidFill>
          <a:schemeClr val="tx1"/>
        </a:solidFill>
        <a:latin typeface="ＭＳ Ｐゴシック" panose="020B0600070205080204" pitchFamily="50" charset="-128"/>
        <a:ea typeface="ＭＳ Ｐ明朝" pitchFamily="18" charset="-128"/>
        <a:cs typeface="+mn-cs"/>
      </a:defRPr>
    </a:lvl2pPr>
    <a:lvl3pPr marL="773113" algn="l" rtl="0" eaLnBrk="0" fontAlgn="base" hangingPunct="0">
      <a:spcBef>
        <a:spcPct val="30000"/>
      </a:spcBef>
      <a:spcAft>
        <a:spcPct val="0"/>
      </a:spcAft>
      <a:defRPr kumimoji="1" sz="1000" kern="1200">
        <a:solidFill>
          <a:schemeClr val="tx1"/>
        </a:solidFill>
        <a:latin typeface="ＭＳ Ｐゴシック" panose="020B0600070205080204" pitchFamily="50" charset="-128"/>
        <a:ea typeface="ＭＳ Ｐ明朝" pitchFamily="18" charset="-128"/>
        <a:cs typeface="+mn-cs"/>
      </a:defRPr>
    </a:lvl3pPr>
    <a:lvl4pPr marL="1162050" algn="l" rtl="0" eaLnBrk="0" fontAlgn="base" hangingPunct="0">
      <a:spcBef>
        <a:spcPct val="30000"/>
      </a:spcBef>
      <a:spcAft>
        <a:spcPct val="0"/>
      </a:spcAft>
      <a:defRPr kumimoji="1" sz="1000" kern="1200">
        <a:solidFill>
          <a:schemeClr val="tx1"/>
        </a:solidFill>
        <a:latin typeface="ＭＳ Ｐゴシック" panose="020B0600070205080204" pitchFamily="50" charset="-128"/>
        <a:ea typeface="ＭＳ Ｐ明朝" pitchFamily="18" charset="-128"/>
        <a:cs typeface="+mn-cs"/>
      </a:defRPr>
    </a:lvl4pPr>
    <a:lvl5pPr marL="1552575" algn="l" rtl="0" eaLnBrk="0" fontAlgn="base" hangingPunct="0">
      <a:spcBef>
        <a:spcPct val="30000"/>
      </a:spcBef>
      <a:spcAft>
        <a:spcPct val="0"/>
      </a:spcAft>
      <a:defRPr kumimoji="1" sz="1000" kern="1200">
        <a:solidFill>
          <a:schemeClr val="tx1"/>
        </a:solidFill>
        <a:latin typeface="ＭＳ Ｐゴシック" panose="020B0600070205080204" pitchFamily="50" charset="-128"/>
        <a:ea typeface="ＭＳ Ｐ明朝" pitchFamily="18" charset="-128"/>
        <a:cs typeface="+mn-cs"/>
      </a:defRPr>
    </a:lvl5pPr>
    <a:lvl6pPr marL="1947285" algn="l" defTabSz="778913" rtl="0" eaLnBrk="1" latinLnBrk="0" hangingPunct="1">
      <a:defRPr kumimoji="1" sz="1000" kern="1200">
        <a:solidFill>
          <a:schemeClr val="tx1"/>
        </a:solidFill>
        <a:latin typeface="+mn-lt"/>
        <a:ea typeface="+mn-ea"/>
        <a:cs typeface="+mn-cs"/>
      </a:defRPr>
    </a:lvl6pPr>
    <a:lvl7pPr marL="2336740" algn="l" defTabSz="778913" rtl="0" eaLnBrk="1" latinLnBrk="0" hangingPunct="1">
      <a:defRPr kumimoji="1" sz="1000" kern="1200">
        <a:solidFill>
          <a:schemeClr val="tx1"/>
        </a:solidFill>
        <a:latin typeface="+mn-lt"/>
        <a:ea typeface="+mn-ea"/>
        <a:cs typeface="+mn-cs"/>
      </a:defRPr>
    </a:lvl7pPr>
    <a:lvl8pPr marL="2726198" algn="l" defTabSz="778913" rtl="0" eaLnBrk="1" latinLnBrk="0" hangingPunct="1">
      <a:defRPr kumimoji="1" sz="1000" kern="1200">
        <a:solidFill>
          <a:schemeClr val="tx1"/>
        </a:solidFill>
        <a:latin typeface="+mn-lt"/>
        <a:ea typeface="+mn-ea"/>
        <a:cs typeface="+mn-cs"/>
      </a:defRPr>
    </a:lvl8pPr>
    <a:lvl9pPr marL="3115656" algn="l" defTabSz="778913" rtl="0" eaLnBrk="1" latinLnBrk="0" hangingPunct="1">
      <a:defRPr kumimoji="1"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94DA5F-E463-D3DC-C9CD-C4D5F3FDC2E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BBE6902-7E34-52B0-50B1-A54797A1099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DCEC98A-29F7-5C37-F4B9-0ACBABA02FD1}"/>
              </a:ext>
            </a:extLst>
          </p:cNvPr>
          <p:cNvSpPr>
            <a:spLocks noGrp="1"/>
          </p:cNvSpPr>
          <p:nvPr>
            <p:ph type="body" idx="1"/>
          </p:nvPr>
        </p:nvSpPr>
        <p:spPr/>
        <p:txBody>
          <a:bodyPr/>
          <a:lstStyle/>
          <a:p>
            <a:endParaRPr kumimoji="1" lang="en-US" altLang="ja-JP" dirty="0"/>
          </a:p>
        </p:txBody>
      </p:sp>
      <p:sp>
        <p:nvSpPr>
          <p:cNvPr id="4" name="スライド番号プレースホルダー 3">
            <a:extLst>
              <a:ext uri="{FF2B5EF4-FFF2-40B4-BE49-F238E27FC236}">
                <a16:creationId xmlns:a16="http://schemas.microsoft.com/office/drawing/2014/main" id="{AC67DBED-3938-3523-1D05-D1C47F77C180}"/>
              </a:ext>
            </a:extLst>
          </p:cNvPr>
          <p:cNvSpPr>
            <a:spLocks noGrp="1"/>
          </p:cNvSpPr>
          <p:nvPr>
            <p:ph type="sldNum" sz="quarter" idx="10"/>
          </p:nvPr>
        </p:nvSpPr>
        <p:spPr/>
        <p:txBody>
          <a:bodyPr/>
          <a:lstStyle/>
          <a:p>
            <a:pPr>
              <a:defRPr/>
            </a:pPr>
            <a:fld id="{F74BB4A6-2A10-49A9-8427-7D1EF49CCD12}" type="slidenum">
              <a:rPr lang="en-US" altLang="ja-JP" smtClean="0"/>
              <a:pPr>
                <a:defRPr/>
              </a:pPr>
              <a:t>22</a:t>
            </a:fld>
            <a:endParaRPr lang="en-US" altLang="ja-JP"/>
          </a:p>
        </p:txBody>
      </p:sp>
    </p:spTree>
    <p:extLst>
      <p:ext uri="{BB962C8B-B14F-4D97-AF65-F5344CB8AC3E}">
        <p14:creationId xmlns:p14="http://schemas.microsoft.com/office/powerpoint/2010/main" val="38249544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4D1EFA-E81A-3532-5FE4-3A7472C602D1}"/>
            </a:ext>
          </a:extLst>
        </p:cNvPr>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4DAD0D2A-9EF9-0BDF-6F9F-4C5CFEF3CF99}"/>
              </a:ext>
            </a:extLst>
          </p:cNvPr>
          <p:cNvSpPr>
            <a:spLocks noGrp="1" noRot="1" noChangeAspect="1" noTextEdit="1"/>
          </p:cNvSpPr>
          <p:nvPr>
            <p:ph type="sldImg"/>
          </p:nvPr>
        </p:nvSpPr>
        <p:spPr>
          <a:xfrm>
            <a:off x="-195263" y="247650"/>
            <a:ext cx="7450138" cy="4191000"/>
          </a:xfrm>
          <a:ln/>
        </p:spPr>
      </p:sp>
      <p:sp>
        <p:nvSpPr>
          <p:cNvPr id="4099" name="ノート プレースホルダ 2">
            <a:extLst>
              <a:ext uri="{FF2B5EF4-FFF2-40B4-BE49-F238E27FC236}">
                <a16:creationId xmlns:a16="http://schemas.microsoft.com/office/drawing/2014/main" id="{200F465E-AB1C-C4BA-F0D3-1B9910B4DCDA}"/>
              </a:ext>
            </a:extLst>
          </p:cNvPr>
          <p:cNvSpPr>
            <a:spLocks noGrp="1"/>
          </p:cNvSpPr>
          <p:nvPr>
            <p:ph type="body" idx="1"/>
          </p:nvPr>
        </p:nvSpPr>
        <p:spPr>
          <a:xfrm>
            <a:off x="483734" y="4522663"/>
            <a:ext cx="6242448" cy="5331113"/>
          </a:xfrm>
          <a:noFill/>
          <a:ln>
            <a:solidFill>
              <a:schemeClr val="tx1"/>
            </a:solidFill>
          </a:ln>
          <a:extLst>
            <a:ext uri="{909E8E84-426E-40DD-AFC4-6F175D3DCCD1}">
              <a14:hiddenFill xmlns:a14="http://schemas.microsoft.com/office/drawing/2010/main">
                <a:solidFill>
                  <a:srgbClr val="FFFFFF"/>
                </a:solidFill>
              </a14:hiddenFill>
            </a:ext>
          </a:extLst>
        </p:spPr>
        <p:txBody>
          <a:bodyPr/>
          <a:lstStyle/>
          <a:p>
            <a:pPr algn="just"/>
            <a:endParaRPr lang="ja-JP" altLang="ja-JP" kern="100" dirty="0">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4100" name="スライド番号プレースホルダ 3">
            <a:extLst>
              <a:ext uri="{FF2B5EF4-FFF2-40B4-BE49-F238E27FC236}">
                <a16:creationId xmlns:a16="http://schemas.microsoft.com/office/drawing/2014/main" id="{CC5E6E7E-41E3-F6C9-D06E-DA3241F0FFA2}"/>
              </a:ext>
            </a:extLst>
          </p:cNvPr>
          <p:cNvSpPr>
            <a:spLocks noGrp="1"/>
          </p:cNvSpPr>
          <p:nvPr>
            <p:ph type="sldNum" sz="quarter" idx="5"/>
          </p:nvPr>
        </p:nvSpPr>
        <p:spPr>
          <a:xfrm>
            <a:off x="3853954" y="9427354"/>
            <a:ext cx="2946765" cy="4977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73181" eaLnBrk="0" hangingPunct="0">
              <a:spcBef>
                <a:spcPct val="30000"/>
              </a:spcBef>
              <a:defRPr kumimoji="1" sz="1000">
                <a:solidFill>
                  <a:schemeClr val="tx1"/>
                </a:solidFill>
                <a:latin typeface="Arial" charset="0"/>
                <a:ea typeface="ＭＳ Ｐ明朝" pitchFamily="18" charset="-128"/>
              </a:defRPr>
            </a:lvl1pPr>
            <a:lvl2pPr marL="740313" indent="-284732" defTabSz="873181" eaLnBrk="0" hangingPunct="0">
              <a:spcBef>
                <a:spcPct val="30000"/>
              </a:spcBef>
              <a:defRPr kumimoji="1" sz="1000">
                <a:solidFill>
                  <a:schemeClr val="tx1"/>
                </a:solidFill>
                <a:latin typeface="Arial" charset="0"/>
                <a:ea typeface="ＭＳ Ｐ明朝" pitchFamily="18" charset="-128"/>
              </a:defRPr>
            </a:lvl2pPr>
            <a:lvl3pPr marL="1138937" indent="-227786" defTabSz="873181" eaLnBrk="0" hangingPunct="0">
              <a:spcBef>
                <a:spcPct val="30000"/>
              </a:spcBef>
              <a:defRPr kumimoji="1" sz="1000">
                <a:solidFill>
                  <a:schemeClr val="tx1"/>
                </a:solidFill>
                <a:latin typeface="Arial" charset="0"/>
                <a:ea typeface="ＭＳ Ｐ明朝" pitchFamily="18" charset="-128"/>
              </a:defRPr>
            </a:lvl3pPr>
            <a:lvl4pPr marL="1594509" indent="-227786" defTabSz="873181" eaLnBrk="0" hangingPunct="0">
              <a:spcBef>
                <a:spcPct val="30000"/>
              </a:spcBef>
              <a:defRPr kumimoji="1" sz="1000">
                <a:solidFill>
                  <a:schemeClr val="tx1"/>
                </a:solidFill>
                <a:latin typeface="Arial" charset="0"/>
                <a:ea typeface="ＭＳ Ｐ明朝" pitchFamily="18" charset="-128"/>
              </a:defRPr>
            </a:lvl4pPr>
            <a:lvl5pPr marL="2050085" indent="-227786" defTabSz="873181" eaLnBrk="0" hangingPunct="0">
              <a:spcBef>
                <a:spcPct val="30000"/>
              </a:spcBef>
              <a:defRPr kumimoji="1" sz="1000">
                <a:solidFill>
                  <a:schemeClr val="tx1"/>
                </a:solidFill>
                <a:latin typeface="Arial" charset="0"/>
                <a:ea typeface="ＭＳ Ｐ明朝" pitchFamily="18" charset="-128"/>
              </a:defRPr>
            </a:lvl5pPr>
            <a:lvl6pPr marL="2505662" indent="-227786" defTabSz="873181" eaLnBrk="0" fontAlgn="base" hangingPunct="0">
              <a:spcBef>
                <a:spcPct val="30000"/>
              </a:spcBef>
              <a:spcAft>
                <a:spcPct val="0"/>
              </a:spcAft>
              <a:defRPr kumimoji="1" sz="1000">
                <a:solidFill>
                  <a:schemeClr val="tx1"/>
                </a:solidFill>
                <a:latin typeface="Arial" charset="0"/>
                <a:ea typeface="ＭＳ Ｐ明朝" pitchFamily="18" charset="-128"/>
              </a:defRPr>
            </a:lvl6pPr>
            <a:lvl7pPr marL="2961234" indent="-227786" defTabSz="873181" eaLnBrk="0" fontAlgn="base" hangingPunct="0">
              <a:spcBef>
                <a:spcPct val="30000"/>
              </a:spcBef>
              <a:spcAft>
                <a:spcPct val="0"/>
              </a:spcAft>
              <a:defRPr kumimoji="1" sz="1000">
                <a:solidFill>
                  <a:schemeClr val="tx1"/>
                </a:solidFill>
                <a:latin typeface="Arial" charset="0"/>
                <a:ea typeface="ＭＳ Ｐ明朝" pitchFamily="18" charset="-128"/>
              </a:defRPr>
            </a:lvl7pPr>
            <a:lvl8pPr marL="3416812" indent="-227786" defTabSz="873181" eaLnBrk="0" fontAlgn="base" hangingPunct="0">
              <a:spcBef>
                <a:spcPct val="30000"/>
              </a:spcBef>
              <a:spcAft>
                <a:spcPct val="0"/>
              </a:spcAft>
              <a:defRPr kumimoji="1" sz="1000">
                <a:solidFill>
                  <a:schemeClr val="tx1"/>
                </a:solidFill>
                <a:latin typeface="Arial" charset="0"/>
                <a:ea typeface="ＭＳ Ｐ明朝" pitchFamily="18" charset="-128"/>
              </a:defRPr>
            </a:lvl8pPr>
            <a:lvl9pPr marL="3872383" indent="-227786" defTabSz="873181" eaLnBrk="0" fontAlgn="base" hangingPunct="0">
              <a:spcBef>
                <a:spcPct val="30000"/>
              </a:spcBef>
              <a:spcAft>
                <a:spcPct val="0"/>
              </a:spcAft>
              <a:defRPr kumimoji="1" sz="1000">
                <a:solidFill>
                  <a:schemeClr val="tx1"/>
                </a:solidFill>
                <a:latin typeface="Arial" charset="0"/>
                <a:ea typeface="ＭＳ Ｐ明朝" pitchFamily="18" charset="-128"/>
              </a:defRPr>
            </a:lvl9pPr>
          </a:lstStyle>
          <a:p>
            <a:pPr eaLnBrk="1" hangingPunct="1">
              <a:spcBef>
                <a:spcPct val="0"/>
              </a:spcBef>
            </a:pPr>
            <a:fld id="{C3A3B3D9-6DC4-4352-8AED-E79A4B444428}" type="slidenum">
              <a:rPr lang="en-US" altLang="ja-JP" sz="1200">
                <a:latin typeface="ＭＳ Ｐゴシック" panose="020B0600070205080204" pitchFamily="50" charset="-128"/>
                <a:ea typeface="ＭＳ Ｐゴシック" charset="-128"/>
              </a:rPr>
              <a:pPr eaLnBrk="1" hangingPunct="1">
                <a:spcBef>
                  <a:spcPct val="0"/>
                </a:spcBef>
              </a:pPr>
              <a:t>23</a:t>
            </a:fld>
            <a:endParaRPr lang="en-US" altLang="ja-JP" sz="1200" dirty="0">
              <a:latin typeface="ＭＳ Ｐゴシック" panose="020B0600070205080204" pitchFamily="50" charset="-128"/>
              <a:ea typeface="ＭＳ Ｐゴシック" charset="-128"/>
            </a:endParaRPr>
          </a:p>
        </p:txBody>
      </p:sp>
    </p:spTree>
    <p:extLst>
      <p:ext uri="{BB962C8B-B14F-4D97-AF65-F5344CB8AC3E}">
        <p14:creationId xmlns:p14="http://schemas.microsoft.com/office/powerpoint/2010/main" val="24955614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1C00C-9F2F-1D9B-76EE-0F17CD37B8F5}"/>
            </a:ext>
          </a:extLst>
        </p:cNvPr>
        <p:cNvGrpSpPr/>
        <p:nvPr/>
      </p:nvGrpSpPr>
      <p:grpSpPr>
        <a:xfrm>
          <a:off x="0" y="0"/>
          <a:ext cx="0" cy="0"/>
          <a:chOff x="0" y="0"/>
          <a:chExt cx="0" cy="0"/>
        </a:xfrm>
      </p:grpSpPr>
      <p:sp>
        <p:nvSpPr>
          <p:cNvPr id="39938" name="スライド イメージ プレースホルダ 1">
            <a:extLst>
              <a:ext uri="{FF2B5EF4-FFF2-40B4-BE49-F238E27FC236}">
                <a16:creationId xmlns:a16="http://schemas.microsoft.com/office/drawing/2014/main" id="{C4181078-376E-DD55-FECC-D91708F66A2A}"/>
              </a:ext>
            </a:extLst>
          </p:cNvPr>
          <p:cNvSpPr>
            <a:spLocks noGrp="1" noRot="1" noChangeAspect="1" noTextEdit="1"/>
          </p:cNvSpPr>
          <p:nvPr>
            <p:ph type="sldImg"/>
          </p:nvPr>
        </p:nvSpPr>
        <p:spPr>
          <a:xfrm>
            <a:off x="-31750" y="258763"/>
            <a:ext cx="6146800" cy="3459162"/>
          </a:xfrm>
          <a:ln/>
        </p:spPr>
      </p:sp>
      <p:sp>
        <p:nvSpPr>
          <p:cNvPr id="39939" name="ノート プレースホルダ 2">
            <a:extLst>
              <a:ext uri="{FF2B5EF4-FFF2-40B4-BE49-F238E27FC236}">
                <a16:creationId xmlns:a16="http://schemas.microsoft.com/office/drawing/2014/main" id="{34AE54EB-840A-A8AF-94A8-986FEB266DAE}"/>
              </a:ext>
            </a:extLst>
          </p:cNvPr>
          <p:cNvSpPr>
            <a:spLocks noGrp="1"/>
          </p:cNvSpPr>
          <p:nvPr>
            <p:ph type="body" idx="1"/>
          </p:nvPr>
        </p:nvSpPr>
        <p:spPr>
          <a:xfrm>
            <a:off x="610973" y="4898329"/>
            <a:ext cx="5080703" cy="2568673"/>
          </a:xfrm>
          <a:noFill/>
          <a:ln>
            <a:solidFill>
              <a:schemeClr val="tx1"/>
            </a:solidFill>
          </a:ln>
          <a:extLst>
            <a:ext uri="{909E8E84-426E-40DD-AFC4-6F175D3DCCD1}">
              <a14:hiddenFill xmlns:a14="http://schemas.microsoft.com/office/drawing/2010/main">
                <a:solidFill>
                  <a:srgbClr val="FFFFFF"/>
                </a:solidFill>
              </a14:hiddenFill>
            </a:ext>
          </a:extLst>
        </p:spPr>
        <p:txBody>
          <a:bodyPr/>
          <a:lstStyle/>
          <a:p>
            <a:pPr defTabSz="879489">
              <a:defRPr/>
            </a:pPr>
            <a:endParaRPr lang="en-US" altLang="ja-JP" dirty="0"/>
          </a:p>
        </p:txBody>
      </p:sp>
      <p:sp>
        <p:nvSpPr>
          <p:cNvPr id="39940" name="スライド番号プレースホルダ 3">
            <a:extLst>
              <a:ext uri="{FF2B5EF4-FFF2-40B4-BE49-F238E27FC236}">
                <a16:creationId xmlns:a16="http://schemas.microsoft.com/office/drawing/2014/main" id="{23805C6D-6344-FD35-8384-1171348DBB1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87833">
              <a:spcBef>
                <a:spcPct val="30000"/>
              </a:spcBef>
              <a:defRPr kumimoji="1" sz="1000">
                <a:solidFill>
                  <a:schemeClr val="tx1"/>
                </a:solidFill>
                <a:latin typeface="Arial" panose="020B0604020202020204" pitchFamily="34" charset="0"/>
                <a:ea typeface="ＭＳ Ｐ明朝" panose="02020600040205080304" pitchFamily="18" charset="-128"/>
              </a:defRPr>
            </a:lvl1pPr>
            <a:lvl2pPr marL="648976" indent="-244097" defTabSz="787833">
              <a:spcBef>
                <a:spcPct val="30000"/>
              </a:spcBef>
              <a:defRPr kumimoji="1" sz="1000">
                <a:solidFill>
                  <a:schemeClr val="tx1"/>
                </a:solidFill>
                <a:latin typeface="Arial" panose="020B0604020202020204" pitchFamily="34" charset="0"/>
                <a:ea typeface="ＭＳ Ｐ明朝" panose="02020600040205080304" pitchFamily="18" charset="-128"/>
              </a:defRPr>
            </a:lvl2pPr>
            <a:lvl3pPr marL="995390" indent="-194403" defTabSz="787833">
              <a:spcBef>
                <a:spcPct val="30000"/>
              </a:spcBef>
              <a:defRPr kumimoji="1" sz="1000">
                <a:solidFill>
                  <a:schemeClr val="tx1"/>
                </a:solidFill>
                <a:latin typeface="Arial" panose="020B0604020202020204" pitchFamily="34" charset="0"/>
                <a:ea typeface="ＭＳ Ｐ明朝" panose="02020600040205080304" pitchFamily="18" charset="-128"/>
              </a:defRPr>
            </a:lvl3pPr>
            <a:lvl4pPr marL="1403191" indent="-194403" defTabSz="787833">
              <a:spcBef>
                <a:spcPct val="30000"/>
              </a:spcBef>
              <a:defRPr kumimoji="1" sz="1000">
                <a:solidFill>
                  <a:schemeClr val="tx1"/>
                </a:solidFill>
                <a:latin typeface="Arial" panose="020B0604020202020204" pitchFamily="34" charset="0"/>
                <a:ea typeface="ＭＳ Ｐ明朝" panose="02020600040205080304" pitchFamily="18" charset="-128"/>
              </a:defRPr>
            </a:lvl4pPr>
            <a:lvl5pPr marL="1806610" indent="-194403" defTabSz="787833">
              <a:spcBef>
                <a:spcPct val="30000"/>
              </a:spcBef>
              <a:defRPr kumimoji="1" sz="1000">
                <a:solidFill>
                  <a:schemeClr val="tx1"/>
                </a:solidFill>
                <a:latin typeface="Arial" panose="020B0604020202020204" pitchFamily="34" charset="0"/>
                <a:ea typeface="ＭＳ Ｐ明朝" panose="02020600040205080304" pitchFamily="18" charset="-128"/>
              </a:defRPr>
            </a:lvl5pPr>
            <a:lvl6pPr marL="2227568" indent="-194403" defTabSz="787833"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6pPr>
            <a:lvl7pPr marL="2648523" indent="-194403" defTabSz="787833"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7pPr>
            <a:lvl8pPr marL="3069487" indent="-194403" defTabSz="787833"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8pPr>
            <a:lvl9pPr marL="3490441" indent="-194403" defTabSz="787833"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9pPr>
          </a:lstStyle>
          <a:p>
            <a:pPr>
              <a:spcBef>
                <a:spcPct val="0"/>
              </a:spcBef>
            </a:pPr>
            <a:fld id="{1E2CB627-AC07-4626-9206-9B5B8DFB79C2}" type="slidenum">
              <a:rPr lang="en-US" altLang="ja-JP" sz="1100">
                <a:solidFill>
                  <a:srgbClr val="000000"/>
                </a:solidFill>
                <a:latin typeface="ＭＳ Ｐゴシック" panose="020B0600070205080204" pitchFamily="50" charset="-128"/>
                <a:ea typeface="ＭＳ Ｐゴシック" panose="020B0600070205080204" pitchFamily="50" charset="-128"/>
              </a:rPr>
              <a:pPr>
                <a:spcBef>
                  <a:spcPct val="0"/>
                </a:spcBef>
              </a:pPr>
              <a:t>24</a:t>
            </a:fld>
            <a:endParaRPr lang="en-US" altLang="ja-JP" sz="1100" dirty="0">
              <a:solidFill>
                <a:srgbClr val="00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611429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3" y="1597820"/>
            <a:ext cx="7772400" cy="1102519"/>
          </a:xfrm>
        </p:spPr>
        <p:txBody>
          <a:bodyPr/>
          <a:lstStyle/>
          <a:p>
            <a:r>
              <a:rPr lang="ja-JP" altLang="en-US"/>
              <a:t>マスタ タイトルの書式設定</a:t>
            </a:r>
          </a:p>
        </p:txBody>
      </p:sp>
      <p:sp>
        <p:nvSpPr>
          <p:cNvPr id="3" name="サブタイトル 2"/>
          <p:cNvSpPr>
            <a:spLocks noGrp="1"/>
          </p:cNvSpPr>
          <p:nvPr>
            <p:ph type="subTitle" idx="1"/>
          </p:nvPr>
        </p:nvSpPr>
        <p:spPr>
          <a:xfrm>
            <a:off x="1371603" y="2914650"/>
            <a:ext cx="6400800" cy="1314450"/>
          </a:xfrm>
        </p:spPr>
        <p:txBody>
          <a:bodyPr/>
          <a:lstStyle>
            <a:lvl1pPr marL="0" indent="0" algn="ctr">
              <a:buNone/>
              <a:defRPr/>
            </a:lvl1pPr>
            <a:lvl2pPr marL="389456" indent="0" algn="ctr">
              <a:buNone/>
              <a:defRPr/>
            </a:lvl2pPr>
            <a:lvl3pPr marL="778913" indent="0" algn="ctr">
              <a:buNone/>
              <a:defRPr/>
            </a:lvl3pPr>
            <a:lvl4pPr marL="1168371" indent="0" algn="ctr">
              <a:buNone/>
              <a:defRPr/>
            </a:lvl4pPr>
            <a:lvl5pPr marL="1557827" indent="0" algn="ctr">
              <a:buNone/>
              <a:defRPr/>
            </a:lvl5pPr>
            <a:lvl6pPr marL="1947285" indent="0" algn="ctr">
              <a:buNone/>
              <a:defRPr/>
            </a:lvl6pPr>
            <a:lvl7pPr marL="2336740" indent="0" algn="ctr">
              <a:buNone/>
              <a:defRPr/>
            </a:lvl7pPr>
            <a:lvl8pPr marL="2726198" indent="0" algn="ctr">
              <a:buNone/>
              <a:defRPr/>
            </a:lvl8pPr>
            <a:lvl9pPr marL="3115656"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395A7679-89D8-4093-BDFB-D9D6987A661E}" type="slidenum">
              <a:rPr lang="en-US" altLang="ja-JP"/>
              <a:pPr>
                <a:defRPr/>
              </a:pPr>
              <a:t>‹#›</a:t>
            </a:fld>
            <a:endParaRPr lang="en-US" altLang="ja-JP"/>
          </a:p>
        </p:txBody>
      </p:sp>
    </p:spTree>
    <p:extLst>
      <p:ext uri="{BB962C8B-B14F-4D97-AF65-F5344CB8AC3E}">
        <p14:creationId xmlns:p14="http://schemas.microsoft.com/office/powerpoint/2010/main" val="3282476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4A586B3-01B7-4A80-AE52-7936C89DC6F1}" type="slidenum">
              <a:rPr lang="en-US" altLang="ja-JP"/>
              <a:pPr>
                <a:defRPr/>
              </a:pPr>
              <a:t>‹#›</a:t>
            </a:fld>
            <a:endParaRPr lang="en-US" altLang="ja-JP"/>
          </a:p>
        </p:txBody>
      </p:sp>
    </p:spTree>
    <p:extLst>
      <p:ext uri="{BB962C8B-B14F-4D97-AF65-F5344CB8AC3E}">
        <p14:creationId xmlns:p14="http://schemas.microsoft.com/office/powerpoint/2010/main" val="2277895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05983"/>
            <a:ext cx="2057400" cy="4388644"/>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05983"/>
            <a:ext cx="6019800" cy="4388644"/>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95FBE15-69C8-49BD-8060-A3D6AB06BBFF}" type="slidenum">
              <a:rPr lang="en-US" altLang="ja-JP"/>
              <a:pPr>
                <a:defRPr/>
              </a:pPr>
              <a:t>‹#›</a:t>
            </a:fld>
            <a:endParaRPr lang="en-US" altLang="ja-JP"/>
          </a:p>
        </p:txBody>
      </p:sp>
    </p:spTree>
    <p:extLst>
      <p:ext uri="{BB962C8B-B14F-4D97-AF65-F5344CB8AC3E}">
        <p14:creationId xmlns:p14="http://schemas.microsoft.com/office/powerpoint/2010/main" val="740935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E7CEDE1-20D2-4FE2-A720-8EC76CD24E7A}" type="slidenum">
              <a:rPr lang="en-US" altLang="ja-JP"/>
              <a:pPr>
                <a:defRPr/>
              </a:pPr>
              <a:t>‹#›</a:t>
            </a:fld>
            <a:endParaRPr lang="en-US" altLang="ja-JP"/>
          </a:p>
        </p:txBody>
      </p:sp>
    </p:spTree>
    <p:extLst>
      <p:ext uri="{BB962C8B-B14F-4D97-AF65-F5344CB8AC3E}">
        <p14:creationId xmlns:p14="http://schemas.microsoft.com/office/powerpoint/2010/main" val="2915277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3305180"/>
            <a:ext cx="7772400" cy="1021556"/>
          </a:xfrm>
        </p:spPr>
        <p:txBody>
          <a:bodyPr anchor="t"/>
          <a:lstStyle>
            <a:lvl1pPr algn="l">
              <a:defRPr sz="34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180035"/>
            <a:ext cx="7772400" cy="1125140"/>
          </a:xfrm>
        </p:spPr>
        <p:txBody>
          <a:bodyPr anchor="b"/>
          <a:lstStyle>
            <a:lvl1pPr marL="0" indent="0">
              <a:buNone/>
              <a:defRPr sz="1700"/>
            </a:lvl1pPr>
            <a:lvl2pPr marL="389456" indent="0">
              <a:buNone/>
              <a:defRPr sz="1600"/>
            </a:lvl2pPr>
            <a:lvl3pPr marL="778913" indent="0">
              <a:buNone/>
              <a:defRPr sz="1300"/>
            </a:lvl3pPr>
            <a:lvl4pPr marL="1168371" indent="0">
              <a:buNone/>
              <a:defRPr sz="1200"/>
            </a:lvl4pPr>
            <a:lvl5pPr marL="1557827" indent="0">
              <a:buNone/>
              <a:defRPr sz="1200"/>
            </a:lvl5pPr>
            <a:lvl6pPr marL="1947285" indent="0">
              <a:buNone/>
              <a:defRPr sz="1200"/>
            </a:lvl6pPr>
            <a:lvl7pPr marL="2336740" indent="0">
              <a:buNone/>
              <a:defRPr sz="1200"/>
            </a:lvl7pPr>
            <a:lvl8pPr marL="2726198" indent="0">
              <a:buNone/>
              <a:defRPr sz="1200"/>
            </a:lvl8pPr>
            <a:lvl9pPr marL="3115656" indent="0">
              <a:buNone/>
              <a:defRPr sz="12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EE696C6-680E-4455-9AB7-56E6F3DECCCC}" type="slidenum">
              <a:rPr lang="en-US" altLang="ja-JP"/>
              <a:pPr>
                <a:defRPr/>
              </a:pPr>
              <a:t>‹#›</a:t>
            </a:fld>
            <a:endParaRPr lang="en-US" altLang="ja-JP"/>
          </a:p>
        </p:txBody>
      </p:sp>
    </p:spTree>
    <p:extLst>
      <p:ext uri="{BB962C8B-B14F-4D97-AF65-F5344CB8AC3E}">
        <p14:creationId xmlns:p14="http://schemas.microsoft.com/office/powerpoint/2010/main" val="1295201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1" y="1200153"/>
            <a:ext cx="4038600" cy="3394472"/>
          </a:xfrm>
        </p:spPr>
        <p:txBody>
          <a:bodyPr/>
          <a:lstStyle>
            <a:lvl1pPr>
              <a:defRPr sz="2400"/>
            </a:lvl1pPr>
            <a:lvl2pPr>
              <a:defRPr sz="2000"/>
            </a:lvl2pPr>
            <a:lvl3pPr>
              <a:defRPr sz="17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200153"/>
            <a:ext cx="4038600" cy="3394472"/>
          </a:xfrm>
        </p:spPr>
        <p:txBody>
          <a:bodyPr/>
          <a:lstStyle>
            <a:lvl1pPr>
              <a:defRPr sz="2400"/>
            </a:lvl1pPr>
            <a:lvl2pPr>
              <a:defRPr sz="2000"/>
            </a:lvl2pPr>
            <a:lvl3pPr>
              <a:defRPr sz="17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10F99E38-4744-40F8-9E19-E27EEB80ED96}" type="slidenum">
              <a:rPr lang="en-US" altLang="ja-JP"/>
              <a:pPr>
                <a:defRPr/>
              </a:pPr>
              <a:t>‹#›</a:t>
            </a:fld>
            <a:endParaRPr lang="en-US" altLang="ja-JP"/>
          </a:p>
        </p:txBody>
      </p:sp>
    </p:spTree>
    <p:extLst>
      <p:ext uri="{BB962C8B-B14F-4D97-AF65-F5344CB8AC3E}">
        <p14:creationId xmlns:p14="http://schemas.microsoft.com/office/powerpoint/2010/main" val="3072705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2" y="1151334"/>
            <a:ext cx="4040187" cy="479822"/>
          </a:xfrm>
        </p:spPr>
        <p:txBody>
          <a:bodyPr anchor="b"/>
          <a:lstStyle>
            <a:lvl1pPr marL="0" indent="0">
              <a:buNone/>
              <a:defRPr sz="2000" b="1"/>
            </a:lvl1pPr>
            <a:lvl2pPr marL="389456" indent="0">
              <a:buNone/>
              <a:defRPr sz="1700" b="1"/>
            </a:lvl2pPr>
            <a:lvl3pPr marL="778913" indent="0">
              <a:buNone/>
              <a:defRPr sz="1600" b="1"/>
            </a:lvl3pPr>
            <a:lvl4pPr marL="1168371" indent="0">
              <a:buNone/>
              <a:defRPr sz="1300" b="1"/>
            </a:lvl4pPr>
            <a:lvl5pPr marL="1557827" indent="0">
              <a:buNone/>
              <a:defRPr sz="1300" b="1"/>
            </a:lvl5pPr>
            <a:lvl6pPr marL="1947285" indent="0">
              <a:buNone/>
              <a:defRPr sz="1300" b="1"/>
            </a:lvl6pPr>
            <a:lvl7pPr marL="2336740" indent="0">
              <a:buNone/>
              <a:defRPr sz="1300" b="1"/>
            </a:lvl7pPr>
            <a:lvl8pPr marL="2726198" indent="0">
              <a:buNone/>
              <a:defRPr sz="1300" b="1"/>
            </a:lvl8pPr>
            <a:lvl9pPr marL="3115656" indent="0">
              <a:buNone/>
              <a:defRPr sz="13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2" y="1631156"/>
            <a:ext cx="4040187" cy="2963466"/>
          </a:xfrm>
        </p:spPr>
        <p:txBody>
          <a:bodyPr/>
          <a:lstStyle>
            <a:lvl1pPr>
              <a:defRPr sz="2000"/>
            </a:lvl1pPr>
            <a:lvl2pPr>
              <a:defRPr sz="1700"/>
            </a:lvl2pPr>
            <a:lvl3pPr>
              <a:defRPr sz="1600"/>
            </a:lvl3pPr>
            <a:lvl4pPr>
              <a:defRPr sz="1300"/>
            </a:lvl4pPr>
            <a:lvl5pPr>
              <a:defRPr sz="1300"/>
            </a:lvl5pPr>
            <a:lvl6pPr>
              <a:defRPr sz="1300"/>
            </a:lvl6pPr>
            <a:lvl7pPr>
              <a:defRPr sz="1300"/>
            </a:lvl7pPr>
            <a:lvl8pPr>
              <a:defRPr sz="1300"/>
            </a:lvl8pPr>
            <a:lvl9pPr>
              <a:defRPr sz="13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9" y="1151334"/>
            <a:ext cx="4041775" cy="479822"/>
          </a:xfrm>
        </p:spPr>
        <p:txBody>
          <a:bodyPr anchor="b"/>
          <a:lstStyle>
            <a:lvl1pPr marL="0" indent="0">
              <a:buNone/>
              <a:defRPr sz="2000" b="1"/>
            </a:lvl1pPr>
            <a:lvl2pPr marL="389456" indent="0">
              <a:buNone/>
              <a:defRPr sz="1700" b="1"/>
            </a:lvl2pPr>
            <a:lvl3pPr marL="778913" indent="0">
              <a:buNone/>
              <a:defRPr sz="1600" b="1"/>
            </a:lvl3pPr>
            <a:lvl4pPr marL="1168371" indent="0">
              <a:buNone/>
              <a:defRPr sz="1300" b="1"/>
            </a:lvl4pPr>
            <a:lvl5pPr marL="1557827" indent="0">
              <a:buNone/>
              <a:defRPr sz="1300" b="1"/>
            </a:lvl5pPr>
            <a:lvl6pPr marL="1947285" indent="0">
              <a:buNone/>
              <a:defRPr sz="1300" b="1"/>
            </a:lvl6pPr>
            <a:lvl7pPr marL="2336740" indent="0">
              <a:buNone/>
              <a:defRPr sz="1300" b="1"/>
            </a:lvl7pPr>
            <a:lvl8pPr marL="2726198" indent="0">
              <a:buNone/>
              <a:defRPr sz="1300" b="1"/>
            </a:lvl8pPr>
            <a:lvl9pPr marL="3115656" indent="0">
              <a:buNone/>
              <a:defRPr sz="13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9" y="1631156"/>
            <a:ext cx="4041775" cy="2963466"/>
          </a:xfrm>
        </p:spPr>
        <p:txBody>
          <a:bodyPr/>
          <a:lstStyle>
            <a:lvl1pPr>
              <a:defRPr sz="2000"/>
            </a:lvl1pPr>
            <a:lvl2pPr>
              <a:defRPr sz="1700"/>
            </a:lvl2pPr>
            <a:lvl3pPr>
              <a:defRPr sz="1600"/>
            </a:lvl3pPr>
            <a:lvl4pPr>
              <a:defRPr sz="1300"/>
            </a:lvl4pPr>
            <a:lvl5pPr>
              <a:defRPr sz="1300"/>
            </a:lvl5pPr>
            <a:lvl6pPr>
              <a:defRPr sz="1300"/>
            </a:lvl6pPr>
            <a:lvl7pPr>
              <a:defRPr sz="1300"/>
            </a:lvl7pPr>
            <a:lvl8pPr>
              <a:defRPr sz="1300"/>
            </a:lvl8pPr>
            <a:lvl9pPr>
              <a:defRPr sz="13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A9510559-35D9-486F-BFAA-6CD500E32A87}" type="slidenum">
              <a:rPr lang="en-US" altLang="ja-JP"/>
              <a:pPr>
                <a:defRPr/>
              </a:pPr>
              <a:t>‹#›</a:t>
            </a:fld>
            <a:endParaRPr lang="en-US" altLang="ja-JP"/>
          </a:p>
        </p:txBody>
      </p:sp>
    </p:spTree>
    <p:extLst>
      <p:ext uri="{BB962C8B-B14F-4D97-AF65-F5344CB8AC3E}">
        <p14:creationId xmlns:p14="http://schemas.microsoft.com/office/powerpoint/2010/main" val="1269462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AD345DDF-DF75-44C1-9926-12A2B7E90725}" type="slidenum">
              <a:rPr lang="en-US" altLang="ja-JP"/>
              <a:pPr>
                <a:defRPr/>
              </a:pPr>
              <a:t>‹#›</a:t>
            </a:fld>
            <a:endParaRPr lang="en-US" altLang="ja-JP"/>
          </a:p>
        </p:txBody>
      </p:sp>
    </p:spTree>
    <p:extLst>
      <p:ext uri="{BB962C8B-B14F-4D97-AF65-F5344CB8AC3E}">
        <p14:creationId xmlns:p14="http://schemas.microsoft.com/office/powerpoint/2010/main" val="3889757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91E2DCCE-2328-4EE7-B47C-8DACD135FF60}" type="slidenum">
              <a:rPr lang="en-US" altLang="ja-JP"/>
              <a:pPr>
                <a:defRPr/>
              </a:pPr>
              <a:t>‹#›</a:t>
            </a:fld>
            <a:endParaRPr lang="en-US" altLang="ja-JP"/>
          </a:p>
        </p:txBody>
      </p:sp>
    </p:spTree>
    <p:extLst>
      <p:ext uri="{BB962C8B-B14F-4D97-AF65-F5344CB8AC3E}">
        <p14:creationId xmlns:p14="http://schemas.microsoft.com/office/powerpoint/2010/main" val="115800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04789"/>
            <a:ext cx="3008313" cy="871537"/>
          </a:xfrm>
        </p:spPr>
        <p:txBody>
          <a:bodyPr anchor="b"/>
          <a:lstStyle>
            <a:lvl1pPr algn="l">
              <a:defRPr sz="1700" b="1"/>
            </a:lvl1pPr>
          </a:lstStyle>
          <a:p>
            <a:r>
              <a:rPr lang="ja-JP" altLang="en-US"/>
              <a:t>マスタ タイトルの書式設定</a:t>
            </a:r>
          </a:p>
        </p:txBody>
      </p:sp>
      <p:sp>
        <p:nvSpPr>
          <p:cNvPr id="3" name="コンテンツ プレースホルダ 2"/>
          <p:cNvSpPr>
            <a:spLocks noGrp="1"/>
          </p:cNvSpPr>
          <p:nvPr>
            <p:ph idx="1"/>
          </p:nvPr>
        </p:nvSpPr>
        <p:spPr>
          <a:xfrm>
            <a:off x="3575055" y="204793"/>
            <a:ext cx="5111750" cy="4389834"/>
          </a:xfrm>
        </p:spPr>
        <p:txBody>
          <a:bodyPr/>
          <a:lstStyle>
            <a:lvl1pPr>
              <a:defRPr sz="2800"/>
            </a:lvl1pPr>
            <a:lvl2pPr>
              <a:defRPr sz="24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076328"/>
            <a:ext cx="3008313" cy="3518297"/>
          </a:xfrm>
        </p:spPr>
        <p:txBody>
          <a:bodyPr/>
          <a:lstStyle>
            <a:lvl1pPr marL="0" indent="0">
              <a:buNone/>
              <a:defRPr sz="1200"/>
            </a:lvl1pPr>
            <a:lvl2pPr marL="389456" indent="0">
              <a:buNone/>
              <a:defRPr sz="1000"/>
            </a:lvl2pPr>
            <a:lvl3pPr marL="778913" indent="0">
              <a:buNone/>
              <a:defRPr sz="800"/>
            </a:lvl3pPr>
            <a:lvl4pPr marL="1168371" indent="0">
              <a:buNone/>
              <a:defRPr sz="700"/>
            </a:lvl4pPr>
            <a:lvl5pPr marL="1557827" indent="0">
              <a:buNone/>
              <a:defRPr sz="700"/>
            </a:lvl5pPr>
            <a:lvl6pPr marL="1947285" indent="0">
              <a:buNone/>
              <a:defRPr sz="700"/>
            </a:lvl6pPr>
            <a:lvl7pPr marL="2336740" indent="0">
              <a:buNone/>
              <a:defRPr sz="700"/>
            </a:lvl7pPr>
            <a:lvl8pPr marL="2726198" indent="0">
              <a:buNone/>
              <a:defRPr sz="700"/>
            </a:lvl8pPr>
            <a:lvl9pPr marL="3115656" indent="0">
              <a:buNone/>
              <a:defRPr sz="7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53567237-26AF-4C83-9B05-38B7261C5DAC}" type="slidenum">
              <a:rPr lang="en-US" altLang="ja-JP"/>
              <a:pPr>
                <a:defRPr/>
              </a:pPr>
              <a:t>‹#›</a:t>
            </a:fld>
            <a:endParaRPr lang="en-US" altLang="ja-JP"/>
          </a:p>
        </p:txBody>
      </p:sp>
    </p:spTree>
    <p:extLst>
      <p:ext uri="{BB962C8B-B14F-4D97-AF65-F5344CB8AC3E}">
        <p14:creationId xmlns:p14="http://schemas.microsoft.com/office/powerpoint/2010/main" val="2129217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7" y="3600449"/>
            <a:ext cx="5486400" cy="425054"/>
          </a:xfrm>
        </p:spPr>
        <p:txBody>
          <a:bodyPr anchor="b"/>
          <a:lstStyle>
            <a:lvl1pPr algn="l">
              <a:defRPr sz="1700" b="1"/>
            </a:lvl1pPr>
          </a:lstStyle>
          <a:p>
            <a:r>
              <a:rPr lang="ja-JP" altLang="en-US"/>
              <a:t>マスタ タイトルの書式設定</a:t>
            </a:r>
          </a:p>
        </p:txBody>
      </p:sp>
      <p:sp>
        <p:nvSpPr>
          <p:cNvPr id="3" name="図プレースホルダ 2"/>
          <p:cNvSpPr>
            <a:spLocks noGrp="1"/>
          </p:cNvSpPr>
          <p:nvPr>
            <p:ph type="pic" idx="1"/>
          </p:nvPr>
        </p:nvSpPr>
        <p:spPr>
          <a:xfrm>
            <a:off x="1792287" y="459581"/>
            <a:ext cx="5486400" cy="3086100"/>
          </a:xfrm>
        </p:spPr>
        <p:txBody>
          <a:bodyPr/>
          <a:lstStyle>
            <a:lvl1pPr marL="0" indent="0">
              <a:buNone/>
              <a:defRPr sz="2800"/>
            </a:lvl1pPr>
            <a:lvl2pPr marL="389456" indent="0">
              <a:buNone/>
              <a:defRPr sz="2400"/>
            </a:lvl2pPr>
            <a:lvl3pPr marL="778913" indent="0">
              <a:buNone/>
              <a:defRPr sz="2000"/>
            </a:lvl3pPr>
            <a:lvl4pPr marL="1168371" indent="0">
              <a:buNone/>
              <a:defRPr sz="1700"/>
            </a:lvl4pPr>
            <a:lvl5pPr marL="1557827" indent="0">
              <a:buNone/>
              <a:defRPr sz="1700"/>
            </a:lvl5pPr>
            <a:lvl6pPr marL="1947285" indent="0">
              <a:buNone/>
              <a:defRPr sz="1700"/>
            </a:lvl6pPr>
            <a:lvl7pPr marL="2336740" indent="0">
              <a:buNone/>
              <a:defRPr sz="1700"/>
            </a:lvl7pPr>
            <a:lvl8pPr marL="2726198" indent="0">
              <a:buNone/>
              <a:defRPr sz="1700"/>
            </a:lvl8pPr>
            <a:lvl9pPr marL="3115656" indent="0">
              <a:buNone/>
              <a:defRPr sz="1700"/>
            </a:lvl9pPr>
          </a:lstStyle>
          <a:p>
            <a:pPr lvl="0"/>
            <a:endParaRPr lang="ja-JP" altLang="en-US" noProof="0"/>
          </a:p>
        </p:txBody>
      </p:sp>
      <p:sp>
        <p:nvSpPr>
          <p:cNvPr id="4" name="テキスト プレースホルダ 3"/>
          <p:cNvSpPr>
            <a:spLocks noGrp="1"/>
          </p:cNvSpPr>
          <p:nvPr>
            <p:ph type="body" sz="half" idx="2"/>
          </p:nvPr>
        </p:nvSpPr>
        <p:spPr>
          <a:xfrm>
            <a:off x="1792287" y="4025504"/>
            <a:ext cx="5486400" cy="603647"/>
          </a:xfrm>
        </p:spPr>
        <p:txBody>
          <a:bodyPr/>
          <a:lstStyle>
            <a:lvl1pPr marL="0" indent="0">
              <a:buNone/>
              <a:defRPr sz="1200"/>
            </a:lvl1pPr>
            <a:lvl2pPr marL="389456" indent="0">
              <a:buNone/>
              <a:defRPr sz="1000"/>
            </a:lvl2pPr>
            <a:lvl3pPr marL="778913" indent="0">
              <a:buNone/>
              <a:defRPr sz="800"/>
            </a:lvl3pPr>
            <a:lvl4pPr marL="1168371" indent="0">
              <a:buNone/>
              <a:defRPr sz="700"/>
            </a:lvl4pPr>
            <a:lvl5pPr marL="1557827" indent="0">
              <a:buNone/>
              <a:defRPr sz="700"/>
            </a:lvl5pPr>
            <a:lvl6pPr marL="1947285" indent="0">
              <a:buNone/>
              <a:defRPr sz="700"/>
            </a:lvl6pPr>
            <a:lvl7pPr marL="2336740" indent="0">
              <a:buNone/>
              <a:defRPr sz="700"/>
            </a:lvl7pPr>
            <a:lvl8pPr marL="2726198" indent="0">
              <a:buNone/>
              <a:defRPr sz="700"/>
            </a:lvl8pPr>
            <a:lvl9pPr marL="3115656" indent="0">
              <a:buNone/>
              <a:defRPr sz="7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E988B69-BEAE-4B59-911D-15A415D4DD5A}" type="slidenum">
              <a:rPr lang="en-US" altLang="ja-JP"/>
              <a:pPr>
                <a:defRPr/>
              </a:pPr>
              <a:t>‹#›</a:t>
            </a:fld>
            <a:endParaRPr lang="en-US" altLang="ja-JP"/>
          </a:p>
        </p:txBody>
      </p:sp>
    </p:spTree>
    <p:extLst>
      <p:ext uri="{BB962C8B-B14F-4D97-AF65-F5344CB8AC3E}">
        <p14:creationId xmlns:p14="http://schemas.microsoft.com/office/powerpoint/2010/main" val="62310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637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891" tIns="38946" rIns="77891" bIns="38946" numCol="1" anchor="ctr" anchorCtr="0" compatLnSpc="1">
            <a:prstTxWarp prst="textNoShape">
              <a:avLst/>
            </a:prstTxWarp>
          </a:bodyPr>
          <a:lstStyle/>
          <a:p>
            <a:pPr lvl="0"/>
            <a:r>
              <a:rPr lang="ja-JP" altLang="en-US" dirty="0"/>
              <a:t>マスタ タイトルの書式設定</a:t>
            </a:r>
          </a:p>
        </p:txBody>
      </p:sp>
      <p:sp>
        <p:nvSpPr>
          <p:cNvPr id="1027" name="Rectangle 3"/>
          <p:cNvSpPr>
            <a:spLocks noGrp="1" noChangeArrowheads="1"/>
          </p:cNvSpPr>
          <p:nvPr>
            <p:ph type="body" idx="1"/>
          </p:nvPr>
        </p:nvSpPr>
        <p:spPr bwMode="auto">
          <a:xfrm>
            <a:off x="457200" y="1200150"/>
            <a:ext cx="8229600" cy="339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891" tIns="38946" rIns="77891" bIns="38946"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028" name="Rectangle 4"/>
          <p:cNvSpPr>
            <a:spLocks noGrp="1" noChangeArrowheads="1"/>
          </p:cNvSpPr>
          <p:nvPr>
            <p:ph type="dt" sz="half" idx="2"/>
          </p:nvPr>
        </p:nvSpPr>
        <p:spPr bwMode="auto">
          <a:xfrm>
            <a:off x="457200" y="4683125"/>
            <a:ext cx="2133600" cy="358775"/>
          </a:xfrm>
          <a:prstGeom prst="rect">
            <a:avLst/>
          </a:prstGeom>
          <a:noFill/>
          <a:ln w="9525">
            <a:noFill/>
            <a:miter lim="800000"/>
            <a:headEnd/>
            <a:tailEnd/>
          </a:ln>
          <a:effectLst/>
        </p:spPr>
        <p:txBody>
          <a:bodyPr vert="horz" wrap="square" lIns="77891" tIns="38946" rIns="77891" bIns="38946" numCol="1" anchor="t" anchorCtr="0" compatLnSpc="1">
            <a:prstTxWarp prst="textNoShape">
              <a:avLst/>
            </a:prstTxWarp>
          </a:bodyPr>
          <a:lstStyle>
            <a:lvl1pPr eaLnBrk="1" hangingPunct="1">
              <a:defRPr sz="1200">
                <a:latin typeface="ＭＳ Ｐゴシック" panose="020B0600070205080204" pitchFamily="50" charset="-128"/>
                <a:ea typeface="ＭＳ Ｐゴシック" pitchFamily="50" charset="-128"/>
              </a:defRPr>
            </a:lvl1pPr>
          </a:lstStyle>
          <a:p>
            <a:pPr>
              <a:defRPr/>
            </a:pPr>
            <a:endParaRPr lang="en-US" altLang="ja-JP" dirty="0"/>
          </a:p>
        </p:txBody>
      </p:sp>
      <p:sp>
        <p:nvSpPr>
          <p:cNvPr id="1029" name="Rectangle 5"/>
          <p:cNvSpPr>
            <a:spLocks noGrp="1" noChangeArrowheads="1"/>
          </p:cNvSpPr>
          <p:nvPr>
            <p:ph type="ftr" sz="quarter" idx="3"/>
          </p:nvPr>
        </p:nvSpPr>
        <p:spPr bwMode="auto">
          <a:xfrm>
            <a:off x="3124200" y="4683125"/>
            <a:ext cx="2895600" cy="358775"/>
          </a:xfrm>
          <a:prstGeom prst="rect">
            <a:avLst/>
          </a:prstGeom>
          <a:noFill/>
          <a:ln w="9525">
            <a:noFill/>
            <a:miter lim="800000"/>
            <a:headEnd/>
            <a:tailEnd/>
          </a:ln>
          <a:effectLst/>
        </p:spPr>
        <p:txBody>
          <a:bodyPr vert="horz" wrap="square" lIns="77891" tIns="38946" rIns="77891" bIns="38946" numCol="1" anchor="t" anchorCtr="0" compatLnSpc="1">
            <a:prstTxWarp prst="textNoShape">
              <a:avLst/>
            </a:prstTxWarp>
          </a:bodyPr>
          <a:lstStyle>
            <a:lvl1pPr algn="ctr" eaLnBrk="1" hangingPunct="1">
              <a:defRPr sz="1200">
                <a:latin typeface="ＭＳ Ｐゴシック" panose="020B0600070205080204" pitchFamily="50" charset="-128"/>
                <a:ea typeface="ＭＳ Ｐゴシック" pitchFamily="50" charset="-128"/>
              </a:defRPr>
            </a:lvl1pPr>
          </a:lstStyle>
          <a:p>
            <a:pPr>
              <a:defRPr/>
            </a:pPr>
            <a:endParaRPr lang="en-US" altLang="ja-JP" dirty="0"/>
          </a:p>
        </p:txBody>
      </p:sp>
      <p:sp>
        <p:nvSpPr>
          <p:cNvPr id="1030" name="Rectangle 6"/>
          <p:cNvSpPr>
            <a:spLocks noGrp="1" noChangeArrowheads="1"/>
          </p:cNvSpPr>
          <p:nvPr>
            <p:ph type="sldNum" sz="quarter" idx="4"/>
          </p:nvPr>
        </p:nvSpPr>
        <p:spPr bwMode="auto">
          <a:xfrm>
            <a:off x="6553200" y="4683125"/>
            <a:ext cx="2133600" cy="358775"/>
          </a:xfrm>
          <a:prstGeom prst="rect">
            <a:avLst/>
          </a:prstGeom>
          <a:noFill/>
          <a:ln w="9525">
            <a:noFill/>
            <a:miter lim="800000"/>
            <a:headEnd/>
            <a:tailEnd/>
          </a:ln>
          <a:effectLst/>
        </p:spPr>
        <p:txBody>
          <a:bodyPr vert="horz" wrap="square" lIns="77891" tIns="38946" rIns="77891" bIns="38946" numCol="1" anchor="t" anchorCtr="0" compatLnSpc="1">
            <a:prstTxWarp prst="textNoShape">
              <a:avLst/>
            </a:prstTxWarp>
          </a:bodyPr>
          <a:lstStyle>
            <a:lvl1pPr algn="r" eaLnBrk="1" hangingPunct="1">
              <a:defRPr sz="1200">
                <a:latin typeface="ＭＳ Ｐゴシック" panose="020B0600070205080204" pitchFamily="50" charset="-128"/>
              </a:defRPr>
            </a:lvl1pPr>
          </a:lstStyle>
          <a:p>
            <a:pPr>
              <a:defRPr/>
            </a:pPr>
            <a:fld id="{55BD0814-9702-45D6-91BE-7A9ABF1780D2}" type="slidenum">
              <a:rPr lang="en-US" altLang="ja-JP" smtClean="0"/>
              <a:pPr>
                <a:defRPr/>
              </a:pPr>
              <a:t>‹#›</a:t>
            </a:fld>
            <a:endParaRPr lang="en-US" altLang="ja-JP"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kumimoji="1" sz="3700">
          <a:solidFill>
            <a:schemeClr val="tx2"/>
          </a:solidFill>
          <a:latin typeface="ＭＳ Ｐゴシック" panose="020B0600070205080204" pitchFamily="50" charset="-128"/>
          <a:ea typeface="+mj-ea"/>
          <a:cs typeface="+mj-cs"/>
        </a:defRPr>
      </a:lvl1pPr>
      <a:lvl2pPr algn="ctr" rtl="0" eaLnBrk="0" fontAlgn="base" hangingPunct="0">
        <a:spcBef>
          <a:spcPct val="0"/>
        </a:spcBef>
        <a:spcAft>
          <a:spcPct val="0"/>
        </a:spcAft>
        <a:defRPr kumimoji="1" sz="37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37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37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3700">
          <a:solidFill>
            <a:schemeClr val="tx2"/>
          </a:solidFill>
          <a:latin typeface="Arial" charset="0"/>
          <a:ea typeface="ＭＳ Ｐゴシック" pitchFamily="50" charset="-128"/>
        </a:defRPr>
      </a:lvl5pPr>
      <a:lvl6pPr marL="389456" algn="ctr" rtl="0" fontAlgn="base">
        <a:spcBef>
          <a:spcPct val="0"/>
        </a:spcBef>
        <a:spcAft>
          <a:spcPct val="0"/>
        </a:spcAft>
        <a:defRPr kumimoji="1" sz="3700">
          <a:solidFill>
            <a:schemeClr val="tx2"/>
          </a:solidFill>
          <a:latin typeface="Arial" charset="0"/>
          <a:ea typeface="ＭＳ Ｐゴシック" pitchFamily="50" charset="-128"/>
        </a:defRPr>
      </a:lvl6pPr>
      <a:lvl7pPr marL="778913" algn="ctr" rtl="0" fontAlgn="base">
        <a:spcBef>
          <a:spcPct val="0"/>
        </a:spcBef>
        <a:spcAft>
          <a:spcPct val="0"/>
        </a:spcAft>
        <a:defRPr kumimoji="1" sz="3700">
          <a:solidFill>
            <a:schemeClr val="tx2"/>
          </a:solidFill>
          <a:latin typeface="Arial" charset="0"/>
          <a:ea typeface="ＭＳ Ｐゴシック" pitchFamily="50" charset="-128"/>
        </a:defRPr>
      </a:lvl7pPr>
      <a:lvl8pPr marL="1168371" algn="ctr" rtl="0" fontAlgn="base">
        <a:spcBef>
          <a:spcPct val="0"/>
        </a:spcBef>
        <a:spcAft>
          <a:spcPct val="0"/>
        </a:spcAft>
        <a:defRPr kumimoji="1" sz="3700">
          <a:solidFill>
            <a:schemeClr val="tx2"/>
          </a:solidFill>
          <a:latin typeface="Arial" charset="0"/>
          <a:ea typeface="ＭＳ Ｐゴシック" pitchFamily="50" charset="-128"/>
        </a:defRPr>
      </a:lvl8pPr>
      <a:lvl9pPr marL="1557827" algn="ctr" rtl="0" fontAlgn="base">
        <a:spcBef>
          <a:spcPct val="0"/>
        </a:spcBef>
        <a:spcAft>
          <a:spcPct val="0"/>
        </a:spcAft>
        <a:defRPr kumimoji="1" sz="3700">
          <a:solidFill>
            <a:schemeClr val="tx2"/>
          </a:solidFill>
          <a:latin typeface="Arial" charset="0"/>
          <a:ea typeface="ＭＳ Ｐゴシック" pitchFamily="50" charset="-128"/>
        </a:defRPr>
      </a:lvl9pPr>
    </p:titleStyle>
    <p:bodyStyle>
      <a:lvl1pPr marL="285750" indent="-285750" algn="l" rtl="0" eaLnBrk="0" fontAlgn="base" hangingPunct="0">
        <a:spcBef>
          <a:spcPct val="20000"/>
        </a:spcBef>
        <a:spcAft>
          <a:spcPct val="0"/>
        </a:spcAft>
        <a:buChar char="•"/>
        <a:defRPr kumimoji="1" sz="2800">
          <a:solidFill>
            <a:schemeClr val="tx1"/>
          </a:solidFill>
          <a:latin typeface="ＭＳ Ｐゴシック" panose="020B0600070205080204" pitchFamily="50" charset="-128"/>
          <a:ea typeface="+mn-ea"/>
          <a:cs typeface="+mn-cs"/>
        </a:defRPr>
      </a:lvl1pPr>
      <a:lvl2pPr marL="627063" indent="-236538" algn="l" rtl="0" eaLnBrk="0" fontAlgn="base" hangingPunct="0">
        <a:spcBef>
          <a:spcPct val="20000"/>
        </a:spcBef>
        <a:spcAft>
          <a:spcPct val="0"/>
        </a:spcAft>
        <a:buChar char="–"/>
        <a:defRPr kumimoji="1" sz="2400">
          <a:solidFill>
            <a:schemeClr val="tx1"/>
          </a:solidFill>
          <a:latin typeface="ＭＳ Ｐゴシック" panose="020B0600070205080204" pitchFamily="50" charset="-128"/>
          <a:ea typeface="+mn-ea"/>
        </a:defRPr>
      </a:lvl2pPr>
      <a:lvl3pPr marL="968375" indent="-188913" algn="l" rtl="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mn-ea"/>
        </a:defRPr>
      </a:lvl3pPr>
      <a:lvl4pPr marL="1357313" indent="-188913" algn="l" rtl="0" eaLnBrk="0" fontAlgn="base" hangingPunct="0">
        <a:spcBef>
          <a:spcPct val="20000"/>
        </a:spcBef>
        <a:spcAft>
          <a:spcPct val="0"/>
        </a:spcAft>
        <a:buChar char="–"/>
        <a:defRPr kumimoji="1" sz="1700">
          <a:solidFill>
            <a:schemeClr val="tx1"/>
          </a:solidFill>
          <a:latin typeface="ＭＳ Ｐゴシック" panose="020B0600070205080204" pitchFamily="50" charset="-128"/>
          <a:ea typeface="+mn-ea"/>
        </a:defRPr>
      </a:lvl4pPr>
      <a:lvl5pPr marL="1747838" indent="-188913" algn="l" rtl="0" eaLnBrk="0" fontAlgn="base" hangingPunct="0">
        <a:spcBef>
          <a:spcPct val="20000"/>
        </a:spcBef>
        <a:spcAft>
          <a:spcPct val="0"/>
        </a:spcAft>
        <a:buChar char="»"/>
        <a:defRPr kumimoji="1" sz="1700">
          <a:solidFill>
            <a:schemeClr val="tx1"/>
          </a:solidFill>
          <a:latin typeface="ＭＳ Ｐゴシック" panose="020B0600070205080204" pitchFamily="50" charset="-128"/>
          <a:ea typeface="+mn-ea"/>
        </a:defRPr>
      </a:lvl5pPr>
      <a:lvl6pPr marL="2142013" indent="-194728" algn="l" rtl="0" fontAlgn="base">
        <a:spcBef>
          <a:spcPct val="20000"/>
        </a:spcBef>
        <a:spcAft>
          <a:spcPct val="0"/>
        </a:spcAft>
        <a:buChar char="»"/>
        <a:defRPr kumimoji="1" sz="1700">
          <a:solidFill>
            <a:schemeClr val="tx1"/>
          </a:solidFill>
          <a:latin typeface="+mn-lt"/>
          <a:ea typeface="+mn-ea"/>
        </a:defRPr>
      </a:lvl6pPr>
      <a:lvl7pPr marL="2531469" indent="-194728" algn="l" rtl="0" fontAlgn="base">
        <a:spcBef>
          <a:spcPct val="20000"/>
        </a:spcBef>
        <a:spcAft>
          <a:spcPct val="0"/>
        </a:spcAft>
        <a:buChar char="»"/>
        <a:defRPr kumimoji="1" sz="1700">
          <a:solidFill>
            <a:schemeClr val="tx1"/>
          </a:solidFill>
          <a:latin typeface="+mn-lt"/>
          <a:ea typeface="+mn-ea"/>
        </a:defRPr>
      </a:lvl7pPr>
      <a:lvl8pPr marL="2920928" indent="-194728" algn="l" rtl="0" fontAlgn="base">
        <a:spcBef>
          <a:spcPct val="20000"/>
        </a:spcBef>
        <a:spcAft>
          <a:spcPct val="0"/>
        </a:spcAft>
        <a:buChar char="»"/>
        <a:defRPr kumimoji="1" sz="1700">
          <a:solidFill>
            <a:schemeClr val="tx1"/>
          </a:solidFill>
          <a:latin typeface="+mn-lt"/>
          <a:ea typeface="+mn-ea"/>
        </a:defRPr>
      </a:lvl8pPr>
      <a:lvl9pPr marL="3310386" indent="-194728" algn="l" rtl="0" fontAlgn="base">
        <a:spcBef>
          <a:spcPct val="20000"/>
        </a:spcBef>
        <a:spcAft>
          <a:spcPct val="0"/>
        </a:spcAft>
        <a:buChar char="»"/>
        <a:defRPr kumimoji="1" sz="1700">
          <a:solidFill>
            <a:schemeClr val="tx1"/>
          </a:solidFill>
          <a:latin typeface="+mn-lt"/>
          <a:ea typeface="+mn-ea"/>
        </a:defRPr>
      </a:lvl9pPr>
    </p:bodyStyle>
    <p:otherStyle>
      <a:defPPr>
        <a:defRPr lang="ja-JP"/>
      </a:defPPr>
      <a:lvl1pPr marL="0" algn="l" defTabSz="778913" rtl="0" eaLnBrk="1" latinLnBrk="0" hangingPunct="1">
        <a:defRPr kumimoji="1" sz="1600" kern="1200">
          <a:solidFill>
            <a:schemeClr val="tx1"/>
          </a:solidFill>
          <a:latin typeface="+mn-lt"/>
          <a:ea typeface="+mn-ea"/>
          <a:cs typeface="+mn-cs"/>
        </a:defRPr>
      </a:lvl1pPr>
      <a:lvl2pPr marL="389456" algn="l" defTabSz="778913" rtl="0" eaLnBrk="1" latinLnBrk="0" hangingPunct="1">
        <a:defRPr kumimoji="1" sz="1600" kern="1200">
          <a:solidFill>
            <a:schemeClr val="tx1"/>
          </a:solidFill>
          <a:latin typeface="+mn-lt"/>
          <a:ea typeface="+mn-ea"/>
          <a:cs typeface="+mn-cs"/>
        </a:defRPr>
      </a:lvl2pPr>
      <a:lvl3pPr marL="778913" algn="l" defTabSz="778913" rtl="0" eaLnBrk="1" latinLnBrk="0" hangingPunct="1">
        <a:defRPr kumimoji="1" sz="1600" kern="1200">
          <a:solidFill>
            <a:schemeClr val="tx1"/>
          </a:solidFill>
          <a:latin typeface="+mn-lt"/>
          <a:ea typeface="+mn-ea"/>
          <a:cs typeface="+mn-cs"/>
        </a:defRPr>
      </a:lvl3pPr>
      <a:lvl4pPr marL="1168371" algn="l" defTabSz="778913" rtl="0" eaLnBrk="1" latinLnBrk="0" hangingPunct="1">
        <a:defRPr kumimoji="1" sz="1600" kern="1200">
          <a:solidFill>
            <a:schemeClr val="tx1"/>
          </a:solidFill>
          <a:latin typeface="+mn-lt"/>
          <a:ea typeface="+mn-ea"/>
          <a:cs typeface="+mn-cs"/>
        </a:defRPr>
      </a:lvl4pPr>
      <a:lvl5pPr marL="1557827" algn="l" defTabSz="778913" rtl="0" eaLnBrk="1" latinLnBrk="0" hangingPunct="1">
        <a:defRPr kumimoji="1" sz="1600" kern="1200">
          <a:solidFill>
            <a:schemeClr val="tx1"/>
          </a:solidFill>
          <a:latin typeface="+mn-lt"/>
          <a:ea typeface="+mn-ea"/>
          <a:cs typeface="+mn-cs"/>
        </a:defRPr>
      </a:lvl5pPr>
      <a:lvl6pPr marL="1947285" algn="l" defTabSz="778913" rtl="0" eaLnBrk="1" latinLnBrk="0" hangingPunct="1">
        <a:defRPr kumimoji="1" sz="1600" kern="1200">
          <a:solidFill>
            <a:schemeClr val="tx1"/>
          </a:solidFill>
          <a:latin typeface="+mn-lt"/>
          <a:ea typeface="+mn-ea"/>
          <a:cs typeface="+mn-cs"/>
        </a:defRPr>
      </a:lvl6pPr>
      <a:lvl7pPr marL="2336740" algn="l" defTabSz="778913" rtl="0" eaLnBrk="1" latinLnBrk="0" hangingPunct="1">
        <a:defRPr kumimoji="1" sz="1600" kern="1200">
          <a:solidFill>
            <a:schemeClr val="tx1"/>
          </a:solidFill>
          <a:latin typeface="+mn-lt"/>
          <a:ea typeface="+mn-ea"/>
          <a:cs typeface="+mn-cs"/>
        </a:defRPr>
      </a:lvl7pPr>
      <a:lvl8pPr marL="2726198" algn="l" defTabSz="778913" rtl="0" eaLnBrk="1" latinLnBrk="0" hangingPunct="1">
        <a:defRPr kumimoji="1" sz="1600" kern="1200">
          <a:solidFill>
            <a:schemeClr val="tx1"/>
          </a:solidFill>
          <a:latin typeface="+mn-lt"/>
          <a:ea typeface="+mn-ea"/>
          <a:cs typeface="+mn-cs"/>
        </a:defRPr>
      </a:lvl8pPr>
      <a:lvl9pPr marL="3115656" algn="l" defTabSz="778913" rtl="0" eaLnBrk="1" latinLnBrk="0" hangingPunct="1">
        <a:defRPr kumimoji="1"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837002-02F7-3B41-453D-47149EAD23E7}"/>
            </a:ext>
          </a:extLst>
        </p:cNvPr>
        <p:cNvGrpSpPr/>
        <p:nvPr/>
      </p:nvGrpSpPr>
      <p:grpSpPr>
        <a:xfrm>
          <a:off x="0" y="0"/>
          <a:ext cx="0" cy="0"/>
          <a:chOff x="0" y="0"/>
          <a:chExt cx="0" cy="0"/>
        </a:xfrm>
      </p:grpSpPr>
      <p:sp>
        <p:nvSpPr>
          <p:cNvPr id="4" name="Rectangle 4">
            <a:extLst>
              <a:ext uri="{FF2B5EF4-FFF2-40B4-BE49-F238E27FC236}">
                <a16:creationId xmlns:a16="http://schemas.microsoft.com/office/drawing/2014/main" id="{B9FE7FA2-60BA-8A09-7F11-AE81B2CD7181}"/>
              </a:ext>
            </a:extLst>
          </p:cNvPr>
          <p:cNvSpPr>
            <a:spLocks noChangeArrowheads="1"/>
          </p:cNvSpPr>
          <p:nvPr/>
        </p:nvSpPr>
        <p:spPr bwMode="auto">
          <a:xfrm>
            <a:off x="0" y="0"/>
            <a:ext cx="9152844" cy="476250"/>
          </a:xfrm>
          <a:prstGeom prst="rect">
            <a:avLst/>
          </a:prstGeom>
          <a:gradFill flip="none" rotWithShape="1">
            <a:gsLst>
              <a:gs pos="40000">
                <a:srgbClr val="000099"/>
              </a:gs>
              <a:gs pos="90000">
                <a:schemeClr val="bg1"/>
              </a:gs>
            </a:gsLst>
            <a:lin ang="0" scaled="1"/>
            <a:tileRect/>
          </a:gradFill>
          <a:ln w="38100" algn="ctr">
            <a:noFill/>
            <a:miter lim="800000"/>
            <a:headEnd/>
            <a:tailEnd/>
          </a:ln>
          <a:effectLst/>
        </p:spPr>
        <p:txBody>
          <a:bodyPr wrap="none" lIns="77929" tIns="38964" rIns="77929" bIns="38964" anchor="ctr"/>
          <a:lstStyle/>
          <a:p>
            <a:pPr eaLnBrk="1" hangingPunct="1">
              <a:defRPr/>
            </a:pPr>
            <a:r>
              <a:rPr lang="ja-JP" altLang="en-US" sz="2800" dirty="0">
                <a:solidFill>
                  <a:schemeClr val="bg1"/>
                </a:solidFill>
                <a:effectLst>
                  <a:outerShdw blurRad="38100" dist="38100" dir="2700000" algn="tl">
                    <a:srgbClr val="000000">
                      <a:alpha val="43137"/>
                    </a:srgbClr>
                  </a:outerShdw>
                </a:effectLst>
                <a:latin typeface="ＭＳ Ｐゴシック" panose="020B0600070205080204" pitchFamily="50" charset="-128"/>
                <a:ea typeface="HG創英角ｺﾞｼｯｸUB" pitchFamily="49" charset="-128"/>
              </a:rPr>
              <a:t>真に支援を必要とする人々のための施策</a:t>
            </a:r>
            <a:endParaRPr lang="en-US" altLang="ja-JP" sz="2800" dirty="0">
              <a:solidFill>
                <a:schemeClr val="bg1"/>
              </a:solidFill>
              <a:effectLst>
                <a:outerShdw blurRad="38100" dist="38100" dir="2700000" algn="tl">
                  <a:srgbClr val="000000">
                    <a:alpha val="43137"/>
                  </a:srgbClr>
                </a:outerShdw>
              </a:effectLst>
              <a:latin typeface="ＭＳ Ｐゴシック" panose="020B0600070205080204" pitchFamily="50" charset="-128"/>
              <a:ea typeface="HG創英角ｺﾞｼｯｸUB" pitchFamily="49" charset="-128"/>
            </a:endParaRPr>
          </a:p>
        </p:txBody>
      </p:sp>
      <p:sp>
        <p:nvSpPr>
          <p:cNvPr id="26" name="Rectangle 4">
            <a:extLst>
              <a:ext uri="{FF2B5EF4-FFF2-40B4-BE49-F238E27FC236}">
                <a16:creationId xmlns:a16="http://schemas.microsoft.com/office/drawing/2014/main" id="{79AFB5B0-E154-68EA-E42F-ED5EBCD0A43E}"/>
              </a:ext>
            </a:extLst>
          </p:cNvPr>
          <p:cNvSpPr>
            <a:spLocks noChangeArrowheads="1"/>
          </p:cNvSpPr>
          <p:nvPr/>
        </p:nvSpPr>
        <p:spPr bwMode="auto">
          <a:xfrm>
            <a:off x="7444409" y="18477"/>
            <a:ext cx="1682522"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wrap="none" lIns="77929" tIns="38964" rIns="77929" bIns="38964" anchor="ctr"/>
          <a:lstStyle>
            <a:lvl1pPr>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400" dirty="0">
                <a:solidFill>
                  <a:srgbClr val="000099"/>
                </a:solidFill>
                <a:latin typeface="ＭＳ Ｐゴシック" panose="020B0600070205080204" pitchFamily="50" charset="-128"/>
                <a:ea typeface="HG創英角ｺﾞｼｯｸUB" panose="020B0909000000000000" pitchFamily="49" charset="-128"/>
              </a:rPr>
              <a:t>暮らしを守る</a:t>
            </a:r>
            <a:endParaRPr lang="en-US" altLang="ja-JP" sz="1400" dirty="0">
              <a:solidFill>
                <a:srgbClr val="000099"/>
              </a:solidFill>
              <a:latin typeface="ＭＳ Ｐゴシック" panose="020B0600070205080204" pitchFamily="50" charset="-128"/>
              <a:ea typeface="HG創英角ｺﾞｼｯｸUB" panose="020B0909000000000000" pitchFamily="49" charset="-128"/>
            </a:endParaRPr>
          </a:p>
          <a:p>
            <a:pPr algn="ctr" eaLnBrk="1" hangingPunct="1">
              <a:spcBef>
                <a:spcPct val="0"/>
              </a:spcBef>
              <a:buFontTx/>
              <a:buNone/>
            </a:pPr>
            <a:r>
              <a:rPr lang="ja-JP" altLang="en-US" sz="1400" dirty="0">
                <a:solidFill>
                  <a:srgbClr val="000099"/>
                </a:solidFill>
                <a:latin typeface="ＭＳ Ｐゴシック" panose="020B0600070205080204" pitchFamily="50" charset="-128"/>
                <a:ea typeface="HG創英角ｺﾞｼｯｸUB" panose="020B0909000000000000" pitchFamily="49" charset="-128"/>
              </a:rPr>
              <a:t>福祉等の向上</a:t>
            </a:r>
            <a:endParaRPr lang="en-US" altLang="ja-JP" sz="1400" dirty="0">
              <a:solidFill>
                <a:srgbClr val="000099"/>
              </a:solidFill>
              <a:latin typeface="ＭＳ Ｐゴシック" panose="020B0600070205080204" pitchFamily="50" charset="-128"/>
              <a:ea typeface="HG創英角ｺﾞｼｯｸUB" panose="020B0909000000000000" pitchFamily="49" charset="-128"/>
            </a:endParaRPr>
          </a:p>
        </p:txBody>
      </p:sp>
      <p:sp>
        <p:nvSpPr>
          <p:cNvPr id="30" name="スライド番号プレースホルダ 3">
            <a:extLst>
              <a:ext uri="{FF2B5EF4-FFF2-40B4-BE49-F238E27FC236}">
                <a16:creationId xmlns:a16="http://schemas.microsoft.com/office/drawing/2014/main" id="{EA9C1F75-0D6F-82FE-53A2-9661D25ED91B}"/>
              </a:ext>
            </a:extLst>
          </p:cNvPr>
          <p:cNvSpPr txBox="1">
            <a:spLocks noGrp="1"/>
          </p:cNvSpPr>
          <p:nvPr/>
        </p:nvSpPr>
        <p:spPr bwMode="auto">
          <a:xfrm>
            <a:off x="6984000" y="4754880"/>
            <a:ext cx="2160000" cy="388620"/>
          </a:xfrm>
          <a:prstGeom prst="rect">
            <a:avLst/>
          </a:prstGeom>
          <a:noFill/>
          <a:ln>
            <a:miter lim="800000"/>
            <a:headEnd/>
            <a:tailEnd/>
          </a:ln>
        </p:spPr>
        <p:txBody>
          <a:bodyPr lIns="77929" tIns="38964" rIns="77929" bIns="38964"/>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r" eaLnBrk="1" hangingPunct="1">
              <a:defRPr/>
            </a:pPr>
            <a:fld id="{0122D6CC-8F4B-4EBF-AA51-5DE833A80D27}" type="slidenum">
              <a:rPr lang="en-US" altLang="ja-JP" sz="2000" b="1" smtClean="0">
                <a:solidFill>
                  <a:srgbClr val="000000"/>
                </a:solidFill>
                <a:effectLst>
                  <a:outerShdw blurRad="38100" dist="38100" dir="2700000" algn="tl">
                    <a:srgbClr val="C0C0C0"/>
                  </a:outerShdw>
                </a:effectLst>
                <a:latin typeface="ＭＳ Ｐゴシック" panose="020B0600070205080204" pitchFamily="50" charset="-128"/>
              </a:rPr>
              <a:pPr algn="r" eaLnBrk="1" hangingPunct="1">
                <a:defRPr/>
              </a:pPr>
              <a:t>22</a:t>
            </a:fld>
            <a:endParaRPr lang="en-US" altLang="ja-JP" sz="2000" b="1" dirty="0">
              <a:solidFill>
                <a:srgbClr val="000000"/>
              </a:solidFill>
              <a:effectLst>
                <a:outerShdw blurRad="38100" dist="38100" dir="2700000" algn="tl">
                  <a:srgbClr val="C0C0C0"/>
                </a:outerShdw>
              </a:effectLst>
              <a:latin typeface="ＭＳ Ｐゴシック" panose="020B0600070205080204" pitchFamily="50" charset="-128"/>
            </a:endParaRPr>
          </a:p>
        </p:txBody>
      </p:sp>
      <p:sp>
        <p:nvSpPr>
          <p:cNvPr id="42" name="テキスト ボックス 49">
            <a:extLst>
              <a:ext uri="{FF2B5EF4-FFF2-40B4-BE49-F238E27FC236}">
                <a16:creationId xmlns:a16="http://schemas.microsoft.com/office/drawing/2014/main" id="{39475B3A-9463-A92F-FC5D-CB380D40AC9B}"/>
              </a:ext>
            </a:extLst>
          </p:cNvPr>
          <p:cNvSpPr txBox="1">
            <a:spLocks noChangeArrowheads="1"/>
          </p:cNvSpPr>
          <p:nvPr/>
        </p:nvSpPr>
        <p:spPr bwMode="auto">
          <a:xfrm>
            <a:off x="459043" y="2558180"/>
            <a:ext cx="8516028" cy="390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7925" tIns="38963" rIns="77925" bIns="38963">
            <a:spAutoFit/>
          </a:bodyPr>
          <a:lstStyle>
            <a:lvl1pPr eaLnBrk="0" hangingPunct="0">
              <a:spcBef>
                <a:spcPct val="20000"/>
              </a:spcBef>
              <a:buChar char="•"/>
              <a:defRPr kumimoji="1" sz="2800">
                <a:solidFill>
                  <a:schemeClr val="tx1"/>
                </a:solidFill>
                <a:latin typeface="Arial" charset="0"/>
                <a:ea typeface="ＭＳ Ｐゴシック" charset="-128"/>
              </a:defRPr>
            </a:lvl1pPr>
            <a:lvl2pPr marL="742950" indent="-285750" eaLnBrk="0" hangingPunct="0">
              <a:spcBef>
                <a:spcPct val="20000"/>
              </a:spcBef>
              <a:buChar char="–"/>
              <a:defRPr kumimoji="1" sz="2400">
                <a:solidFill>
                  <a:schemeClr val="tx1"/>
                </a:solidFill>
                <a:latin typeface="Arial" charset="0"/>
                <a:ea typeface="ＭＳ Ｐゴシック" charset="-128"/>
              </a:defRPr>
            </a:lvl2pPr>
            <a:lvl3pPr marL="1143000" indent="-228600" eaLnBrk="0" hangingPunct="0">
              <a:spcBef>
                <a:spcPct val="20000"/>
              </a:spcBef>
              <a:buChar char="•"/>
              <a:defRPr kumimoji="1" sz="2000">
                <a:solidFill>
                  <a:schemeClr val="tx1"/>
                </a:solidFill>
                <a:latin typeface="Arial" charset="0"/>
                <a:ea typeface="ＭＳ Ｐゴシック" charset="-128"/>
              </a:defRPr>
            </a:lvl3pPr>
            <a:lvl4pPr marL="1600200" indent="-228600" eaLnBrk="0" hangingPunct="0">
              <a:spcBef>
                <a:spcPct val="20000"/>
              </a:spcBef>
              <a:buChar char="–"/>
              <a:defRPr kumimoji="1" sz="1700">
                <a:solidFill>
                  <a:schemeClr val="tx1"/>
                </a:solidFill>
                <a:latin typeface="Arial" charset="0"/>
                <a:ea typeface="ＭＳ Ｐゴシック" charset="-128"/>
              </a:defRPr>
            </a:lvl4pPr>
            <a:lvl5pPr marL="2057400" indent="-228600" eaLnBrk="0" hangingPunct="0">
              <a:spcBef>
                <a:spcPct val="20000"/>
              </a:spcBef>
              <a:buChar char="»"/>
              <a:defRPr kumimoji="1" sz="17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17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17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17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1700">
                <a:solidFill>
                  <a:schemeClr val="tx1"/>
                </a:solidFill>
                <a:latin typeface="Arial" charset="0"/>
                <a:ea typeface="ＭＳ Ｐゴシック" charset="-128"/>
              </a:defRPr>
            </a:lvl9pPr>
          </a:lstStyle>
          <a:p>
            <a:pPr lvl="0" eaLnBrk="1" hangingPunct="1">
              <a:lnSpc>
                <a:spcPct val="150000"/>
              </a:lnSpc>
              <a:spcBef>
                <a:spcPts val="150"/>
              </a:spcBef>
              <a:spcAft>
                <a:spcPts val="150"/>
              </a:spcAft>
              <a:buNone/>
              <a:tabLst>
                <a:tab pos="3141663" algn="l"/>
                <a:tab pos="3317875" algn="l"/>
                <a:tab pos="3587750" algn="l"/>
                <a:tab pos="3681413" algn="l"/>
                <a:tab pos="3762375" algn="l"/>
                <a:tab pos="3951288" algn="l"/>
                <a:tab pos="4032250" algn="l"/>
                <a:tab pos="4665663" algn="l"/>
              </a:tabLst>
              <a:defRPr/>
            </a:pPr>
            <a:r>
              <a:rPr kumimoji="1" lang="ja-JP" altLang="en-US" sz="1600" b="1" i="0" u="none" strike="noStrike" kern="1200" cap="none" spc="0" normalizeH="0" baseline="0" noProof="0" dirty="0">
                <a:ln>
                  <a:noFill/>
                </a:ln>
                <a:solidFill>
                  <a:srgbClr val="000000"/>
                </a:solidFill>
                <a:effectLst/>
                <a:uLnTx/>
                <a:uFillTx/>
                <a:latin typeface="ＭＳ Ｐゴシック" charset="-128"/>
              </a:rPr>
              <a:t>■　長居障がい者</a:t>
            </a:r>
            <a:r>
              <a:rPr kumimoji="1" lang="ja-JP" altLang="en-US" sz="1600" b="1" i="0" strike="noStrike" kern="1200" cap="none" spc="0" normalizeH="0" baseline="0" noProof="0" dirty="0">
                <a:ln>
                  <a:noFill/>
                </a:ln>
                <a:effectLst/>
                <a:uLnTx/>
                <a:uFillTx/>
                <a:latin typeface="ＭＳ Ｐゴシック" charset="-128"/>
              </a:rPr>
              <a:t>スポーツセンター建替整備 　　　　　　　　</a:t>
            </a:r>
            <a:r>
              <a:rPr lang="ja-JP" altLang="en-US" sz="1600" b="1" dirty="0">
                <a:latin typeface="ＭＳ Ｐゴシック" charset="-128"/>
              </a:rPr>
              <a:t>　</a:t>
            </a:r>
            <a:r>
              <a:rPr kumimoji="1" lang="ja-JP" altLang="en-US" sz="1600" b="1" i="0" u="none" strike="noStrike" kern="1200" cap="none" spc="0" normalizeH="0" baseline="0" noProof="0" dirty="0">
                <a:ln>
                  <a:noFill/>
                </a:ln>
                <a:solidFill>
                  <a:srgbClr val="000000"/>
                </a:solidFill>
                <a:effectLst/>
                <a:uLnTx/>
                <a:uFillTx/>
                <a:latin typeface="ＭＳ Ｐゴシック" charset="-128"/>
              </a:rPr>
              <a:t>　　　　</a:t>
            </a:r>
            <a:r>
              <a:rPr lang="ja-JP" altLang="en-US" sz="1600" b="1" dirty="0">
                <a:solidFill>
                  <a:srgbClr val="000000"/>
                </a:solidFill>
                <a:latin typeface="ＭＳ Ｐゴシック" charset="-128"/>
              </a:rPr>
              <a:t> </a:t>
            </a:r>
            <a:r>
              <a:rPr kumimoji="1" lang="ja-JP" altLang="en-US" sz="1600" b="1" i="0" u="none" strike="noStrike" kern="1200" cap="none" spc="0" normalizeH="0" baseline="0" noProof="0" dirty="0">
                <a:ln>
                  <a:noFill/>
                </a:ln>
                <a:solidFill>
                  <a:srgbClr val="000000"/>
                </a:solidFill>
                <a:effectLst/>
                <a:uLnTx/>
                <a:uFillTx/>
                <a:latin typeface="ＭＳ Ｐゴシック" charset="-128"/>
              </a:rPr>
              <a:t>　</a:t>
            </a:r>
            <a:r>
              <a:rPr kumimoji="1" lang="ja-JP" altLang="en-US" sz="1600" b="1" i="0" u="none" strike="noStrike" kern="1200" cap="none" spc="0" normalizeH="0" baseline="0" noProof="0" dirty="0">
                <a:ln>
                  <a:noFill/>
                </a:ln>
                <a:effectLst/>
                <a:uLnTx/>
                <a:uFillTx/>
                <a:latin typeface="ＭＳ Ｐゴシック" charset="-128"/>
              </a:rPr>
              <a:t>　　（　　　 ２</a:t>
            </a:r>
            <a:r>
              <a:rPr lang="ja-JP" altLang="en-US" sz="1600" b="1" dirty="0">
                <a:latin typeface="ＭＳ Ｐゴシック" charset="-128"/>
              </a:rPr>
              <a:t>，６００万円</a:t>
            </a:r>
            <a:r>
              <a:rPr kumimoji="1" lang="ja-JP" altLang="en-US" sz="1600" b="1" i="0" u="none" strike="noStrike" kern="1200" cap="none" spc="0" normalizeH="0" baseline="0" noProof="0" dirty="0">
                <a:ln>
                  <a:noFill/>
                </a:ln>
                <a:effectLst/>
                <a:uLnTx/>
                <a:uFillTx/>
                <a:latin typeface="ＭＳ Ｐゴシック" charset="-128"/>
              </a:rPr>
              <a:t>）</a:t>
            </a:r>
          </a:p>
        </p:txBody>
      </p:sp>
      <p:sp>
        <p:nvSpPr>
          <p:cNvPr id="19" name="テキスト ボックス 49">
            <a:extLst>
              <a:ext uri="{FF2B5EF4-FFF2-40B4-BE49-F238E27FC236}">
                <a16:creationId xmlns:a16="http://schemas.microsoft.com/office/drawing/2014/main" id="{A305FEB1-760C-9EAD-A4E0-863427C24C46}"/>
              </a:ext>
            </a:extLst>
          </p:cNvPr>
          <p:cNvSpPr txBox="1">
            <a:spLocks noChangeArrowheads="1"/>
          </p:cNvSpPr>
          <p:nvPr/>
        </p:nvSpPr>
        <p:spPr bwMode="auto">
          <a:xfrm>
            <a:off x="459043" y="1468500"/>
            <a:ext cx="8516028" cy="620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7925" tIns="38963" rIns="77925" bIns="38963">
            <a:spAutoFit/>
          </a:bodyPr>
          <a:lstStyle>
            <a:lvl1pPr>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9pPr>
          </a:lstStyle>
          <a:p>
            <a:pPr lvl="0">
              <a:buNone/>
              <a:tabLst>
                <a:tab pos="5649913" algn="l"/>
              </a:tabLst>
              <a:defRPr/>
            </a:pPr>
            <a:r>
              <a:rPr lang="ja-JP" altLang="en-US" sz="1600" b="1" dirty="0">
                <a:latin typeface="ＭＳ Ｐゴシック" panose="020B0600070205080204" pitchFamily="50" charset="-128"/>
              </a:rPr>
              <a:t>■　弘済院の認知症医療・介護機能を継承・発展させる新施設　　　　　 （２６３</a:t>
            </a:r>
            <a:r>
              <a:rPr lang="ja-JP" altLang="en-US" sz="1600" b="1" dirty="0">
                <a:latin typeface="ＭＳ Ｐゴシック" charset="-128"/>
              </a:rPr>
              <a:t>億６，７００万円</a:t>
            </a:r>
            <a:r>
              <a:rPr lang="ja-JP" altLang="en-US" sz="1600" b="1" dirty="0">
                <a:latin typeface="ＭＳ Ｐゴシック" panose="020B0600070205080204" pitchFamily="50" charset="-128"/>
              </a:rPr>
              <a:t>）</a:t>
            </a:r>
            <a:endParaRPr lang="en-US" altLang="ja-JP" sz="1600" b="1" dirty="0">
              <a:latin typeface="ＭＳ Ｐゴシック" panose="020B0600070205080204" pitchFamily="50" charset="-128"/>
            </a:endParaRPr>
          </a:p>
          <a:p>
            <a:pPr lvl="0">
              <a:buNone/>
              <a:tabLst>
                <a:tab pos="5649913" algn="l"/>
              </a:tabLst>
              <a:defRPr/>
            </a:pPr>
            <a:r>
              <a:rPr lang="ja-JP" altLang="en-US" sz="1600" b="1" dirty="0">
                <a:latin typeface="ＭＳ Ｐゴシック" panose="020B0600070205080204" pitchFamily="50" charset="-128"/>
              </a:rPr>
              <a:t>　　（大阪健康長寿医科学センター）の整備　　　</a:t>
            </a:r>
            <a:r>
              <a:rPr kumimoji="1" lang="ja-JP" altLang="en-US" sz="1600" b="1" i="0" u="none" strike="noStrike" kern="1200" cap="none" spc="0" normalizeH="0" baseline="0" noProof="0" dirty="0">
                <a:ln>
                  <a:noFill/>
                </a:ln>
                <a:effectLst/>
                <a:uLnTx/>
                <a:uFillTx/>
                <a:latin typeface="ＭＳ Ｐゴシック" panose="020B0600070205080204" pitchFamily="50" charset="-128"/>
              </a:rPr>
              <a:t>　　</a:t>
            </a:r>
          </a:p>
        </p:txBody>
      </p:sp>
      <p:sp>
        <p:nvSpPr>
          <p:cNvPr id="22" name="テキスト ボックス 21">
            <a:extLst>
              <a:ext uri="{FF2B5EF4-FFF2-40B4-BE49-F238E27FC236}">
                <a16:creationId xmlns:a16="http://schemas.microsoft.com/office/drawing/2014/main" id="{149100DA-3F5D-305A-87C4-DA98EF2B84B0}"/>
              </a:ext>
            </a:extLst>
          </p:cNvPr>
          <p:cNvSpPr txBox="1">
            <a:spLocks noChangeArrowheads="1"/>
          </p:cNvSpPr>
          <p:nvPr/>
        </p:nvSpPr>
        <p:spPr bwMode="auto">
          <a:xfrm>
            <a:off x="623504" y="2110463"/>
            <a:ext cx="8059880" cy="490531"/>
          </a:xfrm>
          <a:prstGeom prst="rect">
            <a:avLst/>
          </a:prstGeom>
          <a:noFill/>
          <a:ln w="9525">
            <a:noFill/>
            <a:miter lim="800000"/>
            <a:headEnd/>
            <a:tailEnd/>
          </a:ln>
        </p:spPr>
        <p:txBody>
          <a:bodyPr wrap="square" lIns="77925" tIns="38963" rIns="77925" bIns="38963">
            <a:spAutoFit/>
          </a:bodyPr>
          <a:lstStyle/>
          <a:p>
            <a:pPr marL="285750" lvl="0" indent="-285750">
              <a:lnSpc>
                <a:spcPts val="1700"/>
              </a:lnSpc>
              <a:spcBef>
                <a:spcPts val="200"/>
              </a:spcBef>
              <a:spcAft>
                <a:spcPts val="200"/>
              </a:spcAft>
              <a:buFont typeface="Wingdings" panose="05000000000000000000" pitchFamily="2" charset="2"/>
              <a:buChar char="Ø"/>
              <a:tabLst>
                <a:tab pos="3224213" algn="l"/>
                <a:tab pos="3681413" algn="l"/>
              </a:tabLst>
              <a:defRPr/>
            </a:pPr>
            <a:r>
              <a:rPr lang="ja-JP" altLang="en-US" sz="1400" dirty="0">
                <a:latin typeface="ＭＳ Ｐゴシック" panose="020B0600070205080204" pitchFamily="50" charset="-128"/>
              </a:rPr>
              <a:t>大阪公立大学のもとで先進的な認知症研究に取り組み、認知症医療・介護の推進拠点となる新施設を整備するため、住吉市民病院跡地において建設工事等を実施（令和９年５月開設予定）</a:t>
            </a:r>
          </a:p>
        </p:txBody>
      </p:sp>
      <p:sp>
        <p:nvSpPr>
          <p:cNvPr id="7" name="テキスト ボックス 49">
            <a:extLst>
              <a:ext uri="{FF2B5EF4-FFF2-40B4-BE49-F238E27FC236}">
                <a16:creationId xmlns:a16="http://schemas.microsoft.com/office/drawing/2014/main" id="{2D051EEF-6525-BF5C-C3EF-89E28ACFA70F}"/>
              </a:ext>
            </a:extLst>
          </p:cNvPr>
          <p:cNvSpPr txBox="1">
            <a:spLocks noChangeArrowheads="1"/>
          </p:cNvSpPr>
          <p:nvPr/>
        </p:nvSpPr>
        <p:spPr bwMode="auto">
          <a:xfrm>
            <a:off x="459043" y="492586"/>
            <a:ext cx="8516028" cy="390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7925" tIns="38963" rIns="77925" bIns="38963">
            <a:spAutoFit/>
          </a:bodyPr>
          <a:lstStyle>
            <a:lvl1pPr eaLnBrk="0" hangingPunct="0">
              <a:spcBef>
                <a:spcPct val="20000"/>
              </a:spcBef>
              <a:buChar char="•"/>
              <a:defRPr kumimoji="1" sz="2800">
                <a:solidFill>
                  <a:schemeClr val="tx1"/>
                </a:solidFill>
                <a:latin typeface="Arial" charset="0"/>
                <a:ea typeface="ＭＳ Ｐゴシック" charset="-128"/>
              </a:defRPr>
            </a:lvl1pPr>
            <a:lvl2pPr marL="742950" indent="-285750" eaLnBrk="0" hangingPunct="0">
              <a:spcBef>
                <a:spcPct val="20000"/>
              </a:spcBef>
              <a:buChar char="–"/>
              <a:defRPr kumimoji="1" sz="2400">
                <a:solidFill>
                  <a:schemeClr val="tx1"/>
                </a:solidFill>
                <a:latin typeface="Arial" charset="0"/>
                <a:ea typeface="ＭＳ Ｐゴシック" charset="-128"/>
              </a:defRPr>
            </a:lvl2pPr>
            <a:lvl3pPr marL="1143000" indent="-228600" eaLnBrk="0" hangingPunct="0">
              <a:spcBef>
                <a:spcPct val="20000"/>
              </a:spcBef>
              <a:buChar char="•"/>
              <a:defRPr kumimoji="1" sz="2000">
                <a:solidFill>
                  <a:schemeClr val="tx1"/>
                </a:solidFill>
                <a:latin typeface="Arial" charset="0"/>
                <a:ea typeface="ＭＳ Ｐゴシック" charset="-128"/>
              </a:defRPr>
            </a:lvl3pPr>
            <a:lvl4pPr marL="1600200" indent="-228600" eaLnBrk="0" hangingPunct="0">
              <a:spcBef>
                <a:spcPct val="20000"/>
              </a:spcBef>
              <a:buChar char="–"/>
              <a:defRPr kumimoji="1" sz="1700">
                <a:solidFill>
                  <a:schemeClr val="tx1"/>
                </a:solidFill>
                <a:latin typeface="Arial" charset="0"/>
                <a:ea typeface="ＭＳ Ｐゴシック" charset="-128"/>
              </a:defRPr>
            </a:lvl4pPr>
            <a:lvl5pPr marL="2057400" indent="-228600" eaLnBrk="0" hangingPunct="0">
              <a:spcBef>
                <a:spcPct val="20000"/>
              </a:spcBef>
              <a:buChar char="»"/>
              <a:defRPr kumimoji="1" sz="17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17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17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17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1700">
                <a:solidFill>
                  <a:schemeClr val="tx1"/>
                </a:solidFill>
                <a:latin typeface="Arial" charset="0"/>
                <a:ea typeface="ＭＳ Ｐゴシック" charset="-128"/>
              </a:defRPr>
            </a:lvl9pPr>
          </a:lstStyle>
          <a:p>
            <a:pPr lvl="0" eaLnBrk="1" hangingPunct="1">
              <a:lnSpc>
                <a:spcPct val="150000"/>
              </a:lnSpc>
              <a:spcBef>
                <a:spcPts val="150"/>
              </a:spcBef>
              <a:spcAft>
                <a:spcPts val="150"/>
              </a:spcAft>
              <a:buNone/>
              <a:tabLst>
                <a:tab pos="3141663" algn="l"/>
                <a:tab pos="3317875" algn="l"/>
                <a:tab pos="3587750" algn="l"/>
                <a:tab pos="3681413" algn="l"/>
                <a:tab pos="3762375" algn="l"/>
                <a:tab pos="3951288" algn="l"/>
                <a:tab pos="4032250" algn="l"/>
                <a:tab pos="4665663" algn="l"/>
              </a:tabLst>
              <a:defRPr/>
            </a:pPr>
            <a:r>
              <a:rPr kumimoji="1" lang="ja-JP" altLang="en-US" sz="1600" b="1" i="0" u="none" strike="noStrike" kern="1200" cap="none" spc="0" normalizeH="0" baseline="0" noProof="0" dirty="0">
                <a:ln>
                  <a:noFill/>
                </a:ln>
                <a:effectLst/>
                <a:uLnTx/>
                <a:uFillTx/>
                <a:latin typeface="ＭＳ Ｐゴシック" charset="-128"/>
              </a:rPr>
              <a:t>■　特別養護老人ホームの新設及び大規模修繕への助成　　　　　　　  （　　</a:t>
            </a:r>
            <a:r>
              <a:rPr kumimoji="1" lang="ja-JP" altLang="en-US" sz="1600" b="1" i="0" u="none" strike="noStrike" kern="1200" cap="none" spc="0" normalizeH="0" noProof="0" dirty="0">
                <a:ln>
                  <a:noFill/>
                </a:ln>
                <a:effectLst/>
                <a:uLnTx/>
                <a:uFillTx/>
                <a:latin typeface="ＭＳ Ｐゴシック" charset="-128"/>
              </a:rPr>
              <a:t>５億６，</a:t>
            </a:r>
            <a:r>
              <a:rPr lang="ja-JP" altLang="en-US" sz="1600" b="1" dirty="0">
                <a:latin typeface="ＭＳ Ｐゴシック" charset="-128"/>
              </a:rPr>
              <a:t>７００万円）</a:t>
            </a:r>
            <a:endParaRPr kumimoji="1" lang="ja-JP" altLang="en-US" sz="1600" b="1" i="0" u="none" strike="noStrike" kern="1200" cap="none" spc="0" normalizeH="0" baseline="0" noProof="0" dirty="0">
              <a:ln>
                <a:noFill/>
              </a:ln>
              <a:effectLst/>
              <a:uLnTx/>
              <a:uFillTx/>
              <a:latin typeface="ＭＳ Ｐゴシック" charset="-128"/>
            </a:endParaRPr>
          </a:p>
        </p:txBody>
      </p:sp>
      <p:sp>
        <p:nvSpPr>
          <p:cNvPr id="13" name="テキスト ボックス 33">
            <a:extLst>
              <a:ext uri="{FF2B5EF4-FFF2-40B4-BE49-F238E27FC236}">
                <a16:creationId xmlns:a16="http://schemas.microsoft.com/office/drawing/2014/main" id="{5A087448-0079-F148-83B2-BDDC38370A6A}"/>
              </a:ext>
            </a:extLst>
          </p:cNvPr>
          <p:cNvSpPr txBox="1">
            <a:spLocks noChangeArrowheads="1"/>
          </p:cNvSpPr>
          <p:nvPr/>
        </p:nvSpPr>
        <p:spPr bwMode="auto">
          <a:xfrm>
            <a:off x="623504" y="909772"/>
            <a:ext cx="8121869" cy="514704"/>
          </a:xfrm>
          <a:prstGeom prst="rect">
            <a:avLst/>
          </a:prstGeom>
          <a:noFill/>
          <a:ln w="9525">
            <a:noFill/>
            <a:miter lim="800000"/>
            <a:headEnd/>
            <a:tailEnd/>
          </a:ln>
        </p:spPr>
        <p:txBody>
          <a:bodyPr wrap="square" lIns="77925" tIns="38963" rIns="77925" bIns="38963">
            <a:spAutoFit/>
          </a:bodyPr>
          <a:lstStyle/>
          <a:p>
            <a:pPr marL="285750" lvl="0" indent="-285750">
              <a:lnSpc>
                <a:spcPts val="1500"/>
              </a:lnSpc>
              <a:spcBef>
                <a:spcPts val="200"/>
              </a:spcBef>
              <a:spcAft>
                <a:spcPts val="200"/>
              </a:spcAft>
              <a:buFont typeface="Wingdings" panose="05000000000000000000" pitchFamily="2" charset="2"/>
              <a:buChar char="Ø"/>
              <a:defRPr/>
            </a:pPr>
            <a:r>
              <a:rPr lang="ja-JP" altLang="ja-JP" sz="1400" kern="100" dirty="0">
                <a:latin typeface="ＭＳ Ｐゴシック"/>
                <a:cs typeface="Times New Roman"/>
              </a:rPr>
              <a:t>必要性</a:t>
            </a:r>
            <a:r>
              <a:rPr lang="ja-JP" altLang="en-US" sz="1400" kern="100" dirty="0">
                <a:latin typeface="ＭＳ Ｐゴシック"/>
                <a:cs typeface="Times New Roman"/>
              </a:rPr>
              <a:t>・</a:t>
            </a:r>
            <a:r>
              <a:rPr lang="ja-JP" altLang="ja-JP" sz="1400" kern="100" dirty="0">
                <a:latin typeface="ＭＳ Ｐゴシック"/>
                <a:cs typeface="Times New Roman"/>
              </a:rPr>
              <a:t>緊急性</a:t>
            </a:r>
            <a:r>
              <a:rPr lang="ja-JP" altLang="en-US" sz="1400" kern="100" dirty="0">
                <a:latin typeface="ＭＳ Ｐゴシック"/>
                <a:cs typeface="Times New Roman"/>
              </a:rPr>
              <a:t>の</a:t>
            </a:r>
            <a:r>
              <a:rPr lang="ja-JP" altLang="ja-JP" sz="1400" kern="100" dirty="0">
                <a:latin typeface="ＭＳ Ｐゴシック"/>
                <a:cs typeface="Times New Roman"/>
              </a:rPr>
              <a:t>高い</a:t>
            </a:r>
            <a:r>
              <a:rPr lang="ja-JP" altLang="en-US" sz="1400" kern="100" dirty="0">
                <a:latin typeface="ＭＳ Ｐゴシック"/>
                <a:cs typeface="Times New Roman"/>
              </a:rPr>
              <a:t>方が引き続き</a:t>
            </a:r>
            <a:r>
              <a:rPr lang="ja-JP" altLang="ja-JP" sz="1400" kern="100" dirty="0">
                <a:latin typeface="ＭＳ Ｐゴシック"/>
                <a:cs typeface="Times New Roman"/>
              </a:rPr>
              <a:t>概ね</a:t>
            </a:r>
            <a:r>
              <a:rPr lang="ja-JP" altLang="en-US" sz="1400" kern="100" dirty="0">
                <a:latin typeface="ＭＳ Ｐゴシック"/>
                <a:cs typeface="Times New Roman"/>
              </a:rPr>
              <a:t>１</a:t>
            </a:r>
            <a:r>
              <a:rPr lang="ja-JP" altLang="ja-JP" sz="1400" kern="100" dirty="0">
                <a:latin typeface="ＭＳ Ｐゴシック"/>
                <a:cs typeface="Times New Roman"/>
              </a:rPr>
              <a:t>年以内に入所</a:t>
            </a:r>
            <a:r>
              <a:rPr lang="ja-JP" altLang="en-US" sz="1400" kern="100" dirty="0">
                <a:latin typeface="ＭＳ Ｐゴシック"/>
                <a:cs typeface="Times New Roman"/>
              </a:rPr>
              <a:t>できる</a:t>
            </a:r>
            <a:r>
              <a:rPr lang="ja-JP" altLang="ja-JP" sz="1400" kern="100" dirty="0">
                <a:latin typeface="ＭＳ Ｐゴシック"/>
                <a:cs typeface="Times New Roman"/>
              </a:rPr>
              <a:t>よう</a:t>
            </a:r>
            <a:r>
              <a:rPr lang="ja-JP" altLang="en-US" sz="1400" kern="100" dirty="0">
                <a:latin typeface="ＭＳ Ｐゴシック"/>
                <a:cs typeface="Times New Roman"/>
              </a:rPr>
              <a:t>計画的に整備</a:t>
            </a:r>
            <a:endParaRPr lang="en-US" altLang="ja-JP" sz="1400" kern="100" dirty="0">
              <a:latin typeface="ＭＳ Ｐゴシック"/>
              <a:cs typeface="Times New Roman"/>
            </a:endParaRPr>
          </a:p>
          <a:p>
            <a:pPr marL="285750" indent="-285750">
              <a:lnSpc>
                <a:spcPts val="1500"/>
              </a:lnSpc>
              <a:spcBef>
                <a:spcPts val="200"/>
              </a:spcBef>
              <a:spcAft>
                <a:spcPts val="200"/>
              </a:spcAft>
              <a:buFont typeface="Wingdings" panose="05000000000000000000" pitchFamily="2" charset="2"/>
              <a:buChar char="Ø"/>
              <a:defRPr/>
            </a:pPr>
            <a:r>
              <a:rPr lang="ja-JP" altLang="en-US" sz="1400" kern="100" dirty="0">
                <a:latin typeface="ＭＳ Ｐゴシック"/>
                <a:cs typeface="Times New Roman"/>
              </a:rPr>
              <a:t>老朽化が進む施設の維持・長寿命化を図るため、大規模修繕費用の一部を助成 　　</a:t>
            </a:r>
            <a:endParaRPr lang="en-US" altLang="ja-JP" sz="1400" kern="100" dirty="0">
              <a:latin typeface="ＭＳ Ｐゴシック"/>
              <a:cs typeface="Times New Roman"/>
            </a:endParaRPr>
          </a:p>
        </p:txBody>
      </p:sp>
      <p:sp>
        <p:nvSpPr>
          <p:cNvPr id="10" name="テキスト ボックス 49">
            <a:extLst>
              <a:ext uri="{FF2B5EF4-FFF2-40B4-BE49-F238E27FC236}">
                <a16:creationId xmlns:a16="http://schemas.microsoft.com/office/drawing/2014/main" id="{D0410FFF-BBB2-82D2-4280-034D31C5FB94}"/>
              </a:ext>
            </a:extLst>
          </p:cNvPr>
          <p:cNvSpPr txBox="1">
            <a:spLocks noChangeArrowheads="1"/>
          </p:cNvSpPr>
          <p:nvPr/>
        </p:nvSpPr>
        <p:spPr bwMode="auto">
          <a:xfrm>
            <a:off x="459043" y="3224320"/>
            <a:ext cx="8516028" cy="390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7925" tIns="38963" rIns="77925" bIns="38963">
            <a:spAutoFit/>
          </a:bodyPr>
          <a:lstStyle>
            <a:lvl1pPr eaLnBrk="0" hangingPunct="0">
              <a:spcBef>
                <a:spcPct val="20000"/>
              </a:spcBef>
              <a:buChar char="•"/>
              <a:defRPr kumimoji="1" sz="2800">
                <a:solidFill>
                  <a:schemeClr val="tx1"/>
                </a:solidFill>
                <a:latin typeface="Arial" charset="0"/>
                <a:ea typeface="ＭＳ Ｐゴシック" charset="-128"/>
              </a:defRPr>
            </a:lvl1pPr>
            <a:lvl2pPr marL="742950" indent="-285750" eaLnBrk="0" hangingPunct="0">
              <a:spcBef>
                <a:spcPct val="20000"/>
              </a:spcBef>
              <a:buChar char="–"/>
              <a:defRPr kumimoji="1" sz="2400">
                <a:solidFill>
                  <a:schemeClr val="tx1"/>
                </a:solidFill>
                <a:latin typeface="Arial" charset="0"/>
                <a:ea typeface="ＭＳ Ｐゴシック" charset="-128"/>
              </a:defRPr>
            </a:lvl2pPr>
            <a:lvl3pPr marL="1143000" indent="-228600" eaLnBrk="0" hangingPunct="0">
              <a:spcBef>
                <a:spcPct val="20000"/>
              </a:spcBef>
              <a:buChar char="•"/>
              <a:defRPr kumimoji="1" sz="2000">
                <a:solidFill>
                  <a:schemeClr val="tx1"/>
                </a:solidFill>
                <a:latin typeface="Arial" charset="0"/>
                <a:ea typeface="ＭＳ Ｐゴシック" charset="-128"/>
              </a:defRPr>
            </a:lvl3pPr>
            <a:lvl4pPr marL="1600200" indent="-228600" eaLnBrk="0" hangingPunct="0">
              <a:spcBef>
                <a:spcPct val="20000"/>
              </a:spcBef>
              <a:buChar char="–"/>
              <a:defRPr kumimoji="1" sz="1700">
                <a:solidFill>
                  <a:schemeClr val="tx1"/>
                </a:solidFill>
                <a:latin typeface="Arial" charset="0"/>
                <a:ea typeface="ＭＳ Ｐゴシック" charset="-128"/>
              </a:defRPr>
            </a:lvl4pPr>
            <a:lvl5pPr marL="2057400" indent="-228600" eaLnBrk="0" hangingPunct="0">
              <a:spcBef>
                <a:spcPct val="20000"/>
              </a:spcBef>
              <a:buChar char="»"/>
              <a:defRPr kumimoji="1" sz="17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17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17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17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1700">
                <a:solidFill>
                  <a:schemeClr val="tx1"/>
                </a:solidFill>
                <a:latin typeface="Arial" charset="0"/>
                <a:ea typeface="ＭＳ Ｐゴシック" charset="-128"/>
              </a:defRPr>
            </a:lvl9pPr>
          </a:lstStyle>
          <a:p>
            <a:pPr lvl="0" eaLnBrk="1" hangingPunct="1">
              <a:lnSpc>
                <a:spcPct val="150000"/>
              </a:lnSpc>
              <a:spcBef>
                <a:spcPts val="150"/>
              </a:spcBef>
              <a:spcAft>
                <a:spcPts val="150"/>
              </a:spcAft>
              <a:buNone/>
              <a:tabLst>
                <a:tab pos="3141663" algn="l"/>
                <a:tab pos="3317875" algn="l"/>
                <a:tab pos="3587750" algn="l"/>
                <a:tab pos="3681413" algn="l"/>
                <a:tab pos="3762375" algn="l"/>
                <a:tab pos="3951288" algn="l"/>
                <a:tab pos="4032250" algn="l"/>
                <a:tab pos="4665663" algn="l"/>
              </a:tabLst>
              <a:defRPr/>
            </a:pPr>
            <a:r>
              <a:rPr kumimoji="1" lang="ja-JP" altLang="en-US" sz="1600" b="1" i="0" u="none" strike="noStrike" kern="1200" cap="none" spc="0" normalizeH="0" baseline="0" noProof="0" dirty="0">
                <a:ln>
                  <a:noFill/>
                </a:ln>
                <a:effectLst/>
                <a:uLnTx/>
                <a:uFillTx/>
                <a:latin typeface="ＭＳ Ｐゴシック" charset="-128"/>
              </a:rPr>
              <a:t>■　</a:t>
            </a:r>
            <a:r>
              <a:rPr lang="ja-JP" altLang="en-US" sz="1600" b="1" dirty="0">
                <a:latin typeface="ＭＳ Ｐゴシック" charset="-128"/>
              </a:rPr>
              <a:t>医療的ケア児等支援強化事業</a:t>
            </a:r>
            <a:r>
              <a:rPr kumimoji="1" lang="ja-JP" altLang="en-US" sz="1600" b="1" i="0" u="none" strike="noStrike" kern="1200" cap="none" spc="0" normalizeH="0" baseline="0" noProof="0" dirty="0">
                <a:ln>
                  <a:noFill/>
                </a:ln>
                <a:effectLst/>
                <a:uLnTx/>
                <a:uFillTx/>
                <a:latin typeface="ＭＳ Ｐゴシック" charset="-128"/>
              </a:rPr>
              <a:t>  　　　　　　　 　　　　　　　　　　　　　　  （　 １億１</a:t>
            </a:r>
            <a:r>
              <a:rPr lang="ja-JP" altLang="en-US" sz="1600" b="1" dirty="0">
                <a:latin typeface="ＭＳ Ｐゴシック" charset="-128"/>
              </a:rPr>
              <a:t>，６００万円</a:t>
            </a:r>
            <a:r>
              <a:rPr kumimoji="1" lang="ja-JP" altLang="en-US" sz="1600" b="1" i="0" u="none" strike="noStrike" kern="1200" cap="none" spc="0" normalizeH="0" baseline="0" noProof="0" dirty="0">
                <a:ln>
                  <a:noFill/>
                </a:ln>
                <a:effectLst/>
                <a:uLnTx/>
                <a:uFillTx/>
                <a:latin typeface="ＭＳ Ｐゴシック" charset="-128"/>
              </a:rPr>
              <a:t>）</a:t>
            </a:r>
          </a:p>
        </p:txBody>
      </p:sp>
      <p:sp>
        <p:nvSpPr>
          <p:cNvPr id="12" name="Rectangle 5">
            <a:extLst>
              <a:ext uri="{FF2B5EF4-FFF2-40B4-BE49-F238E27FC236}">
                <a16:creationId xmlns:a16="http://schemas.microsoft.com/office/drawing/2014/main" id="{013CC2E5-34EF-991C-A166-D15132C131E0}"/>
              </a:ext>
            </a:extLst>
          </p:cNvPr>
          <p:cNvSpPr>
            <a:spLocks noChangeArrowheads="1"/>
          </p:cNvSpPr>
          <p:nvPr/>
        </p:nvSpPr>
        <p:spPr bwMode="auto">
          <a:xfrm>
            <a:off x="623504" y="3663797"/>
            <a:ext cx="8351567" cy="585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eaLnBrk="1" hangingPunct="1">
              <a:spcBef>
                <a:spcPts val="200"/>
              </a:spcBef>
              <a:spcAft>
                <a:spcPts val="200"/>
              </a:spcAft>
              <a:buFont typeface="Wingdings" panose="05000000000000000000" pitchFamily="2" charset="2"/>
              <a:buChar char="Ø"/>
            </a:pPr>
            <a:r>
              <a:rPr lang="ja-JP" altLang="en-US" sz="1400" spc="-50" dirty="0">
                <a:latin typeface="+mn-ea"/>
              </a:rPr>
              <a:t>家族の負担軽減を図るため、自宅等で一時的に医療的ケアや見守りを行うレスパイト支援を実施</a:t>
            </a:r>
            <a:endParaRPr lang="en-US" altLang="ja-JP" sz="1400" spc="-50" dirty="0">
              <a:latin typeface="+mn-ea"/>
            </a:endParaRPr>
          </a:p>
          <a:p>
            <a:pPr marL="285750" indent="-285750" eaLnBrk="1" hangingPunct="1">
              <a:spcBef>
                <a:spcPts val="200"/>
              </a:spcBef>
              <a:spcAft>
                <a:spcPts val="200"/>
              </a:spcAft>
              <a:buFont typeface="Wingdings" panose="05000000000000000000" pitchFamily="2" charset="2"/>
              <a:buChar char="Ø"/>
            </a:pPr>
            <a:r>
              <a:rPr lang="ja-JP" altLang="en-US" sz="1400" dirty="0">
                <a:latin typeface="+mn-ea"/>
              </a:rPr>
              <a:t>日常生活全般における電源確保のため、在宅等で利用する人工呼吸器に係る発電機等の購入を支援</a:t>
            </a:r>
            <a:endParaRPr lang="en-US" altLang="ja-JP" sz="1400" strike="sngStrike" dirty="0">
              <a:latin typeface="+mn-ea"/>
            </a:endParaRPr>
          </a:p>
        </p:txBody>
      </p:sp>
      <p:sp>
        <p:nvSpPr>
          <p:cNvPr id="23" name="角丸四角形 21">
            <a:extLst>
              <a:ext uri="{FF2B5EF4-FFF2-40B4-BE49-F238E27FC236}">
                <a16:creationId xmlns:a16="http://schemas.microsoft.com/office/drawing/2014/main" id="{1729056D-2133-2D0D-F523-A4203DCADED1}"/>
              </a:ext>
            </a:extLst>
          </p:cNvPr>
          <p:cNvSpPr/>
          <p:nvPr/>
        </p:nvSpPr>
        <p:spPr>
          <a:xfrm>
            <a:off x="107122" y="4350550"/>
            <a:ext cx="288925" cy="288925"/>
          </a:xfrm>
          <a:prstGeom prst="roundRect">
            <a:avLst>
              <a:gd name="adj" fmla="val 50000"/>
            </a:avLst>
          </a:prstGeom>
          <a:solidFill>
            <a:schemeClr val="bg1"/>
          </a:solidFill>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0" tIns="0" rIns="91400" bIns="35983" anchor="ctr"/>
          <a:lstStyle>
            <a:defPPr>
              <a:defRPr lang="ja-JP"/>
            </a:defPPr>
            <a:lvl1pPr algn="l" rtl="0" eaLnBrk="0" fontAlgn="base" hangingPunct="0">
              <a:spcBef>
                <a:spcPct val="0"/>
              </a:spcBef>
              <a:spcAft>
                <a:spcPct val="0"/>
              </a:spcAft>
              <a:defRPr kumimoji="1" kern="1200">
                <a:solidFill>
                  <a:schemeClr val="lt1"/>
                </a:solidFill>
                <a:latin typeface="+mn-lt"/>
                <a:ea typeface="+mn-ea"/>
                <a:cs typeface="+mn-cs"/>
              </a:defRPr>
            </a:lvl1pPr>
            <a:lvl2pPr marL="384175" indent="-42863" algn="l" rtl="0" eaLnBrk="0" fontAlgn="base" hangingPunct="0">
              <a:spcBef>
                <a:spcPct val="0"/>
              </a:spcBef>
              <a:spcAft>
                <a:spcPct val="0"/>
              </a:spcAft>
              <a:defRPr kumimoji="1" kern="1200">
                <a:solidFill>
                  <a:schemeClr val="lt1"/>
                </a:solidFill>
                <a:latin typeface="+mn-lt"/>
                <a:ea typeface="+mn-ea"/>
                <a:cs typeface="+mn-cs"/>
              </a:defRPr>
            </a:lvl2pPr>
            <a:lvl3pPr marL="774700" indent="-92075" algn="l" rtl="0" eaLnBrk="0" fontAlgn="base" hangingPunct="0">
              <a:spcBef>
                <a:spcPct val="0"/>
              </a:spcBef>
              <a:spcAft>
                <a:spcPct val="0"/>
              </a:spcAft>
              <a:defRPr kumimoji="1" kern="1200">
                <a:solidFill>
                  <a:schemeClr val="lt1"/>
                </a:solidFill>
                <a:latin typeface="+mn-lt"/>
                <a:ea typeface="+mn-ea"/>
                <a:cs typeface="+mn-cs"/>
              </a:defRPr>
            </a:lvl3pPr>
            <a:lvl4pPr marL="1163638" indent="-139700" algn="l" rtl="0" eaLnBrk="0" fontAlgn="base" hangingPunct="0">
              <a:spcBef>
                <a:spcPct val="0"/>
              </a:spcBef>
              <a:spcAft>
                <a:spcPct val="0"/>
              </a:spcAft>
              <a:defRPr kumimoji="1" kern="1200">
                <a:solidFill>
                  <a:schemeClr val="lt1"/>
                </a:solidFill>
                <a:latin typeface="+mn-lt"/>
                <a:ea typeface="+mn-ea"/>
                <a:cs typeface="+mn-cs"/>
              </a:defRPr>
            </a:lvl4pPr>
            <a:lvl5pPr marL="1554163" indent="-188913" algn="l" rtl="0" eaLnBrk="0" fontAlgn="base" hangingPunct="0">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eaLnBrk="1" hangingPunct="1">
              <a:defRPr/>
            </a:pPr>
            <a:r>
              <a:rPr lang="ja-JP" altLang="en-US" b="1" dirty="0">
                <a:solidFill>
                  <a:schemeClr val="tx1"/>
                </a:solidFill>
                <a:latin typeface="HG丸ｺﾞｼｯｸM-PRO" pitchFamily="50" charset="-128"/>
                <a:ea typeface="HG丸ｺﾞｼｯｸM-PRO" pitchFamily="50" charset="-128"/>
              </a:rPr>
              <a:t>新</a:t>
            </a:r>
          </a:p>
        </p:txBody>
      </p:sp>
      <p:sp>
        <p:nvSpPr>
          <p:cNvPr id="2" name="テキスト ボックス 33">
            <a:extLst>
              <a:ext uri="{FF2B5EF4-FFF2-40B4-BE49-F238E27FC236}">
                <a16:creationId xmlns:a16="http://schemas.microsoft.com/office/drawing/2014/main" id="{04805E1F-B97F-D41E-DB1C-6F08255E7C48}"/>
              </a:ext>
            </a:extLst>
          </p:cNvPr>
          <p:cNvSpPr txBox="1">
            <a:spLocks noChangeArrowheads="1"/>
          </p:cNvSpPr>
          <p:nvPr/>
        </p:nvSpPr>
        <p:spPr bwMode="auto">
          <a:xfrm>
            <a:off x="623504" y="2969185"/>
            <a:ext cx="8413798" cy="271047"/>
          </a:xfrm>
          <a:prstGeom prst="rect">
            <a:avLst/>
          </a:prstGeom>
          <a:noFill/>
          <a:ln w="9525">
            <a:noFill/>
            <a:miter lim="800000"/>
            <a:headEnd/>
            <a:tailEnd/>
          </a:ln>
        </p:spPr>
        <p:txBody>
          <a:bodyPr wrap="square" lIns="77925" tIns="38963" rIns="77925" bIns="38963">
            <a:spAutoFit/>
          </a:bodyPr>
          <a:lstStyle/>
          <a:p>
            <a:pPr marL="285750" lvl="0" indent="-285750">
              <a:lnSpc>
                <a:spcPts val="1500"/>
              </a:lnSpc>
              <a:spcBef>
                <a:spcPts val="200"/>
              </a:spcBef>
              <a:spcAft>
                <a:spcPts val="200"/>
              </a:spcAft>
              <a:buFont typeface="Wingdings" panose="05000000000000000000" pitchFamily="2" charset="2"/>
              <a:buChar char="Ø"/>
              <a:tabLst>
                <a:tab pos="3224213" algn="l"/>
                <a:tab pos="3681413" algn="l"/>
              </a:tabLst>
              <a:defRPr/>
            </a:pPr>
            <a:r>
              <a:rPr lang="ja-JP" altLang="en-US" sz="1400" dirty="0">
                <a:latin typeface="ＭＳ Ｐゴシック" panose="020B0600070205080204" pitchFamily="50" charset="-128"/>
              </a:rPr>
              <a:t>障がい者スポーツ振興の中核的な拠点施設として機能強化を図るため、</a:t>
            </a:r>
            <a:r>
              <a:rPr lang="en-US" altLang="ja-JP" sz="1400" dirty="0">
                <a:latin typeface="ＭＳ Ｐゴシック" panose="020B0600070205080204" pitchFamily="50" charset="-128"/>
              </a:rPr>
              <a:t> PFI</a:t>
            </a:r>
            <a:r>
              <a:rPr lang="ja-JP" altLang="en-US" sz="1400" dirty="0">
                <a:latin typeface="ＭＳ Ｐゴシック" panose="020B0600070205080204" pitchFamily="50" charset="-128"/>
              </a:rPr>
              <a:t>方式により新たな施設を整備</a:t>
            </a:r>
            <a:endParaRPr lang="en-US" altLang="ja-JP" sz="1400" dirty="0">
              <a:latin typeface="ＭＳ Ｐゴシック" panose="020B0600070205080204" pitchFamily="50" charset="-128"/>
            </a:endParaRPr>
          </a:p>
        </p:txBody>
      </p:sp>
      <p:sp>
        <p:nvSpPr>
          <p:cNvPr id="3" name="テキスト ボックス 49">
            <a:extLst>
              <a:ext uri="{FF2B5EF4-FFF2-40B4-BE49-F238E27FC236}">
                <a16:creationId xmlns:a16="http://schemas.microsoft.com/office/drawing/2014/main" id="{A92DD49C-C8A2-9199-5DB1-E20A927DA9D2}"/>
              </a:ext>
            </a:extLst>
          </p:cNvPr>
          <p:cNvSpPr txBox="1">
            <a:spLocks noChangeArrowheads="1"/>
          </p:cNvSpPr>
          <p:nvPr/>
        </p:nvSpPr>
        <p:spPr bwMode="auto">
          <a:xfrm>
            <a:off x="459043" y="4249164"/>
            <a:ext cx="8516028" cy="390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7925" tIns="38963" rIns="77925" bIns="38963">
            <a:spAutoFit/>
          </a:bodyPr>
          <a:lstStyle>
            <a:lvl1pPr eaLnBrk="0" hangingPunct="0">
              <a:spcBef>
                <a:spcPct val="20000"/>
              </a:spcBef>
              <a:buChar char="•"/>
              <a:defRPr kumimoji="1" sz="2800">
                <a:solidFill>
                  <a:schemeClr val="tx1"/>
                </a:solidFill>
                <a:latin typeface="Arial" charset="0"/>
                <a:ea typeface="ＭＳ Ｐゴシック" charset="-128"/>
              </a:defRPr>
            </a:lvl1pPr>
            <a:lvl2pPr marL="742950" indent="-285750" eaLnBrk="0" hangingPunct="0">
              <a:spcBef>
                <a:spcPct val="20000"/>
              </a:spcBef>
              <a:buChar char="–"/>
              <a:defRPr kumimoji="1" sz="2400">
                <a:solidFill>
                  <a:schemeClr val="tx1"/>
                </a:solidFill>
                <a:latin typeface="Arial" charset="0"/>
                <a:ea typeface="ＭＳ Ｐゴシック" charset="-128"/>
              </a:defRPr>
            </a:lvl2pPr>
            <a:lvl3pPr marL="1143000" indent="-228600" eaLnBrk="0" hangingPunct="0">
              <a:spcBef>
                <a:spcPct val="20000"/>
              </a:spcBef>
              <a:buChar char="•"/>
              <a:defRPr kumimoji="1" sz="2000">
                <a:solidFill>
                  <a:schemeClr val="tx1"/>
                </a:solidFill>
                <a:latin typeface="Arial" charset="0"/>
                <a:ea typeface="ＭＳ Ｐゴシック" charset="-128"/>
              </a:defRPr>
            </a:lvl3pPr>
            <a:lvl4pPr marL="1600200" indent="-228600" eaLnBrk="0" hangingPunct="0">
              <a:spcBef>
                <a:spcPct val="20000"/>
              </a:spcBef>
              <a:buChar char="–"/>
              <a:defRPr kumimoji="1" sz="1700">
                <a:solidFill>
                  <a:schemeClr val="tx1"/>
                </a:solidFill>
                <a:latin typeface="Arial" charset="0"/>
                <a:ea typeface="ＭＳ Ｐゴシック" charset="-128"/>
              </a:defRPr>
            </a:lvl4pPr>
            <a:lvl5pPr marL="2057400" indent="-228600" eaLnBrk="0" hangingPunct="0">
              <a:spcBef>
                <a:spcPct val="20000"/>
              </a:spcBef>
              <a:buChar char="»"/>
              <a:defRPr kumimoji="1" sz="17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17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17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17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1700">
                <a:solidFill>
                  <a:schemeClr val="tx1"/>
                </a:solidFill>
                <a:latin typeface="Arial" charset="0"/>
                <a:ea typeface="ＭＳ Ｐゴシック" charset="-128"/>
              </a:defRPr>
            </a:lvl9pPr>
          </a:lstStyle>
          <a:p>
            <a:pPr lvl="0" eaLnBrk="1" hangingPunct="1">
              <a:lnSpc>
                <a:spcPct val="150000"/>
              </a:lnSpc>
              <a:spcBef>
                <a:spcPts val="150"/>
              </a:spcBef>
              <a:spcAft>
                <a:spcPts val="150"/>
              </a:spcAft>
              <a:buNone/>
              <a:tabLst>
                <a:tab pos="3141663" algn="l"/>
                <a:tab pos="3317875" algn="l"/>
                <a:tab pos="3587750" algn="l"/>
                <a:tab pos="3681413" algn="l"/>
                <a:tab pos="3762375" algn="l"/>
                <a:tab pos="3951288" algn="l"/>
                <a:tab pos="4032250" algn="l"/>
                <a:tab pos="4665663" algn="l"/>
              </a:tabLst>
              <a:defRPr/>
            </a:pPr>
            <a:r>
              <a:rPr kumimoji="1" lang="ja-JP" altLang="en-US" sz="1600" b="1" i="0" u="none" strike="noStrike" kern="1200" cap="none" spc="0" normalizeH="0" baseline="0" noProof="0" dirty="0">
                <a:ln>
                  <a:noFill/>
                </a:ln>
                <a:effectLst/>
                <a:uLnTx/>
                <a:uFillTx/>
                <a:latin typeface="ＭＳ Ｐゴシック" charset="-128"/>
              </a:rPr>
              <a:t>■　</a:t>
            </a:r>
            <a:r>
              <a:rPr lang="ja-JP" altLang="en-US" sz="1600" b="1" dirty="0">
                <a:latin typeface="ＭＳ Ｐゴシック" charset="-128"/>
              </a:rPr>
              <a:t>障がい福祉サービス等に係る質の確保・向上に関する検討調査</a:t>
            </a:r>
            <a:r>
              <a:rPr kumimoji="1" lang="ja-JP" altLang="en-US" sz="1600" b="1" i="0" u="none" strike="noStrike" kern="1200" cap="none" spc="0" normalizeH="0" baseline="0" noProof="0" dirty="0">
                <a:ln>
                  <a:noFill/>
                </a:ln>
                <a:effectLst/>
                <a:uLnTx/>
                <a:uFillTx/>
                <a:latin typeface="ＭＳ Ｐゴシック" charset="-128"/>
              </a:rPr>
              <a:t>     （　　　 ５</a:t>
            </a:r>
            <a:r>
              <a:rPr lang="ja-JP" altLang="en-US" sz="1600" b="1" dirty="0">
                <a:latin typeface="ＭＳ Ｐゴシック" charset="-128"/>
              </a:rPr>
              <a:t>，０００万円</a:t>
            </a:r>
            <a:r>
              <a:rPr kumimoji="1" lang="ja-JP" altLang="en-US" sz="1600" b="1" i="0" u="none" strike="noStrike" kern="1200" cap="none" spc="0" normalizeH="0" baseline="0" noProof="0" dirty="0">
                <a:ln>
                  <a:noFill/>
                </a:ln>
                <a:effectLst/>
                <a:uLnTx/>
                <a:uFillTx/>
                <a:latin typeface="ＭＳ Ｐゴシック" charset="-128"/>
              </a:rPr>
              <a:t>）</a:t>
            </a:r>
          </a:p>
        </p:txBody>
      </p:sp>
      <p:sp>
        <p:nvSpPr>
          <p:cNvPr id="6" name="角丸四角形 21">
            <a:extLst>
              <a:ext uri="{FF2B5EF4-FFF2-40B4-BE49-F238E27FC236}">
                <a16:creationId xmlns:a16="http://schemas.microsoft.com/office/drawing/2014/main" id="{BF80361E-C586-15D0-F8C9-E53758C149BC}"/>
              </a:ext>
            </a:extLst>
          </p:cNvPr>
          <p:cNvSpPr/>
          <p:nvPr/>
        </p:nvSpPr>
        <p:spPr>
          <a:xfrm>
            <a:off x="112775" y="3325706"/>
            <a:ext cx="288925" cy="288925"/>
          </a:xfrm>
          <a:prstGeom prst="roundRect">
            <a:avLst>
              <a:gd name="adj" fmla="val 50000"/>
            </a:avLst>
          </a:prstGeom>
          <a:solidFill>
            <a:schemeClr val="bg1"/>
          </a:solidFill>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0" tIns="0" rIns="91400" bIns="35983" anchor="ctr"/>
          <a:lstStyle>
            <a:defPPr>
              <a:defRPr lang="ja-JP"/>
            </a:defPPr>
            <a:lvl1pPr algn="l" rtl="0" eaLnBrk="0" fontAlgn="base" hangingPunct="0">
              <a:spcBef>
                <a:spcPct val="0"/>
              </a:spcBef>
              <a:spcAft>
                <a:spcPct val="0"/>
              </a:spcAft>
              <a:defRPr kumimoji="1" kern="1200">
                <a:solidFill>
                  <a:schemeClr val="lt1"/>
                </a:solidFill>
                <a:latin typeface="+mn-lt"/>
                <a:ea typeface="+mn-ea"/>
                <a:cs typeface="+mn-cs"/>
              </a:defRPr>
            </a:lvl1pPr>
            <a:lvl2pPr marL="384175" indent="-42863" algn="l" rtl="0" eaLnBrk="0" fontAlgn="base" hangingPunct="0">
              <a:spcBef>
                <a:spcPct val="0"/>
              </a:spcBef>
              <a:spcAft>
                <a:spcPct val="0"/>
              </a:spcAft>
              <a:defRPr kumimoji="1" kern="1200">
                <a:solidFill>
                  <a:schemeClr val="lt1"/>
                </a:solidFill>
                <a:latin typeface="+mn-lt"/>
                <a:ea typeface="+mn-ea"/>
                <a:cs typeface="+mn-cs"/>
              </a:defRPr>
            </a:lvl2pPr>
            <a:lvl3pPr marL="774700" indent="-92075" algn="l" rtl="0" eaLnBrk="0" fontAlgn="base" hangingPunct="0">
              <a:spcBef>
                <a:spcPct val="0"/>
              </a:spcBef>
              <a:spcAft>
                <a:spcPct val="0"/>
              </a:spcAft>
              <a:defRPr kumimoji="1" kern="1200">
                <a:solidFill>
                  <a:schemeClr val="lt1"/>
                </a:solidFill>
                <a:latin typeface="+mn-lt"/>
                <a:ea typeface="+mn-ea"/>
                <a:cs typeface="+mn-cs"/>
              </a:defRPr>
            </a:lvl3pPr>
            <a:lvl4pPr marL="1163638" indent="-139700" algn="l" rtl="0" eaLnBrk="0" fontAlgn="base" hangingPunct="0">
              <a:spcBef>
                <a:spcPct val="0"/>
              </a:spcBef>
              <a:spcAft>
                <a:spcPct val="0"/>
              </a:spcAft>
              <a:defRPr kumimoji="1" kern="1200">
                <a:solidFill>
                  <a:schemeClr val="lt1"/>
                </a:solidFill>
                <a:latin typeface="+mn-lt"/>
                <a:ea typeface="+mn-ea"/>
                <a:cs typeface="+mn-cs"/>
              </a:defRPr>
            </a:lvl4pPr>
            <a:lvl5pPr marL="1554163" indent="-188913" algn="l" rtl="0" eaLnBrk="0" fontAlgn="base" hangingPunct="0">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eaLnBrk="1" hangingPunct="1">
              <a:defRPr/>
            </a:pPr>
            <a:r>
              <a:rPr lang="ja-JP" altLang="en-US" b="1" dirty="0">
                <a:solidFill>
                  <a:schemeClr val="tx1"/>
                </a:solidFill>
                <a:latin typeface="HG丸ｺﾞｼｯｸM-PRO" pitchFamily="50" charset="-128"/>
                <a:ea typeface="HG丸ｺﾞｼｯｸM-PRO" pitchFamily="50" charset="-128"/>
              </a:rPr>
              <a:t>新</a:t>
            </a:r>
          </a:p>
        </p:txBody>
      </p:sp>
      <p:sp>
        <p:nvSpPr>
          <p:cNvPr id="8" name="テキスト ボックス 33">
            <a:extLst>
              <a:ext uri="{FF2B5EF4-FFF2-40B4-BE49-F238E27FC236}">
                <a16:creationId xmlns:a16="http://schemas.microsoft.com/office/drawing/2014/main" id="{673EAA28-CF03-D70A-82D0-79E9F84283EE}"/>
              </a:ext>
            </a:extLst>
          </p:cNvPr>
          <p:cNvSpPr txBox="1">
            <a:spLocks noChangeArrowheads="1"/>
          </p:cNvSpPr>
          <p:nvPr/>
        </p:nvSpPr>
        <p:spPr bwMode="auto">
          <a:xfrm>
            <a:off x="623504" y="4686391"/>
            <a:ext cx="8413798" cy="271047"/>
          </a:xfrm>
          <a:prstGeom prst="rect">
            <a:avLst/>
          </a:prstGeom>
          <a:noFill/>
          <a:ln w="9525">
            <a:noFill/>
            <a:miter lim="800000"/>
            <a:headEnd/>
            <a:tailEnd/>
          </a:ln>
        </p:spPr>
        <p:txBody>
          <a:bodyPr wrap="square" lIns="77925" tIns="38963" rIns="77925" bIns="38963">
            <a:spAutoFit/>
          </a:bodyPr>
          <a:lstStyle/>
          <a:p>
            <a:pPr marL="285750" lvl="0" indent="-285750">
              <a:lnSpc>
                <a:spcPts val="1500"/>
              </a:lnSpc>
              <a:spcBef>
                <a:spcPts val="200"/>
              </a:spcBef>
              <a:spcAft>
                <a:spcPts val="200"/>
              </a:spcAft>
              <a:buFont typeface="Wingdings" panose="05000000000000000000" pitchFamily="2" charset="2"/>
              <a:buChar char="Ø"/>
              <a:tabLst>
                <a:tab pos="3224213" algn="l"/>
                <a:tab pos="3681413" algn="l"/>
              </a:tabLst>
              <a:defRPr/>
            </a:pPr>
            <a:r>
              <a:rPr lang="ja-JP" altLang="en-US" sz="1400" dirty="0">
                <a:latin typeface="ＭＳ Ｐゴシック" panose="020B0600070205080204" pitchFamily="50" charset="-128"/>
              </a:rPr>
              <a:t>障がい福祉サービス等に係る質の確保・向上のためのアクションプランの策定に向けた取組を実施</a:t>
            </a:r>
            <a:endParaRPr lang="en-US" altLang="ja-JP" sz="1400" dirty="0">
              <a:latin typeface="ＭＳ Ｐゴシック" panose="020B0600070205080204" pitchFamily="50" charset="-128"/>
            </a:endParaRPr>
          </a:p>
        </p:txBody>
      </p:sp>
    </p:spTree>
    <p:extLst>
      <p:ext uri="{BB962C8B-B14F-4D97-AF65-F5344CB8AC3E}">
        <p14:creationId xmlns:p14="http://schemas.microsoft.com/office/powerpoint/2010/main" val="492313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0A3DC5-509C-BE1B-7980-23FF5DE23D97}"/>
            </a:ext>
          </a:extLst>
        </p:cNvPr>
        <p:cNvGrpSpPr/>
        <p:nvPr/>
      </p:nvGrpSpPr>
      <p:grpSpPr>
        <a:xfrm>
          <a:off x="0" y="0"/>
          <a:ext cx="0" cy="0"/>
          <a:chOff x="0" y="0"/>
          <a:chExt cx="0" cy="0"/>
        </a:xfrm>
      </p:grpSpPr>
      <p:sp>
        <p:nvSpPr>
          <p:cNvPr id="10" name="Rectangle 4">
            <a:extLst>
              <a:ext uri="{FF2B5EF4-FFF2-40B4-BE49-F238E27FC236}">
                <a16:creationId xmlns:a16="http://schemas.microsoft.com/office/drawing/2014/main" id="{673ED0D7-EB15-7C2E-CF4A-269AB74267CA}"/>
              </a:ext>
            </a:extLst>
          </p:cNvPr>
          <p:cNvSpPr>
            <a:spLocks noChangeArrowheads="1"/>
          </p:cNvSpPr>
          <p:nvPr/>
        </p:nvSpPr>
        <p:spPr bwMode="auto">
          <a:xfrm>
            <a:off x="0" y="-6076"/>
            <a:ext cx="9144000" cy="470873"/>
          </a:xfrm>
          <a:prstGeom prst="rect">
            <a:avLst/>
          </a:prstGeom>
          <a:gradFill flip="none" rotWithShape="1">
            <a:gsLst>
              <a:gs pos="40000">
                <a:srgbClr val="000099"/>
              </a:gs>
              <a:gs pos="90000">
                <a:schemeClr val="bg1"/>
              </a:gs>
            </a:gsLst>
            <a:lin ang="0" scaled="1"/>
            <a:tileRect/>
          </a:gradFill>
          <a:ln w="38100" algn="ctr">
            <a:noFill/>
            <a:miter lim="800000"/>
            <a:headEnd/>
            <a:tailEnd/>
          </a:ln>
          <a:effectLst/>
        </p:spPr>
        <p:txBody>
          <a:bodyPr wrap="none" lIns="69101" tIns="34550" rIns="69101" bIns="34550" anchor="ctr"/>
          <a:lstStyle/>
          <a:p>
            <a:pPr>
              <a:defRPr/>
            </a:pPr>
            <a:r>
              <a:rPr lang="ja-JP" altLang="en-US" sz="2581" dirty="0">
                <a:solidFill>
                  <a:schemeClr val="bg1"/>
                </a:solidFill>
                <a:effectLst>
                  <a:outerShdw blurRad="38100" dist="38100" dir="2700000" algn="tl">
                    <a:srgbClr val="000000">
                      <a:alpha val="43137"/>
                    </a:srgbClr>
                  </a:outerShdw>
                </a:effectLst>
                <a:latin typeface="ＭＳ Ｐゴシック" panose="020B0600070205080204" pitchFamily="50" charset="-128"/>
                <a:ea typeface="HG創英角ｺﾞｼｯｸUB" pitchFamily="49" charset="-128"/>
              </a:rPr>
              <a:t>すこやかでこころ豊かに暮らすための施策</a:t>
            </a:r>
            <a:endParaRPr lang="en-US" altLang="ja-JP" sz="1844" dirty="0">
              <a:solidFill>
                <a:schemeClr val="bg1"/>
              </a:solidFill>
              <a:effectLst>
                <a:outerShdw blurRad="38100" dist="38100" dir="2700000" algn="tl">
                  <a:srgbClr val="000000">
                    <a:alpha val="43137"/>
                  </a:srgbClr>
                </a:outerShdw>
              </a:effectLst>
              <a:latin typeface="ＭＳ Ｐゴシック" panose="020B0600070205080204" pitchFamily="50" charset="-128"/>
              <a:ea typeface="HG創英角ｺﾞｼｯｸUB" pitchFamily="49" charset="-128"/>
            </a:endParaRPr>
          </a:p>
        </p:txBody>
      </p:sp>
      <p:sp>
        <p:nvSpPr>
          <p:cNvPr id="32" name="スライド番号プレースホルダー 1">
            <a:extLst>
              <a:ext uri="{FF2B5EF4-FFF2-40B4-BE49-F238E27FC236}">
                <a16:creationId xmlns:a16="http://schemas.microsoft.com/office/drawing/2014/main" id="{658B35E4-5E2D-943A-FCF8-4E3008FD5E11}"/>
              </a:ext>
            </a:extLst>
          </p:cNvPr>
          <p:cNvSpPr>
            <a:spLocks noGrp="1"/>
          </p:cNvSpPr>
          <p:nvPr>
            <p:ph type="sldNum" sz="quarter" idx="12"/>
          </p:nvPr>
        </p:nvSpPr>
        <p:spPr>
          <a:xfrm>
            <a:off x="6986653" y="4778802"/>
            <a:ext cx="2160000" cy="358775"/>
          </a:xfrm>
        </p:spPr>
        <p:txBody>
          <a:bodyPr/>
          <a:lstStyle/>
          <a:p>
            <a:pPr>
              <a:defRPr/>
            </a:pPr>
            <a:fld id="{A2B66F92-5B6F-40D4-B1D3-96B798ADC06F}" type="slidenum">
              <a:rPr lang="en-US" altLang="ja-JP" sz="2000" b="1" smtClean="0">
                <a:solidFill>
                  <a:srgbClr val="000000"/>
                </a:solidFill>
                <a:effectLst>
                  <a:outerShdw blurRad="38100" dist="38100" dir="2700000" algn="tl">
                    <a:srgbClr val="000000">
                      <a:alpha val="43137"/>
                    </a:srgbClr>
                  </a:outerShdw>
                </a:effectLst>
              </a:rPr>
              <a:pPr>
                <a:defRPr/>
              </a:pPr>
              <a:t>23</a:t>
            </a:fld>
            <a:endParaRPr lang="en-US" altLang="ja-JP" sz="2000" b="1" dirty="0">
              <a:solidFill>
                <a:srgbClr val="000000"/>
              </a:solidFill>
              <a:effectLst>
                <a:outerShdw blurRad="38100" dist="38100" dir="2700000" algn="tl">
                  <a:srgbClr val="000000">
                    <a:alpha val="43137"/>
                  </a:srgbClr>
                </a:outerShdw>
              </a:effectLst>
            </a:endParaRPr>
          </a:p>
        </p:txBody>
      </p:sp>
      <p:pic>
        <p:nvPicPr>
          <p:cNvPr id="4" name="図 3">
            <a:extLst>
              <a:ext uri="{FF2B5EF4-FFF2-40B4-BE49-F238E27FC236}">
                <a16:creationId xmlns:a16="http://schemas.microsoft.com/office/drawing/2014/main" id="{79FC9DE5-EC4C-9781-2BF6-7BFE9091985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7668193" y="1936341"/>
            <a:ext cx="1380100" cy="1221233"/>
          </a:xfrm>
          <a:prstGeom prst="rect">
            <a:avLst/>
          </a:prstGeom>
        </p:spPr>
      </p:pic>
      <p:sp>
        <p:nvSpPr>
          <p:cNvPr id="3" name="Rectangle 4">
            <a:extLst>
              <a:ext uri="{FF2B5EF4-FFF2-40B4-BE49-F238E27FC236}">
                <a16:creationId xmlns:a16="http://schemas.microsoft.com/office/drawing/2014/main" id="{8F69436C-F5A7-86FB-D2A2-11402D131B7F}"/>
              </a:ext>
            </a:extLst>
          </p:cNvPr>
          <p:cNvSpPr>
            <a:spLocks noChangeArrowheads="1"/>
          </p:cNvSpPr>
          <p:nvPr/>
        </p:nvSpPr>
        <p:spPr bwMode="auto">
          <a:xfrm>
            <a:off x="7444409" y="18477"/>
            <a:ext cx="1682522"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wrap="none" lIns="77929" tIns="38964" rIns="77929" bIns="38964" anchor="ctr"/>
          <a:lstStyle>
            <a:lvl1pPr>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400" dirty="0">
                <a:solidFill>
                  <a:srgbClr val="000099"/>
                </a:solidFill>
                <a:latin typeface="ＭＳ Ｐゴシック" panose="020B0600070205080204" pitchFamily="50" charset="-128"/>
                <a:ea typeface="HG創英角ｺﾞｼｯｸUB" panose="020B0909000000000000" pitchFamily="49" charset="-128"/>
              </a:rPr>
              <a:t>暮らしを守る</a:t>
            </a:r>
            <a:endParaRPr lang="en-US" altLang="ja-JP" sz="1400" dirty="0">
              <a:solidFill>
                <a:srgbClr val="000099"/>
              </a:solidFill>
              <a:latin typeface="ＭＳ Ｐゴシック" panose="020B0600070205080204" pitchFamily="50" charset="-128"/>
              <a:ea typeface="HG創英角ｺﾞｼｯｸUB" panose="020B0909000000000000" pitchFamily="49" charset="-128"/>
            </a:endParaRPr>
          </a:p>
          <a:p>
            <a:pPr algn="ctr" eaLnBrk="1" hangingPunct="1">
              <a:spcBef>
                <a:spcPct val="0"/>
              </a:spcBef>
              <a:buFontTx/>
              <a:buNone/>
            </a:pPr>
            <a:r>
              <a:rPr lang="ja-JP" altLang="en-US" sz="1400" dirty="0">
                <a:solidFill>
                  <a:srgbClr val="000099"/>
                </a:solidFill>
                <a:latin typeface="ＭＳ Ｐゴシック" panose="020B0600070205080204" pitchFamily="50" charset="-128"/>
                <a:ea typeface="HG創英角ｺﾞｼｯｸUB" panose="020B0909000000000000" pitchFamily="49" charset="-128"/>
              </a:rPr>
              <a:t>福祉等の向上</a:t>
            </a:r>
            <a:endParaRPr lang="en-US" altLang="ja-JP" sz="1400" dirty="0">
              <a:solidFill>
                <a:srgbClr val="000099"/>
              </a:solidFill>
              <a:latin typeface="ＭＳ Ｐゴシック" panose="020B0600070205080204" pitchFamily="50" charset="-128"/>
              <a:ea typeface="HG創英角ｺﾞｼｯｸUB" panose="020B0909000000000000" pitchFamily="49" charset="-128"/>
            </a:endParaRPr>
          </a:p>
        </p:txBody>
      </p:sp>
      <p:grpSp>
        <p:nvGrpSpPr>
          <p:cNvPr id="29" name="グループ化 28">
            <a:extLst>
              <a:ext uri="{FF2B5EF4-FFF2-40B4-BE49-F238E27FC236}">
                <a16:creationId xmlns:a16="http://schemas.microsoft.com/office/drawing/2014/main" id="{09782FC9-336D-35A2-EBF5-C4F6756612D9}"/>
              </a:ext>
            </a:extLst>
          </p:cNvPr>
          <p:cNvGrpSpPr/>
          <p:nvPr/>
        </p:nvGrpSpPr>
        <p:grpSpPr>
          <a:xfrm>
            <a:off x="7787183" y="519831"/>
            <a:ext cx="1189577" cy="1352512"/>
            <a:chOff x="9497567" y="629288"/>
            <a:chExt cx="1326015" cy="1445463"/>
          </a:xfrm>
        </p:grpSpPr>
        <p:pic>
          <p:nvPicPr>
            <p:cNvPr id="24" name="図 23">
              <a:extLst>
                <a:ext uri="{FF2B5EF4-FFF2-40B4-BE49-F238E27FC236}">
                  <a16:creationId xmlns:a16="http://schemas.microsoft.com/office/drawing/2014/main" id="{A99B9451-9B2C-36E3-3487-AA9D82AAEFF3}"/>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9497567" y="629288"/>
              <a:ext cx="866519" cy="1207692"/>
            </a:xfrm>
            <a:prstGeom prst="rect">
              <a:avLst/>
            </a:prstGeom>
          </p:spPr>
        </p:pic>
        <p:pic>
          <p:nvPicPr>
            <p:cNvPr id="26" name="図 25">
              <a:extLst>
                <a:ext uri="{FF2B5EF4-FFF2-40B4-BE49-F238E27FC236}">
                  <a16:creationId xmlns:a16="http://schemas.microsoft.com/office/drawing/2014/main" id="{2B27949E-9B72-FEF6-00D6-0669DA90254A}"/>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9901616" y="740985"/>
              <a:ext cx="921966" cy="1333766"/>
            </a:xfrm>
            <a:prstGeom prst="rect">
              <a:avLst/>
            </a:prstGeom>
          </p:spPr>
        </p:pic>
      </p:grpSp>
      <p:sp>
        <p:nvSpPr>
          <p:cNvPr id="7" name="Rectangle 5">
            <a:extLst>
              <a:ext uri="{FF2B5EF4-FFF2-40B4-BE49-F238E27FC236}">
                <a16:creationId xmlns:a16="http://schemas.microsoft.com/office/drawing/2014/main" id="{AE8C7221-0F4E-124C-16C6-B586B3CABAF4}"/>
              </a:ext>
            </a:extLst>
          </p:cNvPr>
          <p:cNvSpPr>
            <a:spLocks noChangeArrowheads="1"/>
          </p:cNvSpPr>
          <p:nvPr/>
        </p:nvSpPr>
        <p:spPr bwMode="auto">
          <a:xfrm>
            <a:off x="663932" y="893131"/>
            <a:ext cx="6752068" cy="441815"/>
          </a:xfrm>
          <a:prstGeom prst="rect">
            <a:avLst/>
          </a:prstGeom>
          <a:noFill/>
          <a:ln w="9525">
            <a:noFill/>
            <a:miter lim="800000"/>
            <a:headEnd/>
            <a:tailEnd/>
          </a:ln>
        </p:spPr>
        <p:txBody>
          <a:bodyPr lIns="69595" tIns="34797" rIns="69595" bIns="34797"/>
          <a:lstStyle/>
          <a:p>
            <a:pPr eaLnBrk="1" hangingPunct="1">
              <a:lnSpc>
                <a:spcPts val="2234"/>
              </a:lnSpc>
              <a:spcBef>
                <a:spcPts val="152"/>
              </a:spcBef>
              <a:spcAft>
                <a:spcPts val="152"/>
              </a:spcAft>
              <a:tabLst>
                <a:tab pos="239713" algn="l"/>
                <a:tab pos="3441700" algn="l"/>
                <a:tab pos="3529013" algn="l"/>
                <a:tab pos="4083050" algn="l"/>
                <a:tab pos="4325938" algn="l"/>
                <a:tab pos="4927600" algn="l"/>
                <a:tab pos="5024438" algn="l"/>
                <a:tab pos="5475288" algn="l"/>
                <a:tab pos="5610225" algn="l"/>
              </a:tabLst>
              <a:defRPr/>
            </a:pPr>
            <a:r>
              <a:rPr lang="ja-JP" altLang="en-US" sz="1600" b="1" dirty="0">
                <a:latin typeface="+mj-ea"/>
                <a:ea typeface="+mj-ea"/>
              </a:rPr>
              <a:t>～  す  こやかに　か  いご予防で　い  い人生 ～</a:t>
            </a:r>
          </a:p>
        </p:txBody>
      </p:sp>
      <p:sp>
        <p:nvSpPr>
          <p:cNvPr id="9" name="楕円 8">
            <a:extLst>
              <a:ext uri="{FF2B5EF4-FFF2-40B4-BE49-F238E27FC236}">
                <a16:creationId xmlns:a16="http://schemas.microsoft.com/office/drawing/2014/main" id="{6FE51CF2-1ACD-9302-5C61-0E09964C05BF}"/>
              </a:ext>
            </a:extLst>
          </p:cNvPr>
          <p:cNvSpPr/>
          <p:nvPr/>
        </p:nvSpPr>
        <p:spPr>
          <a:xfrm>
            <a:off x="988955" y="881815"/>
            <a:ext cx="324000" cy="324000"/>
          </a:xfrm>
          <a:prstGeom prst="ellipse">
            <a:avLst/>
          </a:prstGeom>
          <a:noFill/>
          <a:ln w="19050">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           </a:t>
            </a:r>
            <a:endParaRPr kumimoji="1" lang="ja-JP" altLang="en-US" dirty="0"/>
          </a:p>
        </p:txBody>
      </p:sp>
      <p:sp>
        <p:nvSpPr>
          <p:cNvPr id="13" name="楕円 12">
            <a:extLst>
              <a:ext uri="{FF2B5EF4-FFF2-40B4-BE49-F238E27FC236}">
                <a16:creationId xmlns:a16="http://schemas.microsoft.com/office/drawing/2014/main" id="{25A2A89A-A01A-5144-B432-1DF5B8BB3E74}"/>
              </a:ext>
            </a:extLst>
          </p:cNvPr>
          <p:cNvSpPr/>
          <p:nvPr/>
        </p:nvSpPr>
        <p:spPr>
          <a:xfrm>
            <a:off x="2203241" y="900042"/>
            <a:ext cx="324000" cy="324000"/>
          </a:xfrm>
          <a:prstGeom prst="ellipse">
            <a:avLst/>
          </a:prstGeom>
          <a:noFill/>
          <a:ln w="19050">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           </a:t>
            </a:r>
            <a:endParaRPr kumimoji="1" lang="ja-JP" altLang="en-US" dirty="0"/>
          </a:p>
        </p:txBody>
      </p:sp>
      <p:sp>
        <p:nvSpPr>
          <p:cNvPr id="16" name="楕円 15">
            <a:extLst>
              <a:ext uri="{FF2B5EF4-FFF2-40B4-BE49-F238E27FC236}">
                <a16:creationId xmlns:a16="http://schemas.microsoft.com/office/drawing/2014/main" id="{26F1C10A-C0EF-F289-4CBC-FEB794F6AA40}"/>
              </a:ext>
            </a:extLst>
          </p:cNvPr>
          <p:cNvSpPr/>
          <p:nvPr/>
        </p:nvSpPr>
        <p:spPr>
          <a:xfrm>
            <a:off x="3645626" y="901858"/>
            <a:ext cx="324000" cy="324000"/>
          </a:xfrm>
          <a:prstGeom prst="ellipse">
            <a:avLst/>
          </a:prstGeom>
          <a:noFill/>
          <a:ln w="19050">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           </a:t>
            </a:r>
            <a:endParaRPr kumimoji="1" lang="ja-JP" altLang="en-US" dirty="0"/>
          </a:p>
        </p:txBody>
      </p:sp>
      <p:sp>
        <p:nvSpPr>
          <p:cNvPr id="18" name="Rectangle 5">
            <a:extLst>
              <a:ext uri="{FF2B5EF4-FFF2-40B4-BE49-F238E27FC236}">
                <a16:creationId xmlns:a16="http://schemas.microsoft.com/office/drawing/2014/main" id="{A69F763B-11EF-A208-5608-028D8DDBE172}"/>
              </a:ext>
            </a:extLst>
          </p:cNvPr>
          <p:cNvSpPr>
            <a:spLocks noChangeArrowheads="1"/>
          </p:cNvSpPr>
          <p:nvPr/>
        </p:nvSpPr>
        <p:spPr bwMode="auto">
          <a:xfrm>
            <a:off x="397112" y="542490"/>
            <a:ext cx="7478668" cy="294811"/>
          </a:xfrm>
          <a:prstGeom prst="rect">
            <a:avLst/>
          </a:prstGeom>
          <a:noFill/>
          <a:ln w="9525">
            <a:noFill/>
            <a:miter lim="800000"/>
            <a:headEnd/>
            <a:tailEnd/>
          </a:ln>
        </p:spPr>
        <p:txBody>
          <a:bodyPr lIns="69595" tIns="34797" rIns="69595" bIns="34797"/>
          <a:lstStyle/>
          <a:p>
            <a:pPr eaLnBrk="1" hangingPunct="1">
              <a:lnSpc>
                <a:spcPts val="2234"/>
              </a:lnSpc>
              <a:spcBef>
                <a:spcPts val="152"/>
              </a:spcBef>
              <a:spcAft>
                <a:spcPts val="152"/>
              </a:spcAft>
              <a:tabLst>
                <a:tab pos="239713" algn="l"/>
                <a:tab pos="3441700" algn="l"/>
                <a:tab pos="3529013" algn="l"/>
                <a:tab pos="4083050" algn="l"/>
                <a:tab pos="4325938" algn="l"/>
                <a:tab pos="4927600" algn="l"/>
                <a:tab pos="5024438" algn="l"/>
                <a:tab pos="5475288" algn="l"/>
                <a:tab pos="5610225" algn="l"/>
              </a:tabLst>
              <a:defRPr/>
            </a:pPr>
            <a:r>
              <a:rPr lang="ja-JP" altLang="en-US" sz="1600" b="1" dirty="0">
                <a:latin typeface="+mj-ea"/>
                <a:ea typeface="+mj-ea"/>
              </a:rPr>
              <a:t>■ </a:t>
            </a:r>
            <a:r>
              <a:rPr lang="ja-JP" altLang="ja-JP" sz="1600" b="1" dirty="0">
                <a:latin typeface="+mj-ea"/>
                <a:ea typeface="+mj-ea"/>
              </a:rPr>
              <a:t>　</a:t>
            </a:r>
            <a:r>
              <a:rPr lang="ja-JP" altLang="en-US" sz="1600" b="1" dirty="0">
                <a:latin typeface="+mj-ea"/>
                <a:ea typeface="+mj-ea"/>
              </a:rPr>
              <a:t>介護予防の更なる推進　“すかい”プロジェクト　　　 （　</a:t>
            </a:r>
            <a:r>
              <a:rPr lang="ja-JP" altLang="en-US" sz="1600" b="1" dirty="0">
                <a:latin typeface="+mj-ea"/>
              </a:rPr>
              <a:t> ５億６，２００万円</a:t>
            </a:r>
            <a:r>
              <a:rPr lang="ja-JP" altLang="en-US" sz="1600" b="1" dirty="0">
                <a:latin typeface="+mj-ea"/>
                <a:ea typeface="+mj-ea"/>
              </a:rPr>
              <a:t>） </a:t>
            </a:r>
            <a:endParaRPr lang="en-US" altLang="ja-JP" sz="1600" b="1" dirty="0">
              <a:latin typeface="+mj-ea"/>
              <a:ea typeface="+mj-ea"/>
            </a:endParaRPr>
          </a:p>
        </p:txBody>
      </p:sp>
      <p:sp>
        <p:nvSpPr>
          <p:cNvPr id="8" name="Rectangle 5">
            <a:extLst>
              <a:ext uri="{FF2B5EF4-FFF2-40B4-BE49-F238E27FC236}">
                <a16:creationId xmlns:a16="http://schemas.microsoft.com/office/drawing/2014/main" id="{7FFA3C32-2FEE-EE75-3773-890748A381F5}"/>
              </a:ext>
            </a:extLst>
          </p:cNvPr>
          <p:cNvSpPr>
            <a:spLocks noChangeArrowheads="1"/>
          </p:cNvSpPr>
          <p:nvPr/>
        </p:nvSpPr>
        <p:spPr bwMode="auto">
          <a:xfrm>
            <a:off x="5088012" y="845641"/>
            <a:ext cx="2560846" cy="283283"/>
          </a:xfrm>
          <a:prstGeom prst="rect">
            <a:avLst/>
          </a:prstGeom>
          <a:noFill/>
          <a:ln w="9525">
            <a:noFill/>
            <a:miter lim="800000"/>
            <a:headEnd/>
            <a:tailEnd/>
          </a:ln>
        </p:spPr>
        <p:txBody>
          <a:bodyPr lIns="69595" tIns="34797" rIns="69595" bIns="34797"/>
          <a:lstStyle/>
          <a:p>
            <a:pPr marL="155994" eaLnBrk="1" hangingPunct="1">
              <a:spcBef>
                <a:spcPts val="152"/>
              </a:spcBef>
              <a:spcAft>
                <a:spcPts val="152"/>
              </a:spcAft>
              <a:defRPr/>
            </a:pPr>
            <a:r>
              <a:rPr lang="ja-JP" altLang="en-US" sz="1200" dirty="0">
                <a:latin typeface="ＭＳ Ｐゴシック" pitchFamily="50" charset="-128"/>
                <a:ea typeface="ＭＳ Ｐゴシック" charset="-128"/>
              </a:rPr>
              <a:t>（うち、一般会計：２億７</a:t>
            </a:r>
            <a:r>
              <a:rPr lang="ja-JP" altLang="en-US" sz="1200" dirty="0">
                <a:latin typeface="+mj-ea"/>
              </a:rPr>
              <a:t>，</a:t>
            </a:r>
            <a:r>
              <a:rPr lang="ja-JP" altLang="en-US" sz="1200" dirty="0">
                <a:latin typeface="ＭＳ Ｐゴシック" pitchFamily="50" charset="-128"/>
                <a:ea typeface="ＭＳ Ｐゴシック" charset="-128"/>
              </a:rPr>
              <a:t>７００万円）</a:t>
            </a:r>
          </a:p>
        </p:txBody>
      </p:sp>
      <p:sp>
        <p:nvSpPr>
          <p:cNvPr id="12" name="角丸四角形 30">
            <a:extLst>
              <a:ext uri="{FF2B5EF4-FFF2-40B4-BE49-F238E27FC236}">
                <a16:creationId xmlns:a16="http://schemas.microsoft.com/office/drawing/2014/main" id="{B9B71573-AF03-38BC-D1E8-A67CE701CC93}"/>
              </a:ext>
            </a:extLst>
          </p:cNvPr>
          <p:cNvSpPr/>
          <p:nvPr/>
        </p:nvSpPr>
        <p:spPr>
          <a:xfrm>
            <a:off x="138550" y="569968"/>
            <a:ext cx="288925" cy="288925"/>
          </a:xfrm>
          <a:prstGeom prst="roundRect">
            <a:avLst/>
          </a:prstGeom>
          <a:solidFill>
            <a:schemeClr val="bg1"/>
          </a:solidFill>
          <a:ln w="317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0" tIns="0" rIns="91400" bIns="35983" anchor="ctr"/>
          <a:lstStyle/>
          <a:p>
            <a:pPr algn="ctr" eaLnBrk="1" hangingPunct="1">
              <a:defRPr/>
            </a:pPr>
            <a:r>
              <a:rPr lang="ja-JP" altLang="en-US" b="1" dirty="0">
                <a:solidFill>
                  <a:schemeClr val="tx1"/>
                </a:solidFill>
                <a:latin typeface="HG丸ｺﾞｼｯｸM-PRO" pitchFamily="50" charset="-128"/>
                <a:ea typeface="HG丸ｺﾞｼｯｸM-PRO" pitchFamily="50" charset="-128"/>
              </a:rPr>
              <a:t>拡</a:t>
            </a:r>
          </a:p>
        </p:txBody>
      </p:sp>
      <p:grpSp>
        <p:nvGrpSpPr>
          <p:cNvPr id="15" name="グループ化 14">
            <a:extLst>
              <a:ext uri="{FF2B5EF4-FFF2-40B4-BE49-F238E27FC236}">
                <a16:creationId xmlns:a16="http://schemas.microsoft.com/office/drawing/2014/main" id="{231DF8F6-2DE0-4CAE-3B7A-31D2ED0C2279}"/>
              </a:ext>
            </a:extLst>
          </p:cNvPr>
          <p:cNvGrpSpPr/>
          <p:nvPr/>
        </p:nvGrpSpPr>
        <p:grpSpPr>
          <a:xfrm>
            <a:off x="138550" y="2098323"/>
            <a:ext cx="8135012" cy="814926"/>
            <a:chOff x="138550" y="2984353"/>
            <a:chExt cx="8135012" cy="814926"/>
          </a:xfrm>
        </p:grpSpPr>
        <p:sp>
          <p:nvSpPr>
            <p:cNvPr id="22" name="角丸四角形 21">
              <a:extLst>
                <a:ext uri="{FF2B5EF4-FFF2-40B4-BE49-F238E27FC236}">
                  <a16:creationId xmlns:a16="http://schemas.microsoft.com/office/drawing/2014/main" id="{F95B39F3-4061-4639-3C88-6222EEFB255F}"/>
                </a:ext>
              </a:extLst>
            </p:cNvPr>
            <p:cNvSpPr/>
            <p:nvPr/>
          </p:nvSpPr>
          <p:spPr>
            <a:xfrm>
              <a:off x="138550" y="3006602"/>
              <a:ext cx="288925" cy="288925"/>
            </a:xfrm>
            <a:prstGeom prst="roundRect">
              <a:avLst>
                <a:gd name="adj" fmla="val 50000"/>
              </a:avLst>
            </a:prstGeom>
            <a:solidFill>
              <a:schemeClr val="bg1"/>
            </a:solidFill>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0" tIns="0" rIns="91400" bIns="35983" anchor="ctr"/>
            <a:lstStyle>
              <a:defPPr>
                <a:defRPr lang="ja-JP"/>
              </a:defPPr>
              <a:lvl1pPr algn="l" rtl="0" eaLnBrk="0" fontAlgn="base" hangingPunct="0">
                <a:spcBef>
                  <a:spcPct val="0"/>
                </a:spcBef>
                <a:spcAft>
                  <a:spcPct val="0"/>
                </a:spcAft>
                <a:defRPr kumimoji="1" kern="1200">
                  <a:solidFill>
                    <a:schemeClr val="lt1"/>
                  </a:solidFill>
                  <a:latin typeface="+mn-lt"/>
                  <a:ea typeface="+mn-ea"/>
                  <a:cs typeface="+mn-cs"/>
                </a:defRPr>
              </a:lvl1pPr>
              <a:lvl2pPr marL="384175" indent="-42863" algn="l" rtl="0" eaLnBrk="0" fontAlgn="base" hangingPunct="0">
                <a:spcBef>
                  <a:spcPct val="0"/>
                </a:spcBef>
                <a:spcAft>
                  <a:spcPct val="0"/>
                </a:spcAft>
                <a:defRPr kumimoji="1" kern="1200">
                  <a:solidFill>
                    <a:schemeClr val="lt1"/>
                  </a:solidFill>
                  <a:latin typeface="+mn-lt"/>
                  <a:ea typeface="+mn-ea"/>
                  <a:cs typeface="+mn-cs"/>
                </a:defRPr>
              </a:lvl2pPr>
              <a:lvl3pPr marL="774700" indent="-92075" algn="l" rtl="0" eaLnBrk="0" fontAlgn="base" hangingPunct="0">
                <a:spcBef>
                  <a:spcPct val="0"/>
                </a:spcBef>
                <a:spcAft>
                  <a:spcPct val="0"/>
                </a:spcAft>
                <a:defRPr kumimoji="1" kern="1200">
                  <a:solidFill>
                    <a:schemeClr val="lt1"/>
                  </a:solidFill>
                  <a:latin typeface="+mn-lt"/>
                  <a:ea typeface="+mn-ea"/>
                  <a:cs typeface="+mn-cs"/>
                </a:defRPr>
              </a:lvl3pPr>
              <a:lvl4pPr marL="1163638" indent="-139700" algn="l" rtl="0" eaLnBrk="0" fontAlgn="base" hangingPunct="0">
                <a:spcBef>
                  <a:spcPct val="0"/>
                </a:spcBef>
                <a:spcAft>
                  <a:spcPct val="0"/>
                </a:spcAft>
                <a:defRPr kumimoji="1" kern="1200">
                  <a:solidFill>
                    <a:schemeClr val="lt1"/>
                  </a:solidFill>
                  <a:latin typeface="+mn-lt"/>
                  <a:ea typeface="+mn-ea"/>
                  <a:cs typeface="+mn-cs"/>
                </a:defRPr>
              </a:lvl4pPr>
              <a:lvl5pPr marL="1554163" indent="-188913" algn="l" rtl="0" eaLnBrk="0" fontAlgn="base" hangingPunct="0">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eaLnBrk="1" hangingPunct="1">
                <a:defRPr/>
              </a:pPr>
              <a:r>
                <a:rPr lang="ja-JP" altLang="en-US" b="1" dirty="0">
                  <a:solidFill>
                    <a:schemeClr val="tx1"/>
                  </a:solidFill>
                  <a:latin typeface="HG丸ｺﾞｼｯｸM-PRO" pitchFamily="50" charset="-128"/>
                  <a:ea typeface="HG丸ｺﾞｼｯｸM-PRO" pitchFamily="50" charset="-128"/>
                </a:rPr>
                <a:t>新</a:t>
              </a:r>
            </a:p>
          </p:txBody>
        </p:sp>
        <p:grpSp>
          <p:nvGrpSpPr>
            <p:cNvPr id="27" name="グループ化 26">
              <a:extLst>
                <a:ext uri="{FF2B5EF4-FFF2-40B4-BE49-F238E27FC236}">
                  <a16:creationId xmlns:a16="http://schemas.microsoft.com/office/drawing/2014/main" id="{95C20FFD-30E8-AAB5-2F35-6C8AF2BEDE39}"/>
                </a:ext>
              </a:extLst>
            </p:cNvPr>
            <p:cNvGrpSpPr/>
            <p:nvPr/>
          </p:nvGrpSpPr>
          <p:grpSpPr>
            <a:xfrm>
              <a:off x="397112" y="2984353"/>
              <a:ext cx="7876450" cy="814926"/>
              <a:chOff x="290339" y="-19166"/>
              <a:chExt cx="7876450" cy="665161"/>
            </a:xfrm>
          </p:grpSpPr>
          <p:sp>
            <p:nvSpPr>
              <p:cNvPr id="30" name="Rectangle 5">
                <a:extLst>
                  <a:ext uri="{FF2B5EF4-FFF2-40B4-BE49-F238E27FC236}">
                    <a16:creationId xmlns:a16="http://schemas.microsoft.com/office/drawing/2014/main" id="{7688F5EC-3931-2EA1-D29C-7265B9B545FA}"/>
                  </a:ext>
                </a:extLst>
              </p:cNvPr>
              <p:cNvSpPr>
                <a:spLocks noChangeArrowheads="1"/>
              </p:cNvSpPr>
              <p:nvPr/>
            </p:nvSpPr>
            <p:spPr bwMode="auto">
              <a:xfrm>
                <a:off x="290339" y="-19166"/>
                <a:ext cx="7478668" cy="294811"/>
              </a:xfrm>
              <a:prstGeom prst="rect">
                <a:avLst/>
              </a:prstGeom>
              <a:noFill/>
              <a:ln w="9525">
                <a:noFill/>
                <a:miter lim="800000"/>
                <a:headEnd/>
                <a:tailEnd/>
              </a:ln>
            </p:spPr>
            <p:txBody>
              <a:bodyPr lIns="69595" tIns="34797" rIns="69595" bIns="34797"/>
              <a:lstStyle/>
              <a:p>
                <a:pPr eaLnBrk="1" hangingPunct="1">
                  <a:lnSpc>
                    <a:spcPts val="2234"/>
                  </a:lnSpc>
                  <a:spcBef>
                    <a:spcPts val="152"/>
                  </a:spcBef>
                  <a:spcAft>
                    <a:spcPts val="152"/>
                  </a:spcAft>
                  <a:tabLst>
                    <a:tab pos="239713" algn="l"/>
                    <a:tab pos="3441700" algn="l"/>
                    <a:tab pos="3529013" algn="l"/>
                    <a:tab pos="4083050" algn="l"/>
                    <a:tab pos="4325938" algn="l"/>
                    <a:tab pos="4927600" algn="l"/>
                    <a:tab pos="5024438" algn="l"/>
                    <a:tab pos="5475288" algn="l"/>
                    <a:tab pos="5610225" algn="l"/>
                  </a:tabLst>
                  <a:defRPr/>
                </a:pPr>
                <a:r>
                  <a:rPr lang="ja-JP" altLang="en-US" sz="1600" b="1" dirty="0">
                    <a:latin typeface="ＭＳ Ｐゴシック" pitchFamily="50" charset="-128"/>
                    <a:ea typeface="ＭＳ Ｐゴシック" charset="-128"/>
                  </a:rPr>
                  <a:t>■</a:t>
                </a:r>
                <a:r>
                  <a:rPr lang="ja-JP" altLang="en-US" sz="1600" b="1" dirty="0">
                    <a:latin typeface="ＭＳ Ｐゴシック" pitchFamily="50" charset="-128"/>
                  </a:rPr>
                  <a:t> </a:t>
                </a:r>
                <a:r>
                  <a:rPr lang="ja-JP" altLang="ja-JP" sz="1600" b="1" dirty="0">
                    <a:latin typeface="ＭＳ Ｐゴシック" pitchFamily="50" charset="-128"/>
                    <a:ea typeface="ＭＳ Ｐゴシック" charset="-128"/>
                  </a:rPr>
                  <a:t>　</a:t>
                </a:r>
                <a:r>
                  <a:rPr lang="ja-JP" altLang="en-US" sz="1600" b="1" dirty="0">
                    <a:latin typeface="ＭＳ Ｐゴシック" pitchFamily="50" charset="-128"/>
                    <a:ea typeface="ＭＳ Ｐゴシック" charset="-128"/>
                  </a:rPr>
                  <a:t>働く世代の健康づくり支援事業　　　　　　　　　　　　　 （　　　 ４，３００万円） </a:t>
                </a:r>
                <a:endParaRPr lang="en-US" altLang="ja-JP" sz="1600" b="1" dirty="0">
                  <a:latin typeface="ＭＳ Ｐゴシック" pitchFamily="50" charset="-128"/>
                  <a:ea typeface="ＭＳ Ｐゴシック" charset="-128"/>
                </a:endParaRPr>
              </a:p>
            </p:txBody>
          </p:sp>
          <p:sp>
            <p:nvSpPr>
              <p:cNvPr id="31" name="Rectangle 5">
                <a:extLst>
                  <a:ext uri="{FF2B5EF4-FFF2-40B4-BE49-F238E27FC236}">
                    <a16:creationId xmlns:a16="http://schemas.microsoft.com/office/drawing/2014/main" id="{03141613-2088-F568-98BA-8F6479E6A853}"/>
                  </a:ext>
                </a:extLst>
              </p:cNvPr>
              <p:cNvSpPr>
                <a:spLocks noChangeArrowheads="1"/>
              </p:cNvSpPr>
              <p:nvPr/>
            </p:nvSpPr>
            <p:spPr bwMode="auto">
              <a:xfrm>
                <a:off x="333552" y="235805"/>
                <a:ext cx="7833237" cy="410190"/>
              </a:xfrm>
              <a:prstGeom prst="rect">
                <a:avLst/>
              </a:prstGeom>
              <a:noFill/>
              <a:ln w="9525">
                <a:noFill/>
                <a:miter lim="800000"/>
                <a:headEnd/>
                <a:tailEnd/>
              </a:ln>
            </p:spPr>
            <p:txBody>
              <a:bodyPr lIns="69595" tIns="34797" rIns="69595" bIns="34797"/>
              <a:lstStyle/>
              <a:p>
                <a:pPr marL="433943" indent="-277949" eaLnBrk="1" hangingPunct="1">
                  <a:spcBef>
                    <a:spcPts val="152"/>
                  </a:spcBef>
                  <a:spcAft>
                    <a:spcPts val="152"/>
                  </a:spcAft>
                  <a:buFont typeface="Wingdings" panose="05000000000000000000" pitchFamily="2" charset="2"/>
                  <a:buChar char="Ø"/>
                  <a:defRPr/>
                </a:pPr>
                <a:r>
                  <a:rPr lang="ja-JP" altLang="en-US" sz="1400" dirty="0">
                    <a:latin typeface="ＭＳ Ｐゴシック" pitchFamily="50" charset="-128"/>
                    <a:ea typeface="ＭＳ Ｐゴシック" charset="-128"/>
                  </a:rPr>
                  <a:t>働く世代の健康増進の環境づくりとして中小企業への健康経営導入を支援するとともに、　　　　　　　働く世代の健康づくりを支える関係団体との連携を強化</a:t>
                </a:r>
                <a:endParaRPr lang="en-US" altLang="ja-JP" sz="1400" dirty="0">
                  <a:latin typeface="ＭＳ Ｐゴシック" pitchFamily="50" charset="-128"/>
                  <a:ea typeface="ＭＳ Ｐゴシック" charset="-128"/>
                </a:endParaRPr>
              </a:p>
              <a:p>
                <a:pPr marL="155994" eaLnBrk="1" hangingPunct="1">
                  <a:spcBef>
                    <a:spcPts val="152"/>
                  </a:spcBef>
                  <a:spcAft>
                    <a:spcPts val="152"/>
                  </a:spcAft>
                  <a:defRPr/>
                </a:pPr>
                <a:r>
                  <a:rPr lang="ja-JP" altLang="en-US" sz="1400" dirty="0">
                    <a:latin typeface="ＭＳ Ｐゴシック" pitchFamily="50" charset="-128"/>
                    <a:ea typeface="ＭＳ Ｐゴシック" charset="-128"/>
                  </a:rPr>
                  <a:t>　　</a:t>
                </a:r>
                <a:endParaRPr lang="en-US" altLang="ja-JP" sz="1400" dirty="0">
                  <a:latin typeface="ＭＳ Ｐゴシック" pitchFamily="50" charset="-128"/>
                  <a:ea typeface="ＭＳ Ｐゴシック" charset="-128"/>
                </a:endParaRPr>
              </a:p>
            </p:txBody>
          </p:sp>
        </p:grpSp>
      </p:grpSp>
      <p:grpSp>
        <p:nvGrpSpPr>
          <p:cNvPr id="11" name="グループ化 10">
            <a:extLst>
              <a:ext uri="{FF2B5EF4-FFF2-40B4-BE49-F238E27FC236}">
                <a16:creationId xmlns:a16="http://schemas.microsoft.com/office/drawing/2014/main" id="{49DC7301-4ABD-0C81-110C-275705DDEA21}"/>
              </a:ext>
            </a:extLst>
          </p:cNvPr>
          <p:cNvGrpSpPr/>
          <p:nvPr/>
        </p:nvGrpSpPr>
        <p:grpSpPr>
          <a:xfrm>
            <a:off x="138550" y="2917567"/>
            <a:ext cx="8552028" cy="786607"/>
            <a:chOff x="138550" y="3792371"/>
            <a:chExt cx="8552028" cy="786607"/>
          </a:xfrm>
        </p:grpSpPr>
        <p:sp>
          <p:nvSpPr>
            <p:cNvPr id="25" name="角丸四角形 30">
              <a:extLst>
                <a:ext uri="{FF2B5EF4-FFF2-40B4-BE49-F238E27FC236}">
                  <a16:creationId xmlns:a16="http://schemas.microsoft.com/office/drawing/2014/main" id="{C106BB91-E51B-D44E-0A79-F2AE5F816B98}"/>
                </a:ext>
              </a:extLst>
            </p:cNvPr>
            <p:cNvSpPr/>
            <p:nvPr/>
          </p:nvSpPr>
          <p:spPr>
            <a:xfrm>
              <a:off x="138550" y="3792371"/>
              <a:ext cx="288925" cy="288925"/>
            </a:xfrm>
            <a:prstGeom prst="roundRect">
              <a:avLst/>
            </a:prstGeom>
            <a:solidFill>
              <a:schemeClr val="bg1"/>
            </a:solidFill>
            <a:ln w="317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0" tIns="0" rIns="91400" bIns="35983" anchor="ctr"/>
            <a:lstStyle/>
            <a:p>
              <a:pPr algn="ctr" eaLnBrk="1" hangingPunct="1">
                <a:defRPr/>
              </a:pPr>
              <a:r>
                <a:rPr lang="ja-JP" altLang="en-US" b="1" dirty="0">
                  <a:solidFill>
                    <a:schemeClr val="tx1"/>
                  </a:solidFill>
                  <a:latin typeface="HG丸ｺﾞｼｯｸM-PRO" pitchFamily="50" charset="-128"/>
                  <a:ea typeface="HG丸ｺﾞｼｯｸM-PRO" pitchFamily="50" charset="-128"/>
                </a:rPr>
                <a:t>拡</a:t>
              </a:r>
            </a:p>
          </p:txBody>
        </p:sp>
        <p:sp>
          <p:nvSpPr>
            <p:cNvPr id="35" name="Rectangle 5">
              <a:extLst>
                <a:ext uri="{FF2B5EF4-FFF2-40B4-BE49-F238E27FC236}">
                  <a16:creationId xmlns:a16="http://schemas.microsoft.com/office/drawing/2014/main" id="{A7DAA54F-ABA0-7AB4-E872-FBB0CB59067B}"/>
                </a:ext>
              </a:extLst>
            </p:cNvPr>
            <p:cNvSpPr>
              <a:spLocks noChangeArrowheads="1"/>
            </p:cNvSpPr>
            <p:nvPr/>
          </p:nvSpPr>
          <p:spPr bwMode="auto">
            <a:xfrm>
              <a:off x="440323" y="4080769"/>
              <a:ext cx="8250255" cy="498209"/>
            </a:xfrm>
            <a:prstGeom prst="rect">
              <a:avLst/>
            </a:prstGeom>
            <a:noFill/>
            <a:ln w="9525">
              <a:noFill/>
              <a:miter lim="800000"/>
              <a:headEnd/>
              <a:tailEnd/>
            </a:ln>
          </p:spPr>
          <p:txBody>
            <a:bodyPr lIns="69595" tIns="34797" rIns="69595" bIns="34797"/>
            <a:lstStyle/>
            <a:p>
              <a:pPr marL="433943" indent="-277949" eaLnBrk="1" hangingPunct="1">
                <a:spcBef>
                  <a:spcPts val="152"/>
                </a:spcBef>
                <a:spcAft>
                  <a:spcPts val="152"/>
                </a:spcAft>
                <a:buFont typeface="Wingdings" panose="05000000000000000000" pitchFamily="2" charset="2"/>
                <a:buChar char="Ø"/>
                <a:defRPr/>
              </a:pPr>
              <a:r>
                <a:rPr lang="ja-JP" altLang="en-US" sz="1400" dirty="0"/>
                <a:t>市民の健康増進と健康寿命の延伸を図るため、自己負担金を無償化</a:t>
              </a:r>
              <a:r>
                <a:rPr lang="ja-JP" altLang="en-US" sz="1400" dirty="0">
                  <a:latin typeface="ＭＳ Ｐゴシック" pitchFamily="50" charset="-128"/>
                  <a:ea typeface="ＭＳ Ｐゴシック" charset="-128"/>
                </a:rPr>
                <a:t>　　</a:t>
              </a:r>
              <a:endParaRPr lang="en-US" altLang="ja-JP" sz="1400" dirty="0">
                <a:latin typeface="ＭＳ Ｐゴシック" pitchFamily="50" charset="-128"/>
                <a:ea typeface="ＭＳ Ｐゴシック" charset="-128"/>
              </a:endParaRPr>
            </a:p>
          </p:txBody>
        </p:sp>
        <p:sp>
          <p:nvSpPr>
            <p:cNvPr id="36" name="Rectangle 5">
              <a:extLst>
                <a:ext uri="{FF2B5EF4-FFF2-40B4-BE49-F238E27FC236}">
                  <a16:creationId xmlns:a16="http://schemas.microsoft.com/office/drawing/2014/main" id="{96834B6F-4E5A-95AA-3DC1-DA8E967C4A22}"/>
                </a:ext>
              </a:extLst>
            </p:cNvPr>
            <p:cNvSpPr>
              <a:spLocks noChangeArrowheads="1"/>
            </p:cNvSpPr>
            <p:nvPr/>
          </p:nvSpPr>
          <p:spPr bwMode="auto">
            <a:xfrm>
              <a:off x="407156" y="3793576"/>
              <a:ext cx="7478668" cy="294811"/>
            </a:xfrm>
            <a:prstGeom prst="rect">
              <a:avLst/>
            </a:prstGeom>
            <a:noFill/>
            <a:ln w="9525">
              <a:noFill/>
              <a:miter lim="800000"/>
              <a:headEnd/>
              <a:tailEnd/>
            </a:ln>
          </p:spPr>
          <p:txBody>
            <a:bodyPr lIns="69595" tIns="34797" rIns="69595" bIns="34797"/>
            <a:lstStyle/>
            <a:p>
              <a:pPr eaLnBrk="1" hangingPunct="1">
                <a:lnSpc>
                  <a:spcPts val="2234"/>
                </a:lnSpc>
                <a:spcBef>
                  <a:spcPts val="152"/>
                </a:spcBef>
                <a:spcAft>
                  <a:spcPts val="152"/>
                </a:spcAft>
                <a:tabLst>
                  <a:tab pos="239713" algn="l"/>
                  <a:tab pos="3441700" algn="l"/>
                  <a:tab pos="3529013" algn="l"/>
                  <a:tab pos="4083050" algn="l"/>
                  <a:tab pos="4325938" algn="l"/>
                  <a:tab pos="4927600" algn="l"/>
                  <a:tab pos="5024438" algn="l"/>
                  <a:tab pos="5475288" algn="l"/>
                  <a:tab pos="5610225" algn="l"/>
                </a:tabLst>
                <a:defRPr/>
              </a:pPr>
              <a:r>
                <a:rPr lang="ja-JP" altLang="en-US" sz="1600" b="1" dirty="0">
                  <a:latin typeface="ＭＳ Ｐゴシック" pitchFamily="50" charset="-128"/>
                  <a:ea typeface="ＭＳ Ｐゴシック" charset="-128"/>
                </a:rPr>
                <a:t>■</a:t>
              </a:r>
              <a:r>
                <a:rPr lang="ja-JP" altLang="en-US" sz="1600" b="1" dirty="0">
                  <a:latin typeface="ＭＳ Ｐゴシック" pitchFamily="50" charset="-128"/>
                </a:rPr>
                <a:t> </a:t>
              </a:r>
              <a:r>
                <a:rPr lang="ja-JP" altLang="ja-JP" sz="1600" b="1" dirty="0">
                  <a:latin typeface="ＭＳ Ｐゴシック" pitchFamily="50" charset="-128"/>
                  <a:ea typeface="ＭＳ Ｐゴシック" charset="-128"/>
                </a:rPr>
                <a:t>　</a:t>
              </a:r>
              <a:r>
                <a:rPr lang="ja-JP" altLang="en-US" sz="1600" b="1" dirty="0">
                  <a:latin typeface="ＭＳ Ｐゴシック" pitchFamily="50" charset="-128"/>
                  <a:ea typeface="ＭＳ Ｐゴシック" charset="-128"/>
                </a:rPr>
                <a:t>歯周病検診の無償化　　　　　　　　　　　　　　　　　　　（　　　  ２，０００万円） </a:t>
              </a:r>
              <a:endParaRPr lang="en-US" altLang="ja-JP" sz="1600" b="1" dirty="0">
                <a:latin typeface="ＭＳ Ｐゴシック" pitchFamily="50" charset="-128"/>
                <a:ea typeface="ＭＳ Ｐゴシック" charset="-128"/>
              </a:endParaRPr>
            </a:p>
          </p:txBody>
        </p:sp>
      </p:grpSp>
      <p:grpSp>
        <p:nvGrpSpPr>
          <p:cNvPr id="37" name="グループ化 36">
            <a:extLst>
              <a:ext uri="{FF2B5EF4-FFF2-40B4-BE49-F238E27FC236}">
                <a16:creationId xmlns:a16="http://schemas.microsoft.com/office/drawing/2014/main" id="{BDFC31AA-7AD4-A649-9166-03A85E75BCDB}"/>
              </a:ext>
            </a:extLst>
          </p:cNvPr>
          <p:cNvGrpSpPr/>
          <p:nvPr/>
        </p:nvGrpSpPr>
        <p:grpSpPr>
          <a:xfrm>
            <a:off x="385428" y="4360281"/>
            <a:ext cx="8505747" cy="842081"/>
            <a:chOff x="310848" y="3856836"/>
            <a:chExt cx="8505747" cy="842081"/>
          </a:xfrm>
        </p:grpSpPr>
        <p:sp>
          <p:nvSpPr>
            <p:cNvPr id="38" name="Rectangle 5">
              <a:extLst>
                <a:ext uri="{FF2B5EF4-FFF2-40B4-BE49-F238E27FC236}">
                  <a16:creationId xmlns:a16="http://schemas.microsoft.com/office/drawing/2014/main" id="{4996A38C-4F57-1FD0-0517-9B7A69A0A5A4}"/>
                </a:ext>
              </a:extLst>
            </p:cNvPr>
            <p:cNvSpPr>
              <a:spLocks noChangeArrowheads="1"/>
            </p:cNvSpPr>
            <p:nvPr/>
          </p:nvSpPr>
          <p:spPr bwMode="auto">
            <a:xfrm>
              <a:off x="322532" y="3856836"/>
              <a:ext cx="8494063" cy="395501"/>
            </a:xfrm>
            <a:prstGeom prst="rect">
              <a:avLst/>
            </a:prstGeom>
            <a:noFill/>
            <a:ln w="9525">
              <a:noFill/>
              <a:miter lim="800000"/>
              <a:headEnd/>
              <a:tailEnd/>
            </a:ln>
          </p:spPr>
          <p:txBody>
            <a:bodyPr lIns="77929" tIns="38964" rIns="77929" bIns="38964"/>
            <a:lstStyle/>
            <a:p>
              <a:pPr eaLnBrk="1" hangingPunct="1">
                <a:lnSpc>
                  <a:spcPts val="2500"/>
                </a:lnSpc>
                <a:spcBef>
                  <a:spcPts val="170"/>
                </a:spcBef>
                <a:spcAft>
                  <a:spcPts val="170"/>
                </a:spcAft>
                <a:tabLst>
                  <a:tab pos="269875" algn="l"/>
                  <a:tab pos="3852863" algn="l"/>
                  <a:tab pos="3951288" algn="l"/>
                  <a:tab pos="4572000" algn="l"/>
                  <a:tab pos="4843463" algn="l"/>
                  <a:tab pos="6281738" algn="l"/>
                </a:tabLst>
                <a:defRPr/>
              </a:pPr>
              <a:r>
                <a:rPr lang="ja-JP" altLang="en-US" sz="1600" b="1" dirty="0">
                  <a:latin typeface="ＭＳ Ｐゴシック" pitchFamily="50" charset="-128"/>
                  <a:ea typeface="ＭＳ Ｐゴシック" charset="-128"/>
                </a:rPr>
                <a:t>■</a:t>
              </a:r>
              <a:r>
                <a:rPr lang="ja-JP" altLang="en-US" sz="1600" b="1" dirty="0">
                  <a:latin typeface="ＭＳ Ｐゴシック" pitchFamily="50" charset="-128"/>
                </a:rPr>
                <a:t> </a:t>
              </a:r>
              <a:r>
                <a:rPr lang="ja-JP" altLang="ja-JP" sz="1600" b="1" dirty="0">
                  <a:latin typeface="ＭＳ Ｐゴシック" pitchFamily="50" charset="-128"/>
                  <a:ea typeface="ＭＳ Ｐゴシック" charset="-128"/>
                </a:rPr>
                <a:t>　</a:t>
              </a:r>
              <a:r>
                <a:rPr lang="ja-JP" altLang="en-US" sz="1600" b="1" dirty="0">
                  <a:latin typeface="ＭＳ Ｐゴシック" pitchFamily="50" charset="-128"/>
                  <a:ea typeface="ＭＳ Ｐゴシック" charset="-128"/>
                </a:rPr>
                <a:t>保健所庁舎整備</a:t>
              </a:r>
              <a:r>
                <a:rPr lang="ja-JP" altLang="en-US" sz="1600" b="1" dirty="0">
                  <a:solidFill>
                    <a:schemeClr val="accent4"/>
                  </a:solidFill>
                  <a:latin typeface="ＭＳ Ｐゴシック" pitchFamily="50" charset="-128"/>
                  <a:ea typeface="ＭＳ Ｐゴシック" charset="-128"/>
                </a:rPr>
                <a:t>事業　　　　　　　　　　　　　　　　　　  （ １７</a:t>
              </a:r>
              <a:r>
                <a:rPr lang="zh-TW" altLang="en-US" sz="1600" b="1" dirty="0">
                  <a:solidFill>
                    <a:schemeClr val="accent4"/>
                  </a:solidFill>
                  <a:latin typeface="ＭＳ Ｐゴシック" pitchFamily="50" charset="-128"/>
                  <a:ea typeface="ＭＳ Ｐゴシック" charset="-128"/>
                </a:rPr>
                <a:t>億</a:t>
              </a:r>
              <a:r>
                <a:rPr lang="ja-JP" altLang="en-US" sz="1600" b="1" dirty="0">
                  <a:solidFill>
                    <a:schemeClr val="accent4"/>
                  </a:solidFill>
                  <a:latin typeface="ＭＳ Ｐゴシック" pitchFamily="50" charset="-128"/>
                  <a:ea typeface="ＭＳ Ｐゴシック" charset="-128"/>
                </a:rPr>
                <a:t>　 ５００</a:t>
              </a:r>
              <a:r>
                <a:rPr lang="zh-TW" altLang="en-US" sz="1600" b="1" dirty="0">
                  <a:solidFill>
                    <a:schemeClr val="accent4"/>
                  </a:solidFill>
                  <a:latin typeface="ＭＳ Ｐゴシック" pitchFamily="50" charset="-128"/>
                  <a:ea typeface="ＭＳ Ｐゴシック" charset="-128"/>
                </a:rPr>
                <a:t>万円</a:t>
              </a:r>
              <a:r>
                <a:rPr lang="ja-JP" altLang="en-US" sz="1600" b="1" dirty="0">
                  <a:solidFill>
                    <a:schemeClr val="accent4"/>
                  </a:solidFill>
                  <a:latin typeface="ＭＳ Ｐゴシック" pitchFamily="50" charset="-128"/>
                  <a:ea typeface="ＭＳ Ｐゴシック" charset="-128"/>
                </a:rPr>
                <a:t>）</a:t>
              </a:r>
              <a:endParaRPr lang="en-US" altLang="ja-JP" sz="1600" b="1" dirty="0">
                <a:solidFill>
                  <a:schemeClr val="accent4"/>
                </a:solidFill>
                <a:latin typeface="ＭＳ Ｐゴシック" pitchFamily="50" charset="-128"/>
                <a:ea typeface="ＭＳ Ｐゴシック" charset="-128"/>
              </a:endParaRPr>
            </a:p>
            <a:p>
              <a:pPr eaLnBrk="1" hangingPunct="1">
                <a:lnSpc>
                  <a:spcPts val="2500"/>
                </a:lnSpc>
                <a:spcBef>
                  <a:spcPts val="170"/>
                </a:spcBef>
                <a:spcAft>
                  <a:spcPts val="170"/>
                </a:spcAft>
                <a:tabLst>
                  <a:tab pos="269875" algn="l"/>
                  <a:tab pos="3852863" algn="l"/>
                  <a:tab pos="3951288" algn="l"/>
                  <a:tab pos="4572000" algn="l"/>
                  <a:tab pos="4843463" algn="l"/>
                  <a:tab pos="6281738" algn="l"/>
                </a:tabLst>
                <a:defRPr/>
              </a:pPr>
              <a:endParaRPr lang="en-US" altLang="ja-JP" sz="1600" b="1" dirty="0">
                <a:solidFill>
                  <a:schemeClr val="accent4"/>
                </a:solidFill>
                <a:latin typeface="ＭＳ Ｐゴシック" pitchFamily="50" charset="-128"/>
                <a:ea typeface="ＭＳ Ｐゴシック" charset="-128"/>
              </a:endParaRPr>
            </a:p>
            <a:p>
              <a:pPr eaLnBrk="1" hangingPunct="1">
                <a:lnSpc>
                  <a:spcPts val="2500"/>
                </a:lnSpc>
                <a:spcBef>
                  <a:spcPts val="170"/>
                </a:spcBef>
                <a:spcAft>
                  <a:spcPts val="170"/>
                </a:spcAft>
                <a:tabLst>
                  <a:tab pos="269875" algn="l"/>
                  <a:tab pos="3852863" algn="l"/>
                  <a:tab pos="3951288" algn="l"/>
                  <a:tab pos="4572000" algn="l"/>
                  <a:tab pos="4843463" algn="l"/>
                  <a:tab pos="6281738" algn="l"/>
                </a:tabLst>
                <a:defRPr/>
              </a:pPr>
              <a:r>
                <a:rPr lang="ja-JP" altLang="en-US" sz="1600" b="1" dirty="0">
                  <a:solidFill>
                    <a:srgbClr val="FF0000"/>
                  </a:solidFill>
                  <a:latin typeface="ＭＳ Ｐゴシック" pitchFamily="50" charset="-128"/>
                  <a:ea typeface="ＭＳ Ｐゴシック" charset="-128"/>
                </a:rPr>
                <a:t> </a:t>
              </a:r>
              <a:endParaRPr lang="en-US" altLang="ja-JP" sz="1400" b="1" dirty="0">
                <a:solidFill>
                  <a:srgbClr val="FF0000"/>
                </a:solidFill>
                <a:latin typeface="ＭＳ Ｐゴシック" pitchFamily="50" charset="-128"/>
                <a:ea typeface="ＭＳ Ｐゴシック" charset="-128"/>
              </a:endParaRPr>
            </a:p>
          </p:txBody>
        </p:sp>
        <p:sp>
          <p:nvSpPr>
            <p:cNvPr id="39" name="Rectangle 5">
              <a:extLst>
                <a:ext uri="{FF2B5EF4-FFF2-40B4-BE49-F238E27FC236}">
                  <a16:creationId xmlns:a16="http://schemas.microsoft.com/office/drawing/2014/main" id="{46A73CCE-32EA-0494-295D-0EB1B610852E}"/>
                </a:ext>
              </a:extLst>
            </p:cNvPr>
            <p:cNvSpPr>
              <a:spLocks noChangeArrowheads="1"/>
            </p:cNvSpPr>
            <p:nvPr/>
          </p:nvSpPr>
          <p:spPr bwMode="auto">
            <a:xfrm>
              <a:off x="310848" y="4196728"/>
              <a:ext cx="8305151" cy="502189"/>
            </a:xfrm>
            <a:prstGeom prst="rect">
              <a:avLst/>
            </a:prstGeom>
            <a:noFill/>
            <a:ln w="9525">
              <a:noFill/>
              <a:miter lim="800000"/>
              <a:headEnd/>
              <a:tailEnd/>
            </a:ln>
          </p:spPr>
          <p:txBody>
            <a:bodyPr lIns="77929" tIns="38964" rIns="77929" bIns="38964"/>
            <a:lstStyle/>
            <a:p>
              <a:pPr marL="485775" indent="-311150" eaLnBrk="1" hangingPunct="1">
                <a:lnSpc>
                  <a:spcPts val="1500"/>
                </a:lnSpc>
                <a:spcBef>
                  <a:spcPts val="170"/>
                </a:spcBef>
                <a:spcAft>
                  <a:spcPts val="170"/>
                </a:spcAft>
                <a:buFont typeface="Wingdings" panose="05000000000000000000" pitchFamily="2" charset="2"/>
                <a:buChar char="Ø"/>
                <a:defRPr/>
              </a:pPr>
              <a:r>
                <a:rPr lang="ja-JP" altLang="en-US" sz="1400" dirty="0">
                  <a:latin typeface="ＭＳ Ｐゴシック" panose="020B0600070205080204" pitchFamily="50" charset="-128"/>
                </a:rPr>
                <a:t>将来の大規模感染症発生時も想定し、一元的な対応を効果的かつ機動的に行うことができる保健所　施設として、もとヴィアーレ大阪を改修（令和８年度運用開始予定）</a:t>
              </a:r>
              <a:endParaRPr lang="en-US" altLang="ja-JP" sz="1400" dirty="0">
                <a:latin typeface="ＭＳ Ｐゴシック" panose="020B0600070205080204" pitchFamily="50" charset="-128"/>
              </a:endParaRPr>
            </a:p>
          </p:txBody>
        </p:sp>
      </p:grpSp>
      <p:grpSp>
        <p:nvGrpSpPr>
          <p:cNvPr id="20" name="グループ化 19">
            <a:extLst>
              <a:ext uri="{FF2B5EF4-FFF2-40B4-BE49-F238E27FC236}">
                <a16:creationId xmlns:a16="http://schemas.microsoft.com/office/drawing/2014/main" id="{6807CD8F-54CC-B5D6-5A35-56D5409C5D6C}"/>
              </a:ext>
            </a:extLst>
          </p:cNvPr>
          <p:cNvGrpSpPr/>
          <p:nvPr/>
        </p:nvGrpSpPr>
        <p:grpSpPr>
          <a:xfrm>
            <a:off x="138550" y="3484874"/>
            <a:ext cx="8135011" cy="976209"/>
            <a:chOff x="138550" y="2082366"/>
            <a:chExt cx="8135011" cy="976209"/>
          </a:xfrm>
        </p:grpSpPr>
        <p:grpSp>
          <p:nvGrpSpPr>
            <p:cNvPr id="17" name="グループ化 16">
              <a:extLst>
                <a:ext uri="{FF2B5EF4-FFF2-40B4-BE49-F238E27FC236}">
                  <a16:creationId xmlns:a16="http://schemas.microsoft.com/office/drawing/2014/main" id="{BEDD6BEC-691D-6F64-8B27-F24BA09B8177}"/>
                </a:ext>
              </a:extLst>
            </p:cNvPr>
            <p:cNvGrpSpPr/>
            <p:nvPr/>
          </p:nvGrpSpPr>
          <p:grpSpPr>
            <a:xfrm>
              <a:off x="138550" y="2082366"/>
              <a:ext cx="8135011" cy="803041"/>
              <a:chOff x="138550" y="2082366"/>
              <a:chExt cx="8135011" cy="803041"/>
            </a:xfrm>
          </p:grpSpPr>
          <p:sp>
            <p:nvSpPr>
              <p:cNvPr id="2" name="Rectangle 5">
                <a:extLst>
                  <a:ext uri="{FF2B5EF4-FFF2-40B4-BE49-F238E27FC236}">
                    <a16:creationId xmlns:a16="http://schemas.microsoft.com/office/drawing/2014/main" id="{EC250002-C39A-5368-E00F-7D12A0EB87A2}"/>
                  </a:ext>
                </a:extLst>
              </p:cNvPr>
              <p:cNvSpPr>
                <a:spLocks noChangeArrowheads="1"/>
              </p:cNvSpPr>
              <p:nvPr/>
            </p:nvSpPr>
            <p:spPr bwMode="auto">
              <a:xfrm>
                <a:off x="385428" y="2082366"/>
                <a:ext cx="7522124" cy="390440"/>
              </a:xfrm>
              <a:prstGeom prst="rect">
                <a:avLst/>
              </a:prstGeom>
              <a:noFill/>
              <a:ln w="9525">
                <a:noFill/>
                <a:miter lim="800000"/>
                <a:headEnd/>
                <a:tailEnd/>
              </a:ln>
            </p:spPr>
            <p:txBody>
              <a:bodyPr lIns="69595" tIns="34797" rIns="69595" bIns="34797"/>
              <a:lstStyle/>
              <a:p>
                <a:pPr eaLnBrk="1" hangingPunct="1">
                  <a:lnSpc>
                    <a:spcPts val="2234"/>
                  </a:lnSpc>
                  <a:spcBef>
                    <a:spcPts val="152"/>
                  </a:spcBef>
                  <a:spcAft>
                    <a:spcPts val="152"/>
                  </a:spcAft>
                  <a:tabLst>
                    <a:tab pos="239713" algn="l"/>
                    <a:tab pos="3441700" algn="l"/>
                    <a:tab pos="3529013" algn="l"/>
                    <a:tab pos="4083050" algn="l"/>
                    <a:tab pos="4325938" algn="l"/>
                    <a:tab pos="4927600" algn="l"/>
                    <a:tab pos="5475288" algn="l"/>
                    <a:tab pos="5610225" algn="l"/>
                    <a:tab pos="6551613" algn="l"/>
                  </a:tabLst>
                  <a:defRPr/>
                </a:pPr>
                <a:r>
                  <a:rPr lang="ja-JP" altLang="en-US" sz="1600" b="1" dirty="0">
                    <a:latin typeface="ＭＳ Ｐゴシック" pitchFamily="50" charset="-128"/>
                    <a:ea typeface="ＭＳ Ｐゴシック" charset="-128"/>
                  </a:rPr>
                  <a:t>■</a:t>
                </a:r>
                <a:r>
                  <a:rPr lang="ja-JP" altLang="en-US" sz="1600" b="1" dirty="0">
                    <a:latin typeface="ＭＳ Ｐゴシック" pitchFamily="50" charset="-128"/>
                  </a:rPr>
                  <a:t> </a:t>
                </a:r>
                <a:r>
                  <a:rPr lang="ja-JP" altLang="ja-JP" sz="1600" b="1" dirty="0">
                    <a:latin typeface="ＭＳ Ｐゴシック" pitchFamily="50" charset="-128"/>
                    <a:ea typeface="ＭＳ Ｐゴシック" charset="-128"/>
                  </a:rPr>
                  <a:t>　</a:t>
                </a:r>
                <a:r>
                  <a:rPr lang="ja-JP" altLang="en-US" sz="1600" b="1" dirty="0">
                    <a:latin typeface="ＭＳ Ｐゴシック" pitchFamily="50" charset="-128"/>
                    <a:ea typeface="ＭＳ Ｐゴシック" charset="-128"/>
                  </a:rPr>
                  <a:t>依存症対策支援事業　　　　　　　　　　　　　　　　　　　 （ ２億 ８，９００万円） </a:t>
                </a:r>
                <a:endParaRPr lang="en-US" altLang="ja-JP" sz="1600" b="1" dirty="0">
                  <a:latin typeface="ＭＳ Ｐゴシック" pitchFamily="50" charset="-128"/>
                  <a:ea typeface="ＭＳ Ｐゴシック" charset="-128"/>
                </a:endParaRPr>
              </a:p>
            </p:txBody>
          </p:sp>
          <p:sp>
            <p:nvSpPr>
              <p:cNvPr id="19" name="Rectangle 5">
                <a:extLst>
                  <a:ext uri="{FF2B5EF4-FFF2-40B4-BE49-F238E27FC236}">
                    <a16:creationId xmlns:a16="http://schemas.microsoft.com/office/drawing/2014/main" id="{D8651474-8346-2760-2478-CC9E069B12D4}"/>
                  </a:ext>
                </a:extLst>
              </p:cNvPr>
              <p:cNvSpPr>
                <a:spLocks noChangeArrowheads="1"/>
              </p:cNvSpPr>
              <p:nvPr/>
            </p:nvSpPr>
            <p:spPr bwMode="auto">
              <a:xfrm>
                <a:off x="442688" y="2377115"/>
                <a:ext cx="7830873" cy="508292"/>
              </a:xfrm>
              <a:prstGeom prst="rect">
                <a:avLst/>
              </a:prstGeom>
              <a:noFill/>
              <a:ln w="9525">
                <a:noFill/>
                <a:miter lim="800000"/>
                <a:headEnd/>
                <a:tailEnd/>
              </a:ln>
            </p:spPr>
            <p:txBody>
              <a:bodyPr lIns="69595" tIns="34797" rIns="69595" bIns="34797"/>
              <a:lstStyle/>
              <a:p>
                <a:pPr marL="433943" indent="-277949" eaLnBrk="1" hangingPunct="1">
                  <a:lnSpc>
                    <a:spcPts val="1500"/>
                  </a:lnSpc>
                  <a:spcBef>
                    <a:spcPts val="152"/>
                  </a:spcBef>
                  <a:spcAft>
                    <a:spcPts val="152"/>
                  </a:spcAft>
                  <a:buFont typeface="Wingdings" panose="05000000000000000000" pitchFamily="2" charset="2"/>
                  <a:buChar char="Ø"/>
                  <a:defRPr/>
                </a:pPr>
                <a:r>
                  <a:rPr lang="ja-JP" altLang="en-US" sz="1400" dirty="0">
                    <a:latin typeface="ＭＳ Ｐゴシック" pitchFamily="50" charset="-128"/>
                    <a:ea typeface="ＭＳ Ｐゴシック" charset="-128"/>
                  </a:rPr>
                  <a:t>大阪府と共同で設置する「（仮称）大阪依存症対策センター」の開設に向けて、基本計画の作成に取り組むとともに、高度専門人材の確保及び養成等、機能の具体化のための取組を推進</a:t>
                </a:r>
                <a:endParaRPr lang="en-US" altLang="ja-JP" sz="1400" dirty="0">
                  <a:latin typeface="ＭＳ Ｐゴシック" pitchFamily="50" charset="-128"/>
                  <a:ea typeface="ＭＳ Ｐゴシック" charset="-128"/>
                </a:endParaRPr>
              </a:p>
            </p:txBody>
          </p:sp>
          <p:sp>
            <p:nvSpPr>
              <p:cNvPr id="14" name="角丸四角形 30">
                <a:extLst>
                  <a:ext uri="{FF2B5EF4-FFF2-40B4-BE49-F238E27FC236}">
                    <a16:creationId xmlns:a16="http://schemas.microsoft.com/office/drawing/2014/main" id="{CFFD12D9-6044-F082-F703-0213FB84B59F}"/>
                  </a:ext>
                </a:extLst>
              </p:cNvPr>
              <p:cNvSpPr/>
              <p:nvPr/>
            </p:nvSpPr>
            <p:spPr>
              <a:xfrm>
                <a:off x="138550" y="2101775"/>
                <a:ext cx="288925" cy="288925"/>
              </a:xfrm>
              <a:prstGeom prst="roundRect">
                <a:avLst/>
              </a:prstGeom>
              <a:solidFill>
                <a:schemeClr val="bg1"/>
              </a:solidFill>
              <a:ln w="317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0" tIns="0" rIns="91400" bIns="35983" anchor="ctr"/>
              <a:lstStyle/>
              <a:p>
                <a:pPr algn="ctr" eaLnBrk="1" hangingPunct="1">
                  <a:defRPr/>
                </a:pPr>
                <a:r>
                  <a:rPr lang="ja-JP" altLang="en-US" b="1" dirty="0">
                    <a:solidFill>
                      <a:schemeClr val="tx1"/>
                    </a:solidFill>
                    <a:latin typeface="HG丸ｺﾞｼｯｸM-PRO" pitchFamily="50" charset="-128"/>
                    <a:ea typeface="HG丸ｺﾞｼｯｸM-PRO" pitchFamily="50" charset="-128"/>
                  </a:rPr>
                  <a:t>拡</a:t>
                </a:r>
              </a:p>
            </p:txBody>
          </p:sp>
        </p:grpSp>
        <p:sp>
          <p:nvSpPr>
            <p:cNvPr id="6" name="Rectangle 5">
              <a:extLst>
                <a:ext uri="{FF2B5EF4-FFF2-40B4-BE49-F238E27FC236}">
                  <a16:creationId xmlns:a16="http://schemas.microsoft.com/office/drawing/2014/main" id="{CBBF4F96-8502-C4BA-20EC-7327048B442C}"/>
                </a:ext>
              </a:extLst>
            </p:cNvPr>
            <p:cNvSpPr>
              <a:spLocks noChangeArrowheads="1"/>
            </p:cNvSpPr>
            <p:nvPr/>
          </p:nvSpPr>
          <p:spPr bwMode="auto">
            <a:xfrm>
              <a:off x="432209" y="2766522"/>
              <a:ext cx="7239162" cy="292053"/>
            </a:xfrm>
            <a:prstGeom prst="rect">
              <a:avLst/>
            </a:prstGeom>
            <a:noFill/>
            <a:ln w="9525">
              <a:noFill/>
              <a:miter lim="800000"/>
              <a:headEnd/>
              <a:tailEnd/>
            </a:ln>
          </p:spPr>
          <p:txBody>
            <a:bodyPr lIns="69595" tIns="34797" rIns="69595" bIns="34797"/>
            <a:lstStyle/>
            <a:p>
              <a:pPr marL="433943" indent="-277949" eaLnBrk="1" hangingPunct="1">
                <a:lnSpc>
                  <a:spcPts val="1500"/>
                </a:lnSpc>
                <a:spcBef>
                  <a:spcPts val="152"/>
                </a:spcBef>
                <a:spcAft>
                  <a:spcPts val="152"/>
                </a:spcAft>
                <a:buFont typeface="Wingdings" panose="05000000000000000000" pitchFamily="2" charset="2"/>
                <a:buChar char="Ø"/>
                <a:defRPr/>
              </a:pPr>
              <a:r>
                <a:rPr lang="ja-JP" altLang="en-US" sz="1400" dirty="0">
                  <a:latin typeface="ＭＳ Ｐゴシック" pitchFamily="50" charset="-128"/>
                  <a:ea typeface="ＭＳ Ｐゴシック" charset="-128"/>
                </a:rPr>
                <a:t>若年層を対象とした予防啓発、相談支援体制を充実</a:t>
              </a:r>
              <a:endParaRPr lang="en-US" altLang="ja-JP" sz="1400" dirty="0">
                <a:latin typeface="ＭＳ Ｐゴシック" pitchFamily="50" charset="-128"/>
                <a:ea typeface="ＭＳ Ｐゴシック" charset="-128"/>
              </a:endParaRPr>
            </a:p>
          </p:txBody>
        </p:sp>
      </p:grpSp>
      <p:sp>
        <p:nvSpPr>
          <p:cNvPr id="21" name="Rectangle 5">
            <a:extLst>
              <a:ext uri="{FF2B5EF4-FFF2-40B4-BE49-F238E27FC236}">
                <a16:creationId xmlns:a16="http://schemas.microsoft.com/office/drawing/2014/main" id="{2CCB8D6C-75B8-2FD1-4F9C-39F68464F07A}"/>
              </a:ext>
            </a:extLst>
          </p:cNvPr>
          <p:cNvSpPr>
            <a:spLocks noChangeArrowheads="1"/>
          </p:cNvSpPr>
          <p:nvPr/>
        </p:nvSpPr>
        <p:spPr bwMode="auto">
          <a:xfrm>
            <a:off x="453492" y="1181962"/>
            <a:ext cx="7475362" cy="1032750"/>
          </a:xfrm>
          <a:prstGeom prst="rect">
            <a:avLst/>
          </a:prstGeom>
          <a:noFill/>
          <a:ln w="9525">
            <a:noFill/>
            <a:miter lim="800000"/>
            <a:headEnd/>
            <a:tailEnd/>
          </a:ln>
        </p:spPr>
        <p:txBody>
          <a:bodyPr lIns="69595" tIns="34797" rIns="69595" bIns="34797"/>
          <a:lstStyle/>
          <a:p>
            <a:pPr marL="433943" indent="-277949" eaLnBrk="1" hangingPunct="1">
              <a:spcBef>
                <a:spcPts val="152"/>
              </a:spcBef>
              <a:spcAft>
                <a:spcPts val="152"/>
              </a:spcAft>
              <a:buFont typeface="Wingdings" panose="05000000000000000000" pitchFamily="2" charset="2"/>
              <a:buChar char="Ø"/>
              <a:defRPr/>
            </a:pPr>
            <a:r>
              <a:rPr lang="ja-JP" altLang="en-US" sz="1400" dirty="0">
                <a:latin typeface="ＭＳ Ｐゴシック" pitchFamily="50" charset="-128"/>
                <a:ea typeface="ＭＳ Ｐゴシック" charset="-128"/>
              </a:rPr>
              <a:t>介護予防活動への参加を促進するために、「これまで介護予防にあまり関心がなかった人」等に対して、</a:t>
            </a:r>
            <a:r>
              <a:rPr lang="ja-JP" altLang="en-US" sz="1400" dirty="0"/>
              <a:t>介護予防を「知る」「始めてみる」「楽しむ」「広げる」の４つの柱を基に更なる取組 を推進</a:t>
            </a:r>
            <a:endParaRPr lang="en-US" altLang="ja-JP" sz="1400" dirty="0"/>
          </a:p>
          <a:p>
            <a:pPr marL="155994" eaLnBrk="1" hangingPunct="1">
              <a:spcBef>
                <a:spcPts val="152"/>
              </a:spcBef>
              <a:spcAft>
                <a:spcPts val="152"/>
              </a:spcAft>
              <a:defRPr/>
            </a:pPr>
            <a:r>
              <a:rPr lang="ja-JP" altLang="en-US" sz="1400" kern="100" dirty="0">
                <a:latin typeface="ＭＳ Ｐゴシック"/>
                <a:cs typeface="Times New Roman"/>
              </a:rPr>
              <a:t>　　 ・　</a:t>
            </a:r>
            <a:r>
              <a:rPr lang="ja-JP" altLang="ja-JP" sz="1400" dirty="0"/>
              <a:t>介護予防に取り組む介護事業者へのインセンティブを実施</a:t>
            </a:r>
            <a:r>
              <a:rPr lang="ja-JP" altLang="en-US" sz="1400" kern="100" dirty="0">
                <a:latin typeface="ＭＳ Ｐゴシック"/>
                <a:cs typeface="Times New Roman"/>
              </a:rPr>
              <a:t>　</a:t>
            </a:r>
            <a:endParaRPr lang="en-US" altLang="ja-JP" sz="1400" kern="100" dirty="0">
              <a:latin typeface="ＭＳ Ｐゴシック"/>
              <a:cs typeface="Times New Roman"/>
            </a:endParaRPr>
          </a:p>
          <a:p>
            <a:pPr marL="155994" eaLnBrk="1" hangingPunct="1">
              <a:spcBef>
                <a:spcPts val="152"/>
              </a:spcBef>
              <a:spcAft>
                <a:spcPts val="152"/>
              </a:spcAft>
              <a:defRPr/>
            </a:pPr>
            <a:r>
              <a:rPr lang="ja-JP" altLang="en-US" sz="1400" dirty="0">
                <a:latin typeface="ＭＳ Ｐゴシック" pitchFamily="50" charset="-128"/>
                <a:ea typeface="ＭＳ Ｐゴシック" charset="-128"/>
              </a:rPr>
              <a:t>　　</a:t>
            </a:r>
          </a:p>
        </p:txBody>
      </p:sp>
    </p:spTree>
    <p:extLst>
      <p:ext uri="{BB962C8B-B14F-4D97-AF65-F5344CB8AC3E}">
        <p14:creationId xmlns:p14="http://schemas.microsoft.com/office/powerpoint/2010/main" val="3743481140"/>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1ED5E3-6ABF-EE1B-4142-325218C268E0}"/>
            </a:ext>
          </a:extLst>
        </p:cNvPr>
        <p:cNvGrpSpPr/>
        <p:nvPr/>
      </p:nvGrpSpPr>
      <p:grpSpPr>
        <a:xfrm>
          <a:off x="0" y="0"/>
          <a:ext cx="0" cy="0"/>
          <a:chOff x="0" y="0"/>
          <a:chExt cx="0" cy="0"/>
        </a:xfrm>
      </p:grpSpPr>
      <p:sp>
        <p:nvSpPr>
          <p:cNvPr id="18" name="Rectangle 4">
            <a:extLst>
              <a:ext uri="{FF2B5EF4-FFF2-40B4-BE49-F238E27FC236}">
                <a16:creationId xmlns:a16="http://schemas.microsoft.com/office/drawing/2014/main" id="{79C4DEF5-BC30-B4A3-74F2-ACE6A24E67D0}"/>
              </a:ext>
            </a:extLst>
          </p:cNvPr>
          <p:cNvSpPr>
            <a:spLocks noChangeArrowheads="1"/>
          </p:cNvSpPr>
          <p:nvPr/>
        </p:nvSpPr>
        <p:spPr bwMode="auto">
          <a:xfrm>
            <a:off x="-1588" y="4763"/>
            <a:ext cx="9137651" cy="476250"/>
          </a:xfrm>
          <a:prstGeom prst="rect">
            <a:avLst/>
          </a:prstGeom>
          <a:gradFill flip="none" rotWithShape="1">
            <a:gsLst>
              <a:gs pos="40000">
                <a:srgbClr val="000099"/>
              </a:gs>
              <a:gs pos="90000">
                <a:schemeClr val="bg1"/>
              </a:gs>
            </a:gsLst>
            <a:lin ang="0" scaled="1"/>
            <a:tileRect/>
          </a:gradFill>
          <a:ln w="38100" algn="ctr">
            <a:noFill/>
            <a:miter lim="800000"/>
            <a:headEnd/>
            <a:tailEnd/>
          </a:ln>
          <a:effectLst/>
        </p:spPr>
        <p:txBody>
          <a:bodyPr wrap="none" lIns="77929" tIns="38964" rIns="77929" bIns="38964" anchor="ctr"/>
          <a:lstStyle/>
          <a:p>
            <a:pPr eaLnBrk="1" hangingPunct="1">
              <a:tabLst>
                <a:tab pos="1614488" algn="l"/>
              </a:tabLst>
              <a:defRPr/>
            </a:pPr>
            <a:r>
              <a:rPr lang="ja-JP" altLang="en-US" sz="2800" dirty="0">
                <a:solidFill>
                  <a:srgbClr val="FFFFFF"/>
                </a:solidFill>
                <a:effectLst>
                  <a:outerShdw blurRad="38100" dist="38100" dir="2700000" algn="tl">
                    <a:srgbClr val="000000">
                      <a:alpha val="43137"/>
                    </a:srgbClr>
                  </a:outerShdw>
                </a:effectLst>
                <a:latin typeface="ＭＳ Ｐゴシック" panose="020B0600070205080204" pitchFamily="50" charset="-128"/>
                <a:ea typeface="HG創英角ｺﾞｼｯｸUB" pitchFamily="49" charset="-128"/>
              </a:rPr>
              <a:t>多文化共生社会の実現</a:t>
            </a:r>
            <a:endParaRPr lang="en-US" altLang="ja-JP" sz="2800" dirty="0">
              <a:solidFill>
                <a:srgbClr val="FFFFFF"/>
              </a:solidFill>
              <a:effectLst>
                <a:outerShdw blurRad="38100" dist="38100" dir="2700000" algn="tl">
                  <a:srgbClr val="000000">
                    <a:alpha val="43137"/>
                  </a:srgbClr>
                </a:outerShdw>
              </a:effectLst>
              <a:latin typeface="ＭＳ Ｐゴシック" panose="020B0600070205080204" pitchFamily="50" charset="-128"/>
              <a:ea typeface="HG創英角ｺﾞｼｯｸUB" pitchFamily="49" charset="-128"/>
            </a:endParaRPr>
          </a:p>
        </p:txBody>
      </p:sp>
      <p:sp>
        <p:nvSpPr>
          <p:cNvPr id="2" name="スライド番号プレースホルダー 1">
            <a:extLst>
              <a:ext uri="{FF2B5EF4-FFF2-40B4-BE49-F238E27FC236}">
                <a16:creationId xmlns:a16="http://schemas.microsoft.com/office/drawing/2014/main" id="{3A719C42-13BA-053A-CD7F-046461AB8216}"/>
              </a:ext>
            </a:extLst>
          </p:cNvPr>
          <p:cNvSpPr>
            <a:spLocks noGrp="1"/>
          </p:cNvSpPr>
          <p:nvPr>
            <p:ph type="sldNum" sz="quarter" idx="12"/>
          </p:nvPr>
        </p:nvSpPr>
        <p:spPr>
          <a:xfrm>
            <a:off x="7008554" y="4760687"/>
            <a:ext cx="2160000" cy="358775"/>
          </a:xfrm>
        </p:spPr>
        <p:txBody>
          <a:bodyPr/>
          <a:lstStyle/>
          <a:p>
            <a:pPr>
              <a:defRPr/>
            </a:pPr>
            <a:fld id="{91E2DCCE-2328-4EE7-B47C-8DACD135FF60}" type="slidenum">
              <a:rPr lang="en-US" altLang="ja-JP" sz="2000" b="1" smtClean="0">
                <a:effectLst>
                  <a:outerShdw blurRad="38100" dist="38100" dir="2700000" algn="tl">
                    <a:srgbClr val="000000">
                      <a:alpha val="43137"/>
                    </a:srgbClr>
                  </a:outerShdw>
                </a:effectLst>
              </a:rPr>
              <a:pPr>
                <a:defRPr/>
              </a:pPr>
              <a:t>24</a:t>
            </a:fld>
            <a:endParaRPr lang="en-US" altLang="ja-JP" sz="2000" b="1" dirty="0">
              <a:effectLst>
                <a:outerShdw blurRad="38100" dist="38100" dir="2700000" algn="tl">
                  <a:srgbClr val="000000">
                    <a:alpha val="43137"/>
                  </a:srgbClr>
                </a:outerShdw>
              </a:effectLst>
            </a:endParaRPr>
          </a:p>
        </p:txBody>
      </p:sp>
      <p:sp>
        <p:nvSpPr>
          <p:cNvPr id="9" name="Rectangle 5">
            <a:extLst>
              <a:ext uri="{FF2B5EF4-FFF2-40B4-BE49-F238E27FC236}">
                <a16:creationId xmlns:a16="http://schemas.microsoft.com/office/drawing/2014/main" id="{AC398FEF-64A1-BCE5-9E3A-C4EB39278749}"/>
              </a:ext>
            </a:extLst>
          </p:cNvPr>
          <p:cNvSpPr>
            <a:spLocks noChangeArrowheads="1"/>
          </p:cNvSpPr>
          <p:nvPr/>
        </p:nvSpPr>
        <p:spPr bwMode="auto">
          <a:xfrm>
            <a:off x="422162" y="936857"/>
            <a:ext cx="6586391" cy="548285"/>
          </a:xfrm>
          <a:prstGeom prst="rect">
            <a:avLst/>
          </a:prstGeom>
          <a:noFill/>
          <a:ln w="9525">
            <a:noFill/>
            <a:miter lim="800000"/>
            <a:headEnd/>
            <a:tailEnd/>
          </a:ln>
        </p:spPr>
        <p:txBody>
          <a:bodyPr lIns="69595" tIns="34797" rIns="69595" bIns="34797"/>
          <a:lstStyle/>
          <a:p>
            <a:pPr marL="433943" indent="-277949" eaLnBrk="1" hangingPunct="1">
              <a:spcBef>
                <a:spcPts val="152"/>
              </a:spcBef>
              <a:spcAft>
                <a:spcPts val="152"/>
              </a:spcAft>
              <a:buFont typeface="Wingdings" panose="05000000000000000000" pitchFamily="2" charset="2"/>
              <a:buChar char="Ø"/>
              <a:defRPr/>
            </a:pPr>
            <a:r>
              <a:rPr lang="ja-JP" altLang="en-US" sz="1400" dirty="0">
                <a:latin typeface="ＭＳ Ｐゴシック" pitchFamily="50" charset="-128"/>
                <a:ea typeface="ＭＳ Ｐゴシック" charset="-128"/>
              </a:rPr>
              <a:t>市内４つの共生支援拠点において、日本語指導及び母語･母文化の保障の取組、多文化共生教育の取組を支援</a:t>
            </a:r>
            <a:endParaRPr lang="en-US" altLang="ja-JP" sz="1400" dirty="0">
              <a:latin typeface="ＭＳ Ｐゴシック" pitchFamily="50" charset="-128"/>
              <a:ea typeface="ＭＳ Ｐゴシック" charset="-128"/>
            </a:endParaRPr>
          </a:p>
        </p:txBody>
      </p:sp>
      <p:sp>
        <p:nvSpPr>
          <p:cNvPr id="15" name="Rectangle 5">
            <a:extLst>
              <a:ext uri="{FF2B5EF4-FFF2-40B4-BE49-F238E27FC236}">
                <a16:creationId xmlns:a16="http://schemas.microsoft.com/office/drawing/2014/main" id="{7E1465BA-C30D-DA84-C458-5E601F6534F3}"/>
              </a:ext>
            </a:extLst>
          </p:cNvPr>
          <p:cNvSpPr>
            <a:spLocks noChangeArrowheads="1"/>
          </p:cNvSpPr>
          <p:nvPr/>
        </p:nvSpPr>
        <p:spPr bwMode="auto">
          <a:xfrm>
            <a:off x="306701" y="4505418"/>
            <a:ext cx="8633470" cy="633637"/>
          </a:xfrm>
          <a:prstGeom prst="rect">
            <a:avLst/>
          </a:prstGeom>
          <a:noFill/>
          <a:ln w="9525">
            <a:noFill/>
            <a:miter lim="800000"/>
            <a:headEnd/>
            <a:tailEnd/>
          </a:ln>
        </p:spPr>
        <p:txBody>
          <a:bodyPr lIns="69595" tIns="34797" rIns="69595" bIns="34797"/>
          <a:lstStyle/>
          <a:p>
            <a:pPr eaLnBrk="1" hangingPunct="1">
              <a:lnSpc>
                <a:spcPts val="2234"/>
              </a:lnSpc>
              <a:spcBef>
                <a:spcPts val="152"/>
              </a:spcBef>
              <a:spcAft>
                <a:spcPts val="152"/>
              </a:spcAft>
              <a:tabLst>
                <a:tab pos="239713" algn="l"/>
                <a:tab pos="3441700" algn="l"/>
                <a:tab pos="3529013" algn="l"/>
                <a:tab pos="4083050" algn="l"/>
                <a:tab pos="4325938" algn="l"/>
                <a:tab pos="4927600" algn="l"/>
                <a:tab pos="5024438" algn="l"/>
                <a:tab pos="5475288" algn="l"/>
                <a:tab pos="5610225" algn="l"/>
                <a:tab pos="6015038" algn="l"/>
                <a:tab pos="7534275" algn="l"/>
                <a:tab pos="7624763" algn="l"/>
              </a:tabLst>
              <a:defRPr/>
            </a:pPr>
            <a:r>
              <a:rPr lang="ja-JP" altLang="en-US" sz="1600" b="1" dirty="0">
                <a:solidFill>
                  <a:schemeClr val="accent4"/>
                </a:solidFill>
                <a:latin typeface="ＭＳ Ｐゴシック" pitchFamily="50" charset="-128"/>
                <a:ea typeface="ＭＳ Ｐゴシック" charset="-128"/>
              </a:rPr>
              <a:t>■</a:t>
            </a:r>
            <a:r>
              <a:rPr lang="ja-JP" altLang="en-US" sz="1600" b="1" dirty="0">
                <a:solidFill>
                  <a:schemeClr val="accent4"/>
                </a:solidFill>
                <a:latin typeface="ＭＳ Ｐゴシック" pitchFamily="50" charset="-128"/>
              </a:rPr>
              <a:t> </a:t>
            </a:r>
            <a:r>
              <a:rPr lang="ja-JP" altLang="ja-JP" sz="1600" b="1" dirty="0">
                <a:solidFill>
                  <a:schemeClr val="accent4"/>
                </a:solidFill>
                <a:latin typeface="ＭＳ Ｐゴシック" pitchFamily="50" charset="-128"/>
                <a:ea typeface="ＭＳ Ｐゴシック" charset="-128"/>
              </a:rPr>
              <a:t>　</a:t>
            </a:r>
            <a:r>
              <a:rPr lang="ja-JP" altLang="en-US" sz="1600" b="1" dirty="0">
                <a:latin typeface="ＭＳ Ｐゴシック" pitchFamily="50" charset="-128"/>
                <a:ea typeface="ＭＳ Ｐゴシック" charset="-128"/>
              </a:rPr>
              <a:t>外国につながる児童生徒の学習言語定着支援事業                             （  　　 １，２００万円）</a:t>
            </a:r>
            <a:endParaRPr lang="en-US" altLang="ja-JP" sz="1600" b="1" dirty="0">
              <a:latin typeface="ＭＳ Ｐゴシック" pitchFamily="50" charset="-128"/>
              <a:ea typeface="ＭＳ Ｐゴシック" charset="-128"/>
            </a:endParaRPr>
          </a:p>
          <a:p>
            <a:pPr eaLnBrk="1" hangingPunct="1">
              <a:lnSpc>
                <a:spcPts val="2234"/>
              </a:lnSpc>
              <a:spcBef>
                <a:spcPts val="152"/>
              </a:spcBef>
              <a:spcAft>
                <a:spcPts val="152"/>
              </a:spcAft>
              <a:tabLst>
                <a:tab pos="239713" algn="l"/>
                <a:tab pos="3441700" algn="l"/>
                <a:tab pos="3529013" algn="l"/>
                <a:tab pos="4083050" algn="l"/>
                <a:tab pos="4325938" algn="l"/>
                <a:tab pos="4927600" algn="l"/>
                <a:tab pos="5024438" algn="l"/>
                <a:tab pos="5475288" algn="l"/>
                <a:tab pos="5610225" algn="l"/>
                <a:tab pos="6015038" algn="l"/>
                <a:tab pos="7534275" algn="l"/>
                <a:tab pos="7624763" algn="l"/>
              </a:tabLst>
              <a:defRPr/>
            </a:pPr>
            <a:r>
              <a:rPr lang="en-US" altLang="ja-JP" sz="1600" b="1" dirty="0">
                <a:latin typeface="ＭＳ Ｐゴシック" pitchFamily="50" charset="-128"/>
                <a:ea typeface="ＭＳ Ｐゴシック" charset="-128"/>
              </a:rPr>
              <a:t> </a:t>
            </a:r>
            <a:r>
              <a:rPr lang="ja-JP" altLang="en-US" sz="1600" b="1" dirty="0">
                <a:latin typeface="ＭＳ Ｐゴシック" pitchFamily="50" charset="-128"/>
                <a:ea typeface="ＭＳ Ｐゴシック" charset="-128"/>
              </a:rPr>
              <a:t>　　　　　　　　　　　　　　　　　　　　　　　　　　　　　　　　　　　　　　　　　　　　　　　　　　　　　　　　</a:t>
            </a:r>
            <a:r>
              <a:rPr lang="en-US" altLang="ja-JP" sz="1600" b="1" dirty="0">
                <a:latin typeface="ＭＳ Ｐゴシック" pitchFamily="50" charset="-128"/>
                <a:ea typeface="ＭＳ Ｐゴシック" charset="-128"/>
              </a:rPr>
              <a:t>【</a:t>
            </a:r>
            <a:r>
              <a:rPr lang="ja-JP" altLang="en-US" sz="1600" b="1" dirty="0">
                <a:latin typeface="ＭＳ Ｐゴシック" pitchFamily="50" charset="-128"/>
                <a:ea typeface="ＭＳ Ｐゴシック" charset="-128"/>
              </a:rPr>
              <a:t>後掲</a:t>
            </a:r>
            <a:r>
              <a:rPr lang="en-US" altLang="ja-JP" sz="1600" b="1" dirty="0">
                <a:latin typeface="ＭＳ Ｐゴシック" pitchFamily="50" charset="-128"/>
                <a:ea typeface="ＭＳ Ｐゴシック" charset="-128"/>
              </a:rPr>
              <a:t>】</a:t>
            </a:r>
            <a:r>
              <a:rPr lang="ja-JP" altLang="en-US" sz="1600" b="1" dirty="0">
                <a:latin typeface="ＭＳ Ｐゴシック" pitchFamily="50" charset="-128"/>
                <a:ea typeface="ＭＳ Ｐゴシック" charset="-128"/>
              </a:rPr>
              <a:t> </a:t>
            </a:r>
            <a:endParaRPr lang="en-US" altLang="ja-JP" sz="1600" b="1" dirty="0">
              <a:latin typeface="ＭＳ Ｐゴシック" pitchFamily="50" charset="-128"/>
              <a:ea typeface="ＭＳ Ｐゴシック" charset="-128"/>
            </a:endParaRPr>
          </a:p>
        </p:txBody>
      </p:sp>
      <p:sp>
        <p:nvSpPr>
          <p:cNvPr id="20" name="Rectangle 4">
            <a:extLst>
              <a:ext uri="{FF2B5EF4-FFF2-40B4-BE49-F238E27FC236}">
                <a16:creationId xmlns:a16="http://schemas.microsoft.com/office/drawing/2014/main" id="{A0C0DCF0-3F55-E893-3053-4A99F8BAC3EC}"/>
              </a:ext>
            </a:extLst>
          </p:cNvPr>
          <p:cNvSpPr>
            <a:spLocks noChangeArrowheads="1"/>
          </p:cNvSpPr>
          <p:nvPr/>
        </p:nvSpPr>
        <p:spPr bwMode="auto">
          <a:xfrm>
            <a:off x="7444409" y="18477"/>
            <a:ext cx="1682522"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wrap="none" lIns="77929" tIns="38964" rIns="77929" bIns="38964" anchor="ctr"/>
          <a:lstStyle>
            <a:lvl1pPr>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400" dirty="0">
                <a:solidFill>
                  <a:srgbClr val="000099"/>
                </a:solidFill>
                <a:latin typeface="ＭＳ Ｐゴシック" panose="020B0600070205080204" pitchFamily="50" charset="-128"/>
                <a:ea typeface="HG創英角ｺﾞｼｯｸUB" panose="020B0909000000000000" pitchFamily="49" charset="-128"/>
              </a:rPr>
              <a:t>暮らしを守る</a:t>
            </a:r>
            <a:endParaRPr lang="en-US" altLang="ja-JP" sz="1400" dirty="0">
              <a:solidFill>
                <a:srgbClr val="000099"/>
              </a:solidFill>
              <a:latin typeface="ＭＳ Ｐゴシック" panose="020B0600070205080204" pitchFamily="50" charset="-128"/>
              <a:ea typeface="HG創英角ｺﾞｼｯｸUB" panose="020B0909000000000000" pitchFamily="49" charset="-128"/>
            </a:endParaRPr>
          </a:p>
          <a:p>
            <a:pPr algn="ctr" eaLnBrk="1" hangingPunct="1">
              <a:spcBef>
                <a:spcPct val="0"/>
              </a:spcBef>
              <a:buFontTx/>
              <a:buNone/>
            </a:pPr>
            <a:r>
              <a:rPr lang="ja-JP" altLang="en-US" sz="1400" dirty="0">
                <a:solidFill>
                  <a:srgbClr val="000099"/>
                </a:solidFill>
                <a:latin typeface="ＭＳ Ｐゴシック" panose="020B0600070205080204" pitchFamily="50" charset="-128"/>
                <a:ea typeface="HG創英角ｺﾞｼｯｸUB" panose="020B0909000000000000" pitchFamily="49" charset="-128"/>
              </a:rPr>
              <a:t>福祉等の向上</a:t>
            </a:r>
            <a:endParaRPr lang="en-US" altLang="ja-JP" sz="1400" dirty="0">
              <a:solidFill>
                <a:srgbClr val="000099"/>
              </a:solidFill>
              <a:latin typeface="ＭＳ Ｐゴシック" panose="020B0600070205080204" pitchFamily="50" charset="-128"/>
              <a:ea typeface="HG創英角ｺﾞｼｯｸUB" panose="020B0909000000000000" pitchFamily="49" charset="-128"/>
            </a:endParaRPr>
          </a:p>
        </p:txBody>
      </p:sp>
      <p:pic>
        <p:nvPicPr>
          <p:cNvPr id="3" name="図 2" descr="挿絵, 抽象 が含まれている画像&#10;&#10;自動的に生成された説明">
            <a:extLst>
              <a:ext uri="{FF2B5EF4-FFF2-40B4-BE49-F238E27FC236}">
                <a16:creationId xmlns:a16="http://schemas.microsoft.com/office/drawing/2014/main" id="{500848FA-46F8-3D35-B6EF-4A507B6FB959}"/>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030411" y="944073"/>
            <a:ext cx="1892261" cy="946131"/>
          </a:xfrm>
          <a:prstGeom prst="rect">
            <a:avLst/>
          </a:prstGeom>
        </p:spPr>
      </p:pic>
      <p:sp>
        <p:nvSpPr>
          <p:cNvPr id="12" name="角丸四角形 25">
            <a:extLst>
              <a:ext uri="{FF2B5EF4-FFF2-40B4-BE49-F238E27FC236}">
                <a16:creationId xmlns:a16="http://schemas.microsoft.com/office/drawing/2014/main" id="{B4A6C4F6-56A3-0E82-050B-F0A5BD411D10}"/>
              </a:ext>
            </a:extLst>
          </p:cNvPr>
          <p:cNvSpPr/>
          <p:nvPr/>
        </p:nvSpPr>
        <p:spPr>
          <a:xfrm>
            <a:off x="285139" y="1453000"/>
            <a:ext cx="288925" cy="288925"/>
          </a:xfrm>
          <a:prstGeom prst="roundRect">
            <a:avLst/>
          </a:prstGeom>
          <a:ln/>
        </p:spPr>
        <p:style>
          <a:lnRef idx="2">
            <a:schemeClr val="dk1"/>
          </a:lnRef>
          <a:fillRef idx="1">
            <a:schemeClr val="lt1"/>
          </a:fillRef>
          <a:effectRef idx="0">
            <a:schemeClr val="dk1"/>
          </a:effectRef>
          <a:fontRef idx="minor">
            <a:schemeClr val="dk1"/>
          </a:fontRef>
        </p:style>
        <p:txBody>
          <a:bodyPr lIns="91400" tIns="0" rIns="91400" bIns="35983" anchor="ctr"/>
          <a:lstStyle/>
          <a:p>
            <a:pPr algn="ctr" eaLnBrk="1" hangingPunct="1">
              <a:defRPr/>
            </a:pPr>
            <a:r>
              <a:rPr lang="ja-JP" altLang="en-US" b="1" dirty="0">
                <a:solidFill>
                  <a:schemeClr val="tx1"/>
                </a:solidFill>
                <a:latin typeface="HG丸ｺﾞｼｯｸM-PRO" pitchFamily="50" charset="-128"/>
                <a:ea typeface="HG丸ｺﾞｼｯｸM-PRO" pitchFamily="50" charset="-128"/>
              </a:rPr>
              <a:t>拡</a:t>
            </a:r>
          </a:p>
        </p:txBody>
      </p:sp>
      <p:sp>
        <p:nvSpPr>
          <p:cNvPr id="4" name="Rectangle 5">
            <a:extLst>
              <a:ext uri="{FF2B5EF4-FFF2-40B4-BE49-F238E27FC236}">
                <a16:creationId xmlns:a16="http://schemas.microsoft.com/office/drawing/2014/main" id="{1CA71195-865D-678F-F112-DA69BC478DF1}"/>
              </a:ext>
            </a:extLst>
          </p:cNvPr>
          <p:cNvSpPr>
            <a:spLocks noChangeArrowheads="1"/>
          </p:cNvSpPr>
          <p:nvPr/>
        </p:nvSpPr>
        <p:spPr bwMode="auto">
          <a:xfrm>
            <a:off x="263367" y="599328"/>
            <a:ext cx="8676804" cy="358775"/>
          </a:xfrm>
          <a:prstGeom prst="rect">
            <a:avLst/>
          </a:prstGeom>
          <a:noFill/>
          <a:ln w="9525">
            <a:noFill/>
            <a:miter lim="800000"/>
            <a:headEnd/>
            <a:tailEnd/>
          </a:ln>
        </p:spPr>
        <p:txBody>
          <a:bodyPr lIns="69595" tIns="34797" rIns="69595" bIns="34797"/>
          <a:lstStyle/>
          <a:p>
            <a:pPr eaLnBrk="1" hangingPunct="1">
              <a:lnSpc>
                <a:spcPts val="2234"/>
              </a:lnSpc>
              <a:spcBef>
                <a:spcPts val="152"/>
              </a:spcBef>
              <a:spcAft>
                <a:spcPts val="152"/>
              </a:spcAft>
              <a:tabLst>
                <a:tab pos="239713" algn="l"/>
                <a:tab pos="3441700" algn="l"/>
                <a:tab pos="3529013" algn="l"/>
                <a:tab pos="4083050" algn="l"/>
                <a:tab pos="4325938" algn="l"/>
                <a:tab pos="4927600" algn="l"/>
                <a:tab pos="5024438" algn="l"/>
                <a:tab pos="5475288" algn="l"/>
                <a:tab pos="5610225" algn="l"/>
              </a:tabLst>
              <a:defRPr/>
            </a:pPr>
            <a:r>
              <a:rPr lang="ja-JP" altLang="en-US" sz="1600" b="1" dirty="0">
                <a:solidFill>
                  <a:schemeClr val="accent4"/>
                </a:solidFill>
                <a:latin typeface="ＭＳ Ｐゴシック" pitchFamily="50" charset="-128"/>
                <a:ea typeface="ＭＳ Ｐゴシック" charset="-128"/>
              </a:rPr>
              <a:t>■</a:t>
            </a:r>
            <a:r>
              <a:rPr lang="ja-JP" altLang="en-US" sz="1600" b="1" dirty="0">
                <a:solidFill>
                  <a:schemeClr val="accent4"/>
                </a:solidFill>
                <a:latin typeface="ＭＳ Ｐゴシック" pitchFamily="50" charset="-128"/>
              </a:rPr>
              <a:t> </a:t>
            </a:r>
            <a:r>
              <a:rPr lang="ja-JP" altLang="ja-JP" sz="1600" b="1" dirty="0">
                <a:solidFill>
                  <a:schemeClr val="accent4"/>
                </a:solidFill>
                <a:latin typeface="ＭＳ Ｐゴシック" pitchFamily="50" charset="-128"/>
                <a:ea typeface="ＭＳ Ｐゴシック" charset="-128"/>
              </a:rPr>
              <a:t>　</a:t>
            </a:r>
            <a:r>
              <a:rPr lang="ja-JP" altLang="en-US" sz="1600" b="1" dirty="0">
                <a:latin typeface="ＭＳ Ｐゴシック" pitchFamily="50" charset="-128"/>
                <a:ea typeface="ＭＳ Ｐゴシック" charset="-128"/>
              </a:rPr>
              <a:t>外国につながる児童生徒の受入れ・共生のための教育推進事業　 　　　　</a:t>
            </a:r>
            <a:r>
              <a:rPr kumimoji="1" lang="ja-JP" altLang="en-US" sz="1600" b="1" i="0" u="none" strike="noStrike" kern="1200" cap="none" spc="0" normalizeH="0" baseline="0" noProof="0" dirty="0">
                <a:ln>
                  <a:noFill/>
                </a:ln>
                <a:effectLst/>
                <a:uLnTx/>
                <a:uFillTx/>
                <a:latin typeface="ＭＳ Ｐゴシック" panose="020B0600070205080204" pitchFamily="50" charset="-128"/>
              </a:rPr>
              <a:t>（</a:t>
            </a:r>
            <a:r>
              <a:rPr lang="ja-JP" altLang="en-US" sz="1600" b="1" dirty="0">
                <a:latin typeface="ＭＳ Ｐゴシック" pitchFamily="50" charset="-128"/>
                <a:ea typeface="ＭＳ Ｐゴシック" charset="-128"/>
              </a:rPr>
              <a:t> ６億 ４，１００万</a:t>
            </a:r>
            <a:r>
              <a:rPr lang="zh-TW" altLang="en-US" sz="1600" b="1" dirty="0">
                <a:latin typeface="ＭＳ Ｐゴシック" pitchFamily="50" charset="-128"/>
                <a:ea typeface="ＭＳ Ｐゴシック" charset="-128"/>
              </a:rPr>
              <a:t>円</a:t>
            </a:r>
            <a:r>
              <a:rPr lang="ja-JP" altLang="en-US" sz="1600" b="1" dirty="0">
                <a:latin typeface="ＭＳ Ｐゴシック" panose="020B0600070205080204" pitchFamily="50" charset="-128"/>
              </a:rPr>
              <a:t>）</a:t>
            </a:r>
            <a:endParaRPr lang="en-US" altLang="ja-JP" sz="1600" b="1" dirty="0">
              <a:latin typeface="ＭＳ Ｐゴシック" pitchFamily="50" charset="-128"/>
              <a:ea typeface="ＭＳ Ｐゴシック" charset="-128"/>
            </a:endParaRPr>
          </a:p>
        </p:txBody>
      </p:sp>
      <p:sp>
        <p:nvSpPr>
          <p:cNvPr id="5" name="Rectangle 5">
            <a:extLst>
              <a:ext uri="{FF2B5EF4-FFF2-40B4-BE49-F238E27FC236}">
                <a16:creationId xmlns:a16="http://schemas.microsoft.com/office/drawing/2014/main" id="{0EAAA0A1-88A6-8BE8-DDDB-C5651CDB4752}"/>
              </a:ext>
            </a:extLst>
          </p:cNvPr>
          <p:cNvSpPr>
            <a:spLocks noChangeArrowheads="1"/>
          </p:cNvSpPr>
          <p:nvPr/>
        </p:nvSpPr>
        <p:spPr bwMode="auto">
          <a:xfrm>
            <a:off x="574064" y="1405339"/>
            <a:ext cx="4769214" cy="660998"/>
          </a:xfrm>
          <a:prstGeom prst="rect">
            <a:avLst/>
          </a:prstGeom>
          <a:noFill/>
          <a:ln w="9525">
            <a:noFill/>
            <a:miter lim="800000"/>
            <a:headEnd/>
            <a:tailEnd/>
          </a:ln>
        </p:spPr>
        <p:txBody>
          <a:bodyPr lIns="77929" tIns="38964" rIns="77929" bIns="38964"/>
          <a:lstStyle/>
          <a:p>
            <a:pPr marL="285750" indent="-285750" defTabSz="919163" eaLnBrk="1" hangingPunct="1">
              <a:lnSpc>
                <a:spcPts val="2000"/>
              </a:lnSpc>
              <a:spcBef>
                <a:spcPts val="175"/>
              </a:spcBef>
              <a:spcAft>
                <a:spcPts val="175"/>
              </a:spcAft>
              <a:buFont typeface="Wingdings" panose="05000000000000000000" pitchFamily="2" charset="2"/>
              <a:buChar char="Ø"/>
              <a:tabLst>
                <a:tab pos="4659313" algn="l"/>
                <a:tab pos="4757738" algn="l"/>
                <a:tab pos="6459538" algn="l"/>
                <a:tab pos="6635750" algn="l"/>
                <a:tab pos="6905625" algn="l"/>
                <a:tab pos="6999288" algn="l"/>
                <a:tab pos="7173913" algn="l"/>
                <a:tab pos="7983538" algn="l"/>
                <a:tab pos="8253413" algn="l"/>
              </a:tabLst>
              <a:defRPr/>
            </a:pPr>
            <a:r>
              <a:rPr lang="ja-JP" altLang="en-US" sz="1400" dirty="0">
                <a:latin typeface="ＭＳ Ｐゴシック" panose="020B0600070205080204" pitchFamily="50" charset="-128"/>
              </a:rPr>
              <a:t>プレクラスにおける教室の増設及びコーディネーター増員、民間事業者を活用するなど、支援を充実</a:t>
            </a:r>
            <a:endParaRPr lang="en-US" altLang="ja-JP" sz="1400" dirty="0">
              <a:latin typeface="ＭＳ Ｐゴシック" panose="020B0600070205080204" pitchFamily="50" charset="-128"/>
            </a:endParaRPr>
          </a:p>
        </p:txBody>
      </p:sp>
      <p:sp>
        <p:nvSpPr>
          <p:cNvPr id="10" name="角丸四角形 19">
            <a:extLst>
              <a:ext uri="{FF2B5EF4-FFF2-40B4-BE49-F238E27FC236}">
                <a16:creationId xmlns:a16="http://schemas.microsoft.com/office/drawing/2014/main" id="{46944656-A88F-70C4-1393-2CC0C3F58F71}"/>
              </a:ext>
            </a:extLst>
          </p:cNvPr>
          <p:cNvSpPr/>
          <p:nvPr/>
        </p:nvSpPr>
        <p:spPr>
          <a:xfrm>
            <a:off x="65130" y="1955022"/>
            <a:ext cx="288925" cy="288925"/>
          </a:xfrm>
          <a:prstGeom prst="roundRect">
            <a:avLst>
              <a:gd name="adj" fmla="val 50000"/>
            </a:avLst>
          </a:prstGeom>
          <a:ln/>
        </p:spPr>
        <p:style>
          <a:lnRef idx="2">
            <a:schemeClr val="dk1"/>
          </a:lnRef>
          <a:fillRef idx="1">
            <a:schemeClr val="lt1"/>
          </a:fillRef>
          <a:effectRef idx="0">
            <a:schemeClr val="dk1"/>
          </a:effectRef>
          <a:fontRef idx="minor">
            <a:schemeClr val="dk1"/>
          </a:fontRef>
        </p:style>
        <p:txBody>
          <a:bodyPr lIns="91400" tIns="0" rIns="91400" bIns="35983" anchor="ctr"/>
          <a:lstStyle>
            <a:defPPr>
              <a:defRPr lang="ja-JP"/>
            </a:defPPr>
            <a:lvl1pPr algn="l" rtl="0" eaLnBrk="0" fontAlgn="base" hangingPunct="0">
              <a:spcBef>
                <a:spcPct val="0"/>
              </a:spcBef>
              <a:spcAft>
                <a:spcPct val="0"/>
              </a:spcAft>
              <a:defRPr kumimoji="1" kern="1200">
                <a:solidFill>
                  <a:schemeClr val="lt1"/>
                </a:solidFill>
                <a:latin typeface="+mn-lt"/>
                <a:ea typeface="+mn-ea"/>
                <a:cs typeface="+mn-cs"/>
              </a:defRPr>
            </a:lvl1pPr>
            <a:lvl2pPr marL="384175" indent="-42863" algn="l" rtl="0" eaLnBrk="0" fontAlgn="base" hangingPunct="0">
              <a:spcBef>
                <a:spcPct val="0"/>
              </a:spcBef>
              <a:spcAft>
                <a:spcPct val="0"/>
              </a:spcAft>
              <a:defRPr kumimoji="1" kern="1200">
                <a:solidFill>
                  <a:schemeClr val="lt1"/>
                </a:solidFill>
                <a:latin typeface="+mn-lt"/>
                <a:ea typeface="+mn-ea"/>
                <a:cs typeface="+mn-cs"/>
              </a:defRPr>
            </a:lvl2pPr>
            <a:lvl3pPr marL="774700" indent="-92075" algn="l" rtl="0" eaLnBrk="0" fontAlgn="base" hangingPunct="0">
              <a:spcBef>
                <a:spcPct val="0"/>
              </a:spcBef>
              <a:spcAft>
                <a:spcPct val="0"/>
              </a:spcAft>
              <a:defRPr kumimoji="1" kern="1200">
                <a:solidFill>
                  <a:schemeClr val="lt1"/>
                </a:solidFill>
                <a:latin typeface="+mn-lt"/>
                <a:ea typeface="+mn-ea"/>
                <a:cs typeface="+mn-cs"/>
              </a:defRPr>
            </a:lvl3pPr>
            <a:lvl4pPr marL="1163638" indent="-139700" algn="l" rtl="0" eaLnBrk="0" fontAlgn="base" hangingPunct="0">
              <a:spcBef>
                <a:spcPct val="0"/>
              </a:spcBef>
              <a:spcAft>
                <a:spcPct val="0"/>
              </a:spcAft>
              <a:defRPr kumimoji="1" kern="1200">
                <a:solidFill>
                  <a:schemeClr val="lt1"/>
                </a:solidFill>
                <a:latin typeface="+mn-lt"/>
                <a:ea typeface="+mn-ea"/>
                <a:cs typeface="+mn-cs"/>
              </a:defRPr>
            </a:lvl4pPr>
            <a:lvl5pPr marL="1554163" indent="-188913" algn="l" rtl="0" eaLnBrk="0" fontAlgn="base" hangingPunct="0">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eaLnBrk="1" hangingPunct="1">
              <a:defRPr/>
            </a:pPr>
            <a:r>
              <a:rPr lang="ja-JP" altLang="en-US" b="1" dirty="0">
                <a:solidFill>
                  <a:schemeClr val="tx1"/>
                </a:solidFill>
                <a:latin typeface="HG丸ｺﾞｼｯｸM-PRO" pitchFamily="50" charset="-128"/>
                <a:ea typeface="HG丸ｺﾞｼｯｸM-PRO" pitchFamily="50" charset="-128"/>
              </a:rPr>
              <a:t>新</a:t>
            </a:r>
          </a:p>
        </p:txBody>
      </p:sp>
      <p:sp>
        <p:nvSpPr>
          <p:cNvPr id="13" name="Rectangle 5">
            <a:extLst>
              <a:ext uri="{FF2B5EF4-FFF2-40B4-BE49-F238E27FC236}">
                <a16:creationId xmlns:a16="http://schemas.microsoft.com/office/drawing/2014/main" id="{A699AC0D-9AD8-5F51-9A8C-1D499E5DFAA7}"/>
              </a:ext>
            </a:extLst>
          </p:cNvPr>
          <p:cNvSpPr>
            <a:spLocks noChangeArrowheads="1"/>
          </p:cNvSpPr>
          <p:nvPr/>
        </p:nvSpPr>
        <p:spPr bwMode="auto">
          <a:xfrm>
            <a:off x="310813" y="1924493"/>
            <a:ext cx="8803828" cy="404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175"/>
              </a:spcBef>
              <a:spcAft>
                <a:spcPts val="175"/>
              </a:spcAft>
              <a:tabLst>
                <a:tab pos="5018088" algn="l"/>
                <a:tab pos="5205413" algn="l"/>
                <a:tab pos="5376863" algn="l"/>
                <a:tab pos="5473700" algn="l"/>
              </a:tabLst>
            </a:pPr>
            <a:r>
              <a:rPr lang="ja-JP" altLang="en-US" sz="1600" b="1" dirty="0">
                <a:latin typeface="ＭＳ Ｐゴシック" panose="020B0600070205080204" pitchFamily="50" charset="-128"/>
              </a:rPr>
              <a:t>■　外国につながる児童生徒の保護者を対象とした日本語学習支援事業　　 </a:t>
            </a:r>
            <a:r>
              <a:rPr lang="ja-JP" altLang="en-US" sz="1600" b="1" dirty="0">
                <a:latin typeface="ＭＳ Ｐゴシック" pitchFamily="50" charset="-128"/>
                <a:ea typeface="ＭＳ Ｐゴシック" charset="-128"/>
              </a:rPr>
              <a:t>（         　 ９００万</a:t>
            </a:r>
            <a:r>
              <a:rPr lang="zh-TW" altLang="en-US" sz="1600" b="1" dirty="0">
                <a:latin typeface="ＭＳ Ｐゴシック" pitchFamily="50" charset="-128"/>
                <a:ea typeface="ＭＳ Ｐゴシック" charset="-128"/>
              </a:rPr>
              <a:t>円</a:t>
            </a:r>
            <a:r>
              <a:rPr lang="ja-JP" altLang="en-US" sz="1600" b="1" dirty="0">
                <a:latin typeface="ＭＳ Ｐゴシック" pitchFamily="50" charset="-128"/>
                <a:ea typeface="ＭＳ Ｐゴシック" charset="-128"/>
              </a:rPr>
              <a:t>）</a:t>
            </a:r>
            <a:endParaRPr lang="ja-JP" altLang="en-US" sz="1600" b="1" dirty="0">
              <a:latin typeface="ＭＳ Ｐゴシック" panose="020B0600070205080204" pitchFamily="50" charset="-128"/>
            </a:endParaRPr>
          </a:p>
        </p:txBody>
      </p:sp>
      <p:sp>
        <p:nvSpPr>
          <p:cNvPr id="14" name="Rectangle 5">
            <a:extLst>
              <a:ext uri="{FF2B5EF4-FFF2-40B4-BE49-F238E27FC236}">
                <a16:creationId xmlns:a16="http://schemas.microsoft.com/office/drawing/2014/main" id="{95E1C1CA-4679-BF0D-4298-027C824713A0}"/>
              </a:ext>
            </a:extLst>
          </p:cNvPr>
          <p:cNvSpPr>
            <a:spLocks noChangeArrowheads="1"/>
          </p:cNvSpPr>
          <p:nvPr/>
        </p:nvSpPr>
        <p:spPr bwMode="auto">
          <a:xfrm>
            <a:off x="312073" y="2764580"/>
            <a:ext cx="8803828" cy="404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175"/>
              </a:spcBef>
              <a:spcAft>
                <a:spcPts val="175"/>
              </a:spcAft>
              <a:tabLst>
                <a:tab pos="5018088" algn="l"/>
                <a:tab pos="5205413" algn="l"/>
                <a:tab pos="5376863" algn="l"/>
                <a:tab pos="5473700" algn="l"/>
              </a:tabLst>
            </a:pPr>
            <a:r>
              <a:rPr lang="ja-JP" altLang="en-US" sz="1600" b="1" dirty="0">
                <a:latin typeface="ＭＳ Ｐゴシック" panose="020B0600070205080204" pitchFamily="50" charset="-128"/>
              </a:rPr>
              <a:t>■　学校図書館の機能を活用した外国につながる児童生徒への支援事業　 　</a:t>
            </a:r>
            <a:r>
              <a:rPr lang="ja-JP" altLang="en-US" sz="1600" b="1" dirty="0">
                <a:latin typeface="ＭＳ Ｐゴシック" pitchFamily="50" charset="-128"/>
                <a:ea typeface="ＭＳ Ｐゴシック" charset="-128"/>
              </a:rPr>
              <a:t>（　     ２，８００万</a:t>
            </a:r>
            <a:r>
              <a:rPr lang="zh-TW" altLang="en-US" sz="1600" b="1" dirty="0">
                <a:latin typeface="ＭＳ Ｐゴシック" pitchFamily="50" charset="-128"/>
                <a:ea typeface="ＭＳ Ｐゴシック" charset="-128"/>
              </a:rPr>
              <a:t>円</a:t>
            </a:r>
            <a:r>
              <a:rPr lang="ja-JP" altLang="en-US" sz="1600" b="1" dirty="0">
                <a:latin typeface="ＭＳ Ｐゴシック" pitchFamily="50" charset="-128"/>
                <a:ea typeface="ＭＳ Ｐゴシック" charset="-128"/>
              </a:rPr>
              <a:t>）</a:t>
            </a:r>
            <a:endParaRPr lang="ja-JP" altLang="en-US" sz="1600" b="1" dirty="0">
              <a:latin typeface="ＭＳ Ｐゴシック" panose="020B0600070205080204" pitchFamily="50" charset="-128"/>
            </a:endParaRPr>
          </a:p>
        </p:txBody>
      </p:sp>
      <p:sp>
        <p:nvSpPr>
          <p:cNvPr id="16" name="角丸四角形 19">
            <a:extLst>
              <a:ext uri="{FF2B5EF4-FFF2-40B4-BE49-F238E27FC236}">
                <a16:creationId xmlns:a16="http://schemas.microsoft.com/office/drawing/2014/main" id="{5308373D-5074-9A73-A62E-2C85AA8C38FC}"/>
              </a:ext>
            </a:extLst>
          </p:cNvPr>
          <p:cNvSpPr/>
          <p:nvPr/>
        </p:nvSpPr>
        <p:spPr>
          <a:xfrm>
            <a:off x="66390" y="2817780"/>
            <a:ext cx="288925" cy="288925"/>
          </a:xfrm>
          <a:prstGeom prst="roundRect">
            <a:avLst>
              <a:gd name="adj" fmla="val 50000"/>
            </a:avLst>
          </a:prstGeom>
          <a:ln/>
        </p:spPr>
        <p:style>
          <a:lnRef idx="2">
            <a:schemeClr val="dk1"/>
          </a:lnRef>
          <a:fillRef idx="1">
            <a:schemeClr val="lt1"/>
          </a:fillRef>
          <a:effectRef idx="0">
            <a:schemeClr val="dk1"/>
          </a:effectRef>
          <a:fontRef idx="minor">
            <a:schemeClr val="dk1"/>
          </a:fontRef>
        </p:style>
        <p:txBody>
          <a:bodyPr lIns="91400" tIns="0" rIns="91400" bIns="35983" anchor="ctr"/>
          <a:lstStyle>
            <a:defPPr>
              <a:defRPr lang="ja-JP"/>
            </a:defPPr>
            <a:lvl1pPr algn="l" rtl="0" eaLnBrk="0" fontAlgn="base" hangingPunct="0">
              <a:spcBef>
                <a:spcPct val="0"/>
              </a:spcBef>
              <a:spcAft>
                <a:spcPct val="0"/>
              </a:spcAft>
              <a:defRPr kumimoji="1" kern="1200">
                <a:solidFill>
                  <a:schemeClr val="lt1"/>
                </a:solidFill>
                <a:latin typeface="+mn-lt"/>
                <a:ea typeface="+mn-ea"/>
                <a:cs typeface="+mn-cs"/>
              </a:defRPr>
            </a:lvl1pPr>
            <a:lvl2pPr marL="384175" indent="-42863" algn="l" rtl="0" eaLnBrk="0" fontAlgn="base" hangingPunct="0">
              <a:spcBef>
                <a:spcPct val="0"/>
              </a:spcBef>
              <a:spcAft>
                <a:spcPct val="0"/>
              </a:spcAft>
              <a:defRPr kumimoji="1" kern="1200">
                <a:solidFill>
                  <a:schemeClr val="lt1"/>
                </a:solidFill>
                <a:latin typeface="+mn-lt"/>
                <a:ea typeface="+mn-ea"/>
                <a:cs typeface="+mn-cs"/>
              </a:defRPr>
            </a:lvl2pPr>
            <a:lvl3pPr marL="774700" indent="-92075" algn="l" rtl="0" eaLnBrk="0" fontAlgn="base" hangingPunct="0">
              <a:spcBef>
                <a:spcPct val="0"/>
              </a:spcBef>
              <a:spcAft>
                <a:spcPct val="0"/>
              </a:spcAft>
              <a:defRPr kumimoji="1" kern="1200">
                <a:solidFill>
                  <a:schemeClr val="lt1"/>
                </a:solidFill>
                <a:latin typeface="+mn-lt"/>
                <a:ea typeface="+mn-ea"/>
                <a:cs typeface="+mn-cs"/>
              </a:defRPr>
            </a:lvl3pPr>
            <a:lvl4pPr marL="1163638" indent="-139700" algn="l" rtl="0" eaLnBrk="0" fontAlgn="base" hangingPunct="0">
              <a:spcBef>
                <a:spcPct val="0"/>
              </a:spcBef>
              <a:spcAft>
                <a:spcPct val="0"/>
              </a:spcAft>
              <a:defRPr kumimoji="1" kern="1200">
                <a:solidFill>
                  <a:schemeClr val="lt1"/>
                </a:solidFill>
                <a:latin typeface="+mn-lt"/>
                <a:ea typeface="+mn-ea"/>
                <a:cs typeface="+mn-cs"/>
              </a:defRPr>
            </a:lvl4pPr>
            <a:lvl5pPr marL="1554163" indent="-188913" algn="l" rtl="0" eaLnBrk="0" fontAlgn="base" hangingPunct="0">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eaLnBrk="1" hangingPunct="1">
              <a:defRPr/>
            </a:pPr>
            <a:r>
              <a:rPr lang="ja-JP" altLang="en-US" b="1" dirty="0">
                <a:solidFill>
                  <a:schemeClr val="tx1"/>
                </a:solidFill>
                <a:latin typeface="HG丸ｺﾞｼｯｸM-PRO" pitchFamily="50" charset="-128"/>
                <a:ea typeface="HG丸ｺﾞｼｯｸM-PRO" pitchFamily="50" charset="-128"/>
              </a:rPr>
              <a:t>新</a:t>
            </a:r>
          </a:p>
        </p:txBody>
      </p:sp>
      <p:sp>
        <p:nvSpPr>
          <p:cNvPr id="21" name="Rectangle 5">
            <a:extLst>
              <a:ext uri="{FF2B5EF4-FFF2-40B4-BE49-F238E27FC236}">
                <a16:creationId xmlns:a16="http://schemas.microsoft.com/office/drawing/2014/main" id="{32867F66-DBB6-7D1E-51BE-9186915F232C}"/>
              </a:ext>
            </a:extLst>
          </p:cNvPr>
          <p:cNvSpPr>
            <a:spLocks noChangeArrowheads="1"/>
          </p:cNvSpPr>
          <p:nvPr/>
        </p:nvSpPr>
        <p:spPr bwMode="auto">
          <a:xfrm>
            <a:off x="423422" y="2222057"/>
            <a:ext cx="7612213" cy="548285"/>
          </a:xfrm>
          <a:prstGeom prst="rect">
            <a:avLst/>
          </a:prstGeom>
          <a:noFill/>
          <a:ln w="9525">
            <a:noFill/>
            <a:miter lim="800000"/>
            <a:headEnd/>
            <a:tailEnd/>
          </a:ln>
        </p:spPr>
        <p:txBody>
          <a:bodyPr lIns="69595" tIns="34797" rIns="69595" bIns="34797"/>
          <a:lstStyle/>
          <a:p>
            <a:pPr marL="433943" indent="-277949" eaLnBrk="1" hangingPunct="1">
              <a:spcBef>
                <a:spcPts val="152"/>
              </a:spcBef>
              <a:spcAft>
                <a:spcPts val="152"/>
              </a:spcAft>
              <a:buFont typeface="Wingdings" panose="05000000000000000000" pitchFamily="2" charset="2"/>
              <a:buChar char="Ø"/>
              <a:defRPr/>
            </a:pPr>
            <a:r>
              <a:rPr lang="ja-JP" altLang="en-US" sz="1400" dirty="0">
                <a:latin typeface="ＭＳ Ｐゴシック" pitchFamily="50" charset="-128"/>
                <a:ea typeface="ＭＳ Ｐゴシック" charset="-128"/>
              </a:rPr>
              <a:t>外国につながる児童生徒が学校生活で困難を抱えることがないよう、その保護者を対象とした学校文化の理解につながる日本語学習プログラムを開発し、日本語教室を実施</a:t>
            </a:r>
            <a:endParaRPr lang="en-US" altLang="ja-JP" sz="1400" dirty="0">
              <a:latin typeface="ＭＳ Ｐゴシック" pitchFamily="50" charset="-128"/>
              <a:ea typeface="ＭＳ Ｐゴシック" charset="-128"/>
            </a:endParaRPr>
          </a:p>
        </p:txBody>
      </p:sp>
      <p:sp>
        <p:nvSpPr>
          <p:cNvPr id="22" name="Rectangle 5">
            <a:extLst>
              <a:ext uri="{FF2B5EF4-FFF2-40B4-BE49-F238E27FC236}">
                <a16:creationId xmlns:a16="http://schemas.microsoft.com/office/drawing/2014/main" id="{EC58D5C6-E33D-BEBA-2E59-15F60EB41F5B}"/>
              </a:ext>
            </a:extLst>
          </p:cNvPr>
          <p:cNvSpPr>
            <a:spLocks noChangeArrowheads="1"/>
          </p:cNvSpPr>
          <p:nvPr/>
        </p:nvSpPr>
        <p:spPr bwMode="auto">
          <a:xfrm>
            <a:off x="424683" y="3069701"/>
            <a:ext cx="7752018" cy="548285"/>
          </a:xfrm>
          <a:prstGeom prst="rect">
            <a:avLst/>
          </a:prstGeom>
          <a:noFill/>
          <a:ln w="9525">
            <a:noFill/>
            <a:miter lim="800000"/>
            <a:headEnd/>
            <a:tailEnd/>
          </a:ln>
        </p:spPr>
        <p:txBody>
          <a:bodyPr lIns="69595" tIns="34797" rIns="69595" bIns="34797"/>
          <a:lstStyle/>
          <a:p>
            <a:pPr marL="433943" indent="-277949" eaLnBrk="1" hangingPunct="1">
              <a:spcBef>
                <a:spcPts val="152"/>
              </a:spcBef>
              <a:spcAft>
                <a:spcPts val="152"/>
              </a:spcAft>
              <a:buFont typeface="Wingdings" panose="05000000000000000000" pitchFamily="2" charset="2"/>
              <a:buChar char="Ø"/>
              <a:defRPr/>
            </a:pPr>
            <a:r>
              <a:rPr lang="ja-JP" altLang="en-US" sz="1400" dirty="0">
                <a:latin typeface="ＭＳ Ｐゴシック" pitchFamily="50" charset="-128"/>
                <a:ea typeface="ＭＳ Ｐゴシック" charset="-128"/>
              </a:rPr>
              <a:t>図書・情報を取り扱う専門家として、多文化共生支援担当の学校司書をモデル校（８校）に配置し、教員と連携して外国につながる児童生徒への支援を充実</a:t>
            </a:r>
            <a:endParaRPr lang="en-US" altLang="ja-JP" sz="1400" dirty="0">
              <a:latin typeface="ＭＳ Ｐゴシック" pitchFamily="50" charset="-128"/>
              <a:ea typeface="ＭＳ Ｐゴシック" charset="-128"/>
            </a:endParaRPr>
          </a:p>
        </p:txBody>
      </p:sp>
      <p:sp>
        <p:nvSpPr>
          <p:cNvPr id="23" name="Rectangle 5">
            <a:extLst>
              <a:ext uri="{FF2B5EF4-FFF2-40B4-BE49-F238E27FC236}">
                <a16:creationId xmlns:a16="http://schemas.microsoft.com/office/drawing/2014/main" id="{E95E985F-CC84-1642-011E-006AC0327951}"/>
              </a:ext>
            </a:extLst>
          </p:cNvPr>
          <p:cNvSpPr>
            <a:spLocks noChangeArrowheads="1"/>
          </p:cNvSpPr>
          <p:nvPr/>
        </p:nvSpPr>
        <p:spPr bwMode="auto">
          <a:xfrm>
            <a:off x="298219" y="3620267"/>
            <a:ext cx="8803828" cy="620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175"/>
              </a:spcBef>
              <a:spcAft>
                <a:spcPts val="175"/>
              </a:spcAft>
              <a:tabLst>
                <a:tab pos="5018088" algn="l"/>
                <a:tab pos="5205413" algn="l"/>
                <a:tab pos="5376863" algn="l"/>
                <a:tab pos="5473700" algn="l"/>
              </a:tabLst>
            </a:pPr>
            <a:r>
              <a:rPr lang="ja-JP" altLang="en-US" sz="1600" b="1" dirty="0">
                <a:latin typeface="ＭＳ Ｐゴシック" panose="020B0600070205080204" pitchFamily="50" charset="-128"/>
              </a:rPr>
              <a:t>■　児童福祉施設等における外国につながる児童及び保護者への通訳支援事業</a:t>
            </a:r>
            <a:endParaRPr lang="en-US" altLang="ja-JP" sz="1600" b="1" dirty="0">
              <a:latin typeface="ＭＳ Ｐゴシック" panose="020B0600070205080204" pitchFamily="50" charset="-128"/>
            </a:endParaRPr>
          </a:p>
          <a:p>
            <a:pPr eaLnBrk="1" hangingPunct="1">
              <a:spcBef>
                <a:spcPts val="175"/>
              </a:spcBef>
              <a:spcAft>
                <a:spcPts val="175"/>
              </a:spcAft>
              <a:tabLst>
                <a:tab pos="5018088" algn="l"/>
                <a:tab pos="5205413" algn="l"/>
                <a:tab pos="5376863" algn="l"/>
                <a:tab pos="5473700" algn="l"/>
              </a:tabLst>
            </a:pPr>
            <a:r>
              <a:rPr lang="ja-JP" altLang="en-US" sz="1600" b="1" dirty="0">
                <a:latin typeface="ＭＳ Ｐゴシック" pitchFamily="50" charset="-128"/>
                <a:ea typeface="ＭＳ Ｐゴシック" charset="-128"/>
              </a:rPr>
              <a:t>　　　　　　　　　　　　　　　　　　　　　　　　　　　　　　　　　　　　　　　　　　　　　　　　  （ １億 ７，７００万</a:t>
            </a:r>
            <a:r>
              <a:rPr lang="zh-TW" altLang="en-US" sz="1600" b="1" dirty="0">
                <a:latin typeface="ＭＳ Ｐゴシック" pitchFamily="50" charset="-128"/>
                <a:ea typeface="ＭＳ Ｐゴシック" charset="-128"/>
              </a:rPr>
              <a:t>円</a:t>
            </a:r>
            <a:r>
              <a:rPr lang="ja-JP" altLang="en-US" sz="1600" b="1" dirty="0">
                <a:latin typeface="ＭＳ Ｐゴシック" pitchFamily="50" charset="-128"/>
                <a:ea typeface="ＭＳ Ｐゴシック" charset="-128"/>
              </a:rPr>
              <a:t>）</a:t>
            </a:r>
            <a:endParaRPr lang="ja-JP" altLang="en-US" sz="1600" b="1" dirty="0">
              <a:latin typeface="ＭＳ Ｐゴシック" panose="020B0600070205080204" pitchFamily="50" charset="-128"/>
            </a:endParaRPr>
          </a:p>
        </p:txBody>
      </p:sp>
      <p:sp>
        <p:nvSpPr>
          <p:cNvPr id="24" name="角丸四角形 19">
            <a:extLst>
              <a:ext uri="{FF2B5EF4-FFF2-40B4-BE49-F238E27FC236}">
                <a16:creationId xmlns:a16="http://schemas.microsoft.com/office/drawing/2014/main" id="{C8D73AB8-FB61-45E7-FFEF-03DDA1247F9B}"/>
              </a:ext>
            </a:extLst>
          </p:cNvPr>
          <p:cNvSpPr/>
          <p:nvPr/>
        </p:nvSpPr>
        <p:spPr>
          <a:xfrm>
            <a:off x="52536" y="3593958"/>
            <a:ext cx="288925" cy="288925"/>
          </a:xfrm>
          <a:prstGeom prst="roundRect">
            <a:avLst>
              <a:gd name="adj" fmla="val 50000"/>
            </a:avLst>
          </a:prstGeom>
          <a:ln/>
        </p:spPr>
        <p:style>
          <a:lnRef idx="2">
            <a:schemeClr val="dk1"/>
          </a:lnRef>
          <a:fillRef idx="1">
            <a:schemeClr val="lt1"/>
          </a:fillRef>
          <a:effectRef idx="0">
            <a:schemeClr val="dk1"/>
          </a:effectRef>
          <a:fontRef idx="minor">
            <a:schemeClr val="dk1"/>
          </a:fontRef>
        </p:style>
        <p:txBody>
          <a:bodyPr lIns="91400" tIns="0" rIns="91400" bIns="35983" anchor="ctr"/>
          <a:lstStyle>
            <a:defPPr>
              <a:defRPr lang="ja-JP"/>
            </a:defPPr>
            <a:lvl1pPr algn="l" rtl="0" eaLnBrk="0" fontAlgn="base" hangingPunct="0">
              <a:spcBef>
                <a:spcPct val="0"/>
              </a:spcBef>
              <a:spcAft>
                <a:spcPct val="0"/>
              </a:spcAft>
              <a:defRPr kumimoji="1" kern="1200">
                <a:solidFill>
                  <a:schemeClr val="lt1"/>
                </a:solidFill>
                <a:latin typeface="+mn-lt"/>
                <a:ea typeface="+mn-ea"/>
                <a:cs typeface="+mn-cs"/>
              </a:defRPr>
            </a:lvl1pPr>
            <a:lvl2pPr marL="384175" indent="-42863" algn="l" rtl="0" eaLnBrk="0" fontAlgn="base" hangingPunct="0">
              <a:spcBef>
                <a:spcPct val="0"/>
              </a:spcBef>
              <a:spcAft>
                <a:spcPct val="0"/>
              </a:spcAft>
              <a:defRPr kumimoji="1" kern="1200">
                <a:solidFill>
                  <a:schemeClr val="lt1"/>
                </a:solidFill>
                <a:latin typeface="+mn-lt"/>
                <a:ea typeface="+mn-ea"/>
                <a:cs typeface="+mn-cs"/>
              </a:defRPr>
            </a:lvl2pPr>
            <a:lvl3pPr marL="774700" indent="-92075" algn="l" rtl="0" eaLnBrk="0" fontAlgn="base" hangingPunct="0">
              <a:spcBef>
                <a:spcPct val="0"/>
              </a:spcBef>
              <a:spcAft>
                <a:spcPct val="0"/>
              </a:spcAft>
              <a:defRPr kumimoji="1" kern="1200">
                <a:solidFill>
                  <a:schemeClr val="lt1"/>
                </a:solidFill>
                <a:latin typeface="+mn-lt"/>
                <a:ea typeface="+mn-ea"/>
                <a:cs typeface="+mn-cs"/>
              </a:defRPr>
            </a:lvl3pPr>
            <a:lvl4pPr marL="1163638" indent="-139700" algn="l" rtl="0" eaLnBrk="0" fontAlgn="base" hangingPunct="0">
              <a:spcBef>
                <a:spcPct val="0"/>
              </a:spcBef>
              <a:spcAft>
                <a:spcPct val="0"/>
              </a:spcAft>
              <a:defRPr kumimoji="1" kern="1200">
                <a:solidFill>
                  <a:schemeClr val="lt1"/>
                </a:solidFill>
                <a:latin typeface="+mn-lt"/>
                <a:ea typeface="+mn-ea"/>
                <a:cs typeface="+mn-cs"/>
              </a:defRPr>
            </a:lvl4pPr>
            <a:lvl5pPr marL="1554163" indent="-188913" algn="l" rtl="0" eaLnBrk="0" fontAlgn="base" hangingPunct="0">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eaLnBrk="1" hangingPunct="1">
              <a:defRPr/>
            </a:pPr>
            <a:r>
              <a:rPr lang="ja-JP" altLang="en-US" b="1" dirty="0">
                <a:solidFill>
                  <a:schemeClr val="tx1"/>
                </a:solidFill>
                <a:latin typeface="HG丸ｺﾞｼｯｸM-PRO" pitchFamily="50" charset="-128"/>
                <a:ea typeface="HG丸ｺﾞｼｯｸM-PRO" pitchFamily="50" charset="-128"/>
              </a:rPr>
              <a:t>新</a:t>
            </a:r>
          </a:p>
        </p:txBody>
      </p:sp>
      <p:sp>
        <p:nvSpPr>
          <p:cNvPr id="25" name="Rectangle 5">
            <a:extLst>
              <a:ext uri="{FF2B5EF4-FFF2-40B4-BE49-F238E27FC236}">
                <a16:creationId xmlns:a16="http://schemas.microsoft.com/office/drawing/2014/main" id="{8244DB5B-1076-53E3-DEEE-06C358FF08FA}"/>
              </a:ext>
            </a:extLst>
          </p:cNvPr>
          <p:cNvSpPr>
            <a:spLocks noChangeArrowheads="1"/>
          </p:cNvSpPr>
          <p:nvPr/>
        </p:nvSpPr>
        <p:spPr bwMode="auto">
          <a:xfrm>
            <a:off x="410829" y="3916864"/>
            <a:ext cx="6292121" cy="548285"/>
          </a:xfrm>
          <a:prstGeom prst="rect">
            <a:avLst/>
          </a:prstGeom>
          <a:noFill/>
          <a:ln w="9525">
            <a:noFill/>
            <a:miter lim="800000"/>
            <a:headEnd/>
            <a:tailEnd/>
          </a:ln>
        </p:spPr>
        <p:txBody>
          <a:bodyPr lIns="69595" tIns="34797" rIns="69595" bIns="34797"/>
          <a:lstStyle/>
          <a:p>
            <a:pPr marL="433943" indent="-277949" eaLnBrk="1" hangingPunct="1">
              <a:spcBef>
                <a:spcPts val="152"/>
              </a:spcBef>
              <a:spcAft>
                <a:spcPts val="152"/>
              </a:spcAft>
              <a:buFont typeface="Wingdings" panose="05000000000000000000" pitchFamily="2" charset="2"/>
              <a:buChar char="Ø"/>
              <a:defRPr/>
            </a:pPr>
            <a:r>
              <a:rPr lang="ja-JP" altLang="en-US" sz="1400" dirty="0">
                <a:latin typeface="ＭＳ Ｐゴシック" pitchFamily="50" charset="-128"/>
                <a:ea typeface="ＭＳ Ｐゴシック" charset="-128"/>
              </a:rPr>
              <a:t>外国につながる児童や保護者と、より正確なコミュニケーションを図るため、多言語リモート通訳システムを導入し、安全・安心な教育・保育の環境を整備</a:t>
            </a:r>
            <a:endParaRPr lang="en-US" altLang="ja-JP" sz="1400" dirty="0">
              <a:latin typeface="ＭＳ Ｐゴシック" pitchFamily="50" charset="-128"/>
              <a:ea typeface="ＭＳ Ｐゴシック" charset="-128"/>
            </a:endParaRPr>
          </a:p>
        </p:txBody>
      </p:sp>
    </p:spTree>
    <p:extLst>
      <p:ext uri="{BB962C8B-B14F-4D97-AF65-F5344CB8AC3E}">
        <p14:creationId xmlns:p14="http://schemas.microsoft.com/office/powerpoint/2010/main" val="2942031094"/>
      </p:ext>
    </p:extLst>
  </p:cSld>
  <p:clrMapOvr>
    <a:masterClrMapping/>
  </p:clrMapOvr>
  <p:transition/>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30039</TotalTime>
  <Words>895</Words>
  <PresentationFormat>画面に合わせる (16:9)</PresentationFormat>
  <Paragraphs>71</Paragraphs>
  <Slides>3</Slides>
  <Notes>3</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ariant>
        <vt:lpstr>目的別スライド ショー</vt:lpstr>
      </vt:variant>
      <vt:variant>
        <vt:i4>1</vt:i4>
      </vt:variant>
    </vt:vector>
  </HeadingPairs>
  <TitlesOfParts>
    <vt:vector size="10" baseType="lpstr">
      <vt:lpstr>HG丸ｺﾞｼｯｸM-PRO</vt:lpstr>
      <vt:lpstr>ＭＳ Ｐゴシック</vt:lpstr>
      <vt:lpstr>游ゴシック</vt:lpstr>
      <vt:lpstr>Arial</vt:lpstr>
      <vt:lpstr>Wingdings</vt:lpstr>
      <vt:lpstr>標準デザイン</vt:lpstr>
      <vt:lpstr>PowerPoint プレゼンテーション</vt:lpstr>
      <vt:lpstr>PowerPoint プレゼンテーション</vt:lpstr>
      <vt:lpstr>PowerPoint プレゼンテーション</vt:lpstr>
      <vt:lpstr>Ｒ３市長会見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2026-02-10T08:42:14Z</cp:lastPrinted>
  <dcterms:created xsi:type="dcterms:W3CDTF">2011-01-05T04:40:46Z</dcterms:created>
  <dcterms:modified xsi:type="dcterms:W3CDTF">2026-02-12T09:06:10Z</dcterms:modified>
</cp:coreProperties>
</file>