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5" saveSubsetFonts="1">
  <p:sldMasterIdLst>
    <p:sldMasterId id="2147483648" r:id="rId1"/>
  </p:sldMasterIdLst>
  <p:notesMasterIdLst>
    <p:notesMasterId r:id="rId4"/>
  </p:notesMasterIdLst>
  <p:handoutMasterIdLst>
    <p:handoutMasterId r:id="rId5"/>
  </p:handoutMasterIdLst>
  <p:sldIdLst>
    <p:sldId id="2384" r:id="rId2"/>
    <p:sldId id="2374" r:id="rId3"/>
  </p:sldIdLst>
  <p:sldSz cx="9144000" cy="5143500" type="screen16x9"/>
  <p:notesSz cx="6807200" cy="9939338"/>
  <p:custShowLst>
    <p:custShow name="Ｒ３市長会見" id="0">
      <p:sldLst/>
    </p:custShow>
  </p:custShowLst>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382588" indent="-41275"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773113" indent="-90488"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162050" indent="-138113"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552575" indent="-187325"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1665" userDrawn="1">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20A46A-DADC-90FF-6921-BB7E54B6871B}" name="北村　恵美子 / KITAMURA Emiko" initials="恵北" userId="S::kitamura-emiko-cs@city.osaka.lg.jp::a4d21c2f-ac5d-4dfc-911e-774f88445dc6" providerId="AD"/>
  <p188:author id="{ABC57DAA-4E7A-1274-594C-EC8CB1FEACC0}" name="村田　達也 / MURATA Tatsuya" initials="達村" userId="S::murata-tatsuya-ff@city.osaka.lg.jp::8e28b7d3-7884-4cd4-9d23-3a4f7689ac9c" providerId="AD"/>
  <p188:author id="{17B8BCC4-2089-BE17-BC38-869F80941371}" name="鳥谷　一恵 / TOYA Kazue" initials="一鳥" userId="S::toya-kazue-rx@city.osaka.lg.jp::efdf92ac-e98e-4450-b9e8-61048068732b" providerId="AD"/>
  <p188:author id="{247DE4D8-396D-7996-DE15-D690AE790CAC}" name="川辺　俊輔" initials="川辺　俊輔" userId="S::s-kawabe@city.osaka.lg.jp::b307fc37-a635-49d2-83b0-2b89ca1a86d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000099"/>
    <a:srgbClr val="FF9966"/>
    <a:srgbClr val="3366CC"/>
    <a:srgbClr val="DEE8F2"/>
    <a:srgbClr val="F9907B"/>
    <a:srgbClr val="99CCFF"/>
    <a:srgbClr val="87A9CF"/>
    <a:srgbClr val="6B7CC3"/>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7" autoAdjust="0"/>
    <p:restoredTop sz="92565" autoAdjust="0"/>
  </p:normalViewPr>
  <p:slideViewPr>
    <p:cSldViewPr snapToGrid="0">
      <p:cViewPr varScale="1">
        <p:scale>
          <a:sx n="96" d="100"/>
          <a:sy n="96" d="100"/>
        </p:scale>
        <p:origin x="1032" y="62"/>
      </p:cViewPr>
      <p:guideLst>
        <p:guide orient="horz" pos="1665"/>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41" d="100"/>
          <a:sy n="41" d="100"/>
        </p:scale>
        <p:origin x="-2784" y="-120"/>
      </p:cViewPr>
      <p:guideLst>
        <p:guide orient="horz" pos="3130"/>
        <p:guide pos="2145"/>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5" y="1"/>
            <a:ext cx="2951163" cy="496888"/>
          </a:xfrm>
          <a:prstGeom prst="rect">
            <a:avLst/>
          </a:prstGeom>
        </p:spPr>
        <p:txBody>
          <a:bodyPr vert="horz" lIns="91136" tIns="45566" rIns="91136" bIns="45566" rtlCol="0"/>
          <a:lstStyle>
            <a:lvl1pPr algn="l" eaLnBrk="1" hangingPunct="1">
              <a:defRPr sz="1200">
                <a:latin typeface="Arial" charset="0"/>
                <a:ea typeface="ＭＳ Ｐゴシック" charset="-128"/>
              </a:defRPr>
            </a:lvl1pPr>
          </a:lstStyle>
          <a:p>
            <a:pPr>
              <a:defRPr/>
            </a:pPr>
            <a:endParaRPr lang="ja-JP" altLang="en-US" dirty="0">
              <a:latin typeface="ＭＳ Ｐゴシック" panose="020B0600070205080204" pitchFamily="50" charset="-128"/>
            </a:endParaRPr>
          </a:p>
        </p:txBody>
      </p:sp>
      <p:sp>
        <p:nvSpPr>
          <p:cNvPr id="3" name="日付プレースホルダー 2"/>
          <p:cNvSpPr>
            <a:spLocks noGrp="1"/>
          </p:cNvSpPr>
          <p:nvPr>
            <p:ph type="dt" sz="quarter" idx="1"/>
          </p:nvPr>
        </p:nvSpPr>
        <p:spPr>
          <a:xfrm>
            <a:off x="3856052" y="1"/>
            <a:ext cx="2949576" cy="496888"/>
          </a:xfrm>
          <a:prstGeom prst="rect">
            <a:avLst/>
          </a:prstGeom>
        </p:spPr>
        <p:txBody>
          <a:bodyPr vert="horz" lIns="91136" tIns="45566" rIns="91136" bIns="45566" rtlCol="0"/>
          <a:lstStyle>
            <a:lvl1pPr algn="r" eaLnBrk="1" hangingPunct="1">
              <a:defRPr sz="1200">
                <a:latin typeface="Arial" charset="0"/>
                <a:ea typeface="ＭＳ Ｐゴシック" charset="-128"/>
              </a:defRPr>
            </a:lvl1pPr>
          </a:lstStyle>
          <a:p>
            <a:pPr>
              <a:defRPr/>
            </a:pPr>
            <a:fld id="{C2EC90AB-8C9B-4810-B2A6-BE0F6846678D}" type="datetimeFigureOut">
              <a:rPr lang="ja-JP" altLang="en-US">
                <a:latin typeface="ＭＳ Ｐゴシック" panose="020B0600070205080204" pitchFamily="50" charset="-128"/>
              </a:rPr>
              <a:pPr>
                <a:defRPr/>
              </a:pPr>
              <a:t>2026/2/12</a:t>
            </a:fld>
            <a:endParaRPr lang="ja-JP" altLang="en-US" dirty="0">
              <a:latin typeface="ＭＳ Ｐゴシック" panose="020B0600070205080204" pitchFamily="50" charset="-128"/>
            </a:endParaRPr>
          </a:p>
        </p:txBody>
      </p:sp>
      <p:sp>
        <p:nvSpPr>
          <p:cNvPr id="4" name="フッター プレースホルダー 3"/>
          <p:cNvSpPr>
            <a:spLocks noGrp="1"/>
          </p:cNvSpPr>
          <p:nvPr>
            <p:ph type="ftr" sz="quarter" idx="2"/>
          </p:nvPr>
        </p:nvSpPr>
        <p:spPr>
          <a:xfrm>
            <a:off x="25" y="9440892"/>
            <a:ext cx="2951163" cy="496887"/>
          </a:xfrm>
          <a:prstGeom prst="rect">
            <a:avLst/>
          </a:prstGeom>
        </p:spPr>
        <p:txBody>
          <a:bodyPr vert="horz" lIns="91136" tIns="45566" rIns="91136" bIns="45566" rtlCol="0" anchor="b"/>
          <a:lstStyle>
            <a:lvl1pPr algn="l" eaLnBrk="1" hangingPunct="1">
              <a:defRPr sz="1200">
                <a:latin typeface="Arial" charset="0"/>
                <a:ea typeface="ＭＳ Ｐゴシック" charset="-128"/>
              </a:defRPr>
            </a:lvl1pPr>
          </a:lstStyle>
          <a:p>
            <a:pPr>
              <a:defRPr/>
            </a:pPr>
            <a:endParaRPr lang="ja-JP" altLang="en-US" dirty="0">
              <a:latin typeface="ＭＳ Ｐゴシック" panose="020B0600070205080204" pitchFamily="50" charset="-128"/>
            </a:endParaRPr>
          </a:p>
        </p:txBody>
      </p:sp>
      <p:sp>
        <p:nvSpPr>
          <p:cNvPr id="5" name="スライド番号プレースホルダー 4"/>
          <p:cNvSpPr>
            <a:spLocks noGrp="1"/>
          </p:cNvSpPr>
          <p:nvPr>
            <p:ph type="sldNum" sz="quarter" idx="3"/>
          </p:nvPr>
        </p:nvSpPr>
        <p:spPr>
          <a:xfrm>
            <a:off x="3856052" y="9440892"/>
            <a:ext cx="2949576" cy="496887"/>
          </a:xfrm>
          <a:prstGeom prst="rect">
            <a:avLst/>
          </a:prstGeom>
        </p:spPr>
        <p:txBody>
          <a:bodyPr vert="horz" wrap="square" lIns="91136" tIns="45566" rIns="91136" bIns="45566" numCol="1" anchor="b" anchorCtr="0" compatLnSpc="1">
            <a:prstTxWarp prst="textNoShape">
              <a:avLst/>
            </a:prstTxWarp>
          </a:bodyPr>
          <a:lstStyle>
            <a:lvl1pPr algn="r" eaLnBrk="1" hangingPunct="1">
              <a:defRPr sz="1200"/>
            </a:lvl1pPr>
          </a:lstStyle>
          <a:p>
            <a:pPr>
              <a:defRPr/>
            </a:pPr>
            <a:fld id="{7260A5CC-5D47-46FF-A804-BA4E424BCDE3}" type="slidenum">
              <a:rPr lang="ja-JP" altLang="en-US">
                <a:latin typeface="ＭＳ Ｐゴシック" panose="020B0600070205080204" pitchFamily="50" charset="-128"/>
              </a:rPr>
              <a:pPr>
                <a:defRPr/>
              </a:pPr>
              <a:t>‹#›</a:t>
            </a:fld>
            <a:endParaRPr lang="ja-JP" altLang="en-US" dirty="0">
              <a:latin typeface="ＭＳ Ｐゴシック" panose="020B0600070205080204" pitchFamily="50" charset="-128"/>
            </a:endParaRPr>
          </a:p>
        </p:txBody>
      </p:sp>
    </p:spTree>
    <p:extLst>
      <p:ext uri="{BB962C8B-B14F-4D97-AF65-F5344CB8AC3E}">
        <p14:creationId xmlns:p14="http://schemas.microsoft.com/office/powerpoint/2010/main" val="7426140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25" y="1"/>
            <a:ext cx="2951163" cy="4968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5123" name="Rectangle 3"/>
          <p:cNvSpPr>
            <a:spLocks noGrp="1" noChangeArrowheads="1"/>
          </p:cNvSpPr>
          <p:nvPr>
            <p:ph type="dt" idx="1"/>
          </p:nvPr>
        </p:nvSpPr>
        <p:spPr bwMode="auto">
          <a:xfrm>
            <a:off x="3856052" y="1"/>
            <a:ext cx="2949576" cy="4968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lvl1pPr algn="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2052"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79455" y="4721235"/>
            <a:ext cx="5448300" cy="44719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5126" name="Rectangle 6"/>
          <p:cNvSpPr>
            <a:spLocks noGrp="1" noChangeArrowheads="1"/>
          </p:cNvSpPr>
          <p:nvPr>
            <p:ph type="ftr" sz="quarter" idx="4"/>
          </p:nvPr>
        </p:nvSpPr>
        <p:spPr bwMode="auto">
          <a:xfrm>
            <a:off x="25" y="9440892"/>
            <a:ext cx="2951163" cy="496887"/>
          </a:xfrm>
          <a:prstGeom prst="rect">
            <a:avLst/>
          </a:prstGeom>
          <a:noFill/>
          <a:ln w="9525">
            <a:noFill/>
            <a:miter lim="800000"/>
            <a:headEnd/>
            <a:tailEnd/>
          </a:ln>
          <a:effectLst/>
        </p:spPr>
        <p:txBody>
          <a:bodyPr vert="horz" wrap="square" lIns="91061" tIns="45532" rIns="91061" bIns="45532" numCol="1" anchor="b"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5127" name="Rectangle 7"/>
          <p:cNvSpPr>
            <a:spLocks noGrp="1" noChangeArrowheads="1"/>
          </p:cNvSpPr>
          <p:nvPr>
            <p:ph type="sldNum" sz="quarter" idx="5"/>
          </p:nvPr>
        </p:nvSpPr>
        <p:spPr bwMode="auto">
          <a:xfrm>
            <a:off x="3856052" y="9440892"/>
            <a:ext cx="2949576" cy="496887"/>
          </a:xfrm>
          <a:prstGeom prst="rect">
            <a:avLst/>
          </a:prstGeom>
          <a:noFill/>
          <a:ln w="9525">
            <a:noFill/>
            <a:miter lim="800000"/>
            <a:headEnd/>
            <a:tailEnd/>
          </a:ln>
          <a:effectLst/>
        </p:spPr>
        <p:txBody>
          <a:bodyPr vert="horz" wrap="square" lIns="91061" tIns="45532" rIns="91061" bIns="45532" numCol="1" anchor="b" anchorCtr="0" compatLnSpc="1">
            <a:prstTxWarp prst="textNoShape">
              <a:avLst/>
            </a:prstTxWarp>
          </a:bodyPr>
          <a:lstStyle>
            <a:lvl1pPr algn="r" eaLnBrk="1" hangingPunct="1">
              <a:defRPr sz="1200">
                <a:latin typeface="ＭＳ Ｐゴシック" panose="020B0600070205080204" pitchFamily="50" charset="-128"/>
              </a:defRPr>
            </a:lvl1pPr>
          </a:lstStyle>
          <a:p>
            <a:pPr>
              <a:defRPr/>
            </a:pPr>
            <a:fld id="{F74BB4A6-2A10-49A9-8427-7D1EF49CCD12}" type="slidenum">
              <a:rPr lang="en-US" altLang="ja-JP" smtClean="0"/>
              <a:pPr>
                <a:defRPr/>
              </a:pPr>
              <a:t>‹#›</a:t>
            </a:fld>
            <a:endParaRPr lang="en-US" altLang="ja-JP" dirty="0"/>
          </a:p>
        </p:txBody>
      </p:sp>
    </p:spTree>
    <p:extLst>
      <p:ext uri="{BB962C8B-B14F-4D97-AF65-F5344CB8AC3E}">
        <p14:creationId xmlns:p14="http://schemas.microsoft.com/office/powerpoint/2010/main" val="297820462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1pPr>
    <a:lvl2pPr marL="382588"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2pPr>
    <a:lvl3pPr marL="773113"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3pPr>
    <a:lvl4pPr marL="1162050"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4pPr>
    <a:lvl5pPr marL="1552575"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5pPr>
    <a:lvl6pPr marL="1947285" algn="l" defTabSz="778913" rtl="0" eaLnBrk="1" latinLnBrk="0" hangingPunct="1">
      <a:defRPr kumimoji="1" sz="1000" kern="1200">
        <a:solidFill>
          <a:schemeClr val="tx1"/>
        </a:solidFill>
        <a:latin typeface="+mn-lt"/>
        <a:ea typeface="+mn-ea"/>
        <a:cs typeface="+mn-cs"/>
      </a:defRPr>
    </a:lvl6pPr>
    <a:lvl7pPr marL="2336740" algn="l" defTabSz="778913" rtl="0" eaLnBrk="1" latinLnBrk="0" hangingPunct="1">
      <a:defRPr kumimoji="1" sz="1000" kern="1200">
        <a:solidFill>
          <a:schemeClr val="tx1"/>
        </a:solidFill>
        <a:latin typeface="+mn-lt"/>
        <a:ea typeface="+mn-ea"/>
        <a:cs typeface="+mn-cs"/>
      </a:defRPr>
    </a:lvl7pPr>
    <a:lvl8pPr marL="2726198" algn="l" defTabSz="778913" rtl="0" eaLnBrk="1" latinLnBrk="0" hangingPunct="1">
      <a:defRPr kumimoji="1" sz="1000" kern="1200">
        <a:solidFill>
          <a:schemeClr val="tx1"/>
        </a:solidFill>
        <a:latin typeface="+mn-lt"/>
        <a:ea typeface="+mn-ea"/>
        <a:cs typeface="+mn-cs"/>
      </a:defRPr>
    </a:lvl8pPr>
    <a:lvl9pPr marL="3115656" algn="l" defTabSz="778913" rtl="0" eaLnBrk="1" latinLnBrk="0" hangingPunct="1">
      <a:defRPr kumimoji="1"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 イメージ プレースホルダ 1"/>
          <p:cNvSpPr>
            <a:spLocks noGrp="1" noRot="1" noChangeAspect="1" noTextEdit="1"/>
          </p:cNvSpPr>
          <p:nvPr>
            <p:ph type="sldImg"/>
          </p:nvPr>
        </p:nvSpPr>
        <p:spPr>
          <a:xfrm>
            <a:off x="-36513" y="306388"/>
            <a:ext cx="6997701" cy="3937000"/>
          </a:xfrm>
          <a:ln/>
        </p:spPr>
      </p:sp>
      <p:sp>
        <p:nvSpPr>
          <p:cNvPr id="5123" name="ノート プレースホルダ 2"/>
          <p:cNvSpPr>
            <a:spLocks noGrp="1"/>
          </p:cNvSpPr>
          <p:nvPr>
            <p:ph type="body" idx="1"/>
          </p:nvPr>
        </p:nvSpPr>
        <p:spPr>
          <a:xfrm>
            <a:off x="694118" y="5337365"/>
            <a:ext cx="5186076" cy="2884520"/>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ja-JP" altLang="en-US" dirty="0">
              <a:latin typeface="Arial" panose="020B0604020202020204" pitchFamily="34" charset="0"/>
            </a:endParaRPr>
          </a:p>
        </p:txBody>
      </p:sp>
      <p:sp>
        <p:nvSpPr>
          <p:cNvPr id="5124"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717640" indent="-276015">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104061" indent="-220812">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545686" indent="-220812">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987310" indent="-220812">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428934" indent="-220812"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870559" indent="-220812"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312183" indent="-220812"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753809" indent="-220812"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C7D80D74-C328-474E-BE7A-8313A2556E8B}" type="slidenum">
              <a:rPr lang="en-US" altLang="ja-JP" sz="1200">
                <a:ea typeface="ＭＳ Ｐゴシック" panose="020B0600070205080204" pitchFamily="50" charset="-128"/>
              </a:rPr>
              <a:pPr>
                <a:spcBef>
                  <a:spcPct val="0"/>
                </a:spcBef>
              </a:pPr>
              <a:t>25</a:t>
            </a:fld>
            <a:endParaRPr lang="en-US" altLang="ja-JP" sz="1200">
              <a:ea typeface="ＭＳ Ｐゴシック" panose="020B0600070205080204" pitchFamily="50" charset="-128"/>
            </a:endParaRPr>
          </a:p>
        </p:txBody>
      </p:sp>
    </p:spTree>
    <p:extLst>
      <p:ext uri="{BB962C8B-B14F-4D97-AF65-F5344CB8AC3E}">
        <p14:creationId xmlns:p14="http://schemas.microsoft.com/office/powerpoint/2010/main" val="2248285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50ADB-0960-95AF-291E-958E586CD404}"/>
            </a:ext>
          </a:extLst>
        </p:cNvPr>
        <p:cNvGrpSpPr/>
        <p:nvPr/>
      </p:nvGrpSpPr>
      <p:grpSpPr>
        <a:xfrm>
          <a:off x="0" y="0"/>
          <a:ext cx="0" cy="0"/>
          <a:chOff x="0" y="0"/>
          <a:chExt cx="0" cy="0"/>
        </a:xfrm>
      </p:grpSpPr>
      <p:sp>
        <p:nvSpPr>
          <p:cNvPr id="53250" name="スライド イメージ プレースホルダ 1">
            <a:extLst>
              <a:ext uri="{FF2B5EF4-FFF2-40B4-BE49-F238E27FC236}">
                <a16:creationId xmlns:a16="http://schemas.microsoft.com/office/drawing/2014/main" id="{9D261062-2463-8199-EE01-3E3795ADBA3B}"/>
              </a:ext>
            </a:extLst>
          </p:cNvPr>
          <p:cNvSpPr>
            <a:spLocks noGrp="1" noRot="1" noChangeAspect="1" noTextEdit="1"/>
          </p:cNvSpPr>
          <p:nvPr>
            <p:ph type="sldImg"/>
          </p:nvPr>
        </p:nvSpPr>
        <p:spPr>
          <a:xfrm>
            <a:off x="119063" y="282575"/>
            <a:ext cx="6718300" cy="3779838"/>
          </a:xfrm>
          <a:ln/>
        </p:spPr>
      </p:sp>
      <p:sp>
        <p:nvSpPr>
          <p:cNvPr id="53251" name="ノート プレースホルダ 2">
            <a:extLst>
              <a:ext uri="{FF2B5EF4-FFF2-40B4-BE49-F238E27FC236}">
                <a16:creationId xmlns:a16="http://schemas.microsoft.com/office/drawing/2014/main" id="{D0B28E24-AE11-19EC-3BD1-408EE179AEEB}"/>
              </a:ext>
            </a:extLst>
          </p:cNvPr>
          <p:cNvSpPr>
            <a:spLocks noGrp="1"/>
          </p:cNvSpPr>
          <p:nvPr>
            <p:ph type="body" idx="1"/>
          </p:nvPr>
        </p:nvSpPr>
        <p:spPr>
          <a:xfrm>
            <a:off x="694594" y="5355079"/>
            <a:ext cx="5783895" cy="2808873"/>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ja-JP" altLang="en-US" dirty="0"/>
          </a:p>
        </p:txBody>
      </p:sp>
      <p:sp>
        <p:nvSpPr>
          <p:cNvPr id="53252" name="スライド番号プレースホルダ 3">
            <a:extLst>
              <a:ext uri="{FF2B5EF4-FFF2-40B4-BE49-F238E27FC236}">
                <a16:creationId xmlns:a16="http://schemas.microsoft.com/office/drawing/2014/main" id="{8A04D5E9-6554-2367-AF5B-4BB151D6C2E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0263">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752897" indent="-288581" defTabSz="880263">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159169" indent="-230542" defTabSz="880263">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623483" indent="-230542" defTabSz="880263">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2087794" indent="-230542" defTabSz="880263">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552111" indent="-230542" defTabSz="88026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3016420" indent="-230542" defTabSz="88026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480735" indent="-230542" defTabSz="88026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945048" indent="-230542" defTabSz="88026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245AA489-8D25-4A83-A004-B1881E929024}" type="slidenum">
              <a:rPr lang="en-US" altLang="ja-JP" sz="1200">
                <a:solidFill>
                  <a:srgbClr val="000000"/>
                </a:solidFill>
                <a:latin typeface="ＭＳ Ｐゴシック" panose="020B0600070205080204" pitchFamily="50" charset="-128"/>
                <a:ea typeface="ＭＳ Ｐゴシック" panose="020B0600070205080204" pitchFamily="50" charset="-128"/>
              </a:rPr>
              <a:pPr>
                <a:spcBef>
                  <a:spcPct val="0"/>
                </a:spcBef>
              </a:pPr>
              <a:t>26</a:t>
            </a:fld>
            <a:endParaRPr lang="en-US" altLang="ja-JP" sz="1200"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525053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3" y="1597820"/>
            <a:ext cx="7772400" cy="1102519"/>
          </a:xfrm>
        </p:spPr>
        <p:txBody>
          <a:bodyPr/>
          <a:lstStyle/>
          <a:p>
            <a:r>
              <a:rPr lang="ja-JP" altLang="en-US"/>
              <a:t>マスタ タイトルの書式設定</a:t>
            </a:r>
          </a:p>
        </p:txBody>
      </p:sp>
      <p:sp>
        <p:nvSpPr>
          <p:cNvPr id="3" name="サブタイトル 2"/>
          <p:cNvSpPr>
            <a:spLocks noGrp="1"/>
          </p:cNvSpPr>
          <p:nvPr>
            <p:ph type="subTitle" idx="1"/>
          </p:nvPr>
        </p:nvSpPr>
        <p:spPr>
          <a:xfrm>
            <a:off x="1371603" y="2914650"/>
            <a:ext cx="6400800" cy="1314450"/>
          </a:xfrm>
        </p:spPr>
        <p:txBody>
          <a:bodyPr/>
          <a:lstStyle>
            <a:lvl1pPr marL="0" indent="0" algn="ctr">
              <a:buNone/>
              <a:defRPr/>
            </a:lvl1pPr>
            <a:lvl2pPr marL="389456" indent="0" algn="ctr">
              <a:buNone/>
              <a:defRPr/>
            </a:lvl2pPr>
            <a:lvl3pPr marL="778913" indent="0" algn="ctr">
              <a:buNone/>
              <a:defRPr/>
            </a:lvl3pPr>
            <a:lvl4pPr marL="1168371" indent="0" algn="ctr">
              <a:buNone/>
              <a:defRPr/>
            </a:lvl4pPr>
            <a:lvl5pPr marL="1557827" indent="0" algn="ctr">
              <a:buNone/>
              <a:defRPr/>
            </a:lvl5pPr>
            <a:lvl6pPr marL="1947285" indent="0" algn="ctr">
              <a:buNone/>
              <a:defRPr/>
            </a:lvl6pPr>
            <a:lvl7pPr marL="2336740" indent="0" algn="ctr">
              <a:buNone/>
              <a:defRPr/>
            </a:lvl7pPr>
            <a:lvl8pPr marL="2726198" indent="0" algn="ctr">
              <a:buNone/>
              <a:defRPr/>
            </a:lvl8pPr>
            <a:lvl9pPr marL="3115656"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95A7679-89D8-4093-BDFB-D9D6987A661E}" type="slidenum">
              <a:rPr lang="en-US" altLang="ja-JP"/>
              <a:pPr>
                <a:defRPr/>
              </a:pPr>
              <a:t>‹#›</a:t>
            </a:fld>
            <a:endParaRPr lang="en-US" altLang="ja-JP"/>
          </a:p>
        </p:txBody>
      </p:sp>
    </p:spTree>
    <p:extLst>
      <p:ext uri="{BB962C8B-B14F-4D97-AF65-F5344CB8AC3E}">
        <p14:creationId xmlns:p14="http://schemas.microsoft.com/office/powerpoint/2010/main" val="3282476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4A586B3-01B7-4A80-AE52-7936C89DC6F1}" type="slidenum">
              <a:rPr lang="en-US" altLang="ja-JP"/>
              <a:pPr>
                <a:defRPr/>
              </a:pPr>
              <a:t>‹#›</a:t>
            </a:fld>
            <a:endParaRPr lang="en-US" altLang="ja-JP"/>
          </a:p>
        </p:txBody>
      </p:sp>
    </p:spTree>
    <p:extLst>
      <p:ext uri="{BB962C8B-B14F-4D97-AF65-F5344CB8AC3E}">
        <p14:creationId xmlns:p14="http://schemas.microsoft.com/office/powerpoint/2010/main" val="2277895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05983"/>
            <a:ext cx="2057400" cy="4388644"/>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05983"/>
            <a:ext cx="6019800" cy="4388644"/>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95FBE15-69C8-49BD-8060-A3D6AB06BBFF}" type="slidenum">
              <a:rPr lang="en-US" altLang="ja-JP"/>
              <a:pPr>
                <a:defRPr/>
              </a:pPr>
              <a:t>‹#›</a:t>
            </a:fld>
            <a:endParaRPr lang="en-US" altLang="ja-JP"/>
          </a:p>
        </p:txBody>
      </p:sp>
    </p:spTree>
    <p:extLst>
      <p:ext uri="{BB962C8B-B14F-4D97-AF65-F5344CB8AC3E}">
        <p14:creationId xmlns:p14="http://schemas.microsoft.com/office/powerpoint/2010/main" val="740935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E7CEDE1-20D2-4FE2-A720-8EC76CD24E7A}" type="slidenum">
              <a:rPr lang="en-US" altLang="ja-JP"/>
              <a:pPr>
                <a:defRPr/>
              </a:pPr>
              <a:t>‹#›</a:t>
            </a:fld>
            <a:endParaRPr lang="en-US" altLang="ja-JP"/>
          </a:p>
        </p:txBody>
      </p:sp>
    </p:spTree>
    <p:extLst>
      <p:ext uri="{BB962C8B-B14F-4D97-AF65-F5344CB8AC3E}">
        <p14:creationId xmlns:p14="http://schemas.microsoft.com/office/powerpoint/2010/main" val="2915277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3305180"/>
            <a:ext cx="7772400" cy="1021556"/>
          </a:xfrm>
        </p:spPr>
        <p:txBody>
          <a:bodyPr anchor="t"/>
          <a:lstStyle>
            <a:lvl1pPr algn="l">
              <a:defRPr sz="34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180035"/>
            <a:ext cx="7772400" cy="1125140"/>
          </a:xfrm>
        </p:spPr>
        <p:txBody>
          <a:bodyPr anchor="b"/>
          <a:lstStyle>
            <a:lvl1pPr marL="0" indent="0">
              <a:buNone/>
              <a:defRPr sz="1700"/>
            </a:lvl1pPr>
            <a:lvl2pPr marL="389456" indent="0">
              <a:buNone/>
              <a:defRPr sz="1600"/>
            </a:lvl2pPr>
            <a:lvl3pPr marL="778913" indent="0">
              <a:buNone/>
              <a:defRPr sz="1300"/>
            </a:lvl3pPr>
            <a:lvl4pPr marL="1168371" indent="0">
              <a:buNone/>
              <a:defRPr sz="1200"/>
            </a:lvl4pPr>
            <a:lvl5pPr marL="1557827" indent="0">
              <a:buNone/>
              <a:defRPr sz="1200"/>
            </a:lvl5pPr>
            <a:lvl6pPr marL="1947285" indent="0">
              <a:buNone/>
              <a:defRPr sz="1200"/>
            </a:lvl6pPr>
            <a:lvl7pPr marL="2336740" indent="0">
              <a:buNone/>
              <a:defRPr sz="1200"/>
            </a:lvl7pPr>
            <a:lvl8pPr marL="2726198" indent="0">
              <a:buNone/>
              <a:defRPr sz="1200"/>
            </a:lvl8pPr>
            <a:lvl9pPr marL="3115656" indent="0">
              <a:buNone/>
              <a:defRPr sz="12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EE696C6-680E-4455-9AB7-56E6F3DECCCC}" type="slidenum">
              <a:rPr lang="en-US" altLang="ja-JP"/>
              <a:pPr>
                <a:defRPr/>
              </a:pPr>
              <a:t>‹#›</a:t>
            </a:fld>
            <a:endParaRPr lang="en-US" altLang="ja-JP"/>
          </a:p>
        </p:txBody>
      </p:sp>
    </p:spTree>
    <p:extLst>
      <p:ext uri="{BB962C8B-B14F-4D97-AF65-F5344CB8AC3E}">
        <p14:creationId xmlns:p14="http://schemas.microsoft.com/office/powerpoint/2010/main" val="1295201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1" y="1200153"/>
            <a:ext cx="4038600" cy="3394472"/>
          </a:xfrm>
        </p:spPr>
        <p:txBody>
          <a:bodyPr/>
          <a:lstStyle>
            <a:lvl1pPr>
              <a:defRPr sz="24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200153"/>
            <a:ext cx="4038600" cy="3394472"/>
          </a:xfrm>
        </p:spPr>
        <p:txBody>
          <a:bodyPr/>
          <a:lstStyle>
            <a:lvl1pPr>
              <a:defRPr sz="24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0F99E38-4744-40F8-9E19-E27EEB80ED96}" type="slidenum">
              <a:rPr lang="en-US" altLang="ja-JP"/>
              <a:pPr>
                <a:defRPr/>
              </a:pPr>
              <a:t>‹#›</a:t>
            </a:fld>
            <a:endParaRPr lang="en-US" altLang="ja-JP"/>
          </a:p>
        </p:txBody>
      </p:sp>
    </p:spTree>
    <p:extLst>
      <p:ext uri="{BB962C8B-B14F-4D97-AF65-F5344CB8AC3E}">
        <p14:creationId xmlns:p14="http://schemas.microsoft.com/office/powerpoint/2010/main" val="3072705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2" y="1151334"/>
            <a:ext cx="4040187" cy="479822"/>
          </a:xfrm>
        </p:spPr>
        <p:txBody>
          <a:bodyPr anchor="b"/>
          <a:lstStyle>
            <a:lvl1pPr marL="0" indent="0">
              <a:buNone/>
              <a:defRPr sz="2000" b="1"/>
            </a:lvl1pPr>
            <a:lvl2pPr marL="389456" indent="0">
              <a:buNone/>
              <a:defRPr sz="1700" b="1"/>
            </a:lvl2pPr>
            <a:lvl3pPr marL="778913" indent="0">
              <a:buNone/>
              <a:defRPr sz="1600" b="1"/>
            </a:lvl3pPr>
            <a:lvl4pPr marL="1168371" indent="0">
              <a:buNone/>
              <a:defRPr sz="1300" b="1"/>
            </a:lvl4pPr>
            <a:lvl5pPr marL="1557827" indent="0">
              <a:buNone/>
              <a:defRPr sz="1300" b="1"/>
            </a:lvl5pPr>
            <a:lvl6pPr marL="1947285" indent="0">
              <a:buNone/>
              <a:defRPr sz="1300" b="1"/>
            </a:lvl6pPr>
            <a:lvl7pPr marL="2336740" indent="0">
              <a:buNone/>
              <a:defRPr sz="1300" b="1"/>
            </a:lvl7pPr>
            <a:lvl8pPr marL="2726198" indent="0">
              <a:buNone/>
              <a:defRPr sz="1300" b="1"/>
            </a:lvl8pPr>
            <a:lvl9pPr marL="3115656" indent="0">
              <a:buNone/>
              <a:defRPr sz="13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2" y="1631156"/>
            <a:ext cx="4040187"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9" y="1151334"/>
            <a:ext cx="4041775" cy="479822"/>
          </a:xfrm>
        </p:spPr>
        <p:txBody>
          <a:bodyPr anchor="b"/>
          <a:lstStyle>
            <a:lvl1pPr marL="0" indent="0">
              <a:buNone/>
              <a:defRPr sz="2000" b="1"/>
            </a:lvl1pPr>
            <a:lvl2pPr marL="389456" indent="0">
              <a:buNone/>
              <a:defRPr sz="1700" b="1"/>
            </a:lvl2pPr>
            <a:lvl3pPr marL="778913" indent="0">
              <a:buNone/>
              <a:defRPr sz="1600" b="1"/>
            </a:lvl3pPr>
            <a:lvl4pPr marL="1168371" indent="0">
              <a:buNone/>
              <a:defRPr sz="1300" b="1"/>
            </a:lvl4pPr>
            <a:lvl5pPr marL="1557827" indent="0">
              <a:buNone/>
              <a:defRPr sz="1300" b="1"/>
            </a:lvl5pPr>
            <a:lvl6pPr marL="1947285" indent="0">
              <a:buNone/>
              <a:defRPr sz="1300" b="1"/>
            </a:lvl6pPr>
            <a:lvl7pPr marL="2336740" indent="0">
              <a:buNone/>
              <a:defRPr sz="1300" b="1"/>
            </a:lvl7pPr>
            <a:lvl8pPr marL="2726198" indent="0">
              <a:buNone/>
              <a:defRPr sz="1300" b="1"/>
            </a:lvl8pPr>
            <a:lvl9pPr marL="3115656" indent="0">
              <a:buNone/>
              <a:defRPr sz="13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9" y="1631156"/>
            <a:ext cx="4041775"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9510559-35D9-486F-BFAA-6CD500E32A87}" type="slidenum">
              <a:rPr lang="en-US" altLang="ja-JP"/>
              <a:pPr>
                <a:defRPr/>
              </a:pPr>
              <a:t>‹#›</a:t>
            </a:fld>
            <a:endParaRPr lang="en-US" altLang="ja-JP"/>
          </a:p>
        </p:txBody>
      </p:sp>
    </p:spTree>
    <p:extLst>
      <p:ext uri="{BB962C8B-B14F-4D97-AF65-F5344CB8AC3E}">
        <p14:creationId xmlns:p14="http://schemas.microsoft.com/office/powerpoint/2010/main" val="1269462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D345DDF-DF75-44C1-9926-12A2B7E90725}" type="slidenum">
              <a:rPr lang="en-US" altLang="ja-JP"/>
              <a:pPr>
                <a:defRPr/>
              </a:pPr>
              <a:t>‹#›</a:t>
            </a:fld>
            <a:endParaRPr lang="en-US" altLang="ja-JP"/>
          </a:p>
        </p:txBody>
      </p:sp>
    </p:spTree>
    <p:extLst>
      <p:ext uri="{BB962C8B-B14F-4D97-AF65-F5344CB8AC3E}">
        <p14:creationId xmlns:p14="http://schemas.microsoft.com/office/powerpoint/2010/main" val="3889757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91E2DCCE-2328-4EE7-B47C-8DACD135FF60}" type="slidenum">
              <a:rPr lang="en-US" altLang="ja-JP"/>
              <a:pPr>
                <a:defRPr/>
              </a:pPr>
              <a:t>‹#›</a:t>
            </a:fld>
            <a:endParaRPr lang="en-US" altLang="ja-JP"/>
          </a:p>
        </p:txBody>
      </p:sp>
    </p:spTree>
    <p:extLst>
      <p:ext uri="{BB962C8B-B14F-4D97-AF65-F5344CB8AC3E}">
        <p14:creationId xmlns:p14="http://schemas.microsoft.com/office/powerpoint/2010/main" val="115800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4789"/>
            <a:ext cx="3008313" cy="871537"/>
          </a:xfrm>
        </p:spPr>
        <p:txBody>
          <a:bodyPr anchor="b"/>
          <a:lstStyle>
            <a:lvl1pPr algn="l">
              <a:defRPr sz="1700" b="1"/>
            </a:lvl1pPr>
          </a:lstStyle>
          <a:p>
            <a:r>
              <a:rPr lang="ja-JP" altLang="en-US"/>
              <a:t>マスタ タイトルの書式設定</a:t>
            </a:r>
          </a:p>
        </p:txBody>
      </p:sp>
      <p:sp>
        <p:nvSpPr>
          <p:cNvPr id="3" name="コンテンツ プレースホルダ 2"/>
          <p:cNvSpPr>
            <a:spLocks noGrp="1"/>
          </p:cNvSpPr>
          <p:nvPr>
            <p:ph idx="1"/>
          </p:nvPr>
        </p:nvSpPr>
        <p:spPr>
          <a:xfrm>
            <a:off x="3575055" y="204793"/>
            <a:ext cx="5111750" cy="4389834"/>
          </a:xfrm>
        </p:spPr>
        <p:txBody>
          <a:bodyPr/>
          <a:lstStyle>
            <a:lvl1pPr>
              <a:defRPr sz="2800"/>
            </a:lvl1pPr>
            <a:lvl2pPr>
              <a:defRPr sz="24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076328"/>
            <a:ext cx="3008313" cy="3518297"/>
          </a:xfrm>
        </p:spPr>
        <p:txBody>
          <a:bodyPr/>
          <a:lstStyle>
            <a:lvl1pPr marL="0" indent="0">
              <a:buNone/>
              <a:defRPr sz="1200"/>
            </a:lvl1pPr>
            <a:lvl2pPr marL="389456" indent="0">
              <a:buNone/>
              <a:defRPr sz="1000"/>
            </a:lvl2pPr>
            <a:lvl3pPr marL="778913" indent="0">
              <a:buNone/>
              <a:defRPr sz="800"/>
            </a:lvl3pPr>
            <a:lvl4pPr marL="1168371" indent="0">
              <a:buNone/>
              <a:defRPr sz="700"/>
            </a:lvl4pPr>
            <a:lvl5pPr marL="1557827" indent="0">
              <a:buNone/>
              <a:defRPr sz="700"/>
            </a:lvl5pPr>
            <a:lvl6pPr marL="1947285" indent="0">
              <a:buNone/>
              <a:defRPr sz="700"/>
            </a:lvl6pPr>
            <a:lvl7pPr marL="2336740" indent="0">
              <a:buNone/>
              <a:defRPr sz="700"/>
            </a:lvl7pPr>
            <a:lvl8pPr marL="2726198" indent="0">
              <a:buNone/>
              <a:defRPr sz="700"/>
            </a:lvl8pPr>
            <a:lvl9pPr marL="3115656" indent="0">
              <a:buNone/>
              <a:defRPr sz="7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3567237-26AF-4C83-9B05-38B7261C5DAC}" type="slidenum">
              <a:rPr lang="en-US" altLang="ja-JP"/>
              <a:pPr>
                <a:defRPr/>
              </a:pPr>
              <a:t>‹#›</a:t>
            </a:fld>
            <a:endParaRPr lang="en-US" altLang="ja-JP"/>
          </a:p>
        </p:txBody>
      </p:sp>
    </p:spTree>
    <p:extLst>
      <p:ext uri="{BB962C8B-B14F-4D97-AF65-F5344CB8AC3E}">
        <p14:creationId xmlns:p14="http://schemas.microsoft.com/office/powerpoint/2010/main" val="212921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7" y="3600449"/>
            <a:ext cx="5486400" cy="425054"/>
          </a:xfrm>
        </p:spPr>
        <p:txBody>
          <a:bodyPr anchor="b"/>
          <a:lstStyle>
            <a:lvl1pPr algn="l">
              <a:defRPr sz="1700" b="1"/>
            </a:lvl1pPr>
          </a:lstStyle>
          <a:p>
            <a:r>
              <a:rPr lang="ja-JP" altLang="en-US"/>
              <a:t>マスタ タイトルの書式設定</a:t>
            </a:r>
          </a:p>
        </p:txBody>
      </p:sp>
      <p:sp>
        <p:nvSpPr>
          <p:cNvPr id="3" name="図プレースホルダ 2"/>
          <p:cNvSpPr>
            <a:spLocks noGrp="1"/>
          </p:cNvSpPr>
          <p:nvPr>
            <p:ph type="pic" idx="1"/>
          </p:nvPr>
        </p:nvSpPr>
        <p:spPr>
          <a:xfrm>
            <a:off x="1792287" y="459581"/>
            <a:ext cx="5486400" cy="3086100"/>
          </a:xfrm>
        </p:spPr>
        <p:txBody>
          <a:bodyPr/>
          <a:lstStyle>
            <a:lvl1pPr marL="0" indent="0">
              <a:buNone/>
              <a:defRPr sz="2800"/>
            </a:lvl1pPr>
            <a:lvl2pPr marL="389456" indent="0">
              <a:buNone/>
              <a:defRPr sz="2400"/>
            </a:lvl2pPr>
            <a:lvl3pPr marL="778913" indent="0">
              <a:buNone/>
              <a:defRPr sz="2000"/>
            </a:lvl3pPr>
            <a:lvl4pPr marL="1168371" indent="0">
              <a:buNone/>
              <a:defRPr sz="1700"/>
            </a:lvl4pPr>
            <a:lvl5pPr marL="1557827" indent="0">
              <a:buNone/>
              <a:defRPr sz="1700"/>
            </a:lvl5pPr>
            <a:lvl6pPr marL="1947285" indent="0">
              <a:buNone/>
              <a:defRPr sz="1700"/>
            </a:lvl6pPr>
            <a:lvl7pPr marL="2336740" indent="0">
              <a:buNone/>
              <a:defRPr sz="1700"/>
            </a:lvl7pPr>
            <a:lvl8pPr marL="2726198" indent="0">
              <a:buNone/>
              <a:defRPr sz="1700"/>
            </a:lvl8pPr>
            <a:lvl9pPr marL="3115656" indent="0">
              <a:buNone/>
              <a:defRPr sz="1700"/>
            </a:lvl9pPr>
          </a:lstStyle>
          <a:p>
            <a:pPr lvl="0"/>
            <a:endParaRPr lang="ja-JP" altLang="en-US" noProof="0"/>
          </a:p>
        </p:txBody>
      </p:sp>
      <p:sp>
        <p:nvSpPr>
          <p:cNvPr id="4" name="テキスト プレースホルダ 3"/>
          <p:cNvSpPr>
            <a:spLocks noGrp="1"/>
          </p:cNvSpPr>
          <p:nvPr>
            <p:ph type="body" sz="half" idx="2"/>
          </p:nvPr>
        </p:nvSpPr>
        <p:spPr>
          <a:xfrm>
            <a:off x="1792287" y="4025504"/>
            <a:ext cx="5486400" cy="603647"/>
          </a:xfrm>
        </p:spPr>
        <p:txBody>
          <a:bodyPr/>
          <a:lstStyle>
            <a:lvl1pPr marL="0" indent="0">
              <a:buNone/>
              <a:defRPr sz="1200"/>
            </a:lvl1pPr>
            <a:lvl2pPr marL="389456" indent="0">
              <a:buNone/>
              <a:defRPr sz="1000"/>
            </a:lvl2pPr>
            <a:lvl3pPr marL="778913" indent="0">
              <a:buNone/>
              <a:defRPr sz="800"/>
            </a:lvl3pPr>
            <a:lvl4pPr marL="1168371" indent="0">
              <a:buNone/>
              <a:defRPr sz="700"/>
            </a:lvl4pPr>
            <a:lvl5pPr marL="1557827" indent="0">
              <a:buNone/>
              <a:defRPr sz="700"/>
            </a:lvl5pPr>
            <a:lvl6pPr marL="1947285" indent="0">
              <a:buNone/>
              <a:defRPr sz="700"/>
            </a:lvl6pPr>
            <a:lvl7pPr marL="2336740" indent="0">
              <a:buNone/>
              <a:defRPr sz="700"/>
            </a:lvl7pPr>
            <a:lvl8pPr marL="2726198" indent="0">
              <a:buNone/>
              <a:defRPr sz="700"/>
            </a:lvl8pPr>
            <a:lvl9pPr marL="3115656" indent="0">
              <a:buNone/>
              <a:defRPr sz="7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E988B69-BEAE-4B59-911D-15A415D4DD5A}" type="slidenum">
              <a:rPr lang="en-US" altLang="ja-JP"/>
              <a:pPr>
                <a:defRPr/>
              </a:pPr>
              <a:t>‹#›</a:t>
            </a:fld>
            <a:endParaRPr lang="en-US" altLang="ja-JP"/>
          </a:p>
        </p:txBody>
      </p:sp>
    </p:spTree>
    <p:extLst>
      <p:ext uri="{BB962C8B-B14F-4D97-AF65-F5344CB8AC3E}">
        <p14:creationId xmlns:p14="http://schemas.microsoft.com/office/powerpoint/2010/main" val="62310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200150"/>
            <a:ext cx="8229600" cy="339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8" name="Rectangle 4"/>
          <p:cNvSpPr>
            <a:spLocks noGrp="1" noChangeArrowheads="1"/>
          </p:cNvSpPr>
          <p:nvPr>
            <p:ph type="dt" sz="half" idx="2"/>
          </p:nvPr>
        </p:nvSpPr>
        <p:spPr bwMode="auto">
          <a:xfrm>
            <a:off x="457200" y="4683125"/>
            <a:ext cx="2133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1029" name="Rectangle 5"/>
          <p:cNvSpPr>
            <a:spLocks noGrp="1" noChangeArrowheads="1"/>
          </p:cNvSpPr>
          <p:nvPr>
            <p:ph type="ftr" sz="quarter" idx="3"/>
          </p:nvPr>
        </p:nvSpPr>
        <p:spPr bwMode="auto">
          <a:xfrm>
            <a:off x="3124200" y="4683125"/>
            <a:ext cx="2895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ct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1030" name="Rectangle 6"/>
          <p:cNvSpPr>
            <a:spLocks noGrp="1" noChangeArrowheads="1"/>
          </p:cNvSpPr>
          <p:nvPr>
            <p:ph type="sldNum" sz="quarter" idx="4"/>
          </p:nvPr>
        </p:nvSpPr>
        <p:spPr bwMode="auto">
          <a:xfrm>
            <a:off x="6553200" y="4683125"/>
            <a:ext cx="2133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r" eaLnBrk="1" hangingPunct="1">
              <a:defRPr sz="1200">
                <a:latin typeface="ＭＳ Ｐゴシック" panose="020B0600070205080204" pitchFamily="50" charset="-128"/>
              </a:defRPr>
            </a:lvl1pPr>
          </a:lstStyle>
          <a:p>
            <a:pPr>
              <a:defRPr/>
            </a:pPr>
            <a:fld id="{55BD0814-9702-45D6-91BE-7A9ABF1780D2}"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3700">
          <a:solidFill>
            <a:schemeClr val="tx2"/>
          </a:solidFill>
          <a:latin typeface="ＭＳ Ｐゴシック" panose="020B0600070205080204" pitchFamily="50" charset="-128"/>
          <a:ea typeface="+mj-ea"/>
          <a:cs typeface="+mj-cs"/>
        </a:defRPr>
      </a:lvl1pPr>
      <a:lvl2pPr algn="ctr" rtl="0" eaLnBrk="0" fontAlgn="base" hangingPunct="0">
        <a:spcBef>
          <a:spcPct val="0"/>
        </a:spcBef>
        <a:spcAft>
          <a:spcPct val="0"/>
        </a:spcAft>
        <a:defRPr kumimoji="1" sz="37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37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37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3700">
          <a:solidFill>
            <a:schemeClr val="tx2"/>
          </a:solidFill>
          <a:latin typeface="Arial" charset="0"/>
          <a:ea typeface="ＭＳ Ｐゴシック" pitchFamily="50" charset="-128"/>
        </a:defRPr>
      </a:lvl5pPr>
      <a:lvl6pPr marL="389456" algn="ctr" rtl="0" fontAlgn="base">
        <a:spcBef>
          <a:spcPct val="0"/>
        </a:spcBef>
        <a:spcAft>
          <a:spcPct val="0"/>
        </a:spcAft>
        <a:defRPr kumimoji="1" sz="3700">
          <a:solidFill>
            <a:schemeClr val="tx2"/>
          </a:solidFill>
          <a:latin typeface="Arial" charset="0"/>
          <a:ea typeface="ＭＳ Ｐゴシック" pitchFamily="50" charset="-128"/>
        </a:defRPr>
      </a:lvl6pPr>
      <a:lvl7pPr marL="778913" algn="ctr" rtl="0" fontAlgn="base">
        <a:spcBef>
          <a:spcPct val="0"/>
        </a:spcBef>
        <a:spcAft>
          <a:spcPct val="0"/>
        </a:spcAft>
        <a:defRPr kumimoji="1" sz="3700">
          <a:solidFill>
            <a:schemeClr val="tx2"/>
          </a:solidFill>
          <a:latin typeface="Arial" charset="0"/>
          <a:ea typeface="ＭＳ Ｐゴシック" pitchFamily="50" charset="-128"/>
        </a:defRPr>
      </a:lvl7pPr>
      <a:lvl8pPr marL="1168371" algn="ctr" rtl="0" fontAlgn="base">
        <a:spcBef>
          <a:spcPct val="0"/>
        </a:spcBef>
        <a:spcAft>
          <a:spcPct val="0"/>
        </a:spcAft>
        <a:defRPr kumimoji="1" sz="3700">
          <a:solidFill>
            <a:schemeClr val="tx2"/>
          </a:solidFill>
          <a:latin typeface="Arial" charset="0"/>
          <a:ea typeface="ＭＳ Ｐゴシック" pitchFamily="50" charset="-128"/>
        </a:defRPr>
      </a:lvl8pPr>
      <a:lvl9pPr marL="1557827" algn="ctr" rtl="0" fontAlgn="base">
        <a:spcBef>
          <a:spcPct val="0"/>
        </a:spcBef>
        <a:spcAft>
          <a:spcPct val="0"/>
        </a:spcAft>
        <a:defRPr kumimoji="1" sz="3700">
          <a:solidFill>
            <a:schemeClr val="tx2"/>
          </a:solidFill>
          <a:latin typeface="Arial" charset="0"/>
          <a:ea typeface="ＭＳ Ｐゴシック" pitchFamily="50" charset="-128"/>
        </a:defRPr>
      </a:lvl9pPr>
    </p:titleStyle>
    <p:bodyStyle>
      <a:lvl1pPr marL="285750" indent="-285750" algn="l" rtl="0" eaLnBrk="0" fontAlgn="base" hangingPunct="0">
        <a:spcBef>
          <a:spcPct val="20000"/>
        </a:spcBef>
        <a:spcAft>
          <a:spcPct val="0"/>
        </a:spcAft>
        <a:buChar char="•"/>
        <a:defRPr kumimoji="1" sz="2800">
          <a:solidFill>
            <a:schemeClr val="tx1"/>
          </a:solidFill>
          <a:latin typeface="ＭＳ Ｐゴシック" panose="020B0600070205080204" pitchFamily="50" charset="-128"/>
          <a:ea typeface="+mn-ea"/>
          <a:cs typeface="+mn-cs"/>
        </a:defRPr>
      </a:lvl1pPr>
      <a:lvl2pPr marL="627063" indent="-236538" algn="l" rtl="0" eaLnBrk="0" fontAlgn="base" hangingPunct="0">
        <a:spcBef>
          <a:spcPct val="20000"/>
        </a:spcBef>
        <a:spcAft>
          <a:spcPct val="0"/>
        </a:spcAft>
        <a:buChar char="–"/>
        <a:defRPr kumimoji="1" sz="2400">
          <a:solidFill>
            <a:schemeClr val="tx1"/>
          </a:solidFill>
          <a:latin typeface="ＭＳ Ｐゴシック" panose="020B0600070205080204" pitchFamily="50" charset="-128"/>
          <a:ea typeface="+mn-ea"/>
        </a:defRPr>
      </a:lvl2pPr>
      <a:lvl3pPr marL="968375" indent="-188913" algn="l" rtl="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mn-ea"/>
        </a:defRPr>
      </a:lvl3pPr>
      <a:lvl4pPr marL="1357313" indent="-188913" algn="l" rtl="0" eaLnBrk="0" fontAlgn="base" hangingPunct="0">
        <a:spcBef>
          <a:spcPct val="20000"/>
        </a:spcBef>
        <a:spcAft>
          <a:spcPct val="0"/>
        </a:spcAft>
        <a:buChar char="–"/>
        <a:defRPr kumimoji="1" sz="1700">
          <a:solidFill>
            <a:schemeClr val="tx1"/>
          </a:solidFill>
          <a:latin typeface="ＭＳ Ｐゴシック" panose="020B0600070205080204" pitchFamily="50" charset="-128"/>
          <a:ea typeface="+mn-ea"/>
        </a:defRPr>
      </a:lvl4pPr>
      <a:lvl5pPr marL="1747838" indent="-188913" algn="l" rtl="0" eaLnBrk="0" fontAlgn="base" hangingPunct="0">
        <a:spcBef>
          <a:spcPct val="20000"/>
        </a:spcBef>
        <a:spcAft>
          <a:spcPct val="0"/>
        </a:spcAft>
        <a:buChar char="»"/>
        <a:defRPr kumimoji="1" sz="1700">
          <a:solidFill>
            <a:schemeClr val="tx1"/>
          </a:solidFill>
          <a:latin typeface="ＭＳ Ｐゴシック" panose="020B0600070205080204" pitchFamily="50" charset="-128"/>
          <a:ea typeface="+mn-ea"/>
        </a:defRPr>
      </a:lvl5pPr>
      <a:lvl6pPr marL="2142013" indent="-194728" algn="l" rtl="0" fontAlgn="base">
        <a:spcBef>
          <a:spcPct val="20000"/>
        </a:spcBef>
        <a:spcAft>
          <a:spcPct val="0"/>
        </a:spcAft>
        <a:buChar char="»"/>
        <a:defRPr kumimoji="1" sz="1700">
          <a:solidFill>
            <a:schemeClr val="tx1"/>
          </a:solidFill>
          <a:latin typeface="+mn-lt"/>
          <a:ea typeface="+mn-ea"/>
        </a:defRPr>
      </a:lvl6pPr>
      <a:lvl7pPr marL="2531469" indent="-194728" algn="l" rtl="0" fontAlgn="base">
        <a:spcBef>
          <a:spcPct val="20000"/>
        </a:spcBef>
        <a:spcAft>
          <a:spcPct val="0"/>
        </a:spcAft>
        <a:buChar char="»"/>
        <a:defRPr kumimoji="1" sz="1700">
          <a:solidFill>
            <a:schemeClr val="tx1"/>
          </a:solidFill>
          <a:latin typeface="+mn-lt"/>
          <a:ea typeface="+mn-ea"/>
        </a:defRPr>
      </a:lvl7pPr>
      <a:lvl8pPr marL="2920928" indent="-194728" algn="l" rtl="0" fontAlgn="base">
        <a:spcBef>
          <a:spcPct val="20000"/>
        </a:spcBef>
        <a:spcAft>
          <a:spcPct val="0"/>
        </a:spcAft>
        <a:buChar char="»"/>
        <a:defRPr kumimoji="1" sz="1700">
          <a:solidFill>
            <a:schemeClr val="tx1"/>
          </a:solidFill>
          <a:latin typeface="+mn-lt"/>
          <a:ea typeface="+mn-ea"/>
        </a:defRPr>
      </a:lvl8pPr>
      <a:lvl9pPr marL="3310386" indent="-194728" algn="l" rtl="0" fontAlgn="base">
        <a:spcBef>
          <a:spcPct val="20000"/>
        </a:spcBef>
        <a:spcAft>
          <a:spcPct val="0"/>
        </a:spcAft>
        <a:buChar char="»"/>
        <a:defRPr kumimoji="1" sz="1700">
          <a:solidFill>
            <a:schemeClr val="tx1"/>
          </a:solidFill>
          <a:latin typeface="+mn-lt"/>
          <a:ea typeface="+mn-ea"/>
        </a:defRPr>
      </a:lvl9pPr>
    </p:bodyStyle>
    <p:otherStyle>
      <a:defPPr>
        <a:defRPr lang="ja-JP"/>
      </a:defPPr>
      <a:lvl1pPr marL="0" algn="l" defTabSz="778913" rtl="0" eaLnBrk="1" latinLnBrk="0" hangingPunct="1">
        <a:defRPr kumimoji="1" sz="1600" kern="1200">
          <a:solidFill>
            <a:schemeClr val="tx1"/>
          </a:solidFill>
          <a:latin typeface="+mn-lt"/>
          <a:ea typeface="+mn-ea"/>
          <a:cs typeface="+mn-cs"/>
        </a:defRPr>
      </a:lvl1pPr>
      <a:lvl2pPr marL="389456" algn="l" defTabSz="778913" rtl="0" eaLnBrk="1" latinLnBrk="0" hangingPunct="1">
        <a:defRPr kumimoji="1" sz="1600" kern="1200">
          <a:solidFill>
            <a:schemeClr val="tx1"/>
          </a:solidFill>
          <a:latin typeface="+mn-lt"/>
          <a:ea typeface="+mn-ea"/>
          <a:cs typeface="+mn-cs"/>
        </a:defRPr>
      </a:lvl2pPr>
      <a:lvl3pPr marL="778913" algn="l" defTabSz="778913" rtl="0" eaLnBrk="1" latinLnBrk="0" hangingPunct="1">
        <a:defRPr kumimoji="1" sz="1600" kern="1200">
          <a:solidFill>
            <a:schemeClr val="tx1"/>
          </a:solidFill>
          <a:latin typeface="+mn-lt"/>
          <a:ea typeface="+mn-ea"/>
          <a:cs typeface="+mn-cs"/>
        </a:defRPr>
      </a:lvl3pPr>
      <a:lvl4pPr marL="1168371" algn="l" defTabSz="778913" rtl="0" eaLnBrk="1" latinLnBrk="0" hangingPunct="1">
        <a:defRPr kumimoji="1" sz="1600" kern="1200">
          <a:solidFill>
            <a:schemeClr val="tx1"/>
          </a:solidFill>
          <a:latin typeface="+mn-lt"/>
          <a:ea typeface="+mn-ea"/>
          <a:cs typeface="+mn-cs"/>
        </a:defRPr>
      </a:lvl4pPr>
      <a:lvl5pPr marL="1557827" algn="l" defTabSz="778913" rtl="0" eaLnBrk="1" latinLnBrk="0" hangingPunct="1">
        <a:defRPr kumimoji="1" sz="1600" kern="1200">
          <a:solidFill>
            <a:schemeClr val="tx1"/>
          </a:solidFill>
          <a:latin typeface="+mn-lt"/>
          <a:ea typeface="+mn-ea"/>
          <a:cs typeface="+mn-cs"/>
        </a:defRPr>
      </a:lvl5pPr>
      <a:lvl6pPr marL="1947285" algn="l" defTabSz="778913" rtl="0" eaLnBrk="1" latinLnBrk="0" hangingPunct="1">
        <a:defRPr kumimoji="1" sz="1600" kern="1200">
          <a:solidFill>
            <a:schemeClr val="tx1"/>
          </a:solidFill>
          <a:latin typeface="+mn-lt"/>
          <a:ea typeface="+mn-ea"/>
          <a:cs typeface="+mn-cs"/>
        </a:defRPr>
      </a:lvl6pPr>
      <a:lvl7pPr marL="2336740" algn="l" defTabSz="778913" rtl="0" eaLnBrk="1" latinLnBrk="0" hangingPunct="1">
        <a:defRPr kumimoji="1" sz="1600" kern="1200">
          <a:solidFill>
            <a:schemeClr val="tx1"/>
          </a:solidFill>
          <a:latin typeface="+mn-lt"/>
          <a:ea typeface="+mn-ea"/>
          <a:cs typeface="+mn-cs"/>
        </a:defRPr>
      </a:lvl7pPr>
      <a:lvl8pPr marL="2726198" algn="l" defTabSz="778913" rtl="0" eaLnBrk="1" latinLnBrk="0" hangingPunct="1">
        <a:defRPr kumimoji="1" sz="1600" kern="1200">
          <a:solidFill>
            <a:schemeClr val="tx1"/>
          </a:solidFill>
          <a:latin typeface="+mn-lt"/>
          <a:ea typeface="+mn-ea"/>
          <a:cs typeface="+mn-cs"/>
        </a:defRPr>
      </a:lvl8pPr>
      <a:lvl9pPr marL="3115656" algn="l" defTabSz="778913" rtl="0" eaLnBrk="1" latinLnBrk="0" hangingPunct="1">
        <a:defRPr kumimoji="1"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5"/>
          <p:cNvSpPr>
            <a:spLocks noChangeArrowheads="1"/>
          </p:cNvSpPr>
          <p:nvPr/>
        </p:nvSpPr>
        <p:spPr bwMode="auto">
          <a:xfrm>
            <a:off x="115888" y="232604"/>
            <a:ext cx="8855075" cy="4591050"/>
          </a:xfrm>
          <a:prstGeom prst="rect">
            <a:avLst/>
          </a:prstGeom>
          <a:noFill/>
          <a:ln w="9525">
            <a:noFill/>
            <a:miter lim="800000"/>
            <a:headEnd/>
            <a:tailEnd/>
          </a:ln>
        </p:spPr>
        <p:txBody>
          <a:bodyPr wrap="none" lIns="77929" tIns="38964" rIns="77929" bIns="38964"/>
          <a:lstStyle/>
          <a:p>
            <a:pPr eaLnBrk="1" hangingPunct="1">
              <a:lnSpc>
                <a:spcPct val="120000"/>
              </a:lnSpc>
              <a:buFont typeface="Wingdings" pitchFamily="2" charset="2"/>
              <a:buNone/>
              <a:defRPr/>
            </a:pPr>
            <a:endParaRPr lang="en-US" altLang="ja-JP" dirty="0">
              <a:ea typeface="ＭＳ Ｐゴシック" charset="-128"/>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700" dirty="0">
              <a:latin typeface="+mn-ea"/>
              <a:ea typeface="+mn-ea"/>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endParaRPr lang="en-US" altLang="ja-JP" sz="1200" dirty="0">
              <a:latin typeface="+mn-ea"/>
              <a:ea typeface="+mn-ea"/>
            </a:endParaRPr>
          </a:p>
          <a:p>
            <a:pPr eaLnBrk="1" hangingPunct="1">
              <a:lnSpc>
                <a:spcPct val="120000"/>
              </a:lnSpc>
              <a:buFont typeface="Wingdings" pitchFamily="2" charset="2"/>
              <a:buNone/>
              <a:defRPr/>
            </a:pPr>
            <a:r>
              <a:rPr lang="ja-JP" altLang="en-US" sz="1200" dirty="0">
                <a:ea typeface="ＭＳ Ｐゴシック" charset="-128"/>
              </a:rPr>
              <a:t>　</a:t>
            </a:r>
          </a:p>
        </p:txBody>
      </p:sp>
      <p:pic>
        <p:nvPicPr>
          <p:cNvPr id="30724" name="図 2"/>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47676" y="1112079"/>
            <a:ext cx="8077200" cy="3841750"/>
          </a:xfrm>
          <a:prstGeom prst="rect">
            <a:avLst/>
          </a:prstGeom>
          <a:noFill/>
          <a:ln>
            <a:noFill/>
          </a:ln>
          <a:effectLst>
            <a:outerShdw blurRad="50800" dist="38100" dir="13500000" algn="br" rotWithShape="0">
              <a:prstClr val="black">
                <a:alpha val="40000"/>
              </a:prstClr>
            </a:outerShdw>
          </a:effectLst>
        </p:spPr>
      </p:pic>
      <p:pic>
        <p:nvPicPr>
          <p:cNvPr id="4101" name="図 4"/>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768351" y="3075816"/>
            <a:ext cx="735012"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図 5"/>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63551" y="3382204"/>
            <a:ext cx="57467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図 3"/>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1236663" y="4169604"/>
            <a:ext cx="688975" cy="28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 name="円/楕円 36"/>
          <p:cNvSpPr>
            <a:spLocks/>
          </p:cNvSpPr>
          <p:nvPr/>
        </p:nvSpPr>
        <p:spPr>
          <a:xfrm>
            <a:off x="340851" y="2317097"/>
            <a:ext cx="1440000" cy="720000"/>
          </a:xfrm>
          <a:prstGeom prst="ellipse">
            <a:avLst/>
          </a:prstGeom>
          <a:solidFill>
            <a:srgbClr val="33FBBD">
              <a:alpha val="66000"/>
            </a:srgbClr>
          </a:solidFill>
          <a:ln>
            <a:solidFill>
              <a:schemeClr val="tx1"/>
            </a:solid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lIns="68233" tIns="34116" rIns="68233" bIns="34116" anchor="ctr"/>
          <a:lstStyle/>
          <a:p>
            <a:pPr algn="ctr" eaLnBrk="1" hangingPunct="1">
              <a:defRPr/>
            </a:pPr>
            <a:endParaRPr lang="ja-JP" altLang="en-US" sz="700" b="1" dirty="0">
              <a:latin typeface="Meiryo UI" pitchFamily="50" charset="-128"/>
              <a:ea typeface="Meiryo UI" pitchFamily="50" charset="-128"/>
              <a:cs typeface="Meiryo UI" pitchFamily="50" charset="-128"/>
            </a:endParaRPr>
          </a:p>
        </p:txBody>
      </p:sp>
      <p:sp>
        <p:nvSpPr>
          <p:cNvPr id="40" name="円/楕円 39"/>
          <p:cNvSpPr>
            <a:spLocks/>
          </p:cNvSpPr>
          <p:nvPr/>
        </p:nvSpPr>
        <p:spPr>
          <a:xfrm>
            <a:off x="3016722" y="4058383"/>
            <a:ext cx="1440000" cy="720000"/>
          </a:xfrm>
          <a:prstGeom prst="ellipse">
            <a:avLst/>
          </a:prstGeom>
          <a:solidFill>
            <a:srgbClr val="D3FD03">
              <a:alpha val="88000"/>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black"/>
              </a:solidFill>
              <a:latin typeface="Meiryo UI" pitchFamily="50" charset="-128"/>
              <a:ea typeface="Meiryo UI" pitchFamily="50" charset="-128"/>
              <a:cs typeface="Meiryo UI" pitchFamily="50" charset="-128"/>
            </a:endParaRPr>
          </a:p>
        </p:txBody>
      </p:sp>
      <p:sp>
        <p:nvSpPr>
          <p:cNvPr id="47" name="円/楕円 46"/>
          <p:cNvSpPr>
            <a:spLocks/>
          </p:cNvSpPr>
          <p:nvPr/>
        </p:nvSpPr>
        <p:spPr>
          <a:xfrm>
            <a:off x="7498388" y="1614159"/>
            <a:ext cx="1440000" cy="720000"/>
          </a:xfrm>
          <a:prstGeom prst="ellipse">
            <a:avLst/>
          </a:prstGeom>
          <a:solidFill>
            <a:srgbClr val="8DE47E">
              <a:alpha val="71765"/>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white"/>
              </a:solidFill>
              <a:latin typeface="Meiryo UI" pitchFamily="50" charset="-128"/>
              <a:ea typeface="Meiryo UI" pitchFamily="50" charset="-128"/>
              <a:cs typeface="Meiryo UI" pitchFamily="50" charset="-128"/>
            </a:endParaRPr>
          </a:p>
        </p:txBody>
      </p:sp>
      <p:sp>
        <p:nvSpPr>
          <p:cNvPr id="30746" name="正方形/長方形 49"/>
          <p:cNvSpPr>
            <a:spLocks noChangeArrowheads="1"/>
          </p:cNvSpPr>
          <p:nvPr/>
        </p:nvSpPr>
        <p:spPr bwMode="auto">
          <a:xfrm>
            <a:off x="127102" y="519009"/>
            <a:ext cx="6249988" cy="834798"/>
          </a:xfrm>
          <a:prstGeom prst="rect">
            <a:avLst/>
          </a:prstGeom>
          <a:noFill/>
          <a:ln>
            <a:noFill/>
          </a:ln>
        </p:spPr>
        <p:txBody>
          <a:bodyPr lIns="68233" tIns="34116" rIns="68233" bIns="34116"/>
          <a:lstStyle>
            <a:lvl1pPr marL="342900" indent="-342900" eaLnBrk="0" hangingPunct="0">
              <a:defRPr kumimoji="1">
                <a:solidFill>
                  <a:schemeClr val="tx1"/>
                </a:solidFill>
                <a:latin typeface="Arial" charset="0"/>
                <a:ea typeface="ＭＳ Ｐゴシック" charset="-128"/>
              </a:defRPr>
            </a:lvl1pPr>
            <a:lvl2pPr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marL="0" lvl="1" eaLnBrk="1" hangingPunct="1">
              <a:spcBef>
                <a:spcPts val="225"/>
              </a:spcBef>
              <a:spcAft>
                <a:spcPts val="225"/>
              </a:spcAft>
              <a:defRPr/>
            </a:pPr>
            <a:r>
              <a:rPr lang="ja-JP" altLang="en-US" sz="1600" b="1" dirty="0">
                <a:latin typeface="ＭＳ Ｐゴシック" panose="020B0600070205080204" pitchFamily="50" charset="-128"/>
                <a:ea typeface="ＭＳ Ｐゴシック" panose="020B0600070205080204" pitchFamily="50" charset="-128"/>
                <a:cs typeface="Meiryo UI" pitchFamily="50" charset="-128"/>
              </a:rPr>
              <a:t>■　区長（区</a:t>
            </a:r>
            <a:r>
              <a:rPr lang="en-US" altLang="ja-JP" sz="1600" b="1" dirty="0">
                <a:latin typeface="ＭＳ Ｐゴシック" panose="020B0600070205080204" pitchFamily="50" charset="-128"/>
                <a:ea typeface="ＭＳ Ｐゴシック" panose="020B0600070205080204" pitchFamily="50" charset="-128"/>
                <a:cs typeface="Meiryo UI" pitchFamily="50" charset="-128"/>
              </a:rPr>
              <a:t>CM</a:t>
            </a:r>
            <a:r>
              <a:rPr lang="ja-JP" altLang="en-US" sz="1600" b="1" dirty="0">
                <a:latin typeface="ＭＳ Ｐゴシック" panose="020B0600070205080204" pitchFamily="50" charset="-128"/>
                <a:ea typeface="ＭＳ Ｐゴシック" panose="020B0600070205080204" pitchFamily="50" charset="-128"/>
                <a:cs typeface="Meiryo UI" pitchFamily="50" charset="-128"/>
              </a:rPr>
              <a:t>）編成にかかる予算　（２７０億４，１００万円）</a:t>
            </a:r>
            <a:endParaRPr lang="en-US" altLang="ja-JP" sz="1600" b="1" dirty="0">
              <a:latin typeface="ＭＳ Ｐゴシック" panose="020B0600070205080204" pitchFamily="50" charset="-128"/>
              <a:ea typeface="ＭＳ Ｐゴシック" panose="020B0600070205080204" pitchFamily="50" charset="-128"/>
              <a:cs typeface="Meiryo UI" pitchFamily="50" charset="-128"/>
            </a:endParaRPr>
          </a:p>
          <a:p>
            <a:pPr marL="504000" lvl="1" indent="-171450" eaLnBrk="1" hangingPunct="1">
              <a:buFont typeface="Wingdings" panose="05000000000000000000" pitchFamily="2" charset="2"/>
              <a:buChar char="Ø"/>
              <a:defRPr/>
            </a:pPr>
            <a:r>
              <a:rPr lang="ja-JP" altLang="en-US" sz="1400" dirty="0">
                <a:latin typeface="ＭＳ Ｐゴシック" panose="020B0600070205080204" pitchFamily="50" charset="-128"/>
                <a:ea typeface="ＭＳ Ｐゴシック" panose="020B0600070205080204" pitchFamily="50" charset="-128"/>
                <a:cs typeface="Meiryo UI" pitchFamily="50" charset="-128"/>
              </a:rPr>
              <a:t>　区長自由経費　　　１３４億４，４００万円</a:t>
            </a:r>
            <a:endParaRPr lang="en-US" altLang="ja-JP" sz="1400" dirty="0">
              <a:latin typeface="ＭＳ Ｐゴシック" panose="020B0600070205080204" pitchFamily="50" charset="-128"/>
              <a:ea typeface="ＭＳ Ｐゴシック" panose="020B0600070205080204" pitchFamily="50" charset="-128"/>
              <a:cs typeface="Meiryo UI" pitchFamily="50" charset="-128"/>
            </a:endParaRPr>
          </a:p>
          <a:p>
            <a:pPr marL="504000" lvl="1" indent="-171450" eaLnBrk="1" hangingPunct="1">
              <a:buFont typeface="Wingdings" panose="05000000000000000000" pitchFamily="2" charset="2"/>
              <a:buChar char="Ø"/>
              <a:defRPr/>
            </a:pPr>
            <a:r>
              <a:rPr lang="ja-JP" altLang="en-US" sz="1400" dirty="0">
                <a:latin typeface="ＭＳ Ｐゴシック" panose="020B0600070205080204" pitchFamily="50" charset="-128"/>
                <a:ea typeface="ＭＳ Ｐゴシック" panose="020B0600070205080204" pitchFamily="50" charset="-128"/>
                <a:cs typeface="Meiryo UI" pitchFamily="50" charset="-128"/>
              </a:rPr>
              <a:t>　区ＣＭ自由経費  　１３５億９，７００万円</a:t>
            </a:r>
            <a:endParaRPr lang="en-US" altLang="ja-JP" sz="1400" dirty="0">
              <a:latin typeface="ＭＳ Ｐゴシック" panose="020B0600070205080204" pitchFamily="50" charset="-128"/>
              <a:ea typeface="ＭＳ Ｐゴシック" panose="020B0600070205080204" pitchFamily="50" charset="-128"/>
              <a:cs typeface="Meiryo UI" pitchFamily="50" charset="-128"/>
            </a:endParaRPr>
          </a:p>
          <a:p>
            <a:pPr marL="332550" lvl="1" indent="0" eaLnBrk="1" hangingPunct="1">
              <a:defRPr/>
            </a:pPr>
            <a:r>
              <a:rPr lang="ja-JP" altLang="en-US" sz="1200" dirty="0">
                <a:latin typeface="Meiryo UI" pitchFamily="50" charset="-128"/>
                <a:ea typeface="Meiryo UI" pitchFamily="50" charset="-128"/>
                <a:cs typeface="Meiryo UI" pitchFamily="50" charset="-128"/>
              </a:rPr>
              <a:t>　</a:t>
            </a:r>
            <a:endParaRPr lang="en-US" altLang="ja-JP" sz="1200" dirty="0">
              <a:latin typeface="Meiryo UI" pitchFamily="50" charset="-128"/>
              <a:ea typeface="Meiryo UI" pitchFamily="50" charset="-128"/>
              <a:cs typeface="Meiryo UI" pitchFamily="50" charset="-128"/>
            </a:endParaRPr>
          </a:p>
        </p:txBody>
      </p:sp>
      <p:sp>
        <p:nvSpPr>
          <p:cNvPr id="53" name="円/楕円 52"/>
          <p:cNvSpPr>
            <a:spLocks/>
          </p:cNvSpPr>
          <p:nvPr/>
        </p:nvSpPr>
        <p:spPr bwMode="auto">
          <a:xfrm>
            <a:off x="1533186" y="4106422"/>
            <a:ext cx="1440000" cy="720000"/>
          </a:xfrm>
          <a:prstGeom prst="ellipse">
            <a:avLst/>
          </a:prstGeom>
          <a:solidFill>
            <a:srgbClr val="8DE47E">
              <a:alpha val="71765"/>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white"/>
              </a:solidFill>
              <a:latin typeface="Meiryo UI" pitchFamily="50" charset="-128"/>
              <a:ea typeface="Meiryo UI" pitchFamily="50" charset="-128"/>
              <a:cs typeface="Meiryo UI" pitchFamily="50" charset="-128"/>
            </a:endParaRPr>
          </a:p>
        </p:txBody>
      </p:sp>
      <p:sp>
        <p:nvSpPr>
          <p:cNvPr id="56" name="円/楕円 55"/>
          <p:cNvSpPr>
            <a:spLocks/>
          </p:cNvSpPr>
          <p:nvPr/>
        </p:nvSpPr>
        <p:spPr>
          <a:xfrm>
            <a:off x="5104866" y="2963268"/>
            <a:ext cx="1440000" cy="720000"/>
          </a:xfrm>
          <a:prstGeom prst="ellipse">
            <a:avLst/>
          </a:prstGeom>
          <a:solidFill>
            <a:srgbClr val="EEAAD6">
              <a:alpha val="87000"/>
            </a:srgbClr>
          </a:solidFill>
          <a:ln>
            <a:solidFill>
              <a:schemeClr val="tx1"/>
            </a:solid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lIns="68233" tIns="34116" rIns="68233" bIns="34116" anchor="ctr"/>
          <a:lstStyle/>
          <a:p>
            <a:pPr algn="ctr" eaLnBrk="1" hangingPunct="1">
              <a:defRPr/>
            </a:pPr>
            <a:endParaRPr lang="ja-JP" altLang="en-US" sz="700" b="1" dirty="0">
              <a:solidFill>
                <a:schemeClr val="tx1"/>
              </a:solidFill>
              <a:latin typeface="Meiryo UI" pitchFamily="50" charset="-128"/>
              <a:ea typeface="Meiryo UI" pitchFamily="50" charset="-128"/>
              <a:cs typeface="Meiryo UI" pitchFamily="50" charset="-128"/>
            </a:endParaRPr>
          </a:p>
        </p:txBody>
      </p:sp>
      <p:sp>
        <p:nvSpPr>
          <p:cNvPr id="57" name="円/楕円 56"/>
          <p:cNvSpPr>
            <a:spLocks/>
          </p:cNvSpPr>
          <p:nvPr/>
        </p:nvSpPr>
        <p:spPr>
          <a:xfrm>
            <a:off x="3922286" y="2535613"/>
            <a:ext cx="1440000" cy="720000"/>
          </a:xfrm>
          <a:prstGeom prst="ellipse">
            <a:avLst/>
          </a:prstGeom>
          <a:solidFill>
            <a:srgbClr val="8BB5F9">
              <a:alpha val="69804"/>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white"/>
              </a:solidFill>
              <a:latin typeface="Meiryo UI" pitchFamily="50" charset="-128"/>
              <a:ea typeface="Meiryo UI" pitchFamily="50" charset="-128"/>
              <a:cs typeface="Meiryo UI" pitchFamily="50" charset="-128"/>
            </a:endParaRPr>
          </a:p>
        </p:txBody>
      </p:sp>
      <p:sp>
        <p:nvSpPr>
          <p:cNvPr id="60" name="円/楕円 59"/>
          <p:cNvSpPr>
            <a:spLocks/>
          </p:cNvSpPr>
          <p:nvPr/>
        </p:nvSpPr>
        <p:spPr>
          <a:xfrm>
            <a:off x="2829659" y="1364874"/>
            <a:ext cx="1440000" cy="720000"/>
          </a:xfrm>
          <a:prstGeom prst="ellipse">
            <a:avLst/>
          </a:prstGeom>
          <a:solidFill>
            <a:srgbClr val="D3FD03">
              <a:alpha val="88000"/>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black"/>
              </a:solidFill>
              <a:latin typeface="Meiryo UI" pitchFamily="50" charset="-128"/>
              <a:ea typeface="Meiryo UI" pitchFamily="50" charset="-128"/>
              <a:cs typeface="Meiryo UI" pitchFamily="50" charset="-128"/>
            </a:endParaRPr>
          </a:p>
        </p:txBody>
      </p:sp>
      <p:sp>
        <p:nvSpPr>
          <p:cNvPr id="27" name="円/楕円 26"/>
          <p:cNvSpPr>
            <a:spLocks/>
          </p:cNvSpPr>
          <p:nvPr/>
        </p:nvSpPr>
        <p:spPr>
          <a:xfrm>
            <a:off x="2973186" y="3040029"/>
            <a:ext cx="1440000" cy="720000"/>
          </a:xfrm>
          <a:prstGeom prst="ellipse">
            <a:avLst/>
          </a:prstGeom>
          <a:solidFill>
            <a:srgbClr val="EF1111">
              <a:alpha val="45882"/>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black"/>
              </a:solidFill>
              <a:latin typeface="Meiryo UI" pitchFamily="50" charset="-128"/>
              <a:ea typeface="Meiryo UI" pitchFamily="50" charset="-128"/>
              <a:cs typeface="Meiryo UI" pitchFamily="50" charset="-128"/>
            </a:endParaRPr>
          </a:p>
        </p:txBody>
      </p:sp>
      <p:sp>
        <p:nvSpPr>
          <p:cNvPr id="44" name="円/楕円 43"/>
          <p:cNvSpPr>
            <a:spLocks/>
          </p:cNvSpPr>
          <p:nvPr/>
        </p:nvSpPr>
        <p:spPr>
          <a:xfrm>
            <a:off x="4844343" y="4162554"/>
            <a:ext cx="1440000" cy="720000"/>
          </a:xfrm>
          <a:prstGeom prst="ellipse">
            <a:avLst/>
          </a:prstGeom>
          <a:solidFill>
            <a:srgbClr val="EF1111">
              <a:alpha val="45882"/>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black"/>
              </a:solidFill>
              <a:latin typeface="Meiryo UI" pitchFamily="50" charset="-128"/>
              <a:ea typeface="Meiryo UI" pitchFamily="50" charset="-128"/>
              <a:cs typeface="Meiryo UI" pitchFamily="50" charset="-128"/>
            </a:endParaRPr>
          </a:p>
        </p:txBody>
      </p:sp>
      <p:sp>
        <p:nvSpPr>
          <p:cNvPr id="49" name="円/楕円 48"/>
          <p:cNvSpPr>
            <a:spLocks/>
          </p:cNvSpPr>
          <p:nvPr/>
        </p:nvSpPr>
        <p:spPr>
          <a:xfrm>
            <a:off x="2781098" y="2138440"/>
            <a:ext cx="1440000" cy="720000"/>
          </a:xfrm>
          <a:prstGeom prst="ellipse">
            <a:avLst/>
          </a:prstGeom>
          <a:solidFill>
            <a:srgbClr val="EEAAD6">
              <a:alpha val="87000"/>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black"/>
              </a:solidFill>
              <a:latin typeface="Meiryo UI" pitchFamily="50" charset="-128"/>
              <a:ea typeface="Meiryo UI" pitchFamily="50" charset="-128"/>
              <a:cs typeface="Meiryo UI" pitchFamily="50" charset="-128"/>
            </a:endParaRPr>
          </a:p>
        </p:txBody>
      </p:sp>
      <p:sp>
        <p:nvSpPr>
          <p:cNvPr id="52" name="円/楕円 51"/>
          <p:cNvSpPr>
            <a:spLocks/>
          </p:cNvSpPr>
          <p:nvPr/>
        </p:nvSpPr>
        <p:spPr>
          <a:xfrm>
            <a:off x="6527322" y="872192"/>
            <a:ext cx="1440000" cy="720000"/>
          </a:xfrm>
          <a:prstGeom prst="ellipse">
            <a:avLst/>
          </a:prstGeom>
          <a:solidFill>
            <a:srgbClr val="D3FD03">
              <a:alpha val="88000"/>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black"/>
              </a:solidFill>
              <a:latin typeface="Meiryo UI" pitchFamily="50" charset="-128"/>
              <a:ea typeface="Meiryo UI" pitchFamily="50" charset="-128"/>
              <a:cs typeface="Meiryo UI" pitchFamily="50" charset="-128"/>
            </a:endParaRPr>
          </a:p>
        </p:txBody>
      </p:sp>
      <p:sp>
        <p:nvSpPr>
          <p:cNvPr id="63" name="円/楕円 62"/>
          <p:cNvSpPr>
            <a:spLocks/>
          </p:cNvSpPr>
          <p:nvPr/>
        </p:nvSpPr>
        <p:spPr>
          <a:xfrm>
            <a:off x="6061204" y="1590479"/>
            <a:ext cx="1440000" cy="720000"/>
          </a:xfrm>
          <a:prstGeom prst="ellipse">
            <a:avLst/>
          </a:prstGeom>
          <a:solidFill>
            <a:srgbClr val="8BB5F9">
              <a:alpha val="69804"/>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white"/>
              </a:solidFill>
              <a:latin typeface="Meiryo UI" pitchFamily="50" charset="-128"/>
              <a:ea typeface="Meiryo UI" pitchFamily="50" charset="-128"/>
              <a:cs typeface="Meiryo UI" pitchFamily="50" charset="-128"/>
            </a:endParaRPr>
          </a:p>
        </p:txBody>
      </p:sp>
      <p:sp>
        <p:nvSpPr>
          <p:cNvPr id="66" name="円/楕円 65"/>
          <p:cNvSpPr>
            <a:spLocks/>
          </p:cNvSpPr>
          <p:nvPr/>
        </p:nvSpPr>
        <p:spPr>
          <a:xfrm>
            <a:off x="5606383" y="2291622"/>
            <a:ext cx="1440000" cy="720000"/>
          </a:xfrm>
          <a:prstGeom prst="ellipse">
            <a:avLst/>
          </a:prstGeom>
          <a:solidFill>
            <a:srgbClr val="EF1111">
              <a:alpha val="45882"/>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black"/>
              </a:solidFill>
              <a:latin typeface="Meiryo UI" pitchFamily="50" charset="-128"/>
              <a:ea typeface="Meiryo UI" pitchFamily="50" charset="-128"/>
              <a:cs typeface="Meiryo UI" pitchFamily="50" charset="-128"/>
            </a:endParaRPr>
          </a:p>
        </p:txBody>
      </p:sp>
      <p:sp>
        <p:nvSpPr>
          <p:cNvPr id="70" name="円/楕円 69"/>
          <p:cNvSpPr>
            <a:spLocks/>
          </p:cNvSpPr>
          <p:nvPr/>
        </p:nvSpPr>
        <p:spPr>
          <a:xfrm>
            <a:off x="1549952" y="3338383"/>
            <a:ext cx="1440000" cy="720000"/>
          </a:xfrm>
          <a:prstGeom prst="ellipse">
            <a:avLst/>
          </a:prstGeom>
          <a:solidFill>
            <a:srgbClr val="EEAAD6">
              <a:alpha val="87000"/>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black"/>
              </a:solidFill>
              <a:latin typeface="Meiryo UI" pitchFamily="50" charset="-128"/>
              <a:ea typeface="Meiryo UI" pitchFamily="50" charset="-128"/>
              <a:cs typeface="Meiryo UI" pitchFamily="50" charset="-128"/>
            </a:endParaRPr>
          </a:p>
        </p:txBody>
      </p:sp>
      <p:sp>
        <p:nvSpPr>
          <p:cNvPr id="72" name="円/楕円 71"/>
          <p:cNvSpPr>
            <a:spLocks/>
          </p:cNvSpPr>
          <p:nvPr/>
        </p:nvSpPr>
        <p:spPr>
          <a:xfrm>
            <a:off x="4484538" y="1845535"/>
            <a:ext cx="1440000" cy="720000"/>
          </a:xfrm>
          <a:prstGeom prst="ellipse">
            <a:avLst/>
          </a:prstGeom>
          <a:solidFill>
            <a:srgbClr val="EEAAD6">
              <a:alpha val="87000"/>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black"/>
              </a:solidFill>
              <a:latin typeface="Meiryo UI" pitchFamily="50" charset="-128"/>
              <a:ea typeface="Meiryo UI" pitchFamily="50" charset="-128"/>
              <a:cs typeface="Meiryo UI" pitchFamily="50" charset="-128"/>
            </a:endParaRPr>
          </a:p>
        </p:txBody>
      </p:sp>
      <p:sp>
        <p:nvSpPr>
          <p:cNvPr id="74" name="円/楕円 73"/>
          <p:cNvSpPr>
            <a:spLocks/>
          </p:cNvSpPr>
          <p:nvPr/>
        </p:nvSpPr>
        <p:spPr>
          <a:xfrm>
            <a:off x="5760361" y="3598388"/>
            <a:ext cx="1440000" cy="720000"/>
          </a:xfrm>
          <a:prstGeom prst="ellipse">
            <a:avLst/>
          </a:prstGeom>
          <a:solidFill>
            <a:srgbClr val="33FBBD">
              <a:alpha val="66000"/>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white"/>
              </a:solidFill>
              <a:latin typeface="Meiryo UI" pitchFamily="50" charset="-128"/>
              <a:ea typeface="Meiryo UI" pitchFamily="50" charset="-128"/>
              <a:cs typeface="Meiryo UI" pitchFamily="50" charset="-128"/>
            </a:endParaRPr>
          </a:p>
        </p:txBody>
      </p:sp>
      <p:pic>
        <p:nvPicPr>
          <p:cNvPr id="4153" name="図 1"/>
          <p:cNvPicPr>
            <a:picLocks/>
          </p:cNvPicPr>
          <p:nvPr/>
        </p:nvPicPr>
        <p:blipFill>
          <a:blip r:embed="rId7" cstate="screen">
            <a:extLst>
              <a:ext uri="{28A0092B-C50C-407E-A947-70E740481C1C}">
                <a14:useLocalDpi xmlns:a14="http://schemas.microsoft.com/office/drawing/2010/main"/>
              </a:ext>
            </a:extLst>
          </a:blip>
          <a:srcRect/>
          <a:stretch>
            <a:fillRect/>
          </a:stretch>
        </p:blipFill>
        <p:spPr bwMode="auto">
          <a:xfrm>
            <a:off x="4054476" y="3482216"/>
            <a:ext cx="144145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54" name="図 2"/>
          <p:cNvPicPr>
            <a:picLocks/>
          </p:cNvPicPr>
          <p:nvPr/>
        </p:nvPicPr>
        <p:blipFill>
          <a:blip r:embed="rId8" cstate="screen">
            <a:extLst>
              <a:ext uri="{28A0092B-C50C-407E-A947-70E740481C1C}">
                <a14:useLocalDpi xmlns:a14="http://schemas.microsoft.com/office/drawing/2010/main"/>
              </a:ext>
            </a:extLst>
          </a:blip>
          <a:srcRect/>
          <a:stretch>
            <a:fillRect/>
          </a:stretch>
        </p:blipFill>
        <p:spPr bwMode="auto">
          <a:xfrm>
            <a:off x="6527801" y="4193416"/>
            <a:ext cx="1439862"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 name="円/楕円 67"/>
          <p:cNvSpPr>
            <a:spLocks/>
          </p:cNvSpPr>
          <p:nvPr/>
        </p:nvSpPr>
        <p:spPr>
          <a:xfrm>
            <a:off x="7122254" y="2308988"/>
            <a:ext cx="1440000" cy="720000"/>
          </a:xfrm>
          <a:prstGeom prst="ellipse">
            <a:avLst/>
          </a:prstGeom>
          <a:solidFill>
            <a:srgbClr val="33FBBD">
              <a:alpha val="66000"/>
            </a:srgbClr>
          </a:solidFill>
          <a:ln w="19050" cap="flat" cmpd="sng" algn="ctr">
            <a:solidFill>
              <a:sysClr val="windowText" lastClr="000000"/>
            </a:solidFill>
            <a:prstDash val="solid"/>
          </a:ln>
          <a:effectLst>
            <a:softEdge rad="31750"/>
          </a:effectLst>
        </p:spPr>
        <p:txBody>
          <a:bodyPr lIns="68233" tIns="34116" rIns="68233" bIns="34116"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endParaRPr lang="ja-JP" altLang="en-US" sz="700" b="1" dirty="0">
              <a:solidFill>
                <a:sysClr val="window" lastClr="FFFFFF"/>
              </a:solidFill>
              <a:latin typeface="Meiryo UI" pitchFamily="50" charset="-128"/>
              <a:ea typeface="Meiryo UI" pitchFamily="50" charset="-128"/>
              <a:cs typeface="Meiryo UI" pitchFamily="50" charset="-128"/>
            </a:endParaRPr>
          </a:p>
        </p:txBody>
      </p:sp>
      <p:pic>
        <p:nvPicPr>
          <p:cNvPr id="4158" name="図 4"/>
          <p:cNvPicPr>
            <a:picLocks/>
          </p:cNvPicPr>
          <p:nvPr/>
        </p:nvPicPr>
        <p:blipFill>
          <a:blip r:embed="rId9" cstate="screen">
            <a:extLst>
              <a:ext uri="{28A0092B-C50C-407E-A947-70E740481C1C}">
                <a14:useLocalDpi xmlns:a14="http://schemas.microsoft.com/office/drawing/2010/main"/>
              </a:ext>
            </a:extLst>
          </a:blip>
          <a:srcRect/>
          <a:stretch>
            <a:fillRect/>
          </a:stretch>
        </p:blipFill>
        <p:spPr bwMode="auto">
          <a:xfrm>
            <a:off x="4354513" y="1154941"/>
            <a:ext cx="1439863"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59" name="図 5"/>
          <p:cNvPicPr>
            <a:picLocks/>
          </p:cNvPicPr>
          <p:nvPr/>
        </p:nvPicPr>
        <p:blipFill>
          <a:blip r:embed="rId10" cstate="screen">
            <a:extLst>
              <a:ext uri="{28A0092B-C50C-407E-A947-70E740481C1C}">
                <a14:useLocalDpi xmlns:a14="http://schemas.microsoft.com/office/drawing/2010/main"/>
              </a:ext>
            </a:extLst>
          </a:blip>
          <a:srcRect/>
          <a:stretch>
            <a:fillRect/>
          </a:stretch>
        </p:blipFill>
        <p:spPr bwMode="auto">
          <a:xfrm>
            <a:off x="7207251" y="3575879"/>
            <a:ext cx="15367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60" name="図 6"/>
          <p:cNvPicPr>
            <a:picLocks/>
          </p:cNvPicPr>
          <p:nvPr/>
        </p:nvPicPr>
        <p:blipFill>
          <a:blip r:embed="rId11">
            <a:extLst>
              <a:ext uri="{28A0092B-C50C-407E-A947-70E740481C1C}">
                <a14:useLocalDpi xmlns:a14="http://schemas.microsoft.com/office/drawing/2010/main"/>
              </a:ext>
            </a:extLst>
          </a:blip>
          <a:srcRect/>
          <a:stretch>
            <a:fillRect/>
          </a:stretch>
        </p:blipFill>
        <p:spPr bwMode="auto">
          <a:xfrm>
            <a:off x="1612901" y="2621791"/>
            <a:ext cx="1439862"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 name="円/楕円 81"/>
          <p:cNvSpPr>
            <a:spLocks/>
          </p:cNvSpPr>
          <p:nvPr/>
        </p:nvSpPr>
        <p:spPr>
          <a:xfrm>
            <a:off x="1450688" y="1854877"/>
            <a:ext cx="1439862" cy="720000"/>
          </a:xfrm>
          <a:prstGeom prst="ellipse">
            <a:avLst/>
          </a:prstGeom>
          <a:solidFill>
            <a:srgbClr val="EF1111">
              <a:alpha val="45882"/>
            </a:srgbClr>
          </a:solidFill>
          <a:ln w="19050" cap="flat" cmpd="sng" algn="ctr">
            <a:solidFill>
              <a:sysClr val="windowText" lastClr="000000"/>
            </a:solidFill>
            <a:prstDash val="solid"/>
          </a:ln>
          <a:effectLst>
            <a:softEdge rad="31750"/>
          </a:effectLst>
        </p:spPr>
        <p:txBody>
          <a:bodyPr lIns="68233" tIns="34116" rIns="68233" bIns="34116"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endParaRPr lang="ja-JP" altLang="en-US" sz="800" dirty="0">
              <a:solidFill>
                <a:sysClr val="window" lastClr="FFFFFF"/>
              </a:solidFill>
              <a:latin typeface="Meiryo UI" pitchFamily="50" charset="-128"/>
              <a:ea typeface="Meiryo UI" pitchFamily="50" charset="-128"/>
              <a:cs typeface="Meiryo UI" pitchFamily="50" charset="-128"/>
            </a:endParaRPr>
          </a:p>
        </p:txBody>
      </p:sp>
      <p:sp>
        <p:nvSpPr>
          <p:cNvPr id="83" name="正方形/長方形 82"/>
          <p:cNvSpPr/>
          <p:nvPr/>
        </p:nvSpPr>
        <p:spPr>
          <a:xfrm>
            <a:off x="382384" y="2514286"/>
            <a:ext cx="1358150" cy="358961"/>
          </a:xfrm>
          <a:prstGeom prst="rect">
            <a:avLst/>
          </a:prstGeom>
          <a:noFill/>
          <a:ln>
            <a:solidFill>
              <a:schemeClr val="tx1"/>
            </a:solid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lIns="68233" tIns="34116" rIns="68233" bIns="34116" anchor="ctr"/>
          <a:lstStyle/>
          <a:p>
            <a:pPr algn="ctr" eaLnBrk="1" hangingPunct="1">
              <a:defRPr/>
            </a:pPr>
            <a:r>
              <a:rPr lang="ja-JP" altLang="en-US" sz="800" dirty="0">
                <a:solidFill>
                  <a:schemeClr val="tx1"/>
                </a:solidFill>
                <a:latin typeface="Meiryo UI" pitchFamily="50" charset="-128"/>
                <a:ea typeface="Meiryo UI" pitchFamily="50" charset="-128"/>
                <a:cs typeface="Meiryo UI" pitchFamily="50" charset="-128"/>
              </a:rPr>
              <a:t>環境美化推進による</a:t>
            </a:r>
            <a:endParaRPr lang="en-US" altLang="ja-JP" sz="800" dirty="0">
              <a:solidFill>
                <a:schemeClr val="tx1"/>
              </a:solidFill>
              <a:latin typeface="Meiryo UI" pitchFamily="50" charset="-128"/>
              <a:ea typeface="Meiryo UI" pitchFamily="50" charset="-128"/>
              <a:cs typeface="Meiryo UI" pitchFamily="50" charset="-128"/>
            </a:endParaRPr>
          </a:p>
          <a:p>
            <a:pPr algn="ctr" eaLnBrk="1" hangingPunct="1">
              <a:defRPr/>
            </a:pPr>
            <a:r>
              <a:rPr lang="ja-JP" altLang="en-US" sz="800" dirty="0">
                <a:solidFill>
                  <a:schemeClr val="tx1"/>
                </a:solidFill>
                <a:latin typeface="Meiryo UI" pitchFamily="50" charset="-128"/>
                <a:ea typeface="Meiryo UI" pitchFamily="50" charset="-128"/>
                <a:cs typeface="Meiryo UI" pitchFamily="50" charset="-128"/>
              </a:rPr>
              <a:t>ウェルビーイングな街づくり</a:t>
            </a:r>
            <a:endParaRPr lang="en-US" altLang="ja-JP" sz="800" dirty="0">
              <a:solidFill>
                <a:schemeClr val="tx1"/>
              </a:solidFill>
              <a:latin typeface="Meiryo UI" pitchFamily="50" charset="-128"/>
              <a:ea typeface="Meiryo UI" pitchFamily="50" charset="-128"/>
              <a:cs typeface="Meiryo UI" pitchFamily="50" charset="-128"/>
            </a:endParaRPr>
          </a:p>
          <a:p>
            <a:pPr algn="ctr" eaLnBrk="1" hangingPunct="1">
              <a:defRPr/>
            </a:pPr>
            <a:r>
              <a:rPr lang="ja-JP" altLang="en-US" sz="800" dirty="0">
                <a:solidFill>
                  <a:schemeClr val="tx1"/>
                </a:solidFill>
                <a:latin typeface="Meiryo UI" pitchFamily="50" charset="-128"/>
                <a:ea typeface="Meiryo UI" pitchFamily="50" charset="-128"/>
                <a:cs typeface="Meiryo UI" pitchFamily="50" charset="-128"/>
              </a:rPr>
              <a:t>（此花区）</a:t>
            </a:r>
          </a:p>
        </p:txBody>
      </p:sp>
      <p:sp>
        <p:nvSpPr>
          <p:cNvPr id="84" name="正方形/長方形 83"/>
          <p:cNvSpPr/>
          <p:nvPr/>
        </p:nvSpPr>
        <p:spPr>
          <a:xfrm>
            <a:off x="3117084" y="4199781"/>
            <a:ext cx="1232624" cy="482600"/>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こどもの読書活動推進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ctr" eaLnBrk="1" fontAlgn="auto" hangingPunct="1">
              <a:spcBef>
                <a:spcPts val="0"/>
              </a:spcBef>
              <a:spcAft>
                <a:spcPts val="0"/>
              </a:spcAft>
              <a:defRPr/>
            </a:pPr>
            <a:r>
              <a:rPr lang="ja-JP" altLang="en-US" sz="800">
                <a:latin typeface="Meiryo UI" panose="020B0604030504040204" pitchFamily="50" charset="-128"/>
                <a:ea typeface="Meiryo UI" panose="020B0604030504040204" pitchFamily="50" charset="-128"/>
                <a:cs typeface="Meiryo UI" panose="020B0604030504040204" pitchFamily="50" charset="-128"/>
              </a:rPr>
              <a:t>支援事業（未就学児）</a:t>
            </a:r>
            <a:r>
              <a:rPr kumimoji="0" lang="ja-JP" altLang="en-US" sz="800" kern="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西成区）</a:t>
            </a:r>
            <a:endParaRPr kumimoji="0" lang="ja-JP" altLang="en-US" sz="800" kern="0" dirty="0">
              <a:solidFill>
                <a:prstClr val="white"/>
              </a:solidFill>
              <a:latin typeface="Meiryo UI" pitchFamily="50" charset="-128"/>
              <a:ea typeface="Meiryo UI" pitchFamily="50" charset="-128"/>
              <a:cs typeface="Meiryo UI" pitchFamily="50" charset="-128"/>
            </a:endParaRPr>
          </a:p>
        </p:txBody>
      </p:sp>
      <p:sp>
        <p:nvSpPr>
          <p:cNvPr id="85" name="正方形/長方形 84"/>
          <p:cNvSpPr/>
          <p:nvPr/>
        </p:nvSpPr>
        <p:spPr>
          <a:xfrm>
            <a:off x="7552649" y="1811598"/>
            <a:ext cx="1418313" cy="356775"/>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鶴見区　こどもの学習支援事業</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（鶴見区）</a:t>
            </a:r>
            <a:r>
              <a:rPr kumimoji="0" lang="ja-JP" altLang="en-US" sz="800" kern="0" dirty="0">
                <a:solidFill>
                  <a:srgbClr val="FF0000"/>
                </a:solidFill>
                <a:latin typeface="Meiryo UI" pitchFamily="50" charset="-128"/>
                <a:ea typeface="Meiryo UI" pitchFamily="50" charset="-128"/>
                <a:cs typeface="Meiryo UI" pitchFamily="50" charset="-128"/>
              </a:rPr>
              <a:t>　</a:t>
            </a:r>
          </a:p>
        </p:txBody>
      </p:sp>
      <p:sp>
        <p:nvSpPr>
          <p:cNvPr id="86" name="正方形/長方形 85"/>
          <p:cNvSpPr/>
          <p:nvPr/>
        </p:nvSpPr>
        <p:spPr bwMode="auto">
          <a:xfrm>
            <a:off x="1406016" y="4318388"/>
            <a:ext cx="1686093" cy="307830"/>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すみのえ運動遊び体験</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プログラム事業</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（住之江区）</a:t>
            </a:r>
            <a:r>
              <a:rPr kumimoji="0" lang="ja-JP" altLang="en-US" sz="800" kern="0" dirty="0">
                <a:solidFill>
                  <a:prstClr val="black"/>
                </a:solidFill>
                <a:latin typeface="Meiryo UI" pitchFamily="50" charset="-128"/>
                <a:ea typeface="Meiryo UI" pitchFamily="50" charset="-128"/>
                <a:cs typeface="Meiryo UI" pitchFamily="50" charset="-128"/>
              </a:rPr>
              <a:t>　</a:t>
            </a:r>
            <a:endParaRPr kumimoji="0" lang="ja-JP" altLang="en-US" sz="800" kern="0" dirty="0">
              <a:solidFill>
                <a:prstClr val="white"/>
              </a:solidFill>
              <a:latin typeface="Meiryo UI" pitchFamily="50" charset="-128"/>
              <a:ea typeface="Meiryo UI" pitchFamily="50" charset="-128"/>
              <a:cs typeface="Meiryo UI" pitchFamily="50" charset="-128"/>
            </a:endParaRPr>
          </a:p>
        </p:txBody>
      </p:sp>
      <p:sp>
        <p:nvSpPr>
          <p:cNvPr id="87" name="正方形/長方形 86"/>
          <p:cNvSpPr/>
          <p:nvPr/>
        </p:nvSpPr>
        <p:spPr>
          <a:xfrm>
            <a:off x="5114088" y="3138830"/>
            <a:ext cx="1421555" cy="356775"/>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zh-TW" altLang="en-US" sz="800" kern="0" dirty="0">
                <a:latin typeface="Meiryo UI" pitchFamily="50" charset="-128"/>
                <a:ea typeface="Meiryo UI" pitchFamily="50" charset="-128"/>
                <a:cs typeface="Meiryo UI" pitchFamily="50" charset="-128"/>
              </a:rPr>
              <a:t>青少年育成事業</a:t>
            </a:r>
            <a:endParaRPr kumimoji="0" lang="en-US" altLang="zh-TW"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（天王寺区）</a:t>
            </a:r>
            <a:r>
              <a:rPr kumimoji="0" lang="ja-JP" altLang="en-US" sz="800" kern="0" dirty="0">
                <a:solidFill>
                  <a:srgbClr val="FF0000"/>
                </a:solidFill>
                <a:latin typeface="Meiryo UI" pitchFamily="50" charset="-128"/>
                <a:ea typeface="Meiryo UI" pitchFamily="50" charset="-128"/>
                <a:cs typeface="Meiryo UI" pitchFamily="50" charset="-128"/>
              </a:rPr>
              <a:t>　</a:t>
            </a:r>
          </a:p>
        </p:txBody>
      </p:sp>
      <p:sp>
        <p:nvSpPr>
          <p:cNvPr id="88" name="正方形/長方形 87"/>
          <p:cNvSpPr/>
          <p:nvPr/>
        </p:nvSpPr>
        <p:spPr>
          <a:xfrm>
            <a:off x="3984142" y="2751147"/>
            <a:ext cx="1321815" cy="356775"/>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西区中学生の</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海外派遣事業</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（西区）</a:t>
            </a:r>
            <a:r>
              <a:rPr kumimoji="0" lang="ja-JP" altLang="en-US" sz="800" kern="0" dirty="0">
                <a:solidFill>
                  <a:srgbClr val="FF0000"/>
                </a:solidFill>
                <a:latin typeface="Meiryo UI" pitchFamily="50" charset="-128"/>
                <a:ea typeface="Meiryo UI" pitchFamily="50" charset="-128"/>
                <a:cs typeface="Meiryo UI" pitchFamily="50" charset="-128"/>
              </a:rPr>
              <a:t>　</a:t>
            </a:r>
          </a:p>
        </p:txBody>
      </p:sp>
      <p:sp>
        <p:nvSpPr>
          <p:cNvPr id="89" name="正方形/長方形 88"/>
          <p:cNvSpPr/>
          <p:nvPr/>
        </p:nvSpPr>
        <p:spPr>
          <a:xfrm>
            <a:off x="2625075" y="1498577"/>
            <a:ext cx="1800000" cy="481821"/>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zh-TW" altLang="en-US" sz="800" kern="0" dirty="0">
                <a:latin typeface="Meiryo UI" pitchFamily="50" charset="-128"/>
                <a:ea typeface="Meiryo UI" pitchFamily="50" charset="-128"/>
                <a:cs typeface="Meiryo UI" pitchFamily="50" charset="-128"/>
              </a:rPr>
              <a:t>教育活動支援事業</a:t>
            </a:r>
            <a:endParaRPr kumimoji="0" lang="en-US" altLang="zh-TW"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北区</a:t>
            </a: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　</a:t>
            </a:r>
          </a:p>
        </p:txBody>
      </p:sp>
      <p:sp>
        <p:nvSpPr>
          <p:cNvPr id="90" name="正方形/長方形 89"/>
          <p:cNvSpPr/>
          <p:nvPr/>
        </p:nvSpPr>
        <p:spPr>
          <a:xfrm>
            <a:off x="2930548" y="3228916"/>
            <a:ext cx="1451133" cy="356775"/>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児童虐待ゼロ対策</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就学前児童サポート事業</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浪速区</a:t>
            </a:r>
            <a:r>
              <a:rPr kumimoji="0" lang="en-US" altLang="ja-JP" sz="800" kern="0" dirty="0">
                <a:latin typeface="Meiryo UI" pitchFamily="50" charset="-128"/>
                <a:ea typeface="Meiryo UI" pitchFamily="50" charset="-128"/>
                <a:cs typeface="Meiryo UI" pitchFamily="50" charset="-128"/>
              </a:rPr>
              <a:t>)</a:t>
            </a:r>
            <a:r>
              <a:rPr kumimoji="0" lang="ja-JP" altLang="en-US" sz="800" kern="0" dirty="0">
                <a:solidFill>
                  <a:srgbClr val="FF0000"/>
                </a:solidFill>
                <a:latin typeface="Meiryo UI" pitchFamily="50" charset="-128"/>
                <a:ea typeface="Meiryo UI" pitchFamily="50" charset="-128"/>
                <a:cs typeface="Meiryo UI" pitchFamily="50" charset="-128"/>
              </a:rPr>
              <a:t>　</a:t>
            </a:r>
          </a:p>
        </p:txBody>
      </p:sp>
      <p:sp>
        <p:nvSpPr>
          <p:cNvPr id="91" name="正方形/長方形 90"/>
          <p:cNvSpPr/>
          <p:nvPr/>
        </p:nvSpPr>
        <p:spPr>
          <a:xfrm>
            <a:off x="4797634" y="4279907"/>
            <a:ext cx="1550506" cy="467408"/>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大規模災害時における</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医療救護体制の構築</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（東住吉区）　</a:t>
            </a:r>
          </a:p>
        </p:txBody>
      </p:sp>
      <p:sp>
        <p:nvSpPr>
          <p:cNvPr id="92" name="正方形/長方形 91"/>
          <p:cNvSpPr/>
          <p:nvPr/>
        </p:nvSpPr>
        <p:spPr>
          <a:xfrm>
            <a:off x="2706654" y="2272677"/>
            <a:ext cx="1573300" cy="403618"/>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zh-TW" altLang="en-US" sz="800" kern="0" dirty="0">
                <a:latin typeface="Meiryo UI" pitchFamily="50" charset="-128"/>
                <a:ea typeface="Meiryo UI" pitchFamily="50" charset="-128"/>
                <a:cs typeface="Meiryo UI" pitchFamily="50" charset="-128"/>
              </a:rPr>
              <a:t>小学校熱中症対策事業</a:t>
            </a:r>
            <a:endParaRPr kumimoji="0" lang="en-US" altLang="zh-TW"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福島区</a:t>
            </a: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　</a:t>
            </a:r>
          </a:p>
        </p:txBody>
      </p:sp>
      <p:sp>
        <p:nvSpPr>
          <p:cNvPr id="93" name="正方形/長方形 92"/>
          <p:cNvSpPr/>
          <p:nvPr/>
        </p:nvSpPr>
        <p:spPr>
          <a:xfrm>
            <a:off x="6516901" y="972403"/>
            <a:ext cx="1440896" cy="535010"/>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発達障がいを抱える</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子育て家庭支援強化事業</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東淀川区</a:t>
            </a:r>
            <a:r>
              <a:rPr kumimoji="0" lang="en-US" altLang="ja-JP" sz="800" kern="0" dirty="0">
                <a:latin typeface="Meiryo UI" pitchFamily="50" charset="-128"/>
                <a:ea typeface="Meiryo UI" pitchFamily="50" charset="-128"/>
                <a:cs typeface="Meiryo UI" pitchFamily="50" charset="-128"/>
              </a:rPr>
              <a:t>)</a:t>
            </a:r>
            <a:r>
              <a:rPr kumimoji="0" lang="ja-JP" altLang="en-US" sz="800" kern="0" dirty="0">
                <a:solidFill>
                  <a:srgbClr val="FF0000"/>
                </a:solidFill>
                <a:latin typeface="Meiryo UI" pitchFamily="50" charset="-128"/>
                <a:ea typeface="Meiryo UI" pitchFamily="50" charset="-128"/>
                <a:cs typeface="Meiryo UI" pitchFamily="50" charset="-128"/>
              </a:rPr>
              <a:t>　</a:t>
            </a:r>
          </a:p>
        </p:txBody>
      </p:sp>
      <p:sp>
        <p:nvSpPr>
          <p:cNvPr id="94" name="正方形/長方形 93"/>
          <p:cNvSpPr/>
          <p:nvPr/>
        </p:nvSpPr>
        <p:spPr>
          <a:xfrm>
            <a:off x="6108725" y="1784192"/>
            <a:ext cx="1357088" cy="376854"/>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旭区魅力発信事業</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旭区</a:t>
            </a: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　</a:t>
            </a:r>
          </a:p>
        </p:txBody>
      </p:sp>
      <p:sp>
        <p:nvSpPr>
          <p:cNvPr id="95" name="正方形/長方形 94"/>
          <p:cNvSpPr/>
          <p:nvPr/>
        </p:nvSpPr>
        <p:spPr>
          <a:xfrm>
            <a:off x="5615908" y="2475175"/>
            <a:ext cx="1386679" cy="390683"/>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市民協働で環境浄化に</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取り組む「みんなでクリーン！</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ゆめちゅうおう」</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中央区</a:t>
            </a: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　</a:t>
            </a:r>
          </a:p>
        </p:txBody>
      </p:sp>
      <p:sp>
        <p:nvSpPr>
          <p:cNvPr id="96" name="正方形/長方形 95"/>
          <p:cNvSpPr/>
          <p:nvPr/>
        </p:nvSpPr>
        <p:spPr>
          <a:xfrm>
            <a:off x="1531072" y="3506829"/>
            <a:ext cx="1479306" cy="401470"/>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大正区</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まちづくりビジョン策定</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（大正区）</a:t>
            </a:r>
            <a:endParaRPr kumimoji="0" lang="en-US" altLang="ja-JP" sz="800" kern="0" dirty="0">
              <a:latin typeface="Meiryo UI" pitchFamily="50" charset="-128"/>
              <a:ea typeface="Meiryo UI" pitchFamily="50" charset="-128"/>
              <a:cs typeface="Meiryo UI" pitchFamily="50" charset="-128"/>
            </a:endParaRPr>
          </a:p>
        </p:txBody>
      </p:sp>
      <p:sp>
        <p:nvSpPr>
          <p:cNvPr id="97" name="正方形/長方形 96"/>
          <p:cNvSpPr/>
          <p:nvPr/>
        </p:nvSpPr>
        <p:spPr>
          <a:xfrm>
            <a:off x="4443848" y="2070099"/>
            <a:ext cx="1491674" cy="356775"/>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zh-TW" altLang="en-US" sz="800" kern="0" dirty="0">
                <a:latin typeface="Meiryo UI" pitchFamily="50" charset="-128"/>
                <a:ea typeface="Meiryo UI" pitchFamily="50" charset="-128"/>
                <a:cs typeface="Meiryo UI" pitchFamily="50" charset="-128"/>
              </a:rPr>
              <a:t>都島区魅力創出発信事業</a:t>
            </a:r>
            <a:endParaRPr kumimoji="0" lang="en-US" altLang="zh-TW"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都島区</a:t>
            </a: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　</a:t>
            </a:r>
          </a:p>
        </p:txBody>
      </p:sp>
      <p:sp>
        <p:nvSpPr>
          <p:cNvPr id="98" name="正方形/長方形 97"/>
          <p:cNvSpPr/>
          <p:nvPr/>
        </p:nvSpPr>
        <p:spPr>
          <a:xfrm>
            <a:off x="5744243" y="3771906"/>
            <a:ext cx="1478462" cy="395042"/>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solidFill>
                  <a:prstClr val="black"/>
                </a:solidFill>
                <a:latin typeface="Meiryo UI" pitchFamily="50" charset="-128"/>
                <a:ea typeface="Meiryo UI" pitchFamily="50" charset="-128"/>
                <a:cs typeface="Meiryo UI" pitchFamily="50" charset="-128"/>
              </a:rPr>
              <a:t>阿倍野区魅力創造・</a:t>
            </a:r>
            <a:endParaRPr kumimoji="0" lang="en-US" altLang="ja-JP" sz="800" kern="0" dirty="0">
              <a:solidFill>
                <a:prstClr val="black"/>
              </a:solidFill>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solidFill>
                  <a:prstClr val="black"/>
                </a:solidFill>
                <a:latin typeface="Meiryo UI" pitchFamily="50" charset="-128"/>
                <a:ea typeface="Meiryo UI" pitchFamily="50" charset="-128"/>
                <a:cs typeface="Meiryo UI" pitchFamily="50" charset="-128"/>
              </a:rPr>
              <a:t>商業魅力向上事業</a:t>
            </a:r>
            <a:endParaRPr kumimoji="0" lang="en-US" altLang="ja-JP" sz="800" kern="0" dirty="0">
              <a:solidFill>
                <a:prstClr val="black"/>
              </a:solidFill>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en-US" altLang="ja-JP" sz="800" kern="0" dirty="0">
                <a:solidFill>
                  <a:prstClr val="black"/>
                </a:solidFill>
                <a:latin typeface="Meiryo UI" pitchFamily="50" charset="-128"/>
                <a:ea typeface="Meiryo UI" pitchFamily="50" charset="-128"/>
                <a:cs typeface="Meiryo UI" pitchFamily="50" charset="-128"/>
              </a:rPr>
              <a:t>(</a:t>
            </a:r>
            <a:r>
              <a:rPr kumimoji="0" lang="ja-JP" altLang="en-US" sz="800" kern="0" dirty="0">
                <a:solidFill>
                  <a:prstClr val="black"/>
                </a:solidFill>
                <a:latin typeface="Meiryo UI" pitchFamily="50" charset="-128"/>
                <a:ea typeface="Meiryo UI" pitchFamily="50" charset="-128"/>
                <a:cs typeface="Meiryo UI" pitchFamily="50" charset="-128"/>
              </a:rPr>
              <a:t>阿倍野区</a:t>
            </a:r>
            <a:r>
              <a:rPr kumimoji="0" lang="en-US" altLang="ja-JP" sz="800" kern="0" dirty="0">
                <a:solidFill>
                  <a:prstClr val="black"/>
                </a:solidFill>
                <a:latin typeface="Meiryo UI" pitchFamily="50" charset="-128"/>
                <a:ea typeface="Meiryo UI" pitchFamily="50" charset="-128"/>
                <a:cs typeface="Meiryo UI" pitchFamily="50" charset="-128"/>
              </a:rPr>
              <a:t>)</a:t>
            </a:r>
            <a:r>
              <a:rPr kumimoji="0" lang="ja-JP" altLang="en-US" sz="800" kern="0" dirty="0">
                <a:solidFill>
                  <a:prstClr val="black"/>
                </a:solidFill>
                <a:latin typeface="Meiryo UI" pitchFamily="50" charset="-128"/>
                <a:ea typeface="Meiryo UI" pitchFamily="50" charset="-128"/>
                <a:cs typeface="Meiryo UI" pitchFamily="50" charset="-128"/>
              </a:rPr>
              <a:t>　</a:t>
            </a:r>
            <a:endParaRPr kumimoji="0" lang="ja-JP" altLang="en-US" sz="800" kern="0" dirty="0">
              <a:solidFill>
                <a:prstClr val="white"/>
              </a:solidFill>
              <a:latin typeface="Meiryo UI" pitchFamily="50" charset="-128"/>
              <a:ea typeface="Meiryo UI" pitchFamily="50" charset="-128"/>
              <a:cs typeface="Meiryo UI" pitchFamily="50" charset="-128"/>
            </a:endParaRPr>
          </a:p>
        </p:txBody>
      </p:sp>
      <p:sp>
        <p:nvSpPr>
          <p:cNvPr id="99" name="正方形/長方形 98"/>
          <p:cNvSpPr/>
          <p:nvPr/>
        </p:nvSpPr>
        <p:spPr>
          <a:xfrm>
            <a:off x="4106562" y="3687551"/>
            <a:ext cx="1329941" cy="356775"/>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災害に備えた自助・共助・</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公助の対策事業</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住吉区</a:t>
            </a: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　</a:t>
            </a:r>
          </a:p>
        </p:txBody>
      </p:sp>
      <p:sp>
        <p:nvSpPr>
          <p:cNvPr id="100" name="正方形/長方形 99"/>
          <p:cNvSpPr/>
          <p:nvPr/>
        </p:nvSpPr>
        <p:spPr>
          <a:xfrm>
            <a:off x="6554119" y="4343078"/>
            <a:ext cx="1379490" cy="450801"/>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各地域の特性に応じた</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ja-JP" altLang="en-US" sz="800" kern="0" dirty="0">
                <a:latin typeface="Meiryo UI" pitchFamily="50" charset="-128"/>
                <a:ea typeface="Meiryo UI" pitchFamily="50" charset="-128"/>
                <a:cs typeface="Meiryo UI" pitchFamily="50" charset="-128"/>
              </a:rPr>
              <a:t>地域福祉支援体制の構築</a:t>
            </a:r>
            <a:endParaRPr kumimoji="0" lang="en-US" altLang="ja-JP" sz="800" kern="0" dirty="0">
              <a:latin typeface="Meiryo UI" pitchFamily="50" charset="-128"/>
              <a:ea typeface="Meiryo UI" pitchFamily="50" charset="-128"/>
              <a:cs typeface="Meiryo UI" pitchFamily="50" charset="-128"/>
            </a:endParaRPr>
          </a:p>
          <a:p>
            <a:pPr algn="ctr" eaLnBrk="1" fontAlgn="auto" hangingPunct="1">
              <a:spcBef>
                <a:spcPts val="0"/>
              </a:spcBef>
              <a:spcAft>
                <a:spcPts val="0"/>
              </a:spcAft>
              <a:defRPr/>
            </a:pPr>
            <a:r>
              <a:rPr kumimoji="0" lang="en-US" altLang="ja-JP" sz="800" kern="0" dirty="0">
                <a:latin typeface="Meiryo UI" pitchFamily="50" charset="-128"/>
                <a:ea typeface="Meiryo UI" pitchFamily="50" charset="-128"/>
                <a:cs typeface="Meiryo UI" pitchFamily="50" charset="-128"/>
              </a:rPr>
              <a:t>(</a:t>
            </a:r>
            <a:r>
              <a:rPr kumimoji="0" lang="ja-JP" altLang="en-US" sz="800" kern="0" dirty="0">
                <a:latin typeface="Meiryo UI" pitchFamily="50" charset="-128"/>
                <a:ea typeface="Meiryo UI" pitchFamily="50" charset="-128"/>
                <a:cs typeface="Meiryo UI" pitchFamily="50" charset="-128"/>
              </a:rPr>
              <a:t>平野区</a:t>
            </a:r>
            <a:r>
              <a:rPr kumimoji="0" lang="en-US" altLang="ja-JP" sz="800" kern="0" dirty="0">
                <a:latin typeface="Meiryo UI" pitchFamily="50" charset="-128"/>
                <a:ea typeface="Meiryo UI" pitchFamily="50" charset="-128"/>
                <a:cs typeface="Meiryo UI" pitchFamily="50" charset="-128"/>
              </a:rPr>
              <a:t>)</a:t>
            </a:r>
            <a:r>
              <a:rPr kumimoji="0" lang="ja-JP" altLang="en-US" sz="800" kern="0" dirty="0">
                <a:solidFill>
                  <a:srgbClr val="FF0000"/>
                </a:solidFill>
                <a:latin typeface="Meiryo UI" pitchFamily="50" charset="-128"/>
                <a:ea typeface="Meiryo UI" pitchFamily="50" charset="-128"/>
                <a:cs typeface="Meiryo UI" pitchFamily="50" charset="-128"/>
              </a:rPr>
              <a:t>　</a:t>
            </a:r>
          </a:p>
        </p:txBody>
      </p:sp>
      <p:sp>
        <p:nvSpPr>
          <p:cNvPr id="101" name="正方形/長方形 100"/>
          <p:cNvSpPr/>
          <p:nvPr/>
        </p:nvSpPr>
        <p:spPr>
          <a:xfrm>
            <a:off x="7019926" y="2510016"/>
            <a:ext cx="1643565" cy="356775"/>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sz="800" dirty="0">
                <a:solidFill>
                  <a:schemeClr val="tx1"/>
                </a:solidFill>
                <a:latin typeface="Meiryo UI" pitchFamily="50" charset="-128"/>
                <a:ea typeface="Meiryo UI" pitchFamily="50" charset="-128"/>
                <a:cs typeface="Meiryo UI" pitchFamily="50" charset="-128"/>
              </a:rPr>
              <a:t>０歳児家庭見守り支援事業</a:t>
            </a:r>
            <a:endParaRPr lang="en-US" altLang="ja-JP" sz="800" dirty="0">
              <a:solidFill>
                <a:schemeClr val="tx1"/>
              </a:solidFill>
              <a:latin typeface="Meiryo UI" pitchFamily="50" charset="-128"/>
              <a:ea typeface="Meiryo UI" pitchFamily="50" charset="-128"/>
              <a:cs typeface="Meiryo UI" pitchFamily="50" charset="-128"/>
            </a:endParaRPr>
          </a:p>
          <a:p>
            <a:pPr algn="ctr" eaLnBrk="1" hangingPunct="1">
              <a:defRPr/>
            </a:pPr>
            <a:r>
              <a:rPr lang="en-US" altLang="ja-JP" sz="800" dirty="0">
                <a:solidFill>
                  <a:schemeClr val="tx1"/>
                </a:solidFill>
                <a:latin typeface="Meiryo UI" pitchFamily="50" charset="-128"/>
                <a:ea typeface="Meiryo UI" pitchFamily="50" charset="-128"/>
                <a:cs typeface="Meiryo UI" pitchFamily="50" charset="-128"/>
              </a:rPr>
              <a:t>(</a:t>
            </a:r>
            <a:r>
              <a:rPr lang="ja-JP" altLang="en-US" sz="800" dirty="0">
                <a:solidFill>
                  <a:schemeClr val="tx1"/>
                </a:solidFill>
                <a:latin typeface="Meiryo UI" pitchFamily="50" charset="-128"/>
                <a:ea typeface="Meiryo UI" pitchFamily="50" charset="-128"/>
                <a:cs typeface="Meiryo UI" pitchFamily="50" charset="-128"/>
              </a:rPr>
              <a:t>城東区</a:t>
            </a:r>
            <a:r>
              <a:rPr lang="en-US" altLang="ja-JP" sz="800" dirty="0">
                <a:solidFill>
                  <a:schemeClr val="tx1"/>
                </a:solidFill>
                <a:latin typeface="Meiryo UI" pitchFamily="50" charset="-128"/>
                <a:ea typeface="Meiryo UI" pitchFamily="50" charset="-128"/>
                <a:cs typeface="Meiryo UI" pitchFamily="50" charset="-128"/>
              </a:rPr>
              <a:t>)</a:t>
            </a:r>
            <a:r>
              <a:rPr lang="ja-JP" altLang="en-US" sz="800" dirty="0">
                <a:solidFill>
                  <a:schemeClr val="tx1"/>
                </a:solidFill>
                <a:latin typeface="Meiryo UI" pitchFamily="50" charset="-128"/>
                <a:ea typeface="Meiryo UI" pitchFamily="50" charset="-128"/>
                <a:cs typeface="Meiryo UI" pitchFamily="50" charset="-128"/>
              </a:rPr>
              <a:t>　</a:t>
            </a:r>
          </a:p>
        </p:txBody>
      </p:sp>
      <p:sp>
        <p:nvSpPr>
          <p:cNvPr id="102" name="正方形/長方形 101"/>
          <p:cNvSpPr/>
          <p:nvPr/>
        </p:nvSpPr>
        <p:spPr>
          <a:xfrm>
            <a:off x="4330658" y="1373069"/>
            <a:ext cx="1492421" cy="336797"/>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sz="800" dirty="0">
                <a:solidFill>
                  <a:schemeClr val="tx1"/>
                </a:solidFill>
                <a:latin typeface="Meiryo UI" pitchFamily="50" charset="-128"/>
                <a:ea typeface="Meiryo UI" pitchFamily="50" charset="-128"/>
                <a:cs typeface="Meiryo UI" pitchFamily="50" charset="-128"/>
              </a:rPr>
              <a:t>淀川河川敷十三エリア</a:t>
            </a:r>
            <a:endParaRPr lang="en-US" altLang="ja-JP" sz="800" dirty="0">
              <a:solidFill>
                <a:schemeClr val="tx1"/>
              </a:solidFill>
              <a:latin typeface="Meiryo UI" pitchFamily="50" charset="-128"/>
              <a:ea typeface="Meiryo UI" pitchFamily="50" charset="-128"/>
              <a:cs typeface="Meiryo UI" pitchFamily="50" charset="-128"/>
            </a:endParaRPr>
          </a:p>
          <a:p>
            <a:pPr algn="ctr" eaLnBrk="1" hangingPunct="1">
              <a:defRPr/>
            </a:pPr>
            <a:r>
              <a:rPr lang="ja-JP" altLang="en-US" sz="800" dirty="0">
                <a:solidFill>
                  <a:schemeClr val="tx1"/>
                </a:solidFill>
                <a:latin typeface="Meiryo UI" pitchFamily="50" charset="-128"/>
                <a:ea typeface="Meiryo UI" pitchFamily="50" charset="-128"/>
                <a:cs typeface="Meiryo UI" pitchFamily="50" charset="-128"/>
              </a:rPr>
              <a:t>魅力向上事業</a:t>
            </a:r>
            <a:endParaRPr lang="en-US" altLang="ja-JP" sz="800" dirty="0">
              <a:solidFill>
                <a:schemeClr val="tx1"/>
              </a:solidFill>
              <a:latin typeface="Meiryo UI" pitchFamily="50" charset="-128"/>
              <a:ea typeface="Meiryo UI" pitchFamily="50" charset="-128"/>
              <a:cs typeface="Meiryo UI" pitchFamily="50" charset="-128"/>
            </a:endParaRPr>
          </a:p>
          <a:p>
            <a:pPr algn="ctr" eaLnBrk="1" hangingPunct="1">
              <a:defRPr/>
            </a:pPr>
            <a:r>
              <a:rPr lang="en-US" altLang="ja-JP" sz="800" dirty="0">
                <a:solidFill>
                  <a:schemeClr val="tx1"/>
                </a:solidFill>
                <a:latin typeface="Meiryo UI" pitchFamily="50" charset="-128"/>
                <a:ea typeface="Meiryo UI" pitchFamily="50" charset="-128"/>
                <a:cs typeface="Meiryo UI" pitchFamily="50" charset="-128"/>
              </a:rPr>
              <a:t>(</a:t>
            </a:r>
            <a:r>
              <a:rPr lang="ja-JP" altLang="en-US" sz="800" dirty="0">
                <a:solidFill>
                  <a:schemeClr val="tx1"/>
                </a:solidFill>
                <a:latin typeface="Meiryo UI" pitchFamily="50" charset="-128"/>
                <a:ea typeface="Meiryo UI" pitchFamily="50" charset="-128"/>
                <a:cs typeface="Meiryo UI" pitchFamily="50" charset="-128"/>
              </a:rPr>
              <a:t>淀川区</a:t>
            </a:r>
            <a:r>
              <a:rPr lang="en-US" altLang="ja-JP" sz="800" dirty="0">
                <a:solidFill>
                  <a:schemeClr val="tx1"/>
                </a:solidFill>
                <a:latin typeface="Meiryo UI" pitchFamily="50" charset="-128"/>
                <a:ea typeface="Meiryo UI" pitchFamily="50" charset="-128"/>
                <a:cs typeface="Meiryo UI" pitchFamily="50" charset="-128"/>
              </a:rPr>
              <a:t>)</a:t>
            </a:r>
            <a:r>
              <a:rPr lang="ja-JP" altLang="en-US" sz="800" dirty="0">
                <a:solidFill>
                  <a:schemeClr val="tx1"/>
                </a:solidFill>
                <a:latin typeface="Meiryo UI" pitchFamily="50" charset="-128"/>
                <a:ea typeface="Meiryo UI" pitchFamily="50" charset="-128"/>
                <a:cs typeface="Meiryo UI" pitchFamily="50" charset="-128"/>
              </a:rPr>
              <a:t>　</a:t>
            </a:r>
          </a:p>
        </p:txBody>
      </p:sp>
      <p:sp>
        <p:nvSpPr>
          <p:cNvPr id="4230" name="正方形/長方形 4"/>
          <p:cNvSpPr>
            <a:spLocks noChangeArrowheads="1"/>
          </p:cNvSpPr>
          <p:nvPr/>
        </p:nvSpPr>
        <p:spPr bwMode="auto">
          <a:xfrm>
            <a:off x="7186283" y="3706864"/>
            <a:ext cx="1600200" cy="438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233" tIns="34116" rIns="68233" bIns="34116">
            <a:spAutoFit/>
          </a:bodyP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dirty="0">
                <a:latin typeface="Meiryo UI" panose="020B0604030504040204" pitchFamily="50" charset="-128"/>
                <a:ea typeface="Meiryo UI" panose="020B0604030504040204" pitchFamily="50" charset="-128"/>
              </a:rPr>
              <a:t>生野区多文化共生共創</a:t>
            </a:r>
            <a:endParaRPr lang="en-US" altLang="ja-JP" sz="800" dirty="0">
              <a:latin typeface="Meiryo UI" panose="020B0604030504040204" pitchFamily="50" charset="-128"/>
              <a:ea typeface="Meiryo UI" panose="020B0604030504040204" pitchFamily="50" charset="-128"/>
            </a:endParaRPr>
          </a:p>
          <a:p>
            <a:pPr algn="ctr" eaLnBrk="1" hangingPunct="1">
              <a:spcBef>
                <a:spcPct val="0"/>
              </a:spcBef>
              <a:buFontTx/>
              <a:buNone/>
            </a:pPr>
            <a:r>
              <a:rPr lang="ja-JP" altLang="en-US" sz="800" dirty="0">
                <a:latin typeface="Meiryo UI" panose="020B0604030504040204" pitchFamily="50" charset="-128"/>
                <a:ea typeface="Meiryo UI" panose="020B0604030504040204" pitchFamily="50" charset="-128"/>
              </a:rPr>
              <a:t>プロジェクト</a:t>
            </a:r>
            <a:endParaRPr lang="en-US" altLang="ja-JP" sz="800" dirty="0">
              <a:latin typeface="Meiryo UI" panose="020B0604030504040204" pitchFamily="50" charset="-128"/>
              <a:ea typeface="Meiryo UI" panose="020B0604030504040204" pitchFamily="50" charset="-128"/>
            </a:endParaRPr>
          </a:p>
          <a:p>
            <a:pPr algn="ctr" eaLnBrk="1" hangingPunct="1">
              <a:spcBef>
                <a:spcPct val="0"/>
              </a:spcBef>
              <a:buFontTx/>
              <a:buNone/>
            </a:pPr>
            <a:r>
              <a:rPr lang="ja-JP" altLang="en-US" sz="800" dirty="0">
                <a:latin typeface="Meiryo UI" panose="020B0604030504040204" pitchFamily="50" charset="-128"/>
                <a:ea typeface="Meiryo UI" panose="020B0604030504040204" pitchFamily="50" charset="-128"/>
              </a:rPr>
              <a:t>（生野区）　</a:t>
            </a:r>
          </a:p>
        </p:txBody>
      </p:sp>
      <p:sp>
        <p:nvSpPr>
          <p:cNvPr id="104" name="正方形/長方形 103"/>
          <p:cNvSpPr/>
          <p:nvPr/>
        </p:nvSpPr>
        <p:spPr>
          <a:xfrm>
            <a:off x="1533498" y="2807564"/>
            <a:ext cx="1625893" cy="397020"/>
          </a:xfrm>
          <a:prstGeom prst="rect">
            <a:avLst/>
          </a:prstGeom>
          <a:noFill/>
          <a:ln>
            <a:solidFill>
              <a:schemeClr val="tx1"/>
            </a:solid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lIns="68233" tIns="34116" rIns="68233" bIns="34116" anchor="ctr"/>
          <a:lstStyle/>
          <a:p>
            <a:pPr algn="ctr" eaLnBrk="1" hangingPunct="1">
              <a:defRPr/>
            </a:pPr>
            <a:r>
              <a:rPr lang="ja-JP" altLang="en-US" sz="800" dirty="0">
                <a:solidFill>
                  <a:schemeClr val="tx1"/>
                </a:solidFill>
                <a:latin typeface="Meiryo UI" pitchFamily="50" charset="-128"/>
                <a:ea typeface="Meiryo UI" pitchFamily="50" charset="-128"/>
                <a:cs typeface="Meiryo UI" pitchFamily="50" charset="-128"/>
              </a:rPr>
              <a:t>児童虐待未然防止・</a:t>
            </a:r>
            <a:endParaRPr lang="en-US" altLang="ja-JP" sz="800" dirty="0">
              <a:solidFill>
                <a:schemeClr val="tx1"/>
              </a:solidFill>
              <a:latin typeface="Meiryo UI" pitchFamily="50" charset="-128"/>
              <a:ea typeface="Meiryo UI" pitchFamily="50" charset="-128"/>
              <a:cs typeface="Meiryo UI" pitchFamily="50" charset="-128"/>
            </a:endParaRPr>
          </a:p>
          <a:p>
            <a:pPr algn="ctr" eaLnBrk="1" hangingPunct="1">
              <a:defRPr/>
            </a:pPr>
            <a:r>
              <a:rPr lang="ja-JP" altLang="en-US" sz="800" dirty="0">
                <a:solidFill>
                  <a:schemeClr val="tx1"/>
                </a:solidFill>
                <a:latin typeface="Meiryo UI" pitchFamily="50" charset="-128"/>
                <a:ea typeface="Meiryo UI" pitchFamily="50" charset="-128"/>
                <a:cs typeface="Meiryo UI" pitchFamily="50" charset="-128"/>
              </a:rPr>
              <a:t>早期発見強化事業</a:t>
            </a:r>
            <a:endParaRPr lang="en-US" altLang="ja-JP" sz="800" dirty="0">
              <a:solidFill>
                <a:schemeClr val="tx1"/>
              </a:solidFill>
              <a:latin typeface="Meiryo UI" pitchFamily="50" charset="-128"/>
              <a:ea typeface="Meiryo UI" pitchFamily="50" charset="-128"/>
              <a:cs typeface="Meiryo UI" pitchFamily="50" charset="-128"/>
            </a:endParaRPr>
          </a:p>
          <a:p>
            <a:pPr algn="ctr" eaLnBrk="1" hangingPunct="1">
              <a:defRPr/>
            </a:pPr>
            <a:r>
              <a:rPr lang="ja-JP" altLang="en-US" sz="800" dirty="0">
                <a:solidFill>
                  <a:schemeClr val="tx1"/>
                </a:solidFill>
                <a:latin typeface="Meiryo UI" pitchFamily="50" charset="-128"/>
                <a:ea typeface="Meiryo UI" pitchFamily="50" charset="-128"/>
                <a:cs typeface="Meiryo UI" pitchFamily="50" charset="-128"/>
              </a:rPr>
              <a:t>（港区）</a:t>
            </a:r>
          </a:p>
        </p:txBody>
      </p:sp>
      <p:sp>
        <p:nvSpPr>
          <p:cNvPr id="106" name="円/楕円 105"/>
          <p:cNvSpPr/>
          <p:nvPr/>
        </p:nvSpPr>
        <p:spPr>
          <a:xfrm>
            <a:off x="972212" y="2028903"/>
            <a:ext cx="2396814" cy="444705"/>
          </a:xfrm>
          <a:prstGeom prst="ellipse">
            <a:avLst/>
          </a:prstGeom>
          <a:noFill/>
          <a:ln w="19050" cap="flat" cmpd="sng" algn="ctr">
            <a:solidFill>
              <a:sysClr val="windowText" lastClr="000000"/>
            </a:solidFill>
            <a:prstDash val="solid"/>
          </a:ln>
          <a:effectLst>
            <a:softEdge rad="31750"/>
          </a:effectLst>
        </p:spPr>
        <p:txBody>
          <a:bodyPr lIns="68233" tIns="34116" rIns="68233" bIns="34116"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zh-TW" altLang="en-US" sz="800" dirty="0">
                <a:solidFill>
                  <a:schemeClr val="tx1"/>
                </a:solidFill>
                <a:latin typeface="Meiryo UI" pitchFamily="50" charset="-128"/>
                <a:ea typeface="Meiryo UI" pitchFamily="50" charset="-128"/>
                <a:cs typeface="Meiryo UI" pitchFamily="50" charset="-128"/>
              </a:rPr>
              <a:t>地域防災事業</a:t>
            </a:r>
            <a:endParaRPr lang="en-US" altLang="zh-TW" sz="800" dirty="0">
              <a:solidFill>
                <a:schemeClr val="tx1"/>
              </a:solidFill>
              <a:latin typeface="Meiryo UI" pitchFamily="50" charset="-128"/>
              <a:ea typeface="Meiryo UI" pitchFamily="50" charset="-128"/>
              <a:cs typeface="Meiryo UI" pitchFamily="50" charset="-128"/>
            </a:endParaRPr>
          </a:p>
          <a:p>
            <a:pPr algn="ctr" eaLnBrk="1" hangingPunct="1">
              <a:defRPr/>
            </a:pPr>
            <a:r>
              <a:rPr lang="en-US" altLang="ja-JP" sz="800" dirty="0">
                <a:solidFill>
                  <a:schemeClr val="tx1"/>
                </a:solidFill>
                <a:latin typeface="Meiryo UI" pitchFamily="50" charset="-128"/>
                <a:ea typeface="Meiryo UI" pitchFamily="50" charset="-128"/>
                <a:cs typeface="Meiryo UI" pitchFamily="50" charset="-128"/>
              </a:rPr>
              <a:t>(</a:t>
            </a:r>
            <a:r>
              <a:rPr lang="ja-JP" altLang="en-US" sz="800" dirty="0">
                <a:solidFill>
                  <a:schemeClr val="tx1"/>
                </a:solidFill>
                <a:latin typeface="Meiryo UI" pitchFamily="50" charset="-128"/>
                <a:ea typeface="Meiryo UI" pitchFamily="50" charset="-128"/>
                <a:cs typeface="Meiryo UI" pitchFamily="50" charset="-128"/>
              </a:rPr>
              <a:t>西淀川区</a:t>
            </a:r>
            <a:r>
              <a:rPr lang="en-US" altLang="ja-JP" sz="800" dirty="0">
                <a:solidFill>
                  <a:schemeClr val="tx1"/>
                </a:solidFill>
                <a:latin typeface="Meiryo UI" pitchFamily="50" charset="-128"/>
                <a:ea typeface="Meiryo UI" pitchFamily="50" charset="-128"/>
                <a:cs typeface="Meiryo UI" pitchFamily="50" charset="-128"/>
              </a:rPr>
              <a:t>)</a:t>
            </a:r>
            <a:r>
              <a:rPr lang="ja-JP" altLang="en-US" sz="800" dirty="0">
                <a:solidFill>
                  <a:srgbClr val="FF0000"/>
                </a:solidFill>
                <a:latin typeface="Meiryo UI" pitchFamily="50" charset="-128"/>
                <a:ea typeface="Meiryo UI" pitchFamily="50" charset="-128"/>
                <a:cs typeface="Meiryo UI" pitchFamily="50" charset="-128"/>
              </a:rPr>
              <a:t>　</a:t>
            </a:r>
          </a:p>
        </p:txBody>
      </p:sp>
      <p:sp>
        <p:nvSpPr>
          <p:cNvPr id="108" name="円/楕円 107"/>
          <p:cNvSpPr>
            <a:spLocks/>
          </p:cNvSpPr>
          <p:nvPr/>
        </p:nvSpPr>
        <p:spPr>
          <a:xfrm>
            <a:off x="6582621" y="2938702"/>
            <a:ext cx="1440000" cy="720000"/>
          </a:xfrm>
          <a:prstGeom prst="ellipse">
            <a:avLst/>
          </a:prstGeom>
          <a:solidFill>
            <a:srgbClr val="D3FD03">
              <a:alpha val="88000"/>
            </a:srgbClr>
          </a:solidFill>
          <a:ln w="19050" cap="flat" cmpd="sng" algn="ctr">
            <a:solidFill>
              <a:sysClr val="windowText" lastClr="000000"/>
            </a:solidFill>
            <a:prstDash val="solid"/>
          </a:ln>
          <a:effectLst>
            <a:softEdge rad="31750"/>
          </a:effectLst>
        </p:spPr>
        <p:txBody>
          <a:bodyPr lIns="68233" tIns="34116" rIns="68233" bIns="34116" anchor="ctr"/>
          <a:lstStyle/>
          <a:p>
            <a:pPr algn="ctr" eaLnBrk="1" fontAlgn="auto" hangingPunct="1">
              <a:spcBef>
                <a:spcPts val="0"/>
              </a:spcBef>
              <a:spcAft>
                <a:spcPts val="0"/>
              </a:spcAft>
              <a:defRPr/>
            </a:pPr>
            <a:endParaRPr kumimoji="0" lang="ja-JP" altLang="en-US" sz="700" b="1" kern="0" dirty="0">
              <a:solidFill>
                <a:prstClr val="black"/>
              </a:solidFill>
              <a:latin typeface="Meiryo UI" pitchFamily="50" charset="-128"/>
              <a:ea typeface="Meiryo UI" pitchFamily="50" charset="-128"/>
              <a:cs typeface="Meiryo UI" pitchFamily="50" charset="-128"/>
            </a:endParaRPr>
          </a:p>
        </p:txBody>
      </p:sp>
      <p:sp>
        <p:nvSpPr>
          <p:cNvPr id="105" name="正方形/長方形 104"/>
          <p:cNvSpPr/>
          <p:nvPr/>
        </p:nvSpPr>
        <p:spPr>
          <a:xfrm>
            <a:off x="6505576" y="3114319"/>
            <a:ext cx="1598713" cy="386731"/>
          </a:xfrm>
          <a:prstGeom prst="rect">
            <a:avLst/>
          </a:prstGeom>
          <a:noFill/>
          <a:ln w="19050" cap="flat" cmpd="sng" algn="ctr">
            <a:solidFill>
              <a:sysClr val="windowText" lastClr="000000"/>
            </a:solidFill>
            <a:prstDash val="solid"/>
          </a:ln>
          <a:effectLst>
            <a:softEdge rad="31750"/>
          </a:effectLst>
        </p:spPr>
        <p:txBody>
          <a:bodyPr lIns="68233" tIns="34116" rIns="68233" bIns="34116"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zh-TW" altLang="en-US" sz="800" dirty="0">
                <a:solidFill>
                  <a:schemeClr val="tx1"/>
                </a:solidFill>
                <a:latin typeface="Meiryo UI" pitchFamily="50" charset="-128"/>
                <a:ea typeface="Meiryo UI" pitchFamily="50" charset="-128"/>
                <a:cs typeface="Meiryo UI" pitchFamily="50" charset="-128"/>
              </a:rPr>
              <a:t>地域防災対策事業</a:t>
            </a:r>
            <a:endParaRPr lang="en-US" altLang="zh-TW" sz="800" dirty="0">
              <a:solidFill>
                <a:schemeClr val="tx1"/>
              </a:solidFill>
              <a:latin typeface="Meiryo UI" pitchFamily="50" charset="-128"/>
              <a:ea typeface="Meiryo UI" pitchFamily="50" charset="-128"/>
              <a:cs typeface="Meiryo UI" pitchFamily="50" charset="-128"/>
            </a:endParaRPr>
          </a:p>
          <a:p>
            <a:pPr algn="ctr" eaLnBrk="1" hangingPunct="1">
              <a:defRPr/>
            </a:pPr>
            <a:r>
              <a:rPr lang="ja-JP" altLang="en-US" sz="800" dirty="0">
                <a:solidFill>
                  <a:schemeClr val="tx1"/>
                </a:solidFill>
                <a:latin typeface="Meiryo UI" pitchFamily="50" charset="-128"/>
                <a:ea typeface="Meiryo UI" pitchFamily="50" charset="-128"/>
                <a:cs typeface="Meiryo UI" pitchFamily="50" charset="-128"/>
              </a:rPr>
              <a:t>（東成区）</a:t>
            </a:r>
            <a:endParaRPr lang="ja-JP" altLang="en-US" sz="800" dirty="0">
              <a:solidFill>
                <a:sysClr val="window" lastClr="FFFFFF"/>
              </a:solidFill>
              <a:latin typeface="Meiryo UI" pitchFamily="50" charset="-128"/>
              <a:ea typeface="Meiryo UI" pitchFamily="50" charset="-128"/>
              <a:cs typeface="Meiryo UI" pitchFamily="50" charset="-128"/>
            </a:endParaRPr>
          </a:p>
        </p:txBody>
      </p:sp>
      <p:sp>
        <p:nvSpPr>
          <p:cNvPr id="62" name="Rectangle 4"/>
          <p:cNvSpPr>
            <a:spLocks noChangeArrowheads="1"/>
          </p:cNvSpPr>
          <p:nvPr/>
        </p:nvSpPr>
        <p:spPr bwMode="auto">
          <a:xfrm>
            <a:off x="-1588" y="-3934"/>
            <a:ext cx="9145588" cy="476250"/>
          </a:xfrm>
          <a:prstGeom prst="rect">
            <a:avLst/>
          </a:prstGeom>
          <a:gradFill flip="none" rotWithShape="1">
            <a:gsLst>
              <a:gs pos="50000">
                <a:srgbClr val="000099"/>
              </a:gs>
              <a:gs pos="92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2800" dirty="0">
                <a:solidFill>
                  <a:schemeClr val="bg1"/>
                </a:solidFill>
                <a:effectLst>
                  <a:outerShdw blurRad="38100" dist="38100" dir="2700000" algn="tl">
                    <a:srgbClr val="000000">
                      <a:alpha val="43137"/>
                    </a:srgbClr>
                  </a:outerShdw>
                </a:effectLst>
                <a:ea typeface="HG創英角ｺﾞｼｯｸUB" pitchFamily="49" charset="-128"/>
              </a:rPr>
              <a:t>区の特性や地域の実情に即した施策の展開</a:t>
            </a:r>
            <a:endParaRPr lang="en-US" altLang="ja-JP" sz="2800" dirty="0">
              <a:solidFill>
                <a:schemeClr val="bg1"/>
              </a:solidFill>
              <a:effectLst>
                <a:outerShdw blurRad="38100" dist="38100" dir="2700000" algn="tl">
                  <a:srgbClr val="000000">
                    <a:alpha val="43137"/>
                  </a:srgbClr>
                </a:outerShdw>
              </a:effectLst>
              <a:ea typeface="HG創英角ｺﾞｼｯｸUB" pitchFamily="49" charset="-128"/>
            </a:endParaRPr>
          </a:p>
        </p:txBody>
      </p:sp>
      <p:sp>
        <p:nvSpPr>
          <p:cNvPr id="3" name="角丸四角形 1">
            <a:extLst>
              <a:ext uri="{FF2B5EF4-FFF2-40B4-BE49-F238E27FC236}">
                <a16:creationId xmlns:a16="http://schemas.microsoft.com/office/drawing/2014/main" id="{66F4E84B-C1DB-32E6-17EC-F5AB4C77BA5D}"/>
              </a:ext>
            </a:extLst>
          </p:cNvPr>
          <p:cNvSpPr/>
          <p:nvPr/>
        </p:nvSpPr>
        <p:spPr>
          <a:xfrm>
            <a:off x="5466107" y="560430"/>
            <a:ext cx="1798637" cy="219075"/>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r>
              <a:rPr lang="ja-JP" altLang="en-US" sz="1000" b="1" dirty="0">
                <a:latin typeface="Meiryo UI" panose="020B0604030504040204" pitchFamily="50" charset="-128"/>
                <a:ea typeface="Meiryo UI" panose="020B0604030504040204" pitchFamily="50" charset="-128"/>
              </a:rPr>
              <a:t>各区の主な特色ある取組</a:t>
            </a:r>
          </a:p>
        </p:txBody>
      </p:sp>
      <p:sp>
        <p:nvSpPr>
          <p:cNvPr id="2" name="Rectangle 4">
            <a:extLst>
              <a:ext uri="{FF2B5EF4-FFF2-40B4-BE49-F238E27FC236}">
                <a16:creationId xmlns:a16="http://schemas.microsoft.com/office/drawing/2014/main" id="{E99E358D-8C7B-7AB2-B637-F6F61C03C051}"/>
              </a:ext>
            </a:extLst>
          </p:cNvPr>
          <p:cNvSpPr>
            <a:spLocks noChangeArrowheads="1"/>
          </p:cNvSpPr>
          <p:nvPr/>
        </p:nvSpPr>
        <p:spPr bwMode="auto">
          <a:xfrm>
            <a:off x="7420544" y="5388"/>
            <a:ext cx="1682522"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各区の特色ある</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区施策の展開</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sp>
        <p:nvSpPr>
          <p:cNvPr id="4" name="スライド番号プレースホルダー 1">
            <a:extLst>
              <a:ext uri="{FF2B5EF4-FFF2-40B4-BE49-F238E27FC236}">
                <a16:creationId xmlns:a16="http://schemas.microsoft.com/office/drawing/2014/main" id="{D9B478D6-7DFA-4C37-77EA-A6AC387C7441}"/>
              </a:ext>
            </a:extLst>
          </p:cNvPr>
          <p:cNvSpPr>
            <a:spLocks noGrp="1"/>
          </p:cNvSpPr>
          <p:nvPr>
            <p:ph type="sldNum" sz="quarter" idx="12"/>
          </p:nvPr>
        </p:nvSpPr>
        <p:spPr>
          <a:xfrm>
            <a:off x="7008554" y="4760687"/>
            <a:ext cx="2160000" cy="358775"/>
          </a:xfrm>
        </p:spPr>
        <p:txBody>
          <a:bodyPr/>
          <a:lstStyle/>
          <a:p>
            <a:pPr>
              <a:defRPr/>
            </a:pPr>
            <a:fld id="{91E2DCCE-2328-4EE7-B47C-8DACD135FF60}" type="slidenum">
              <a:rPr lang="en-US" altLang="ja-JP" sz="2000" b="1" smtClean="0">
                <a:effectLst>
                  <a:outerShdw blurRad="38100" dist="38100" dir="2700000" algn="tl">
                    <a:srgbClr val="000000">
                      <a:alpha val="43137"/>
                    </a:srgbClr>
                  </a:outerShdw>
                </a:effectLst>
              </a:rPr>
              <a:pPr>
                <a:defRPr/>
              </a:pPr>
              <a:t>25</a:t>
            </a:fld>
            <a:endParaRPr lang="en-US" altLang="ja-JP"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5380775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9E934-042D-E966-655B-877E306F76B2}"/>
            </a:ext>
          </a:extLst>
        </p:cNvPr>
        <p:cNvGrpSpPr/>
        <p:nvPr/>
      </p:nvGrpSpPr>
      <p:grpSpPr>
        <a:xfrm>
          <a:off x="0" y="0"/>
          <a:ext cx="0" cy="0"/>
          <a:chOff x="0" y="0"/>
          <a:chExt cx="0" cy="0"/>
        </a:xfrm>
      </p:grpSpPr>
      <p:sp>
        <p:nvSpPr>
          <p:cNvPr id="8" name="正方形/長方形 11">
            <a:extLst>
              <a:ext uri="{FF2B5EF4-FFF2-40B4-BE49-F238E27FC236}">
                <a16:creationId xmlns:a16="http://schemas.microsoft.com/office/drawing/2014/main" id="{D3E8ACF3-4FC4-310E-422A-31790239CD0F}"/>
              </a:ext>
            </a:extLst>
          </p:cNvPr>
          <p:cNvSpPr>
            <a:spLocks noChangeArrowheads="1"/>
          </p:cNvSpPr>
          <p:nvPr/>
        </p:nvSpPr>
        <p:spPr bwMode="auto">
          <a:xfrm>
            <a:off x="301658" y="3478577"/>
            <a:ext cx="8051348" cy="571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446088" indent="-8731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2000"/>
              </a:lnSpc>
              <a:spcBef>
                <a:spcPts val="1800"/>
              </a:spcBef>
              <a:tabLst>
                <a:tab pos="92075" algn="l"/>
                <a:tab pos="174625" algn="l"/>
                <a:tab pos="358775" algn="l"/>
                <a:tab pos="4489450" algn="l"/>
                <a:tab pos="4756150" algn="l"/>
                <a:tab pos="4932363" algn="l"/>
                <a:tab pos="5291138" algn="l"/>
                <a:tab pos="5557838" algn="l"/>
                <a:tab pos="5743575" algn="l"/>
                <a:tab pos="6367463" algn="l"/>
                <a:tab pos="8166100" algn="l"/>
              </a:tabLst>
            </a:pPr>
            <a:r>
              <a:rPr lang="ja-JP" altLang="en-US" sz="1600" b="1" dirty="0">
                <a:latin typeface="ＭＳ Ｐゴシック" panose="020B0600070205080204" pitchFamily="50" charset="-128"/>
              </a:rPr>
              <a:t>　■　発展型学習支援事業                                               （</a:t>
            </a:r>
            <a:r>
              <a:rPr lang="ja-JP" altLang="en-US" sz="1600" b="1" dirty="0">
                <a:solidFill>
                  <a:srgbClr val="FF0000"/>
                </a:solidFill>
                <a:latin typeface="ＭＳ Ｐゴシック" panose="020B0600070205080204" pitchFamily="50" charset="-128"/>
              </a:rPr>
              <a:t>　　 </a:t>
            </a:r>
            <a:r>
              <a:rPr lang="ja-JP" altLang="en-US" sz="1600" b="1" dirty="0">
                <a:latin typeface="ＭＳ Ｐゴシック" panose="020B0600070205080204" pitchFamily="50" charset="-128"/>
              </a:rPr>
              <a:t>２，３００万円</a:t>
            </a:r>
            <a:r>
              <a:rPr lang="ja-JP" altLang="ja-JP" sz="1600" b="1" dirty="0">
                <a:latin typeface="ＭＳ Ｐゴシック" panose="020B0600070205080204" pitchFamily="50" charset="-128"/>
              </a:rPr>
              <a:t>）</a:t>
            </a:r>
            <a:endParaRPr lang="en-US" altLang="ja-JP" sz="1400" b="1" dirty="0">
              <a:latin typeface="ＭＳ Ｐゴシック" panose="020B0600070205080204" pitchFamily="50" charset="-128"/>
            </a:endParaRPr>
          </a:p>
          <a:p>
            <a:pPr marL="644525" lvl="1" indent="-285750" eaLnBrk="1" hangingPunct="1">
              <a:lnSpc>
                <a:spcPts val="2000"/>
              </a:lnSpc>
              <a:buFont typeface="Wingdings" panose="05000000000000000000" pitchFamily="2" charset="2"/>
              <a:buChar char="Ø"/>
            </a:pPr>
            <a:r>
              <a:rPr lang="ja-JP" altLang="en-US" sz="1400" dirty="0">
                <a:latin typeface="ＭＳ Ｐゴシック" panose="020B0600070205080204" pitchFamily="50" charset="-128"/>
              </a:rPr>
              <a:t>成績中上位層を中心に進学に向けた発展的な内容の課外学習を実施</a:t>
            </a:r>
            <a:endParaRPr lang="en-US" altLang="ja-JP" sz="1400" dirty="0">
              <a:latin typeface="ＭＳ Ｐゴシック" panose="020B0600070205080204" pitchFamily="50" charset="-128"/>
            </a:endParaRPr>
          </a:p>
        </p:txBody>
      </p:sp>
      <p:sp>
        <p:nvSpPr>
          <p:cNvPr id="14" name="Rectangle 4">
            <a:extLst>
              <a:ext uri="{FF2B5EF4-FFF2-40B4-BE49-F238E27FC236}">
                <a16:creationId xmlns:a16="http://schemas.microsoft.com/office/drawing/2014/main" id="{5E40E3A8-B885-FE1A-878F-405308C9B4D9}"/>
              </a:ext>
            </a:extLst>
          </p:cNvPr>
          <p:cNvSpPr>
            <a:spLocks noChangeArrowheads="1"/>
          </p:cNvSpPr>
          <p:nvPr/>
        </p:nvSpPr>
        <p:spPr bwMode="auto">
          <a:xfrm>
            <a:off x="-1588" y="1684"/>
            <a:ext cx="9145588" cy="476251"/>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ja-JP" sz="2800" dirty="0">
                <a:solidFill>
                  <a:srgbClr val="FFFFFF"/>
                </a:solidFill>
                <a:latin typeface="ＭＳ Ｐゴシック" panose="020B0600070205080204" pitchFamily="50" charset="-128"/>
                <a:ea typeface="HG創英角ｺﾞｼｯｸUB" pitchFamily="49" charset="-128"/>
              </a:rPr>
              <a:t>西成特区構想</a:t>
            </a:r>
            <a:endParaRPr lang="ja-JP" altLang="en-US" sz="2800" dirty="0">
              <a:solidFill>
                <a:srgbClr val="FFFFFF"/>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endParaRPr>
          </a:p>
        </p:txBody>
      </p:sp>
      <p:sp>
        <p:nvSpPr>
          <p:cNvPr id="2" name="スライド番号プレースホルダー 1">
            <a:extLst>
              <a:ext uri="{FF2B5EF4-FFF2-40B4-BE49-F238E27FC236}">
                <a16:creationId xmlns:a16="http://schemas.microsoft.com/office/drawing/2014/main" id="{C5779CBF-CCB1-915C-50D0-9235E0FA7B7A}"/>
              </a:ext>
            </a:extLst>
          </p:cNvPr>
          <p:cNvSpPr>
            <a:spLocks noGrp="1"/>
          </p:cNvSpPr>
          <p:nvPr>
            <p:ph type="sldNum" sz="quarter" idx="12"/>
          </p:nvPr>
        </p:nvSpPr>
        <p:spPr>
          <a:xfrm>
            <a:off x="6984000" y="4756545"/>
            <a:ext cx="2160000" cy="358775"/>
          </a:xfrm>
        </p:spPr>
        <p:txBody>
          <a:bodyPr/>
          <a:lstStyle/>
          <a:p>
            <a:pPr>
              <a:defRPr/>
            </a:pPr>
            <a:fld id="{A2B66F92-5B6F-40D4-B1D3-96B798ADC06F}" type="slidenum">
              <a:rPr lang="en-US" altLang="ja-JP" sz="2000" b="1" smtClean="0">
                <a:solidFill>
                  <a:srgbClr val="000000"/>
                </a:solidFill>
                <a:effectLst>
                  <a:outerShdw blurRad="38100" dist="38100" dir="2700000" algn="tl">
                    <a:srgbClr val="000000">
                      <a:alpha val="43137"/>
                    </a:srgbClr>
                  </a:outerShdw>
                </a:effectLst>
              </a:rPr>
              <a:pPr>
                <a:defRPr/>
              </a:pPr>
              <a:t>26</a:t>
            </a:fld>
            <a:endParaRPr lang="en-US" altLang="ja-JP" sz="2000" b="1" dirty="0">
              <a:solidFill>
                <a:srgbClr val="000000"/>
              </a:solidFill>
              <a:effectLst>
                <a:outerShdw blurRad="38100" dist="38100" dir="2700000" algn="tl">
                  <a:srgbClr val="000000">
                    <a:alpha val="43137"/>
                  </a:srgbClr>
                </a:outerShdw>
              </a:effectLst>
            </a:endParaRPr>
          </a:p>
        </p:txBody>
      </p:sp>
      <p:sp>
        <p:nvSpPr>
          <p:cNvPr id="24" name="正方形/長方形 11">
            <a:extLst>
              <a:ext uri="{FF2B5EF4-FFF2-40B4-BE49-F238E27FC236}">
                <a16:creationId xmlns:a16="http://schemas.microsoft.com/office/drawing/2014/main" id="{A7F77A65-5FCF-29E9-9FE1-A6551F089CB7}"/>
              </a:ext>
            </a:extLst>
          </p:cNvPr>
          <p:cNvSpPr>
            <a:spLocks noChangeArrowheads="1"/>
          </p:cNvSpPr>
          <p:nvPr/>
        </p:nvSpPr>
        <p:spPr bwMode="auto">
          <a:xfrm>
            <a:off x="302190" y="4316615"/>
            <a:ext cx="8652883" cy="827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446088" indent="-8731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2000"/>
              </a:lnSpc>
              <a:spcBef>
                <a:spcPts val="1800"/>
              </a:spcBef>
              <a:tabLst>
                <a:tab pos="92075" algn="l"/>
                <a:tab pos="174625" algn="l"/>
                <a:tab pos="358775" algn="l"/>
                <a:tab pos="4489450" algn="l"/>
                <a:tab pos="4932363" algn="l"/>
                <a:tab pos="5286375" algn="l"/>
                <a:tab pos="5475288" algn="l"/>
                <a:tab pos="5556250" algn="l"/>
                <a:tab pos="5743575" algn="l"/>
                <a:tab pos="5919788" algn="l"/>
                <a:tab pos="6365875" algn="l"/>
              </a:tabLst>
            </a:pPr>
            <a:r>
              <a:rPr lang="ja-JP" altLang="en-US" sz="1600" b="1" dirty="0">
                <a:latin typeface="ＭＳ Ｐゴシック" panose="020B0600070205080204" pitchFamily="50" charset="-128"/>
              </a:rPr>
              <a:t>　■　天下茶屋駅周辺地域のまちづくり検討調査　　　　          </a:t>
            </a:r>
            <a:r>
              <a:rPr lang="en-US" altLang="ja-JP" sz="1600" b="1" dirty="0">
                <a:latin typeface="ＭＳ Ｐゴシック" panose="020B0600070205080204" pitchFamily="50" charset="-128"/>
              </a:rPr>
              <a:t>(</a:t>
            </a:r>
            <a:r>
              <a:rPr lang="ja-JP" altLang="en-US" sz="1600" b="1" dirty="0">
                <a:latin typeface="ＭＳ Ｐゴシック" panose="020B0600070205080204" pitchFamily="50" charset="-128"/>
              </a:rPr>
              <a:t>　　 １，５００万円</a:t>
            </a:r>
            <a:r>
              <a:rPr lang="ja-JP" altLang="ja-JP" sz="1600" b="1" dirty="0">
                <a:latin typeface="ＭＳ Ｐゴシック" panose="020B0600070205080204" pitchFamily="50" charset="-128"/>
              </a:rPr>
              <a:t>）</a:t>
            </a:r>
            <a:endParaRPr lang="en-US" altLang="ja-JP" sz="1400" b="1" dirty="0">
              <a:latin typeface="ＭＳ Ｐゴシック" panose="020B0600070205080204" pitchFamily="50" charset="-128"/>
            </a:endParaRPr>
          </a:p>
          <a:p>
            <a:pPr marL="644525" lvl="1" indent="-285750" eaLnBrk="1" hangingPunct="1">
              <a:lnSpc>
                <a:spcPts val="2000"/>
              </a:lnSpc>
              <a:buFont typeface="Wingdings" panose="05000000000000000000" pitchFamily="2" charset="2"/>
              <a:buChar char="Ø"/>
            </a:pPr>
            <a:r>
              <a:rPr lang="ja-JP" altLang="en-US" sz="1400" dirty="0">
                <a:latin typeface="ＭＳ Ｐゴシック" panose="020B0600070205080204" pitchFamily="50" charset="-128"/>
              </a:rPr>
              <a:t>駅周辺地域が若者や子育て世帯から選ばれる「住みたい・住み続けたいまち」となるよう、天下茶屋の　　エリアイメージと価値を高めるモデル事業の取組や駅前市有地の活用に関する検討調査を実施</a:t>
            </a:r>
            <a:endParaRPr lang="en-US" altLang="ja-JP" sz="1400" dirty="0">
              <a:latin typeface="ＭＳ Ｐゴシック" panose="020B0600070205080204" pitchFamily="50" charset="-128"/>
            </a:endParaRPr>
          </a:p>
        </p:txBody>
      </p:sp>
      <p:sp>
        <p:nvSpPr>
          <p:cNvPr id="13" name="角丸四角形 12">
            <a:extLst>
              <a:ext uri="{FF2B5EF4-FFF2-40B4-BE49-F238E27FC236}">
                <a16:creationId xmlns:a16="http://schemas.microsoft.com/office/drawing/2014/main" id="{AECBBE9B-0813-E800-B71F-78E3D1AA9533}"/>
              </a:ext>
            </a:extLst>
          </p:cNvPr>
          <p:cNvSpPr/>
          <p:nvPr/>
        </p:nvSpPr>
        <p:spPr>
          <a:xfrm>
            <a:off x="398142" y="523297"/>
            <a:ext cx="8334375" cy="457200"/>
          </a:xfrm>
          <a:prstGeom prst="roundRect">
            <a:avLst/>
          </a:prstGeom>
          <a:solidFill>
            <a:srgbClr val="FFCCFF"/>
          </a:solidFill>
          <a:ln w="66675" cmpd="dbl">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lIns="0" tIns="52199" rIns="104395" bIns="52199"/>
          <a:lstStyle/>
          <a:p>
            <a:pPr algn="ctr" eaLnBrk="1" hangingPunct="1">
              <a:lnSpc>
                <a:spcPts val="2284"/>
              </a:lnSpc>
              <a:defRPr/>
            </a:pPr>
            <a:r>
              <a:rPr lang="ja-JP" altLang="en-US" sz="1600" dirty="0">
                <a:solidFill>
                  <a:schemeClr val="tx1"/>
                </a:solidFill>
                <a:latin typeface="ＭＳ Ｐゴシック" panose="020B0600070205080204" pitchFamily="50" charset="-128"/>
                <a:ea typeface="HGP創英角ｺﾞｼｯｸUB" pitchFamily="50" charset="-128"/>
              </a:rPr>
              <a:t>　令和８</a:t>
            </a:r>
            <a:r>
              <a:rPr lang="ja-JP" altLang="ja-JP" sz="1600" dirty="0">
                <a:solidFill>
                  <a:schemeClr val="tx1"/>
                </a:solidFill>
                <a:latin typeface="ＭＳ Ｐゴシック" panose="020B0600070205080204" pitchFamily="50" charset="-128"/>
                <a:ea typeface="HGP創英角ｺﾞｼｯｸUB" pitchFamily="50" charset="-128"/>
              </a:rPr>
              <a:t>年度　西成特区構想関連</a:t>
            </a:r>
            <a:r>
              <a:rPr lang="ja-JP" altLang="ja-JP" sz="1600">
                <a:solidFill>
                  <a:schemeClr val="tx1"/>
                </a:solidFill>
                <a:latin typeface="ＭＳ Ｐゴシック" panose="020B0600070205080204" pitchFamily="50" charset="-128"/>
                <a:ea typeface="HGP創英角ｺﾞｼｯｸUB" pitchFamily="50" charset="-128"/>
              </a:rPr>
              <a:t>事業</a:t>
            </a:r>
            <a:r>
              <a:rPr lang="ja-JP" altLang="en-US" sz="1600">
                <a:solidFill>
                  <a:schemeClr val="tx1"/>
                </a:solidFill>
                <a:latin typeface="ＭＳ Ｐゴシック" panose="020B0600070205080204" pitchFamily="50" charset="-128"/>
                <a:ea typeface="HGP創英角ｺﾞｼｯｸUB" pitchFamily="50" charset="-128"/>
              </a:rPr>
              <a:t>　 １２</a:t>
            </a:r>
            <a:r>
              <a:rPr lang="ja-JP" altLang="en-US" sz="1600">
                <a:solidFill>
                  <a:schemeClr val="tx1"/>
                </a:solidFill>
                <a:latin typeface="HGP創英角ｺﾞｼｯｸUB" panose="020B0900000000000000" pitchFamily="50" charset="-128"/>
                <a:ea typeface="HGP創英角ｺﾞｼｯｸUB" panose="020B0900000000000000" pitchFamily="50" charset="-128"/>
              </a:rPr>
              <a:t>億７，５００万</a:t>
            </a:r>
            <a:r>
              <a:rPr lang="ja-JP" altLang="ja-JP" sz="1600">
                <a:solidFill>
                  <a:schemeClr val="tx1"/>
                </a:solidFill>
                <a:latin typeface="ＭＳ Ｐゴシック" panose="020B0600070205080204" pitchFamily="50" charset="-128"/>
                <a:ea typeface="HGP創英角ｺﾞｼｯｸUB" pitchFamily="50" charset="-128"/>
              </a:rPr>
              <a:t>円</a:t>
            </a:r>
            <a:endParaRPr lang="en-US" altLang="ja-JP" sz="1600" dirty="0">
              <a:solidFill>
                <a:schemeClr val="tx1"/>
              </a:solidFill>
              <a:latin typeface="ＭＳ Ｐゴシック" panose="020B0600070205080204" pitchFamily="50" charset="-128"/>
              <a:ea typeface="HGP創英角ｺﾞｼｯｸUB" pitchFamily="50" charset="-128"/>
            </a:endParaRPr>
          </a:p>
        </p:txBody>
      </p:sp>
      <p:sp>
        <p:nvSpPr>
          <p:cNvPr id="17" name="正方形/長方形 11">
            <a:extLst>
              <a:ext uri="{FF2B5EF4-FFF2-40B4-BE49-F238E27FC236}">
                <a16:creationId xmlns:a16="http://schemas.microsoft.com/office/drawing/2014/main" id="{20307984-A3AD-1EF7-25D8-8DA1BFD03E35}"/>
              </a:ext>
            </a:extLst>
          </p:cNvPr>
          <p:cNvSpPr>
            <a:spLocks noChangeArrowheads="1"/>
          </p:cNvSpPr>
          <p:nvPr/>
        </p:nvSpPr>
        <p:spPr bwMode="auto">
          <a:xfrm>
            <a:off x="301658" y="2358435"/>
            <a:ext cx="8801408" cy="571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446088" indent="-8731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2000"/>
              </a:lnSpc>
              <a:spcBef>
                <a:spcPts val="1800"/>
              </a:spcBef>
              <a:tabLst>
                <a:tab pos="92075" algn="l"/>
                <a:tab pos="174625" algn="l"/>
                <a:tab pos="358775" algn="l"/>
                <a:tab pos="4489450" algn="l"/>
                <a:tab pos="4756150" algn="l"/>
                <a:tab pos="4932363" algn="l"/>
                <a:tab pos="5291138" algn="l"/>
                <a:tab pos="5557838" algn="l"/>
                <a:tab pos="5743575" algn="l"/>
                <a:tab pos="6367463" algn="l"/>
                <a:tab pos="8166100" algn="l"/>
              </a:tabLst>
            </a:pPr>
            <a:r>
              <a:rPr lang="ja-JP" altLang="en-US" sz="1600" b="1" dirty="0">
                <a:latin typeface="ＭＳ Ｐゴシック" panose="020B0600070205080204" pitchFamily="50" charset="-128"/>
              </a:rPr>
              <a:t>　■　外国につながる児童生徒の学習言語定着支援事業　　  </a:t>
            </a:r>
            <a:r>
              <a:rPr lang="ja-JP" altLang="ja-JP" sz="1600" b="1" dirty="0">
                <a:latin typeface="ＭＳ Ｐゴシック" panose="020B0600070205080204" pitchFamily="50" charset="-128"/>
              </a:rPr>
              <a:t>（</a:t>
            </a:r>
            <a:r>
              <a:rPr lang="ja-JP" altLang="en-US" sz="1600" b="1" dirty="0">
                <a:solidFill>
                  <a:srgbClr val="FF0000"/>
                </a:solidFill>
                <a:latin typeface="ＭＳ Ｐゴシック" panose="020B0600070205080204" pitchFamily="50" charset="-128"/>
              </a:rPr>
              <a:t>　　 </a:t>
            </a:r>
            <a:r>
              <a:rPr lang="ja-JP" altLang="en-US" sz="1600" b="1" dirty="0">
                <a:latin typeface="ＭＳ Ｐゴシック" panose="020B0600070205080204" pitchFamily="50" charset="-128"/>
              </a:rPr>
              <a:t>　１，２００万円</a:t>
            </a:r>
            <a:r>
              <a:rPr lang="en-US" altLang="ja-JP" sz="1600" b="1" dirty="0">
                <a:latin typeface="ＭＳ Ｐゴシック" panose="020B0600070205080204" pitchFamily="50" charset="-128"/>
              </a:rPr>
              <a:t>)</a:t>
            </a:r>
            <a:endParaRPr lang="en-US" altLang="ja-JP" sz="1400" b="1" dirty="0">
              <a:latin typeface="ＭＳ Ｐゴシック" panose="020B0600070205080204" pitchFamily="50" charset="-128"/>
            </a:endParaRPr>
          </a:p>
          <a:p>
            <a:pPr marL="644525" lvl="1" indent="-285750" eaLnBrk="1" hangingPunct="1">
              <a:lnSpc>
                <a:spcPts val="2000"/>
              </a:lnSpc>
              <a:buFont typeface="Wingdings" panose="05000000000000000000" pitchFamily="2" charset="2"/>
              <a:buChar char="Ø"/>
            </a:pPr>
            <a:r>
              <a:rPr lang="ja-JP" altLang="en-US" sz="1400" dirty="0">
                <a:latin typeface="ＭＳ Ｐゴシック" panose="020B0600070205080204" pitchFamily="50" charset="-128"/>
              </a:rPr>
              <a:t>生活言語習得までに受けられていない授業内容の補充などの課外学習を実施し、学習言語の定着を促進</a:t>
            </a:r>
            <a:endParaRPr lang="en-US" altLang="ja-JP" sz="1400" dirty="0">
              <a:latin typeface="ＭＳ Ｐゴシック" panose="020B0600070205080204" pitchFamily="50" charset="-128"/>
            </a:endParaRPr>
          </a:p>
        </p:txBody>
      </p:sp>
      <p:sp>
        <p:nvSpPr>
          <p:cNvPr id="4" name="角丸四角形 30">
            <a:extLst>
              <a:ext uri="{FF2B5EF4-FFF2-40B4-BE49-F238E27FC236}">
                <a16:creationId xmlns:a16="http://schemas.microsoft.com/office/drawing/2014/main" id="{92BF54F1-0C05-3CBA-9A78-04657D1F3911}"/>
              </a:ext>
            </a:extLst>
          </p:cNvPr>
          <p:cNvSpPr/>
          <p:nvPr/>
        </p:nvSpPr>
        <p:spPr>
          <a:xfrm>
            <a:off x="453722" y="2091900"/>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5" name="正方形/長方形 11">
            <a:extLst>
              <a:ext uri="{FF2B5EF4-FFF2-40B4-BE49-F238E27FC236}">
                <a16:creationId xmlns:a16="http://schemas.microsoft.com/office/drawing/2014/main" id="{02036C18-84C0-4411-0595-B07463803EDC}"/>
              </a:ext>
            </a:extLst>
          </p:cNvPr>
          <p:cNvSpPr>
            <a:spLocks noChangeArrowheads="1"/>
          </p:cNvSpPr>
          <p:nvPr/>
        </p:nvSpPr>
        <p:spPr bwMode="auto">
          <a:xfrm>
            <a:off x="306020" y="2919320"/>
            <a:ext cx="8404137" cy="571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446088" indent="-8731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2000"/>
              </a:lnSpc>
              <a:spcBef>
                <a:spcPts val="1800"/>
              </a:spcBef>
              <a:tabLst>
                <a:tab pos="92075" algn="l"/>
                <a:tab pos="174625" algn="l"/>
                <a:tab pos="358775" algn="l"/>
                <a:tab pos="4489450" algn="l"/>
                <a:tab pos="4756150" algn="l"/>
                <a:tab pos="4932363" algn="l"/>
                <a:tab pos="5291138" algn="l"/>
                <a:tab pos="5557838" algn="l"/>
                <a:tab pos="5743575" algn="l"/>
                <a:tab pos="6367463" algn="l"/>
                <a:tab pos="8166100" algn="l"/>
              </a:tabLst>
            </a:pPr>
            <a:r>
              <a:rPr lang="ja-JP" altLang="en-US" sz="1600" b="1" dirty="0">
                <a:latin typeface="ＭＳ Ｐゴシック" panose="020B0600070205080204" pitchFamily="50" charset="-128"/>
              </a:rPr>
              <a:t>　■　学力分析に基づく演習を活用した苦手分野克服事業　　 </a:t>
            </a:r>
            <a:r>
              <a:rPr lang="en-US" altLang="ja-JP" sz="1600" b="1" dirty="0">
                <a:latin typeface="ＭＳ Ｐゴシック" panose="020B0600070205080204" pitchFamily="50" charset="-128"/>
              </a:rPr>
              <a:t>(</a:t>
            </a:r>
            <a:r>
              <a:rPr lang="ja-JP" altLang="en-US" sz="1600" b="1" dirty="0">
                <a:solidFill>
                  <a:srgbClr val="FF0000"/>
                </a:solidFill>
                <a:latin typeface="ＭＳ Ｐゴシック" panose="020B0600070205080204" pitchFamily="50" charset="-128"/>
              </a:rPr>
              <a:t>　　　 　</a:t>
            </a:r>
            <a:r>
              <a:rPr lang="ja-JP" altLang="en-US" sz="1600" b="1" dirty="0">
                <a:latin typeface="ＭＳ Ｐゴシック" panose="020B0600070205080204" pitchFamily="50" charset="-128"/>
              </a:rPr>
              <a:t>８００万円</a:t>
            </a:r>
            <a:r>
              <a:rPr lang="ja-JP" altLang="ja-JP" sz="1600" b="1" dirty="0">
                <a:latin typeface="ＭＳ Ｐゴシック" panose="020B0600070205080204" pitchFamily="50" charset="-128"/>
              </a:rPr>
              <a:t>）</a:t>
            </a:r>
            <a:endParaRPr lang="en-US" altLang="ja-JP" sz="1400" b="1" dirty="0">
              <a:latin typeface="ＭＳ Ｐゴシック" panose="020B0600070205080204" pitchFamily="50" charset="-128"/>
            </a:endParaRPr>
          </a:p>
          <a:p>
            <a:pPr marL="644525" lvl="1" indent="-285750" eaLnBrk="1" hangingPunct="1">
              <a:lnSpc>
                <a:spcPts val="2000"/>
              </a:lnSpc>
              <a:buFont typeface="Wingdings" panose="05000000000000000000" pitchFamily="2" charset="2"/>
              <a:buChar char="Ø"/>
            </a:pPr>
            <a:r>
              <a:rPr lang="ja-JP" altLang="en-US" sz="1400" dirty="0">
                <a:latin typeface="ＭＳ Ｐゴシック" panose="020B0600070205080204" pitchFamily="50" charset="-128"/>
              </a:rPr>
              <a:t>区内全中学校で模擬テストを実施し、苦手分野の分析や反復演習を実施</a:t>
            </a:r>
            <a:endParaRPr lang="en-US" altLang="ja-JP" sz="1400" dirty="0">
              <a:latin typeface="ＭＳ Ｐゴシック" panose="020B0600070205080204" pitchFamily="50" charset="-128"/>
            </a:endParaRPr>
          </a:p>
        </p:txBody>
      </p:sp>
      <p:sp>
        <p:nvSpPr>
          <p:cNvPr id="9" name="角丸四角形 17">
            <a:extLst>
              <a:ext uri="{FF2B5EF4-FFF2-40B4-BE49-F238E27FC236}">
                <a16:creationId xmlns:a16="http://schemas.microsoft.com/office/drawing/2014/main" id="{4DC630FB-8A39-DF47-32C4-E1F99D0D1395}"/>
              </a:ext>
            </a:extLst>
          </p:cNvPr>
          <p:cNvSpPr/>
          <p:nvPr/>
        </p:nvSpPr>
        <p:spPr>
          <a:xfrm>
            <a:off x="273682" y="1011256"/>
            <a:ext cx="8334375" cy="380776"/>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lvl="0">
              <a:defRPr/>
            </a:pPr>
            <a:r>
              <a:rPr kumimoji="1" lang="ja-JP" altLang="en-US"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a:t>
            </a:r>
            <a:r>
              <a:rPr lang="ja-JP" altLang="en-US" b="1" spc="-60" dirty="0">
                <a:solidFill>
                  <a:schemeClr val="tx1"/>
                </a:solidFill>
                <a:latin typeface="ＭＳ Ｐゴシック" panose="020B0600070205080204" pitchFamily="50" charset="-128"/>
                <a:ea typeface="ＭＳ Ｐゴシック"/>
              </a:rPr>
              <a:t>魅力ある子育て・教育環境の創出に向けた取組</a:t>
            </a:r>
            <a:endParaRPr lang="ja-JP" altLang="en-US" sz="1600" spc="-60" dirty="0">
              <a:solidFill>
                <a:schemeClr val="tx1"/>
              </a:solidFill>
              <a:latin typeface="ＭＳ Ｐゴシック" panose="020B0600070205080204" pitchFamily="50" charset="-128"/>
              <a:ea typeface="ＭＳ Ｐゴシック"/>
            </a:endParaRPr>
          </a:p>
        </p:txBody>
      </p:sp>
      <p:sp>
        <p:nvSpPr>
          <p:cNvPr id="19" name="角丸四角形 17">
            <a:extLst>
              <a:ext uri="{FF2B5EF4-FFF2-40B4-BE49-F238E27FC236}">
                <a16:creationId xmlns:a16="http://schemas.microsoft.com/office/drawing/2014/main" id="{2F027A6B-6CBC-55DD-9CB2-E39932BAA87C}"/>
              </a:ext>
            </a:extLst>
          </p:cNvPr>
          <p:cNvSpPr/>
          <p:nvPr/>
        </p:nvSpPr>
        <p:spPr>
          <a:xfrm>
            <a:off x="270283" y="4000654"/>
            <a:ext cx="5978117" cy="391135"/>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a:t>
            </a:r>
            <a:r>
              <a:rPr kumimoji="1" lang="ja-JP" altLang="en-US" sz="1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a:cs typeface="+mn-cs"/>
              </a:rPr>
              <a:t>　</a:t>
            </a:r>
            <a:r>
              <a:rPr kumimoji="1" lang="ja-JP" altLang="en-US" sz="1800" b="1" i="0" u="none" strike="noStrike" kern="1200" cap="none" spc="-60" normalizeH="0" baseline="0" noProof="0" dirty="0">
                <a:ln>
                  <a:noFill/>
                </a:ln>
                <a:solidFill>
                  <a:schemeClr val="tx1"/>
                </a:solidFill>
                <a:effectLst/>
                <a:uLnTx/>
                <a:uFillTx/>
                <a:latin typeface="ＭＳ Ｐゴシック" panose="020B0600070205080204" pitchFamily="50" charset="-128"/>
                <a:ea typeface="ＭＳ Ｐゴシック"/>
                <a:cs typeface="+mn-cs"/>
              </a:rPr>
              <a:t>将来のための投資的プロジェクトや大規模事業</a:t>
            </a:r>
            <a:r>
              <a:rPr lang="ja-JP" altLang="en-US" b="1" spc="-60" dirty="0">
                <a:solidFill>
                  <a:schemeClr val="tx1"/>
                </a:solidFill>
                <a:latin typeface="ＭＳ Ｐゴシック" panose="020B0600070205080204" pitchFamily="50" charset="-128"/>
                <a:ea typeface="ＭＳ Ｐゴシック"/>
              </a:rPr>
              <a:t>等の取組</a:t>
            </a:r>
            <a:endParaRPr kumimoji="1" lang="ja-JP" altLang="en-US" sz="1800" b="1" i="0" u="none" strike="dblStrike" kern="1200" cap="none" spc="-60" normalizeH="0" noProof="0" dirty="0">
              <a:ln>
                <a:noFill/>
              </a:ln>
              <a:solidFill>
                <a:schemeClr val="tx1"/>
              </a:solidFill>
              <a:effectLst/>
              <a:uLnTx/>
              <a:uFillTx/>
              <a:latin typeface="ＭＳ Ｐゴシック" panose="020B0600070205080204" pitchFamily="50" charset="-128"/>
              <a:ea typeface="ＭＳ Ｐゴシック"/>
              <a:cs typeface="+mn-cs"/>
            </a:endParaRPr>
          </a:p>
        </p:txBody>
      </p:sp>
      <p:sp>
        <p:nvSpPr>
          <p:cNvPr id="18" name="Rectangle 4">
            <a:extLst>
              <a:ext uri="{FF2B5EF4-FFF2-40B4-BE49-F238E27FC236}">
                <a16:creationId xmlns:a16="http://schemas.microsoft.com/office/drawing/2014/main" id="{FAA7E7A8-6A97-8888-4873-9AE205B3F37A}"/>
              </a:ext>
            </a:extLst>
          </p:cNvPr>
          <p:cNvSpPr>
            <a:spLocks noChangeArrowheads="1"/>
          </p:cNvSpPr>
          <p:nvPr/>
        </p:nvSpPr>
        <p:spPr bwMode="auto">
          <a:xfrm>
            <a:off x="7420544" y="5388"/>
            <a:ext cx="1682522"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各区の特色ある</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施策の展開</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pic>
        <p:nvPicPr>
          <p:cNvPr id="21" name="図 20" descr="時計, 部屋 が含まれている画像&#10;&#10;自動的に生成された説明">
            <a:extLst>
              <a:ext uri="{FF2B5EF4-FFF2-40B4-BE49-F238E27FC236}">
                <a16:creationId xmlns:a16="http://schemas.microsoft.com/office/drawing/2014/main" id="{708254E1-A6BF-E1C8-FE55-79A7ABE1A7B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330000" y="2790727"/>
            <a:ext cx="1679300" cy="1205737"/>
          </a:xfrm>
          <a:prstGeom prst="rect">
            <a:avLst/>
          </a:prstGeom>
        </p:spPr>
      </p:pic>
      <p:sp>
        <p:nvSpPr>
          <p:cNvPr id="28" name="正方形/長方形 11">
            <a:extLst>
              <a:ext uri="{FF2B5EF4-FFF2-40B4-BE49-F238E27FC236}">
                <a16:creationId xmlns:a16="http://schemas.microsoft.com/office/drawing/2014/main" id="{9DD7A806-9A6E-2181-5942-B4456960A1BF}"/>
              </a:ext>
            </a:extLst>
          </p:cNvPr>
          <p:cNvSpPr>
            <a:spLocks noChangeArrowheads="1"/>
          </p:cNvSpPr>
          <p:nvPr/>
        </p:nvSpPr>
        <p:spPr bwMode="auto">
          <a:xfrm>
            <a:off x="301658" y="1307903"/>
            <a:ext cx="8801408" cy="1084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446088" indent="-8731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2000"/>
              </a:lnSpc>
              <a:spcBef>
                <a:spcPts val="1800"/>
              </a:spcBef>
              <a:tabLst>
                <a:tab pos="92075" algn="l"/>
                <a:tab pos="174625" algn="l"/>
                <a:tab pos="358775" algn="l"/>
                <a:tab pos="4489450" algn="l"/>
                <a:tab pos="4756150" algn="l"/>
                <a:tab pos="4932363" algn="l"/>
                <a:tab pos="5291138" algn="l"/>
                <a:tab pos="5557838" algn="l"/>
                <a:tab pos="5743575" algn="l"/>
                <a:tab pos="6367463" algn="l"/>
                <a:tab pos="8166100" algn="l"/>
              </a:tabLst>
            </a:pPr>
            <a:r>
              <a:rPr lang="ja-JP" altLang="en-US" sz="1600" b="1" dirty="0">
                <a:latin typeface="ＭＳ Ｐゴシック" panose="020B0600070205080204" pitchFamily="50" charset="-128"/>
              </a:rPr>
              <a:t>　■　西成区こども生活・まなびサポート事業　　　　　　　　　　  </a:t>
            </a:r>
            <a:r>
              <a:rPr lang="ja-JP" altLang="ja-JP" sz="1600" b="1" dirty="0">
                <a:latin typeface="ＭＳ Ｐゴシック" panose="020B0600070205080204" pitchFamily="50" charset="-128"/>
              </a:rPr>
              <a:t>（</a:t>
            </a:r>
            <a:r>
              <a:rPr lang="ja-JP" altLang="en-US" sz="1600" b="1" dirty="0">
                <a:latin typeface="ＭＳ Ｐゴシック" panose="020B0600070205080204" pitchFamily="50" charset="-128"/>
              </a:rPr>
              <a:t>１億５，５００万円</a:t>
            </a:r>
            <a:r>
              <a:rPr lang="en-US" altLang="ja-JP" sz="1600" b="1" dirty="0">
                <a:latin typeface="ＭＳ Ｐゴシック" panose="020B0600070205080204" pitchFamily="50" charset="-128"/>
              </a:rPr>
              <a:t>)</a:t>
            </a:r>
            <a:endParaRPr lang="en-US" altLang="ja-JP" sz="1400" b="1" dirty="0">
              <a:latin typeface="ＭＳ Ｐゴシック" panose="020B0600070205080204" pitchFamily="50" charset="-128"/>
            </a:endParaRPr>
          </a:p>
          <a:p>
            <a:pPr marL="644525" lvl="1" indent="-285750" eaLnBrk="1" hangingPunct="1">
              <a:lnSpc>
                <a:spcPts val="2000"/>
              </a:lnSpc>
              <a:buFont typeface="Wingdings" panose="05000000000000000000" pitchFamily="2" charset="2"/>
              <a:buChar char="Ø"/>
            </a:pPr>
            <a:r>
              <a:rPr lang="ja-JP" altLang="en-US" sz="1400" dirty="0">
                <a:latin typeface="ＭＳ Ｐゴシック" panose="020B0600070205080204" pitchFamily="50" charset="-128"/>
              </a:rPr>
              <a:t>学習姿勢に課題がある児童や不登校等児童生徒へ寄り添い型の支援を行うため、</a:t>
            </a:r>
            <a:endParaRPr lang="en-US" altLang="ja-JP" sz="1400" dirty="0">
              <a:latin typeface="ＭＳ Ｐゴシック" panose="020B0600070205080204" pitchFamily="50" charset="-128"/>
            </a:endParaRPr>
          </a:p>
          <a:p>
            <a:pPr marL="358775" lvl="1" indent="0" eaLnBrk="1" hangingPunct="1">
              <a:lnSpc>
                <a:spcPts val="2000"/>
              </a:lnSpc>
            </a:pPr>
            <a:r>
              <a:rPr lang="ja-JP" altLang="en-US" sz="1400" dirty="0">
                <a:latin typeface="ＭＳ Ｐゴシック" panose="020B0600070205080204" pitchFamily="50" charset="-128"/>
              </a:rPr>
              <a:t>　　 区内全小中学校に支援員を配置</a:t>
            </a:r>
            <a:endParaRPr lang="en-US" altLang="ja-JP" sz="1400" dirty="0">
              <a:latin typeface="ＭＳ Ｐゴシック" panose="020B0600070205080204" pitchFamily="50" charset="-128"/>
            </a:endParaRPr>
          </a:p>
          <a:p>
            <a:pPr marL="644525" lvl="1" indent="-285750" eaLnBrk="1" hangingPunct="1">
              <a:lnSpc>
                <a:spcPts val="2000"/>
              </a:lnSpc>
              <a:buFont typeface="Wingdings" panose="05000000000000000000" pitchFamily="2" charset="2"/>
              <a:buChar char="Ø"/>
            </a:pPr>
            <a:r>
              <a:rPr lang="ja-JP" altLang="en-US" sz="1400" dirty="0">
                <a:latin typeface="ＭＳ Ｐゴシック" panose="020B0600070205080204" pitchFamily="50" charset="-128"/>
              </a:rPr>
              <a:t>教室以外に登校できる居場所（別室）で見守り等を行う支援員の配置を区内１中学校から３中学校に拡充</a:t>
            </a:r>
            <a:endParaRPr lang="en-US" altLang="ja-JP" sz="1400" dirty="0">
              <a:latin typeface="ＭＳ Ｐゴシック" panose="020B0600070205080204" pitchFamily="50" charset="-128"/>
            </a:endParaRPr>
          </a:p>
        </p:txBody>
      </p:sp>
    </p:spTree>
    <p:extLst>
      <p:ext uri="{BB962C8B-B14F-4D97-AF65-F5344CB8AC3E}">
        <p14:creationId xmlns:p14="http://schemas.microsoft.com/office/powerpoint/2010/main" val="2640141871"/>
      </p:ext>
    </p:extLst>
  </p:cSld>
  <p:clrMapOvr>
    <a:masterClrMapping/>
  </p:clrMapOvr>
  <p:transition/>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30039</TotalTime>
  <Words>567</Words>
  <PresentationFormat>画面に合わせる (16:9)</PresentationFormat>
  <Paragraphs>122</Paragraphs>
  <Slides>2</Slides>
  <Notes>2</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ariant>
        <vt:lpstr>目的別スライド ショー</vt:lpstr>
      </vt:variant>
      <vt:variant>
        <vt:i4>1</vt:i4>
      </vt:variant>
    </vt:vector>
  </HeadingPairs>
  <TitlesOfParts>
    <vt:vector size="11" baseType="lpstr">
      <vt:lpstr>HGP創英角ｺﾞｼｯｸUB</vt:lpstr>
      <vt:lpstr>HG丸ｺﾞｼｯｸM-PRO</vt:lpstr>
      <vt:lpstr>HG創英角ｺﾞｼｯｸUB</vt:lpstr>
      <vt:lpstr>Meiryo UI</vt:lpstr>
      <vt:lpstr>ＭＳ Ｐゴシック</vt:lpstr>
      <vt:lpstr>Arial</vt:lpstr>
      <vt:lpstr>Wingdings</vt:lpstr>
      <vt:lpstr>標準デザイン</vt:lpstr>
      <vt:lpstr>PowerPoint プレゼンテーション</vt:lpstr>
      <vt:lpstr>PowerPoint プレゼンテーション</vt:lpstr>
      <vt:lpstr>Ｒ３市長会見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2026-02-10T08:42:14Z</cp:lastPrinted>
  <dcterms:created xsi:type="dcterms:W3CDTF">2011-01-05T04:40:46Z</dcterms:created>
  <dcterms:modified xsi:type="dcterms:W3CDTF">2026-02-12T09:06:54Z</dcterms:modified>
</cp:coreProperties>
</file>