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4" saveSubsetFonts="1">
  <p:sldMasterIdLst>
    <p:sldMasterId id="2147483662" r:id="rId1"/>
  </p:sldMasterIdLst>
  <p:notesMasterIdLst>
    <p:notesMasterId r:id="rId4"/>
  </p:notesMasterIdLst>
  <p:handoutMasterIdLst>
    <p:handoutMasterId r:id="rId5"/>
  </p:handoutMasterIdLst>
  <p:sldIdLst>
    <p:sldId id="1274" r:id="rId2"/>
    <p:sldId id="2297" r:id="rId3"/>
  </p:sldIdLst>
  <p:sldSz cx="9144000" cy="5143500" type="screen16x9"/>
  <p:notesSz cx="6807200" cy="9939338"/>
  <p:custShowLst>
    <p:custShow name="Ｒ３市長会見" id="0">
      <p:sldLst/>
    </p:custShow>
  </p:custShow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82588" indent="-412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773113" indent="-90488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162050" indent="-13811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552575" indent="-18732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20A46A-DADC-90FF-6921-BB7E54B6871B}" name="北村　恵美子 / KITAMURA Emiko" initials="恵北" userId="S::kitamura-emiko-cs@city.osaka.lg.jp::a4d21c2f-ac5d-4dfc-911e-774f88445dc6" providerId="AD"/>
  <p188:author id="{ABC57DAA-4E7A-1274-594C-EC8CB1FEACC0}" name="村田　達也 / MURATA Tatsuya" initials="達村" userId="S::murata-tatsuya-ff@city.osaka.lg.jp::8e28b7d3-7884-4cd4-9d23-3a4f7689ac9c" providerId="AD"/>
  <p188:author id="{17B8BCC4-2089-BE17-BC38-869F80941371}" name="鳥谷　一恵 / TOYA Kazue" initials="一鳥" userId="S::toya-kazue-rx@city.osaka.lg.jp::efdf92ac-e98e-4450-b9e8-61048068732b" providerId="AD"/>
  <p188:author id="{247DE4D8-396D-7996-DE15-D690AE790CAC}" name="川辺　俊輔" initials="川辺　俊輔" userId="S::s-kawabe@city.osaka.lg.jp::b307fc37-a635-49d2-83b0-2b89ca1a86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0099"/>
    <a:srgbClr val="FF9966"/>
    <a:srgbClr val="3366CC"/>
    <a:srgbClr val="DEE8F2"/>
    <a:srgbClr val="F9907B"/>
    <a:srgbClr val="99CCFF"/>
    <a:srgbClr val="87A9CF"/>
    <a:srgbClr val="6B7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2565" autoAdjust="0"/>
  </p:normalViewPr>
  <p:slideViewPr>
    <p:cSldViewPr snapToGrid="0">
      <p:cViewPr varScale="1">
        <p:scale>
          <a:sx n="96" d="100"/>
          <a:sy n="96" d="100"/>
        </p:scale>
        <p:origin x="1032" y="62"/>
      </p:cViewPr>
      <p:guideLst>
        <p:guide orient="horz" pos="16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-2784" y="-120"/>
      </p:cViewPr>
      <p:guideLst>
        <p:guide orient="horz" pos="3130"/>
        <p:guide pos="214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5" y="1"/>
            <a:ext cx="2951163" cy="496888"/>
          </a:xfrm>
          <a:prstGeom prst="rect">
            <a:avLst/>
          </a:prstGeom>
        </p:spPr>
        <p:txBody>
          <a:bodyPr vert="horz" lIns="91136" tIns="45566" rIns="91136" bIns="45566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52" y="1"/>
            <a:ext cx="2949576" cy="496888"/>
          </a:xfrm>
          <a:prstGeom prst="rect">
            <a:avLst/>
          </a:prstGeom>
        </p:spPr>
        <p:txBody>
          <a:bodyPr vert="horz" lIns="91136" tIns="45566" rIns="91136" bIns="45566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2EC90AB-8C9B-4810-B2A6-BE0F6846678D}" type="datetimeFigureOut">
              <a:rPr lang="ja-JP" altLang="en-US">
                <a:latin typeface="ＭＳ Ｐゴシック" panose="020B0600070205080204" pitchFamily="50" charset="-128"/>
              </a:rPr>
              <a:pPr>
                <a:defRPr/>
              </a:pPr>
              <a:t>2026/2/12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5" y="9440892"/>
            <a:ext cx="2951163" cy="496887"/>
          </a:xfrm>
          <a:prstGeom prst="rect">
            <a:avLst/>
          </a:prstGeom>
        </p:spPr>
        <p:txBody>
          <a:bodyPr vert="horz" lIns="91136" tIns="45566" rIns="91136" bIns="45566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 dirty="0">
              <a:latin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52" y="9440892"/>
            <a:ext cx="2949576" cy="496887"/>
          </a:xfrm>
          <a:prstGeom prst="rect">
            <a:avLst/>
          </a:prstGeom>
        </p:spPr>
        <p:txBody>
          <a:bodyPr vert="horz" wrap="square" lIns="91136" tIns="45566" rIns="91136" bIns="4556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260A5CC-5D47-46FF-A804-BA4E424BCDE3}" type="slidenum">
              <a:rPr lang="ja-JP" altLang="en-US">
                <a:latin typeface="ＭＳ Ｐゴシック" panose="020B0600070205080204" pitchFamily="50" charset="-128"/>
              </a:rPr>
              <a:pPr>
                <a:defRPr/>
              </a:pPr>
              <a:t>‹#›</a:t>
            </a:fld>
            <a:endParaRPr lang="ja-JP" altLang="en-US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26140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1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52" y="1"/>
            <a:ext cx="2949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21235"/>
            <a:ext cx="5448300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440892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52" y="9440892"/>
            <a:ext cx="2949576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1" tIns="45532" rIns="91061" bIns="455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74BB4A6-2A10-49A9-8427-7D1EF49CCD12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8204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1pPr>
    <a:lvl2pPr marL="382588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2pPr>
    <a:lvl3pPr marL="7731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3pPr>
    <a:lvl4pPr marL="116205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4pPr>
    <a:lvl5pPr marL="1552575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ＭＳ Ｐゴシック" panose="020B0600070205080204" pitchFamily="50" charset="-128"/>
        <a:ea typeface="ＭＳ Ｐ明朝" pitchFamily="18" charset="-128"/>
        <a:cs typeface="+mn-cs"/>
      </a:defRPr>
    </a:lvl5pPr>
    <a:lvl6pPr marL="1947285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6pPr>
    <a:lvl7pPr marL="2336740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7pPr>
    <a:lvl8pPr marL="2726198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8pPr>
    <a:lvl9pPr marL="3115656" algn="l" defTabSz="778913" rtl="0" eaLnBrk="1" latinLnBrk="0" hangingPunct="1">
      <a:defRPr kumimoji="1"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 bwMode="auto">
          <a:xfrm>
            <a:off x="3856052" y="9440892"/>
            <a:ext cx="2949576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24" tIns="45910" rIns="91824" bIns="45910" anchor="b"/>
          <a:lstStyle>
            <a:lvl1pPr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F85FB9-CA05-4CAD-92E9-E170C448EC02}" type="slidenum">
              <a:rPr lang="en-US" altLang="ja-JP" sz="1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pPr algn="r" eaLnBrk="1" hangingPunct="1">
                <a:spcBef>
                  <a:spcPct val="0"/>
                </a:spcBef>
              </a:pPr>
              <a:t>54</a:t>
            </a:fld>
            <a:endParaRPr lang="en-US" altLang="ja-JP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320675"/>
            <a:ext cx="6621463" cy="3725863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91" y="4721235"/>
            <a:ext cx="5451474" cy="4471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20" tIns="46307" rIns="92620" bIns="46307"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891025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60275-EFBA-44F6-2794-DAA82184B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07F9E2-3FFA-980B-8B2E-0F99F1F91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FD4BCFD-0821-168E-484B-DD866C769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82616">
              <a:defRPr/>
            </a:pPr>
            <a:endParaRPr lang="en-US" altLang="ja-JP" dirty="0">
              <a:ea typeface="ＭＳ Ｐゴシック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7DE538-68B9-44CA-B00A-B96E9CBECC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4BB4A6-2A10-49A9-8427-7D1EF49CCD12}" type="slidenum">
              <a:rPr lang="en-US" altLang="ja-JP" smtClean="0"/>
              <a:pPr>
                <a:defRPr/>
              </a:pPr>
              <a:t>55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255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3" y="1597820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3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89456" indent="0" algn="ctr">
              <a:buNone/>
              <a:defRPr/>
            </a:lvl2pPr>
            <a:lvl3pPr marL="778913" indent="0" algn="ctr">
              <a:buNone/>
              <a:defRPr/>
            </a:lvl3pPr>
            <a:lvl4pPr marL="1168371" indent="0" algn="ctr">
              <a:buNone/>
              <a:defRPr/>
            </a:lvl4pPr>
            <a:lvl5pPr marL="1557827" indent="0" algn="ctr">
              <a:buNone/>
              <a:defRPr/>
            </a:lvl5pPr>
            <a:lvl6pPr marL="1947285" indent="0" algn="ctr">
              <a:buNone/>
              <a:defRPr/>
            </a:lvl6pPr>
            <a:lvl7pPr marL="2336740" indent="0" algn="ctr">
              <a:buNone/>
              <a:defRPr/>
            </a:lvl7pPr>
            <a:lvl8pPr marL="2726198" indent="0" algn="ctr">
              <a:buNone/>
              <a:defRPr/>
            </a:lvl8pPr>
            <a:lvl9pPr marL="3115656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FCBBA-80F2-4351-B6B7-26BB035003F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9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57C69-4E17-4EF1-ADBE-DA4D04609D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06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87C47-0409-4E60-B0BC-0036275362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72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83AC-49EA-49BD-8A76-1F9180AA44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45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80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9456" indent="0">
              <a:buNone/>
              <a:defRPr sz="1600"/>
            </a:lvl2pPr>
            <a:lvl3pPr marL="778913" indent="0">
              <a:buNone/>
              <a:defRPr sz="1300"/>
            </a:lvl3pPr>
            <a:lvl4pPr marL="1168371" indent="0">
              <a:buNone/>
              <a:defRPr sz="1200"/>
            </a:lvl4pPr>
            <a:lvl5pPr marL="1557827" indent="0">
              <a:buNone/>
              <a:defRPr sz="1200"/>
            </a:lvl5pPr>
            <a:lvl6pPr marL="1947285" indent="0">
              <a:buNone/>
              <a:defRPr sz="1200"/>
            </a:lvl6pPr>
            <a:lvl7pPr marL="2336740" indent="0">
              <a:buNone/>
              <a:defRPr sz="1200"/>
            </a:lvl7pPr>
            <a:lvl8pPr marL="2726198" indent="0">
              <a:buNone/>
              <a:defRPr sz="1200"/>
            </a:lvl8pPr>
            <a:lvl9pPr marL="3115656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5489F-5C71-4F29-BB8A-45D7FAD5EBB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42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1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69FA7-051E-43FD-B121-85623ADEB45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67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2" y="1151334"/>
            <a:ext cx="4040187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456" indent="0">
              <a:buNone/>
              <a:defRPr sz="1700" b="1"/>
            </a:lvl2pPr>
            <a:lvl3pPr marL="778913" indent="0">
              <a:buNone/>
              <a:defRPr sz="1600" b="1"/>
            </a:lvl3pPr>
            <a:lvl4pPr marL="1168371" indent="0">
              <a:buNone/>
              <a:defRPr sz="1300" b="1"/>
            </a:lvl4pPr>
            <a:lvl5pPr marL="1557827" indent="0">
              <a:buNone/>
              <a:defRPr sz="1300" b="1"/>
            </a:lvl5pPr>
            <a:lvl6pPr marL="1947285" indent="0">
              <a:buNone/>
              <a:defRPr sz="1300" b="1"/>
            </a:lvl6pPr>
            <a:lvl7pPr marL="2336740" indent="0">
              <a:buNone/>
              <a:defRPr sz="1300" b="1"/>
            </a:lvl7pPr>
            <a:lvl8pPr marL="2726198" indent="0">
              <a:buNone/>
              <a:defRPr sz="1300" b="1"/>
            </a:lvl8pPr>
            <a:lvl9pPr marL="3115656" indent="0">
              <a:buNone/>
              <a:defRPr sz="13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7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151334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456" indent="0">
              <a:buNone/>
              <a:defRPr sz="1700" b="1"/>
            </a:lvl2pPr>
            <a:lvl3pPr marL="778913" indent="0">
              <a:buNone/>
              <a:defRPr sz="1600" b="1"/>
            </a:lvl3pPr>
            <a:lvl4pPr marL="1168371" indent="0">
              <a:buNone/>
              <a:defRPr sz="1300" b="1"/>
            </a:lvl4pPr>
            <a:lvl5pPr marL="1557827" indent="0">
              <a:buNone/>
              <a:defRPr sz="1300" b="1"/>
            </a:lvl5pPr>
            <a:lvl6pPr marL="1947285" indent="0">
              <a:buNone/>
              <a:defRPr sz="1300" b="1"/>
            </a:lvl6pPr>
            <a:lvl7pPr marL="2336740" indent="0">
              <a:buNone/>
              <a:defRPr sz="1300" b="1"/>
            </a:lvl7pPr>
            <a:lvl8pPr marL="2726198" indent="0">
              <a:buNone/>
              <a:defRPr sz="1300" b="1"/>
            </a:lvl8pPr>
            <a:lvl9pPr marL="3115656" indent="0">
              <a:buNone/>
              <a:defRPr sz="13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AE21F-EFBB-48DC-A1D6-71939F08046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0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99CA5-B511-4988-83AE-CAC5B5CD4FF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01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2A8D5-4445-42C3-AD70-D9CC07E825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4789"/>
            <a:ext cx="3008313" cy="871537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5" y="204793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076328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9456" indent="0">
              <a:buNone/>
              <a:defRPr sz="1000"/>
            </a:lvl2pPr>
            <a:lvl3pPr marL="778913" indent="0">
              <a:buNone/>
              <a:defRPr sz="800"/>
            </a:lvl3pPr>
            <a:lvl4pPr marL="1168371" indent="0">
              <a:buNone/>
              <a:defRPr sz="700"/>
            </a:lvl4pPr>
            <a:lvl5pPr marL="1557827" indent="0">
              <a:buNone/>
              <a:defRPr sz="700"/>
            </a:lvl5pPr>
            <a:lvl6pPr marL="1947285" indent="0">
              <a:buNone/>
              <a:defRPr sz="700"/>
            </a:lvl6pPr>
            <a:lvl7pPr marL="2336740" indent="0">
              <a:buNone/>
              <a:defRPr sz="700"/>
            </a:lvl7pPr>
            <a:lvl8pPr marL="2726198" indent="0">
              <a:buNone/>
              <a:defRPr sz="700"/>
            </a:lvl8pPr>
            <a:lvl9pPr marL="3115656" indent="0">
              <a:buNone/>
              <a:defRPr sz="7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29318-173D-4A2C-A067-2AACFF6557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29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7" y="3600449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7" y="459581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89456" indent="0">
              <a:buNone/>
              <a:defRPr sz="2400"/>
            </a:lvl2pPr>
            <a:lvl3pPr marL="778913" indent="0">
              <a:buNone/>
              <a:defRPr sz="2000"/>
            </a:lvl3pPr>
            <a:lvl4pPr marL="1168371" indent="0">
              <a:buNone/>
              <a:defRPr sz="1700"/>
            </a:lvl4pPr>
            <a:lvl5pPr marL="1557827" indent="0">
              <a:buNone/>
              <a:defRPr sz="1700"/>
            </a:lvl5pPr>
            <a:lvl6pPr marL="1947285" indent="0">
              <a:buNone/>
              <a:defRPr sz="1700"/>
            </a:lvl6pPr>
            <a:lvl7pPr marL="2336740" indent="0">
              <a:buNone/>
              <a:defRPr sz="1700"/>
            </a:lvl7pPr>
            <a:lvl8pPr marL="2726198" indent="0">
              <a:buNone/>
              <a:defRPr sz="1700"/>
            </a:lvl8pPr>
            <a:lvl9pPr marL="3115656" indent="0">
              <a:buNone/>
              <a:defRPr sz="17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7" y="4025504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389456" indent="0">
              <a:buNone/>
              <a:defRPr sz="1000"/>
            </a:lvl2pPr>
            <a:lvl3pPr marL="778913" indent="0">
              <a:buNone/>
              <a:defRPr sz="800"/>
            </a:lvl3pPr>
            <a:lvl4pPr marL="1168371" indent="0">
              <a:buNone/>
              <a:defRPr sz="700"/>
            </a:lvl4pPr>
            <a:lvl5pPr marL="1557827" indent="0">
              <a:buNone/>
              <a:defRPr sz="700"/>
            </a:lvl5pPr>
            <a:lvl6pPr marL="1947285" indent="0">
              <a:buNone/>
              <a:defRPr sz="700"/>
            </a:lvl6pPr>
            <a:lvl7pPr marL="2336740" indent="0">
              <a:buNone/>
              <a:defRPr sz="700"/>
            </a:lvl7pPr>
            <a:lvl8pPr marL="2726198" indent="0">
              <a:buNone/>
              <a:defRPr sz="700"/>
            </a:lvl8pPr>
            <a:lvl9pPr marL="3115656" indent="0">
              <a:buNone/>
              <a:defRPr sz="7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F0302-162E-44FF-A6BE-3625A3AB712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2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91" tIns="38946" rIns="77891" bIns="389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125"/>
            <a:ext cx="2133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125"/>
            <a:ext cx="2895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ＭＳ Ｐゴシック" panose="020B0600070205080204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125"/>
            <a:ext cx="213360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891" tIns="38946" rIns="77891" bIns="389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A2781C-B1BF-4A8D-BE52-ED39F0CB926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824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ＭＳ Ｐゴシック" panose="020B0600070205080204" pitchFamily="50" charset="-128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89456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778913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168371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557827" algn="ctr" rtl="0" fontAlgn="base">
        <a:spcBef>
          <a:spcPct val="0"/>
        </a:spcBef>
        <a:spcAft>
          <a:spcPct val="0"/>
        </a:spcAft>
        <a:defRPr kumimoji="1" sz="37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ＭＳ Ｐゴシック" panose="020B0600070205080204" pitchFamily="50" charset="-128"/>
          <a:ea typeface="+mn-ea"/>
          <a:cs typeface="+mn-cs"/>
        </a:defRPr>
      </a:lvl1pPr>
      <a:lvl2pPr marL="627063" indent="-236538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ＭＳ Ｐゴシック" panose="020B0600070205080204" pitchFamily="50" charset="-128"/>
          <a:ea typeface="+mn-ea"/>
        </a:defRPr>
      </a:lvl2pPr>
      <a:lvl3pPr marL="968375" indent="-188913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ＭＳ Ｐゴシック" panose="020B0600070205080204" pitchFamily="50" charset="-128"/>
          <a:ea typeface="+mn-ea"/>
        </a:defRPr>
      </a:lvl3pPr>
      <a:lvl4pPr marL="1357313" indent="-188913" algn="l" rtl="0" eaLnBrk="0" fontAlgn="base" hangingPunct="0">
        <a:spcBef>
          <a:spcPct val="20000"/>
        </a:spcBef>
        <a:spcAft>
          <a:spcPct val="0"/>
        </a:spcAft>
        <a:buChar char="–"/>
        <a:defRPr kumimoji="1" sz="1700">
          <a:solidFill>
            <a:schemeClr val="tx1"/>
          </a:solidFill>
          <a:latin typeface="ＭＳ Ｐゴシック" panose="020B0600070205080204" pitchFamily="50" charset="-128"/>
          <a:ea typeface="+mn-ea"/>
        </a:defRPr>
      </a:lvl4pPr>
      <a:lvl5pPr marL="1747838" indent="-188913" algn="l" rtl="0" eaLnBrk="0" fontAlgn="base" hangingPunct="0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ＭＳ Ｐゴシック" panose="020B0600070205080204" pitchFamily="50" charset="-128"/>
          <a:ea typeface="+mn-ea"/>
        </a:defRPr>
      </a:lvl5pPr>
      <a:lvl6pPr marL="2142013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6pPr>
      <a:lvl7pPr marL="2531469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7pPr>
      <a:lvl8pPr marL="2920928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8pPr>
      <a:lvl9pPr marL="3310386" indent="-194728" algn="l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9456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8913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371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7827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47285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36740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26198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15656" algn="l" defTabSz="778913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.osaka.lg.jp/contents/wdu300/fukushuto_vision_guid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31938"/>
            <a:ext cx="9144000" cy="118903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20000">
                <a:srgbClr val="000099"/>
              </a:gs>
              <a:gs pos="80000">
                <a:srgbClr val="000099"/>
              </a:gs>
              <a:gs pos="100000">
                <a:schemeClr val="bg1"/>
              </a:gs>
            </a:gsLst>
            <a:lin ang="1080000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8" tIns="38964" rIns="77928" bIns="38964" anchor="ctr"/>
          <a:lstStyle/>
          <a:p>
            <a:pPr eaLnBrk="1" hangingPunct="1">
              <a:defRPr/>
            </a:pPr>
            <a:endParaRPr lang="ja-JP" altLang="en-US" sz="2400" dirty="0">
              <a:solidFill>
                <a:schemeClr val="bg1"/>
              </a:solidFill>
              <a:latin typeface="ＭＳ Ｐゴシック" panose="020B0600070205080204" pitchFamily="50" charset="-128"/>
              <a:ea typeface="HG創英角ｺﾞｼｯｸUB" pitchFamily="49" charset="-128"/>
            </a:endParaRP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42875" y="1693863"/>
            <a:ext cx="8856663" cy="74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7928" tIns="38964" rIns="77928" bIns="38964">
            <a:spAutoFit/>
          </a:bodyPr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ja-JP" altLang="en-US" sz="3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HG創英角ｺﾞｼｯｸUB" pitchFamily="49" charset="-128"/>
              </a:rPr>
              <a:t>６．新たな自治の仕組みの構築</a:t>
            </a:r>
          </a:p>
        </p:txBody>
      </p:sp>
    </p:spTree>
    <p:extLst>
      <p:ext uri="{BB962C8B-B14F-4D97-AF65-F5344CB8AC3E}">
        <p14:creationId xmlns:p14="http://schemas.microsoft.com/office/powerpoint/2010/main" val="1845536706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1E5D1-211D-E58F-39FF-9FDF5339D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>
            <a:extLst>
              <a:ext uri="{FF2B5EF4-FFF2-40B4-BE49-F238E27FC236}">
                <a16:creationId xmlns:a16="http://schemas.microsoft.com/office/drawing/2014/main" id="{77BECCF5-BDDF-B80D-649C-5B1E42FC9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2854"/>
            <a:ext cx="9144001" cy="468313"/>
          </a:xfrm>
          <a:prstGeom prst="rect">
            <a:avLst/>
          </a:prstGeom>
          <a:gradFill flip="none" rotWithShape="1">
            <a:gsLst>
              <a:gs pos="50000">
                <a:srgbClr val="000099"/>
              </a:gs>
              <a:gs pos="90000">
                <a:schemeClr val="bg1"/>
              </a:gs>
            </a:gsLst>
            <a:lin ang="0" scaled="1"/>
            <a:tileRect/>
          </a:gradFill>
          <a:ln w="38100" algn="ctr">
            <a:noFill/>
            <a:miter lim="800000"/>
            <a:headEnd/>
            <a:tailEnd/>
          </a:ln>
          <a:effectLst/>
        </p:spPr>
        <p:txBody>
          <a:bodyPr wrap="none" lIns="77929" tIns="38964" rIns="77929" bIns="38964" anchor="ctr"/>
          <a:lstStyle/>
          <a:p>
            <a:pPr eaLnBrk="1" hangingPunct="1">
              <a:defRPr/>
            </a:pPr>
            <a:r>
              <a:rPr lang="ja-JP" altLang="en-US" sz="28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HG創英角ｺﾞｼｯｸUB" pitchFamily="49" charset="-128"/>
              </a:rPr>
              <a:t>副首都・大阪の実現に向けた取組の推進</a:t>
            </a:r>
          </a:p>
        </p:txBody>
      </p:sp>
      <p:sp>
        <p:nvSpPr>
          <p:cNvPr id="13" name="スライド番号プレースホルダ 3">
            <a:extLst>
              <a:ext uri="{FF2B5EF4-FFF2-40B4-BE49-F238E27FC236}">
                <a16:creationId xmlns:a16="http://schemas.microsoft.com/office/drawing/2014/main" id="{339720EB-21AA-693D-7DAB-B122EFB0A405}"/>
              </a:ext>
            </a:extLst>
          </p:cNvPr>
          <p:cNvSpPr txBox="1">
            <a:spLocks noGrp="1"/>
          </p:cNvSpPr>
          <p:nvPr/>
        </p:nvSpPr>
        <p:spPr bwMode="auto">
          <a:xfrm>
            <a:off x="7010400" y="4786313"/>
            <a:ext cx="2133600" cy="357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77928" tIns="38964" rIns="77928" bIns="38964"/>
          <a:lstStyle/>
          <a:p>
            <a:pPr algn="r" eaLnBrk="1" hangingPunct="1">
              <a:defRPr/>
            </a:pPr>
            <a:fld id="{8FFDCF82-61BD-41EF-A490-9375BDA4C9D1}" type="slidenum">
              <a:rPr lang="en-US" altLang="ja-JP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cs typeface="Arial" panose="020B0604020202020204" pitchFamily="34" charset="0"/>
              </a:rPr>
              <a:t>55</a:t>
            </a:fld>
            <a:endParaRPr lang="en-US" altLang="ja-JP" sz="2000" b="1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7" name="Rectangle 5">
            <a:extLst>
              <a:ext uri="{FF2B5EF4-FFF2-40B4-BE49-F238E27FC236}">
                <a16:creationId xmlns:a16="http://schemas.microsoft.com/office/drawing/2014/main" id="{6F4B3428-6028-64C0-2B8E-FBC0C9CCB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92" y="2696244"/>
            <a:ext cx="5538337" cy="85839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77929" tIns="38964" rIns="77929" bIns="38964">
            <a:spAutoFit/>
          </a:bodyPr>
          <a:lstStyle/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600" b="1" dirty="0">
                <a:latin typeface="ＭＳ Ｐゴシック" panose="020B0600070205080204" pitchFamily="50" charset="-128"/>
              </a:rPr>
              <a:t>府市の取組</a:t>
            </a:r>
            <a:endParaRPr lang="en-US" altLang="ja-JP" sz="1200" dirty="0">
              <a:latin typeface="ＭＳ Ｐゴシック" panose="020B0600070205080204" pitchFamily="50" charset="-128"/>
              <a:ea typeface="ＭＳ Ｐゴシック" charset="-128"/>
            </a:endParaRPr>
          </a:p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・副首都構想にかかる国の動きを注視するとともに、</a:t>
            </a:r>
            <a:endParaRPr lang="en-US" altLang="ja-JP" sz="1400" dirty="0">
              <a:latin typeface="ＭＳ Ｐゴシック" panose="020B0600070205080204" pitchFamily="50" charset="-128"/>
              <a:ea typeface="ＭＳ Ｐゴシック" charset="-128"/>
            </a:endParaRPr>
          </a:p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　府市がめざす副首都の姿を整理し、国に働きかけていく</a:t>
            </a:r>
            <a:endParaRPr lang="ja-JP" altLang="en-US" sz="140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charset="-128"/>
            </a:endParaRPr>
          </a:p>
        </p:txBody>
      </p:sp>
      <p:pic>
        <p:nvPicPr>
          <p:cNvPr id="4" name="図 3">
            <a:hlinkClick r:id="rId3"/>
            <a:extLst>
              <a:ext uri="{FF2B5EF4-FFF2-40B4-BE49-F238E27FC236}">
                <a16:creationId xmlns:a16="http://schemas.microsoft.com/office/drawing/2014/main" id="{A80B4EB0-B762-BBF2-59AB-49FE7411811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785443" y="3770763"/>
            <a:ext cx="2354580" cy="10763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5">
            <a:extLst>
              <a:ext uri="{FF2B5EF4-FFF2-40B4-BE49-F238E27FC236}">
                <a16:creationId xmlns:a16="http://schemas.microsoft.com/office/drawing/2014/main" id="{259B73CE-F1CB-BF86-8224-9DE668D23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92" y="1177703"/>
            <a:ext cx="5624559" cy="112512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 lIns="77929" tIns="38964" rIns="77929" bIns="38964">
            <a:spAutoFit/>
          </a:bodyPr>
          <a:lstStyle/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600" b="1" dirty="0">
                <a:latin typeface="ＭＳ Ｐゴシック" panose="020B0600070205080204" pitchFamily="50" charset="-128"/>
              </a:rPr>
              <a:t>国での動き</a:t>
            </a:r>
            <a:endParaRPr lang="en-US" altLang="ja-JP" sz="1600" b="1" dirty="0">
              <a:latin typeface="ＭＳ Ｐゴシック" panose="020B0600070205080204" pitchFamily="50" charset="-128"/>
            </a:endParaRPr>
          </a:p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・連立政権合意書に令和８年通常国会で副首都構想の関連法案を</a:t>
            </a:r>
            <a:endParaRPr lang="en-US" altLang="ja-JP" sz="1400" dirty="0">
              <a:latin typeface="ＭＳ Ｐゴシック" panose="020B0600070205080204" pitchFamily="50" charset="-128"/>
              <a:ea typeface="ＭＳ Ｐゴシック" charset="-128"/>
            </a:endParaRPr>
          </a:p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　成立させることを明記（令和７年１０月）</a:t>
            </a:r>
            <a:endParaRPr lang="en-US" altLang="ja-JP" sz="1400" dirty="0">
              <a:latin typeface="ＭＳ Ｐゴシック" panose="020B0600070205080204" pitchFamily="50" charset="-128"/>
              <a:ea typeface="ＭＳ Ｐゴシック" charset="-128"/>
            </a:endParaRPr>
          </a:p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・副首都構想を検討する与党実務者協議体の設置（</a:t>
            </a:r>
            <a:r>
              <a:rPr lang="ja-JP" altLang="en-US" sz="1400">
                <a:latin typeface="ＭＳ Ｐゴシック" panose="020B0600070205080204" pitchFamily="50" charset="-128"/>
                <a:ea typeface="ＭＳ Ｐゴシック" charset="-128"/>
              </a:rPr>
              <a:t>令和７年１１月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）</a:t>
            </a:r>
            <a:endParaRPr lang="en-US" altLang="ja-JP" sz="1400" dirty="0">
              <a:latin typeface="ＭＳ Ｐゴシック" panose="020B0600070205080204" pitchFamily="50" charset="-128"/>
              <a:ea typeface="ＭＳ Ｐゴシック" charset="-128"/>
            </a:endParaRP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34FC8651-0B37-3DE4-4D91-D3C6FDD84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25755" y="3926087"/>
            <a:ext cx="6563978" cy="991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9" tIns="38964" rIns="77929" bIns="38964">
            <a:spAutoFit/>
          </a:bodyPr>
          <a:lstStyle/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b="1" dirty="0">
                <a:latin typeface="ＭＳ Ｐゴシック" panose="020B0600070205080204" pitchFamily="50" charset="-128"/>
              </a:rPr>
              <a:t>■　</a:t>
            </a:r>
            <a:r>
              <a:rPr lang="ja-JP" altLang="en-US" b="1" dirty="0">
                <a:latin typeface="ＭＳ Ｐゴシック" pitchFamily="50" charset="-128"/>
                <a:ea typeface="ＭＳ Ｐゴシック" charset="-128"/>
              </a:rPr>
              <a:t>副首都・大阪の実現に向けた取組の推進   </a:t>
            </a:r>
            <a:r>
              <a:rPr lang="ja-JP" altLang="en-US" b="1" dirty="0">
                <a:latin typeface="ＭＳ Ｐゴシック" panose="020B0600070205080204" pitchFamily="50" charset="-128"/>
              </a:rPr>
              <a:t>（３，０００</a:t>
            </a:r>
            <a:r>
              <a:rPr lang="ja-JP" altLang="en-US" b="1" dirty="0">
                <a:latin typeface="ＭＳ Ｐゴシック" pitchFamily="50" charset="-128"/>
                <a:ea typeface="ＭＳ Ｐゴシック" charset="-128"/>
              </a:rPr>
              <a:t>万円</a:t>
            </a:r>
            <a:r>
              <a:rPr lang="ja-JP" altLang="en-US" b="1" dirty="0">
                <a:latin typeface="ＭＳ Ｐゴシック" panose="020B0600070205080204" pitchFamily="50" charset="-128"/>
              </a:rPr>
              <a:t>）</a:t>
            </a:r>
            <a:endParaRPr lang="en-US" altLang="ja-JP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charset="-128"/>
            </a:endParaRPr>
          </a:p>
          <a:p>
            <a:pPr marL="756000" indent="-231775">
              <a:spcBef>
                <a:spcPts val="600"/>
              </a:spcBef>
              <a:spcAft>
                <a:spcPts val="170"/>
              </a:spcAft>
              <a:buFont typeface="Wingdings" pitchFamily="2" charset="2"/>
              <a:buChar char="Ø"/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副首都推進本部会議等の運営</a:t>
            </a:r>
            <a:endParaRPr lang="en-US" altLang="ja-JP" sz="1400" dirty="0">
              <a:latin typeface="ＭＳ Ｐゴシック" panose="020B0600070205080204" pitchFamily="50" charset="-128"/>
              <a:ea typeface="ＭＳ Ｐゴシック" charset="-128"/>
            </a:endParaRPr>
          </a:p>
          <a:p>
            <a:pPr marL="756000" indent="-231775">
              <a:spcBef>
                <a:spcPts val="600"/>
              </a:spcBef>
              <a:spcAft>
                <a:spcPts val="170"/>
              </a:spcAft>
              <a:buFont typeface="Wingdings" pitchFamily="2" charset="2"/>
              <a:buChar char="Ø"/>
              <a:defRPr/>
            </a:pPr>
            <a:r>
              <a:rPr lang="ja-JP" altLang="en-US" sz="1400" dirty="0">
                <a:latin typeface="ＭＳ Ｐゴシック" panose="020B0600070205080204" pitchFamily="50" charset="-128"/>
                <a:ea typeface="ＭＳ Ｐゴシック" charset="-128"/>
              </a:rPr>
              <a:t>副首都機能の充実強化、「副首都・大阪」の理解促進</a:t>
            </a:r>
            <a:endParaRPr lang="en-US" altLang="ja-JP" sz="1400" dirty="0">
              <a:latin typeface="ＭＳ Ｐゴシック" panose="020B0600070205080204" pitchFamily="50" charset="-128"/>
              <a:ea typeface="ＭＳ Ｐゴシック" charset="-128"/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5841D6CA-47CF-AB66-B082-5E3B5C73A39D}"/>
              </a:ext>
            </a:extLst>
          </p:cNvPr>
          <p:cNvSpPr/>
          <p:nvPr/>
        </p:nvSpPr>
        <p:spPr>
          <a:xfrm>
            <a:off x="6921602" y="1983566"/>
            <a:ext cx="2082262" cy="176813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副首都・大阪の実現へ</a:t>
            </a: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9D935746-D8D7-D364-AE4E-F068C6761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25755" y="602061"/>
            <a:ext cx="7652678" cy="3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9" tIns="38964" rIns="77929" bIns="38964">
            <a:spAutoFit/>
          </a:bodyPr>
          <a:lstStyle/>
          <a:p>
            <a:pPr marL="288000">
              <a:spcBef>
                <a:spcPts val="170"/>
              </a:spcBef>
              <a:spcAft>
                <a:spcPts val="170"/>
              </a:spcAft>
              <a:tabLst>
                <a:tab pos="5648325" algn="l"/>
              </a:tabLst>
              <a:defRPr/>
            </a:pPr>
            <a:r>
              <a:rPr lang="ja-JP" altLang="en-US" b="1" dirty="0">
                <a:latin typeface="ＭＳ Ｐゴシック" panose="020B0600070205080204" pitchFamily="50" charset="-128"/>
              </a:rPr>
              <a:t>■　</a:t>
            </a:r>
            <a:r>
              <a:rPr lang="ja-JP" altLang="en-US" b="1" dirty="0">
                <a:latin typeface="ＭＳ Ｐゴシック" pitchFamily="50" charset="-128"/>
                <a:ea typeface="ＭＳ Ｐゴシック" charset="-128"/>
              </a:rPr>
              <a:t>副首都構想の現状</a:t>
            </a:r>
            <a:endParaRPr lang="en-US" altLang="ja-JP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charset="-128"/>
            </a:endParaRPr>
          </a:p>
        </p:txBody>
      </p:sp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1B67C7DC-BAFD-52BD-48FA-70ED1265DBCB}"/>
              </a:ext>
            </a:extLst>
          </p:cNvPr>
          <p:cNvSpPr/>
          <p:nvPr/>
        </p:nvSpPr>
        <p:spPr>
          <a:xfrm rot="5400000">
            <a:off x="4348243" y="2671374"/>
            <a:ext cx="4239493" cy="459537"/>
          </a:xfrm>
          <a:prstGeom prst="triangle">
            <a:avLst>
              <a:gd name="adj" fmla="val 504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17840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30039</TotalTime>
  <Words>150</Words>
  <PresentationFormat>画面に合わせる (16:9)</PresentationFormat>
  <Paragraphs>17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  <vt:variant>
        <vt:lpstr>目的別スライド ショー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Wingdings</vt:lpstr>
      <vt:lpstr>1_標準デザイン</vt:lpstr>
      <vt:lpstr>PowerPoint プレゼンテーション</vt:lpstr>
      <vt:lpstr>PowerPoint プレゼンテーション</vt:lpstr>
      <vt:lpstr>Ｒ３市長会見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2026-02-10T08:42:14Z</cp:lastPrinted>
  <dcterms:created xsi:type="dcterms:W3CDTF">2011-01-05T04:40:46Z</dcterms:created>
  <dcterms:modified xsi:type="dcterms:W3CDTF">2026-02-12T09:12:45Z</dcterms:modified>
</cp:coreProperties>
</file>