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56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1767" r:id="rId2"/>
    <p:sldId id="2308" r:id="rId3"/>
  </p:sldIdLst>
  <p:sldSz cx="9144000" cy="5143500" type="screen16x9"/>
  <p:notesSz cx="6807200" cy="9939338"/>
  <p:custShowLst>
    <p:custShow name="Ｒ３市長会見" id="0">
      <p:sldLst/>
    </p:custShow>
  </p:custShow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382588" indent="-412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773113" indent="-90488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162050" indent="-138113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552575" indent="-18732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6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420A46A-DADC-90FF-6921-BB7E54B6871B}" name="北村　恵美子 / KITAMURA Emiko" initials="恵北" userId="S::kitamura-emiko-cs@city.osaka.lg.jp::a4d21c2f-ac5d-4dfc-911e-774f88445dc6" providerId="AD"/>
  <p188:author id="{ABC57DAA-4E7A-1274-594C-EC8CB1FEACC0}" name="村田　達也 / MURATA Tatsuya" initials="達村" userId="S::murata-tatsuya-ff@city.osaka.lg.jp::8e28b7d3-7884-4cd4-9d23-3a4f7689ac9c" providerId="AD"/>
  <p188:author id="{17B8BCC4-2089-BE17-BC38-869F80941371}" name="鳥谷　一恵 / TOYA Kazue" initials="一鳥" userId="S::toya-kazue-rx@city.osaka.lg.jp::efdf92ac-e98e-4450-b9e8-61048068732b" providerId="AD"/>
  <p188:author id="{247DE4D8-396D-7996-DE15-D690AE790CAC}" name="川辺　俊輔" initials="川辺　俊輔" userId="S::s-kawabe@city.osaka.lg.jp::b307fc37-a635-49d2-83b0-2b89ca1a86d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000099"/>
    <a:srgbClr val="FF9966"/>
    <a:srgbClr val="3366CC"/>
    <a:srgbClr val="DEE8F2"/>
    <a:srgbClr val="F9907B"/>
    <a:srgbClr val="99CCFF"/>
    <a:srgbClr val="87A9CF"/>
    <a:srgbClr val="6B7C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2565" autoAdjust="0"/>
  </p:normalViewPr>
  <p:slideViewPr>
    <p:cSldViewPr snapToGrid="0">
      <p:cViewPr varScale="1">
        <p:scale>
          <a:sx n="96" d="100"/>
          <a:sy n="96" d="100"/>
        </p:scale>
        <p:origin x="1032" y="62"/>
      </p:cViewPr>
      <p:guideLst>
        <p:guide orient="horz" pos="166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-2784" y="-120"/>
      </p:cViewPr>
      <p:guideLst>
        <p:guide orient="horz" pos="3130"/>
        <p:guide pos="2145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5" y="1"/>
            <a:ext cx="2951163" cy="496888"/>
          </a:xfrm>
          <a:prstGeom prst="rect">
            <a:avLst/>
          </a:prstGeom>
        </p:spPr>
        <p:txBody>
          <a:bodyPr vert="horz" lIns="91136" tIns="45566" rIns="91136" bIns="45566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 dirty="0">
              <a:latin typeface="ＭＳ Ｐゴシック" panose="020B060007020508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52" y="1"/>
            <a:ext cx="2949576" cy="496888"/>
          </a:xfrm>
          <a:prstGeom prst="rect">
            <a:avLst/>
          </a:prstGeom>
        </p:spPr>
        <p:txBody>
          <a:bodyPr vert="horz" lIns="91136" tIns="45566" rIns="91136" bIns="45566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C2EC90AB-8C9B-4810-B2A6-BE0F6846678D}" type="datetimeFigureOut">
              <a:rPr lang="ja-JP" altLang="en-US">
                <a:latin typeface="ＭＳ Ｐゴシック" panose="020B0600070205080204" pitchFamily="50" charset="-128"/>
              </a:rPr>
              <a:pPr>
                <a:defRPr/>
              </a:pPr>
              <a:t>2026/2/12</a:t>
            </a:fld>
            <a:endParaRPr lang="ja-JP" altLang="en-US" dirty="0">
              <a:latin typeface="ＭＳ Ｐゴシック" panose="020B0600070205080204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5" y="9440892"/>
            <a:ext cx="2951163" cy="496887"/>
          </a:xfrm>
          <a:prstGeom prst="rect">
            <a:avLst/>
          </a:prstGeom>
        </p:spPr>
        <p:txBody>
          <a:bodyPr vert="horz" lIns="91136" tIns="45566" rIns="91136" bIns="45566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 dirty="0">
              <a:latin typeface="ＭＳ Ｐゴシック" panose="020B060007020508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52" y="9440892"/>
            <a:ext cx="2949576" cy="496887"/>
          </a:xfrm>
          <a:prstGeom prst="rect">
            <a:avLst/>
          </a:prstGeom>
        </p:spPr>
        <p:txBody>
          <a:bodyPr vert="horz" wrap="square" lIns="91136" tIns="45566" rIns="91136" bIns="4556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260A5CC-5D47-46FF-A804-BA4E424BCDE3}" type="slidenum">
              <a:rPr lang="ja-JP" altLang="en-US">
                <a:latin typeface="ＭＳ Ｐゴシック" panose="020B0600070205080204" pitchFamily="50" charset="-128"/>
              </a:rPr>
              <a:pPr>
                <a:defRPr/>
              </a:pPr>
              <a:t>‹#›</a:t>
            </a:fld>
            <a:endParaRPr lang="ja-JP" altLang="en-US" dirty="0">
              <a:latin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26140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5" y="1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1" tIns="45532" rIns="91061" bIns="4553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ＭＳ Ｐゴシック" panose="020B0600070205080204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52" y="1"/>
            <a:ext cx="2949576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1" tIns="45532" rIns="91061" bIns="4553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ＭＳ Ｐゴシック" panose="020B0600070205080204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6125"/>
            <a:ext cx="66230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5" y="4721235"/>
            <a:ext cx="5448300" cy="447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1" tIns="45532" rIns="91061" bIns="455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dirty="0"/>
              <a:t>マスタ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5" y="9440892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1" tIns="45532" rIns="91061" bIns="4553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ＭＳ Ｐゴシック" panose="020B0600070205080204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52" y="9440892"/>
            <a:ext cx="2949576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1" tIns="45532" rIns="91061" bIns="4553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74BB4A6-2A10-49A9-8427-7D1EF49CCD12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78204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ＭＳ Ｐゴシック" panose="020B0600070205080204" pitchFamily="50" charset="-128"/>
        <a:ea typeface="ＭＳ Ｐ明朝" pitchFamily="18" charset="-128"/>
        <a:cs typeface="+mn-cs"/>
      </a:defRPr>
    </a:lvl1pPr>
    <a:lvl2pPr marL="382588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ＭＳ Ｐゴシック" panose="020B0600070205080204" pitchFamily="50" charset="-128"/>
        <a:ea typeface="ＭＳ Ｐ明朝" pitchFamily="18" charset="-128"/>
        <a:cs typeface="+mn-cs"/>
      </a:defRPr>
    </a:lvl2pPr>
    <a:lvl3pPr marL="773113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ＭＳ Ｐゴシック" panose="020B0600070205080204" pitchFamily="50" charset="-128"/>
        <a:ea typeface="ＭＳ Ｐ明朝" pitchFamily="18" charset="-128"/>
        <a:cs typeface="+mn-cs"/>
      </a:defRPr>
    </a:lvl3pPr>
    <a:lvl4pPr marL="1162050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ＭＳ Ｐゴシック" panose="020B0600070205080204" pitchFamily="50" charset="-128"/>
        <a:ea typeface="ＭＳ Ｐ明朝" pitchFamily="18" charset="-128"/>
        <a:cs typeface="+mn-cs"/>
      </a:defRPr>
    </a:lvl4pPr>
    <a:lvl5pPr marL="1552575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ＭＳ Ｐゴシック" panose="020B0600070205080204" pitchFamily="50" charset="-128"/>
        <a:ea typeface="ＭＳ Ｐ明朝" pitchFamily="18" charset="-128"/>
        <a:cs typeface="+mn-cs"/>
      </a:defRPr>
    </a:lvl5pPr>
    <a:lvl6pPr marL="1947285" algn="l" defTabSz="778913" rtl="0" eaLnBrk="1" latinLnBrk="0" hangingPunct="1">
      <a:defRPr kumimoji="1" sz="1000" kern="1200">
        <a:solidFill>
          <a:schemeClr val="tx1"/>
        </a:solidFill>
        <a:latin typeface="+mn-lt"/>
        <a:ea typeface="+mn-ea"/>
        <a:cs typeface="+mn-cs"/>
      </a:defRPr>
    </a:lvl6pPr>
    <a:lvl7pPr marL="2336740" algn="l" defTabSz="778913" rtl="0" eaLnBrk="1" latinLnBrk="0" hangingPunct="1">
      <a:defRPr kumimoji="1" sz="1000" kern="1200">
        <a:solidFill>
          <a:schemeClr val="tx1"/>
        </a:solidFill>
        <a:latin typeface="+mn-lt"/>
        <a:ea typeface="+mn-ea"/>
        <a:cs typeface="+mn-cs"/>
      </a:defRPr>
    </a:lvl7pPr>
    <a:lvl8pPr marL="2726198" algn="l" defTabSz="778913" rtl="0" eaLnBrk="1" latinLnBrk="0" hangingPunct="1">
      <a:defRPr kumimoji="1" sz="1000" kern="1200">
        <a:solidFill>
          <a:schemeClr val="tx1"/>
        </a:solidFill>
        <a:latin typeface="+mn-lt"/>
        <a:ea typeface="+mn-ea"/>
        <a:cs typeface="+mn-cs"/>
      </a:defRPr>
    </a:lvl8pPr>
    <a:lvl9pPr marL="3115656" algn="l" defTabSz="778913" rtl="0" eaLnBrk="1" latinLnBrk="0" hangingPunct="1">
      <a:defRPr kumimoji="1"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1441"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4BB4A6-2A10-49A9-8427-7D1EF49CCD12}" type="slidenum">
              <a:rPr lang="en-US" altLang="ja-JP" smtClean="0"/>
              <a:pPr>
                <a:defRPr/>
              </a:pPr>
              <a:t>56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4000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-3175" y="263525"/>
            <a:ext cx="6265863" cy="3525838"/>
          </a:xfrm>
          <a:ln/>
        </p:spPr>
      </p:sp>
      <p:sp>
        <p:nvSpPr>
          <p:cNvPr id="8195" name="ノート プレースホルダ 2"/>
          <p:cNvSpPr>
            <a:spLocks noGrp="1"/>
          </p:cNvSpPr>
          <p:nvPr>
            <p:ph type="body" idx="1"/>
          </p:nvPr>
        </p:nvSpPr>
        <p:spPr>
          <a:xfrm>
            <a:off x="628779" y="4995062"/>
            <a:ext cx="5229138" cy="2618376"/>
          </a:xfr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877913">
              <a:defRPr/>
            </a:pPr>
            <a:endParaRPr lang="en-US" altLang="ja-JP" dirty="0"/>
          </a:p>
        </p:txBody>
      </p:sp>
      <p:sp>
        <p:nvSpPr>
          <p:cNvPr id="8196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09709">
              <a:spcBef>
                <a:spcPct val="30000"/>
              </a:spcBef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694878" indent="-266467" defTabSz="809709">
              <a:spcBef>
                <a:spcPct val="30000"/>
              </a:spcBef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68816" indent="-213471" defTabSz="809709">
              <a:spcBef>
                <a:spcPct val="30000"/>
              </a:spcBef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495753" indent="-213471" defTabSz="809709">
              <a:spcBef>
                <a:spcPct val="30000"/>
              </a:spcBef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24164" indent="-213471" defTabSz="809709">
              <a:spcBef>
                <a:spcPct val="30000"/>
              </a:spcBef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348158" indent="-213471" defTabSz="809709" eaLnBrk="0" fontAlgn="base" hangingPunct="0">
              <a:spcBef>
                <a:spcPct val="3000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772156" indent="-213471" defTabSz="809709" eaLnBrk="0" fontAlgn="base" hangingPunct="0">
              <a:spcBef>
                <a:spcPct val="3000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196146" indent="-213471" defTabSz="809709" eaLnBrk="0" fontAlgn="base" hangingPunct="0">
              <a:spcBef>
                <a:spcPct val="3000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620138" indent="-213471" defTabSz="809709" eaLnBrk="0" fontAlgn="base" hangingPunct="0">
              <a:spcBef>
                <a:spcPct val="3000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6014EF6A-5DEE-4C73-A0FF-B66EDD81647A}" type="slidenum">
              <a:rPr lang="en-US" altLang="ja-JP" sz="120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57</a:t>
            </a:fld>
            <a:endParaRPr lang="en-US" altLang="ja-JP" sz="12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4298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3" y="1597820"/>
            <a:ext cx="7772400" cy="1102519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3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89456" indent="0" algn="ctr">
              <a:buNone/>
              <a:defRPr/>
            </a:lvl2pPr>
            <a:lvl3pPr marL="778913" indent="0" algn="ctr">
              <a:buNone/>
              <a:defRPr/>
            </a:lvl3pPr>
            <a:lvl4pPr marL="1168371" indent="0" algn="ctr">
              <a:buNone/>
              <a:defRPr/>
            </a:lvl4pPr>
            <a:lvl5pPr marL="1557827" indent="0" algn="ctr">
              <a:buNone/>
              <a:defRPr/>
            </a:lvl5pPr>
            <a:lvl6pPr marL="1947285" indent="0" algn="ctr">
              <a:buNone/>
              <a:defRPr/>
            </a:lvl6pPr>
            <a:lvl7pPr marL="2336740" indent="0" algn="ctr">
              <a:buNone/>
              <a:defRPr/>
            </a:lvl7pPr>
            <a:lvl8pPr marL="2726198" indent="0" algn="ctr">
              <a:buNone/>
              <a:defRPr/>
            </a:lvl8pPr>
            <a:lvl9pPr marL="3115656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A7679-89D8-4093-BDFB-D9D6987A661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82476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586B3-01B7-4A80-AE52-7936C89DC6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7895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57400" cy="4388644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05983"/>
            <a:ext cx="6019800" cy="4388644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FBE15-69C8-49BD-8060-A3D6AB06BBF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093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CEDE1-20D2-4FE2-A720-8EC76CD24E7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15277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80"/>
            <a:ext cx="7772400" cy="1021556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9456" indent="0">
              <a:buNone/>
              <a:defRPr sz="1600"/>
            </a:lvl2pPr>
            <a:lvl3pPr marL="778913" indent="0">
              <a:buNone/>
              <a:defRPr sz="1300"/>
            </a:lvl3pPr>
            <a:lvl4pPr marL="1168371" indent="0">
              <a:buNone/>
              <a:defRPr sz="1200"/>
            </a:lvl4pPr>
            <a:lvl5pPr marL="1557827" indent="0">
              <a:buNone/>
              <a:defRPr sz="1200"/>
            </a:lvl5pPr>
            <a:lvl6pPr marL="1947285" indent="0">
              <a:buNone/>
              <a:defRPr sz="1200"/>
            </a:lvl6pPr>
            <a:lvl7pPr marL="2336740" indent="0">
              <a:buNone/>
              <a:defRPr sz="1200"/>
            </a:lvl7pPr>
            <a:lvl8pPr marL="2726198" indent="0">
              <a:buNone/>
              <a:defRPr sz="1200"/>
            </a:lvl8pPr>
            <a:lvl9pPr marL="3115656" indent="0">
              <a:buNone/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696C6-680E-4455-9AB7-56E6F3DECCC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95201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1" y="1200153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200153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F99E38-4744-40F8-9E19-E27EEB80ED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72705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2" y="1151334"/>
            <a:ext cx="4040187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9456" indent="0">
              <a:buNone/>
              <a:defRPr sz="1700" b="1"/>
            </a:lvl2pPr>
            <a:lvl3pPr marL="778913" indent="0">
              <a:buNone/>
              <a:defRPr sz="1600" b="1"/>
            </a:lvl3pPr>
            <a:lvl4pPr marL="1168371" indent="0">
              <a:buNone/>
              <a:defRPr sz="1300" b="1"/>
            </a:lvl4pPr>
            <a:lvl5pPr marL="1557827" indent="0">
              <a:buNone/>
              <a:defRPr sz="1300" b="1"/>
            </a:lvl5pPr>
            <a:lvl6pPr marL="1947285" indent="0">
              <a:buNone/>
              <a:defRPr sz="1300" b="1"/>
            </a:lvl6pPr>
            <a:lvl7pPr marL="2336740" indent="0">
              <a:buNone/>
              <a:defRPr sz="1300" b="1"/>
            </a:lvl7pPr>
            <a:lvl8pPr marL="2726198" indent="0">
              <a:buNone/>
              <a:defRPr sz="1300" b="1"/>
            </a:lvl8pPr>
            <a:lvl9pPr marL="3115656" indent="0">
              <a:buNone/>
              <a:defRPr sz="13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7" cy="2963466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9" y="1151334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9456" indent="0">
              <a:buNone/>
              <a:defRPr sz="1700" b="1"/>
            </a:lvl2pPr>
            <a:lvl3pPr marL="778913" indent="0">
              <a:buNone/>
              <a:defRPr sz="1600" b="1"/>
            </a:lvl3pPr>
            <a:lvl4pPr marL="1168371" indent="0">
              <a:buNone/>
              <a:defRPr sz="1300" b="1"/>
            </a:lvl4pPr>
            <a:lvl5pPr marL="1557827" indent="0">
              <a:buNone/>
              <a:defRPr sz="1300" b="1"/>
            </a:lvl5pPr>
            <a:lvl6pPr marL="1947285" indent="0">
              <a:buNone/>
              <a:defRPr sz="1300" b="1"/>
            </a:lvl6pPr>
            <a:lvl7pPr marL="2336740" indent="0">
              <a:buNone/>
              <a:defRPr sz="1300" b="1"/>
            </a:lvl7pPr>
            <a:lvl8pPr marL="2726198" indent="0">
              <a:buNone/>
              <a:defRPr sz="1300" b="1"/>
            </a:lvl8pPr>
            <a:lvl9pPr marL="3115656" indent="0">
              <a:buNone/>
              <a:defRPr sz="13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9" y="1631156"/>
            <a:ext cx="4041775" cy="2963466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10559-35D9-486F-BFAA-6CD500E32A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9462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45DDF-DF75-44C1-9926-12A2B7E907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89757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2DCCE-2328-4EE7-B47C-8DACD135FF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5800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4789"/>
            <a:ext cx="3008313" cy="871537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5" y="204793"/>
            <a:ext cx="5111750" cy="43898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076328"/>
            <a:ext cx="3008313" cy="3518297"/>
          </a:xfrm>
        </p:spPr>
        <p:txBody>
          <a:bodyPr/>
          <a:lstStyle>
            <a:lvl1pPr marL="0" indent="0">
              <a:buNone/>
              <a:defRPr sz="1200"/>
            </a:lvl1pPr>
            <a:lvl2pPr marL="389456" indent="0">
              <a:buNone/>
              <a:defRPr sz="1000"/>
            </a:lvl2pPr>
            <a:lvl3pPr marL="778913" indent="0">
              <a:buNone/>
              <a:defRPr sz="800"/>
            </a:lvl3pPr>
            <a:lvl4pPr marL="1168371" indent="0">
              <a:buNone/>
              <a:defRPr sz="700"/>
            </a:lvl4pPr>
            <a:lvl5pPr marL="1557827" indent="0">
              <a:buNone/>
              <a:defRPr sz="700"/>
            </a:lvl5pPr>
            <a:lvl6pPr marL="1947285" indent="0">
              <a:buNone/>
              <a:defRPr sz="700"/>
            </a:lvl6pPr>
            <a:lvl7pPr marL="2336740" indent="0">
              <a:buNone/>
              <a:defRPr sz="700"/>
            </a:lvl7pPr>
            <a:lvl8pPr marL="2726198" indent="0">
              <a:buNone/>
              <a:defRPr sz="700"/>
            </a:lvl8pPr>
            <a:lvl9pPr marL="3115656" indent="0">
              <a:buNone/>
              <a:defRPr sz="7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67237-26AF-4C83-9B05-38B7261C5DA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9217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7" y="3600449"/>
            <a:ext cx="5486400" cy="425054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7" y="459581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389456" indent="0">
              <a:buNone/>
              <a:defRPr sz="2400"/>
            </a:lvl2pPr>
            <a:lvl3pPr marL="778913" indent="0">
              <a:buNone/>
              <a:defRPr sz="2000"/>
            </a:lvl3pPr>
            <a:lvl4pPr marL="1168371" indent="0">
              <a:buNone/>
              <a:defRPr sz="1700"/>
            </a:lvl4pPr>
            <a:lvl5pPr marL="1557827" indent="0">
              <a:buNone/>
              <a:defRPr sz="1700"/>
            </a:lvl5pPr>
            <a:lvl6pPr marL="1947285" indent="0">
              <a:buNone/>
              <a:defRPr sz="1700"/>
            </a:lvl6pPr>
            <a:lvl7pPr marL="2336740" indent="0">
              <a:buNone/>
              <a:defRPr sz="1700"/>
            </a:lvl7pPr>
            <a:lvl8pPr marL="2726198" indent="0">
              <a:buNone/>
              <a:defRPr sz="1700"/>
            </a:lvl8pPr>
            <a:lvl9pPr marL="3115656" indent="0">
              <a:buNone/>
              <a:defRPr sz="17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7" y="4025504"/>
            <a:ext cx="5486400" cy="603647"/>
          </a:xfrm>
        </p:spPr>
        <p:txBody>
          <a:bodyPr/>
          <a:lstStyle>
            <a:lvl1pPr marL="0" indent="0">
              <a:buNone/>
              <a:defRPr sz="1200"/>
            </a:lvl1pPr>
            <a:lvl2pPr marL="389456" indent="0">
              <a:buNone/>
              <a:defRPr sz="1000"/>
            </a:lvl2pPr>
            <a:lvl3pPr marL="778913" indent="0">
              <a:buNone/>
              <a:defRPr sz="800"/>
            </a:lvl3pPr>
            <a:lvl4pPr marL="1168371" indent="0">
              <a:buNone/>
              <a:defRPr sz="700"/>
            </a:lvl4pPr>
            <a:lvl5pPr marL="1557827" indent="0">
              <a:buNone/>
              <a:defRPr sz="700"/>
            </a:lvl5pPr>
            <a:lvl6pPr marL="1947285" indent="0">
              <a:buNone/>
              <a:defRPr sz="700"/>
            </a:lvl6pPr>
            <a:lvl7pPr marL="2336740" indent="0">
              <a:buNone/>
              <a:defRPr sz="700"/>
            </a:lvl7pPr>
            <a:lvl8pPr marL="2726198" indent="0">
              <a:buNone/>
              <a:defRPr sz="700"/>
            </a:lvl8pPr>
            <a:lvl9pPr marL="3115656" indent="0">
              <a:buNone/>
              <a:defRPr sz="7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88B69-BEAE-4B59-911D-15A415D4DD5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310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7891" tIns="38946" rIns="77891" bIns="389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7891" tIns="38946" rIns="77891" bIns="389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125"/>
            <a:ext cx="213360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7891" tIns="38946" rIns="77891" bIns="3894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ＭＳ Ｐゴシック" panose="020B0600070205080204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125"/>
            <a:ext cx="289560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7891" tIns="38946" rIns="77891" bIns="38946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ＭＳ Ｐゴシック" panose="020B0600070205080204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125"/>
            <a:ext cx="213360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7891" tIns="38946" rIns="77891" bIns="3894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55BD0814-9702-45D6-91BE-7A9ABF1780D2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ＭＳ Ｐゴシック" panose="020B0600070205080204" pitchFamily="50" charset="-128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389456" algn="ctr" rtl="0" fontAlgn="base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778913" algn="ctr" rtl="0" fontAlgn="base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168371" algn="ctr" rtl="0" fontAlgn="base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557827" algn="ctr" rtl="0" fontAlgn="base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ＭＳ Ｐゴシック" panose="020B0600070205080204" pitchFamily="50" charset="-128"/>
          <a:ea typeface="+mn-ea"/>
          <a:cs typeface="+mn-cs"/>
        </a:defRPr>
      </a:lvl1pPr>
      <a:lvl2pPr marL="627063" indent="-236538" algn="l" rtl="0" eaLnBrk="0" fontAlgn="base" hangingPunct="0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latin typeface="ＭＳ Ｐゴシック" panose="020B0600070205080204" pitchFamily="50" charset="-128"/>
          <a:ea typeface="+mn-ea"/>
        </a:defRPr>
      </a:lvl2pPr>
      <a:lvl3pPr marL="968375" indent="-188913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ＭＳ Ｐゴシック" panose="020B0600070205080204" pitchFamily="50" charset="-128"/>
          <a:ea typeface="+mn-ea"/>
        </a:defRPr>
      </a:lvl3pPr>
      <a:lvl4pPr marL="1357313" indent="-188913" algn="l" rtl="0" eaLnBrk="0" fontAlgn="base" hangingPunct="0">
        <a:spcBef>
          <a:spcPct val="20000"/>
        </a:spcBef>
        <a:spcAft>
          <a:spcPct val="0"/>
        </a:spcAft>
        <a:buChar char="–"/>
        <a:defRPr kumimoji="1" sz="1700">
          <a:solidFill>
            <a:schemeClr val="tx1"/>
          </a:solidFill>
          <a:latin typeface="ＭＳ Ｐゴシック" panose="020B0600070205080204" pitchFamily="50" charset="-128"/>
          <a:ea typeface="+mn-ea"/>
        </a:defRPr>
      </a:lvl4pPr>
      <a:lvl5pPr marL="1747838" indent="-188913" algn="l" rtl="0" eaLnBrk="0" fontAlgn="base" hangingPunct="0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ＭＳ Ｐゴシック" panose="020B0600070205080204" pitchFamily="50" charset="-128"/>
          <a:ea typeface="+mn-ea"/>
        </a:defRPr>
      </a:lvl5pPr>
      <a:lvl6pPr marL="2142013" indent="-194728" algn="l" rtl="0" fontAlgn="base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+mn-lt"/>
          <a:ea typeface="+mn-ea"/>
        </a:defRPr>
      </a:lvl6pPr>
      <a:lvl7pPr marL="2531469" indent="-194728" algn="l" rtl="0" fontAlgn="base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+mn-lt"/>
          <a:ea typeface="+mn-ea"/>
        </a:defRPr>
      </a:lvl7pPr>
      <a:lvl8pPr marL="2920928" indent="-194728" algn="l" rtl="0" fontAlgn="base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+mn-lt"/>
          <a:ea typeface="+mn-ea"/>
        </a:defRPr>
      </a:lvl8pPr>
      <a:lvl9pPr marL="3310386" indent="-194728" algn="l" rtl="0" fontAlgn="base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89456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78913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371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7827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47285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36740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26198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15656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1531938"/>
            <a:ext cx="9144000" cy="118903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0000">
                <a:srgbClr val="000099"/>
              </a:gs>
              <a:gs pos="80000">
                <a:srgbClr val="000099"/>
              </a:gs>
              <a:gs pos="100000">
                <a:schemeClr val="bg1"/>
              </a:gs>
            </a:gsLst>
            <a:lin ang="10800000" scaled="1"/>
            <a:tileRect/>
          </a:gradFill>
          <a:ln w="38100" algn="ctr">
            <a:noFill/>
            <a:miter lim="800000"/>
            <a:headEnd/>
            <a:tailEnd/>
          </a:ln>
          <a:effectLst/>
        </p:spPr>
        <p:txBody>
          <a:bodyPr wrap="none" lIns="77928" tIns="38964" rIns="77928" bIns="38964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ＭＳ Ｐゴシック" panose="020B0600070205080204" pitchFamily="50" charset="-128"/>
                <a:ea typeface="HG創英角ｺﾞｼｯｸUB" pitchFamily="49" charset="-128"/>
                <a:cs typeface="+mn-cs"/>
              </a:rPr>
              <a:t>７．未来へつなぐ市政改革</a:t>
            </a:r>
          </a:p>
        </p:txBody>
      </p:sp>
    </p:spTree>
    <p:extLst>
      <p:ext uri="{BB962C8B-B14F-4D97-AF65-F5344CB8AC3E}">
        <p14:creationId xmlns:p14="http://schemas.microsoft.com/office/powerpoint/2010/main" val="3558095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-1588" y="-4763"/>
            <a:ext cx="9145588" cy="476251"/>
          </a:xfrm>
          <a:prstGeom prst="rect">
            <a:avLst/>
          </a:prstGeom>
          <a:gradFill flip="none" rotWithShape="1">
            <a:gsLst>
              <a:gs pos="40000">
                <a:srgbClr val="000099"/>
              </a:gs>
              <a:gs pos="90000">
                <a:schemeClr val="bg1"/>
              </a:gs>
            </a:gsLst>
            <a:lin ang="0" scaled="1"/>
            <a:tileRect/>
          </a:gradFill>
          <a:ln w="38100" algn="ctr">
            <a:noFill/>
            <a:miter lim="800000"/>
            <a:headEnd/>
            <a:tailEnd/>
          </a:ln>
          <a:effectLst/>
        </p:spPr>
        <p:txBody>
          <a:bodyPr wrap="none" lIns="77929" tIns="38964" rIns="77929" bIns="38964" anchor="ctr"/>
          <a:lstStyle/>
          <a:p>
            <a:pPr eaLnBrk="1" hangingPunct="1">
              <a:defRPr/>
            </a:pPr>
            <a:r>
              <a:rPr lang="ja-JP" alt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HG創英角ｺﾞｼｯｸUB" pitchFamily="49" charset="-128"/>
              </a:rPr>
              <a:t>市政改革の取組の推進</a:t>
            </a:r>
            <a:endParaRPr lang="en-US" altLang="ja-JP" sz="2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Ｐゴシック" panose="020B0600070205080204" pitchFamily="50" charset="-128"/>
              <a:ea typeface="HG創英角ｺﾞｼｯｸUB" pitchFamily="49" charset="-128"/>
            </a:endParaRPr>
          </a:p>
        </p:txBody>
      </p:sp>
      <p:sp>
        <p:nvSpPr>
          <p:cNvPr id="31" name="二等辺三角形 30"/>
          <p:cNvSpPr/>
          <p:nvPr/>
        </p:nvSpPr>
        <p:spPr>
          <a:xfrm rot="10800000" flipV="1">
            <a:off x="2614669" y="1663225"/>
            <a:ext cx="3796263" cy="187618"/>
          </a:xfrm>
          <a:prstGeom prst="triangle">
            <a:avLst>
              <a:gd name="adj" fmla="val 49293"/>
            </a:avLst>
          </a:prstGeom>
          <a:solidFill>
            <a:srgbClr val="6666FF"/>
          </a:solidFill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269" dirty="0">
              <a:latin typeface="ＭＳ Ｐゴシック" panose="020B0600070205080204" pitchFamily="50" charset="-128"/>
            </a:endParaRPr>
          </a:p>
        </p:txBody>
      </p:sp>
      <p:sp>
        <p:nvSpPr>
          <p:cNvPr id="30" name="スライド番号プレースホルダー 1"/>
          <p:cNvSpPr txBox="1">
            <a:spLocks/>
          </p:cNvSpPr>
          <p:nvPr/>
        </p:nvSpPr>
        <p:spPr bwMode="auto">
          <a:xfrm>
            <a:off x="6921338" y="4679713"/>
            <a:ext cx="2133600" cy="356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7891" tIns="38946" rIns="77891" bIns="38946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382588" indent="-41275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773113" indent="-90488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162050" indent="-138113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552575" indent="-187325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>
              <a:defRPr/>
            </a:pPr>
            <a:fld id="{DF02A8D5-4445-42C3-AD70-D9CC07E8251C}" type="slidenum">
              <a:rPr lang="en-US" altLang="ja-JP" sz="20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</a:rPr>
              <a:pPr>
                <a:defRPr/>
              </a:pPr>
              <a:t>57</a:t>
            </a:fld>
            <a:endParaRPr lang="en-US" altLang="ja-JP" sz="2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Ｐゴシック" panose="020B0600070205080204" pitchFamily="50" charset="-128"/>
            </a:endParaRPr>
          </a:p>
        </p:txBody>
      </p:sp>
      <p:sp>
        <p:nvSpPr>
          <p:cNvPr id="23" name="AutoShape 6"/>
          <p:cNvSpPr>
            <a:spLocks noChangeArrowheads="1"/>
          </p:cNvSpPr>
          <p:nvPr/>
        </p:nvSpPr>
        <p:spPr bwMode="auto">
          <a:xfrm>
            <a:off x="409036" y="2026269"/>
            <a:ext cx="8209119" cy="2141977"/>
          </a:xfrm>
          <a:prstGeom prst="roundRect">
            <a:avLst>
              <a:gd name="adj" fmla="val 7373"/>
            </a:avLst>
          </a:prstGeom>
          <a:solidFill>
            <a:srgbClr val="6666FF"/>
          </a:solidFill>
          <a:ln w="22225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77929" tIns="38964" rIns="77929" bIns="38964" anchor="ctr"/>
          <a:lstStyle/>
          <a:p>
            <a:pPr algn="ctr" eaLnBrk="1" hangingPunct="1">
              <a:defRPr/>
            </a:pPr>
            <a:endParaRPr lang="ja-JP" altLang="en-US" b="1" dirty="0">
              <a:solidFill>
                <a:srgbClr val="000099"/>
              </a:solidFill>
              <a:effectLst>
                <a:outerShdw blurRad="38100" dist="38100" dir="2700000" algn="tl">
                  <a:srgbClr val="99CCFF">
                    <a:alpha val="43000"/>
                  </a:srgbClr>
                </a:outerShdw>
              </a:effectLst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4" name="角丸四角形 52">
            <a:extLst>
              <a:ext uri="{FF2B5EF4-FFF2-40B4-BE49-F238E27FC236}">
                <a16:creationId xmlns:a16="http://schemas.microsoft.com/office/drawing/2014/main" id="{8039E624-ECFE-C690-0803-AB803653C1F0}"/>
              </a:ext>
            </a:extLst>
          </p:cNvPr>
          <p:cNvSpPr>
            <a:spLocks/>
          </p:cNvSpPr>
          <p:nvPr/>
        </p:nvSpPr>
        <p:spPr>
          <a:xfrm>
            <a:off x="591175" y="2480763"/>
            <a:ext cx="3780000" cy="415178"/>
          </a:xfrm>
          <a:prstGeom prst="roundRect">
            <a:avLst>
              <a:gd name="adj" fmla="val 13855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000" tIns="86400" rIns="0" bIns="48000" anchor="ctr" anchorCtr="0">
            <a:spAutoFit/>
          </a:bodyPr>
          <a:lstStyle/>
          <a:p>
            <a:pPr marL="1553594" indent="-1553594">
              <a:lnSpc>
                <a:spcPts val="2000"/>
              </a:lnSpc>
            </a:pPr>
            <a:r>
              <a:rPr lang="en-US" altLang="ja-JP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取組方針</a:t>
            </a:r>
            <a:r>
              <a:rPr lang="en-US" altLang="ja-JP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ＤＸの推進</a:t>
            </a:r>
            <a:endParaRPr lang="en-US" altLang="ja-JP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角丸四角形 52">
            <a:extLst>
              <a:ext uri="{FF2B5EF4-FFF2-40B4-BE49-F238E27FC236}">
                <a16:creationId xmlns:a16="http://schemas.microsoft.com/office/drawing/2014/main" id="{C319C579-CDA5-8536-D6D4-964D558EA92C}"/>
              </a:ext>
            </a:extLst>
          </p:cNvPr>
          <p:cNvSpPr>
            <a:spLocks/>
          </p:cNvSpPr>
          <p:nvPr/>
        </p:nvSpPr>
        <p:spPr>
          <a:xfrm>
            <a:off x="4693933" y="2478394"/>
            <a:ext cx="3780000" cy="415178"/>
          </a:xfrm>
          <a:prstGeom prst="roundRect">
            <a:avLst>
              <a:gd name="adj" fmla="val 13855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000" tIns="86400" rIns="0" bIns="48000" anchor="ctr" anchorCtr="0">
            <a:spAutoFit/>
          </a:bodyPr>
          <a:lstStyle/>
          <a:p>
            <a:pPr marL="1553594" indent="-1553594">
              <a:lnSpc>
                <a:spcPts val="2000"/>
              </a:lnSpc>
            </a:pPr>
            <a:r>
              <a:rPr lang="en-US" altLang="ja-JP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取組方針</a:t>
            </a:r>
            <a:r>
              <a:rPr lang="en-US" altLang="ja-JP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働き方改革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角丸四角形 52">
            <a:extLst>
              <a:ext uri="{FF2B5EF4-FFF2-40B4-BE49-F238E27FC236}">
                <a16:creationId xmlns:a16="http://schemas.microsoft.com/office/drawing/2014/main" id="{FCC57ABF-4F15-0669-910A-CE639896F7C2}"/>
              </a:ext>
            </a:extLst>
          </p:cNvPr>
          <p:cNvSpPr>
            <a:spLocks/>
          </p:cNvSpPr>
          <p:nvPr/>
        </p:nvSpPr>
        <p:spPr>
          <a:xfrm>
            <a:off x="4693933" y="3006136"/>
            <a:ext cx="3780000" cy="415178"/>
          </a:xfrm>
          <a:prstGeom prst="roundRect">
            <a:avLst>
              <a:gd name="adj" fmla="val 13855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000" tIns="86400" rIns="0" bIns="48000" anchor="ctr" anchorCtr="0">
            <a:spAutoFit/>
          </a:bodyPr>
          <a:lstStyle/>
          <a:p>
            <a:pPr marL="1553594" indent="-1553594">
              <a:lnSpc>
                <a:spcPts val="2000"/>
              </a:lnSpc>
            </a:pPr>
            <a:r>
              <a:rPr lang="en-US" altLang="ja-JP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取組方針</a:t>
            </a:r>
            <a:r>
              <a:rPr lang="en-US" altLang="ja-JP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ニア・イズ・ベターの徹底</a:t>
            </a:r>
            <a:endParaRPr lang="en-US" altLang="ja-JP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角丸四角形 52">
            <a:extLst>
              <a:ext uri="{FF2B5EF4-FFF2-40B4-BE49-F238E27FC236}">
                <a16:creationId xmlns:a16="http://schemas.microsoft.com/office/drawing/2014/main" id="{8F2ABFE2-EECD-13CF-3652-FB7FDF79FBA6}"/>
              </a:ext>
            </a:extLst>
          </p:cNvPr>
          <p:cNvSpPr>
            <a:spLocks/>
          </p:cNvSpPr>
          <p:nvPr/>
        </p:nvSpPr>
        <p:spPr>
          <a:xfrm>
            <a:off x="591175" y="3015669"/>
            <a:ext cx="3780000" cy="414000"/>
          </a:xfrm>
          <a:prstGeom prst="roundRect">
            <a:avLst>
              <a:gd name="adj" fmla="val 13855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000" tIns="86400" rIns="0" bIns="48000" anchor="ctr" anchorCtr="0">
            <a:spAutoFit/>
          </a:bodyPr>
          <a:lstStyle/>
          <a:p>
            <a:pPr marL="1553594" indent="-1553594">
              <a:lnSpc>
                <a:spcPts val="2000"/>
              </a:lnSpc>
            </a:pPr>
            <a:r>
              <a:rPr lang="en-US" altLang="ja-JP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取組方針</a:t>
            </a:r>
            <a:r>
              <a:rPr lang="en-US" altLang="ja-JP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官民連携の推進</a:t>
            </a:r>
            <a:endParaRPr lang="en-US" altLang="ja-JP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角丸四角形 52">
            <a:extLst>
              <a:ext uri="{FF2B5EF4-FFF2-40B4-BE49-F238E27FC236}">
                <a16:creationId xmlns:a16="http://schemas.microsoft.com/office/drawing/2014/main" id="{9130E9D6-EBDE-3126-1F2D-E6439AACD4AD}"/>
              </a:ext>
            </a:extLst>
          </p:cNvPr>
          <p:cNvSpPr>
            <a:spLocks/>
          </p:cNvSpPr>
          <p:nvPr/>
        </p:nvSpPr>
        <p:spPr>
          <a:xfrm>
            <a:off x="591175" y="3536865"/>
            <a:ext cx="3780000" cy="414000"/>
          </a:xfrm>
          <a:prstGeom prst="roundRect">
            <a:avLst>
              <a:gd name="adj" fmla="val 13855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000" tIns="86400" rIns="0" bIns="48000" anchor="ctr" anchorCtr="0">
            <a:spAutoFit/>
          </a:bodyPr>
          <a:lstStyle/>
          <a:p>
            <a:pPr marL="1553594" indent="-1553594">
              <a:lnSpc>
                <a:spcPts val="2000"/>
              </a:lnSpc>
            </a:pPr>
            <a:r>
              <a:rPr lang="en-US" altLang="ja-JP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取組方針</a:t>
            </a:r>
            <a:r>
              <a:rPr lang="en-US" altLang="ja-JP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業務改革の推進</a:t>
            </a:r>
            <a:endParaRPr lang="en-US" altLang="ja-JP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角丸四角形 52">
            <a:extLst>
              <a:ext uri="{FF2B5EF4-FFF2-40B4-BE49-F238E27FC236}">
                <a16:creationId xmlns:a16="http://schemas.microsoft.com/office/drawing/2014/main" id="{5021F168-B7A1-3155-F98E-27D82A811C3C}"/>
              </a:ext>
            </a:extLst>
          </p:cNvPr>
          <p:cNvSpPr>
            <a:spLocks/>
          </p:cNvSpPr>
          <p:nvPr/>
        </p:nvSpPr>
        <p:spPr>
          <a:xfrm>
            <a:off x="4693933" y="3533878"/>
            <a:ext cx="3780000" cy="414000"/>
          </a:xfrm>
          <a:prstGeom prst="roundRect">
            <a:avLst>
              <a:gd name="adj" fmla="val 13855"/>
            </a:avLst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000" tIns="86400" rIns="0" bIns="48000" anchor="ctr" anchorCtr="0">
            <a:spAutoFit/>
          </a:bodyPr>
          <a:lstStyle/>
          <a:p>
            <a:pPr marL="1553594" indent="-1553594">
              <a:lnSpc>
                <a:spcPts val="2000"/>
              </a:lnSpc>
            </a:pPr>
            <a:r>
              <a:rPr lang="en-US" altLang="ja-JP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取組方針</a:t>
            </a:r>
            <a:r>
              <a:rPr lang="en-US" altLang="ja-JP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持続可能な行財政基盤の構築</a:t>
            </a:r>
            <a:endParaRPr lang="en-US" altLang="ja-JP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46C12632-52F4-B0E7-0333-71946360DDD6}"/>
              </a:ext>
            </a:extLst>
          </p:cNvPr>
          <p:cNvSpPr/>
          <p:nvPr/>
        </p:nvSpPr>
        <p:spPr>
          <a:xfrm>
            <a:off x="3385042" y="2096912"/>
            <a:ext cx="2255520" cy="33800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基本方針</a:t>
            </a:r>
          </a:p>
        </p:txBody>
      </p:sp>
      <p:sp>
        <p:nvSpPr>
          <p:cNvPr id="3" name="角丸四角形 40">
            <a:extLst>
              <a:ext uri="{FF2B5EF4-FFF2-40B4-BE49-F238E27FC236}">
                <a16:creationId xmlns:a16="http://schemas.microsoft.com/office/drawing/2014/main" id="{293DF595-29A4-4B87-E131-9B0250E6F79D}"/>
              </a:ext>
            </a:extLst>
          </p:cNvPr>
          <p:cNvSpPr/>
          <p:nvPr/>
        </p:nvSpPr>
        <p:spPr>
          <a:xfrm>
            <a:off x="1977376" y="1192635"/>
            <a:ext cx="5132832" cy="399184"/>
          </a:xfrm>
          <a:prstGeom prst="roundRect">
            <a:avLst/>
          </a:prstGeom>
          <a:solidFill>
            <a:srgbClr val="FFFF99"/>
          </a:solidFill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bIns="36000" anchor="t" anchorCtr="0"/>
          <a:lstStyle/>
          <a:p>
            <a:pPr algn="ctr">
              <a:lnSpc>
                <a:spcPts val="1700"/>
              </a:lnSpc>
              <a:spcBef>
                <a:spcPts val="0"/>
              </a:spcBef>
              <a:defRPr/>
            </a:pPr>
            <a:r>
              <a:rPr lang="ja-JP" altLang="en-US" sz="1800" b="1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「未来へつなぐ市政改革」の実現　</a:t>
            </a:r>
            <a:r>
              <a:rPr lang="ja-JP" altLang="en-US" sz="2000" b="1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946EB9DB-8956-4ABB-2F3C-1E42BD6E46BC}"/>
              </a:ext>
            </a:extLst>
          </p:cNvPr>
          <p:cNvSpPr/>
          <p:nvPr/>
        </p:nvSpPr>
        <p:spPr>
          <a:xfrm>
            <a:off x="488086" y="518557"/>
            <a:ext cx="8130069" cy="53006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5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社会状況の変化による行政課題に的確に対応し、未来へつなぐ市政改革を実現するため</a:t>
            </a:r>
            <a:endParaRPr lang="en-US" altLang="ja-JP" sz="15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5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「新・市政改革プラン」（取組期間：令和６年度～９年度）の取組を推進</a:t>
            </a:r>
          </a:p>
        </p:txBody>
      </p:sp>
      <p:sp>
        <p:nvSpPr>
          <p:cNvPr id="13" name="角丸四角形 26">
            <a:extLst>
              <a:ext uri="{FF2B5EF4-FFF2-40B4-BE49-F238E27FC236}">
                <a16:creationId xmlns:a16="http://schemas.microsoft.com/office/drawing/2014/main" id="{9A08302B-C4BD-6221-B953-5FE9EA249B70}"/>
              </a:ext>
            </a:extLst>
          </p:cNvPr>
          <p:cNvSpPr/>
          <p:nvPr/>
        </p:nvSpPr>
        <p:spPr bwMode="gray">
          <a:xfrm>
            <a:off x="448560" y="4341115"/>
            <a:ext cx="8209119" cy="61747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>
                <a:solidFill>
                  <a:srgbClr val="000000"/>
                </a:solidFill>
                <a:latin typeface="+mj-ea"/>
                <a:ea typeface="+mj-ea"/>
              </a:rPr>
              <a:t>■</a:t>
            </a:r>
            <a:r>
              <a:rPr lang="ja-JP" altLang="en-US" sz="1600" b="1" dirty="0">
                <a:solidFill>
                  <a:schemeClr val="tx1"/>
                </a:solidFill>
                <a:latin typeface="+mj-ea"/>
                <a:ea typeface="+mj-ea"/>
              </a:rPr>
              <a:t>　市政改革の取組の推進　　　　　　　　（  　３００万円）</a:t>
            </a:r>
            <a:endParaRPr lang="en-US" altLang="ja-JP" sz="16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466725" indent="-285750">
              <a:buFont typeface="Wingdings" panose="05000000000000000000" pitchFamily="2" charset="2"/>
              <a:buChar char="Ø"/>
            </a:pPr>
            <a:r>
              <a:rPr lang="ja-JP" altLang="en-US" sz="1400" kern="1100" spc="-40" dirty="0">
                <a:solidFill>
                  <a:schemeClr val="tx1"/>
                </a:solidFill>
                <a:latin typeface="ＭＳ Ｐゴシック" panose="020B0600070205080204" pitchFamily="50" charset="-128"/>
              </a:rPr>
              <a:t>「新・市政改革プラン」に基づき改革の取組を着実に推進</a:t>
            </a:r>
            <a:r>
              <a:rPr lang="ja-JP" altLang="en-US" sz="1400" kern="1100" spc="-40" dirty="0">
                <a:solidFill>
                  <a:schemeClr val="tx1"/>
                </a:solidFill>
                <a:latin typeface="+mn-ea"/>
              </a:rPr>
              <a:t>　</a:t>
            </a:r>
            <a:endParaRPr lang="en-US" altLang="ja-JP" sz="1400" kern="1100" spc="-4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1555135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30039</TotalTime>
  <Words>148</Words>
  <PresentationFormat>画面に合わせる (16:9)</PresentationFormat>
  <Paragraphs>17</Paragraphs>
  <Slides>2</Slides>
  <Notes>2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  <vt:variant>
        <vt:lpstr>目的別スライド ショー</vt:lpstr>
      </vt:variant>
      <vt:variant>
        <vt:i4>1</vt:i4>
      </vt:variant>
    </vt:vector>
  </HeadingPairs>
  <TitlesOfParts>
    <vt:vector size="9" baseType="lpstr">
      <vt:lpstr>Meiryo UI</vt:lpstr>
      <vt:lpstr>ＭＳ Ｐゴシック</vt:lpstr>
      <vt:lpstr>メイリオ</vt:lpstr>
      <vt:lpstr>Arial</vt:lpstr>
      <vt:lpstr>Wingdings</vt:lpstr>
      <vt:lpstr>標準デザイン</vt:lpstr>
      <vt:lpstr>PowerPoint プレゼンテーション</vt:lpstr>
      <vt:lpstr>PowerPoint プレゼンテーション</vt:lpstr>
      <vt:lpstr>Ｒ３市長会見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2026-02-10T08:42:14Z</cp:lastPrinted>
  <dcterms:created xsi:type="dcterms:W3CDTF">2011-01-05T04:40:46Z</dcterms:created>
  <dcterms:modified xsi:type="dcterms:W3CDTF">2026-02-12T09:13:29Z</dcterms:modified>
</cp:coreProperties>
</file>