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</p:sldIdLst>
  <p:sldSz cx="6858000" cy="9144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59" d="100"/>
          <a:sy n="59" d="100"/>
        </p:scale>
        <p:origin x="2597" y="5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44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652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061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78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346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4758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78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29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59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1783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B368F6-6C7C-4255-B98F-46E14D135CA2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9550DF-A3FC-4736-9812-9A7D9E4B64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336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2BA4D11-EE22-1DD9-9C7A-9FD6485C05BE}"/>
              </a:ext>
            </a:extLst>
          </p:cNvPr>
          <p:cNvSpPr txBox="1"/>
          <p:nvPr/>
        </p:nvSpPr>
        <p:spPr>
          <a:xfrm>
            <a:off x="54797" y="121120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報道関係者受付場所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D601E4-B94F-91FD-291D-FFF076B5311A}"/>
              </a:ext>
            </a:extLst>
          </p:cNvPr>
          <p:cNvSpPr txBox="1"/>
          <p:nvPr/>
        </p:nvSpPr>
        <p:spPr>
          <a:xfrm>
            <a:off x="6103851" y="225501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dirty="0"/>
              <a:t>別図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84B255E-9368-B977-7F64-2509EEF57354}"/>
              </a:ext>
            </a:extLst>
          </p:cNvPr>
          <p:cNvSpPr txBox="1"/>
          <p:nvPr/>
        </p:nvSpPr>
        <p:spPr>
          <a:xfrm>
            <a:off x="391017" y="706573"/>
            <a:ext cx="3544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・大阪市消防局１階エントランス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0D0AC48-352D-5C79-3EB8-83E77801F08A}"/>
              </a:ext>
            </a:extLst>
          </p:cNvPr>
          <p:cNvGrpSpPr/>
          <p:nvPr/>
        </p:nvGrpSpPr>
        <p:grpSpPr>
          <a:xfrm>
            <a:off x="164601" y="1700269"/>
            <a:ext cx="6136520" cy="5451829"/>
            <a:chOff x="-1032257" y="1372761"/>
            <a:chExt cx="8586258" cy="6917802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01638A9-C784-1C55-E0D2-96E80028E1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334" t="18336" r="8917" b="23721"/>
            <a:stretch>
              <a:fillRect/>
            </a:stretch>
          </p:blipFill>
          <p:spPr bwMode="auto">
            <a:xfrm rot="16200000">
              <a:off x="322199" y="994411"/>
              <a:ext cx="6238236" cy="822536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4B6D320F-F76A-8C99-1412-A3545BE7DF50}"/>
                </a:ext>
              </a:extLst>
            </p:cNvPr>
            <p:cNvSpPr/>
            <p:nvPr/>
          </p:nvSpPr>
          <p:spPr>
            <a:xfrm>
              <a:off x="2337817" y="3914988"/>
              <a:ext cx="1389888" cy="10783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3FBDFB67-EE4E-48CC-35C7-1A929997F04F}"/>
                </a:ext>
              </a:extLst>
            </p:cNvPr>
            <p:cNvSpPr/>
            <p:nvPr/>
          </p:nvSpPr>
          <p:spPr>
            <a:xfrm>
              <a:off x="2747942" y="3627120"/>
              <a:ext cx="569637" cy="216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4761AB0C-A2C5-0842-FB53-C13B52CB2299}"/>
                </a:ext>
              </a:extLst>
            </p:cNvPr>
            <p:cNvSpPr/>
            <p:nvPr/>
          </p:nvSpPr>
          <p:spPr>
            <a:xfrm>
              <a:off x="2871679" y="2955024"/>
              <a:ext cx="569637" cy="216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D85574CB-268C-04F1-B638-C0D68ED27FFB}"/>
                </a:ext>
              </a:extLst>
            </p:cNvPr>
            <p:cNvSpPr/>
            <p:nvPr/>
          </p:nvSpPr>
          <p:spPr>
            <a:xfrm>
              <a:off x="3536696" y="2846651"/>
              <a:ext cx="569637" cy="216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3105AB80-C5FC-1A8B-79E3-1ED6011A6B27}"/>
                </a:ext>
              </a:extLst>
            </p:cNvPr>
            <p:cNvSpPr/>
            <p:nvPr/>
          </p:nvSpPr>
          <p:spPr>
            <a:xfrm>
              <a:off x="1349250" y="3063397"/>
              <a:ext cx="569637" cy="216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1DA9006C-1D5C-1D16-E859-A285F6E72087}"/>
                </a:ext>
              </a:extLst>
            </p:cNvPr>
            <p:cNvSpPr/>
            <p:nvPr/>
          </p:nvSpPr>
          <p:spPr>
            <a:xfrm>
              <a:off x="2724235" y="2738277"/>
              <a:ext cx="637032" cy="216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E993CC59-3931-FD85-F8AD-1BC6CB23A2FF}"/>
                </a:ext>
              </a:extLst>
            </p:cNvPr>
            <p:cNvSpPr/>
            <p:nvPr/>
          </p:nvSpPr>
          <p:spPr>
            <a:xfrm>
              <a:off x="2786103" y="2378913"/>
              <a:ext cx="513295" cy="4010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AFCA44F3-C107-D354-B550-D42E28406CC5}"/>
                </a:ext>
              </a:extLst>
            </p:cNvPr>
            <p:cNvSpPr/>
            <p:nvPr/>
          </p:nvSpPr>
          <p:spPr>
            <a:xfrm>
              <a:off x="2724235" y="2107287"/>
              <a:ext cx="615021" cy="1524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>
                <a:noFill/>
              </a:endParaRPr>
            </a:p>
          </p:txBody>
        </p:sp>
        <p:sp>
          <p:nvSpPr>
            <p:cNvPr id="26" name="吹き出し: 角を丸めた四角形 25">
              <a:extLst>
                <a:ext uri="{FF2B5EF4-FFF2-40B4-BE49-F238E27FC236}">
                  <a16:creationId xmlns:a16="http://schemas.microsoft.com/office/drawing/2014/main" id="{3A1EAE16-1A7F-A3AF-1504-32DFD6E3DA34}"/>
                </a:ext>
              </a:extLst>
            </p:cNvPr>
            <p:cNvSpPr/>
            <p:nvPr/>
          </p:nvSpPr>
          <p:spPr>
            <a:xfrm>
              <a:off x="2260939" y="4515964"/>
              <a:ext cx="1558205" cy="496664"/>
            </a:xfrm>
            <a:prstGeom prst="wedgeRoundRectCallout">
              <a:avLst>
                <a:gd name="adj1" fmla="val -23737"/>
                <a:gd name="adj2" fmla="val 27767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200" b="1" dirty="0">
                  <a:solidFill>
                    <a:schemeClr val="tx1"/>
                  </a:solidFill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報道関係者受付場所</a:t>
              </a:r>
            </a:p>
          </p:txBody>
        </p:sp>
        <p:sp>
          <p:nvSpPr>
            <p:cNvPr id="27" name="矢印: 下 26">
              <a:extLst>
                <a:ext uri="{FF2B5EF4-FFF2-40B4-BE49-F238E27FC236}">
                  <a16:creationId xmlns:a16="http://schemas.microsoft.com/office/drawing/2014/main" id="{3920CABF-B8CC-115E-F67D-74254EBC63D5}"/>
                </a:ext>
              </a:extLst>
            </p:cNvPr>
            <p:cNvSpPr/>
            <p:nvPr/>
          </p:nvSpPr>
          <p:spPr>
            <a:xfrm>
              <a:off x="2866535" y="1949185"/>
              <a:ext cx="330416" cy="1484532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 dirty="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41D73C2A-C7A5-99FA-F073-1CBBBC62C145}"/>
                </a:ext>
              </a:extLst>
            </p:cNvPr>
            <p:cNvSpPr txBox="1"/>
            <p:nvPr/>
          </p:nvSpPr>
          <p:spPr>
            <a:xfrm>
              <a:off x="2515201" y="3855675"/>
              <a:ext cx="1055095" cy="503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335" dirty="0"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消防局１階</a:t>
              </a:r>
              <a:endParaRPr lang="en-US" altLang="ja-JP" sz="1335" dirty="0">
                <a:latin typeface="BIZ UDP明朝 Medium" panose="02020500000000000000" pitchFamily="18" charset="-128"/>
                <a:ea typeface="BIZ UDP明朝 Medium" panose="02020500000000000000" pitchFamily="18" charset="-128"/>
              </a:endParaRPr>
            </a:p>
            <a:p>
              <a:pPr algn="ctr"/>
              <a:r>
                <a:rPr lang="ja-JP" altLang="en-US" sz="1335" dirty="0"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エントランス</a:t>
              </a:r>
            </a:p>
          </p:txBody>
        </p:sp>
        <p:sp>
          <p:nvSpPr>
            <p:cNvPr id="31" name="フリーフォーム: 図形 30">
              <a:extLst>
                <a:ext uri="{FF2B5EF4-FFF2-40B4-BE49-F238E27FC236}">
                  <a16:creationId xmlns:a16="http://schemas.microsoft.com/office/drawing/2014/main" id="{0079C58B-51A6-5375-EFE3-057A8CCBDBF2}"/>
                </a:ext>
              </a:extLst>
            </p:cNvPr>
            <p:cNvSpPr/>
            <p:nvPr/>
          </p:nvSpPr>
          <p:spPr>
            <a:xfrm>
              <a:off x="-472439" y="3508590"/>
              <a:ext cx="3102187" cy="4781973"/>
            </a:xfrm>
            <a:custGeom>
              <a:avLst/>
              <a:gdLst>
                <a:gd name="csX0" fmla="*/ 0 w 2326640"/>
                <a:gd name="csY0" fmla="*/ 0 h 3586480"/>
                <a:gd name="csX1" fmla="*/ 0 w 2326640"/>
                <a:gd name="csY1" fmla="*/ 3576320 h 3586480"/>
                <a:gd name="csX2" fmla="*/ 2326640 w 2326640"/>
                <a:gd name="csY2" fmla="*/ 3586480 h 3586480"/>
                <a:gd name="csX3" fmla="*/ 2306320 w 2326640"/>
                <a:gd name="csY3" fmla="*/ 1310640 h 3586480"/>
                <a:gd name="csX4" fmla="*/ 2021840 w 2326640"/>
                <a:gd name="csY4" fmla="*/ 1310640 h 3586480"/>
                <a:gd name="csX5" fmla="*/ 2032000 w 2326640"/>
                <a:gd name="csY5" fmla="*/ 20320 h 3586480"/>
                <a:gd name="csX6" fmla="*/ 0 w 2326640"/>
                <a:gd name="csY6" fmla="*/ 0 h 3586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326640" h="3586480">
                  <a:moveTo>
                    <a:pt x="0" y="0"/>
                  </a:moveTo>
                  <a:lnTo>
                    <a:pt x="0" y="3576320"/>
                  </a:lnTo>
                  <a:lnTo>
                    <a:pt x="2326640" y="3586480"/>
                  </a:lnTo>
                  <a:lnTo>
                    <a:pt x="2306320" y="1310640"/>
                  </a:lnTo>
                  <a:lnTo>
                    <a:pt x="2021840" y="1310640"/>
                  </a:lnTo>
                  <a:cubicBezTo>
                    <a:pt x="2025227" y="880533"/>
                    <a:pt x="2028613" y="450427"/>
                    <a:pt x="2032000" y="2032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81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2401"/>
            </a:p>
          </p:txBody>
        </p:sp>
        <p:sp>
          <p:nvSpPr>
            <p:cNvPr id="34" name="吹き出し: 角を丸めた四角形 33">
              <a:extLst>
                <a:ext uri="{FF2B5EF4-FFF2-40B4-BE49-F238E27FC236}">
                  <a16:creationId xmlns:a16="http://schemas.microsoft.com/office/drawing/2014/main" id="{C46CC84E-2D12-769D-9E8E-D52820BD5BC3}"/>
                </a:ext>
              </a:extLst>
            </p:cNvPr>
            <p:cNvSpPr/>
            <p:nvPr/>
          </p:nvSpPr>
          <p:spPr>
            <a:xfrm>
              <a:off x="187640" y="5899574"/>
              <a:ext cx="1731249" cy="658541"/>
            </a:xfrm>
            <a:prstGeom prst="wedgeRoundRectCallout">
              <a:avLst>
                <a:gd name="adj1" fmla="val -11568"/>
                <a:gd name="adj2" fmla="val -8619"/>
                <a:gd name="adj3" fmla="val 16667"/>
              </a:avLst>
            </a:prstGeom>
            <a:solidFill>
              <a:schemeClr val="tx2">
                <a:lumMod val="25000"/>
                <a:lumOff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1868" b="1" dirty="0">
                  <a:solidFill>
                    <a:schemeClr val="tx1"/>
                  </a:solidFill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西消防署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3903553-B105-D038-DE1F-852D4DCD5B39}"/>
                </a:ext>
              </a:extLst>
            </p:cNvPr>
            <p:cNvSpPr txBox="1"/>
            <p:nvPr/>
          </p:nvSpPr>
          <p:spPr>
            <a:xfrm>
              <a:off x="-1032257" y="1372761"/>
              <a:ext cx="8128000" cy="3797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868" b="1" dirty="0">
                  <a:latin typeface="BIZ UDP明朝 Medium" panose="02020500000000000000" pitchFamily="18" charset="-128"/>
                  <a:ea typeface="BIZ UDP明朝 Medium" panose="02020500000000000000" pitchFamily="18" charset="-128"/>
                </a:rPr>
                <a:t>消防局 正面玄関</a:t>
              </a: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6274E079-A3C8-549F-3C00-E95E14913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74439">
            <a:off x="5667382" y="1235665"/>
            <a:ext cx="329147" cy="88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6454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</Words>
  <Application>Microsoft Office PowerPoint</Application>
  <PresentationFormat>画面に合わせる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UDP明朝 Medium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2026-09-11T05:13:58Z</dcterms:created>
  <dcterms:modified xsi:type="dcterms:W3CDTF">2026-09-11T05:26:59Z</dcterms:modified>
</cp:coreProperties>
</file>