
<file path=[Content_Types].xml><?xml version="1.0" encoding="utf-8"?>
<Types xmlns="http://schemas.openxmlformats.org/package/2006/content-types">
  <Default Extension="png" ContentType="image/png"/>
  <Default Extension="emf" ContentType="image/x-emf"/>
  <Default Extension="wmf" ContentType="image/x-w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3.xml" ContentType="application/vnd.openxmlformats-officedocument.theme+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theme/theme4.xml" ContentType="application/vnd.openxmlformats-officedocument.theme+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theme/theme5.xml" ContentType="application/vnd.openxmlformats-officedocument.theme+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theme/theme6.xml" ContentType="application/vnd.openxmlformats-officedocument.theme+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theme/theme7.xml" ContentType="application/vnd.openxmlformats-officedocument.theme+xml"/>
  <Override PartName="/ppt/theme/theme8.xml" ContentType="application/vnd.openxmlformats-officedocument.theme+xml"/>
  <Override PartName="/ppt/theme/theme9.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revisionInfo.xml" ContentType="application/vnd.ms-powerpoint.revisioninfo+xml"/>
  <Override PartName="/ppt/changesInfos/changesInfo1.xml" ContentType="application/vnd.ms-powerpoint.changes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howSpecialPlsOnTitleSld="0" removePersonalInfoOnSave="1" saveSubsetFonts="1">
  <p:sldMasterIdLst>
    <p:sldMasterId id="2147483654" r:id="rId1"/>
    <p:sldMasterId id="2147483652" r:id="rId2"/>
    <p:sldMasterId id="2147483655" r:id="rId3"/>
    <p:sldMasterId id="2147483650" r:id="rId4"/>
    <p:sldMasterId id="2147483653" r:id="rId5"/>
    <p:sldMasterId id="2147483651" r:id="rId6"/>
    <p:sldMasterId id="2147483735" r:id="rId7"/>
  </p:sldMasterIdLst>
  <p:notesMasterIdLst>
    <p:notesMasterId r:id="rId31"/>
  </p:notesMasterIdLst>
  <p:handoutMasterIdLst>
    <p:handoutMasterId r:id="rId32"/>
  </p:handoutMasterIdLst>
  <p:sldIdLst>
    <p:sldId id="431" r:id="rId8"/>
    <p:sldId id="432" r:id="rId9"/>
    <p:sldId id="433" r:id="rId10"/>
    <p:sldId id="434" r:id="rId11"/>
    <p:sldId id="472" r:id="rId12"/>
    <p:sldId id="485" r:id="rId13"/>
    <p:sldId id="486" r:id="rId14"/>
    <p:sldId id="502" r:id="rId15"/>
    <p:sldId id="435" r:id="rId16"/>
    <p:sldId id="436" r:id="rId17"/>
    <p:sldId id="437" r:id="rId18"/>
    <p:sldId id="438" r:id="rId19"/>
    <p:sldId id="505" r:id="rId20"/>
    <p:sldId id="508" r:id="rId21"/>
    <p:sldId id="490" r:id="rId22"/>
    <p:sldId id="509" r:id="rId23"/>
    <p:sldId id="510" r:id="rId24"/>
    <p:sldId id="504" r:id="rId25"/>
    <p:sldId id="503" r:id="rId26"/>
    <p:sldId id="494" r:id="rId27"/>
    <p:sldId id="408" r:id="rId28"/>
    <p:sldId id="427" r:id="rId29"/>
    <p:sldId id="410" r:id="rId30"/>
  </p:sldIdLst>
  <p:sldSz cx="9906000" cy="6858000" type="A4"/>
  <p:notesSz cx="6807200" cy="9939338"/>
  <p:defaultTextStyle>
    <a:defPPr>
      <a:defRPr lang="ja-JP"/>
    </a:defPPr>
    <a:lvl1pPr algn="l" rtl="0" fontAlgn="base">
      <a:lnSpc>
        <a:spcPct val="140000"/>
      </a:lnSpc>
      <a:spcBef>
        <a:spcPct val="10000"/>
      </a:spcBef>
      <a:spcAft>
        <a:spcPct val="0"/>
      </a:spcAft>
      <a:defRPr kumimoji="1" sz="2200" kern="1200">
        <a:solidFill>
          <a:srgbClr val="4D4D4D"/>
        </a:solidFill>
        <a:latin typeface="Arial" panose="020B0604020202020204" pitchFamily="34" charset="0"/>
        <a:ea typeface="メイリオ" panose="020B0604030504040204" pitchFamily="50" charset="-128"/>
        <a:cs typeface="+mn-cs"/>
      </a:defRPr>
    </a:lvl1pPr>
    <a:lvl2pPr marL="457200" algn="l" rtl="0" fontAlgn="base">
      <a:lnSpc>
        <a:spcPct val="140000"/>
      </a:lnSpc>
      <a:spcBef>
        <a:spcPct val="10000"/>
      </a:spcBef>
      <a:spcAft>
        <a:spcPct val="0"/>
      </a:spcAft>
      <a:defRPr kumimoji="1" sz="2200" kern="1200">
        <a:solidFill>
          <a:srgbClr val="4D4D4D"/>
        </a:solidFill>
        <a:latin typeface="Arial" panose="020B0604020202020204" pitchFamily="34" charset="0"/>
        <a:ea typeface="メイリオ" panose="020B0604030504040204" pitchFamily="50" charset="-128"/>
        <a:cs typeface="+mn-cs"/>
      </a:defRPr>
    </a:lvl2pPr>
    <a:lvl3pPr marL="914400" algn="l" rtl="0" fontAlgn="base">
      <a:lnSpc>
        <a:spcPct val="140000"/>
      </a:lnSpc>
      <a:spcBef>
        <a:spcPct val="10000"/>
      </a:spcBef>
      <a:spcAft>
        <a:spcPct val="0"/>
      </a:spcAft>
      <a:defRPr kumimoji="1" sz="2200" kern="1200">
        <a:solidFill>
          <a:srgbClr val="4D4D4D"/>
        </a:solidFill>
        <a:latin typeface="Arial" panose="020B0604020202020204" pitchFamily="34" charset="0"/>
        <a:ea typeface="メイリオ" panose="020B0604030504040204" pitchFamily="50" charset="-128"/>
        <a:cs typeface="+mn-cs"/>
      </a:defRPr>
    </a:lvl3pPr>
    <a:lvl4pPr marL="1371600" algn="l" rtl="0" fontAlgn="base">
      <a:lnSpc>
        <a:spcPct val="140000"/>
      </a:lnSpc>
      <a:spcBef>
        <a:spcPct val="10000"/>
      </a:spcBef>
      <a:spcAft>
        <a:spcPct val="0"/>
      </a:spcAft>
      <a:defRPr kumimoji="1" sz="2200" kern="1200">
        <a:solidFill>
          <a:srgbClr val="4D4D4D"/>
        </a:solidFill>
        <a:latin typeface="Arial" panose="020B0604020202020204" pitchFamily="34" charset="0"/>
        <a:ea typeface="メイリオ" panose="020B0604030504040204" pitchFamily="50" charset="-128"/>
        <a:cs typeface="+mn-cs"/>
      </a:defRPr>
    </a:lvl4pPr>
    <a:lvl5pPr marL="1828800" algn="l" rtl="0" fontAlgn="base">
      <a:lnSpc>
        <a:spcPct val="140000"/>
      </a:lnSpc>
      <a:spcBef>
        <a:spcPct val="10000"/>
      </a:spcBef>
      <a:spcAft>
        <a:spcPct val="0"/>
      </a:spcAft>
      <a:defRPr kumimoji="1" sz="2200" kern="1200">
        <a:solidFill>
          <a:srgbClr val="4D4D4D"/>
        </a:solidFill>
        <a:latin typeface="Arial" panose="020B0604020202020204" pitchFamily="34" charset="0"/>
        <a:ea typeface="メイリオ" panose="020B0604030504040204" pitchFamily="50" charset="-128"/>
        <a:cs typeface="+mn-cs"/>
      </a:defRPr>
    </a:lvl5pPr>
    <a:lvl6pPr marL="2286000" algn="l" defTabSz="914400" rtl="0" eaLnBrk="1" latinLnBrk="0" hangingPunct="1">
      <a:defRPr kumimoji="1" sz="2200" kern="1200">
        <a:solidFill>
          <a:srgbClr val="4D4D4D"/>
        </a:solidFill>
        <a:latin typeface="Arial" panose="020B0604020202020204" pitchFamily="34" charset="0"/>
        <a:ea typeface="メイリオ" panose="020B0604030504040204" pitchFamily="50" charset="-128"/>
        <a:cs typeface="+mn-cs"/>
      </a:defRPr>
    </a:lvl6pPr>
    <a:lvl7pPr marL="2743200" algn="l" defTabSz="914400" rtl="0" eaLnBrk="1" latinLnBrk="0" hangingPunct="1">
      <a:defRPr kumimoji="1" sz="2200" kern="1200">
        <a:solidFill>
          <a:srgbClr val="4D4D4D"/>
        </a:solidFill>
        <a:latin typeface="Arial" panose="020B0604020202020204" pitchFamily="34" charset="0"/>
        <a:ea typeface="メイリオ" panose="020B0604030504040204" pitchFamily="50" charset="-128"/>
        <a:cs typeface="+mn-cs"/>
      </a:defRPr>
    </a:lvl7pPr>
    <a:lvl8pPr marL="3200400" algn="l" defTabSz="914400" rtl="0" eaLnBrk="1" latinLnBrk="0" hangingPunct="1">
      <a:defRPr kumimoji="1" sz="2200" kern="1200">
        <a:solidFill>
          <a:srgbClr val="4D4D4D"/>
        </a:solidFill>
        <a:latin typeface="Arial" panose="020B0604020202020204" pitchFamily="34" charset="0"/>
        <a:ea typeface="メイリオ" panose="020B0604030504040204" pitchFamily="50" charset="-128"/>
        <a:cs typeface="+mn-cs"/>
      </a:defRPr>
    </a:lvl8pPr>
    <a:lvl9pPr marL="3657600" algn="l" defTabSz="914400" rtl="0" eaLnBrk="1" latinLnBrk="0" hangingPunct="1">
      <a:defRPr kumimoji="1" sz="2200" kern="1200">
        <a:solidFill>
          <a:srgbClr val="4D4D4D"/>
        </a:solidFill>
        <a:latin typeface="Arial" panose="020B0604020202020204" pitchFamily="34" charset="0"/>
        <a:ea typeface="メイリオ" panose="020B0604030504040204" pitchFamily="50" charset="-128"/>
        <a:cs typeface="+mn-cs"/>
      </a:defRPr>
    </a:lvl9pPr>
  </p:defaultTextStyle>
  <p:extLst>
    <p:ext uri="{EFAFB233-063F-42B5-8137-9DF3F51BA10A}">
      <p15:sldGuideLst xmlns:p15="http://schemas.microsoft.com/office/powerpoint/2012/main">
        <p15:guide id="1" orient="horz" pos="2523" userDrawn="1">
          <p15:clr>
            <a:srgbClr val="A4A3A4"/>
          </p15:clr>
        </p15:guide>
        <p15:guide id="2" orient="horz" pos="391">
          <p15:clr>
            <a:srgbClr val="A4A3A4"/>
          </p15:clr>
        </p15:guide>
        <p15:guide id="3" orient="horz" pos="2160">
          <p15:clr>
            <a:srgbClr val="A4A3A4"/>
          </p15:clr>
        </p15:guide>
        <p15:guide id="4" orient="horz" pos="1185">
          <p15:clr>
            <a:srgbClr val="A4A3A4"/>
          </p15:clr>
        </p15:guide>
        <p15:guide id="5" orient="horz" pos="3135">
          <p15:clr>
            <a:srgbClr val="A4A3A4"/>
          </p15:clr>
        </p15:guide>
        <p15:guide id="6" orient="horz" pos="595">
          <p15:clr>
            <a:srgbClr val="A4A3A4"/>
          </p15:clr>
        </p15:guide>
        <p15:guide id="7" pos="3120">
          <p15:clr>
            <a:srgbClr val="A4A3A4"/>
          </p15:clr>
        </p15:guide>
        <p15:guide id="8" pos="2145">
          <p15:clr>
            <a:srgbClr val="A4A3A4"/>
          </p15:clr>
        </p15:guide>
        <p15:guide id="9" pos="4095">
          <p15:clr>
            <a:srgbClr val="A4A3A4"/>
          </p15:clr>
        </p15:guide>
        <p15:guide id="10" pos="5728">
          <p15:clr>
            <a:srgbClr val="A4A3A4"/>
          </p15:clr>
        </p15:guide>
        <p15:guide id="11" pos="512">
          <p15:clr>
            <a:srgbClr val="A4A3A4"/>
          </p15:clr>
        </p15:guide>
      </p15:sldGuideLst>
    </p:ext>
    <p:ext uri="{2D200454-40CA-4A62-9FC3-DE9A4176ACB9}">
      <p15:notesGuideLst xmlns:p15="http://schemas.microsoft.com/office/powerpoint/2012/main">
        <p15:guide id="1" orient="horz" pos="3131" userDrawn="1">
          <p15:clr>
            <a:srgbClr val="A4A3A4"/>
          </p15:clr>
        </p15:guide>
        <p15:guide id="2" pos="2144" userDrawn="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4" name="作成者" initials="A" lastIdx="0" clrIdx="3"/>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0504D"/>
    <a:srgbClr val="B73101"/>
    <a:srgbClr val="F69200"/>
    <a:srgbClr val="DF5327"/>
    <a:srgbClr val="FEC306"/>
    <a:srgbClr val="FAE8DC"/>
    <a:srgbClr val="FBF8DB"/>
    <a:srgbClr val="D7FFDE"/>
    <a:srgbClr val="4D4D4D"/>
    <a:srgbClr val="E8D0D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52A2E130-1638-44A9-917E-D3F6897FC003}" v="14" dt="2020-07-07T08:51:27.641"/>
    <p1510:client id="{68C2C9F4-5BD8-4384-A3F4-E4733B60D2B0}" v="2" dt="2020-07-07T08:49:12.910"/>
    <p1510:client id="{762365F9-0454-4E4F-80BD-B895221C317F}" v="111" dt="2020-06-18T09:16:40.620"/>
    <p1510:client id="{BB403870-EA5A-48C8-A027-4CC40AB730EB}" v="9" dt="2020-07-16T05:53:06"/>
    <p1510:client id="{C287EDBF-A3DF-43FF-A31C-89978A13F750}" v="2" dt="2020-06-15T04:54:44.008"/>
  </p1510:revLst>
</p1510:revInfo>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D7AC3CCA-C797-4891-BE02-D94E43425B78}" styleName="スタイル (中間)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 styleId="{9DCAF9ED-07DC-4A11-8D7F-57B35C25682E}" styleName="中間スタイル 1 - アクセント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 styleId="{0660B408-B3CF-4A94-85FC-2B1E0A45F4A2}" styleName="濃色スタイル 2 - アクセント 1/アクセント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1">
              <a:tint val="20000"/>
            </a:schemeClr>
          </a:solidFill>
        </a:fill>
      </a:tcStyle>
    </a:lastRow>
    <a:firstRow>
      <a:tcTxStyle b="on">
        <a:fontRef idx="minor">
          <a:scrgbClr r="0" g="0" b="0"/>
        </a:fontRef>
        <a:schemeClr val="lt1"/>
      </a:tcTxStyle>
      <a:tcStyle>
        <a:tcBdr/>
        <a:fill>
          <a:solidFill>
            <a:schemeClr val="accent2"/>
          </a:solidFill>
        </a:fill>
      </a:tcStyle>
    </a:firstRow>
  </a:tblStyle>
  <a:tblStyle styleId="{85BE263C-DBD7-4A20-BB59-AAB30ACAA65A}" styleName="中間スタイル 3 - アクセント 2">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2"/>
          </a:solidFill>
        </a:fill>
      </a:tcStyle>
    </a:lastCol>
    <a:firstCol>
      <a:tcTxStyle b="on">
        <a:fontRef idx="minor">
          <a:scrgbClr r="0" g="0" b="0"/>
        </a:fontRef>
        <a:schemeClr val="lt1"/>
      </a:tcTxStyle>
      <a:tcStyle>
        <a:tcBdr/>
        <a:fill>
          <a:solidFill>
            <a:schemeClr val="accent2"/>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2"/>
          </a:solidFill>
        </a:fill>
      </a:tcStyle>
    </a:firstRow>
  </a:tblStyle>
  <a:tblStyle styleId="{2A488322-F2BA-4B5B-9748-0D474271808F}" styleName="中間スタイル 3 - アクセント 6">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6"/>
          </a:solidFill>
        </a:fill>
      </a:tcStyle>
    </a:lastCol>
    <a:firstCol>
      <a:tcTxStyle b="on">
        <a:fontRef idx="minor">
          <a:scrgbClr r="0" g="0" b="0"/>
        </a:fontRef>
        <a:schemeClr val="lt1"/>
      </a:tcTxStyle>
      <a:tcStyle>
        <a:tcBdr/>
        <a:fill>
          <a:solidFill>
            <a:schemeClr val="accent6"/>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6"/>
          </a:solidFill>
        </a:fill>
      </a:tcStyle>
    </a:firstRow>
  </a:tblStyle>
  <a:tblStyle styleId="{6E25E649-3F16-4E02-A733-19D2CDBF48F0}" styleName="中間スタイル 3 - アクセント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74C1A8A3-306A-4EB7-A6B1-4F7E0EB9C5D6}" styleName="中間スタイル 3 - アクセント 5">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5"/>
          </a:solidFill>
        </a:fill>
      </a:tcStyle>
    </a:lastCol>
    <a:firstCol>
      <a:tcTxStyle b="on">
        <a:fontRef idx="minor">
          <a:scrgbClr r="0" g="0" b="0"/>
        </a:fontRef>
        <a:schemeClr val="lt1"/>
      </a:tcTxStyle>
      <a:tcStyle>
        <a:tcBdr/>
        <a:fill>
          <a:solidFill>
            <a:schemeClr val="accent5"/>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5"/>
          </a:solidFill>
        </a:fill>
      </a:tcStyle>
    </a:firstRow>
  </a:tblStyle>
  <a:tblStyle styleId="{1E171933-4619-4E11-9A3F-F7608DF75F80}" styleName="中間スタイル 1 - アクセント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a:noFill/>
            </a:ln>
          </a:insideV>
        </a:tcBdr>
        <a:fill>
          <a:solidFill>
            <a:schemeClr val="lt1"/>
          </a:solidFill>
        </a:fill>
      </a:tcStyle>
    </a:wholeTbl>
    <a:band1H>
      <a:tcStyle>
        <a:tcBdr/>
        <a:fill>
          <a:solidFill>
            <a:schemeClr val="accent4">
              <a:tint val="20000"/>
            </a:schemeClr>
          </a:solidFill>
        </a:fill>
      </a:tcStyle>
    </a:band1H>
    <a:band1V>
      <a:tcStyle>
        <a:tcBdr/>
        <a:fill>
          <a:solidFill>
            <a:schemeClr val="accent4">
              <a:tint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solidFill>
            <a:schemeClr val="lt1"/>
          </a:solidFill>
        </a:fill>
      </a:tcStyle>
    </a:lastRow>
    <a:firstRow>
      <a:tcTxStyle b="on">
        <a:fontRef idx="minor">
          <a:scrgbClr r="0" g="0" b="0"/>
        </a:fontRef>
        <a:schemeClr val="lt1"/>
      </a:tcTxStyle>
      <a:tcStyle>
        <a:tcBdr/>
        <a:fill>
          <a:solidFill>
            <a:schemeClr val="accent4"/>
          </a:solidFill>
        </a:fill>
      </a:tcStyle>
    </a:firstRow>
  </a:tblStyle>
  <a:tblStyle styleId="{FABFCF23-3B69-468F-B69F-88F6DE6A72F2}" styleName="中間スタイル 1 - アクセント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 styleId="{10A1B5D5-9B99-4C35-A422-299274C87663}" styleName="中間スタイル 1 - アクセント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79" d="100"/>
          <a:sy n="79" d="100"/>
        </p:scale>
        <p:origin x="732" y="52"/>
      </p:cViewPr>
      <p:guideLst>
        <p:guide orient="horz" pos="2523"/>
        <p:guide orient="horz" pos="391"/>
        <p:guide orient="horz" pos="2160"/>
        <p:guide orient="horz" pos="1185"/>
        <p:guide orient="horz" pos="3135"/>
        <p:guide orient="horz" pos="595"/>
        <p:guide pos="3120"/>
        <p:guide pos="2145"/>
        <p:guide pos="4095"/>
        <p:guide pos="5728"/>
        <p:guide pos="512"/>
      </p:guideLst>
    </p:cSldViewPr>
  </p:slideViewPr>
  <p:notesTextViewPr>
    <p:cViewPr>
      <p:scale>
        <a:sx n="1" d="1"/>
        <a:sy n="1" d="1"/>
      </p:scale>
      <p:origin x="0" y="0"/>
    </p:cViewPr>
  </p:notesTextViewPr>
  <p:notesViewPr>
    <p:cSldViewPr snapToGrid="0">
      <p:cViewPr>
        <p:scale>
          <a:sx n="1" d="2"/>
          <a:sy n="1" d="2"/>
        </p:scale>
        <p:origin x="0" y="0"/>
      </p:cViewPr>
      <p:guideLst>
        <p:guide orient="horz" pos="3131"/>
        <p:guide pos="2144"/>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1.xml"/><Relationship Id="rId13" Type="http://schemas.openxmlformats.org/officeDocument/2006/relationships/slide" Target="slides/slide6.xml"/><Relationship Id="rId18" Type="http://schemas.openxmlformats.org/officeDocument/2006/relationships/slide" Target="slides/slide11.xml"/><Relationship Id="rId26" Type="http://schemas.openxmlformats.org/officeDocument/2006/relationships/slide" Target="slides/slide19.xml"/><Relationship Id="rId3" Type="http://schemas.openxmlformats.org/officeDocument/2006/relationships/slideMaster" Target="slideMasters/slideMaster3.xml"/><Relationship Id="rId21" Type="http://schemas.openxmlformats.org/officeDocument/2006/relationships/slide" Target="slides/slide14.xml"/><Relationship Id="rId34" Type="http://schemas.openxmlformats.org/officeDocument/2006/relationships/presProps" Target="presProps.xml"/><Relationship Id="rId63" Type="http://schemas.microsoft.com/office/2015/10/relationships/revisionInfo" Target="revisionInfo.xml"/><Relationship Id="rId7" Type="http://schemas.openxmlformats.org/officeDocument/2006/relationships/slideMaster" Target="slideMasters/slideMaster7.xml"/><Relationship Id="rId12" Type="http://schemas.openxmlformats.org/officeDocument/2006/relationships/slide" Target="slides/slide5.xml"/><Relationship Id="rId17" Type="http://schemas.openxmlformats.org/officeDocument/2006/relationships/slide" Target="slides/slide10.xml"/><Relationship Id="rId25" Type="http://schemas.openxmlformats.org/officeDocument/2006/relationships/slide" Target="slides/slide18.xml"/><Relationship Id="rId33" Type="http://schemas.openxmlformats.org/officeDocument/2006/relationships/commentAuthors" Target="commentAuthors.xml"/><Relationship Id="rId2" Type="http://schemas.openxmlformats.org/officeDocument/2006/relationships/slideMaster" Target="slideMasters/slideMaster2.xml"/><Relationship Id="rId16" Type="http://schemas.openxmlformats.org/officeDocument/2006/relationships/slide" Target="slides/slide9.xml"/><Relationship Id="rId20" Type="http://schemas.openxmlformats.org/officeDocument/2006/relationships/slide" Target="slides/slide13.xml"/><Relationship Id="rId29" Type="http://schemas.openxmlformats.org/officeDocument/2006/relationships/slide" Target="slides/slide22.xml"/><Relationship Id="rId62" Type="http://schemas.microsoft.com/office/2016/11/relationships/changesInfo" Target="changesInfos/changesInfo1.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4.xml"/><Relationship Id="rId24" Type="http://schemas.openxmlformats.org/officeDocument/2006/relationships/slide" Target="slides/slide17.xml"/><Relationship Id="rId32" Type="http://schemas.openxmlformats.org/officeDocument/2006/relationships/handoutMaster" Target="handoutMasters/handoutMaster1.xml"/><Relationship Id="rId37" Type="http://schemas.openxmlformats.org/officeDocument/2006/relationships/tableStyles" Target="tableStyles.xml"/><Relationship Id="rId5" Type="http://schemas.openxmlformats.org/officeDocument/2006/relationships/slideMaster" Target="slideMasters/slideMaster5.xml"/><Relationship Id="rId15" Type="http://schemas.openxmlformats.org/officeDocument/2006/relationships/slide" Target="slides/slide8.xml"/><Relationship Id="rId23" Type="http://schemas.openxmlformats.org/officeDocument/2006/relationships/slide" Target="slides/slide16.xml"/><Relationship Id="rId28" Type="http://schemas.openxmlformats.org/officeDocument/2006/relationships/slide" Target="slides/slide21.xml"/><Relationship Id="rId36" Type="http://schemas.openxmlformats.org/officeDocument/2006/relationships/theme" Target="theme/theme1.xml"/><Relationship Id="rId10" Type="http://schemas.openxmlformats.org/officeDocument/2006/relationships/slide" Target="slides/slide3.xml"/><Relationship Id="rId19" Type="http://schemas.openxmlformats.org/officeDocument/2006/relationships/slide" Target="slides/slide12.xml"/><Relationship Id="rId31" Type="http://schemas.openxmlformats.org/officeDocument/2006/relationships/notesMaster" Target="notesMasters/notesMaster1.xml"/><Relationship Id="rId4" Type="http://schemas.openxmlformats.org/officeDocument/2006/relationships/slideMaster" Target="slideMasters/slideMaster4.xml"/><Relationship Id="rId9" Type="http://schemas.openxmlformats.org/officeDocument/2006/relationships/slide" Target="slides/slide2.xml"/><Relationship Id="rId14" Type="http://schemas.openxmlformats.org/officeDocument/2006/relationships/slide" Target="slides/slide7.xml"/><Relationship Id="rId22" Type="http://schemas.openxmlformats.org/officeDocument/2006/relationships/slide" Target="slides/slide15.xml"/><Relationship Id="rId27" Type="http://schemas.openxmlformats.org/officeDocument/2006/relationships/slide" Target="slides/slide20.xml"/><Relationship Id="rId30" Type="http://schemas.openxmlformats.org/officeDocument/2006/relationships/slide" Target="slides/slide23.xml"/><Relationship Id="rId35"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大塚　寛之" userId="S::hiro-ootsuka@city.osaka.lg.jp::a18cee21-eda3-4ed5-aac6-09fb8297f0fc" providerId="AD" clId="Web-{C287EDBF-A3DF-43FF-A31C-89978A13F750}"/>
    <pc:docChg chg="modSld">
      <pc:chgData name="大塚　寛之" userId="S::hiro-ootsuka@city.osaka.lg.jp::a18cee21-eda3-4ed5-aac6-09fb8297f0fc" providerId="AD" clId="Web-{C287EDBF-A3DF-43FF-A31C-89978A13F750}" dt="2020-06-15T04:54:44.008" v="1"/>
      <pc:docMkLst>
        <pc:docMk/>
      </pc:docMkLst>
      <pc:sldChg chg="delSp">
        <pc:chgData name="大塚　寛之" userId="S::hiro-ootsuka@city.osaka.lg.jp::a18cee21-eda3-4ed5-aac6-09fb8297f0fc" providerId="AD" clId="Web-{C287EDBF-A3DF-43FF-A31C-89978A13F750}" dt="2020-06-15T04:52:35.680" v="0"/>
        <pc:sldMkLst>
          <pc:docMk/>
          <pc:sldMk cId="1481650316" sldId="492"/>
        </pc:sldMkLst>
        <pc:spChg chg="del">
          <ac:chgData name="大塚　寛之" userId="S::hiro-ootsuka@city.osaka.lg.jp::a18cee21-eda3-4ed5-aac6-09fb8297f0fc" providerId="AD" clId="Web-{C287EDBF-A3DF-43FF-A31C-89978A13F750}" dt="2020-06-15T04:52:35.680" v="0"/>
          <ac:spMkLst>
            <pc:docMk/>
            <pc:sldMk cId="1481650316" sldId="492"/>
            <ac:spMk id="8" creationId="{00000000-0000-0000-0000-000000000000}"/>
          </ac:spMkLst>
        </pc:spChg>
      </pc:sldChg>
      <pc:sldChg chg="delSp">
        <pc:chgData name="大塚　寛之" userId="S::hiro-ootsuka@city.osaka.lg.jp::a18cee21-eda3-4ed5-aac6-09fb8297f0fc" providerId="AD" clId="Web-{C287EDBF-A3DF-43FF-A31C-89978A13F750}" dt="2020-06-15T04:54:44.008" v="1"/>
        <pc:sldMkLst>
          <pc:docMk/>
          <pc:sldMk cId="516967733" sldId="494"/>
        </pc:sldMkLst>
        <pc:spChg chg="del">
          <ac:chgData name="大塚　寛之" userId="S::hiro-ootsuka@city.osaka.lg.jp::a18cee21-eda3-4ed5-aac6-09fb8297f0fc" providerId="AD" clId="Web-{C287EDBF-A3DF-43FF-A31C-89978A13F750}" dt="2020-06-15T04:54:44.008" v="1"/>
          <ac:spMkLst>
            <pc:docMk/>
            <pc:sldMk cId="516967733" sldId="494"/>
            <ac:spMk id="38" creationId="{00000000-0000-0000-0000-000000000000}"/>
          </ac:spMkLst>
        </pc:spChg>
      </pc:sldChg>
    </pc:docChg>
  </pc:docChgLst>
  <pc:docChgLst>
    <pc:chgData name="大塚　寛之" userId="S::hiro-ootsuka@city.osaka.lg.jp::a18cee21-eda3-4ed5-aac6-09fb8297f0fc" providerId="AD" clId="Web-{762365F9-0454-4E4F-80BD-B895221C317F}"/>
    <pc:docChg chg="modSld">
      <pc:chgData name="大塚　寛之" userId="S::hiro-ootsuka@city.osaka.lg.jp::a18cee21-eda3-4ed5-aac6-09fb8297f0fc" providerId="AD" clId="Web-{762365F9-0454-4E4F-80BD-B895221C317F}" dt="2020-06-18T09:16:40.620" v="110" actId="20577"/>
      <pc:docMkLst>
        <pc:docMk/>
      </pc:docMkLst>
      <pc:sldChg chg="modSp">
        <pc:chgData name="大塚　寛之" userId="S::hiro-ootsuka@city.osaka.lg.jp::a18cee21-eda3-4ed5-aac6-09fb8297f0fc" providerId="AD" clId="Web-{762365F9-0454-4E4F-80BD-B895221C317F}" dt="2020-06-18T09:16:40.620" v="110" actId="20577"/>
        <pc:sldMkLst>
          <pc:docMk/>
          <pc:sldMk cId="605956328" sldId="429"/>
        </pc:sldMkLst>
        <pc:spChg chg="mod">
          <ac:chgData name="大塚　寛之" userId="S::hiro-ootsuka@city.osaka.lg.jp::a18cee21-eda3-4ed5-aac6-09fb8297f0fc" providerId="AD" clId="Web-{762365F9-0454-4E4F-80BD-B895221C317F}" dt="2020-06-18T09:16:40.620" v="110" actId="20577"/>
          <ac:spMkLst>
            <pc:docMk/>
            <pc:sldMk cId="605956328" sldId="429"/>
            <ac:spMk id="171" creationId="{00000000-0000-0000-0000-000000000000}"/>
          </ac:spMkLst>
        </pc:spChg>
      </pc:sldChg>
      <pc:sldChg chg="modSp">
        <pc:chgData name="大塚　寛之" userId="S::hiro-ootsuka@city.osaka.lg.jp::a18cee21-eda3-4ed5-aac6-09fb8297f0fc" providerId="AD" clId="Web-{762365F9-0454-4E4F-80BD-B895221C317F}" dt="2020-06-18T09:16:25.026" v="101" actId="20577"/>
        <pc:sldMkLst>
          <pc:docMk/>
          <pc:sldMk cId="1740026982" sldId="489"/>
        </pc:sldMkLst>
        <pc:spChg chg="mod">
          <ac:chgData name="大塚　寛之" userId="S::hiro-ootsuka@city.osaka.lg.jp::a18cee21-eda3-4ed5-aac6-09fb8297f0fc" providerId="AD" clId="Web-{762365F9-0454-4E4F-80BD-B895221C317F}" dt="2020-06-18T09:16:25.026" v="101" actId="20577"/>
          <ac:spMkLst>
            <pc:docMk/>
            <pc:sldMk cId="1740026982" sldId="489"/>
            <ac:spMk id="50" creationId="{00000000-0000-0000-0000-000000000000}"/>
          </ac:spMkLst>
        </pc:spChg>
      </pc:sldChg>
    </pc:docChg>
  </pc:docChgLst>
  <pc:docChgLst>
    <pc:chgData name="大塚　寛之" userId="S::hiro-ootsuka@city.osaka.lg.jp::a18cee21-eda3-4ed5-aac6-09fb8297f0fc" providerId="AD" clId="Web-{BB403870-EA5A-48C8-A027-4CC40AB730EB}"/>
    <pc:docChg chg="modSld">
      <pc:chgData name="大塚　寛之" userId="S::hiro-ootsuka@city.osaka.lg.jp::a18cee21-eda3-4ed5-aac6-09fb8297f0fc" providerId="AD" clId="Web-{BB403870-EA5A-48C8-A027-4CC40AB730EB}" dt="2020-07-16T05:53:06" v="8" actId="20577"/>
      <pc:docMkLst>
        <pc:docMk/>
      </pc:docMkLst>
      <pc:sldChg chg="modSp">
        <pc:chgData name="大塚　寛之" userId="S::hiro-ootsuka@city.osaka.lg.jp::a18cee21-eda3-4ed5-aac6-09fb8297f0fc" providerId="AD" clId="Web-{BB403870-EA5A-48C8-A027-4CC40AB730EB}" dt="2020-07-16T05:53:06" v="7" actId="20577"/>
        <pc:sldMkLst>
          <pc:docMk/>
          <pc:sldMk cId="4231234043" sldId="505"/>
        </pc:sldMkLst>
        <pc:spChg chg="mod">
          <ac:chgData name="大塚　寛之" userId="S::hiro-ootsuka@city.osaka.lg.jp::a18cee21-eda3-4ed5-aac6-09fb8297f0fc" providerId="AD" clId="Web-{BB403870-EA5A-48C8-A027-4CC40AB730EB}" dt="2020-07-16T05:52:40.719" v="0" actId="20577"/>
          <ac:spMkLst>
            <pc:docMk/>
            <pc:sldMk cId="4231234043" sldId="505"/>
            <ac:spMk id="116" creationId="{00000000-0000-0000-0000-000000000000}"/>
          </ac:spMkLst>
        </pc:spChg>
        <pc:spChg chg="mod">
          <ac:chgData name="大塚　寛之" userId="S::hiro-ootsuka@city.osaka.lg.jp::a18cee21-eda3-4ed5-aac6-09fb8297f0fc" providerId="AD" clId="Web-{BB403870-EA5A-48C8-A027-4CC40AB730EB}" dt="2020-07-16T05:53:06" v="7" actId="20577"/>
          <ac:spMkLst>
            <pc:docMk/>
            <pc:sldMk cId="4231234043" sldId="505"/>
            <ac:spMk id="118" creationId="{00000000-0000-0000-0000-000000000000}"/>
          </ac:spMkLst>
        </pc:spChg>
      </pc:sldChg>
    </pc:docChg>
  </pc:docChgLst>
  <pc:docChgLst>
    <pc:chgData name="大塚　寛之" userId="S::hiro-ootsuka@city.osaka.lg.jp::a18cee21-eda3-4ed5-aac6-09fb8297f0fc" providerId="AD" clId="Web-{68C2C9F4-5BD8-4384-A3F4-E4733B60D2B0}"/>
    <pc:docChg chg="addSld modSld">
      <pc:chgData name="大塚　寛之" userId="S::hiro-ootsuka@city.osaka.lg.jp::a18cee21-eda3-4ed5-aac6-09fb8297f0fc" providerId="AD" clId="Web-{68C2C9F4-5BD8-4384-A3F4-E4733B60D2B0}" dt="2020-07-07T08:49:12.910" v="1"/>
      <pc:docMkLst>
        <pc:docMk/>
      </pc:docMkLst>
      <pc:sldChg chg="modSp">
        <pc:chgData name="大塚　寛之" userId="S::hiro-ootsuka@city.osaka.lg.jp::a18cee21-eda3-4ed5-aac6-09fb8297f0fc" providerId="AD" clId="Web-{68C2C9F4-5BD8-4384-A3F4-E4733B60D2B0}" dt="2020-07-07T08:48:58.097" v="0" actId="1076"/>
        <pc:sldMkLst>
          <pc:docMk/>
          <pc:sldMk cId="1463041777" sldId="462"/>
        </pc:sldMkLst>
        <pc:spChg chg="mod">
          <ac:chgData name="大塚　寛之" userId="S::hiro-ootsuka@city.osaka.lg.jp::a18cee21-eda3-4ed5-aac6-09fb8297f0fc" providerId="AD" clId="Web-{68C2C9F4-5BD8-4384-A3F4-E4733B60D2B0}" dt="2020-07-07T08:48:58.097" v="0" actId="1076"/>
          <ac:spMkLst>
            <pc:docMk/>
            <pc:sldMk cId="1463041777" sldId="462"/>
            <ac:spMk id="31" creationId="{00000000-0000-0000-0000-000000000000}"/>
          </ac:spMkLst>
        </pc:spChg>
      </pc:sldChg>
      <pc:sldChg chg="add replId">
        <pc:chgData name="大塚　寛之" userId="S::hiro-ootsuka@city.osaka.lg.jp::a18cee21-eda3-4ed5-aac6-09fb8297f0fc" providerId="AD" clId="Web-{68C2C9F4-5BD8-4384-A3F4-E4733B60D2B0}" dt="2020-07-07T08:49:12.910" v="1"/>
        <pc:sldMkLst>
          <pc:docMk/>
          <pc:sldMk cId="2284032396" sldId="511"/>
        </pc:sldMkLst>
      </pc:sldChg>
    </pc:docChg>
  </pc:docChgLst>
  <pc:docChgLst>
    <pc:chgData name="大塚　寛之" userId="S::hiro-ootsuka@city.osaka.lg.jp::a18cee21-eda3-4ed5-aac6-09fb8297f0fc" providerId="AD" clId="Web-{52A2E130-1638-44A9-917E-D3F6897FC003}"/>
    <pc:docChg chg="modSld">
      <pc:chgData name="大塚　寛之" userId="S::hiro-ootsuka@city.osaka.lg.jp::a18cee21-eda3-4ed5-aac6-09fb8297f0fc" providerId="AD" clId="Web-{52A2E130-1638-44A9-917E-D3F6897FC003}" dt="2020-07-07T08:51:27.641" v="13" actId="1076"/>
      <pc:docMkLst>
        <pc:docMk/>
      </pc:docMkLst>
      <pc:sldChg chg="modSp">
        <pc:chgData name="大塚　寛之" userId="S::hiro-ootsuka@city.osaka.lg.jp::a18cee21-eda3-4ed5-aac6-09fb8297f0fc" providerId="AD" clId="Web-{52A2E130-1638-44A9-917E-D3F6897FC003}" dt="2020-07-07T08:51:27.641" v="13" actId="1076"/>
        <pc:sldMkLst>
          <pc:docMk/>
          <pc:sldMk cId="1463041777" sldId="462"/>
        </pc:sldMkLst>
        <pc:spChg chg="mod">
          <ac:chgData name="大塚　寛之" userId="S::hiro-ootsuka@city.osaka.lg.jp::a18cee21-eda3-4ed5-aac6-09fb8297f0fc" providerId="AD" clId="Web-{52A2E130-1638-44A9-917E-D3F6897FC003}" dt="2020-07-07T08:51:27.641" v="13" actId="1076"/>
          <ac:spMkLst>
            <pc:docMk/>
            <pc:sldMk cId="1463041777" sldId="462"/>
            <ac:spMk id="19" creationId="{00000000-0000-0000-0000-000000000000}"/>
          </ac:spMkLst>
        </pc:spChg>
        <pc:spChg chg="mod">
          <ac:chgData name="大塚　寛之" userId="S::hiro-ootsuka@city.osaka.lg.jp::a18cee21-eda3-4ed5-aac6-09fb8297f0fc" providerId="AD" clId="Web-{52A2E130-1638-44A9-917E-D3F6897FC003}" dt="2020-07-07T08:50:20.159" v="12" actId="14100"/>
          <ac:spMkLst>
            <pc:docMk/>
            <pc:sldMk cId="1463041777" sldId="462"/>
            <ac:spMk id="21" creationId="{00000000-0000-0000-0000-000000000000}"/>
          </ac:spMkLst>
        </pc:spChg>
        <pc:spChg chg="mod">
          <ac:chgData name="大塚　寛之" userId="S::hiro-ootsuka@city.osaka.lg.jp::a18cee21-eda3-4ed5-aac6-09fb8297f0fc" providerId="AD" clId="Web-{52A2E130-1638-44A9-917E-D3F6897FC003}" dt="2020-07-07T08:49:52.704" v="8" actId="20577"/>
          <ac:spMkLst>
            <pc:docMk/>
            <pc:sldMk cId="1463041777" sldId="462"/>
            <ac:spMk id="31" creationId="{00000000-0000-0000-0000-000000000000}"/>
          </ac:spMkLst>
        </pc:spChg>
      </pc:sldChg>
    </pc:docChg>
  </pc:docChgLst>
</pc:chgInfo>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EC55C79-BBDF-46DE-A23B-49DD600ABBA2}" type="doc">
      <dgm:prSet loTypeId="urn:microsoft.com/office/officeart/2005/8/layout/cycle7" loCatId="cycle" qsTypeId="urn:microsoft.com/office/officeart/2005/8/quickstyle/simple1" qsCatId="simple" csTypeId="urn:microsoft.com/office/officeart/2005/8/colors/colorful5" csCatId="colorful" phldr="1"/>
      <dgm:spPr/>
      <dgm:t>
        <a:bodyPr/>
        <a:lstStyle/>
        <a:p>
          <a:endParaRPr kumimoji="1" lang="ja-JP" altLang="en-US"/>
        </a:p>
      </dgm:t>
    </dgm:pt>
    <dgm:pt modelId="{7C1F999D-79FB-4A26-B3EC-40970F53C7C3}">
      <dgm:prSet phldrT="[テキスト]" custT="1"/>
      <dgm:spPr>
        <a:xfrm>
          <a:off x="1583112" y="90353"/>
          <a:ext cx="2905338" cy="1452669"/>
        </a:xfrm>
        <a:solidFill>
          <a:srgbClr val="4472C4">
            <a:hueOff val="0"/>
            <a:satOff val="0"/>
            <a:lumOff val="0"/>
            <a:alphaOff val="0"/>
          </a:srgbClr>
        </a:solidFill>
        <a:ln w="12700" cap="flat" cmpd="sng" algn="ctr">
          <a:solidFill>
            <a:sysClr val="window" lastClr="FFFFFF">
              <a:hueOff val="0"/>
              <a:satOff val="0"/>
              <a:lumOff val="0"/>
              <a:alphaOff val="0"/>
            </a:sysClr>
          </a:solidFill>
          <a:prstDash val="solid"/>
          <a:miter lim="800000"/>
        </a:ln>
        <a:effectLst/>
      </dgm:spPr>
      <dgm:t>
        <a:bodyPr/>
        <a:lstStyle/>
        <a:p>
          <a:r>
            <a:rPr kumimoji="1" lang="ja-JP" altLang="en-US" sz="1400">
              <a:solidFill>
                <a:sysClr val="window" lastClr="FFFFFF"/>
              </a:solidFill>
              <a:latin typeface="Meiryo UI" panose="020B0604030504040204" pitchFamily="50" charset="-128"/>
              <a:ea typeface="Meiryo UI" panose="020B0604030504040204" pitchFamily="50" charset="-128"/>
              <a:cs typeface="+mn-cs"/>
            </a:rPr>
            <a:t>取組項目調査</a:t>
          </a:r>
        </a:p>
      </dgm:t>
    </dgm:pt>
    <dgm:pt modelId="{C549B801-7CC9-4298-8374-BE0893CB7F50}" type="parTrans" cxnId="{289594DB-DF3F-45EE-9272-EDBA3E55B3F3}">
      <dgm:prSet/>
      <dgm:spPr/>
      <dgm:t>
        <a:bodyPr/>
        <a:lstStyle/>
        <a:p>
          <a:endParaRPr kumimoji="1" lang="ja-JP" altLang="en-US"/>
        </a:p>
      </dgm:t>
    </dgm:pt>
    <dgm:pt modelId="{D5C3EA0A-D58B-4D95-950B-F7F9883E4EFE}" type="sibTrans" cxnId="{289594DB-DF3F-45EE-9272-EDBA3E55B3F3}">
      <dgm:prSet/>
      <dgm:spPr>
        <a:xfrm>
          <a:off x="947403" y="-132331"/>
          <a:ext cx="4176756" cy="4176756"/>
        </a:xfrm>
        <a:solidFill>
          <a:srgbClr val="4472C4">
            <a:tint val="40000"/>
            <a:hueOff val="0"/>
            <a:satOff val="0"/>
            <a:lumOff val="0"/>
            <a:alphaOff val="0"/>
          </a:srgbClr>
        </a:solidFill>
        <a:ln>
          <a:noFill/>
        </a:ln>
        <a:effectLst/>
      </dgm:spPr>
      <dgm:t>
        <a:bodyPr/>
        <a:lstStyle/>
        <a:p>
          <a:endParaRPr kumimoji="1" lang="ja-JP" altLang="en-US"/>
        </a:p>
      </dgm:t>
    </dgm:pt>
    <dgm:pt modelId="{D2BFEFED-9822-4974-AB30-7C24903C2CC3}">
      <dgm:prSet phldrT="[テキスト]" custT="1"/>
      <dgm:spPr>
        <a:xfrm>
          <a:off x="1583112" y="90353"/>
          <a:ext cx="2905338" cy="1452669"/>
        </a:xfrm>
        <a:solidFill>
          <a:srgbClr val="4472C4">
            <a:hueOff val="0"/>
            <a:satOff val="0"/>
            <a:lumOff val="0"/>
            <a:alphaOff val="0"/>
          </a:srgbClr>
        </a:solidFill>
        <a:ln w="12700" cap="flat" cmpd="sng" algn="ctr">
          <a:solidFill>
            <a:sysClr val="window" lastClr="FFFFFF">
              <a:hueOff val="0"/>
              <a:satOff val="0"/>
              <a:lumOff val="0"/>
              <a:alphaOff val="0"/>
            </a:sysClr>
          </a:solidFill>
          <a:prstDash val="solid"/>
          <a:miter lim="800000"/>
        </a:ln>
        <a:effectLst/>
      </dgm:spPr>
      <dgm:t>
        <a:bodyPr/>
        <a:lstStyle/>
        <a:p>
          <a:r>
            <a:rPr kumimoji="1" lang="ja-JP" altLang="en-US" sz="1100">
              <a:solidFill>
                <a:sysClr val="window" lastClr="FFFFFF"/>
              </a:solidFill>
              <a:latin typeface="Meiryo UI" panose="020B0604030504040204" pitchFamily="50" charset="-128"/>
              <a:ea typeface="Meiryo UI" panose="020B0604030504040204" pitchFamily="50" charset="-128"/>
              <a:cs typeface="+mn-cs"/>
            </a:rPr>
            <a:t>取組んでいる項目及び取組予定項目を調査する。</a:t>
          </a:r>
        </a:p>
      </dgm:t>
    </dgm:pt>
    <dgm:pt modelId="{B02EE1A5-6D4C-4374-9B11-272C0A3E1EB9}" type="parTrans" cxnId="{F1B1C90D-5884-4425-B72F-E7CABA792B89}">
      <dgm:prSet/>
      <dgm:spPr/>
      <dgm:t>
        <a:bodyPr/>
        <a:lstStyle/>
        <a:p>
          <a:endParaRPr kumimoji="1" lang="ja-JP" altLang="en-US"/>
        </a:p>
      </dgm:t>
    </dgm:pt>
    <dgm:pt modelId="{8C01B2AA-2E0F-4346-8AF6-6121526B6298}" type="sibTrans" cxnId="{F1B1C90D-5884-4425-B72F-E7CABA792B89}">
      <dgm:prSet/>
      <dgm:spPr/>
      <dgm:t>
        <a:bodyPr/>
        <a:lstStyle/>
        <a:p>
          <a:endParaRPr kumimoji="1" lang="ja-JP" altLang="en-US"/>
        </a:p>
      </dgm:t>
    </dgm:pt>
    <dgm:pt modelId="{E0FB15D7-C0F2-45CE-81D8-4ABAA9D51EA6}">
      <dgm:prSet phldrT="[テキスト]" custT="1"/>
      <dgm:spPr>
        <a:xfrm>
          <a:off x="3166225" y="2380609"/>
          <a:ext cx="2905338" cy="1452669"/>
        </a:xfrm>
        <a:solidFill>
          <a:srgbClr val="4472C4">
            <a:hueOff val="-3676672"/>
            <a:satOff val="-5114"/>
            <a:lumOff val="-1961"/>
            <a:alphaOff val="0"/>
          </a:srgbClr>
        </a:solidFill>
        <a:ln w="12700" cap="flat" cmpd="sng" algn="ctr">
          <a:solidFill>
            <a:sysClr val="window" lastClr="FFFFFF">
              <a:hueOff val="0"/>
              <a:satOff val="0"/>
              <a:lumOff val="0"/>
              <a:alphaOff val="0"/>
            </a:sysClr>
          </a:solidFill>
          <a:prstDash val="solid"/>
          <a:miter lim="800000"/>
        </a:ln>
        <a:effectLst/>
      </dgm:spPr>
      <dgm:t>
        <a:bodyPr/>
        <a:lstStyle/>
        <a:p>
          <a:r>
            <a:rPr kumimoji="1" lang="en-US" altLang="ja-JP" sz="1400">
              <a:solidFill>
                <a:sysClr val="window" lastClr="FFFFFF"/>
              </a:solidFill>
              <a:latin typeface="Meiryo UI" panose="020B0604030504040204" pitchFamily="50" charset="-128"/>
              <a:ea typeface="Meiryo UI" panose="020B0604030504040204" pitchFamily="50" charset="-128"/>
              <a:cs typeface="+mn-cs"/>
            </a:rPr>
            <a:t>KPI</a:t>
          </a:r>
          <a:r>
            <a:rPr kumimoji="1" lang="ja-JP" altLang="en-US" sz="1400">
              <a:solidFill>
                <a:sysClr val="window" lastClr="FFFFFF"/>
              </a:solidFill>
              <a:latin typeface="Meiryo UI" panose="020B0604030504040204" pitchFamily="50" charset="-128"/>
              <a:ea typeface="Meiryo UI" panose="020B0604030504040204" pitchFamily="50" charset="-128"/>
              <a:cs typeface="+mn-cs"/>
            </a:rPr>
            <a:t>・スケジュール設定　（見直し）依頼</a:t>
          </a:r>
        </a:p>
      </dgm:t>
    </dgm:pt>
    <dgm:pt modelId="{22E4FEBC-9BDC-49A3-851C-1A28E52B5098}" type="parTrans" cxnId="{691E66F8-7606-4A61-9CA2-69086F8EAE4B}">
      <dgm:prSet/>
      <dgm:spPr/>
      <dgm:t>
        <a:bodyPr/>
        <a:lstStyle/>
        <a:p>
          <a:endParaRPr kumimoji="1" lang="ja-JP" altLang="en-US"/>
        </a:p>
      </dgm:t>
    </dgm:pt>
    <dgm:pt modelId="{CAC12FB5-9F5C-49FA-907D-558F9D5A5D27}" type="sibTrans" cxnId="{691E66F8-7606-4A61-9CA2-69086F8EAE4B}">
      <dgm:prSet/>
      <dgm:spPr/>
      <dgm:t>
        <a:bodyPr/>
        <a:lstStyle/>
        <a:p>
          <a:endParaRPr kumimoji="1" lang="ja-JP" altLang="en-US"/>
        </a:p>
      </dgm:t>
    </dgm:pt>
    <dgm:pt modelId="{95CDB9BD-7BC5-4D51-94BF-33F1D04E12C5}">
      <dgm:prSet phldrT="[テキスト]" custT="1"/>
      <dgm:spPr>
        <a:xfrm>
          <a:off x="3166225" y="2380609"/>
          <a:ext cx="2905338" cy="1452669"/>
        </a:xfrm>
        <a:solidFill>
          <a:srgbClr val="4472C4">
            <a:hueOff val="-3676672"/>
            <a:satOff val="-5114"/>
            <a:lumOff val="-1961"/>
            <a:alphaOff val="0"/>
          </a:srgbClr>
        </a:solidFill>
        <a:ln w="12700" cap="flat" cmpd="sng" algn="ctr">
          <a:solidFill>
            <a:sysClr val="window" lastClr="FFFFFF">
              <a:hueOff val="0"/>
              <a:satOff val="0"/>
              <a:lumOff val="0"/>
              <a:alphaOff val="0"/>
            </a:sysClr>
          </a:solidFill>
          <a:prstDash val="solid"/>
          <a:miter lim="800000"/>
        </a:ln>
        <a:effectLst/>
      </dgm:spPr>
      <dgm:t>
        <a:bodyPr/>
        <a:lstStyle/>
        <a:p>
          <a:r>
            <a:rPr kumimoji="1" lang="ja-JP" altLang="en-US" sz="1100">
              <a:solidFill>
                <a:sysClr val="window" lastClr="FFFFFF"/>
              </a:solidFill>
              <a:latin typeface="Meiryo UI" panose="020B0604030504040204" pitchFamily="50" charset="-128"/>
              <a:ea typeface="Meiryo UI" panose="020B0604030504040204" pitchFamily="50" charset="-128"/>
              <a:cs typeface="+mn-cs"/>
            </a:rPr>
            <a:t>新規項目は</a:t>
          </a:r>
          <a:r>
            <a:rPr kumimoji="1" lang="en-US" altLang="ja-JP" sz="1100">
              <a:solidFill>
                <a:sysClr val="window" lastClr="FFFFFF"/>
              </a:solidFill>
              <a:latin typeface="Meiryo UI" panose="020B0604030504040204" pitchFamily="50" charset="-128"/>
              <a:ea typeface="Meiryo UI" panose="020B0604030504040204" pitchFamily="50" charset="-128"/>
              <a:cs typeface="+mn-cs"/>
            </a:rPr>
            <a:t>KPI</a:t>
          </a:r>
          <a:r>
            <a:rPr kumimoji="1" lang="ja-JP" altLang="en-US" sz="1100">
              <a:solidFill>
                <a:sysClr val="window" lastClr="FFFFFF"/>
              </a:solidFill>
              <a:latin typeface="Meiryo UI" panose="020B0604030504040204" pitchFamily="50" charset="-128"/>
              <a:ea typeface="Meiryo UI" panose="020B0604030504040204" pitchFamily="50" charset="-128"/>
              <a:cs typeface="+mn-cs"/>
            </a:rPr>
            <a:t>・スケジュールを設定、取組中の項目は</a:t>
          </a:r>
          <a:r>
            <a:rPr kumimoji="1" lang="en-US" altLang="ja-JP" sz="1100">
              <a:solidFill>
                <a:sysClr val="window" lastClr="FFFFFF"/>
              </a:solidFill>
              <a:latin typeface="Meiryo UI" panose="020B0604030504040204" pitchFamily="50" charset="-128"/>
              <a:ea typeface="Meiryo UI" panose="020B0604030504040204" pitchFamily="50" charset="-128"/>
              <a:cs typeface="+mn-cs"/>
            </a:rPr>
            <a:t>KPI</a:t>
          </a:r>
          <a:r>
            <a:rPr kumimoji="1" lang="ja-JP" altLang="en-US" sz="1100">
              <a:solidFill>
                <a:sysClr val="window" lastClr="FFFFFF"/>
              </a:solidFill>
              <a:latin typeface="Meiryo UI" panose="020B0604030504040204" pitchFamily="50" charset="-128"/>
              <a:ea typeface="Meiryo UI" panose="020B0604030504040204" pitchFamily="50" charset="-128"/>
              <a:cs typeface="+mn-cs"/>
            </a:rPr>
            <a:t>等の見直しを行う。</a:t>
          </a:r>
        </a:p>
      </dgm:t>
    </dgm:pt>
    <dgm:pt modelId="{25B120E0-10C7-4356-A8E4-723A7B2315F3}" type="parTrans" cxnId="{0B018C2C-1014-4A30-B75A-8AF5B63FABAB}">
      <dgm:prSet/>
      <dgm:spPr/>
      <dgm:t>
        <a:bodyPr/>
        <a:lstStyle/>
        <a:p>
          <a:endParaRPr kumimoji="1" lang="ja-JP" altLang="en-US"/>
        </a:p>
      </dgm:t>
    </dgm:pt>
    <dgm:pt modelId="{9EB53D6B-9574-4E71-90C2-2F7BFDCC6C6B}" type="sibTrans" cxnId="{0B018C2C-1014-4A30-B75A-8AF5B63FABAB}">
      <dgm:prSet/>
      <dgm:spPr/>
      <dgm:t>
        <a:bodyPr/>
        <a:lstStyle/>
        <a:p>
          <a:endParaRPr kumimoji="1" lang="ja-JP" altLang="en-US"/>
        </a:p>
      </dgm:t>
    </dgm:pt>
    <dgm:pt modelId="{45787FA4-5966-493E-AA48-37ED3CAC4151}">
      <dgm:prSet phldrT="[テキスト]" custT="1"/>
      <dgm:spPr>
        <a:xfrm>
          <a:off x="0" y="2393525"/>
          <a:ext cx="2905338" cy="1452669"/>
        </a:xfrm>
        <a:solidFill>
          <a:srgbClr val="4472C4">
            <a:hueOff val="-7353344"/>
            <a:satOff val="-10228"/>
            <a:lumOff val="-3922"/>
            <a:alphaOff val="0"/>
          </a:srgbClr>
        </a:solidFill>
        <a:ln w="12700" cap="flat" cmpd="sng" algn="ctr">
          <a:solidFill>
            <a:sysClr val="window" lastClr="FFFFFF">
              <a:hueOff val="0"/>
              <a:satOff val="0"/>
              <a:lumOff val="0"/>
              <a:alphaOff val="0"/>
            </a:sysClr>
          </a:solidFill>
          <a:prstDash val="solid"/>
          <a:miter lim="800000"/>
        </a:ln>
        <a:effectLst/>
      </dgm:spPr>
      <dgm:t>
        <a:bodyPr/>
        <a:lstStyle/>
        <a:p>
          <a:r>
            <a:rPr kumimoji="1" lang="ja-JP" altLang="en-US" sz="1400">
              <a:solidFill>
                <a:sysClr val="window" lastClr="FFFFFF"/>
              </a:solidFill>
              <a:latin typeface="Meiryo UI" panose="020B0604030504040204" pitchFamily="50" charset="-128"/>
              <a:ea typeface="Meiryo UI" panose="020B0604030504040204" pitchFamily="50" charset="-128"/>
              <a:cs typeface="+mn-cs"/>
            </a:rPr>
            <a:t>取組状況共有</a:t>
          </a:r>
        </a:p>
      </dgm:t>
    </dgm:pt>
    <dgm:pt modelId="{B51F87E2-C938-4CD2-AD54-2B26511110B9}" type="parTrans" cxnId="{3C279027-46FF-48E1-A35A-436F666CF328}">
      <dgm:prSet/>
      <dgm:spPr/>
      <dgm:t>
        <a:bodyPr/>
        <a:lstStyle/>
        <a:p>
          <a:endParaRPr kumimoji="1" lang="ja-JP" altLang="en-US"/>
        </a:p>
      </dgm:t>
    </dgm:pt>
    <dgm:pt modelId="{21130386-3FC0-49A9-847B-01BE7E8F4759}" type="sibTrans" cxnId="{3C279027-46FF-48E1-A35A-436F666CF328}">
      <dgm:prSet/>
      <dgm:spPr/>
      <dgm:t>
        <a:bodyPr/>
        <a:lstStyle/>
        <a:p>
          <a:endParaRPr kumimoji="1" lang="ja-JP" altLang="en-US"/>
        </a:p>
      </dgm:t>
    </dgm:pt>
    <dgm:pt modelId="{0F5F8ABC-D352-4840-B91A-0607563F078F}">
      <dgm:prSet phldrT="[テキスト]" custT="1"/>
      <dgm:spPr>
        <a:xfrm>
          <a:off x="0" y="2393525"/>
          <a:ext cx="2905338" cy="1452669"/>
        </a:xfrm>
        <a:solidFill>
          <a:srgbClr val="4472C4">
            <a:hueOff val="-7353344"/>
            <a:satOff val="-10228"/>
            <a:lumOff val="-3922"/>
            <a:alphaOff val="0"/>
          </a:srgbClr>
        </a:solidFill>
        <a:ln w="12700" cap="flat" cmpd="sng" algn="ctr">
          <a:solidFill>
            <a:sysClr val="window" lastClr="FFFFFF">
              <a:hueOff val="0"/>
              <a:satOff val="0"/>
              <a:lumOff val="0"/>
              <a:alphaOff val="0"/>
            </a:sysClr>
          </a:solidFill>
          <a:prstDash val="solid"/>
          <a:miter lim="800000"/>
        </a:ln>
        <a:effectLst/>
      </dgm:spPr>
      <dgm:t>
        <a:bodyPr/>
        <a:lstStyle/>
        <a:p>
          <a:r>
            <a:rPr kumimoji="1" lang="en-US" altLang="ja-JP" sz="1100">
              <a:solidFill>
                <a:sysClr val="window" lastClr="FFFFFF"/>
              </a:solidFill>
              <a:latin typeface="Meiryo UI" panose="020B0604030504040204" pitchFamily="50" charset="-128"/>
              <a:ea typeface="Meiryo UI" panose="020B0604030504040204" pitchFamily="50" charset="-128"/>
              <a:cs typeface="+mn-cs"/>
            </a:rPr>
            <a:t>KPI</a:t>
          </a:r>
          <a:r>
            <a:rPr kumimoji="1" lang="ja-JP" altLang="en-US" sz="1100">
              <a:solidFill>
                <a:sysClr val="window" lastClr="FFFFFF"/>
              </a:solidFill>
              <a:latin typeface="Meiryo UI" panose="020B0604030504040204" pitchFamily="50" charset="-128"/>
              <a:ea typeface="Meiryo UI" panose="020B0604030504040204" pitchFamily="50" charset="-128"/>
              <a:cs typeface="+mn-cs"/>
            </a:rPr>
            <a:t>に基づき取組の進捗状況を随時、確認・共有する。</a:t>
          </a:r>
        </a:p>
      </dgm:t>
    </dgm:pt>
    <dgm:pt modelId="{AD78A377-4FE5-4A25-86D3-2AE9267B50FF}" type="parTrans" cxnId="{3F6FFC57-DC1B-41AE-80C6-3BF606CE82B1}">
      <dgm:prSet/>
      <dgm:spPr/>
      <dgm:t>
        <a:bodyPr/>
        <a:lstStyle/>
        <a:p>
          <a:endParaRPr kumimoji="1" lang="ja-JP" altLang="en-US"/>
        </a:p>
      </dgm:t>
    </dgm:pt>
    <dgm:pt modelId="{3C7205F4-DC63-4693-8F9D-C3E02976FA17}" type="sibTrans" cxnId="{3F6FFC57-DC1B-41AE-80C6-3BF606CE82B1}">
      <dgm:prSet/>
      <dgm:spPr/>
      <dgm:t>
        <a:bodyPr/>
        <a:lstStyle/>
        <a:p>
          <a:endParaRPr kumimoji="1" lang="ja-JP" altLang="en-US"/>
        </a:p>
      </dgm:t>
    </dgm:pt>
    <dgm:pt modelId="{F4F3F6EA-1251-440B-AB09-ECF9CC192B02}" type="pres">
      <dgm:prSet presAssocID="{9EC55C79-BBDF-46DE-A23B-49DD600ABBA2}" presName="Name0" presStyleCnt="0">
        <dgm:presLayoutVars>
          <dgm:dir/>
          <dgm:resizeHandles val="exact"/>
        </dgm:presLayoutVars>
      </dgm:prSet>
      <dgm:spPr/>
      <dgm:t>
        <a:bodyPr/>
        <a:lstStyle/>
        <a:p>
          <a:endParaRPr kumimoji="1" lang="ja-JP" altLang="en-US"/>
        </a:p>
      </dgm:t>
    </dgm:pt>
    <dgm:pt modelId="{B424C7D6-500B-4141-9BE5-FBBFDF22583A}" type="pres">
      <dgm:prSet presAssocID="{7C1F999D-79FB-4A26-B3EC-40970F53C7C3}" presName="node" presStyleLbl="node1" presStyleIdx="0" presStyleCnt="3" custScaleX="111006" custScaleY="128416" custRadScaleRad="81415" custRadScaleInc="1980">
        <dgm:presLayoutVars>
          <dgm:bulletEnabled val="1"/>
        </dgm:presLayoutVars>
      </dgm:prSet>
      <dgm:spPr/>
      <dgm:t>
        <a:bodyPr/>
        <a:lstStyle/>
        <a:p>
          <a:endParaRPr kumimoji="1" lang="ja-JP" altLang="en-US"/>
        </a:p>
      </dgm:t>
    </dgm:pt>
    <dgm:pt modelId="{E9252B63-A40F-4EA3-88AF-0B1BBA28B79E}" type="pres">
      <dgm:prSet presAssocID="{D5C3EA0A-D58B-4D95-950B-F7F9883E4EFE}" presName="sibTrans" presStyleLbl="sibTrans2D1" presStyleIdx="0" presStyleCnt="3"/>
      <dgm:spPr/>
      <dgm:t>
        <a:bodyPr/>
        <a:lstStyle/>
        <a:p>
          <a:endParaRPr kumimoji="1" lang="ja-JP" altLang="en-US"/>
        </a:p>
      </dgm:t>
    </dgm:pt>
    <dgm:pt modelId="{C396B25C-6513-49C9-B4CF-B54F8C1B921C}" type="pres">
      <dgm:prSet presAssocID="{D5C3EA0A-D58B-4D95-950B-F7F9883E4EFE}" presName="connectorText" presStyleLbl="sibTrans2D1" presStyleIdx="0" presStyleCnt="3"/>
      <dgm:spPr/>
      <dgm:t>
        <a:bodyPr/>
        <a:lstStyle/>
        <a:p>
          <a:endParaRPr kumimoji="1" lang="ja-JP" altLang="en-US"/>
        </a:p>
      </dgm:t>
    </dgm:pt>
    <dgm:pt modelId="{0D350DD7-3B44-4003-9FB4-30974FD7ACF1}" type="pres">
      <dgm:prSet presAssocID="{E0FB15D7-C0F2-45CE-81D8-4ABAA9D51EA6}" presName="node" presStyleLbl="node1" presStyleIdx="1" presStyleCnt="3" custScaleX="114126" custScaleY="144987" custRadScaleRad="99102" custRadScaleInc="-1521">
        <dgm:presLayoutVars>
          <dgm:bulletEnabled val="1"/>
        </dgm:presLayoutVars>
      </dgm:prSet>
      <dgm:spPr/>
      <dgm:t>
        <a:bodyPr/>
        <a:lstStyle/>
        <a:p>
          <a:endParaRPr kumimoji="1" lang="ja-JP" altLang="en-US"/>
        </a:p>
      </dgm:t>
    </dgm:pt>
    <dgm:pt modelId="{2AA5A208-2A97-4EE8-B17B-C5C719688A3A}" type="pres">
      <dgm:prSet presAssocID="{CAC12FB5-9F5C-49FA-907D-558F9D5A5D27}" presName="sibTrans" presStyleLbl="sibTrans2D1" presStyleIdx="1" presStyleCnt="3"/>
      <dgm:spPr/>
      <dgm:t>
        <a:bodyPr/>
        <a:lstStyle/>
        <a:p>
          <a:endParaRPr kumimoji="1" lang="ja-JP" altLang="en-US"/>
        </a:p>
      </dgm:t>
    </dgm:pt>
    <dgm:pt modelId="{C529EF34-8F93-46E4-9B2B-DCC5A46DDB7F}" type="pres">
      <dgm:prSet presAssocID="{CAC12FB5-9F5C-49FA-907D-558F9D5A5D27}" presName="connectorText" presStyleLbl="sibTrans2D1" presStyleIdx="1" presStyleCnt="3"/>
      <dgm:spPr/>
      <dgm:t>
        <a:bodyPr/>
        <a:lstStyle/>
        <a:p>
          <a:endParaRPr kumimoji="1" lang="ja-JP" altLang="en-US"/>
        </a:p>
      </dgm:t>
    </dgm:pt>
    <dgm:pt modelId="{FE302422-BFE3-4142-AAD1-28E9105BFD21}" type="pres">
      <dgm:prSet presAssocID="{45787FA4-5966-493E-AA48-37ED3CAC4151}" presName="node" presStyleLbl="node1" presStyleIdx="2" presStyleCnt="3" custScaleX="108442" custScaleY="147292">
        <dgm:presLayoutVars>
          <dgm:bulletEnabled val="1"/>
        </dgm:presLayoutVars>
      </dgm:prSet>
      <dgm:spPr/>
      <dgm:t>
        <a:bodyPr/>
        <a:lstStyle/>
        <a:p>
          <a:endParaRPr kumimoji="1" lang="ja-JP" altLang="en-US"/>
        </a:p>
      </dgm:t>
    </dgm:pt>
    <dgm:pt modelId="{B8279797-3AF5-4E02-B207-323FD119E1BD}" type="pres">
      <dgm:prSet presAssocID="{21130386-3FC0-49A9-847B-01BE7E8F4759}" presName="sibTrans" presStyleLbl="sibTrans2D1" presStyleIdx="2" presStyleCnt="3"/>
      <dgm:spPr/>
      <dgm:t>
        <a:bodyPr/>
        <a:lstStyle/>
        <a:p>
          <a:endParaRPr kumimoji="1" lang="ja-JP" altLang="en-US"/>
        </a:p>
      </dgm:t>
    </dgm:pt>
    <dgm:pt modelId="{11FD591E-69D2-41BB-BF6C-D1A19565F8DD}" type="pres">
      <dgm:prSet presAssocID="{21130386-3FC0-49A9-847B-01BE7E8F4759}" presName="connectorText" presStyleLbl="sibTrans2D1" presStyleIdx="2" presStyleCnt="3"/>
      <dgm:spPr/>
      <dgm:t>
        <a:bodyPr/>
        <a:lstStyle/>
        <a:p>
          <a:endParaRPr kumimoji="1" lang="ja-JP" altLang="en-US"/>
        </a:p>
      </dgm:t>
    </dgm:pt>
  </dgm:ptLst>
  <dgm:cxnLst>
    <dgm:cxn modelId="{1D9EA199-E636-41A7-AACB-FC9067489724}" type="presOf" srcId="{45787FA4-5966-493E-AA48-37ED3CAC4151}" destId="{FE302422-BFE3-4142-AAD1-28E9105BFD21}" srcOrd="0" destOrd="0" presId="urn:microsoft.com/office/officeart/2005/8/layout/cycle7"/>
    <dgm:cxn modelId="{73A0920B-317A-4A18-A6CF-55E20E7FABFC}" type="presOf" srcId="{21130386-3FC0-49A9-847B-01BE7E8F4759}" destId="{B8279797-3AF5-4E02-B207-323FD119E1BD}" srcOrd="0" destOrd="0" presId="urn:microsoft.com/office/officeart/2005/8/layout/cycle7"/>
    <dgm:cxn modelId="{AD73A9F8-F553-481A-B09C-F1C6691C6A52}" type="presOf" srcId="{9EC55C79-BBDF-46DE-A23B-49DD600ABBA2}" destId="{F4F3F6EA-1251-440B-AB09-ECF9CC192B02}" srcOrd="0" destOrd="0" presId="urn:microsoft.com/office/officeart/2005/8/layout/cycle7"/>
    <dgm:cxn modelId="{94A10240-6B4A-46F7-8C83-1251D97B6BB5}" type="presOf" srcId="{21130386-3FC0-49A9-847B-01BE7E8F4759}" destId="{11FD591E-69D2-41BB-BF6C-D1A19565F8DD}" srcOrd="1" destOrd="0" presId="urn:microsoft.com/office/officeart/2005/8/layout/cycle7"/>
    <dgm:cxn modelId="{0B018C2C-1014-4A30-B75A-8AF5B63FABAB}" srcId="{E0FB15D7-C0F2-45CE-81D8-4ABAA9D51EA6}" destId="{95CDB9BD-7BC5-4D51-94BF-33F1D04E12C5}" srcOrd="0" destOrd="0" parTransId="{25B120E0-10C7-4356-A8E4-723A7B2315F3}" sibTransId="{9EB53D6B-9574-4E71-90C2-2F7BFDCC6C6B}"/>
    <dgm:cxn modelId="{72E1B0E8-5170-4F6B-A4F1-3D61F62D9BFA}" type="presOf" srcId="{0F5F8ABC-D352-4840-B91A-0607563F078F}" destId="{FE302422-BFE3-4142-AAD1-28E9105BFD21}" srcOrd="0" destOrd="1" presId="urn:microsoft.com/office/officeart/2005/8/layout/cycle7"/>
    <dgm:cxn modelId="{6C9A1148-383E-4819-8E4D-623ED9DC0646}" type="presOf" srcId="{7C1F999D-79FB-4A26-B3EC-40970F53C7C3}" destId="{B424C7D6-500B-4141-9BE5-FBBFDF22583A}" srcOrd="0" destOrd="0" presId="urn:microsoft.com/office/officeart/2005/8/layout/cycle7"/>
    <dgm:cxn modelId="{66FFB9A9-9194-4F9B-83F3-FB855452DBE6}" type="presOf" srcId="{D5C3EA0A-D58B-4D95-950B-F7F9883E4EFE}" destId="{E9252B63-A40F-4EA3-88AF-0B1BBA28B79E}" srcOrd="0" destOrd="0" presId="urn:microsoft.com/office/officeart/2005/8/layout/cycle7"/>
    <dgm:cxn modelId="{289594DB-DF3F-45EE-9272-EDBA3E55B3F3}" srcId="{9EC55C79-BBDF-46DE-A23B-49DD600ABBA2}" destId="{7C1F999D-79FB-4A26-B3EC-40970F53C7C3}" srcOrd="0" destOrd="0" parTransId="{C549B801-7CC9-4298-8374-BE0893CB7F50}" sibTransId="{D5C3EA0A-D58B-4D95-950B-F7F9883E4EFE}"/>
    <dgm:cxn modelId="{FC9D2EC1-C075-49D6-9D23-5F7C094F294F}" type="presOf" srcId="{D2BFEFED-9822-4974-AB30-7C24903C2CC3}" destId="{B424C7D6-500B-4141-9BE5-FBBFDF22583A}" srcOrd="0" destOrd="1" presId="urn:microsoft.com/office/officeart/2005/8/layout/cycle7"/>
    <dgm:cxn modelId="{3C279027-46FF-48E1-A35A-436F666CF328}" srcId="{9EC55C79-BBDF-46DE-A23B-49DD600ABBA2}" destId="{45787FA4-5966-493E-AA48-37ED3CAC4151}" srcOrd="2" destOrd="0" parTransId="{B51F87E2-C938-4CD2-AD54-2B26511110B9}" sibTransId="{21130386-3FC0-49A9-847B-01BE7E8F4759}"/>
    <dgm:cxn modelId="{F1B1C90D-5884-4425-B72F-E7CABA792B89}" srcId="{7C1F999D-79FB-4A26-B3EC-40970F53C7C3}" destId="{D2BFEFED-9822-4974-AB30-7C24903C2CC3}" srcOrd="0" destOrd="0" parTransId="{B02EE1A5-6D4C-4374-9B11-272C0A3E1EB9}" sibTransId="{8C01B2AA-2E0F-4346-8AF6-6121526B6298}"/>
    <dgm:cxn modelId="{4B73B2CD-8FE4-4790-8E5A-F6A03CC18453}" type="presOf" srcId="{D5C3EA0A-D58B-4D95-950B-F7F9883E4EFE}" destId="{C396B25C-6513-49C9-B4CF-B54F8C1B921C}" srcOrd="1" destOrd="0" presId="urn:microsoft.com/office/officeart/2005/8/layout/cycle7"/>
    <dgm:cxn modelId="{58B5F67E-B7DD-4EB7-B9CA-64377C403474}" type="presOf" srcId="{E0FB15D7-C0F2-45CE-81D8-4ABAA9D51EA6}" destId="{0D350DD7-3B44-4003-9FB4-30974FD7ACF1}" srcOrd="0" destOrd="0" presId="urn:microsoft.com/office/officeart/2005/8/layout/cycle7"/>
    <dgm:cxn modelId="{E7601B6D-F0E9-4913-8DCC-A3C051549AF9}" type="presOf" srcId="{95CDB9BD-7BC5-4D51-94BF-33F1D04E12C5}" destId="{0D350DD7-3B44-4003-9FB4-30974FD7ACF1}" srcOrd="0" destOrd="1" presId="urn:microsoft.com/office/officeart/2005/8/layout/cycle7"/>
    <dgm:cxn modelId="{06E28EDD-A711-4CC6-8714-EA92E2009707}" type="presOf" srcId="{CAC12FB5-9F5C-49FA-907D-558F9D5A5D27}" destId="{2AA5A208-2A97-4EE8-B17B-C5C719688A3A}" srcOrd="0" destOrd="0" presId="urn:microsoft.com/office/officeart/2005/8/layout/cycle7"/>
    <dgm:cxn modelId="{E753CBCE-636D-4D77-BEFD-9BB95552D362}" type="presOf" srcId="{CAC12FB5-9F5C-49FA-907D-558F9D5A5D27}" destId="{C529EF34-8F93-46E4-9B2B-DCC5A46DDB7F}" srcOrd="1" destOrd="0" presId="urn:microsoft.com/office/officeart/2005/8/layout/cycle7"/>
    <dgm:cxn modelId="{3F6FFC57-DC1B-41AE-80C6-3BF606CE82B1}" srcId="{45787FA4-5966-493E-AA48-37ED3CAC4151}" destId="{0F5F8ABC-D352-4840-B91A-0607563F078F}" srcOrd="0" destOrd="0" parTransId="{AD78A377-4FE5-4A25-86D3-2AE9267B50FF}" sibTransId="{3C7205F4-DC63-4693-8F9D-C3E02976FA17}"/>
    <dgm:cxn modelId="{691E66F8-7606-4A61-9CA2-69086F8EAE4B}" srcId="{9EC55C79-BBDF-46DE-A23B-49DD600ABBA2}" destId="{E0FB15D7-C0F2-45CE-81D8-4ABAA9D51EA6}" srcOrd="1" destOrd="0" parTransId="{22E4FEBC-9BDC-49A3-851C-1A28E52B5098}" sibTransId="{CAC12FB5-9F5C-49FA-907D-558F9D5A5D27}"/>
    <dgm:cxn modelId="{27D524A4-DDAE-4575-9892-3CF9526CCA79}" type="presParOf" srcId="{F4F3F6EA-1251-440B-AB09-ECF9CC192B02}" destId="{B424C7D6-500B-4141-9BE5-FBBFDF22583A}" srcOrd="0" destOrd="0" presId="urn:microsoft.com/office/officeart/2005/8/layout/cycle7"/>
    <dgm:cxn modelId="{E96F7667-290F-41BB-97D8-9A1D0605A6B7}" type="presParOf" srcId="{F4F3F6EA-1251-440B-AB09-ECF9CC192B02}" destId="{E9252B63-A40F-4EA3-88AF-0B1BBA28B79E}" srcOrd="1" destOrd="0" presId="urn:microsoft.com/office/officeart/2005/8/layout/cycle7"/>
    <dgm:cxn modelId="{A41983B4-47AD-4069-A528-220C4A10D07E}" type="presParOf" srcId="{E9252B63-A40F-4EA3-88AF-0B1BBA28B79E}" destId="{C396B25C-6513-49C9-B4CF-B54F8C1B921C}" srcOrd="0" destOrd="0" presId="urn:microsoft.com/office/officeart/2005/8/layout/cycle7"/>
    <dgm:cxn modelId="{98CB8117-B59C-4640-92E5-AA0CA4A48147}" type="presParOf" srcId="{F4F3F6EA-1251-440B-AB09-ECF9CC192B02}" destId="{0D350DD7-3B44-4003-9FB4-30974FD7ACF1}" srcOrd="2" destOrd="0" presId="urn:microsoft.com/office/officeart/2005/8/layout/cycle7"/>
    <dgm:cxn modelId="{8DF8621B-508C-48CA-89C8-73841AAAB625}" type="presParOf" srcId="{F4F3F6EA-1251-440B-AB09-ECF9CC192B02}" destId="{2AA5A208-2A97-4EE8-B17B-C5C719688A3A}" srcOrd="3" destOrd="0" presId="urn:microsoft.com/office/officeart/2005/8/layout/cycle7"/>
    <dgm:cxn modelId="{73AB8902-1230-4990-8BED-8230FBA45FB9}" type="presParOf" srcId="{2AA5A208-2A97-4EE8-B17B-C5C719688A3A}" destId="{C529EF34-8F93-46E4-9B2B-DCC5A46DDB7F}" srcOrd="0" destOrd="0" presId="urn:microsoft.com/office/officeart/2005/8/layout/cycle7"/>
    <dgm:cxn modelId="{24D8E27A-7914-40B9-BB61-944F87E1D88C}" type="presParOf" srcId="{F4F3F6EA-1251-440B-AB09-ECF9CC192B02}" destId="{FE302422-BFE3-4142-AAD1-28E9105BFD21}" srcOrd="4" destOrd="0" presId="urn:microsoft.com/office/officeart/2005/8/layout/cycle7"/>
    <dgm:cxn modelId="{627B0D80-F98D-4A52-88C5-BB7706CEF3B4}" type="presParOf" srcId="{F4F3F6EA-1251-440B-AB09-ECF9CC192B02}" destId="{B8279797-3AF5-4E02-B207-323FD119E1BD}" srcOrd="5" destOrd="0" presId="urn:microsoft.com/office/officeart/2005/8/layout/cycle7"/>
    <dgm:cxn modelId="{A9429526-53B5-499C-BB8A-C7B7A3393E79}" type="presParOf" srcId="{B8279797-3AF5-4E02-B207-323FD119E1BD}" destId="{11FD591E-69D2-41BB-BF6C-D1A19565F8DD}" srcOrd="0" destOrd="0" presId="urn:microsoft.com/office/officeart/2005/8/layout/cycle7"/>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424C7D6-500B-4141-9BE5-FBBFDF22583A}">
      <dsp:nvSpPr>
        <dsp:cNvPr id="0" name=""/>
        <dsp:cNvSpPr/>
      </dsp:nvSpPr>
      <dsp:spPr>
        <a:xfrm>
          <a:off x="1538610" y="160727"/>
          <a:ext cx="2145686" cy="1241106"/>
        </a:xfrm>
        <a:prstGeom prst="roundRect">
          <a:avLst>
            <a:gd name="adj" fmla="val 10000"/>
          </a:avLst>
        </a:prstGeom>
        <a:solidFill>
          <a:srgbClr val="4472C4">
            <a:hueOff val="0"/>
            <a:satOff val="0"/>
            <a:lumOff val="0"/>
            <a:alphaOff val="0"/>
          </a:srgbClr>
        </a:solidFill>
        <a:ln w="1270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t" anchorCtr="0">
          <a:noAutofit/>
        </a:bodyPr>
        <a:lstStyle/>
        <a:p>
          <a:pPr lvl="0" algn="l" defTabSz="622300">
            <a:lnSpc>
              <a:spcPct val="90000"/>
            </a:lnSpc>
            <a:spcBef>
              <a:spcPct val="0"/>
            </a:spcBef>
            <a:spcAft>
              <a:spcPct val="35000"/>
            </a:spcAft>
          </a:pPr>
          <a:r>
            <a:rPr kumimoji="1" lang="ja-JP" altLang="en-US" sz="1400" kern="1200">
              <a:solidFill>
                <a:sysClr val="window" lastClr="FFFFFF"/>
              </a:solidFill>
              <a:latin typeface="Meiryo UI" panose="020B0604030504040204" pitchFamily="50" charset="-128"/>
              <a:ea typeface="Meiryo UI" panose="020B0604030504040204" pitchFamily="50" charset="-128"/>
              <a:cs typeface="+mn-cs"/>
            </a:rPr>
            <a:t>取組項目調査</a:t>
          </a:r>
        </a:p>
        <a:p>
          <a:pPr marL="57150" lvl="1" indent="-57150" algn="l" defTabSz="488950">
            <a:lnSpc>
              <a:spcPct val="90000"/>
            </a:lnSpc>
            <a:spcBef>
              <a:spcPct val="0"/>
            </a:spcBef>
            <a:spcAft>
              <a:spcPct val="15000"/>
            </a:spcAft>
            <a:buChar char="••"/>
          </a:pPr>
          <a:r>
            <a:rPr kumimoji="1" lang="ja-JP" altLang="en-US" sz="1100" kern="1200">
              <a:solidFill>
                <a:sysClr val="window" lastClr="FFFFFF"/>
              </a:solidFill>
              <a:latin typeface="Meiryo UI" panose="020B0604030504040204" pitchFamily="50" charset="-128"/>
              <a:ea typeface="Meiryo UI" panose="020B0604030504040204" pitchFamily="50" charset="-128"/>
              <a:cs typeface="+mn-cs"/>
            </a:rPr>
            <a:t>取組んでいる項目及び取組予定項目を調査する。</a:t>
          </a:r>
        </a:p>
      </dsp:txBody>
      <dsp:txXfrm>
        <a:off x="1574961" y="197078"/>
        <a:ext cx="2072984" cy="1168404"/>
      </dsp:txXfrm>
    </dsp:sp>
    <dsp:sp modelId="{E9252B63-A40F-4EA3-88AF-0B1BBA28B79E}">
      <dsp:nvSpPr>
        <dsp:cNvPr id="0" name=""/>
        <dsp:cNvSpPr/>
      </dsp:nvSpPr>
      <dsp:spPr>
        <a:xfrm rot="3405718">
          <a:off x="2951409" y="1765725"/>
          <a:ext cx="832035" cy="338265"/>
        </a:xfrm>
        <a:prstGeom prst="leftRightArrow">
          <a:avLst>
            <a:gd name="adj1" fmla="val 60000"/>
            <a:gd name="adj2" fmla="val 50000"/>
          </a:avLst>
        </a:prstGeom>
        <a:solidFill>
          <a:srgbClr val="4472C4">
            <a:tint val="40000"/>
            <a:hueOff val="0"/>
            <a:satOff val="0"/>
            <a:lumOff val="0"/>
            <a:alphaOff val="0"/>
          </a:srgb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666750">
            <a:lnSpc>
              <a:spcPct val="90000"/>
            </a:lnSpc>
            <a:spcBef>
              <a:spcPct val="0"/>
            </a:spcBef>
            <a:spcAft>
              <a:spcPct val="35000"/>
            </a:spcAft>
          </a:pPr>
          <a:endParaRPr kumimoji="1" lang="ja-JP" altLang="en-US" sz="1500" kern="1200"/>
        </a:p>
      </dsp:txBody>
      <dsp:txXfrm>
        <a:off x="3052889" y="1833378"/>
        <a:ext cx="629076" cy="202959"/>
      </dsp:txXfrm>
    </dsp:sp>
    <dsp:sp modelId="{0D350DD7-3B44-4003-9FB4-30974FD7ACF1}">
      <dsp:nvSpPr>
        <dsp:cNvPr id="0" name=""/>
        <dsp:cNvSpPr/>
      </dsp:nvSpPr>
      <dsp:spPr>
        <a:xfrm>
          <a:off x="3072881" y="2467882"/>
          <a:ext cx="2205994" cy="1401260"/>
        </a:xfrm>
        <a:prstGeom prst="roundRect">
          <a:avLst>
            <a:gd name="adj" fmla="val 10000"/>
          </a:avLst>
        </a:prstGeom>
        <a:solidFill>
          <a:srgbClr val="4472C4">
            <a:hueOff val="-3676672"/>
            <a:satOff val="-5114"/>
            <a:lumOff val="-1961"/>
            <a:alphaOff val="0"/>
          </a:srgbClr>
        </a:solidFill>
        <a:ln w="1270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t" anchorCtr="0">
          <a:noAutofit/>
        </a:bodyPr>
        <a:lstStyle/>
        <a:p>
          <a:pPr lvl="0" algn="l" defTabSz="622300">
            <a:lnSpc>
              <a:spcPct val="90000"/>
            </a:lnSpc>
            <a:spcBef>
              <a:spcPct val="0"/>
            </a:spcBef>
            <a:spcAft>
              <a:spcPct val="35000"/>
            </a:spcAft>
          </a:pPr>
          <a:r>
            <a:rPr kumimoji="1" lang="en-US" altLang="ja-JP" sz="1400" kern="1200">
              <a:solidFill>
                <a:sysClr val="window" lastClr="FFFFFF"/>
              </a:solidFill>
              <a:latin typeface="Meiryo UI" panose="020B0604030504040204" pitchFamily="50" charset="-128"/>
              <a:ea typeface="Meiryo UI" panose="020B0604030504040204" pitchFamily="50" charset="-128"/>
              <a:cs typeface="+mn-cs"/>
            </a:rPr>
            <a:t>KPI</a:t>
          </a:r>
          <a:r>
            <a:rPr kumimoji="1" lang="ja-JP" altLang="en-US" sz="1400" kern="1200">
              <a:solidFill>
                <a:sysClr val="window" lastClr="FFFFFF"/>
              </a:solidFill>
              <a:latin typeface="Meiryo UI" panose="020B0604030504040204" pitchFamily="50" charset="-128"/>
              <a:ea typeface="Meiryo UI" panose="020B0604030504040204" pitchFamily="50" charset="-128"/>
              <a:cs typeface="+mn-cs"/>
            </a:rPr>
            <a:t>・スケジュール設定　（見直し）依頼</a:t>
          </a:r>
        </a:p>
        <a:p>
          <a:pPr marL="57150" lvl="1" indent="-57150" algn="l" defTabSz="488950">
            <a:lnSpc>
              <a:spcPct val="90000"/>
            </a:lnSpc>
            <a:spcBef>
              <a:spcPct val="0"/>
            </a:spcBef>
            <a:spcAft>
              <a:spcPct val="15000"/>
            </a:spcAft>
            <a:buChar char="••"/>
          </a:pPr>
          <a:r>
            <a:rPr kumimoji="1" lang="ja-JP" altLang="en-US" sz="1100" kern="1200">
              <a:solidFill>
                <a:sysClr val="window" lastClr="FFFFFF"/>
              </a:solidFill>
              <a:latin typeface="Meiryo UI" panose="020B0604030504040204" pitchFamily="50" charset="-128"/>
              <a:ea typeface="Meiryo UI" panose="020B0604030504040204" pitchFamily="50" charset="-128"/>
              <a:cs typeface="+mn-cs"/>
            </a:rPr>
            <a:t>新規項目は</a:t>
          </a:r>
          <a:r>
            <a:rPr kumimoji="1" lang="en-US" altLang="ja-JP" sz="1100" kern="1200">
              <a:solidFill>
                <a:sysClr val="window" lastClr="FFFFFF"/>
              </a:solidFill>
              <a:latin typeface="Meiryo UI" panose="020B0604030504040204" pitchFamily="50" charset="-128"/>
              <a:ea typeface="Meiryo UI" panose="020B0604030504040204" pitchFamily="50" charset="-128"/>
              <a:cs typeface="+mn-cs"/>
            </a:rPr>
            <a:t>KPI</a:t>
          </a:r>
          <a:r>
            <a:rPr kumimoji="1" lang="ja-JP" altLang="en-US" sz="1100" kern="1200">
              <a:solidFill>
                <a:sysClr val="window" lastClr="FFFFFF"/>
              </a:solidFill>
              <a:latin typeface="Meiryo UI" panose="020B0604030504040204" pitchFamily="50" charset="-128"/>
              <a:ea typeface="Meiryo UI" panose="020B0604030504040204" pitchFamily="50" charset="-128"/>
              <a:cs typeface="+mn-cs"/>
            </a:rPr>
            <a:t>・スケジュールを設定、取組中の項目は</a:t>
          </a:r>
          <a:r>
            <a:rPr kumimoji="1" lang="en-US" altLang="ja-JP" sz="1100" kern="1200">
              <a:solidFill>
                <a:sysClr val="window" lastClr="FFFFFF"/>
              </a:solidFill>
              <a:latin typeface="Meiryo UI" panose="020B0604030504040204" pitchFamily="50" charset="-128"/>
              <a:ea typeface="Meiryo UI" panose="020B0604030504040204" pitchFamily="50" charset="-128"/>
              <a:cs typeface="+mn-cs"/>
            </a:rPr>
            <a:t>KPI</a:t>
          </a:r>
          <a:r>
            <a:rPr kumimoji="1" lang="ja-JP" altLang="en-US" sz="1100" kern="1200">
              <a:solidFill>
                <a:sysClr val="window" lastClr="FFFFFF"/>
              </a:solidFill>
              <a:latin typeface="Meiryo UI" panose="020B0604030504040204" pitchFamily="50" charset="-128"/>
              <a:ea typeface="Meiryo UI" panose="020B0604030504040204" pitchFamily="50" charset="-128"/>
              <a:cs typeface="+mn-cs"/>
            </a:rPr>
            <a:t>等の見直しを行う。</a:t>
          </a:r>
        </a:p>
      </dsp:txBody>
      <dsp:txXfrm>
        <a:off x="3113923" y="2508924"/>
        <a:ext cx="2123910" cy="1319176"/>
      </dsp:txXfrm>
    </dsp:sp>
    <dsp:sp modelId="{2AA5A208-2A97-4EE8-B17B-C5C719688A3A}">
      <dsp:nvSpPr>
        <dsp:cNvPr id="0" name=""/>
        <dsp:cNvSpPr/>
      </dsp:nvSpPr>
      <dsp:spPr>
        <a:xfrm rot="10763834">
          <a:off x="2136869" y="3016454"/>
          <a:ext cx="832035" cy="338265"/>
        </a:xfrm>
        <a:prstGeom prst="leftRightArrow">
          <a:avLst>
            <a:gd name="adj1" fmla="val 60000"/>
            <a:gd name="adj2" fmla="val 50000"/>
          </a:avLst>
        </a:prstGeom>
        <a:solidFill>
          <a:schemeClr val="accent5">
            <a:hueOff val="1628513"/>
            <a:satOff val="5598"/>
            <a:lumOff val="-26863"/>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666750">
            <a:lnSpc>
              <a:spcPct val="90000"/>
            </a:lnSpc>
            <a:spcBef>
              <a:spcPct val="0"/>
            </a:spcBef>
            <a:spcAft>
              <a:spcPct val="35000"/>
            </a:spcAft>
          </a:pPr>
          <a:endParaRPr kumimoji="1" lang="ja-JP" altLang="en-US" sz="1500" kern="1200"/>
        </a:p>
      </dsp:txBody>
      <dsp:txXfrm rot="10800000">
        <a:off x="2238348" y="3084107"/>
        <a:ext cx="629076" cy="202959"/>
      </dsp:txXfrm>
    </dsp:sp>
    <dsp:sp modelId="{FE302422-BFE3-4142-AAD1-28E9105BFD21}">
      <dsp:nvSpPr>
        <dsp:cNvPr id="0" name=""/>
        <dsp:cNvSpPr/>
      </dsp:nvSpPr>
      <dsp:spPr>
        <a:xfrm>
          <a:off x="-63231" y="2490315"/>
          <a:ext cx="2096125" cy="1423537"/>
        </a:xfrm>
        <a:prstGeom prst="roundRect">
          <a:avLst>
            <a:gd name="adj" fmla="val 10000"/>
          </a:avLst>
        </a:prstGeom>
        <a:solidFill>
          <a:srgbClr val="4472C4">
            <a:hueOff val="-7353344"/>
            <a:satOff val="-10228"/>
            <a:lumOff val="-3922"/>
            <a:alphaOff val="0"/>
          </a:srgbClr>
        </a:solidFill>
        <a:ln w="1270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t" anchorCtr="0">
          <a:noAutofit/>
        </a:bodyPr>
        <a:lstStyle/>
        <a:p>
          <a:pPr lvl="0" algn="l" defTabSz="622300">
            <a:lnSpc>
              <a:spcPct val="90000"/>
            </a:lnSpc>
            <a:spcBef>
              <a:spcPct val="0"/>
            </a:spcBef>
            <a:spcAft>
              <a:spcPct val="35000"/>
            </a:spcAft>
          </a:pPr>
          <a:r>
            <a:rPr kumimoji="1" lang="ja-JP" altLang="en-US" sz="1400" kern="1200">
              <a:solidFill>
                <a:sysClr val="window" lastClr="FFFFFF"/>
              </a:solidFill>
              <a:latin typeface="Meiryo UI" panose="020B0604030504040204" pitchFamily="50" charset="-128"/>
              <a:ea typeface="Meiryo UI" panose="020B0604030504040204" pitchFamily="50" charset="-128"/>
              <a:cs typeface="+mn-cs"/>
            </a:rPr>
            <a:t>取組状況共有</a:t>
          </a:r>
        </a:p>
        <a:p>
          <a:pPr marL="57150" lvl="1" indent="-57150" algn="l" defTabSz="488950">
            <a:lnSpc>
              <a:spcPct val="90000"/>
            </a:lnSpc>
            <a:spcBef>
              <a:spcPct val="0"/>
            </a:spcBef>
            <a:spcAft>
              <a:spcPct val="15000"/>
            </a:spcAft>
            <a:buChar char="••"/>
          </a:pPr>
          <a:r>
            <a:rPr kumimoji="1" lang="en-US" altLang="ja-JP" sz="1100" kern="1200">
              <a:solidFill>
                <a:sysClr val="window" lastClr="FFFFFF"/>
              </a:solidFill>
              <a:latin typeface="Meiryo UI" panose="020B0604030504040204" pitchFamily="50" charset="-128"/>
              <a:ea typeface="Meiryo UI" panose="020B0604030504040204" pitchFamily="50" charset="-128"/>
              <a:cs typeface="+mn-cs"/>
            </a:rPr>
            <a:t>KPI</a:t>
          </a:r>
          <a:r>
            <a:rPr kumimoji="1" lang="ja-JP" altLang="en-US" sz="1100" kern="1200">
              <a:solidFill>
                <a:sysClr val="window" lastClr="FFFFFF"/>
              </a:solidFill>
              <a:latin typeface="Meiryo UI" panose="020B0604030504040204" pitchFamily="50" charset="-128"/>
              <a:ea typeface="Meiryo UI" panose="020B0604030504040204" pitchFamily="50" charset="-128"/>
              <a:cs typeface="+mn-cs"/>
            </a:rPr>
            <a:t>に基づき取組の進捗状況を随時、確認・共有する。</a:t>
          </a:r>
        </a:p>
      </dsp:txBody>
      <dsp:txXfrm>
        <a:off x="-21537" y="2532009"/>
        <a:ext cx="2012737" cy="1340149"/>
      </dsp:txXfrm>
    </dsp:sp>
    <dsp:sp modelId="{B8279797-3AF5-4E02-B207-323FD119E1BD}">
      <dsp:nvSpPr>
        <dsp:cNvPr id="0" name=""/>
        <dsp:cNvSpPr/>
      </dsp:nvSpPr>
      <dsp:spPr>
        <a:xfrm rot="18233911">
          <a:off x="1412770" y="1776941"/>
          <a:ext cx="832035" cy="338265"/>
        </a:xfrm>
        <a:prstGeom prst="leftRightArrow">
          <a:avLst>
            <a:gd name="adj1" fmla="val 60000"/>
            <a:gd name="adj2" fmla="val 50000"/>
          </a:avLst>
        </a:prstGeom>
        <a:solidFill>
          <a:schemeClr val="accent5">
            <a:hueOff val="3257026"/>
            <a:satOff val="11196"/>
            <a:lumOff val="-53726"/>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666750">
            <a:lnSpc>
              <a:spcPct val="90000"/>
            </a:lnSpc>
            <a:spcBef>
              <a:spcPct val="0"/>
            </a:spcBef>
            <a:spcAft>
              <a:spcPct val="35000"/>
            </a:spcAft>
          </a:pPr>
          <a:endParaRPr kumimoji="1" lang="ja-JP" altLang="en-US" sz="1500" kern="1200"/>
        </a:p>
      </dsp:txBody>
      <dsp:txXfrm>
        <a:off x="1514250" y="1844594"/>
        <a:ext cx="629076" cy="202959"/>
      </dsp:txXfrm>
    </dsp:sp>
  </dsp:spTree>
</dsp:drawing>
</file>

<file path=ppt/diagrams/layout1.xml><?xml version="1.0" encoding="utf-8"?>
<dgm:layoutDef xmlns:dgm="http://schemas.openxmlformats.org/drawingml/2006/diagram" xmlns:a="http://schemas.openxmlformats.org/drawingml/2006/main" uniqueId="urn:microsoft.com/office/officeart/2005/8/layout/cycle7">
  <dgm:title val=""/>
  <dgm:desc val=""/>
  <dgm:catLst>
    <dgm:cat type="cycle" pri="6000"/>
  </dgm:catLst>
  <dgm:sampData>
    <dgm:dataModel>
      <dgm:ptLst>
        <dgm:pt modelId="0" type="doc"/>
        <dgm:pt modelId="1">
          <dgm:prSet phldr="1"/>
        </dgm:pt>
        <dgm:pt modelId="2">
          <dgm:prSet phldr="1"/>
        </dgm:pt>
        <dgm:pt modelId="3">
          <dgm:prSet phldr="1"/>
        </dgm:pt>
      </dgm:ptLst>
      <dgm:cxnLst>
        <dgm:cxn modelId="6" srcId="0" destId="1" srcOrd="0" destOrd="0"/>
        <dgm:cxn modelId="7" srcId="0" destId="2" srcOrd="1" destOrd="0"/>
        <dgm:cxn modelId="8" srcId="0" destId="3" srcOrd="2"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Name0">
    <dgm:varLst>
      <dgm:dir/>
      <dgm:resizeHandles val="exact"/>
    </dgm:varLst>
    <dgm:choose name="Name1">
      <dgm:if name="Name2" func="var" arg="dir" op="equ" val="norm">
        <dgm:alg type="cycle">
          <dgm:param type="stAng" val="0"/>
          <dgm:param type="spanAng" val="360"/>
        </dgm:alg>
      </dgm:if>
      <dgm:else name="Name3">
        <dgm:alg type="cycle">
          <dgm:param type="stAng" val="0"/>
          <dgm:param type="spanAng" val="-360"/>
        </dgm:alg>
      </dgm:else>
    </dgm:choose>
    <dgm:shape xmlns:r="http://schemas.openxmlformats.org/officeDocument/2006/relationships" r:blip="">
      <dgm:adjLst/>
    </dgm:shape>
    <dgm:presOf/>
    <dgm:constrLst>
      <dgm:constr type="diam" refType="w"/>
      <dgm:constr type="w" for="ch" ptType="node" refType="w"/>
      <dgm:constr type="primFontSz" for="ch" ptType="node" op="equ" val="65"/>
      <dgm:constr type="w" for="ch" forName="sibTrans" refType="w" refFor="ch" refPtType="node" op="equ" fact="0.35"/>
      <dgm:constr type="connDist" for="ch" forName="sibTrans" op="equ"/>
      <dgm:constr type="primFontSz" for="des" forName="connectorText" op="equ" val="55"/>
      <dgm:constr type="primFontSz" for="des" forName="connectorText" refType="primFontSz" refFor="ch" refPtType="node" op="lte" fact="0.8"/>
      <dgm:constr type="sibSp" refType="w" refFor="ch" refPtType="node" op="equ" fact="0.65"/>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5"/>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4">
        <dgm:if name="Name5" axis="par ch" ptType="doc node" func="cnt" op="gt" val="1">
          <dgm:forEach name="sibTransForEach" axis="followSib" ptType="sibTrans" hideLastTrans="0" cnt="1">
            <dgm:layoutNode name="sibTrans">
              <dgm:choose name="Name6">
                <dgm:if name="Name7" axis="par ch" ptType="doc node" func="posEven" op="equ" val="1">
                  <dgm:alg type="conn">
                    <dgm:param type="begPts" val="radial"/>
                    <dgm:param type="endPts" val="radial"/>
                    <dgm:param type="begSty" val="arr"/>
                    <dgm:param type="endSty" val="arr"/>
                  </dgm:alg>
                </dgm:if>
                <dgm:else name="Name8">
                  <dgm:alg type="conn">
                    <dgm:param type="begPts" val="auto"/>
                    <dgm:param type="endPts" val="auto"/>
                    <dgm:param type="begSty" val="arr"/>
                    <dgm:param type="endSty" val="arr"/>
                  </dgm:alg>
                </dgm:else>
              </dgm:choose>
              <dgm:shape xmlns:r="http://schemas.openxmlformats.org/officeDocument/2006/relationships" type="conn" r:blip="">
                <dgm:adjLst/>
              </dgm:shape>
              <dgm:presOf axis="self"/>
              <dgm:constrLst>
                <dgm:constr type="h" refType="w" fact="0.5"/>
                <dgm:constr type="connDist"/>
                <dgm:constr type="begPad" refType="connDist" fact="0.1"/>
                <dgm:constr type="endPad" refType="connDist" fact="0.1"/>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if>
        <dgm:else name="Name9"/>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9.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22" name="Rectangle 2"/>
          <p:cNvSpPr>
            <a:spLocks noGrp="1" noChangeArrowheads="1"/>
          </p:cNvSpPr>
          <p:nvPr>
            <p:ph type="hdr" sz="quarter"/>
          </p:nvPr>
        </p:nvSpPr>
        <p:spPr bwMode="auto">
          <a:xfrm>
            <a:off x="0" y="1"/>
            <a:ext cx="2950193" cy="4964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5669" tIns="47834" rIns="95669" bIns="47834" numCol="1" anchor="t" anchorCtr="0" compatLnSpc="1">
            <a:prstTxWarp prst="textNoShape">
              <a:avLst/>
            </a:prstTxWarp>
          </a:bodyPr>
          <a:lstStyle>
            <a:lvl1pPr defTabSz="956821">
              <a:lnSpc>
                <a:spcPct val="100000"/>
              </a:lnSpc>
              <a:spcBef>
                <a:spcPct val="0"/>
              </a:spcBef>
              <a:defRPr sz="1300" smtClean="0">
                <a:solidFill>
                  <a:schemeClr val="tx1"/>
                </a:solidFill>
                <a:latin typeface="Arial" charset="0"/>
                <a:ea typeface="ＭＳ Ｐゴシック" pitchFamily="50" charset="-128"/>
                <a:cs typeface="メイリオ" pitchFamily="50" charset="-128"/>
              </a:defRPr>
            </a:lvl1pPr>
          </a:lstStyle>
          <a:p>
            <a:pPr>
              <a:defRPr/>
            </a:pPr>
            <a:endParaRPr lang="en-US" altLang="ja-JP"/>
          </a:p>
        </p:txBody>
      </p:sp>
      <p:sp>
        <p:nvSpPr>
          <p:cNvPr id="30723" name="Rectangle 3"/>
          <p:cNvSpPr>
            <a:spLocks noGrp="1" noChangeArrowheads="1"/>
          </p:cNvSpPr>
          <p:nvPr>
            <p:ph type="dt" sz="quarter" idx="1"/>
          </p:nvPr>
        </p:nvSpPr>
        <p:spPr bwMode="auto">
          <a:xfrm>
            <a:off x="3855487" y="1"/>
            <a:ext cx="2950193" cy="4964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5669" tIns="47834" rIns="95669" bIns="47834" numCol="1" anchor="t" anchorCtr="0" compatLnSpc="1">
            <a:prstTxWarp prst="textNoShape">
              <a:avLst/>
            </a:prstTxWarp>
          </a:bodyPr>
          <a:lstStyle>
            <a:lvl1pPr algn="r" defTabSz="956821">
              <a:lnSpc>
                <a:spcPct val="100000"/>
              </a:lnSpc>
              <a:spcBef>
                <a:spcPct val="0"/>
              </a:spcBef>
              <a:defRPr sz="1300" smtClean="0">
                <a:solidFill>
                  <a:schemeClr val="tx1"/>
                </a:solidFill>
                <a:latin typeface="Arial" charset="0"/>
                <a:ea typeface="ＭＳ Ｐゴシック" pitchFamily="50" charset="-128"/>
                <a:cs typeface="メイリオ" pitchFamily="50" charset="-128"/>
              </a:defRPr>
            </a:lvl1pPr>
          </a:lstStyle>
          <a:p>
            <a:pPr>
              <a:defRPr/>
            </a:pPr>
            <a:endParaRPr lang="en-US" altLang="ja-JP"/>
          </a:p>
        </p:txBody>
      </p:sp>
      <p:sp>
        <p:nvSpPr>
          <p:cNvPr id="30724" name="Rectangle 4"/>
          <p:cNvSpPr>
            <a:spLocks noGrp="1" noChangeArrowheads="1"/>
          </p:cNvSpPr>
          <p:nvPr>
            <p:ph type="ftr" sz="quarter" idx="2"/>
          </p:nvPr>
        </p:nvSpPr>
        <p:spPr bwMode="auto">
          <a:xfrm>
            <a:off x="0" y="9441369"/>
            <a:ext cx="2950193" cy="4964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5669" tIns="47834" rIns="95669" bIns="47834" numCol="1" anchor="b" anchorCtr="0" compatLnSpc="1">
            <a:prstTxWarp prst="textNoShape">
              <a:avLst/>
            </a:prstTxWarp>
          </a:bodyPr>
          <a:lstStyle>
            <a:lvl1pPr defTabSz="956821">
              <a:lnSpc>
                <a:spcPct val="100000"/>
              </a:lnSpc>
              <a:spcBef>
                <a:spcPct val="0"/>
              </a:spcBef>
              <a:defRPr sz="1300" smtClean="0">
                <a:solidFill>
                  <a:schemeClr val="tx1"/>
                </a:solidFill>
                <a:latin typeface="Arial" charset="0"/>
                <a:ea typeface="ＭＳ Ｐゴシック" pitchFamily="50" charset="-128"/>
                <a:cs typeface="メイリオ" pitchFamily="50" charset="-128"/>
              </a:defRPr>
            </a:lvl1pPr>
          </a:lstStyle>
          <a:p>
            <a:pPr>
              <a:defRPr/>
            </a:pPr>
            <a:endParaRPr lang="en-US" altLang="ja-JP"/>
          </a:p>
        </p:txBody>
      </p:sp>
      <p:sp>
        <p:nvSpPr>
          <p:cNvPr id="30725" name="Rectangle 5"/>
          <p:cNvSpPr>
            <a:spLocks noGrp="1" noChangeArrowheads="1"/>
          </p:cNvSpPr>
          <p:nvPr>
            <p:ph type="sldNum" sz="quarter" idx="3"/>
          </p:nvPr>
        </p:nvSpPr>
        <p:spPr bwMode="auto">
          <a:xfrm>
            <a:off x="3855487" y="9441369"/>
            <a:ext cx="2950193" cy="4964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5669" tIns="47834" rIns="95669" bIns="47834" numCol="1" anchor="b" anchorCtr="0" compatLnSpc="1">
            <a:prstTxWarp prst="textNoShape">
              <a:avLst/>
            </a:prstTxWarp>
          </a:bodyPr>
          <a:lstStyle>
            <a:lvl1pPr algn="r" defTabSz="956821">
              <a:lnSpc>
                <a:spcPct val="100000"/>
              </a:lnSpc>
              <a:spcBef>
                <a:spcPct val="0"/>
              </a:spcBef>
              <a:defRPr sz="1300">
                <a:solidFill>
                  <a:schemeClr val="tx1"/>
                </a:solidFill>
                <a:ea typeface="ＭＳ Ｐゴシック" panose="020B0600070205080204" pitchFamily="50" charset="-128"/>
              </a:defRPr>
            </a:lvl1pPr>
          </a:lstStyle>
          <a:p>
            <a:fld id="{4AA43CAA-F8D9-4772-8863-89498C00E2FB}" type="slidenum">
              <a:rPr lang="en-US" altLang="ja-JP"/>
              <a:pPr/>
              <a:t>‹#›</a:t>
            </a:fld>
            <a:endParaRPr lang="en-US" altLang="ja-JP"/>
          </a:p>
        </p:txBody>
      </p:sp>
    </p:spTree>
    <p:extLst>
      <p:ext uri="{BB962C8B-B14F-4D97-AF65-F5344CB8AC3E}">
        <p14:creationId xmlns:p14="http://schemas.microsoft.com/office/powerpoint/2010/main" val="428952549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8.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1506" name="Rectangle 2"/>
          <p:cNvSpPr>
            <a:spLocks noGrp="1" noChangeArrowheads="1"/>
          </p:cNvSpPr>
          <p:nvPr>
            <p:ph type="hdr" sz="quarter"/>
          </p:nvPr>
        </p:nvSpPr>
        <p:spPr bwMode="auto">
          <a:xfrm>
            <a:off x="0" y="1"/>
            <a:ext cx="2950193" cy="4964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5669" tIns="47834" rIns="95669" bIns="47834" numCol="1" anchor="t" anchorCtr="0" compatLnSpc="1">
            <a:prstTxWarp prst="textNoShape">
              <a:avLst/>
            </a:prstTxWarp>
          </a:bodyPr>
          <a:lstStyle>
            <a:lvl1pPr defTabSz="956821">
              <a:lnSpc>
                <a:spcPct val="100000"/>
              </a:lnSpc>
              <a:spcBef>
                <a:spcPct val="0"/>
              </a:spcBef>
              <a:defRPr sz="1300" smtClean="0">
                <a:solidFill>
                  <a:schemeClr val="tx1"/>
                </a:solidFill>
                <a:latin typeface="Arial" charset="0"/>
                <a:ea typeface="ＭＳ Ｐゴシック" pitchFamily="50" charset="-128"/>
                <a:cs typeface="メイリオ" pitchFamily="50" charset="-128"/>
              </a:defRPr>
            </a:lvl1pPr>
          </a:lstStyle>
          <a:p>
            <a:pPr>
              <a:defRPr/>
            </a:pPr>
            <a:endParaRPr lang="en-US" altLang="ja-JP"/>
          </a:p>
        </p:txBody>
      </p:sp>
      <p:sp>
        <p:nvSpPr>
          <p:cNvPr id="21507" name="Rectangle 3"/>
          <p:cNvSpPr>
            <a:spLocks noGrp="1" noChangeArrowheads="1"/>
          </p:cNvSpPr>
          <p:nvPr>
            <p:ph type="dt" idx="1"/>
          </p:nvPr>
        </p:nvSpPr>
        <p:spPr bwMode="auto">
          <a:xfrm>
            <a:off x="3855487" y="1"/>
            <a:ext cx="2950193" cy="4964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5669" tIns="47834" rIns="95669" bIns="47834" numCol="1" anchor="t" anchorCtr="0" compatLnSpc="1">
            <a:prstTxWarp prst="textNoShape">
              <a:avLst/>
            </a:prstTxWarp>
          </a:bodyPr>
          <a:lstStyle>
            <a:lvl1pPr algn="r" defTabSz="956821">
              <a:lnSpc>
                <a:spcPct val="100000"/>
              </a:lnSpc>
              <a:spcBef>
                <a:spcPct val="0"/>
              </a:spcBef>
              <a:defRPr sz="1300" smtClean="0">
                <a:solidFill>
                  <a:schemeClr val="tx1"/>
                </a:solidFill>
                <a:latin typeface="Arial" charset="0"/>
                <a:ea typeface="ＭＳ Ｐゴシック" pitchFamily="50" charset="-128"/>
                <a:cs typeface="メイリオ" pitchFamily="50" charset="-128"/>
              </a:defRPr>
            </a:lvl1pPr>
          </a:lstStyle>
          <a:p>
            <a:pPr>
              <a:defRPr/>
            </a:pPr>
            <a:endParaRPr lang="en-US" altLang="ja-JP"/>
          </a:p>
        </p:txBody>
      </p:sp>
      <p:sp>
        <p:nvSpPr>
          <p:cNvPr id="21508" name="Rectangle 4"/>
          <p:cNvSpPr>
            <a:spLocks noGrp="1" noRot="1" noChangeAspect="1" noChangeArrowheads="1" noTextEdit="1"/>
          </p:cNvSpPr>
          <p:nvPr>
            <p:ph type="sldImg" idx="2"/>
          </p:nvPr>
        </p:nvSpPr>
        <p:spPr bwMode="auto">
          <a:xfrm>
            <a:off x="714375" y="746125"/>
            <a:ext cx="5380038" cy="3725863"/>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21509" name="Rectangle 5"/>
          <p:cNvSpPr>
            <a:spLocks noGrp="1" noChangeArrowheads="1"/>
          </p:cNvSpPr>
          <p:nvPr>
            <p:ph type="body" sz="quarter" idx="3"/>
          </p:nvPr>
        </p:nvSpPr>
        <p:spPr bwMode="auto">
          <a:xfrm>
            <a:off x="680112" y="4720684"/>
            <a:ext cx="5446977" cy="447247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5669" tIns="47834" rIns="95669" bIns="47834" numCol="1" anchor="t" anchorCtr="0" compatLnSpc="1">
            <a:prstTxWarp prst="textNoShape">
              <a:avLst/>
            </a:prstTxWarp>
          </a:bodyPr>
          <a:lstStyle/>
          <a:p>
            <a:pPr lvl="0"/>
            <a:r>
              <a:rPr lang="ja-JP" altLang="en-US" noProof="0"/>
              <a:t>マスタ テキストの書式設定</a:t>
            </a:r>
          </a:p>
          <a:p>
            <a:pPr lvl="1"/>
            <a:r>
              <a:rPr lang="ja-JP" altLang="en-US" noProof="0"/>
              <a:t>第 </a:t>
            </a:r>
            <a:r>
              <a:rPr lang="en-US" altLang="ja-JP" noProof="0"/>
              <a:t>2 </a:t>
            </a:r>
            <a:r>
              <a:rPr lang="ja-JP" altLang="en-US" noProof="0"/>
              <a:t>レベル</a:t>
            </a:r>
          </a:p>
          <a:p>
            <a:pPr lvl="2"/>
            <a:r>
              <a:rPr lang="ja-JP" altLang="en-US" noProof="0"/>
              <a:t>第 </a:t>
            </a:r>
            <a:r>
              <a:rPr lang="en-US" altLang="ja-JP" noProof="0"/>
              <a:t>3 </a:t>
            </a:r>
            <a:r>
              <a:rPr lang="ja-JP" altLang="en-US" noProof="0"/>
              <a:t>レベル</a:t>
            </a:r>
          </a:p>
          <a:p>
            <a:pPr lvl="3"/>
            <a:r>
              <a:rPr lang="ja-JP" altLang="en-US" noProof="0"/>
              <a:t>第 </a:t>
            </a:r>
            <a:r>
              <a:rPr lang="en-US" altLang="ja-JP" noProof="0"/>
              <a:t>4 </a:t>
            </a:r>
            <a:r>
              <a:rPr lang="ja-JP" altLang="en-US" noProof="0"/>
              <a:t>レベル</a:t>
            </a:r>
          </a:p>
          <a:p>
            <a:pPr lvl="4"/>
            <a:r>
              <a:rPr lang="ja-JP" altLang="en-US" noProof="0"/>
              <a:t>第 </a:t>
            </a:r>
            <a:r>
              <a:rPr lang="en-US" altLang="ja-JP" noProof="0"/>
              <a:t>5 </a:t>
            </a:r>
            <a:r>
              <a:rPr lang="ja-JP" altLang="en-US" noProof="0"/>
              <a:t>レベル</a:t>
            </a:r>
          </a:p>
        </p:txBody>
      </p:sp>
      <p:sp>
        <p:nvSpPr>
          <p:cNvPr id="21510" name="Rectangle 6"/>
          <p:cNvSpPr>
            <a:spLocks noGrp="1" noChangeArrowheads="1"/>
          </p:cNvSpPr>
          <p:nvPr>
            <p:ph type="ftr" sz="quarter" idx="4"/>
          </p:nvPr>
        </p:nvSpPr>
        <p:spPr bwMode="auto">
          <a:xfrm>
            <a:off x="0" y="9441369"/>
            <a:ext cx="2950193" cy="4964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5669" tIns="47834" rIns="95669" bIns="47834" numCol="1" anchor="b" anchorCtr="0" compatLnSpc="1">
            <a:prstTxWarp prst="textNoShape">
              <a:avLst/>
            </a:prstTxWarp>
          </a:bodyPr>
          <a:lstStyle>
            <a:lvl1pPr defTabSz="956821">
              <a:lnSpc>
                <a:spcPct val="100000"/>
              </a:lnSpc>
              <a:spcBef>
                <a:spcPct val="0"/>
              </a:spcBef>
              <a:defRPr sz="1300" smtClean="0">
                <a:solidFill>
                  <a:schemeClr val="tx1"/>
                </a:solidFill>
                <a:latin typeface="Arial" charset="0"/>
                <a:ea typeface="ＭＳ Ｐゴシック" pitchFamily="50" charset="-128"/>
                <a:cs typeface="メイリオ" pitchFamily="50" charset="-128"/>
              </a:defRPr>
            </a:lvl1pPr>
          </a:lstStyle>
          <a:p>
            <a:pPr>
              <a:defRPr/>
            </a:pPr>
            <a:endParaRPr lang="en-US" altLang="ja-JP"/>
          </a:p>
        </p:txBody>
      </p:sp>
      <p:sp>
        <p:nvSpPr>
          <p:cNvPr id="21511" name="Rectangle 7"/>
          <p:cNvSpPr>
            <a:spLocks noGrp="1" noChangeArrowheads="1"/>
          </p:cNvSpPr>
          <p:nvPr>
            <p:ph type="sldNum" sz="quarter" idx="5"/>
          </p:nvPr>
        </p:nvSpPr>
        <p:spPr bwMode="auto">
          <a:xfrm>
            <a:off x="3855487" y="9441369"/>
            <a:ext cx="2950193" cy="4964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5669" tIns="47834" rIns="95669" bIns="47834" numCol="1" anchor="b" anchorCtr="0" compatLnSpc="1">
            <a:prstTxWarp prst="textNoShape">
              <a:avLst/>
            </a:prstTxWarp>
          </a:bodyPr>
          <a:lstStyle>
            <a:lvl1pPr algn="r" defTabSz="956821">
              <a:lnSpc>
                <a:spcPct val="100000"/>
              </a:lnSpc>
              <a:spcBef>
                <a:spcPct val="0"/>
              </a:spcBef>
              <a:defRPr sz="1300">
                <a:solidFill>
                  <a:schemeClr val="tx1"/>
                </a:solidFill>
                <a:ea typeface="ＭＳ Ｐゴシック" panose="020B0600070205080204" pitchFamily="50" charset="-128"/>
              </a:defRPr>
            </a:lvl1pPr>
          </a:lstStyle>
          <a:p>
            <a:fld id="{D1BAD1C1-0E96-402A-B153-AAE1930FC3D4}" type="slidenum">
              <a:rPr lang="en-US" altLang="ja-JP"/>
              <a:pPr/>
              <a:t>‹#›</a:t>
            </a:fld>
            <a:endParaRPr lang="en-US" altLang="ja-JP"/>
          </a:p>
        </p:txBody>
      </p:sp>
    </p:spTree>
    <p:extLst>
      <p:ext uri="{BB962C8B-B14F-4D97-AF65-F5344CB8AC3E}">
        <p14:creationId xmlns:p14="http://schemas.microsoft.com/office/powerpoint/2010/main" val="1487058261"/>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kumimoji="1" sz="1200" kern="1200">
        <a:solidFill>
          <a:schemeClr val="tx1"/>
        </a:solidFill>
        <a:latin typeface="Arial" charset="0"/>
        <a:ea typeface="ＭＳ Ｐ明朝" pitchFamily="18" charset="-128"/>
        <a:cs typeface="+mn-cs"/>
      </a:defRPr>
    </a:lvl1pPr>
    <a:lvl2pPr marL="457200" algn="l" rtl="0" eaLnBrk="0" fontAlgn="base" hangingPunct="0">
      <a:spcBef>
        <a:spcPct val="30000"/>
      </a:spcBef>
      <a:spcAft>
        <a:spcPct val="0"/>
      </a:spcAft>
      <a:defRPr kumimoji="1" sz="1200" kern="1200">
        <a:solidFill>
          <a:schemeClr val="tx1"/>
        </a:solidFill>
        <a:latin typeface="Arial" charset="0"/>
        <a:ea typeface="ＭＳ Ｐ明朝" pitchFamily="18" charset="-128"/>
        <a:cs typeface="+mn-cs"/>
      </a:defRPr>
    </a:lvl2pPr>
    <a:lvl3pPr marL="914400" algn="l" rtl="0" eaLnBrk="0" fontAlgn="base" hangingPunct="0">
      <a:spcBef>
        <a:spcPct val="30000"/>
      </a:spcBef>
      <a:spcAft>
        <a:spcPct val="0"/>
      </a:spcAft>
      <a:defRPr kumimoji="1" sz="1200" kern="1200">
        <a:solidFill>
          <a:schemeClr val="tx1"/>
        </a:solidFill>
        <a:latin typeface="Arial" charset="0"/>
        <a:ea typeface="ＭＳ Ｐ明朝" pitchFamily="18" charset="-128"/>
        <a:cs typeface="+mn-cs"/>
      </a:defRPr>
    </a:lvl3pPr>
    <a:lvl4pPr marL="1371600" algn="l" rtl="0" eaLnBrk="0" fontAlgn="base" hangingPunct="0">
      <a:spcBef>
        <a:spcPct val="30000"/>
      </a:spcBef>
      <a:spcAft>
        <a:spcPct val="0"/>
      </a:spcAft>
      <a:defRPr kumimoji="1" sz="1200" kern="1200">
        <a:solidFill>
          <a:schemeClr val="tx1"/>
        </a:solidFill>
        <a:latin typeface="Arial" charset="0"/>
        <a:ea typeface="ＭＳ Ｐ明朝" pitchFamily="18" charset="-128"/>
        <a:cs typeface="+mn-cs"/>
      </a:defRPr>
    </a:lvl4pPr>
    <a:lvl5pPr marL="1828800" algn="l" rtl="0" eaLnBrk="0" fontAlgn="base" hangingPunct="0">
      <a:spcBef>
        <a:spcPct val="30000"/>
      </a:spcBef>
      <a:spcAft>
        <a:spcPct val="0"/>
      </a:spcAft>
      <a:defRPr kumimoji="1" sz="1200" kern="1200">
        <a:solidFill>
          <a:schemeClr val="tx1"/>
        </a:solidFill>
        <a:latin typeface="Arial" charset="0"/>
        <a:ea typeface="ＭＳ Ｐ明朝" pitchFamily="18" charset="-128"/>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D1BAD1C1-0E96-402A-B153-AAE1930FC3D4}" type="slidenum">
              <a:rPr lang="en-US" altLang="ja-JP" smtClean="0">
                <a:solidFill>
                  <a:srgbClr val="000000"/>
                </a:solidFill>
              </a:rPr>
              <a:pPr/>
              <a:t>0</a:t>
            </a:fld>
            <a:endParaRPr lang="en-US" altLang="ja-JP">
              <a:solidFill>
                <a:srgbClr val="000000"/>
              </a:solidFill>
            </a:endParaRPr>
          </a:p>
        </p:txBody>
      </p:sp>
    </p:spTree>
    <p:extLst>
      <p:ext uri="{BB962C8B-B14F-4D97-AF65-F5344CB8AC3E}">
        <p14:creationId xmlns:p14="http://schemas.microsoft.com/office/powerpoint/2010/main" val="265784402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D1BAD1C1-0E96-402A-B153-AAE1930FC3D4}" type="slidenum">
              <a:rPr lang="en-US" altLang="ja-JP" smtClean="0"/>
              <a:pPr/>
              <a:t>17</a:t>
            </a:fld>
            <a:endParaRPr lang="en-US" altLang="ja-JP"/>
          </a:p>
        </p:txBody>
      </p:sp>
    </p:spTree>
    <p:extLst>
      <p:ext uri="{BB962C8B-B14F-4D97-AF65-F5344CB8AC3E}">
        <p14:creationId xmlns:p14="http://schemas.microsoft.com/office/powerpoint/2010/main" val="167814499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D1BAD1C1-0E96-402A-B153-AAE1930FC3D4}" type="slidenum">
              <a:rPr lang="en-US" altLang="ja-JP" smtClean="0"/>
              <a:pPr/>
              <a:t>18</a:t>
            </a:fld>
            <a:endParaRPr lang="en-US" altLang="ja-JP"/>
          </a:p>
        </p:txBody>
      </p:sp>
    </p:spTree>
    <p:extLst>
      <p:ext uri="{BB962C8B-B14F-4D97-AF65-F5344CB8AC3E}">
        <p14:creationId xmlns:p14="http://schemas.microsoft.com/office/powerpoint/2010/main" val="411911776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D1BAD1C1-0E96-402A-B153-AAE1930FC3D4}" type="slidenum">
              <a:rPr lang="en-US" altLang="ja-JP" smtClean="0">
                <a:solidFill>
                  <a:srgbClr val="000000"/>
                </a:solidFill>
              </a:rPr>
              <a:pPr/>
              <a:t>2</a:t>
            </a:fld>
            <a:endParaRPr lang="en-US" altLang="ja-JP">
              <a:solidFill>
                <a:srgbClr val="000000"/>
              </a:solidFill>
            </a:endParaRPr>
          </a:p>
        </p:txBody>
      </p:sp>
    </p:spTree>
    <p:extLst>
      <p:ext uri="{BB962C8B-B14F-4D97-AF65-F5344CB8AC3E}">
        <p14:creationId xmlns:p14="http://schemas.microsoft.com/office/powerpoint/2010/main" val="258345161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D1BAD1C1-0E96-402A-B153-AAE1930FC3D4}" type="slidenum">
              <a:rPr lang="en-US" altLang="ja-JP" smtClean="0">
                <a:solidFill>
                  <a:srgbClr val="000000"/>
                </a:solidFill>
              </a:rPr>
              <a:pPr/>
              <a:t>4</a:t>
            </a:fld>
            <a:endParaRPr lang="en-US" altLang="ja-JP">
              <a:solidFill>
                <a:srgbClr val="000000"/>
              </a:solidFill>
            </a:endParaRPr>
          </a:p>
        </p:txBody>
      </p:sp>
    </p:spTree>
    <p:extLst>
      <p:ext uri="{BB962C8B-B14F-4D97-AF65-F5344CB8AC3E}">
        <p14:creationId xmlns:p14="http://schemas.microsoft.com/office/powerpoint/2010/main" val="119472499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pPr>
              <a:defRPr/>
            </a:pPr>
            <a:fld id="{D1BAD1C1-0E96-402A-B153-AAE1930FC3D4}" type="slidenum">
              <a:rPr lang="en-US" altLang="ja-JP">
                <a:solidFill>
                  <a:srgbClr val="000000"/>
                </a:solidFill>
              </a:rPr>
              <a:pPr>
                <a:defRPr/>
              </a:pPr>
              <a:t>5</a:t>
            </a:fld>
            <a:endParaRPr lang="en-US" altLang="ja-JP">
              <a:solidFill>
                <a:srgbClr val="000000"/>
              </a:solidFill>
            </a:endParaRPr>
          </a:p>
        </p:txBody>
      </p:sp>
    </p:spTree>
    <p:extLst>
      <p:ext uri="{BB962C8B-B14F-4D97-AF65-F5344CB8AC3E}">
        <p14:creationId xmlns:p14="http://schemas.microsoft.com/office/powerpoint/2010/main" val="97978233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pPr>
              <a:defRPr/>
            </a:pPr>
            <a:fld id="{D1BAD1C1-0E96-402A-B153-AAE1930FC3D4}" type="slidenum">
              <a:rPr lang="en-US" altLang="ja-JP">
                <a:solidFill>
                  <a:srgbClr val="000000"/>
                </a:solidFill>
              </a:rPr>
              <a:pPr>
                <a:defRPr/>
              </a:pPr>
              <a:t>6</a:t>
            </a:fld>
            <a:endParaRPr lang="en-US" altLang="ja-JP">
              <a:solidFill>
                <a:srgbClr val="000000"/>
              </a:solidFill>
            </a:endParaRPr>
          </a:p>
        </p:txBody>
      </p:sp>
    </p:spTree>
    <p:extLst>
      <p:ext uri="{BB962C8B-B14F-4D97-AF65-F5344CB8AC3E}">
        <p14:creationId xmlns:p14="http://schemas.microsoft.com/office/powerpoint/2010/main" val="175841063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pPr>
              <a:defRPr/>
            </a:pPr>
            <a:fld id="{D1BAD1C1-0E96-402A-B153-AAE1930FC3D4}" type="slidenum">
              <a:rPr lang="en-US" altLang="ja-JP">
                <a:solidFill>
                  <a:srgbClr val="000000"/>
                </a:solidFill>
              </a:rPr>
              <a:pPr>
                <a:defRPr/>
              </a:pPr>
              <a:t>7</a:t>
            </a:fld>
            <a:endParaRPr lang="en-US" altLang="ja-JP">
              <a:solidFill>
                <a:srgbClr val="000000"/>
              </a:solidFill>
            </a:endParaRPr>
          </a:p>
        </p:txBody>
      </p:sp>
    </p:spTree>
    <p:extLst>
      <p:ext uri="{BB962C8B-B14F-4D97-AF65-F5344CB8AC3E}">
        <p14:creationId xmlns:p14="http://schemas.microsoft.com/office/powerpoint/2010/main" val="36815974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D1BAD1C1-0E96-402A-B153-AAE1930FC3D4}" type="slidenum">
              <a:rPr lang="en-US" altLang="ja-JP" smtClean="0">
                <a:solidFill>
                  <a:srgbClr val="000000"/>
                </a:solidFill>
              </a:rPr>
              <a:pPr/>
              <a:t>8</a:t>
            </a:fld>
            <a:endParaRPr lang="en-US" altLang="ja-JP">
              <a:solidFill>
                <a:srgbClr val="000000"/>
              </a:solidFill>
            </a:endParaRPr>
          </a:p>
        </p:txBody>
      </p:sp>
    </p:spTree>
    <p:extLst>
      <p:ext uri="{BB962C8B-B14F-4D97-AF65-F5344CB8AC3E}">
        <p14:creationId xmlns:p14="http://schemas.microsoft.com/office/powerpoint/2010/main" val="416847815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D1BAD1C1-0E96-402A-B153-AAE1930FC3D4}" type="slidenum">
              <a:rPr lang="en-US" altLang="ja-JP" smtClean="0"/>
              <a:pPr/>
              <a:t>9</a:t>
            </a:fld>
            <a:endParaRPr lang="en-US" altLang="ja-JP"/>
          </a:p>
        </p:txBody>
      </p:sp>
    </p:spTree>
    <p:extLst>
      <p:ext uri="{BB962C8B-B14F-4D97-AF65-F5344CB8AC3E}">
        <p14:creationId xmlns:p14="http://schemas.microsoft.com/office/powerpoint/2010/main" val="215339620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D1BAD1C1-0E96-402A-B153-AAE1930FC3D4}" type="slidenum">
              <a:rPr lang="en-US" altLang="ja-JP" smtClean="0">
                <a:solidFill>
                  <a:srgbClr val="000000"/>
                </a:solidFill>
              </a:rPr>
              <a:pPr/>
              <a:t>11</a:t>
            </a:fld>
            <a:endParaRPr lang="en-US" altLang="ja-JP">
              <a:solidFill>
                <a:srgbClr val="000000"/>
              </a:solidFill>
            </a:endParaRPr>
          </a:p>
        </p:txBody>
      </p:sp>
    </p:spTree>
    <p:extLst>
      <p:ext uri="{BB962C8B-B14F-4D97-AF65-F5344CB8AC3E}">
        <p14:creationId xmlns:p14="http://schemas.microsoft.com/office/powerpoint/2010/main" val="207202656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742950" y="2130425"/>
            <a:ext cx="8420100" cy="1470025"/>
          </a:xfrm>
        </p:spPr>
        <p:txBody>
          <a:bodyPr/>
          <a:lstStyle/>
          <a:p>
            <a:r>
              <a:rPr lang="ja-JP" altLang="en-US"/>
              <a:t>マスター タイトルの書式設定</a:t>
            </a:r>
            <a:endParaRPr lang="en-US"/>
          </a:p>
        </p:txBody>
      </p:sp>
      <p:sp>
        <p:nvSpPr>
          <p:cNvPr id="3" name="サブタイトル 2"/>
          <p:cNvSpPr>
            <a:spLocks noGrp="1"/>
          </p:cNvSpPr>
          <p:nvPr>
            <p:ph type="subTitle" idx="1"/>
          </p:nvPr>
        </p:nvSpPr>
        <p:spPr>
          <a:xfrm>
            <a:off x="1485900" y="3886200"/>
            <a:ext cx="6934200" cy="1752600"/>
          </a:xfrm>
          <a:prstGeom prst="rect">
            <a:avLst/>
          </a:prstGeo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ja-JP" altLang="en-US"/>
              <a:t>マスター サブタイトルの書式設定</a:t>
            </a:r>
            <a:endParaRPr lang="en-US"/>
          </a:p>
        </p:txBody>
      </p:sp>
    </p:spTree>
    <p:extLst>
      <p:ext uri="{BB962C8B-B14F-4D97-AF65-F5344CB8AC3E}">
        <p14:creationId xmlns:p14="http://schemas.microsoft.com/office/powerpoint/2010/main" val="299039393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マスター タイトルの書式設定</a:t>
            </a:r>
            <a:endParaRPr lang="en-US"/>
          </a:p>
        </p:txBody>
      </p:sp>
      <p:sp>
        <p:nvSpPr>
          <p:cNvPr id="3" name="縦書きテキスト プレースホルダー 2"/>
          <p:cNvSpPr>
            <a:spLocks noGrp="1"/>
          </p:cNvSpPr>
          <p:nvPr>
            <p:ph type="body" orient="vert" idx="1"/>
          </p:nvPr>
        </p:nvSpPr>
        <p:spPr>
          <a:xfrm>
            <a:off x="495300" y="1600200"/>
            <a:ext cx="8915400" cy="4525963"/>
          </a:xfrm>
          <a:prstGeom prst="rect">
            <a:avLst/>
          </a:prstGeo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a:p>
        </p:txBody>
      </p:sp>
    </p:spTree>
    <p:extLst>
      <p:ext uri="{BB962C8B-B14F-4D97-AF65-F5344CB8AC3E}">
        <p14:creationId xmlns:p14="http://schemas.microsoft.com/office/powerpoint/2010/main" val="273592840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7126288" y="188913"/>
            <a:ext cx="2284412" cy="5937250"/>
          </a:xfrm>
        </p:spPr>
        <p:txBody>
          <a:bodyPr vert="eaVert"/>
          <a:lstStyle/>
          <a:p>
            <a:r>
              <a:rPr lang="ja-JP" altLang="en-US"/>
              <a:t>マスター タイトルの書式設定</a:t>
            </a:r>
            <a:endParaRPr lang="en-US"/>
          </a:p>
        </p:txBody>
      </p:sp>
      <p:sp>
        <p:nvSpPr>
          <p:cNvPr id="3" name="縦書きテキスト プレースホルダー 2"/>
          <p:cNvSpPr>
            <a:spLocks noGrp="1"/>
          </p:cNvSpPr>
          <p:nvPr>
            <p:ph type="body" orient="vert" idx="1"/>
          </p:nvPr>
        </p:nvSpPr>
        <p:spPr>
          <a:xfrm>
            <a:off x="273050" y="188913"/>
            <a:ext cx="6700838" cy="5937250"/>
          </a:xfrm>
          <a:prstGeom prst="rect">
            <a:avLst/>
          </a:prstGeo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a:p>
        </p:txBody>
      </p:sp>
    </p:spTree>
    <p:extLst>
      <p:ext uri="{BB962C8B-B14F-4D97-AF65-F5344CB8AC3E}">
        <p14:creationId xmlns:p14="http://schemas.microsoft.com/office/powerpoint/2010/main" val="191047620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742950" y="2130425"/>
            <a:ext cx="8420100" cy="1470025"/>
          </a:xfrm>
        </p:spPr>
        <p:txBody>
          <a:bodyPr/>
          <a:lstStyle/>
          <a:p>
            <a:r>
              <a:rPr lang="ja-JP" altLang="en-US"/>
              <a:t>マスター タイトルの書式設定</a:t>
            </a:r>
            <a:endParaRPr lang="en-US"/>
          </a:p>
        </p:txBody>
      </p:sp>
      <p:sp>
        <p:nvSpPr>
          <p:cNvPr id="3" name="サブタイトル 2"/>
          <p:cNvSpPr>
            <a:spLocks noGrp="1"/>
          </p:cNvSpPr>
          <p:nvPr>
            <p:ph type="subTitle" idx="1"/>
          </p:nvPr>
        </p:nvSpPr>
        <p:spPr>
          <a:xfrm>
            <a:off x="1485900" y="3886200"/>
            <a:ext cx="6934200" cy="1752600"/>
          </a:xfrm>
          <a:prstGeom prst="rect">
            <a:avLst/>
          </a:prstGeo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ja-JP" altLang="en-US"/>
              <a:t>マスター サブタイトルの書式設定</a:t>
            </a:r>
            <a:endParaRPr lang="en-US"/>
          </a:p>
        </p:txBody>
      </p:sp>
      <p:sp>
        <p:nvSpPr>
          <p:cNvPr id="4" name="Rectangle 3"/>
          <p:cNvSpPr>
            <a:spLocks noGrp="1" noChangeArrowheads="1"/>
          </p:cNvSpPr>
          <p:nvPr>
            <p:ph type="sldNum" sz="quarter" idx="10"/>
          </p:nvPr>
        </p:nvSpPr>
        <p:spPr>
          <a:ln/>
        </p:spPr>
        <p:txBody>
          <a:bodyPr/>
          <a:lstStyle>
            <a:lvl1pPr>
              <a:defRPr/>
            </a:lvl1pPr>
          </a:lstStyle>
          <a:p>
            <a:fld id="{1CB25E3E-A466-48C9-9475-8605BDB45D95}" type="slidenum">
              <a:rPr lang="en-US" altLang="ja-JP"/>
              <a:pPr/>
              <a:t>‹#›</a:t>
            </a:fld>
            <a:endParaRPr lang="en-US" altLang="ja-JP"/>
          </a:p>
        </p:txBody>
      </p:sp>
    </p:spTree>
    <p:extLst>
      <p:ext uri="{BB962C8B-B14F-4D97-AF65-F5344CB8AC3E}">
        <p14:creationId xmlns:p14="http://schemas.microsoft.com/office/powerpoint/2010/main" val="35075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マスター タイトルの書式設定</a:t>
            </a:r>
            <a:endParaRPr lang="en-US"/>
          </a:p>
        </p:txBody>
      </p:sp>
      <p:sp>
        <p:nvSpPr>
          <p:cNvPr id="3" name="コンテンツ プレースホルダー 2"/>
          <p:cNvSpPr>
            <a:spLocks noGrp="1"/>
          </p:cNvSpPr>
          <p:nvPr>
            <p:ph idx="1"/>
          </p:nvPr>
        </p:nvSpPr>
        <p:spPr>
          <a:xfrm>
            <a:off x="495300" y="1600200"/>
            <a:ext cx="8915400" cy="4525963"/>
          </a:xfrm>
          <a:prstGeom prst="rect">
            <a:avLst/>
          </a:prstGeo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a:p>
        </p:txBody>
      </p:sp>
      <p:sp>
        <p:nvSpPr>
          <p:cNvPr id="4" name="Rectangle 3"/>
          <p:cNvSpPr>
            <a:spLocks noGrp="1" noChangeArrowheads="1"/>
          </p:cNvSpPr>
          <p:nvPr>
            <p:ph type="sldNum" sz="quarter" idx="10"/>
          </p:nvPr>
        </p:nvSpPr>
        <p:spPr>
          <a:ln/>
        </p:spPr>
        <p:txBody>
          <a:bodyPr/>
          <a:lstStyle>
            <a:lvl1pPr>
              <a:defRPr/>
            </a:lvl1pPr>
          </a:lstStyle>
          <a:p>
            <a:fld id="{F3ACBDD4-41DB-4240-A655-7396D11B8BEB}" type="slidenum">
              <a:rPr lang="en-US" altLang="ja-JP"/>
              <a:pPr/>
              <a:t>‹#›</a:t>
            </a:fld>
            <a:endParaRPr lang="en-US" altLang="ja-JP"/>
          </a:p>
        </p:txBody>
      </p:sp>
    </p:spTree>
    <p:extLst>
      <p:ext uri="{BB962C8B-B14F-4D97-AF65-F5344CB8AC3E}">
        <p14:creationId xmlns:p14="http://schemas.microsoft.com/office/powerpoint/2010/main" val="414457075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82638" y="4406900"/>
            <a:ext cx="8420100" cy="1362075"/>
          </a:xfrm>
        </p:spPr>
        <p:txBody>
          <a:bodyPr/>
          <a:lstStyle>
            <a:lvl1pPr algn="l">
              <a:defRPr sz="4000" b="1" cap="all"/>
            </a:lvl1pPr>
          </a:lstStyle>
          <a:p>
            <a:r>
              <a:rPr lang="ja-JP" altLang="en-US"/>
              <a:t>マスター タイトルの書式設定</a:t>
            </a:r>
            <a:endParaRPr lang="en-US"/>
          </a:p>
        </p:txBody>
      </p:sp>
      <p:sp>
        <p:nvSpPr>
          <p:cNvPr id="3" name="テキスト プレースホルダー 2"/>
          <p:cNvSpPr>
            <a:spLocks noGrp="1"/>
          </p:cNvSpPr>
          <p:nvPr>
            <p:ph type="body" idx="1"/>
          </p:nvPr>
        </p:nvSpPr>
        <p:spPr>
          <a:xfrm>
            <a:off x="782638" y="2906713"/>
            <a:ext cx="84201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ja-JP" altLang="en-US"/>
              <a:t>マスター テキストの書式設定</a:t>
            </a:r>
          </a:p>
        </p:txBody>
      </p:sp>
      <p:sp>
        <p:nvSpPr>
          <p:cNvPr id="4" name="Rectangle 3"/>
          <p:cNvSpPr>
            <a:spLocks noGrp="1" noChangeArrowheads="1"/>
          </p:cNvSpPr>
          <p:nvPr>
            <p:ph type="sldNum" sz="quarter" idx="10"/>
          </p:nvPr>
        </p:nvSpPr>
        <p:spPr>
          <a:ln/>
        </p:spPr>
        <p:txBody>
          <a:bodyPr/>
          <a:lstStyle>
            <a:lvl1pPr>
              <a:defRPr/>
            </a:lvl1pPr>
          </a:lstStyle>
          <a:p>
            <a:fld id="{F5CC3CC8-C8F7-48A5-A2D8-B541216CCBF8}" type="slidenum">
              <a:rPr lang="en-US" altLang="ja-JP"/>
              <a:pPr/>
              <a:t>‹#›</a:t>
            </a:fld>
            <a:endParaRPr lang="en-US" altLang="ja-JP"/>
          </a:p>
        </p:txBody>
      </p:sp>
    </p:spTree>
    <p:extLst>
      <p:ext uri="{BB962C8B-B14F-4D97-AF65-F5344CB8AC3E}">
        <p14:creationId xmlns:p14="http://schemas.microsoft.com/office/powerpoint/2010/main" val="290368790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マスター タイトルの書式設定</a:t>
            </a:r>
            <a:endParaRPr lang="en-US"/>
          </a:p>
        </p:txBody>
      </p:sp>
      <p:sp>
        <p:nvSpPr>
          <p:cNvPr id="3" name="コンテンツ プレースホルダー 2"/>
          <p:cNvSpPr>
            <a:spLocks noGrp="1"/>
          </p:cNvSpPr>
          <p:nvPr>
            <p:ph sz="half" idx="1"/>
          </p:nvPr>
        </p:nvSpPr>
        <p:spPr>
          <a:xfrm>
            <a:off x="495300" y="1600200"/>
            <a:ext cx="43815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a:p>
        </p:txBody>
      </p:sp>
      <p:sp>
        <p:nvSpPr>
          <p:cNvPr id="4" name="コンテンツ プレースホルダー 3"/>
          <p:cNvSpPr>
            <a:spLocks noGrp="1"/>
          </p:cNvSpPr>
          <p:nvPr>
            <p:ph sz="half" idx="2"/>
          </p:nvPr>
        </p:nvSpPr>
        <p:spPr>
          <a:xfrm>
            <a:off x="5029200" y="1600200"/>
            <a:ext cx="43815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a:p>
        </p:txBody>
      </p:sp>
      <p:sp>
        <p:nvSpPr>
          <p:cNvPr id="5" name="Rectangle 3"/>
          <p:cNvSpPr>
            <a:spLocks noGrp="1" noChangeArrowheads="1"/>
          </p:cNvSpPr>
          <p:nvPr>
            <p:ph type="sldNum" sz="quarter" idx="10"/>
          </p:nvPr>
        </p:nvSpPr>
        <p:spPr>
          <a:ln/>
        </p:spPr>
        <p:txBody>
          <a:bodyPr/>
          <a:lstStyle>
            <a:lvl1pPr>
              <a:defRPr/>
            </a:lvl1pPr>
          </a:lstStyle>
          <a:p>
            <a:fld id="{63281EA2-573B-4613-A30B-B24EC0C74477}" type="slidenum">
              <a:rPr lang="en-US" altLang="ja-JP"/>
              <a:pPr/>
              <a:t>‹#›</a:t>
            </a:fld>
            <a:endParaRPr lang="en-US" altLang="ja-JP"/>
          </a:p>
        </p:txBody>
      </p:sp>
    </p:spTree>
    <p:extLst>
      <p:ext uri="{BB962C8B-B14F-4D97-AF65-F5344CB8AC3E}">
        <p14:creationId xmlns:p14="http://schemas.microsoft.com/office/powerpoint/2010/main" val="195947142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a:xfrm>
            <a:off x="495300" y="274638"/>
            <a:ext cx="8915400" cy="1143000"/>
          </a:xfrm>
        </p:spPr>
        <p:txBody>
          <a:bodyPr/>
          <a:lstStyle>
            <a:lvl1pPr>
              <a:defRPr/>
            </a:lvl1pPr>
          </a:lstStyle>
          <a:p>
            <a:r>
              <a:rPr lang="ja-JP" altLang="en-US"/>
              <a:t>マスター タイトルの書式設定</a:t>
            </a:r>
            <a:endParaRPr lang="en-US"/>
          </a:p>
        </p:txBody>
      </p:sp>
      <p:sp>
        <p:nvSpPr>
          <p:cNvPr id="3" name="テキスト プレースホルダー 2"/>
          <p:cNvSpPr>
            <a:spLocks noGrp="1"/>
          </p:cNvSpPr>
          <p:nvPr>
            <p:ph type="body" idx="1"/>
          </p:nvPr>
        </p:nvSpPr>
        <p:spPr>
          <a:xfrm>
            <a:off x="495300" y="1535113"/>
            <a:ext cx="437673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4" name="コンテンツ プレースホルダー 3"/>
          <p:cNvSpPr>
            <a:spLocks noGrp="1"/>
          </p:cNvSpPr>
          <p:nvPr>
            <p:ph sz="half" idx="2"/>
          </p:nvPr>
        </p:nvSpPr>
        <p:spPr>
          <a:xfrm>
            <a:off x="495300" y="2174875"/>
            <a:ext cx="437673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a:p>
        </p:txBody>
      </p:sp>
      <p:sp>
        <p:nvSpPr>
          <p:cNvPr id="5" name="テキスト プレースホルダー 4"/>
          <p:cNvSpPr>
            <a:spLocks noGrp="1"/>
          </p:cNvSpPr>
          <p:nvPr>
            <p:ph type="body" sz="quarter" idx="3"/>
          </p:nvPr>
        </p:nvSpPr>
        <p:spPr>
          <a:xfrm>
            <a:off x="5032375" y="1535113"/>
            <a:ext cx="437832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6" name="コンテンツ プレースホルダー 5"/>
          <p:cNvSpPr>
            <a:spLocks noGrp="1"/>
          </p:cNvSpPr>
          <p:nvPr>
            <p:ph sz="quarter" idx="4"/>
          </p:nvPr>
        </p:nvSpPr>
        <p:spPr>
          <a:xfrm>
            <a:off x="5032375" y="2174875"/>
            <a:ext cx="437832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a:p>
        </p:txBody>
      </p:sp>
      <p:sp>
        <p:nvSpPr>
          <p:cNvPr id="7" name="Rectangle 3"/>
          <p:cNvSpPr>
            <a:spLocks noGrp="1" noChangeArrowheads="1"/>
          </p:cNvSpPr>
          <p:nvPr>
            <p:ph type="sldNum" sz="quarter" idx="10"/>
          </p:nvPr>
        </p:nvSpPr>
        <p:spPr>
          <a:ln/>
        </p:spPr>
        <p:txBody>
          <a:bodyPr/>
          <a:lstStyle>
            <a:lvl1pPr>
              <a:defRPr/>
            </a:lvl1pPr>
          </a:lstStyle>
          <a:p>
            <a:fld id="{0BBCB1E7-E20E-4D82-8902-BEF31A1E5222}" type="slidenum">
              <a:rPr lang="en-US" altLang="ja-JP"/>
              <a:pPr/>
              <a:t>‹#›</a:t>
            </a:fld>
            <a:endParaRPr lang="en-US" altLang="ja-JP"/>
          </a:p>
        </p:txBody>
      </p:sp>
    </p:spTree>
    <p:extLst>
      <p:ext uri="{BB962C8B-B14F-4D97-AF65-F5344CB8AC3E}">
        <p14:creationId xmlns:p14="http://schemas.microsoft.com/office/powerpoint/2010/main" val="312420927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マスター タイトルの書式設定</a:t>
            </a:r>
            <a:endParaRPr lang="en-US"/>
          </a:p>
        </p:txBody>
      </p:sp>
      <p:sp>
        <p:nvSpPr>
          <p:cNvPr id="3" name="Rectangle 3"/>
          <p:cNvSpPr>
            <a:spLocks noGrp="1" noChangeArrowheads="1"/>
          </p:cNvSpPr>
          <p:nvPr>
            <p:ph type="sldNum" sz="quarter" idx="10"/>
          </p:nvPr>
        </p:nvSpPr>
        <p:spPr>
          <a:ln/>
        </p:spPr>
        <p:txBody>
          <a:bodyPr/>
          <a:lstStyle>
            <a:lvl1pPr>
              <a:defRPr/>
            </a:lvl1pPr>
          </a:lstStyle>
          <a:p>
            <a:fld id="{BFD2F668-4010-4DAC-A2AE-7ED93632BBDE}" type="slidenum">
              <a:rPr lang="en-US" altLang="ja-JP"/>
              <a:pPr/>
              <a:t>‹#›</a:t>
            </a:fld>
            <a:endParaRPr lang="en-US" altLang="ja-JP"/>
          </a:p>
        </p:txBody>
      </p:sp>
    </p:spTree>
    <p:extLst>
      <p:ext uri="{BB962C8B-B14F-4D97-AF65-F5344CB8AC3E}">
        <p14:creationId xmlns:p14="http://schemas.microsoft.com/office/powerpoint/2010/main" val="141575739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Rectangle 3"/>
          <p:cNvSpPr>
            <a:spLocks noGrp="1" noChangeArrowheads="1"/>
          </p:cNvSpPr>
          <p:nvPr>
            <p:ph type="sldNum" sz="quarter" idx="10"/>
          </p:nvPr>
        </p:nvSpPr>
        <p:spPr>
          <a:ln/>
        </p:spPr>
        <p:txBody>
          <a:bodyPr/>
          <a:lstStyle>
            <a:lvl1pPr>
              <a:defRPr/>
            </a:lvl1pPr>
          </a:lstStyle>
          <a:p>
            <a:fld id="{610008DB-0F20-43EA-8913-5E4B0327B793}" type="slidenum">
              <a:rPr lang="en-US" altLang="ja-JP"/>
              <a:pPr/>
              <a:t>‹#›</a:t>
            </a:fld>
            <a:endParaRPr lang="en-US" altLang="ja-JP"/>
          </a:p>
        </p:txBody>
      </p:sp>
    </p:spTree>
    <p:extLst>
      <p:ext uri="{BB962C8B-B14F-4D97-AF65-F5344CB8AC3E}">
        <p14:creationId xmlns:p14="http://schemas.microsoft.com/office/powerpoint/2010/main" val="291877947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95300" y="273050"/>
            <a:ext cx="3259138" cy="1162050"/>
          </a:xfrm>
        </p:spPr>
        <p:txBody>
          <a:bodyPr anchor="b"/>
          <a:lstStyle>
            <a:lvl1pPr algn="l">
              <a:defRPr sz="2000" b="1"/>
            </a:lvl1pPr>
          </a:lstStyle>
          <a:p>
            <a:r>
              <a:rPr lang="ja-JP" altLang="en-US"/>
              <a:t>マスター タイトルの書式設定</a:t>
            </a:r>
            <a:endParaRPr lang="en-US"/>
          </a:p>
        </p:txBody>
      </p:sp>
      <p:sp>
        <p:nvSpPr>
          <p:cNvPr id="3" name="コンテンツ プレースホルダー 2"/>
          <p:cNvSpPr>
            <a:spLocks noGrp="1"/>
          </p:cNvSpPr>
          <p:nvPr>
            <p:ph idx="1"/>
          </p:nvPr>
        </p:nvSpPr>
        <p:spPr>
          <a:xfrm>
            <a:off x="3873500" y="273050"/>
            <a:ext cx="553720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a:p>
        </p:txBody>
      </p:sp>
      <p:sp>
        <p:nvSpPr>
          <p:cNvPr id="4" name="テキスト プレースホルダー 3"/>
          <p:cNvSpPr>
            <a:spLocks noGrp="1"/>
          </p:cNvSpPr>
          <p:nvPr>
            <p:ph type="body" sz="half" idx="2"/>
          </p:nvPr>
        </p:nvSpPr>
        <p:spPr>
          <a:xfrm>
            <a:off x="495300" y="1435100"/>
            <a:ext cx="3259138"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マスター テキストの書式設定</a:t>
            </a:r>
          </a:p>
        </p:txBody>
      </p:sp>
      <p:sp>
        <p:nvSpPr>
          <p:cNvPr id="5" name="Rectangle 3"/>
          <p:cNvSpPr>
            <a:spLocks noGrp="1" noChangeArrowheads="1"/>
          </p:cNvSpPr>
          <p:nvPr>
            <p:ph type="sldNum" sz="quarter" idx="10"/>
          </p:nvPr>
        </p:nvSpPr>
        <p:spPr>
          <a:ln/>
        </p:spPr>
        <p:txBody>
          <a:bodyPr/>
          <a:lstStyle>
            <a:lvl1pPr>
              <a:defRPr/>
            </a:lvl1pPr>
          </a:lstStyle>
          <a:p>
            <a:fld id="{AAA15475-3E1A-415A-B7B2-2FCF67F6D27A}" type="slidenum">
              <a:rPr lang="en-US" altLang="ja-JP"/>
              <a:pPr/>
              <a:t>‹#›</a:t>
            </a:fld>
            <a:endParaRPr lang="en-US" altLang="ja-JP"/>
          </a:p>
        </p:txBody>
      </p:sp>
    </p:spTree>
    <p:extLst>
      <p:ext uri="{BB962C8B-B14F-4D97-AF65-F5344CB8AC3E}">
        <p14:creationId xmlns:p14="http://schemas.microsoft.com/office/powerpoint/2010/main" val="331535861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マスター タイトルの書式設定</a:t>
            </a:r>
            <a:endParaRPr lang="en-US"/>
          </a:p>
        </p:txBody>
      </p:sp>
      <p:sp>
        <p:nvSpPr>
          <p:cNvPr id="3" name="コンテンツ プレースホルダー 2"/>
          <p:cNvSpPr>
            <a:spLocks noGrp="1"/>
          </p:cNvSpPr>
          <p:nvPr>
            <p:ph idx="1"/>
          </p:nvPr>
        </p:nvSpPr>
        <p:spPr>
          <a:xfrm>
            <a:off x="495300" y="1600200"/>
            <a:ext cx="8915400" cy="4525963"/>
          </a:xfrm>
          <a:prstGeom prst="rect">
            <a:avLst/>
          </a:prstGeo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a:p>
        </p:txBody>
      </p:sp>
    </p:spTree>
    <p:extLst>
      <p:ext uri="{BB962C8B-B14F-4D97-AF65-F5344CB8AC3E}">
        <p14:creationId xmlns:p14="http://schemas.microsoft.com/office/powerpoint/2010/main" val="60219209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941513" y="4800600"/>
            <a:ext cx="5943600" cy="566738"/>
          </a:xfrm>
        </p:spPr>
        <p:txBody>
          <a:bodyPr anchor="b"/>
          <a:lstStyle>
            <a:lvl1pPr algn="l">
              <a:defRPr sz="2000" b="1"/>
            </a:lvl1pPr>
          </a:lstStyle>
          <a:p>
            <a:r>
              <a:rPr lang="ja-JP" altLang="en-US"/>
              <a:t>マスター タイトルの書式設定</a:t>
            </a:r>
            <a:endParaRPr lang="en-US"/>
          </a:p>
        </p:txBody>
      </p:sp>
      <p:sp>
        <p:nvSpPr>
          <p:cNvPr id="3" name="図プレースホルダー 2"/>
          <p:cNvSpPr>
            <a:spLocks noGrp="1"/>
          </p:cNvSpPr>
          <p:nvPr>
            <p:ph type="pic" idx="1"/>
          </p:nvPr>
        </p:nvSpPr>
        <p:spPr>
          <a:xfrm>
            <a:off x="1941513" y="612775"/>
            <a:ext cx="59436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テキスト プレースホルダー 3"/>
          <p:cNvSpPr>
            <a:spLocks noGrp="1"/>
          </p:cNvSpPr>
          <p:nvPr>
            <p:ph type="body" sz="half" idx="2"/>
          </p:nvPr>
        </p:nvSpPr>
        <p:spPr>
          <a:xfrm>
            <a:off x="1941513" y="5367338"/>
            <a:ext cx="59436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マスター テキストの書式設定</a:t>
            </a:r>
          </a:p>
        </p:txBody>
      </p:sp>
      <p:sp>
        <p:nvSpPr>
          <p:cNvPr id="5" name="Rectangle 3"/>
          <p:cNvSpPr>
            <a:spLocks noGrp="1" noChangeArrowheads="1"/>
          </p:cNvSpPr>
          <p:nvPr>
            <p:ph type="sldNum" sz="quarter" idx="10"/>
          </p:nvPr>
        </p:nvSpPr>
        <p:spPr>
          <a:ln/>
        </p:spPr>
        <p:txBody>
          <a:bodyPr/>
          <a:lstStyle>
            <a:lvl1pPr>
              <a:defRPr/>
            </a:lvl1pPr>
          </a:lstStyle>
          <a:p>
            <a:fld id="{80644892-C690-4E53-AE3A-BEE9C1E3CA98}" type="slidenum">
              <a:rPr lang="en-US" altLang="ja-JP"/>
              <a:pPr/>
              <a:t>‹#›</a:t>
            </a:fld>
            <a:endParaRPr lang="en-US" altLang="ja-JP"/>
          </a:p>
        </p:txBody>
      </p:sp>
    </p:spTree>
    <p:extLst>
      <p:ext uri="{BB962C8B-B14F-4D97-AF65-F5344CB8AC3E}">
        <p14:creationId xmlns:p14="http://schemas.microsoft.com/office/powerpoint/2010/main" val="129794900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マスター タイトルの書式設定</a:t>
            </a:r>
            <a:endParaRPr lang="en-US"/>
          </a:p>
        </p:txBody>
      </p:sp>
      <p:sp>
        <p:nvSpPr>
          <p:cNvPr id="3" name="縦書きテキスト プレースホルダー 2"/>
          <p:cNvSpPr>
            <a:spLocks noGrp="1"/>
          </p:cNvSpPr>
          <p:nvPr>
            <p:ph type="body" orient="vert" idx="1"/>
          </p:nvPr>
        </p:nvSpPr>
        <p:spPr>
          <a:xfrm>
            <a:off x="495300" y="1600200"/>
            <a:ext cx="8915400" cy="4525963"/>
          </a:xfrm>
          <a:prstGeom prst="rect">
            <a:avLst/>
          </a:prstGeo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a:p>
        </p:txBody>
      </p:sp>
      <p:sp>
        <p:nvSpPr>
          <p:cNvPr id="4" name="Rectangle 3"/>
          <p:cNvSpPr>
            <a:spLocks noGrp="1" noChangeArrowheads="1"/>
          </p:cNvSpPr>
          <p:nvPr>
            <p:ph type="sldNum" sz="quarter" idx="10"/>
          </p:nvPr>
        </p:nvSpPr>
        <p:spPr>
          <a:ln/>
        </p:spPr>
        <p:txBody>
          <a:bodyPr/>
          <a:lstStyle>
            <a:lvl1pPr>
              <a:defRPr/>
            </a:lvl1pPr>
          </a:lstStyle>
          <a:p>
            <a:fld id="{00CCD2E6-93FE-494A-A2C7-02B2FA80D45E}" type="slidenum">
              <a:rPr lang="en-US" altLang="ja-JP"/>
              <a:pPr/>
              <a:t>‹#›</a:t>
            </a:fld>
            <a:endParaRPr lang="en-US" altLang="ja-JP"/>
          </a:p>
        </p:txBody>
      </p:sp>
    </p:spTree>
    <p:extLst>
      <p:ext uri="{BB962C8B-B14F-4D97-AF65-F5344CB8AC3E}">
        <p14:creationId xmlns:p14="http://schemas.microsoft.com/office/powerpoint/2010/main" val="381515428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7126288" y="188913"/>
            <a:ext cx="2284412" cy="5937250"/>
          </a:xfrm>
        </p:spPr>
        <p:txBody>
          <a:bodyPr vert="eaVert"/>
          <a:lstStyle/>
          <a:p>
            <a:r>
              <a:rPr lang="ja-JP" altLang="en-US"/>
              <a:t>マスター タイトルの書式設定</a:t>
            </a:r>
            <a:endParaRPr lang="en-US"/>
          </a:p>
        </p:txBody>
      </p:sp>
      <p:sp>
        <p:nvSpPr>
          <p:cNvPr id="3" name="縦書きテキスト プレースホルダー 2"/>
          <p:cNvSpPr>
            <a:spLocks noGrp="1"/>
          </p:cNvSpPr>
          <p:nvPr>
            <p:ph type="body" orient="vert" idx="1"/>
          </p:nvPr>
        </p:nvSpPr>
        <p:spPr>
          <a:xfrm>
            <a:off x="273050" y="188913"/>
            <a:ext cx="6700838" cy="5937250"/>
          </a:xfrm>
          <a:prstGeom prst="rect">
            <a:avLst/>
          </a:prstGeo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a:p>
        </p:txBody>
      </p:sp>
      <p:sp>
        <p:nvSpPr>
          <p:cNvPr id="4" name="Rectangle 3"/>
          <p:cNvSpPr>
            <a:spLocks noGrp="1" noChangeArrowheads="1"/>
          </p:cNvSpPr>
          <p:nvPr>
            <p:ph type="sldNum" sz="quarter" idx="10"/>
          </p:nvPr>
        </p:nvSpPr>
        <p:spPr>
          <a:ln/>
        </p:spPr>
        <p:txBody>
          <a:bodyPr/>
          <a:lstStyle>
            <a:lvl1pPr>
              <a:defRPr/>
            </a:lvl1pPr>
          </a:lstStyle>
          <a:p>
            <a:fld id="{88EF3EC3-E668-4D77-8970-6F16AD6744AE}" type="slidenum">
              <a:rPr lang="en-US" altLang="ja-JP"/>
              <a:pPr/>
              <a:t>‹#›</a:t>
            </a:fld>
            <a:endParaRPr lang="en-US" altLang="ja-JP"/>
          </a:p>
        </p:txBody>
      </p:sp>
    </p:spTree>
    <p:extLst>
      <p:ext uri="{BB962C8B-B14F-4D97-AF65-F5344CB8AC3E}">
        <p14:creationId xmlns:p14="http://schemas.microsoft.com/office/powerpoint/2010/main" val="374658738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742950" y="2130425"/>
            <a:ext cx="8420100" cy="1470025"/>
          </a:xfrm>
        </p:spPr>
        <p:txBody>
          <a:bodyPr/>
          <a:lstStyle/>
          <a:p>
            <a:r>
              <a:rPr lang="ja-JP" altLang="en-US"/>
              <a:t>マスター タイトルの書式設定</a:t>
            </a:r>
            <a:endParaRPr lang="en-US"/>
          </a:p>
        </p:txBody>
      </p:sp>
      <p:sp>
        <p:nvSpPr>
          <p:cNvPr id="3" name="サブタイトル 2"/>
          <p:cNvSpPr>
            <a:spLocks noGrp="1"/>
          </p:cNvSpPr>
          <p:nvPr>
            <p:ph type="subTitle" idx="1"/>
          </p:nvPr>
        </p:nvSpPr>
        <p:spPr>
          <a:xfrm>
            <a:off x="1485900" y="3886200"/>
            <a:ext cx="6934200" cy="1752600"/>
          </a:xfrm>
          <a:prstGeom prst="rect">
            <a:avLst/>
          </a:prstGeo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ja-JP" altLang="en-US"/>
              <a:t>マスター サブタイトルの書式設定</a:t>
            </a:r>
            <a:endParaRPr lang="en-US"/>
          </a:p>
        </p:txBody>
      </p:sp>
      <p:sp>
        <p:nvSpPr>
          <p:cNvPr id="4" name="Rectangle 4"/>
          <p:cNvSpPr>
            <a:spLocks noGrp="1" noChangeArrowheads="1"/>
          </p:cNvSpPr>
          <p:nvPr>
            <p:ph type="sldNum" sz="quarter" idx="10"/>
          </p:nvPr>
        </p:nvSpPr>
        <p:spPr>
          <a:ln/>
        </p:spPr>
        <p:txBody>
          <a:bodyPr/>
          <a:lstStyle>
            <a:lvl1pPr>
              <a:defRPr/>
            </a:lvl1pPr>
          </a:lstStyle>
          <a:p>
            <a:fld id="{3A673057-6BC8-47E9-A7CE-312F7FB6F63A}" type="slidenum">
              <a:rPr lang="en-US" altLang="ja-JP"/>
              <a:pPr/>
              <a:t>‹#›</a:t>
            </a:fld>
            <a:endParaRPr lang="en-US" altLang="ja-JP"/>
          </a:p>
        </p:txBody>
      </p:sp>
    </p:spTree>
    <p:extLst>
      <p:ext uri="{BB962C8B-B14F-4D97-AF65-F5344CB8AC3E}">
        <p14:creationId xmlns:p14="http://schemas.microsoft.com/office/powerpoint/2010/main" val="1261479231"/>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マスター タイトルの書式設定</a:t>
            </a:r>
            <a:endParaRPr lang="en-US"/>
          </a:p>
        </p:txBody>
      </p:sp>
      <p:sp>
        <p:nvSpPr>
          <p:cNvPr id="3" name="コンテンツ プレースホルダー 2"/>
          <p:cNvSpPr>
            <a:spLocks noGrp="1"/>
          </p:cNvSpPr>
          <p:nvPr>
            <p:ph idx="1"/>
          </p:nvPr>
        </p:nvSpPr>
        <p:spPr>
          <a:xfrm>
            <a:off x="495300" y="1600200"/>
            <a:ext cx="8915400" cy="4525963"/>
          </a:xfrm>
          <a:prstGeom prst="rect">
            <a:avLst/>
          </a:prstGeo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a:p>
        </p:txBody>
      </p:sp>
      <p:sp>
        <p:nvSpPr>
          <p:cNvPr id="4" name="Rectangle 4"/>
          <p:cNvSpPr>
            <a:spLocks noGrp="1" noChangeArrowheads="1"/>
          </p:cNvSpPr>
          <p:nvPr>
            <p:ph type="sldNum" sz="quarter" idx="10"/>
          </p:nvPr>
        </p:nvSpPr>
        <p:spPr>
          <a:ln/>
        </p:spPr>
        <p:txBody>
          <a:bodyPr/>
          <a:lstStyle>
            <a:lvl1pPr>
              <a:defRPr/>
            </a:lvl1pPr>
          </a:lstStyle>
          <a:p>
            <a:fld id="{AE41B0DE-1DDA-4C08-9262-F66AE59ED279}" type="slidenum">
              <a:rPr lang="en-US" altLang="ja-JP"/>
              <a:pPr/>
              <a:t>‹#›</a:t>
            </a:fld>
            <a:endParaRPr lang="en-US" altLang="ja-JP"/>
          </a:p>
        </p:txBody>
      </p:sp>
    </p:spTree>
    <p:extLst>
      <p:ext uri="{BB962C8B-B14F-4D97-AF65-F5344CB8AC3E}">
        <p14:creationId xmlns:p14="http://schemas.microsoft.com/office/powerpoint/2010/main" val="403332741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82638" y="4406900"/>
            <a:ext cx="8420100" cy="1362075"/>
          </a:xfrm>
        </p:spPr>
        <p:txBody>
          <a:bodyPr/>
          <a:lstStyle>
            <a:lvl1pPr algn="l">
              <a:defRPr sz="4000" b="1" cap="all"/>
            </a:lvl1pPr>
          </a:lstStyle>
          <a:p>
            <a:r>
              <a:rPr lang="ja-JP" altLang="en-US"/>
              <a:t>マスター タイトルの書式設定</a:t>
            </a:r>
            <a:endParaRPr lang="en-US"/>
          </a:p>
        </p:txBody>
      </p:sp>
      <p:sp>
        <p:nvSpPr>
          <p:cNvPr id="3" name="テキスト プレースホルダー 2"/>
          <p:cNvSpPr>
            <a:spLocks noGrp="1"/>
          </p:cNvSpPr>
          <p:nvPr>
            <p:ph type="body" idx="1"/>
          </p:nvPr>
        </p:nvSpPr>
        <p:spPr>
          <a:xfrm>
            <a:off x="782638" y="2906713"/>
            <a:ext cx="84201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ja-JP" altLang="en-US"/>
              <a:t>マスター テキストの書式設定</a:t>
            </a:r>
          </a:p>
        </p:txBody>
      </p:sp>
      <p:sp>
        <p:nvSpPr>
          <p:cNvPr id="4" name="Rectangle 4"/>
          <p:cNvSpPr>
            <a:spLocks noGrp="1" noChangeArrowheads="1"/>
          </p:cNvSpPr>
          <p:nvPr>
            <p:ph type="sldNum" sz="quarter" idx="10"/>
          </p:nvPr>
        </p:nvSpPr>
        <p:spPr>
          <a:ln/>
        </p:spPr>
        <p:txBody>
          <a:bodyPr/>
          <a:lstStyle>
            <a:lvl1pPr>
              <a:defRPr/>
            </a:lvl1pPr>
          </a:lstStyle>
          <a:p>
            <a:fld id="{D5A04241-A600-4FB4-9E93-A2E01588AB56}" type="slidenum">
              <a:rPr lang="en-US" altLang="ja-JP"/>
              <a:pPr/>
              <a:t>‹#›</a:t>
            </a:fld>
            <a:endParaRPr lang="en-US" altLang="ja-JP"/>
          </a:p>
        </p:txBody>
      </p:sp>
    </p:spTree>
    <p:extLst>
      <p:ext uri="{BB962C8B-B14F-4D97-AF65-F5344CB8AC3E}">
        <p14:creationId xmlns:p14="http://schemas.microsoft.com/office/powerpoint/2010/main" val="4275026997"/>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マスター タイトルの書式設定</a:t>
            </a:r>
            <a:endParaRPr lang="en-US"/>
          </a:p>
        </p:txBody>
      </p:sp>
      <p:sp>
        <p:nvSpPr>
          <p:cNvPr id="3" name="コンテンツ プレースホルダー 2"/>
          <p:cNvSpPr>
            <a:spLocks noGrp="1"/>
          </p:cNvSpPr>
          <p:nvPr>
            <p:ph sz="half" idx="1"/>
          </p:nvPr>
        </p:nvSpPr>
        <p:spPr>
          <a:xfrm>
            <a:off x="495300" y="1600200"/>
            <a:ext cx="43815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a:p>
        </p:txBody>
      </p:sp>
      <p:sp>
        <p:nvSpPr>
          <p:cNvPr id="4" name="コンテンツ プレースホルダー 3"/>
          <p:cNvSpPr>
            <a:spLocks noGrp="1"/>
          </p:cNvSpPr>
          <p:nvPr>
            <p:ph sz="half" idx="2"/>
          </p:nvPr>
        </p:nvSpPr>
        <p:spPr>
          <a:xfrm>
            <a:off x="5029200" y="1600200"/>
            <a:ext cx="43815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a:p>
        </p:txBody>
      </p:sp>
      <p:sp>
        <p:nvSpPr>
          <p:cNvPr id="5" name="Rectangle 4"/>
          <p:cNvSpPr>
            <a:spLocks noGrp="1" noChangeArrowheads="1"/>
          </p:cNvSpPr>
          <p:nvPr>
            <p:ph type="sldNum" sz="quarter" idx="10"/>
          </p:nvPr>
        </p:nvSpPr>
        <p:spPr>
          <a:ln/>
        </p:spPr>
        <p:txBody>
          <a:bodyPr/>
          <a:lstStyle>
            <a:lvl1pPr>
              <a:defRPr/>
            </a:lvl1pPr>
          </a:lstStyle>
          <a:p>
            <a:fld id="{17D6AA89-1CAE-4232-B76E-BD1FB226AC19}" type="slidenum">
              <a:rPr lang="en-US" altLang="ja-JP"/>
              <a:pPr/>
              <a:t>‹#›</a:t>
            </a:fld>
            <a:endParaRPr lang="en-US" altLang="ja-JP"/>
          </a:p>
        </p:txBody>
      </p:sp>
    </p:spTree>
    <p:extLst>
      <p:ext uri="{BB962C8B-B14F-4D97-AF65-F5344CB8AC3E}">
        <p14:creationId xmlns:p14="http://schemas.microsoft.com/office/powerpoint/2010/main" val="1659856477"/>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a:xfrm>
            <a:off x="495300" y="274638"/>
            <a:ext cx="8915400" cy="1143000"/>
          </a:xfrm>
        </p:spPr>
        <p:txBody>
          <a:bodyPr/>
          <a:lstStyle>
            <a:lvl1pPr>
              <a:defRPr/>
            </a:lvl1pPr>
          </a:lstStyle>
          <a:p>
            <a:r>
              <a:rPr lang="ja-JP" altLang="en-US"/>
              <a:t>マスター タイトルの書式設定</a:t>
            </a:r>
            <a:endParaRPr lang="en-US"/>
          </a:p>
        </p:txBody>
      </p:sp>
      <p:sp>
        <p:nvSpPr>
          <p:cNvPr id="3" name="テキスト プレースホルダー 2"/>
          <p:cNvSpPr>
            <a:spLocks noGrp="1"/>
          </p:cNvSpPr>
          <p:nvPr>
            <p:ph type="body" idx="1"/>
          </p:nvPr>
        </p:nvSpPr>
        <p:spPr>
          <a:xfrm>
            <a:off x="495300" y="1535113"/>
            <a:ext cx="437673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4" name="コンテンツ プレースホルダー 3"/>
          <p:cNvSpPr>
            <a:spLocks noGrp="1"/>
          </p:cNvSpPr>
          <p:nvPr>
            <p:ph sz="half" idx="2"/>
          </p:nvPr>
        </p:nvSpPr>
        <p:spPr>
          <a:xfrm>
            <a:off x="495300" y="2174875"/>
            <a:ext cx="437673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a:p>
        </p:txBody>
      </p:sp>
      <p:sp>
        <p:nvSpPr>
          <p:cNvPr id="5" name="テキスト プレースホルダー 4"/>
          <p:cNvSpPr>
            <a:spLocks noGrp="1"/>
          </p:cNvSpPr>
          <p:nvPr>
            <p:ph type="body" sz="quarter" idx="3"/>
          </p:nvPr>
        </p:nvSpPr>
        <p:spPr>
          <a:xfrm>
            <a:off x="5032375" y="1535113"/>
            <a:ext cx="437832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6" name="コンテンツ プレースホルダー 5"/>
          <p:cNvSpPr>
            <a:spLocks noGrp="1"/>
          </p:cNvSpPr>
          <p:nvPr>
            <p:ph sz="quarter" idx="4"/>
          </p:nvPr>
        </p:nvSpPr>
        <p:spPr>
          <a:xfrm>
            <a:off x="5032375" y="2174875"/>
            <a:ext cx="437832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a:p>
        </p:txBody>
      </p:sp>
      <p:sp>
        <p:nvSpPr>
          <p:cNvPr id="7" name="Rectangle 4"/>
          <p:cNvSpPr>
            <a:spLocks noGrp="1" noChangeArrowheads="1"/>
          </p:cNvSpPr>
          <p:nvPr>
            <p:ph type="sldNum" sz="quarter" idx="10"/>
          </p:nvPr>
        </p:nvSpPr>
        <p:spPr>
          <a:ln/>
        </p:spPr>
        <p:txBody>
          <a:bodyPr/>
          <a:lstStyle>
            <a:lvl1pPr>
              <a:defRPr/>
            </a:lvl1pPr>
          </a:lstStyle>
          <a:p>
            <a:fld id="{2F0FEEE1-66D2-4B0D-AD99-21258D884520}" type="slidenum">
              <a:rPr lang="en-US" altLang="ja-JP"/>
              <a:pPr/>
              <a:t>‹#›</a:t>
            </a:fld>
            <a:endParaRPr lang="en-US" altLang="ja-JP"/>
          </a:p>
        </p:txBody>
      </p:sp>
    </p:spTree>
    <p:extLst>
      <p:ext uri="{BB962C8B-B14F-4D97-AF65-F5344CB8AC3E}">
        <p14:creationId xmlns:p14="http://schemas.microsoft.com/office/powerpoint/2010/main" val="1880828928"/>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マスター タイトルの書式設定</a:t>
            </a:r>
            <a:endParaRPr lang="en-US"/>
          </a:p>
        </p:txBody>
      </p:sp>
      <p:sp>
        <p:nvSpPr>
          <p:cNvPr id="3" name="Rectangle 4"/>
          <p:cNvSpPr>
            <a:spLocks noGrp="1" noChangeArrowheads="1"/>
          </p:cNvSpPr>
          <p:nvPr>
            <p:ph type="sldNum" sz="quarter" idx="10"/>
          </p:nvPr>
        </p:nvSpPr>
        <p:spPr>
          <a:ln/>
        </p:spPr>
        <p:txBody>
          <a:bodyPr/>
          <a:lstStyle>
            <a:lvl1pPr>
              <a:defRPr/>
            </a:lvl1pPr>
          </a:lstStyle>
          <a:p>
            <a:fld id="{1C62F431-B937-4756-9060-5573037ED80E}" type="slidenum">
              <a:rPr lang="en-US" altLang="ja-JP"/>
              <a:pPr/>
              <a:t>‹#›</a:t>
            </a:fld>
            <a:endParaRPr lang="en-US" altLang="ja-JP"/>
          </a:p>
        </p:txBody>
      </p:sp>
    </p:spTree>
    <p:extLst>
      <p:ext uri="{BB962C8B-B14F-4D97-AF65-F5344CB8AC3E}">
        <p14:creationId xmlns:p14="http://schemas.microsoft.com/office/powerpoint/2010/main" val="1002482201"/>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Rectangle 4"/>
          <p:cNvSpPr>
            <a:spLocks noGrp="1" noChangeArrowheads="1"/>
          </p:cNvSpPr>
          <p:nvPr>
            <p:ph type="sldNum" sz="quarter" idx="10"/>
          </p:nvPr>
        </p:nvSpPr>
        <p:spPr>
          <a:ln/>
        </p:spPr>
        <p:txBody>
          <a:bodyPr/>
          <a:lstStyle>
            <a:lvl1pPr>
              <a:defRPr/>
            </a:lvl1pPr>
          </a:lstStyle>
          <a:p>
            <a:fld id="{D4BE002A-0F5F-4E65-9D47-095A71B91614}" type="slidenum">
              <a:rPr lang="en-US" altLang="ja-JP"/>
              <a:pPr/>
              <a:t>‹#›</a:t>
            </a:fld>
            <a:endParaRPr lang="en-US" altLang="ja-JP"/>
          </a:p>
        </p:txBody>
      </p:sp>
    </p:spTree>
    <p:extLst>
      <p:ext uri="{BB962C8B-B14F-4D97-AF65-F5344CB8AC3E}">
        <p14:creationId xmlns:p14="http://schemas.microsoft.com/office/powerpoint/2010/main" val="54724793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82638" y="4406900"/>
            <a:ext cx="8420100" cy="1362075"/>
          </a:xfrm>
        </p:spPr>
        <p:txBody>
          <a:bodyPr/>
          <a:lstStyle>
            <a:lvl1pPr algn="l">
              <a:defRPr sz="4000" b="1" cap="all"/>
            </a:lvl1pPr>
          </a:lstStyle>
          <a:p>
            <a:r>
              <a:rPr lang="ja-JP" altLang="en-US"/>
              <a:t>マスター タイトルの書式設定</a:t>
            </a:r>
            <a:endParaRPr lang="en-US"/>
          </a:p>
        </p:txBody>
      </p:sp>
      <p:sp>
        <p:nvSpPr>
          <p:cNvPr id="3" name="テキスト プレースホルダー 2"/>
          <p:cNvSpPr>
            <a:spLocks noGrp="1"/>
          </p:cNvSpPr>
          <p:nvPr>
            <p:ph type="body" idx="1"/>
          </p:nvPr>
        </p:nvSpPr>
        <p:spPr>
          <a:xfrm>
            <a:off x="782638" y="2906713"/>
            <a:ext cx="84201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ja-JP" altLang="en-US"/>
              <a:t>マスター テキストの書式設定</a:t>
            </a:r>
          </a:p>
        </p:txBody>
      </p:sp>
    </p:spTree>
    <p:extLst>
      <p:ext uri="{BB962C8B-B14F-4D97-AF65-F5344CB8AC3E}">
        <p14:creationId xmlns:p14="http://schemas.microsoft.com/office/powerpoint/2010/main" val="2722405315"/>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95300" y="273050"/>
            <a:ext cx="3259138" cy="1162050"/>
          </a:xfrm>
        </p:spPr>
        <p:txBody>
          <a:bodyPr anchor="b"/>
          <a:lstStyle>
            <a:lvl1pPr algn="l">
              <a:defRPr sz="2000" b="1"/>
            </a:lvl1pPr>
          </a:lstStyle>
          <a:p>
            <a:r>
              <a:rPr lang="ja-JP" altLang="en-US"/>
              <a:t>マスター タイトルの書式設定</a:t>
            </a:r>
            <a:endParaRPr lang="en-US"/>
          </a:p>
        </p:txBody>
      </p:sp>
      <p:sp>
        <p:nvSpPr>
          <p:cNvPr id="3" name="コンテンツ プレースホルダー 2"/>
          <p:cNvSpPr>
            <a:spLocks noGrp="1"/>
          </p:cNvSpPr>
          <p:nvPr>
            <p:ph idx="1"/>
          </p:nvPr>
        </p:nvSpPr>
        <p:spPr>
          <a:xfrm>
            <a:off x="3873500" y="273050"/>
            <a:ext cx="553720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a:p>
        </p:txBody>
      </p:sp>
      <p:sp>
        <p:nvSpPr>
          <p:cNvPr id="4" name="テキスト プレースホルダー 3"/>
          <p:cNvSpPr>
            <a:spLocks noGrp="1"/>
          </p:cNvSpPr>
          <p:nvPr>
            <p:ph type="body" sz="half" idx="2"/>
          </p:nvPr>
        </p:nvSpPr>
        <p:spPr>
          <a:xfrm>
            <a:off x="495300" y="1435100"/>
            <a:ext cx="3259138"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マスター テキストの書式設定</a:t>
            </a:r>
          </a:p>
        </p:txBody>
      </p:sp>
      <p:sp>
        <p:nvSpPr>
          <p:cNvPr id="5" name="Rectangle 4"/>
          <p:cNvSpPr>
            <a:spLocks noGrp="1" noChangeArrowheads="1"/>
          </p:cNvSpPr>
          <p:nvPr>
            <p:ph type="sldNum" sz="quarter" idx="10"/>
          </p:nvPr>
        </p:nvSpPr>
        <p:spPr>
          <a:ln/>
        </p:spPr>
        <p:txBody>
          <a:bodyPr/>
          <a:lstStyle>
            <a:lvl1pPr>
              <a:defRPr/>
            </a:lvl1pPr>
          </a:lstStyle>
          <a:p>
            <a:fld id="{70D5D94F-600F-4978-A872-5AF20BCC15CC}" type="slidenum">
              <a:rPr lang="en-US" altLang="ja-JP"/>
              <a:pPr/>
              <a:t>‹#›</a:t>
            </a:fld>
            <a:endParaRPr lang="en-US" altLang="ja-JP"/>
          </a:p>
        </p:txBody>
      </p:sp>
    </p:spTree>
    <p:extLst>
      <p:ext uri="{BB962C8B-B14F-4D97-AF65-F5344CB8AC3E}">
        <p14:creationId xmlns:p14="http://schemas.microsoft.com/office/powerpoint/2010/main" val="1309710806"/>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941513" y="4800600"/>
            <a:ext cx="5943600" cy="566738"/>
          </a:xfrm>
        </p:spPr>
        <p:txBody>
          <a:bodyPr anchor="b"/>
          <a:lstStyle>
            <a:lvl1pPr algn="l">
              <a:defRPr sz="2000" b="1"/>
            </a:lvl1pPr>
          </a:lstStyle>
          <a:p>
            <a:r>
              <a:rPr lang="ja-JP" altLang="en-US"/>
              <a:t>マスター タイトルの書式設定</a:t>
            </a:r>
            <a:endParaRPr lang="en-US"/>
          </a:p>
        </p:txBody>
      </p:sp>
      <p:sp>
        <p:nvSpPr>
          <p:cNvPr id="3" name="図プレースホルダー 2"/>
          <p:cNvSpPr>
            <a:spLocks noGrp="1"/>
          </p:cNvSpPr>
          <p:nvPr>
            <p:ph type="pic" idx="1"/>
          </p:nvPr>
        </p:nvSpPr>
        <p:spPr>
          <a:xfrm>
            <a:off x="1941513" y="612775"/>
            <a:ext cx="59436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テキスト プレースホルダー 3"/>
          <p:cNvSpPr>
            <a:spLocks noGrp="1"/>
          </p:cNvSpPr>
          <p:nvPr>
            <p:ph type="body" sz="half" idx="2"/>
          </p:nvPr>
        </p:nvSpPr>
        <p:spPr>
          <a:xfrm>
            <a:off x="1941513" y="5367338"/>
            <a:ext cx="59436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マスター テキストの書式設定</a:t>
            </a:r>
          </a:p>
        </p:txBody>
      </p:sp>
      <p:sp>
        <p:nvSpPr>
          <p:cNvPr id="5" name="Rectangle 4"/>
          <p:cNvSpPr>
            <a:spLocks noGrp="1" noChangeArrowheads="1"/>
          </p:cNvSpPr>
          <p:nvPr>
            <p:ph type="sldNum" sz="quarter" idx="10"/>
          </p:nvPr>
        </p:nvSpPr>
        <p:spPr>
          <a:ln/>
        </p:spPr>
        <p:txBody>
          <a:bodyPr/>
          <a:lstStyle>
            <a:lvl1pPr>
              <a:defRPr/>
            </a:lvl1pPr>
          </a:lstStyle>
          <a:p>
            <a:fld id="{7E4BA396-4B27-4153-98CE-A3DD5CB3C112}" type="slidenum">
              <a:rPr lang="en-US" altLang="ja-JP"/>
              <a:pPr/>
              <a:t>‹#›</a:t>
            </a:fld>
            <a:endParaRPr lang="en-US" altLang="ja-JP"/>
          </a:p>
        </p:txBody>
      </p:sp>
    </p:spTree>
    <p:extLst>
      <p:ext uri="{BB962C8B-B14F-4D97-AF65-F5344CB8AC3E}">
        <p14:creationId xmlns:p14="http://schemas.microsoft.com/office/powerpoint/2010/main" val="880554869"/>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マスター タイトルの書式設定</a:t>
            </a:r>
            <a:endParaRPr lang="en-US"/>
          </a:p>
        </p:txBody>
      </p:sp>
      <p:sp>
        <p:nvSpPr>
          <p:cNvPr id="3" name="縦書きテキスト プレースホルダー 2"/>
          <p:cNvSpPr>
            <a:spLocks noGrp="1"/>
          </p:cNvSpPr>
          <p:nvPr>
            <p:ph type="body" orient="vert" idx="1"/>
          </p:nvPr>
        </p:nvSpPr>
        <p:spPr>
          <a:xfrm>
            <a:off x="495300" y="1600200"/>
            <a:ext cx="8915400" cy="4525963"/>
          </a:xfrm>
          <a:prstGeom prst="rect">
            <a:avLst/>
          </a:prstGeo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a:p>
        </p:txBody>
      </p:sp>
      <p:sp>
        <p:nvSpPr>
          <p:cNvPr id="4" name="Rectangle 4"/>
          <p:cNvSpPr>
            <a:spLocks noGrp="1" noChangeArrowheads="1"/>
          </p:cNvSpPr>
          <p:nvPr>
            <p:ph type="sldNum" sz="quarter" idx="10"/>
          </p:nvPr>
        </p:nvSpPr>
        <p:spPr>
          <a:ln/>
        </p:spPr>
        <p:txBody>
          <a:bodyPr/>
          <a:lstStyle>
            <a:lvl1pPr>
              <a:defRPr/>
            </a:lvl1pPr>
          </a:lstStyle>
          <a:p>
            <a:fld id="{1FD793C6-F973-44A5-A9A3-484247DF9F00}" type="slidenum">
              <a:rPr lang="en-US" altLang="ja-JP"/>
              <a:pPr/>
              <a:t>‹#›</a:t>
            </a:fld>
            <a:endParaRPr lang="en-US" altLang="ja-JP"/>
          </a:p>
        </p:txBody>
      </p:sp>
    </p:spTree>
    <p:extLst>
      <p:ext uri="{BB962C8B-B14F-4D97-AF65-F5344CB8AC3E}">
        <p14:creationId xmlns:p14="http://schemas.microsoft.com/office/powerpoint/2010/main" val="4274291116"/>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7126288" y="188913"/>
            <a:ext cx="2284412" cy="5937250"/>
          </a:xfrm>
        </p:spPr>
        <p:txBody>
          <a:bodyPr vert="eaVert"/>
          <a:lstStyle/>
          <a:p>
            <a:r>
              <a:rPr lang="ja-JP" altLang="en-US"/>
              <a:t>マスター タイトルの書式設定</a:t>
            </a:r>
            <a:endParaRPr lang="en-US"/>
          </a:p>
        </p:txBody>
      </p:sp>
      <p:sp>
        <p:nvSpPr>
          <p:cNvPr id="3" name="縦書きテキスト プレースホルダー 2"/>
          <p:cNvSpPr>
            <a:spLocks noGrp="1"/>
          </p:cNvSpPr>
          <p:nvPr>
            <p:ph type="body" orient="vert" idx="1"/>
          </p:nvPr>
        </p:nvSpPr>
        <p:spPr>
          <a:xfrm>
            <a:off x="273050" y="188913"/>
            <a:ext cx="6700838" cy="5937250"/>
          </a:xfrm>
          <a:prstGeom prst="rect">
            <a:avLst/>
          </a:prstGeo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a:p>
        </p:txBody>
      </p:sp>
      <p:sp>
        <p:nvSpPr>
          <p:cNvPr id="4" name="Rectangle 4"/>
          <p:cNvSpPr>
            <a:spLocks noGrp="1" noChangeArrowheads="1"/>
          </p:cNvSpPr>
          <p:nvPr>
            <p:ph type="sldNum" sz="quarter" idx="10"/>
          </p:nvPr>
        </p:nvSpPr>
        <p:spPr>
          <a:ln/>
        </p:spPr>
        <p:txBody>
          <a:bodyPr/>
          <a:lstStyle>
            <a:lvl1pPr>
              <a:defRPr/>
            </a:lvl1pPr>
          </a:lstStyle>
          <a:p>
            <a:fld id="{AC91C76B-BCA3-4A8E-9A44-00BDA12726B5}" type="slidenum">
              <a:rPr lang="en-US" altLang="ja-JP"/>
              <a:pPr/>
              <a:t>‹#›</a:t>
            </a:fld>
            <a:endParaRPr lang="en-US" altLang="ja-JP"/>
          </a:p>
        </p:txBody>
      </p:sp>
    </p:spTree>
    <p:extLst>
      <p:ext uri="{BB962C8B-B14F-4D97-AF65-F5344CB8AC3E}">
        <p14:creationId xmlns:p14="http://schemas.microsoft.com/office/powerpoint/2010/main" val="2675981199"/>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bl" preserve="1">
  <p:cSld name="タイトルと表">
    <p:spTree>
      <p:nvGrpSpPr>
        <p:cNvPr id="1" name=""/>
        <p:cNvGrpSpPr/>
        <p:nvPr/>
      </p:nvGrpSpPr>
      <p:grpSpPr>
        <a:xfrm>
          <a:off x="0" y="0"/>
          <a:ext cx="0" cy="0"/>
          <a:chOff x="0" y="0"/>
          <a:chExt cx="0" cy="0"/>
        </a:xfrm>
      </p:grpSpPr>
      <p:sp>
        <p:nvSpPr>
          <p:cNvPr id="2" name="タイトル 1"/>
          <p:cNvSpPr>
            <a:spLocks noGrp="1"/>
          </p:cNvSpPr>
          <p:nvPr>
            <p:ph type="title"/>
          </p:nvPr>
        </p:nvSpPr>
        <p:spPr>
          <a:xfrm>
            <a:off x="273050" y="188913"/>
            <a:ext cx="9072563" cy="395287"/>
          </a:xfrm>
        </p:spPr>
        <p:txBody>
          <a:bodyPr/>
          <a:lstStyle/>
          <a:p>
            <a:r>
              <a:rPr lang="ja-JP" altLang="en-US"/>
              <a:t>マスター タイトルの書式設定</a:t>
            </a:r>
            <a:endParaRPr lang="en-US"/>
          </a:p>
        </p:txBody>
      </p:sp>
      <p:sp>
        <p:nvSpPr>
          <p:cNvPr id="3" name="表プレースホルダー 2"/>
          <p:cNvSpPr>
            <a:spLocks noGrp="1"/>
          </p:cNvSpPr>
          <p:nvPr>
            <p:ph type="tbl" idx="1"/>
          </p:nvPr>
        </p:nvSpPr>
        <p:spPr>
          <a:xfrm>
            <a:off x="495300" y="1600200"/>
            <a:ext cx="8915400" cy="4525963"/>
          </a:xfrm>
          <a:prstGeom prst="rect">
            <a:avLst/>
          </a:prstGeom>
        </p:spPr>
        <p:txBody>
          <a:bodyPr/>
          <a:lstStyle/>
          <a:p>
            <a:pPr lvl="0"/>
            <a:endParaRPr lang="en-US" noProof="0"/>
          </a:p>
        </p:txBody>
      </p:sp>
      <p:sp>
        <p:nvSpPr>
          <p:cNvPr id="4" name="Rectangle 4"/>
          <p:cNvSpPr>
            <a:spLocks noGrp="1" noChangeArrowheads="1"/>
          </p:cNvSpPr>
          <p:nvPr>
            <p:ph type="sldNum" sz="quarter" idx="10"/>
          </p:nvPr>
        </p:nvSpPr>
        <p:spPr>
          <a:ln/>
        </p:spPr>
        <p:txBody>
          <a:bodyPr/>
          <a:lstStyle>
            <a:lvl1pPr>
              <a:defRPr/>
            </a:lvl1pPr>
          </a:lstStyle>
          <a:p>
            <a:fld id="{2584D431-860B-4355-8E44-0D46147BB8CB}" type="slidenum">
              <a:rPr lang="en-US" altLang="ja-JP"/>
              <a:pPr/>
              <a:t>‹#›</a:t>
            </a:fld>
            <a:endParaRPr lang="en-US" altLang="ja-JP"/>
          </a:p>
        </p:txBody>
      </p:sp>
    </p:spTree>
    <p:extLst>
      <p:ext uri="{BB962C8B-B14F-4D97-AF65-F5344CB8AC3E}">
        <p14:creationId xmlns:p14="http://schemas.microsoft.com/office/powerpoint/2010/main" val="2743964360"/>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742950" y="2130425"/>
            <a:ext cx="8420100" cy="1470025"/>
          </a:xfrm>
        </p:spPr>
        <p:txBody>
          <a:bodyPr/>
          <a:lstStyle/>
          <a:p>
            <a:r>
              <a:rPr lang="ja-JP" altLang="en-US"/>
              <a:t>マスター タイトルの書式設定</a:t>
            </a:r>
            <a:endParaRPr lang="en-US"/>
          </a:p>
        </p:txBody>
      </p:sp>
      <p:sp>
        <p:nvSpPr>
          <p:cNvPr id="3" name="サブタイトル 2"/>
          <p:cNvSpPr>
            <a:spLocks noGrp="1"/>
          </p:cNvSpPr>
          <p:nvPr>
            <p:ph type="subTitle" idx="1"/>
          </p:nvPr>
        </p:nvSpPr>
        <p:spPr>
          <a:xfrm>
            <a:off x="1485900" y="3886200"/>
            <a:ext cx="6934200" cy="1752600"/>
          </a:xfrm>
          <a:prstGeom prst="rect">
            <a:avLst/>
          </a:prstGeo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ja-JP" altLang="en-US"/>
              <a:t>マスター サブタイトルの書式設定</a:t>
            </a:r>
            <a:endParaRPr lang="en-US"/>
          </a:p>
        </p:txBody>
      </p:sp>
      <p:sp>
        <p:nvSpPr>
          <p:cNvPr id="4" name="Rectangle 3"/>
          <p:cNvSpPr>
            <a:spLocks noGrp="1" noChangeArrowheads="1"/>
          </p:cNvSpPr>
          <p:nvPr>
            <p:ph type="sldNum" sz="quarter" idx="10"/>
          </p:nvPr>
        </p:nvSpPr>
        <p:spPr>
          <a:ln/>
        </p:spPr>
        <p:txBody>
          <a:bodyPr/>
          <a:lstStyle>
            <a:lvl1pPr>
              <a:defRPr/>
            </a:lvl1pPr>
          </a:lstStyle>
          <a:p>
            <a:fld id="{B12151A9-9E7E-42F3-8191-C3306623388C}" type="slidenum">
              <a:rPr lang="en-US" altLang="ja-JP"/>
              <a:pPr/>
              <a:t>‹#›</a:t>
            </a:fld>
            <a:endParaRPr lang="en-US" altLang="ja-JP"/>
          </a:p>
        </p:txBody>
      </p:sp>
    </p:spTree>
    <p:extLst>
      <p:ext uri="{BB962C8B-B14F-4D97-AF65-F5344CB8AC3E}">
        <p14:creationId xmlns:p14="http://schemas.microsoft.com/office/powerpoint/2010/main" val="41897782"/>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マスター タイトルの書式設定</a:t>
            </a:r>
            <a:endParaRPr lang="en-US"/>
          </a:p>
        </p:txBody>
      </p:sp>
      <p:sp>
        <p:nvSpPr>
          <p:cNvPr id="3" name="コンテンツ プレースホルダー 2"/>
          <p:cNvSpPr>
            <a:spLocks noGrp="1"/>
          </p:cNvSpPr>
          <p:nvPr>
            <p:ph idx="1"/>
          </p:nvPr>
        </p:nvSpPr>
        <p:spPr>
          <a:xfrm>
            <a:off x="495300" y="1600200"/>
            <a:ext cx="8915400" cy="4525963"/>
          </a:xfrm>
          <a:prstGeom prst="rect">
            <a:avLst/>
          </a:prstGeo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a:p>
        </p:txBody>
      </p:sp>
      <p:sp>
        <p:nvSpPr>
          <p:cNvPr id="4" name="Rectangle 3"/>
          <p:cNvSpPr>
            <a:spLocks noGrp="1" noChangeArrowheads="1"/>
          </p:cNvSpPr>
          <p:nvPr>
            <p:ph type="sldNum" sz="quarter" idx="10"/>
          </p:nvPr>
        </p:nvSpPr>
        <p:spPr>
          <a:ln/>
        </p:spPr>
        <p:txBody>
          <a:bodyPr/>
          <a:lstStyle>
            <a:lvl1pPr>
              <a:defRPr/>
            </a:lvl1pPr>
          </a:lstStyle>
          <a:p>
            <a:fld id="{D54622F9-BBBC-4961-8942-6B6AD84B81FE}" type="slidenum">
              <a:rPr lang="en-US" altLang="ja-JP"/>
              <a:pPr/>
              <a:t>‹#›</a:t>
            </a:fld>
            <a:endParaRPr lang="en-US" altLang="ja-JP"/>
          </a:p>
        </p:txBody>
      </p:sp>
    </p:spTree>
    <p:extLst>
      <p:ext uri="{BB962C8B-B14F-4D97-AF65-F5344CB8AC3E}">
        <p14:creationId xmlns:p14="http://schemas.microsoft.com/office/powerpoint/2010/main" val="2439040335"/>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82638" y="4406900"/>
            <a:ext cx="8420100" cy="1362075"/>
          </a:xfrm>
        </p:spPr>
        <p:txBody>
          <a:bodyPr/>
          <a:lstStyle>
            <a:lvl1pPr algn="l">
              <a:defRPr sz="4000" b="1" cap="all"/>
            </a:lvl1pPr>
          </a:lstStyle>
          <a:p>
            <a:r>
              <a:rPr lang="ja-JP" altLang="en-US"/>
              <a:t>マスター タイトルの書式設定</a:t>
            </a:r>
            <a:endParaRPr lang="en-US"/>
          </a:p>
        </p:txBody>
      </p:sp>
      <p:sp>
        <p:nvSpPr>
          <p:cNvPr id="3" name="テキスト プレースホルダー 2"/>
          <p:cNvSpPr>
            <a:spLocks noGrp="1"/>
          </p:cNvSpPr>
          <p:nvPr>
            <p:ph type="body" idx="1"/>
          </p:nvPr>
        </p:nvSpPr>
        <p:spPr>
          <a:xfrm>
            <a:off x="782638" y="2906713"/>
            <a:ext cx="84201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ja-JP" altLang="en-US"/>
              <a:t>マスター テキストの書式設定</a:t>
            </a:r>
          </a:p>
        </p:txBody>
      </p:sp>
      <p:sp>
        <p:nvSpPr>
          <p:cNvPr id="4" name="Rectangle 3"/>
          <p:cNvSpPr>
            <a:spLocks noGrp="1" noChangeArrowheads="1"/>
          </p:cNvSpPr>
          <p:nvPr>
            <p:ph type="sldNum" sz="quarter" idx="10"/>
          </p:nvPr>
        </p:nvSpPr>
        <p:spPr>
          <a:ln/>
        </p:spPr>
        <p:txBody>
          <a:bodyPr/>
          <a:lstStyle>
            <a:lvl1pPr>
              <a:defRPr/>
            </a:lvl1pPr>
          </a:lstStyle>
          <a:p>
            <a:fld id="{6CB733D7-6E1D-4904-9F5D-9BF4CEF47844}" type="slidenum">
              <a:rPr lang="en-US" altLang="ja-JP"/>
              <a:pPr/>
              <a:t>‹#›</a:t>
            </a:fld>
            <a:endParaRPr lang="en-US" altLang="ja-JP"/>
          </a:p>
        </p:txBody>
      </p:sp>
    </p:spTree>
    <p:extLst>
      <p:ext uri="{BB962C8B-B14F-4D97-AF65-F5344CB8AC3E}">
        <p14:creationId xmlns:p14="http://schemas.microsoft.com/office/powerpoint/2010/main" val="170610174"/>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マスター タイトルの書式設定</a:t>
            </a:r>
            <a:endParaRPr lang="en-US"/>
          </a:p>
        </p:txBody>
      </p:sp>
      <p:sp>
        <p:nvSpPr>
          <p:cNvPr id="3" name="コンテンツ プレースホルダー 2"/>
          <p:cNvSpPr>
            <a:spLocks noGrp="1"/>
          </p:cNvSpPr>
          <p:nvPr>
            <p:ph sz="half" idx="1"/>
          </p:nvPr>
        </p:nvSpPr>
        <p:spPr>
          <a:xfrm>
            <a:off x="495300" y="1600200"/>
            <a:ext cx="43815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a:p>
        </p:txBody>
      </p:sp>
      <p:sp>
        <p:nvSpPr>
          <p:cNvPr id="4" name="コンテンツ プレースホルダー 3"/>
          <p:cNvSpPr>
            <a:spLocks noGrp="1"/>
          </p:cNvSpPr>
          <p:nvPr>
            <p:ph sz="half" idx="2"/>
          </p:nvPr>
        </p:nvSpPr>
        <p:spPr>
          <a:xfrm>
            <a:off x="5029200" y="1600200"/>
            <a:ext cx="43815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a:p>
        </p:txBody>
      </p:sp>
      <p:sp>
        <p:nvSpPr>
          <p:cNvPr id="5" name="Rectangle 3"/>
          <p:cNvSpPr>
            <a:spLocks noGrp="1" noChangeArrowheads="1"/>
          </p:cNvSpPr>
          <p:nvPr>
            <p:ph type="sldNum" sz="quarter" idx="10"/>
          </p:nvPr>
        </p:nvSpPr>
        <p:spPr>
          <a:ln/>
        </p:spPr>
        <p:txBody>
          <a:bodyPr/>
          <a:lstStyle>
            <a:lvl1pPr>
              <a:defRPr/>
            </a:lvl1pPr>
          </a:lstStyle>
          <a:p>
            <a:fld id="{2B059851-E708-4C0C-9789-8A3495182428}" type="slidenum">
              <a:rPr lang="en-US" altLang="ja-JP"/>
              <a:pPr/>
              <a:t>‹#›</a:t>
            </a:fld>
            <a:endParaRPr lang="en-US" altLang="ja-JP"/>
          </a:p>
        </p:txBody>
      </p:sp>
    </p:spTree>
    <p:extLst>
      <p:ext uri="{BB962C8B-B14F-4D97-AF65-F5344CB8AC3E}">
        <p14:creationId xmlns:p14="http://schemas.microsoft.com/office/powerpoint/2010/main" val="1834457633"/>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a:xfrm>
            <a:off x="495300" y="274638"/>
            <a:ext cx="8915400" cy="1143000"/>
          </a:xfrm>
        </p:spPr>
        <p:txBody>
          <a:bodyPr/>
          <a:lstStyle>
            <a:lvl1pPr>
              <a:defRPr/>
            </a:lvl1pPr>
          </a:lstStyle>
          <a:p>
            <a:r>
              <a:rPr lang="ja-JP" altLang="en-US"/>
              <a:t>マスター タイトルの書式設定</a:t>
            </a:r>
            <a:endParaRPr lang="en-US"/>
          </a:p>
        </p:txBody>
      </p:sp>
      <p:sp>
        <p:nvSpPr>
          <p:cNvPr id="3" name="テキスト プレースホルダー 2"/>
          <p:cNvSpPr>
            <a:spLocks noGrp="1"/>
          </p:cNvSpPr>
          <p:nvPr>
            <p:ph type="body" idx="1"/>
          </p:nvPr>
        </p:nvSpPr>
        <p:spPr>
          <a:xfrm>
            <a:off x="495300" y="1535113"/>
            <a:ext cx="437673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4" name="コンテンツ プレースホルダー 3"/>
          <p:cNvSpPr>
            <a:spLocks noGrp="1"/>
          </p:cNvSpPr>
          <p:nvPr>
            <p:ph sz="half" idx="2"/>
          </p:nvPr>
        </p:nvSpPr>
        <p:spPr>
          <a:xfrm>
            <a:off x="495300" y="2174875"/>
            <a:ext cx="437673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a:p>
        </p:txBody>
      </p:sp>
      <p:sp>
        <p:nvSpPr>
          <p:cNvPr id="5" name="テキスト プレースホルダー 4"/>
          <p:cNvSpPr>
            <a:spLocks noGrp="1"/>
          </p:cNvSpPr>
          <p:nvPr>
            <p:ph type="body" sz="quarter" idx="3"/>
          </p:nvPr>
        </p:nvSpPr>
        <p:spPr>
          <a:xfrm>
            <a:off x="5032375" y="1535113"/>
            <a:ext cx="437832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6" name="コンテンツ プレースホルダー 5"/>
          <p:cNvSpPr>
            <a:spLocks noGrp="1"/>
          </p:cNvSpPr>
          <p:nvPr>
            <p:ph sz="quarter" idx="4"/>
          </p:nvPr>
        </p:nvSpPr>
        <p:spPr>
          <a:xfrm>
            <a:off x="5032375" y="2174875"/>
            <a:ext cx="437832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a:p>
        </p:txBody>
      </p:sp>
      <p:sp>
        <p:nvSpPr>
          <p:cNvPr id="7" name="Rectangle 3"/>
          <p:cNvSpPr>
            <a:spLocks noGrp="1" noChangeArrowheads="1"/>
          </p:cNvSpPr>
          <p:nvPr>
            <p:ph type="sldNum" sz="quarter" idx="10"/>
          </p:nvPr>
        </p:nvSpPr>
        <p:spPr>
          <a:ln/>
        </p:spPr>
        <p:txBody>
          <a:bodyPr/>
          <a:lstStyle>
            <a:lvl1pPr>
              <a:defRPr/>
            </a:lvl1pPr>
          </a:lstStyle>
          <a:p>
            <a:fld id="{5EF8FCF7-3228-447B-B58D-075A5A48AC1F}" type="slidenum">
              <a:rPr lang="en-US" altLang="ja-JP"/>
              <a:pPr/>
              <a:t>‹#›</a:t>
            </a:fld>
            <a:endParaRPr lang="en-US" altLang="ja-JP"/>
          </a:p>
        </p:txBody>
      </p:sp>
    </p:spTree>
    <p:extLst>
      <p:ext uri="{BB962C8B-B14F-4D97-AF65-F5344CB8AC3E}">
        <p14:creationId xmlns:p14="http://schemas.microsoft.com/office/powerpoint/2010/main" val="255657701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マスター タイトルの書式設定</a:t>
            </a:r>
            <a:endParaRPr lang="en-US"/>
          </a:p>
        </p:txBody>
      </p:sp>
      <p:sp>
        <p:nvSpPr>
          <p:cNvPr id="3" name="コンテンツ プレースホルダー 2"/>
          <p:cNvSpPr>
            <a:spLocks noGrp="1"/>
          </p:cNvSpPr>
          <p:nvPr>
            <p:ph sz="half" idx="1"/>
          </p:nvPr>
        </p:nvSpPr>
        <p:spPr>
          <a:xfrm>
            <a:off x="495300" y="1600200"/>
            <a:ext cx="43815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a:p>
        </p:txBody>
      </p:sp>
      <p:sp>
        <p:nvSpPr>
          <p:cNvPr id="4" name="コンテンツ プレースホルダー 3"/>
          <p:cNvSpPr>
            <a:spLocks noGrp="1"/>
          </p:cNvSpPr>
          <p:nvPr>
            <p:ph sz="half" idx="2"/>
          </p:nvPr>
        </p:nvSpPr>
        <p:spPr>
          <a:xfrm>
            <a:off x="5029200" y="1600200"/>
            <a:ext cx="43815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a:p>
        </p:txBody>
      </p:sp>
    </p:spTree>
    <p:extLst>
      <p:ext uri="{BB962C8B-B14F-4D97-AF65-F5344CB8AC3E}">
        <p14:creationId xmlns:p14="http://schemas.microsoft.com/office/powerpoint/2010/main" val="112892251"/>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マスター タイトルの書式設定</a:t>
            </a:r>
            <a:endParaRPr lang="en-US"/>
          </a:p>
        </p:txBody>
      </p:sp>
      <p:sp>
        <p:nvSpPr>
          <p:cNvPr id="3" name="Rectangle 3"/>
          <p:cNvSpPr>
            <a:spLocks noGrp="1" noChangeArrowheads="1"/>
          </p:cNvSpPr>
          <p:nvPr>
            <p:ph type="sldNum" sz="quarter" idx="10"/>
          </p:nvPr>
        </p:nvSpPr>
        <p:spPr>
          <a:ln/>
        </p:spPr>
        <p:txBody>
          <a:bodyPr/>
          <a:lstStyle>
            <a:lvl1pPr>
              <a:defRPr/>
            </a:lvl1pPr>
          </a:lstStyle>
          <a:p>
            <a:fld id="{6D7E2887-AB3A-4CB2-9FE3-0FC7420669AF}" type="slidenum">
              <a:rPr lang="en-US" altLang="ja-JP"/>
              <a:pPr/>
              <a:t>‹#›</a:t>
            </a:fld>
            <a:endParaRPr lang="en-US" altLang="ja-JP"/>
          </a:p>
        </p:txBody>
      </p:sp>
    </p:spTree>
    <p:extLst>
      <p:ext uri="{BB962C8B-B14F-4D97-AF65-F5344CB8AC3E}">
        <p14:creationId xmlns:p14="http://schemas.microsoft.com/office/powerpoint/2010/main" val="1530393613"/>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Rectangle 3"/>
          <p:cNvSpPr>
            <a:spLocks noGrp="1" noChangeArrowheads="1"/>
          </p:cNvSpPr>
          <p:nvPr>
            <p:ph type="sldNum" sz="quarter" idx="10"/>
          </p:nvPr>
        </p:nvSpPr>
        <p:spPr>
          <a:ln/>
        </p:spPr>
        <p:txBody>
          <a:bodyPr/>
          <a:lstStyle>
            <a:lvl1pPr>
              <a:defRPr/>
            </a:lvl1pPr>
          </a:lstStyle>
          <a:p>
            <a:fld id="{70A24804-7C61-4983-AD88-E752E1EAE919}" type="slidenum">
              <a:rPr lang="en-US" altLang="ja-JP"/>
              <a:pPr/>
              <a:t>‹#›</a:t>
            </a:fld>
            <a:endParaRPr lang="en-US" altLang="ja-JP"/>
          </a:p>
        </p:txBody>
      </p:sp>
    </p:spTree>
    <p:extLst>
      <p:ext uri="{BB962C8B-B14F-4D97-AF65-F5344CB8AC3E}">
        <p14:creationId xmlns:p14="http://schemas.microsoft.com/office/powerpoint/2010/main" val="3717429968"/>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95300" y="273050"/>
            <a:ext cx="3259138" cy="1162050"/>
          </a:xfrm>
        </p:spPr>
        <p:txBody>
          <a:bodyPr anchor="b"/>
          <a:lstStyle>
            <a:lvl1pPr algn="l">
              <a:defRPr sz="2000" b="1"/>
            </a:lvl1pPr>
          </a:lstStyle>
          <a:p>
            <a:r>
              <a:rPr lang="ja-JP" altLang="en-US"/>
              <a:t>マスター タイトルの書式設定</a:t>
            </a:r>
            <a:endParaRPr lang="en-US"/>
          </a:p>
        </p:txBody>
      </p:sp>
      <p:sp>
        <p:nvSpPr>
          <p:cNvPr id="3" name="コンテンツ プレースホルダー 2"/>
          <p:cNvSpPr>
            <a:spLocks noGrp="1"/>
          </p:cNvSpPr>
          <p:nvPr>
            <p:ph idx="1"/>
          </p:nvPr>
        </p:nvSpPr>
        <p:spPr>
          <a:xfrm>
            <a:off x="3873500" y="273050"/>
            <a:ext cx="553720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a:p>
        </p:txBody>
      </p:sp>
      <p:sp>
        <p:nvSpPr>
          <p:cNvPr id="4" name="テキスト プレースホルダー 3"/>
          <p:cNvSpPr>
            <a:spLocks noGrp="1"/>
          </p:cNvSpPr>
          <p:nvPr>
            <p:ph type="body" sz="half" idx="2"/>
          </p:nvPr>
        </p:nvSpPr>
        <p:spPr>
          <a:xfrm>
            <a:off x="495300" y="1435100"/>
            <a:ext cx="3259138"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マスター テキストの書式設定</a:t>
            </a:r>
          </a:p>
        </p:txBody>
      </p:sp>
      <p:sp>
        <p:nvSpPr>
          <p:cNvPr id="5" name="Rectangle 3"/>
          <p:cNvSpPr>
            <a:spLocks noGrp="1" noChangeArrowheads="1"/>
          </p:cNvSpPr>
          <p:nvPr>
            <p:ph type="sldNum" sz="quarter" idx="10"/>
          </p:nvPr>
        </p:nvSpPr>
        <p:spPr>
          <a:ln/>
        </p:spPr>
        <p:txBody>
          <a:bodyPr/>
          <a:lstStyle>
            <a:lvl1pPr>
              <a:defRPr/>
            </a:lvl1pPr>
          </a:lstStyle>
          <a:p>
            <a:fld id="{EACFDFF5-02AD-4008-B22A-0E80D267831C}" type="slidenum">
              <a:rPr lang="en-US" altLang="ja-JP"/>
              <a:pPr/>
              <a:t>‹#›</a:t>
            </a:fld>
            <a:endParaRPr lang="en-US" altLang="ja-JP"/>
          </a:p>
        </p:txBody>
      </p:sp>
    </p:spTree>
    <p:extLst>
      <p:ext uri="{BB962C8B-B14F-4D97-AF65-F5344CB8AC3E}">
        <p14:creationId xmlns:p14="http://schemas.microsoft.com/office/powerpoint/2010/main" val="2355960565"/>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941513" y="4800600"/>
            <a:ext cx="5943600" cy="566738"/>
          </a:xfrm>
        </p:spPr>
        <p:txBody>
          <a:bodyPr anchor="b"/>
          <a:lstStyle>
            <a:lvl1pPr algn="l">
              <a:defRPr sz="2000" b="1"/>
            </a:lvl1pPr>
          </a:lstStyle>
          <a:p>
            <a:r>
              <a:rPr lang="ja-JP" altLang="en-US"/>
              <a:t>マスター タイトルの書式設定</a:t>
            </a:r>
            <a:endParaRPr lang="en-US"/>
          </a:p>
        </p:txBody>
      </p:sp>
      <p:sp>
        <p:nvSpPr>
          <p:cNvPr id="3" name="図プレースホルダー 2"/>
          <p:cNvSpPr>
            <a:spLocks noGrp="1"/>
          </p:cNvSpPr>
          <p:nvPr>
            <p:ph type="pic" idx="1"/>
          </p:nvPr>
        </p:nvSpPr>
        <p:spPr>
          <a:xfrm>
            <a:off x="1941513" y="612775"/>
            <a:ext cx="59436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テキスト プレースホルダー 3"/>
          <p:cNvSpPr>
            <a:spLocks noGrp="1"/>
          </p:cNvSpPr>
          <p:nvPr>
            <p:ph type="body" sz="half" idx="2"/>
          </p:nvPr>
        </p:nvSpPr>
        <p:spPr>
          <a:xfrm>
            <a:off x="1941513" y="5367338"/>
            <a:ext cx="59436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マスター テキストの書式設定</a:t>
            </a:r>
          </a:p>
        </p:txBody>
      </p:sp>
      <p:sp>
        <p:nvSpPr>
          <p:cNvPr id="5" name="Rectangle 3"/>
          <p:cNvSpPr>
            <a:spLocks noGrp="1" noChangeArrowheads="1"/>
          </p:cNvSpPr>
          <p:nvPr>
            <p:ph type="sldNum" sz="quarter" idx="10"/>
          </p:nvPr>
        </p:nvSpPr>
        <p:spPr>
          <a:ln/>
        </p:spPr>
        <p:txBody>
          <a:bodyPr/>
          <a:lstStyle>
            <a:lvl1pPr>
              <a:defRPr/>
            </a:lvl1pPr>
          </a:lstStyle>
          <a:p>
            <a:fld id="{F33B1B20-871F-4CFF-A874-3E9CF5EA9C86}" type="slidenum">
              <a:rPr lang="en-US" altLang="ja-JP"/>
              <a:pPr/>
              <a:t>‹#›</a:t>
            </a:fld>
            <a:endParaRPr lang="en-US" altLang="ja-JP"/>
          </a:p>
        </p:txBody>
      </p:sp>
    </p:spTree>
    <p:extLst>
      <p:ext uri="{BB962C8B-B14F-4D97-AF65-F5344CB8AC3E}">
        <p14:creationId xmlns:p14="http://schemas.microsoft.com/office/powerpoint/2010/main" val="3321791714"/>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マスター タイトルの書式設定</a:t>
            </a:r>
            <a:endParaRPr lang="en-US"/>
          </a:p>
        </p:txBody>
      </p:sp>
      <p:sp>
        <p:nvSpPr>
          <p:cNvPr id="3" name="縦書きテキスト プレースホルダー 2"/>
          <p:cNvSpPr>
            <a:spLocks noGrp="1"/>
          </p:cNvSpPr>
          <p:nvPr>
            <p:ph type="body" orient="vert" idx="1"/>
          </p:nvPr>
        </p:nvSpPr>
        <p:spPr>
          <a:xfrm>
            <a:off x="495300" y="1600200"/>
            <a:ext cx="8915400" cy="4525963"/>
          </a:xfrm>
          <a:prstGeom prst="rect">
            <a:avLst/>
          </a:prstGeo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a:p>
        </p:txBody>
      </p:sp>
      <p:sp>
        <p:nvSpPr>
          <p:cNvPr id="4" name="Rectangle 3"/>
          <p:cNvSpPr>
            <a:spLocks noGrp="1" noChangeArrowheads="1"/>
          </p:cNvSpPr>
          <p:nvPr>
            <p:ph type="sldNum" sz="quarter" idx="10"/>
          </p:nvPr>
        </p:nvSpPr>
        <p:spPr>
          <a:ln/>
        </p:spPr>
        <p:txBody>
          <a:bodyPr/>
          <a:lstStyle>
            <a:lvl1pPr>
              <a:defRPr/>
            </a:lvl1pPr>
          </a:lstStyle>
          <a:p>
            <a:fld id="{6414557C-F985-4657-9E85-EB1FED5C4CFA}" type="slidenum">
              <a:rPr lang="en-US" altLang="ja-JP"/>
              <a:pPr/>
              <a:t>‹#›</a:t>
            </a:fld>
            <a:endParaRPr lang="en-US" altLang="ja-JP"/>
          </a:p>
        </p:txBody>
      </p:sp>
    </p:spTree>
    <p:extLst>
      <p:ext uri="{BB962C8B-B14F-4D97-AF65-F5344CB8AC3E}">
        <p14:creationId xmlns:p14="http://schemas.microsoft.com/office/powerpoint/2010/main" val="754707867"/>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7126288" y="188913"/>
            <a:ext cx="2284412" cy="5937250"/>
          </a:xfrm>
        </p:spPr>
        <p:txBody>
          <a:bodyPr vert="eaVert"/>
          <a:lstStyle/>
          <a:p>
            <a:r>
              <a:rPr lang="ja-JP" altLang="en-US"/>
              <a:t>マスター タイトルの書式設定</a:t>
            </a:r>
            <a:endParaRPr lang="en-US"/>
          </a:p>
        </p:txBody>
      </p:sp>
      <p:sp>
        <p:nvSpPr>
          <p:cNvPr id="3" name="縦書きテキスト プレースホルダー 2"/>
          <p:cNvSpPr>
            <a:spLocks noGrp="1"/>
          </p:cNvSpPr>
          <p:nvPr>
            <p:ph type="body" orient="vert" idx="1"/>
          </p:nvPr>
        </p:nvSpPr>
        <p:spPr>
          <a:xfrm>
            <a:off x="273050" y="188913"/>
            <a:ext cx="6700838" cy="5937250"/>
          </a:xfrm>
          <a:prstGeom prst="rect">
            <a:avLst/>
          </a:prstGeo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a:p>
        </p:txBody>
      </p:sp>
      <p:sp>
        <p:nvSpPr>
          <p:cNvPr id="4" name="Rectangle 3"/>
          <p:cNvSpPr>
            <a:spLocks noGrp="1" noChangeArrowheads="1"/>
          </p:cNvSpPr>
          <p:nvPr>
            <p:ph type="sldNum" sz="quarter" idx="10"/>
          </p:nvPr>
        </p:nvSpPr>
        <p:spPr>
          <a:ln/>
        </p:spPr>
        <p:txBody>
          <a:bodyPr/>
          <a:lstStyle>
            <a:lvl1pPr>
              <a:defRPr/>
            </a:lvl1pPr>
          </a:lstStyle>
          <a:p>
            <a:fld id="{AC99E245-D082-4305-A804-C16C424B0A81}" type="slidenum">
              <a:rPr lang="en-US" altLang="ja-JP"/>
              <a:pPr/>
              <a:t>‹#›</a:t>
            </a:fld>
            <a:endParaRPr lang="en-US" altLang="ja-JP"/>
          </a:p>
        </p:txBody>
      </p:sp>
    </p:spTree>
    <p:extLst>
      <p:ext uri="{BB962C8B-B14F-4D97-AF65-F5344CB8AC3E}">
        <p14:creationId xmlns:p14="http://schemas.microsoft.com/office/powerpoint/2010/main" val="1978927314"/>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742950" y="2130425"/>
            <a:ext cx="8420100" cy="1470025"/>
          </a:xfrm>
          <a:prstGeom prst="rect">
            <a:avLst/>
          </a:prstGeom>
        </p:spPr>
        <p:txBody>
          <a:bodyPr/>
          <a:lstStyle/>
          <a:p>
            <a:r>
              <a:rPr lang="ja-JP" altLang="en-US"/>
              <a:t>マスター タイトルの書式設定</a:t>
            </a:r>
            <a:endParaRPr lang="en-US"/>
          </a:p>
        </p:txBody>
      </p:sp>
      <p:sp>
        <p:nvSpPr>
          <p:cNvPr id="3" name="サブタイトル 2"/>
          <p:cNvSpPr>
            <a:spLocks noGrp="1"/>
          </p:cNvSpPr>
          <p:nvPr>
            <p:ph type="subTitle" idx="1"/>
          </p:nvPr>
        </p:nvSpPr>
        <p:spPr>
          <a:xfrm>
            <a:off x="1485900" y="3886200"/>
            <a:ext cx="6934200" cy="1752600"/>
          </a:xfrm>
          <a:prstGeom prst="rect">
            <a:avLst/>
          </a:prstGeo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ja-JP" altLang="en-US"/>
              <a:t>マスター サブタイトルの書式設定</a:t>
            </a:r>
            <a:endParaRPr lang="en-US"/>
          </a:p>
        </p:txBody>
      </p:sp>
    </p:spTree>
    <p:extLst>
      <p:ext uri="{BB962C8B-B14F-4D97-AF65-F5344CB8AC3E}">
        <p14:creationId xmlns:p14="http://schemas.microsoft.com/office/powerpoint/2010/main" val="26302537"/>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95300" y="274638"/>
            <a:ext cx="8915400" cy="1143000"/>
          </a:xfrm>
          <a:prstGeom prst="rect">
            <a:avLst/>
          </a:prstGeom>
        </p:spPr>
        <p:txBody>
          <a:bodyPr/>
          <a:lstStyle/>
          <a:p>
            <a:r>
              <a:rPr lang="ja-JP" altLang="en-US"/>
              <a:t>マスター タイトルの書式設定</a:t>
            </a:r>
            <a:endParaRPr lang="en-US"/>
          </a:p>
        </p:txBody>
      </p:sp>
      <p:sp>
        <p:nvSpPr>
          <p:cNvPr id="3" name="コンテンツ プレースホルダー 2"/>
          <p:cNvSpPr>
            <a:spLocks noGrp="1"/>
          </p:cNvSpPr>
          <p:nvPr>
            <p:ph idx="1"/>
          </p:nvPr>
        </p:nvSpPr>
        <p:spPr>
          <a:xfrm>
            <a:off x="495300" y="1600200"/>
            <a:ext cx="8915400" cy="4525963"/>
          </a:xfrm>
          <a:prstGeom prst="rect">
            <a:avLst/>
          </a:prstGeo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a:p>
        </p:txBody>
      </p:sp>
    </p:spTree>
    <p:extLst>
      <p:ext uri="{BB962C8B-B14F-4D97-AF65-F5344CB8AC3E}">
        <p14:creationId xmlns:p14="http://schemas.microsoft.com/office/powerpoint/2010/main" val="1243929447"/>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82638" y="4406900"/>
            <a:ext cx="8420100" cy="1362075"/>
          </a:xfrm>
          <a:prstGeom prst="rect">
            <a:avLst/>
          </a:prstGeom>
        </p:spPr>
        <p:txBody>
          <a:bodyPr anchor="t"/>
          <a:lstStyle>
            <a:lvl1pPr algn="l">
              <a:defRPr sz="4000" b="1" cap="all"/>
            </a:lvl1pPr>
          </a:lstStyle>
          <a:p>
            <a:r>
              <a:rPr lang="ja-JP" altLang="en-US"/>
              <a:t>マスター タイトルの書式設定</a:t>
            </a:r>
            <a:endParaRPr lang="en-US"/>
          </a:p>
        </p:txBody>
      </p:sp>
      <p:sp>
        <p:nvSpPr>
          <p:cNvPr id="3" name="テキスト プレースホルダー 2"/>
          <p:cNvSpPr>
            <a:spLocks noGrp="1"/>
          </p:cNvSpPr>
          <p:nvPr>
            <p:ph type="body" idx="1"/>
          </p:nvPr>
        </p:nvSpPr>
        <p:spPr>
          <a:xfrm>
            <a:off x="782638" y="2906713"/>
            <a:ext cx="84201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ja-JP" altLang="en-US"/>
              <a:t>マスター テキストの書式設定</a:t>
            </a:r>
          </a:p>
        </p:txBody>
      </p:sp>
    </p:spTree>
    <p:extLst>
      <p:ext uri="{BB962C8B-B14F-4D97-AF65-F5344CB8AC3E}">
        <p14:creationId xmlns:p14="http://schemas.microsoft.com/office/powerpoint/2010/main" val="753540546"/>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95300" y="274638"/>
            <a:ext cx="8915400" cy="1143000"/>
          </a:xfrm>
          <a:prstGeom prst="rect">
            <a:avLst/>
          </a:prstGeom>
        </p:spPr>
        <p:txBody>
          <a:bodyPr/>
          <a:lstStyle/>
          <a:p>
            <a:r>
              <a:rPr lang="ja-JP" altLang="en-US"/>
              <a:t>マスター タイトルの書式設定</a:t>
            </a:r>
            <a:endParaRPr lang="en-US"/>
          </a:p>
        </p:txBody>
      </p:sp>
      <p:sp>
        <p:nvSpPr>
          <p:cNvPr id="3" name="コンテンツ プレースホルダー 2"/>
          <p:cNvSpPr>
            <a:spLocks noGrp="1"/>
          </p:cNvSpPr>
          <p:nvPr>
            <p:ph sz="half" idx="1"/>
          </p:nvPr>
        </p:nvSpPr>
        <p:spPr>
          <a:xfrm>
            <a:off x="495300" y="1600200"/>
            <a:ext cx="43815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a:p>
        </p:txBody>
      </p:sp>
      <p:sp>
        <p:nvSpPr>
          <p:cNvPr id="4" name="コンテンツ プレースホルダー 3"/>
          <p:cNvSpPr>
            <a:spLocks noGrp="1"/>
          </p:cNvSpPr>
          <p:nvPr>
            <p:ph sz="half" idx="2"/>
          </p:nvPr>
        </p:nvSpPr>
        <p:spPr>
          <a:xfrm>
            <a:off x="5029200" y="1600200"/>
            <a:ext cx="43815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a:p>
        </p:txBody>
      </p:sp>
    </p:spTree>
    <p:extLst>
      <p:ext uri="{BB962C8B-B14F-4D97-AF65-F5344CB8AC3E}">
        <p14:creationId xmlns:p14="http://schemas.microsoft.com/office/powerpoint/2010/main" val="329644268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a:xfrm>
            <a:off x="495300" y="274638"/>
            <a:ext cx="8915400" cy="1143000"/>
          </a:xfrm>
        </p:spPr>
        <p:txBody>
          <a:bodyPr/>
          <a:lstStyle>
            <a:lvl1pPr>
              <a:defRPr/>
            </a:lvl1pPr>
          </a:lstStyle>
          <a:p>
            <a:r>
              <a:rPr lang="ja-JP" altLang="en-US"/>
              <a:t>マスター タイトルの書式設定</a:t>
            </a:r>
            <a:endParaRPr lang="en-US"/>
          </a:p>
        </p:txBody>
      </p:sp>
      <p:sp>
        <p:nvSpPr>
          <p:cNvPr id="3" name="テキスト プレースホルダー 2"/>
          <p:cNvSpPr>
            <a:spLocks noGrp="1"/>
          </p:cNvSpPr>
          <p:nvPr>
            <p:ph type="body" idx="1"/>
          </p:nvPr>
        </p:nvSpPr>
        <p:spPr>
          <a:xfrm>
            <a:off x="495300" y="1535113"/>
            <a:ext cx="437673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4" name="コンテンツ プレースホルダー 3"/>
          <p:cNvSpPr>
            <a:spLocks noGrp="1"/>
          </p:cNvSpPr>
          <p:nvPr>
            <p:ph sz="half" idx="2"/>
          </p:nvPr>
        </p:nvSpPr>
        <p:spPr>
          <a:xfrm>
            <a:off x="495300" y="2174875"/>
            <a:ext cx="437673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a:p>
        </p:txBody>
      </p:sp>
      <p:sp>
        <p:nvSpPr>
          <p:cNvPr id="5" name="テキスト プレースホルダー 4"/>
          <p:cNvSpPr>
            <a:spLocks noGrp="1"/>
          </p:cNvSpPr>
          <p:nvPr>
            <p:ph type="body" sz="quarter" idx="3"/>
          </p:nvPr>
        </p:nvSpPr>
        <p:spPr>
          <a:xfrm>
            <a:off x="5032375" y="1535113"/>
            <a:ext cx="437832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6" name="コンテンツ プレースホルダー 5"/>
          <p:cNvSpPr>
            <a:spLocks noGrp="1"/>
          </p:cNvSpPr>
          <p:nvPr>
            <p:ph sz="quarter" idx="4"/>
          </p:nvPr>
        </p:nvSpPr>
        <p:spPr>
          <a:xfrm>
            <a:off x="5032375" y="2174875"/>
            <a:ext cx="437832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a:p>
        </p:txBody>
      </p:sp>
    </p:spTree>
    <p:extLst>
      <p:ext uri="{BB962C8B-B14F-4D97-AF65-F5344CB8AC3E}">
        <p14:creationId xmlns:p14="http://schemas.microsoft.com/office/powerpoint/2010/main" val="208189701"/>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a:xfrm>
            <a:off x="495300" y="274638"/>
            <a:ext cx="8915400" cy="1143000"/>
          </a:xfrm>
          <a:prstGeom prst="rect">
            <a:avLst/>
          </a:prstGeom>
        </p:spPr>
        <p:txBody>
          <a:bodyPr/>
          <a:lstStyle>
            <a:lvl1pPr>
              <a:defRPr/>
            </a:lvl1pPr>
          </a:lstStyle>
          <a:p>
            <a:r>
              <a:rPr lang="ja-JP" altLang="en-US"/>
              <a:t>マスター タイトルの書式設定</a:t>
            </a:r>
            <a:endParaRPr lang="en-US"/>
          </a:p>
        </p:txBody>
      </p:sp>
      <p:sp>
        <p:nvSpPr>
          <p:cNvPr id="3" name="テキスト プレースホルダー 2"/>
          <p:cNvSpPr>
            <a:spLocks noGrp="1"/>
          </p:cNvSpPr>
          <p:nvPr>
            <p:ph type="body" idx="1"/>
          </p:nvPr>
        </p:nvSpPr>
        <p:spPr>
          <a:xfrm>
            <a:off x="495300" y="1535113"/>
            <a:ext cx="437673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4" name="コンテンツ プレースホルダー 3"/>
          <p:cNvSpPr>
            <a:spLocks noGrp="1"/>
          </p:cNvSpPr>
          <p:nvPr>
            <p:ph sz="half" idx="2"/>
          </p:nvPr>
        </p:nvSpPr>
        <p:spPr>
          <a:xfrm>
            <a:off x="495300" y="2174875"/>
            <a:ext cx="437673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a:p>
        </p:txBody>
      </p:sp>
      <p:sp>
        <p:nvSpPr>
          <p:cNvPr id="5" name="テキスト プレースホルダー 4"/>
          <p:cNvSpPr>
            <a:spLocks noGrp="1"/>
          </p:cNvSpPr>
          <p:nvPr>
            <p:ph type="body" sz="quarter" idx="3"/>
          </p:nvPr>
        </p:nvSpPr>
        <p:spPr>
          <a:xfrm>
            <a:off x="5032375" y="1535113"/>
            <a:ext cx="437832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6" name="コンテンツ プレースホルダー 5"/>
          <p:cNvSpPr>
            <a:spLocks noGrp="1"/>
          </p:cNvSpPr>
          <p:nvPr>
            <p:ph sz="quarter" idx="4"/>
          </p:nvPr>
        </p:nvSpPr>
        <p:spPr>
          <a:xfrm>
            <a:off x="5032375" y="2174875"/>
            <a:ext cx="437832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a:p>
        </p:txBody>
      </p:sp>
    </p:spTree>
    <p:extLst>
      <p:ext uri="{BB962C8B-B14F-4D97-AF65-F5344CB8AC3E}">
        <p14:creationId xmlns:p14="http://schemas.microsoft.com/office/powerpoint/2010/main" val="193391109"/>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a:xfrm>
            <a:off x="495300" y="274638"/>
            <a:ext cx="8915400" cy="1143000"/>
          </a:xfrm>
          <a:prstGeom prst="rect">
            <a:avLst/>
          </a:prstGeom>
        </p:spPr>
        <p:txBody>
          <a:bodyPr/>
          <a:lstStyle/>
          <a:p>
            <a:r>
              <a:rPr lang="ja-JP" altLang="en-US"/>
              <a:t>マスター タイトルの書式設定</a:t>
            </a:r>
            <a:endParaRPr lang="en-US"/>
          </a:p>
        </p:txBody>
      </p:sp>
    </p:spTree>
    <p:extLst>
      <p:ext uri="{BB962C8B-B14F-4D97-AF65-F5344CB8AC3E}">
        <p14:creationId xmlns:p14="http://schemas.microsoft.com/office/powerpoint/2010/main" val="1488480025"/>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Tree>
    <p:extLst>
      <p:ext uri="{BB962C8B-B14F-4D97-AF65-F5344CB8AC3E}">
        <p14:creationId xmlns:p14="http://schemas.microsoft.com/office/powerpoint/2010/main" val="623813231"/>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95300" y="273050"/>
            <a:ext cx="3259138" cy="1162050"/>
          </a:xfrm>
          <a:prstGeom prst="rect">
            <a:avLst/>
          </a:prstGeom>
        </p:spPr>
        <p:txBody>
          <a:bodyPr anchor="b"/>
          <a:lstStyle>
            <a:lvl1pPr algn="l">
              <a:defRPr sz="2000" b="1"/>
            </a:lvl1pPr>
          </a:lstStyle>
          <a:p>
            <a:r>
              <a:rPr lang="ja-JP" altLang="en-US"/>
              <a:t>マスター タイトルの書式設定</a:t>
            </a:r>
            <a:endParaRPr lang="en-US"/>
          </a:p>
        </p:txBody>
      </p:sp>
      <p:sp>
        <p:nvSpPr>
          <p:cNvPr id="3" name="コンテンツ プレースホルダー 2"/>
          <p:cNvSpPr>
            <a:spLocks noGrp="1"/>
          </p:cNvSpPr>
          <p:nvPr>
            <p:ph idx="1"/>
          </p:nvPr>
        </p:nvSpPr>
        <p:spPr>
          <a:xfrm>
            <a:off x="3873500" y="273050"/>
            <a:ext cx="553720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a:p>
        </p:txBody>
      </p:sp>
      <p:sp>
        <p:nvSpPr>
          <p:cNvPr id="4" name="テキスト プレースホルダー 3"/>
          <p:cNvSpPr>
            <a:spLocks noGrp="1"/>
          </p:cNvSpPr>
          <p:nvPr>
            <p:ph type="body" sz="half" idx="2"/>
          </p:nvPr>
        </p:nvSpPr>
        <p:spPr>
          <a:xfrm>
            <a:off x="495300" y="1435100"/>
            <a:ext cx="3259138"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マスター テキストの書式設定</a:t>
            </a:r>
          </a:p>
        </p:txBody>
      </p:sp>
    </p:spTree>
    <p:extLst>
      <p:ext uri="{BB962C8B-B14F-4D97-AF65-F5344CB8AC3E}">
        <p14:creationId xmlns:p14="http://schemas.microsoft.com/office/powerpoint/2010/main" val="2766730971"/>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941513" y="4800600"/>
            <a:ext cx="5943600" cy="566738"/>
          </a:xfrm>
          <a:prstGeom prst="rect">
            <a:avLst/>
          </a:prstGeom>
        </p:spPr>
        <p:txBody>
          <a:bodyPr anchor="b"/>
          <a:lstStyle>
            <a:lvl1pPr algn="l">
              <a:defRPr sz="2000" b="1"/>
            </a:lvl1pPr>
          </a:lstStyle>
          <a:p>
            <a:r>
              <a:rPr lang="ja-JP" altLang="en-US"/>
              <a:t>マスター タイトルの書式設定</a:t>
            </a:r>
            <a:endParaRPr lang="en-US"/>
          </a:p>
        </p:txBody>
      </p:sp>
      <p:sp>
        <p:nvSpPr>
          <p:cNvPr id="3" name="図プレースホルダー 2"/>
          <p:cNvSpPr>
            <a:spLocks noGrp="1"/>
          </p:cNvSpPr>
          <p:nvPr>
            <p:ph type="pic" idx="1"/>
          </p:nvPr>
        </p:nvSpPr>
        <p:spPr>
          <a:xfrm>
            <a:off x="1941513" y="612775"/>
            <a:ext cx="59436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テキスト プレースホルダー 3"/>
          <p:cNvSpPr>
            <a:spLocks noGrp="1"/>
          </p:cNvSpPr>
          <p:nvPr>
            <p:ph type="body" sz="half" idx="2"/>
          </p:nvPr>
        </p:nvSpPr>
        <p:spPr>
          <a:xfrm>
            <a:off x="1941513" y="5367338"/>
            <a:ext cx="59436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マスター テキストの書式設定</a:t>
            </a:r>
          </a:p>
        </p:txBody>
      </p:sp>
    </p:spTree>
    <p:extLst>
      <p:ext uri="{BB962C8B-B14F-4D97-AF65-F5344CB8AC3E}">
        <p14:creationId xmlns:p14="http://schemas.microsoft.com/office/powerpoint/2010/main" val="1628030329"/>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a:xfrm>
            <a:off x="495300" y="274638"/>
            <a:ext cx="8915400" cy="1143000"/>
          </a:xfrm>
          <a:prstGeom prst="rect">
            <a:avLst/>
          </a:prstGeom>
        </p:spPr>
        <p:txBody>
          <a:bodyPr/>
          <a:lstStyle/>
          <a:p>
            <a:r>
              <a:rPr lang="ja-JP" altLang="en-US"/>
              <a:t>マスター タイトルの書式設定</a:t>
            </a:r>
            <a:endParaRPr lang="en-US"/>
          </a:p>
        </p:txBody>
      </p:sp>
      <p:sp>
        <p:nvSpPr>
          <p:cNvPr id="3" name="縦書きテキスト プレースホルダー 2"/>
          <p:cNvSpPr>
            <a:spLocks noGrp="1"/>
          </p:cNvSpPr>
          <p:nvPr>
            <p:ph type="body" orient="vert" idx="1"/>
          </p:nvPr>
        </p:nvSpPr>
        <p:spPr>
          <a:xfrm>
            <a:off x="495300" y="1600200"/>
            <a:ext cx="8915400" cy="4525963"/>
          </a:xfrm>
          <a:prstGeom prst="rect">
            <a:avLst/>
          </a:prstGeo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a:p>
        </p:txBody>
      </p:sp>
    </p:spTree>
    <p:extLst>
      <p:ext uri="{BB962C8B-B14F-4D97-AF65-F5344CB8AC3E}">
        <p14:creationId xmlns:p14="http://schemas.microsoft.com/office/powerpoint/2010/main" val="305282038"/>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7181850" y="274638"/>
            <a:ext cx="2228850" cy="5851525"/>
          </a:xfrm>
          <a:prstGeom prst="rect">
            <a:avLst/>
          </a:prstGeom>
        </p:spPr>
        <p:txBody>
          <a:bodyPr vert="eaVert"/>
          <a:lstStyle/>
          <a:p>
            <a:r>
              <a:rPr lang="ja-JP" altLang="en-US"/>
              <a:t>マスター タイトルの書式設定</a:t>
            </a:r>
            <a:endParaRPr lang="en-US"/>
          </a:p>
        </p:txBody>
      </p:sp>
      <p:sp>
        <p:nvSpPr>
          <p:cNvPr id="3" name="縦書きテキスト プレースホルダー 2"/>
          <p:cNvSpPr>
            <a:spLocks noGrp="1"/>
          </p:cNvSpPr>
          <p:nvPr>
            <p:ph type="body" orient="vert" idx="1"/>
          </p:nvPr>
        </p:nvSpPr>
        <p:spPr>
          <a:xfrm>
            <a:off x="495300" y="274638"/>
            <a:ext cx="6534150" cy="5851525"/>
          </a:xfrm>
          <a:prstGeom prst="rect">
            <a:avLst/>
          </a:prstGeo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a:p>
        </p:txBody>
      </p:sp>
    </p:spTree>
    <p:extLst>
      <p:ext uri="{BB962C8B-B14F-4D97-AF65-F5344CB8AC3E}">
        <p14:creationId xmlns:p14="http://schemas.microsoft.com/office/powerpoint/2010/main" val="3981619908"/>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742950" y="2130425"/>
            <a:ext cx="8420100" cy="1470025"/>
          </a:xfrm>
        </p:spPr>
        <p:txBody>
          <a:bodyPr/>
          <a:lstStyle/>
          <a:p>
            <a:r>
              <a:rPr lang="ja-JP" altLang="en-US"/>
              <a:t>マスター タイトルの書式設定</a:t>
            </a:r>
            <a:endParaRPr lang="en-US"/>
          </a:p>
        </p:txBody>
      </p:sp>
      <p:sp>
        <p:nvSpPr>
          <p:cNvPr id="3" name="サブタイトル 2"/>
          <p:cNvSpPr>
            <a:spLocks noGrp="1"/>
          </p:cNvSpPr>
          <p:nvPr>
            <p:ph type="subTitle" idx="1"/>
          </p:nvPr>
        </p:nvSpPr>
        <p:spPr>
          <a:xfrm>
            <a:off x="1485900" y="3886200"/>
            <a:ext cx="6934200" cy="1752600"/>
          </a:xfrm>
          <a:prstGeom prst="rect">
            <a:avLst/>
          </a:prstGeo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ja-JP" altLang="en-US"/>
              <a:t>マスター サブタイトルの書式設定</a:t>
            </a:r>
            <a:endParaRPr lang="en-US"/>
          </a:p>
        </p:txBody>
      </p:sp>
      <p:sp>
        <p:nvSpPr>
          <p:cNvPr id="4" name="Rectangle 3"/>
          <p:cNvSpPr>
            <a:spLocks noGrp="1" noChangeArrowheads="1"/>
          </p:cNvSpPr>
          <p:nvPr>
            <p:ph type="sldNum" sz="quarter" idx="10"/>
          </p:nvPr>
        </p:nvSpPr>
        <p:spPr>
          <a:ln/>
        </p:spPr>
        <p:txBody>
          <a:bodyPr/>
          <a:lstStyle>
            <a:lvl1pPr>
              <a:defRPr/>
            </a:lvl1pPr>
          </a:lstStyle>
          <a:p>
            <a:fld id="{3BDCAAE4-29E5-4F3F-804C-A9A65059E0CB}" type="slidenum">
              <a:rPr lang="en-US" altLang="ja-JP"/>
              <a:pPr/>
              <a:t>‹#›</a:t>
            </a:fld>
            <a:endParaRPr lang="en-US" altLang="ja-JP"/>
          </a:p>
        </p:txBody>
      </p:sp>
    </p:spTree>
    <p:extLst>
      <p:ext uri="{BB962C8B-B14F-4D97-AF65-F5344CB8AC3E}">
        <p14:creationId xmlns:p14="http://schemas.microsoft.com/office/powerpoint/2010/main" val="2909515118"/>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マスター タイトルの書式設定</a:t>
            </a:r>
            <a:endParaRPr lang="en-US"/>
          </a:p>
        </p:txBody>
      </p:sp>
      <p:sp>
        <p:nvSpPr>
          <p:cNvPr id="3" name="コンテンツ プレースホルダー 2"/>
          <p:cNvSpPr>
            <a:spLocks noGrp="1"/>
          </p:cNvSpPr>
          <p:nvPr>
            <p:ph idx="1"/>
          </p:nvPr>
        </p:nvSpPr>
        <p:spPr>
          <a:xfrm>
            <a:off x="495300" y="1600200"/>
            <a:ext cx="8915400" cy="4525963"/>
          </a:xfrm>
          <a:prstGeom prst="rect">
            <a:avLst/>
          </a:prstGeo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a:p>
        </p:txBody>
      </p:sp>
      <p:sp>
        <p:nvSpPr>
          <p:cNvPr id="4" name="Rectangle 3"/>
          <p:cNvSpPr>
            <a:spLocks noGrp="1" noChangeArrowheads="1"/>
          </p:cNvSpPr>
          <p:nvPr>
            <p:ph type="sldNum" sz="quarter" idx="10"/>
          </p:nvPr>
        </p:nvSpPr>
        <p:spPr>
          <a:ln/>
        </p:spPr>
        <p:txBody>
          <a:bodyPr/>
          <a:lstStyle>
            <a:lvl1pPr>
              <a:defRPr/>
            </a:lvl1pPr>
          </a:lstStyle>
          <a:p>
            <a:fld id="{8B08479D-F2DC-4A63-B59A-8E9AE873EB6B}" type="slidenum">
              <a:rPr lang="en-US" altLang="ja-JP"/>
              <a:pPr/>
              <a:t>‹#›</a:t>
            </a:fld>
            <a:endParaRPr lang="en-US" altLang="ja-JP"/>
          </a:p>
        </p:txBody>
      </p:sp>
    </p:spTree>
    <p:extLst>
      <p:ext uri="{BB962C8B-B14F-4D97-AF65-F5344CB8AC3E}">
        <p14:creationId xmlns:p14="http://schemas.microsoft.com/office/powerpoint/2010/main" val="1192856431"/>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82638" y="4406900"/>
            <a:ext cx="8420100" cy="1362075"/>
          </a:xfrm>
        </p:spPr>
        <p:txBody>
          <a:bodyPr/>
          <a:lstStyle>
            <a:lvl1pPr algn="l">
              <a:defRPr sz="4000" b="1" cap="all"/>
            </a:lvl1pPr>
          </a:lstStyle>
          <a:p>
            <a:r>
              <a:rPr lang="ja-JP" altLang="en-US"/>
              <a:t>マスター タイトルの書式設定</a:t>
            </a:r>
            <a:endParaRPr lang="en-US"/>
          </a:p>
        </p:txBody>
      </p:sp>
      <p:sp>
        <p:nvSpPr>
          <p:cNvPr id="3" name="テキスト プレースホルダー 2"/>
          <p:cNvSpPr>
            <a:spLocks noGrp="1"/>
          </p:cNvSpPr>
          <p:nvPr>
            <p:ph type="body" idx="1"/>
          </p:nvPr>
        </p:nvSpPr>
        <p:spPr>
          <a:xfrm>
            <a:off x="782638" y="2906713"/>
            <a:ext cx="84201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ja-JP" altLang="en-US"/>
              <a:t>マスター テキストの書式設定</a:t>
            </a:r>
          </a:p>
        </p:txBody>
      </p:sp>
      <p:sp>
        <p:nvSpPr>
          <p:cNvPr id="4" name="Rectangle 3"/>
          <p:cNvSpPr>
            <a:spLocks noGrp="1" noChangeArrowheads="1"/>
          </p:cNvSpPr>
          <p:nvPr>
            <p:ph type="sldNum" sz="quarter" idx="10"/>
          </p:nvPr>
        </p:nvSpPr>
        <p:spPr>
          <a:ln/>
        </p:spPr>
        <p:txBody>
          <a:bodyPr/>
          <a:lstStyle>
            <a:lvl1pPr>
              <a:defRPr/>
            </a:lvl1pPr>
          </a:lstStyle>
          <a:p>
            <a:fld id="{E936E9A4-44AB-47A5-BE8C-71D8F8A8E468}" type="slidenum">
              <a:rPr lang="en-US" altLang="ja-JP"/>
              <a:pPr/>
              <a:t>‹#›</a:t>
            </a:fld>
            <a:endParaRPr lang="en-US" altLang="ja-JP"/>
          </a:p>
        </p:txBody>
      </p:sp>
    </p:spTree>
    <p:extLst>
      <p:ext uri="{BB962C8B-B14F-4D97-AF65-F5344CB8AC3E}">
        <p14:creationId xmlns:p14="http://schemas.microsoft.com/office/powerpoint/2010/main" val="59338153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マスター タイトルの書式設定</a:t>
            </a:r>
            <a:endParaRPr lang="en-US"/>
          </a:p>
        </p:txBody>
      </p:sp>
    </p:spTree>
    <p:extLst>
      <p:ext uri="{BB962C8B-B14F-4D97-AF65-F5344CB8AC3E}">
        <p14:creationId xmlns:p14="http://schemas.microsoft.com/office/powerpoint/2010/main" val="2405758375"/>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マスター タイトルの書式設定</a:t>
            </a:r>
            <a:endParaRPr lang="en-US"/>
          </a:p>
        </p:txBody>
      </p:sp>
      <p:sp>
        <p:nvSpPr>
          <p:cNvPr id="3" name="コンテンツ プレースホルダー 2"/>
          <p:cNvSpPr>
            <a:spLocks noGrp="1"/>
          </p:cNvSpPr>
          <p:nvPr>
            <p:ph sz="half" idx="1"/>
          </p:nvPr>
        </p:nvSpPr>
        <p:spPr>
          <a:xfrm>
            <a:off x="495300" y="1600200"/>
            <a:ext cx="43815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a:p>
        </p:txBody>
      </p:sp>
      <p:sp>
        <p:nvSpPr>
          <p:cNvPr id="4" name="コンテンツ プレースホルダー 3"/>
          <p:cNvSpPr>
            <a:spLocks noGrp="1"/>
          </p:cNvSpPr>
          <p:nvPr>
            <p:ph sz="half" idx="2"/>
          </p:nvPr>
        </p:nvSpPr>
        <p:spPr>
          <a:xfrm>
            <a:off x="5029200" y="1600200"/>
            <a:ext cx="43815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a:p>
        </p:txBody>
      </p:sp>
      <p:sp>
        <p:nvSpPr>
          <p:cNvPr id="5" name="Rectangle 3"/>
          <p:cNvSpPr>
            <a:spLocks noGrp="1" noChangeArrowheads="1"/>
          </p:cNvSpPr>
          <p:nvPr>
            <p:ph type="sldNum" sz="quarter" idx="10"/>
          </p:nvPr>
        </p:nvSpPr>
        <p:spPr>
          <a:ln/>
        </p:spPr>
        <p:txBody>
          <a:bodyPr/>
          <a:lstStyle>
            <a:lvl1pPr>
              <a:defRPr/>
            </a:lvl1pPr>
          </a:lstStyle>
          <a:p>
            <a:fld id="{E4A8D23B-0AE5-4A0E-BF17-3EBBEA5402BB}" type="slidenum">
              <a:rPr lang="en-US" altLang="ja-JP"/>
              <a:pPr/>
              <a:t>‹#›</a:t>
            </a:fld>
            <a:endParaRPr lang="en-US" altLang="ja-JP"/>
          </a:p>
        </p:txBody>
      </p:sp>
    </p:spTree>
    <p:extLst>
      <p:ext uri="{BB962C8B-B14F-4D97-AF65-F5344CB8AC3E}">
        <p14:creationId xmlns:p14="http://schemas.microsoft.com/office/powerpoint/2010/main" val="4127402444"/>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a:xfrm>
            <a:off x="495300" y="274638"/>
            <a:ext cx="8915400" cy="1143000"/>
          </a:xfrm>
        </p:spPr>
        <p:txBody>
          <a:bodyPr/>
          <a:lstStyle>
            <a:lvl1pPr>
              <a:defRPr/>
            </a:lvl1pPr>
          </a:lstStyle>
          <a:p>
            <a:r>
              <a:rPr lang="ja-JP" altLang="en-US"/>
              <a:t>マスター タイトルの書式設定</a:t>
            </a:r>
            <a:endParaRPr lang="en-US"/>
          </a:p>
        </p:txBody>
      </p:sp>
      <p:sp>
        <p:nvSpPr>
          <p:cNvPr id="3" name="テキスト プレースホルダー 2"/>
          <p:cNvSpPr>
            <a:spLocks noGrp="1"/>
          </p:cNvSpPr>
          <p:nvPr>
            <p:ph type="body" idx="1"/>
          </p:nvPr>
        </p:nvSpPr>
        <p:spPr>
          <a:xfrm>
            <a:off x="495300" y="1535113"/>
            <a:ext cx="437673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4" name="コンテンツ プレースホルダー 3"/>
          <p:cNvSpPr>
            <a:spLocks noGrp="1"/>
          </p:cNvSpPr>
          <p:nvPr>
            <p:ph sz="half" idx="2"/>
          </p:nvPr>
        </p:nvSpPr>
        <p:spPr>
          <a:xfrm>
            <a:off x="495300" y="2174875"/>
            <a:ext cx="437673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a:p>
        </p:txBody>
      </p:sp>
      <p:sp>
        <p:nvSpPr>
          <p:cNvPr id="5" name="テキスト プレースホルダー 4"/>
          <p:cNvSpPr>
            <a:spLocks noGrp="1"/>
          </p:cNvSpPr>
          <p:nvPr>
            <p:ph type="body" sz="quarter" idx="3"/>
          </p:nvPr>
        </p:nvSpPr>
        <p:spPr>
          <a:xfrm>
            <a:off x="5032375" y="1535113"/>
            <a:ext cx="437832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6" name="コンテンツ プレースホルダー 5"/>
          <p:cNvSpPr>
            <a:spLocks noGrp="1"/>
          </p:cNvSpPr>
          <p:nvPr>
            <p:ph sz="quarter" idx="4"/>
          </p:nvPr>
        </p:nvSpPr>
        <p:spPr>
          <a:xfrm>
            <a:off x="5032375" y="2174875"/>
            <a:ext cx="437832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a:p>
        </p:txBody>
      </p:sp>
      <p:sp>
        <p:nvSpPr>
          <p:cNvPr id="7" name="Rectangle 3"/>
          <p:cNvSpPr>
            <a:spLocks noGrp="1" noChangeArrowheads="1"/>
          </p:cNvSpPr>
          <p:nvPr>
            <p:ph type="sldNum" sz="quarter" idx="10"/>
          </p:nvPr>
        </p:nvSpPr>
        <p:spPr>
          <a:ln/>
        </p:spPr>
        <p:txBody>
          <a:bodyPr/>
          <a:lstStyle>
            <a:lvl1pPr>
              <a:defRPr/>
            </a:lvl1pPr>
          </a:lstStyle>
          <a:p>
            <a:fld id="{26220419-0B87-4419-8FA1-2BF7246C924B}" type="slidenum">
              <a:rPr lang="en-US" altLang="ja-JP"/>
              <a:pPr/>
              <a:t>‹#›</a:t>
            </a:fld>
            <a:endParaRPr lang="en-US" altLang="ja-JP"/>
          </a:p>
        </p:txBody>
      </p:sp>
    </p:spTree>
    <p:extLst>
      <p:ext uri="{BB962C8B-B14F-4D97-AF65-F5344CB8AC3E}">
        <p14:creationId xmlns:p14="http://schemas.microsoft.com/office/powerpoint/2010/main" val="3342688066"/>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マスター タイトルの書式設定</a:t>
            </a:r>
            <a:endParaRPr lang="en-US"/>
          </a:p>
        </p:txBody>
      </p:sp>
      <p:sp>
        <p:nvSpPr>
          <p:cNvPr id="3" name="Rectangle 3"/>
          <p:cNvSpPr>
            <a:spLocks noGrp="1" noChangeArrowheads="1"/>
          </p:cNvSpPr>
          <p:nvPr>
            <p:ph type="sldNum" sz="quarter" idx="10"/>
          </p:nvPr>
        </p:nvSpPr>
        <p:spPr>
          <a:ln/>
        </p:spPr>
        <p:txBody>
          <a:bodyPr/>
          <a:lstStyle>
            <a:lvl1pPr>
              <a:defRPr/>
            </a:lvl1pPr>
          </a:lstStyle>
          <a:p>
            <a:fld id="{5CAF7163-7FCD-421B-B69E-5F573F78EED4}" type="slidenum">
              <a:rPr lang="en-US" altLang="ja-JP"/>
              <a:pPr/>
              <a:t>‹#›</a:t>
            </a:fld>
            <a:endParaRPr lang="en-US" altLang="ja-JP"/>
          </a:p>
        </p:txBody>
      </p:sp>
    </p:spTree>
    <p:extLst>
      <p:ext uri="{BB962C8B-B14F-4D97-AF65-F5344CB8AC3E}">
        <p14:creationId xmlns:p14="http://schemas.microsoft.com/office/powerpoint/2010/main" val="4092147753"/>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Rectangle 3"/>
          <p:cNvSpPr>
            <a:spLocks noGrp="1" noChangeArrowheads="1"/>
          </p:cNvSpPr>
          <p:nvPr>
            <p:ph type="sldNum" sz="quarter" idx="10"/>
          </p:nvPr>
        </p:nvSpPr>
        <p:spPr>
          <a:ln/>
        </p:spPr>
        <p:txBody>
          <a:bodyPr/>
          <a:lstStyle>
            <a:lvl1pPr>
              <a:defRPr/>
            </a:lvl1pPr>
          </a:lstStyle>
          <a:p>
            <a:fld id="{21580EEB-D223-4CB0-934B-390F2402DDBE}" type="slidenum">
              <a:rPr lang="en-US" altLang="ja-JP"/>
              <a:pPr/>
              <a:t>‹#›</a:t>
            </a:fld>
            <a:endParaRPr lang="en-US" altLang="ja-JP"/>
          </a:p>
        </p:txBody>
      </p:sp>
    </p:spTree>
    <p:extLst>
      <p:ext uri="{BB962C8B-B14F-4D97-AF65-F5344CB8AC3E}">
        <p14:creationId xmlns:p14="http://schemas.microsoft.com/office/powerpoint/2010/main" val="2070496538"/>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95300" y="273050"/>
            <a:ext cx="3259138" cy="1162050"/>
          </a:xfrm>
        </p:spPr>
        <p:txBody>
          <a:bodyPr anchor="b"/>
          <a:lstStyle>
            <a:lvl1pPr algn="l">
              <a:defRPr sz="2000" b="1"/>
            </a:lvl1pPr>
          </a:lstStyle>
          <a:p>
            <a:r>
              <a:rPr lang="ja-JP" altLang="en-US"/>
              <a:t>マスター タイトルの書式設定</a:t>
            </a:r>
            <a:endParaRPr lang="en-US"/>
          </a:p>
        </p:txBody>
      </p:sp>
      <p:sp>
        <p:nvSpPr>
          <p:cNvPr id="3" name="コンテンツ プレースホルダー 2"/>
          <p:cNvSpPr>
            <a:spLocks noGrp="1"/>
          </p:cNvSpPr>
          <p:nvPr>
            <p:ph idx="1"/>
          </p:nvPr>
        </p:nvSpPr>
        <p:spPr>
          <a:xfrm>
            <a:off x="3873500" y="273050"/>
            <a:ext cx="553720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a:p>
        </p:txBody>
      </p:sp>
      <p:sp>
        <p:nvSpPr>
          <p:cNvPr id="4" name="テキスト プレースホルダー 3"/>
          <p:cNvSpPr>
            <a:spLocks noGrp="1"/>
          </p:cNvSpPr>
          <p:nvPr>
            <p:ph type="body" sz="half" idx="2"/>
          </p:nvPr>
        </p:nvSpPr>
        <p:spPr>
          <a:xfrm>
            <a:off x="495300" y="1435100"/>
            <a:ext cx="3259138"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マスター テキストの書式設定</a:t>
            </a:r>
          </a:p>
        </p:txBody>
      </p:sp>
      <p:sp>
        <p:nvSpPr>
          <p:cNvPr id="5" name="Rectangle 3"/>
          <p:cNvSpPr>
            <a:spLocks noGrp="1" noChangeArrowheads="1"/>
          </p:cNvSpPr>
          <p:nvPr>
            <p:ph type="sldNum" sz="quarter" idx="10"/>
          </p:nvPr>
        </p:nvSpPr>
        <p:spPr>
          <a:ln/>
        </p:spPr>
        <p:txBody>
          <a:bodyPr/>
          <a:lstStyle>
            <a:lvl1pPr>
              <a:defRPr/>
            </a:lvl1pPr>
          </a:lstStyle>
          <a:p>
            <a:fld id="{FF42002B-0E65-4B97-8ACC-98BFCA89BB18}" type="slidenum">
              <a:rPr lang="en-US" altLang="ja-JP"/>
              <a:pPr/>
              <a:t>‹#›</a:t>
            </a:fld>
            <a:endParaRPr lang="en-US" altLang="ja-JP"/>
          </a:p>
        </p:txBody>
      </p:sp>
    </p:spTree>
    <p:extLst>
      <p:ext uri="{BB962C8B-B14F-4D97-AF65-F5344CB8AC3E}">
        <p14:creationId xmlns:p14="http://schemas.microsoft.com/office/powerpoint/2010/main" val="884232110"/>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941513" y="4800600"/>
            <a:ext cx="5943600" cy="566738"/>
          </a:xfrm>
        </p:spPr>
        <p:txBody>
          <a:bodyPr anchor="b"/>
          <a:lstStyle>
            <a:lvl1pPr algn="l">
              <a:defRPr sz="2000" b="1"/>
            </a:lvl1pPr>
          </a:lstStyle>
          <a:p>
            <a:r>
              <a:rPr lang="ja-JP" altLang="en-US"/>
              <a:t>マスター タイトルの書式設定</a:t>
            </a:r>
            <a:endParaRPr lang="en-US"/>
          </a:p>
        </p:txBody>
      </p:sp>
      <p:sp>
        <p:nvSpPr>
          <p:cNvPr id="3" name="図プレースホルダー 2"/>
          <p:cNvSpPr>
            <a:spLocks noGrp="1"/>
          </p:cNvSpPr>
          <p:nvPr>
            <p:ph type="pic" idx="1"/>
          </p:nvPr>
        </p:nvSpPr>
        <p:spPr>
          <a:xfrm>
            <a:off x="1941513" y="612775"/>
            <a:ext cx="59436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テキスト プレースホルダー 3"/>
          <p:cNvSpPr>
            <a:spLocks noGrp="1"/>
          </p:cNvSpPr>
          <p:nvPr>
            <p:ph type="body" sz="half" idx="2"/>
          </p:nvPr>
        </p:nvSpPr>
        <p:spPr>
          <a:xfrm>
            <a:off x="1941513" y="5367338"/>
            <a:ext cx="59436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マスター テキストの書式設定</a:t>
            </a:r>
          </a:p>
        </p:txBody>
      </p:sp>
      <p:sp>
        <p:nvSpPr>
          <p:cNvPr id="5" name="Rectangle 3"/>
          <p:cNvSpPr>
            <a:spLocks noGrp="1" noChangeArrowheads="1"/>
          </p:cNvSpPr>
          <p:nvPr>
            <p:ph type="sldNum" sz="quarter" idx="10"/>
          </p:nvPr>
        </p:nvSpPr>
        <p:spPr>
          <a:ln/>
        </p:spPr>
        <p:txBody>
          <a:bodyPr/>
          <a:lstStyle>
            <a:lvl1pPr>
              <a:defRPr/>
            </a:lvl1pPr>
          </a:lstStyle>
          <a:p>
            <a:fld id="{2E3CFD6F-2230-4BBB-A785-BAB62141AC91}" type="slidenum">
              <a:rPr lang="en-US" altLang="ja-JP"/>
              <a:pPr/>
              <a:t>‹#›</a:t>
            </a:fld>
            <a:endParaRPr lang="en-US" altLang="ja-JP"/>
          </a:p>
        </p:txBody>
      </p:sp>
    </p:spTree>
    <p:extLst>
      <p:ext uri="{BB962C8B-B14F-4D97-AF65-F5344CB8AC3E}">
        <p14:creationId xmlns:p14="http://schemas.microsoft.com/office/powerpoint/2010/main" val="2023368436"/>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マスター タイトルの書式設定</a:t>
            </a:r>
            <a:endParaRPr lang="en-US"/>
          </a:p>
        </p:txBody>
      </p:sp>
      <p:sp>
        <p:nvSpPr>
          <p:cNvPr id="3" name="縦書きテキスト プレースホルダー 2"/>
          <p:cNvSpPr>
            <a:spLocks noGrp="1"/>
          </p:cNvSpPr>
          <p:nvPr>
            <p:ph type="body" orient="vert" idx="1"/>
          </p:nvPr>
        </p:nvSpPr>
        <p:spPr>
          <a:xfrm>
            <a:off x="495300" y="1600200"/>
            <a:ext cx="8915400" cy="4525963"/>
          </a:xfrm>
          <a:prstGeom prst="rect">
            <a:avLst/>
          </a:prstGeo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a:p>
        </p:txBody>
      </p:sp>
      <p:sp>
        <p:nvSpPr>
          <p:cNvPr id="4" name="Rectangle 3"/>
          <p:cNvSpPr>
            <a:spLocks noGrp="1" noChangeArrowheads="1"/>
          </p:cNvSpPr>
          <p:nvPr>
            <p:ph type="sldNum" sz="quarter" idx="10"/>
          </p:nvPr>
        </p:nvSpPr>
        <p:spPr>
          <a:ln/>
        </p:spPr>
        <p:txBody>
          <a:bodyPr/>
          <a:lstStyle>
            <a:lvl1pPr>
              <a:defRPr/>
            </a:lvl1pPr>
          </a:lstStyle>
          <a:p>
            <a:fld id="{CDE07A26-CB65-45F7-B18A-C9947D9AA599}" type="slidenum">
              <a:rPr lang="en-US" altLang="ja-JP"/>
              <a:pPr/>
              <a:t>‹#›</a:t>
            </a:fld>
            <a:endParaRPr lang="en-US" altLang="ja-JP"/>
          </a:p>
        </p:txBody>
      </p:sp>
    </p:spTree>
    <p:extLst>
      <p:ext uri="{BB962C8B-B14F-4D97-AF65-F5344CB8AC3E}">
        <p14:creationId xmlns:p14="http://schemas.microsoft.com/office/powerpoint/2010/main" val="293215053"/>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7126288" y="188913"/>
            <a:ext cx="2284412" cy="5937250"/>
          </a:xfrm>
        </p:spPr>
        <p:txBody>
          <a:bodyPr vert="eaVert"/>
          <a:lstStyle/>
          <a:p>
            <a:r>
              <a:rPr lang="ja-JP" altLang="en-US"/>
              <a:t>マスター タイトルの書式設定</a:t>
            </a:r>
            <a:endParaRPr lang="en-US"/>
          </a:p>
        </p:txBody>
      </p:sp>
      <p:sp>
        <p:nvSpPr>
          <p:cNvPr id="3" name="縦書きテキスト プレースホルダー 2"/>
          <p:cNvSpPr>
            <a:spLocks noGrp="1"/>
          </p:cNvSpPr>
          <p:nvPr>
            <p:ph type="body" orient="vert" idx="1"/>
          </p:nvPr>
        </p:nvSpPr>
        <p:spPr>
          <a:xfrm>
            <a:off x="273050" y="188913"/>
            <a:ext cx="6700838" cy="5937250"/>
          </a:xfrm>
          <a:prstGeom prst="rect">
            <a:avLst/>
          </a:prstGeo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a:p>
        </p:txBody>
      </p:sp>
      <p:sp>
        <p:nvSpPr>
          <p:cNvPr id="4" name="Rectangle 3"/>
          <p:cNvSpPr>
            <a:spLocks noGrp="1" noChangeArrowheads="1"/>
          </p:cNvSpPr>
          <p:nvPr>
            <p:ph type="sldNum" sz="quarter" idx="10"/>
          </p:nvPr>
        </p:nvSpPr>
        <p:spPr>
          <a:ln/>
        </p:spPr>
        <p:txBody>
          <a:bodyPr/>
          <a:lstStyle>
            <a:lvl1pPr>
              <a:defRPr/>
            </a:lvl1pPr>
          </a:lstStyle>
          <a:p>
            <a:fld id="{CCFA3940-07F6-4FB5-AF5C-AB84B62AB08E}" type="slidenum">
              <a:rPr lang="en-US" altLang="ja-JP"/>
              <a:pPr/>
              <a:t>‹#›</a:t>
            </a:fld>
            <a:endParaRPr lang="en-US" altLang="ja-JP"/>
          </a:p>
        </p:txBody>
      </p:sp>
    </p:spTree>
    <p:extLst>
      <p:ext uri="{BB962C8B-B14F-4D97-AF65-F5344CB8AC3E}">
        <p14:creationId xmlns:p14="http://schemas.microsoft.com/office/powerpoint/2010/main" val="794735110"/>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742950" y="2130425"/>
            <a:ext cx="8420100" cy="1470025"/>
          </a:xfrm>
        </p:spPr>
        <p:txBody>
          <a:bodyPr/>
          <a:lstStyle/>
          <a:p>
            <a:r>
              <a:rPr lang="ja-JP" altLang="en-US"/>
              <a:t>マスター タイトルの書式設定</a:t>
            </a:r>
            <a:endParaRPr lang="en-US"/>
          </a:p>
        </p:txBody>
      </p:sp>
      <p:sp>
        <p:nvSpPr>
          <p:cNvPr id="3" name="サブタイトル 2"/>
          <p:cNvSpPr>
            <a:spLocks noGrp="1"/>
          </p:cNvSpPr>
          <p:nvPr>
            <p:ph type="subTitle" idx="1"/>
          </p:nvPr>
        </p:nvSpPr>
        <p:spPr>
          <a:xfrm>
            <a:off x="1485900" y="3886200"/>
            <a:ext cx="6934200" cy="1752600"/>
          </a:xfrm>
          <a:prstGeom prst="rect">
            <a:avLst/>
          </a:prstGeo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ja-JP" altLang="en-US"/>
              <a:t>マスター サブタイトルの書式設定</a:t>
            </a:r>
            <a:endParaRPr lang="en-US"/>
          </a:p>
        </p:txBody>
      </p:sp>
    </p:spTree>
    <p:extLst>
      <p:ext uri="{BB962C8B-B14F-4D97-AF65-F5344CB8AC3E}">
        <p14:creationId xmlns:p14="http://schemas.microsoft.com/office/powerpoint/2010/main" val="4083430421"/>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マスター タイトルの書式設定</a:t>
            </a:r>
            <a:endParaRPr lang="en-US"/>
          </a:p>
        </p:txBody>
      </p:sp>
      <p:sp>
        <p:nvSpPr>
          <p:cNvPr id="3" name="コンテンツ プレースホルダー 2"/>
          <p:cNvSpPr>
            <a:spLocks noGrp="1"/>
          </p:cNvSpPr>
          <p:nvPr>
            <p:ph idx="1"/>
          </p:nvPr>
        </p:nvSpPr>
        <p:spPr>
          <a:xfrm>
            <a:off x="495300" y="1600200"/>
            <a:ext cx="8915400" cy="4525963"/>
          </a:xfrm>
          <a:prstGeom prst="rect">
            <a:avLst/>
          </a:prstGeo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a:p>
        </p:txBody>
      </p:sp>
    </p:spTree>
    <p:extLst>
      <p:ext uri="{BB962C8B-B14F-4D97-AF65-F5344CB8AC3E}">
        <p14:creationId xmlns:p14="http://schemas.microsoft.com/office/powerpoint/2010/main" val="108533468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Tree>
    <p:extLst>
      <p:ext uri="{BB962C8B-B14F-4D97-AF65-F5344CB8AC3E}">
        <p14:creationId xmlns:p14="http://schemas.microsoft.com/office/powerpoint/2010/main" val="2712863520"/>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82638" y="4406900"/>
            <a:ext cx="8420100" cy="1362075"/>
          </a:xfrm>
        </p:spPr>
        <p:txBody>
          <a:bodyPr/>
          <a:lstStyle>
            <a:lvl1pPr algn="l">
              <a:defRPr sz="4000" b="1" cap="all"/>
            </a:lvl1pPr>
          </a:lstStyle>
          <a:p>
            <a:r>
              <a:rPr lang="ja-JP" altLang="en-US"/>
              <a:t>マスター タイトルの書式設定</a:t>
            </a:r>
            <a:endParaRPr lang="en-US"/>
          </a:p>
        </p:txBody>
      </p:sp>
      <p:sp>
        <p:nvSpPr>
          <p:cNvPr id="3" name="テキスト プレースホルダー 2"/>
          <p:cNvSpPr>
            <a:spLocks noGrp="1"/>
          </p:cNvSpPr>
          <p:nvPr>
            <p:ph type="body" idx="1"/>
          </p:nvPr>
        </p:nvSpPr>
        <p:spPr>
          <a:xfrm>
            <a:off x="782638" y="2906713"/>
            <a:ext cx="84201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ja-JP" altLang="en-US"/>
              <a:t>マスター テキストの書式設定</a:t>
            </a:r>
          </a:p>
        </p:txBody>
      </p:sp>
    </p:spTree>
    <p:extLst>
      <p:ext uri="{BB962C8B-B14F-4D97-AF65-F5344CB8AC3E}">
        <p14:creationId xmlns:p14="http://schemas.microsoft.com/office/powerpoint/2010/main" val="940830136"/>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マスター タイトルの書式設定</a:t>
            </a:r>
            <a:endParaRPr lang="en-US"/>
          </a:p>
        </p:txBody>
      </p:sp>
      <p:sp>
        <p:nvSpPr>
          <p:cNvPr id="3" name="コンテンツ プレースホルダー 2"/>
          <p:cNvSpPr>
            <a:spLocks noGrp="1"/>
          </p:cNvSpPr>
          <p:nvPr>
            <p:ph sz="half" idx="1"/>
          </p:nvPr>
        </p:nvSpPr>
        <p:spPr>
          <a:xfrm>
            <a:off x="495300" y="1600200"/>
            <a:ext cx="43815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a:p>
        </p:txBody>
      </p:sp>
      <p:sp>
        <p:nvSpPr>
          <p:cNvPr id="4" name="コンテンツ プレースホルダー 3"/>
          <p:cNvSpPr>
            <a:spLocks noGrp="1"/>
          </p:cNvSpPr>
          <p:nvPr>
            <p:ph sz="half" idx="2"/>
          </p:nvPr>
        </p:nvSpPr>
        <p:spPr>
          <a:xfrm>
            <a:off x="5029200" y="1600200"/>
            <a:ext cx="43815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a:p>
        </p:txBody>
      </p:sp>
    </p:spTree>
    <p:extLst>
      <p:ext uri="{BB962C8B-B14F-4D97-AF65-F5344CB8AC3E}">
        <p14:creationId xmlns:p14="http://schemas.microsoft.com/office/powerpoint/2010/main" val="102546186"/>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a:xfrm>
            <a:off x="495300" y="274638"/>
            <a:ext cx="8915400" cy="1143000"/>
          </a:xfrm>
        </p:spPr>
        <p:txBody>
          <a:bodyPr/>
          <a:lstStyle>
            <a:lvl1pPr>
              <a:defRPr/>
            </a:lvl1pPr>
          </a:lstStyle>
          <a:p>
            <a:r>
              <a:rPr lang="ja-JP" altLang="en-US"/>
              <a:t>マスター タイトルの書式設定</a:t>
            </a:r>
            <a:endParaRPr lang="en-US"/>
          </a:p>
        </p:txBody>
      </p:sp>
      <p:sp>
        <p:nvSpPr>
          <p:cNvPr id="3" name="テキスト プレースホルダー 2"/>
          <p:cNvSpPr>
            <a:spLocks noGrp="1"/>
          </p:cNvSpPr>
          <p:nvPr>
            <p:ph type="body" idx="1"/>
          </p:nvPr>
        </p:nvSpPr>
        <p:spPr>
          <a:xfrm>
            <a:off x="495300" y="1535113"/>
            <a:ext cx="437673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4" name="コンテンツ プレースホルダー 3"/>
          <p:cNvSpPr>
            <a:spLocks noGrp="1"/>
          </p:cNvSpPr>
          <p:nvPr>
            <p:ph sz="half" idx="2"/>
          </p:nvPr>
        </p:nvSpPr>
        <p:spPr>
          <a:xfrm>
            <a:off x="495300" y="2174875"/>
            <a:ext cx="437673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a:p>
        </p:txBody>
      </p:sp>
      <p:sp>
        <p:nvSpPr>
          <p:cNvPr id="5" name="テキスト プレースホルダー 4"/>
          <p:cNvSpPr>
            <a:spLocks noGrp="1"/>
          </p:cNvSpPr>
          <p:nvPr>
            <p:ph type="body" sz="quarter" idx="3"/>
          </p:nvPr>
        </p:nvSpPr>
        <p:spPr>
          <a:xfrm>
            <a:off x="5032375" y="1535113"/>
            <a:ext cx="437832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6" name="コンテンツ プレースホルダー 5"/>
          <p:cNvSpPr>
            <a:spLocks noGrp="1"/>
          </p:cNvSpPr>
          <p:nvPr>
            <p:ph sz="quarter" idx="4"/>
          </p:nvPr>
        </p:nvSpPr>
        <p:spPr>
          <a:xfrm>
            <a:off x="5032375" y="2174875"/>
            <a:ext cx="437832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a:p>
        </p:txBody>
      </p:sp>
    </p:spTree>
    <p:extLst>
      <p:ext uri="{BB962C8B-B14F-4D97-AF65-F5344CB8AC3E}">
        <p14:creationId xmlns:p14="http://schemas.microsoft.com/office/powerpoint/2010/main" val="3127091473"/>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マスター タイトルの書式設定</a:t>
            </a:r>
            <a:endParaRPr lang="en-US"/>
          </a:p>
        </p:txBody>
      </p:sp>
    </p:spTree>
    <p:extLst>
      <p:ext uri="{BB962C8B-B14F-4D97-AF65-F5344CB8AC3E}">
        <p14:creationId xmlns:p14="http://schemas.microsoft.com/office/powerpoint/2010/main" val="2203860946"/>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Tree>
    <p:extLst>
      <p:ext uri="{BB962C8B-B14F-4D97-AF65-F5344CB8AC3E}">
        <p14:creationId xmlns:p14="http://schemas.microsoft.com/office/powerpoint/2010/main" val="2960844653"/>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95300" y="273050"/>
            <a:ext cx="3259138" cy="1162050"/>
          </a:xfrm>
        </p:spPr>
        <p:txBody>
          <a:bodyPr anchor="b"/>
          <a:lstStyle>
            <a:lvl1pPr algn="l">
              <a:defRPr sz="2000" b="1"/>
            </a:lvl1pPr>
          </a:lstStyle>
          <a:p>
            <a:r>
              <a:rPr lang="ja-JP" altLang="en-US"/>
              <a:t>マスター タイトルの書式設定</a:t>
            </a:r>
            <a:endParaRPr lang="en-US"/>
          </a:p>
        </p:txBody>
      </p:sp>
      <p:sp>
        <p:nvSpPr>
          <p:cNvPr id="3" name="コンテンツ プレースホルダー 2"/>
          <p:cNvSpPr>
            <a:spLocks noGrp="1"/>
          </p:cNvSpPr>
          <p:nvPr>
            <p:ph idx="1"/>
          </p:nvPr>
        </p:nvSpPr>
        <p:spPr>
          <a:xfrm>
            <a:off x="3873500" y="273050"/>
            <a:ext cx="553720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a:p>
        </p:txBody>
      </p:sp>
      <p:sp>
        <p:nvSpPr>
          <p:cNvPr id="4" name="テキスト プレースホルダー 3"/>
          <p:cNvSpPr>
            <a:spLocks noGrp="1"/>
          </p:cNvSpPr>
          <p:nvPr>
            <p:ph type="body" sz="half" idx="2"/>
          </p:nvPr>
        </p:nvSpPr>
        <p:spPr>
          <a:xfrm>
            <a:off x="495300" y="1435100"/>
            <a:ext cx="3259138"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マスター テキストの書式設定</a:t>
            </a:r>
          </a:p>
        </p:txBody>
      </p:sp>
    </p:spTree>
    <p:extLst>
      <p:ext uri="{BB962C8B-B14F-4D97-AF65-F5344CB8AC3E}">
        <p14:creationId xmlns:p14="http://schemas.microsoft.com/office/powerpoint/2010/main" val="906880977"/>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941513" y="4800600"/>
            <a:ext cx="5943600" cy="566738"/>
          </a:xfrm>
        </p:spPr>
        <p:txBody>
          <a:bodyPr anchor="b"/>
          <a:lstStyle>
            <a:lvl1pPr algn="l">
              <a:defRPr sz="2000" b="1"/>
            </a:lvl1pPr>
          </a:lstStyle>
          <a:p>
            <a:r>
              <a:rPr lang="ja-JP" altLang="en-US"/>
              <a:t>マスター タイトルの書式設定</a:t>
            </a:r>
            <a:endParaRPr lang="en-US"/>
          </a:p>
        </p:txBody>
      </p:sp>
      <p:sp>
        <p:nvSpPr>
          <p:cNvPr id="3" name="図プレースホルダー 2"/>
          <p:cNvSpPr>
            <a:spLocks noGrp="1"/>
          </p:cNvSpPr>
          <p:nvPr>
            <p:ph type="pic" idx="1"/>
          </p:nvPr>
        </p:nvSpPr>
        <p:spPr>
          <a:xfrm>
            <a:off x="1941513" y="612775"/>
            <a:ext cx="59436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テキスト プレースホルダー 3"/>
          <p:cNvSpPr>
            <a:spLocks noGrp="1"/>
          </p:cNvSpPr>
          <p:nvPr>
            <p:ph type="body" sz="half" idx="2"/>
          </p:nvPr>
        </p:nvSpPr>
        <p:spPr>
          <a:xfrm>
            <a:off x="1941513" y="5367338"/>
            <a:ext cx="59436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マスター テキストの書式設定</a:t>
            </a:r>
          </a:p>
        </p:txBody>
      </p:sp>
    </p:spTree>
    <p:extLst>
      <p:ext uri="{BB962C8B-B14F-4D97-AF65-F5344CB8AC3E}">
        <p14:creationId xmlns:p14="http://schemas.microsoft.com/office/powerpoint/2010/main" val="662126754"/>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マスター タイトルの書式設定</a:t>
            </a:r>
            <a:endParaRPr lang="en-US"/>
          </a:p>
        </p:txBody>
      </p:sp>
      <p:sp>
        <p:nvSpPr>
          <p:cNvPr id="3" name="縦書きテキスト プレースホルダー 2"/>
          <p:cNvSpPr>
            <a:spLocks noGrp="1"/>
          </p:cNvSpPr>
          <p:nvPr>
            <p:ph type="body" orient="vert" idx="1"/>
          </p:nvPr>
        </p:nvSpPr>
        <p:spPr>
          <a:xfrm>
            <a:off x="495300" y="1600200"/>
            <a:ext cx="8915400" cy="4525963"/>
          </a:xfrm>
          <a:prstGeom prst="rect">
            <a:avLst/>
          </a:prstGeo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a:p>
        </p:txBody>
      </p:sp>
    </p:spTree>
    <p:extLst>
      <p:ext uri="{BB962C8B-B14F-4D97-AF65-F5344CB8AC3E}">
        <p14:creationId xmlns:p14="http://schemas.microsoft.com/office/powerpoint/2010/main" val="1063916668"/>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7126288" y="188913"/>
            <a:ext cx="2284412" cy="5937250"/>
          </a:xfrm>
        </p:spPr>
        <p:txBody>
          <a:bodyPr vert="eaVert"/>
          <a:lstStyle/>
          <a:p>
            <a:r>
              <a:rPr lang="ja-JP" altLang="en-US"/>
              <a:t>マスター タイトルの書式設定</a:t>
            </a:r>
            <a:endParaRPr lang="en-US"/>
          </a:p>
        </p:txBody>
      </p:sp>
      <p:sp>
        <p:nvSpPr>
          <p:cNvPr id="3" name="縦書きテキスト プレースホルダー 2"/>
          <p:cNvSpPr>
            <a:spLocks noGrp="1"/>
          </p:cNvSpPr>
          <p:nvPr>
            <p:ph type="body" orient="vert" idx="1"/>
          </p:nvPr>
        </p:nvSpPr>
        <p:spPr>
          <a:xfrm>
            <a:off x="273050" y="188913"/>
            <a:ext cx="6700838" cy="5937250"/>
          </a:xfrm>
          <a:prstGeom prst="rect">
            <a:avLst/>
          </a:prstGeo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a:p>
        </p:txBody>
      </p:sp>
    </p:spTree>
    <p:extLst>
      <p:ext uri="{BB962C8B-B14F-4D97-AF65-F5344CB8AC3E}">
        <p14:creationId xmlns:p14="http://schemas.microsoft.com/office/powerpoint/2010/main" val="35738684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95300" y="273050"/>
            <a:ext cx="3259138" cy="1162050"/>
          </a:xfrm>
        </p:spPr>
        <p:txBody>
          <a:bodyPr anchor="b"/>
          <a:lstStyle>
            <a:lvl1pPr algn="l">
              <a:defRPr sz="2000" b="1"/>
            </a:lvl1pPr>
          </a:lstStyle>
          <a:p>
            <a:r>
              <a:rPr lang="ja-JP" altLang="en-US"/>
              <a:t>マスター タイトルの書式設定</a:t>
            </a:r>
            <a:endParaRPr lang="en-US"/>
          </a:p>
        </p:txBody>
      </p:sp>
      <p:sp>
        <p:nvSpPr>
          <p:cNvPr id="3" name="コンテンツ プレースホルダー 2"/>
          <p:cNvSpPr>
            <a:spLocks noGrp="1"/>
          </p:cNvSpPr>
          <p:nvPr>
            <p:ph idx="1"/>
          </p:nvPr>
        </p:nvSpPr>
        <p:spPr>
          <a:xfrm>
            <a:off x="3873500" y="273050"/>
            <a:ext cx="553720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a:p>
        </p:txBody>
      </p:sp>
      <p:sp>
        <p:nvSpPr>
          <p:cNvPr id="4" name="テキスト プレースホルダー 3"/>
          <p:cNvSpPr>
            <a:spLocks noGrp="1"/>
          </p:cNvSpPr>
          <p:nvPr>
            <p:ph type="body" sz="half" idx="2"/>
          </p:nvPr>
        </p:nvSpPr>
        <p:spPr>
          <a:xfrm>
            <a:off x="495300" y="1435100"/>
            <a:ext cx="3259138"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マスター テキストの書式設定</a:t>
            </a:r>
          </a:p>
        </p:txBody>
      </p:sp>
    </p:spTree>
    <p:extLst>
      <p:ext uri="{BB962C8B-B14F-4D97-AF65-F5344CB8AC3E}">
        <p14:creationId xmlns:p14="http://schemas.microsoft.com/office/powerpoint/2010/main" val="113132009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941513" y="4800600"/>
            <a:ext cx="5943600" cy="566738"/>
          </a:xfrm>
        </p:spPr>
        <p:txBody>
          <a:bodyPr anchor="b"/>
          <a:lstStyle>
            <a:lvl1pPr algn="l">
              <a:defRPr sz="2000" b="1"/>
            </a:lvl1pPr>
          </a:lstStyle>
          <a:p>
            <a:r>
              <a:rPr lang="ja-JP" altLang="en-US"/>
              <a:t>マスター タイトルの書式設定</a:t>
            </a:r>
            <a:endParaRPr lang="en-US"/>
          </a:p>
        </p:txBody>
      </p:sp>
      <p:sp>
        <p:nvSpPr>
          <p:cNvPr id="3" name="図プレースホルダー 2"/>
          <p:cNvSpPr>
            <a:spLocks noGrp="1"/>
          </p:cNvSpPr>
          <p:nvPr>
            <p:ph type="pic" idx="1"/>
          </p:nvPr>
        </p:nvSpPr>
        <p:spPr>
          <a:xfrm>
            <a:off x="1941513" y="612775"/>
            <a:ext cx="59436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テキスト プレースホルダー 3"/>
          <p:cNvSpPr>
            <a:spLocks noGrp="1"/>
          </p:cNvSpPr>
          <p:nvPr>
            <p:ph type="body" sz="half" idx="2"/>
          </p:nvPr>
        </p:nvSpPr>
        <p:spPr>
          <a:xfrm>
            <a:off x="1941513" y="5367338"/>
            <a:ext cx="59436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マスター テキストの書式設定</a:t>
            </a:r>
          </a:p>
        </p:txBody>
      </p:sp>
    </p:spTree>
    <p:extLst>
      <p:ext uri="{BB962C8B-B14F-4D97-AF65-F5344CB8AC3E}">
        <p14:creationId xmlns:p14="http://schemas.microsoft.com/office/powerpoint/2010/main" val="47525547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theme" Target="../theme/theme3.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slideLayout" Target="../slideLayouts/slideLayout34.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2.xml"/><Relationship Id="rId3" Type="http://schemas.openxmlformats.org/officeDocument/2006/relationships/slideLayout" Target="../slideLayouts/slideLayout37.xml"/><Relationship Id="rId7" Type="http://schemas.openxmlformats.org/officeDocument/2006/relationships/slideLayout" Target="../slideLayouts/slideLayout41.xml"/><Relationship Id="rId12" Type="http://schemas.openxmlformats.org/officeDocument/2006/relationships/theme" Target="../theme/theme4.xml"/><Relationship Id="rId2" Type="http://schemas.openxmlformats.org/officeDocument/2006/relationships/slideLayout" Target="../slideLayouts/slideLayout36.xml"/><Relationship Id="rId1" Type="http://schemas.openxmlformats.org/officeDocument/2006/relationships/slideLayout" Target="../slideLayouts/slideLayout35.xml"/><Relationship Id="rId6" Type="http://schemas.openxmlformats.org/officeDocument/2006/relationships/slideLayout" Target="../slideLayouts/slideLayout40.xml"/><Relationship Id="rId11" Type="http://schemas.openxmlformats.org/officeDocument/2006/relationships/slideLayout" Target="../slideLayouts/slideLayout45.xml"/><Relationship Id="rId5" Type="http://schemas.openxmlformats.org/officeDocument/2006/relationships/slideLayout" Target="../slideLayouts/slideLayout39.xml"/><Relationship Id="rId10" Type="http://schemas.openxmlformats.org/officeDocument/2006/relationships/slideLayout" Target="../slideLayouts/slideLayout44.xml"/><Relationship Id="rId4" Type="http://schemas.openxmlformats.org/officeDocument/2006/relationships/slideLayout" Target="../slideLayouts/slideLayout38.xml"/><Relationship Id="rId9" Type="http://schemas.openxmlformats.org/officeDocument/2006/relationships/slideLayout" Target="../slideLayouts/slideLayout43.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3.xml"/><Relationship Id="rId3" Type="http://schemas.openxmlformats.org/officeDocument/2006/relationships/slideLayout" Target="../slideLayouts/slideLayout48.xml"/><Relationship Id="rId7" Type="http://schemas.openxmlformats.org/officeDocument/2006/relationships/slideLayout" Target="../slideLayouts/slideLayout52.xml"/><Relationship Id="rId12" Type="http://schemas.openxmlformats.org/officeDocument/2006/relationships/theme" Target="../theme/theme5.xml"/><Relationship Id="rId2" Type="http://schemas.openxmlformats.org/officeDocument/2006/relationships/slideLayout" Target="../slideLayouts/slideLayout47.xml"/><Relationship Id="rId1" Type="http://schemas.openxmlformats.org/officeDocument/2006/relationships/slideLayout" Target="../slideLayouts/slideLayout46.xml"/><Relationship Id="rId6" Type="http://schemas.openxmlformats.org/officeDocument/2006/relationships/slideLayout" Target="../slideLayouts/slideLayout51.xml"/><Relationship Id="rId11" Type="http://schemas.openxmlformats.org/officeDocument/2006/relationships/slideLayout" Target="../slideLayouts/slideLayout56.xml"/><Relationship Id="rId5" Type="http://schemas.openxmlformats.org/officeDocument/2006/relationships/slideLayout" Target="../slideLayouts/slideLayout50.xml"/><Relationship Id="rId10" Type="http://schemas.openxmlformats.org/officeDocument/2006/relationships/slideLayout" Target="../slideLayouts/slideLayout55.xml"/><Relationship Id="rId4" Type="http://schemas.openxmlformats.org/officeDocument/2006/relationships/slideLayout" Target="../slideLayouts/slideLayout49.xml"/><Relationship Id="rId9" Type="http://schemas.openxmlformats.org/officeDocument/2006/relationships/slideLayout" Target="../slideLayouts/slideLayout54.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4.xml"/><Relationship Id="rId3" Type="http://schemas.openxmlformats.org/officeDocument/2006/relationships/slideLayout" Target="../slideLayouts/slideLayout59.xml"/><Relationship Id="rId7" Type="http://schemas.openxmlformats.org/officeDocument/2006/relationships/slideLayout" Target="../slideLayouts/slideLayout63.xml"/><Relationship Id="rId12" Type="http://schemas.openxmlformats.org/officeDocument/2006/relationships/theme" Target="../theme/theme6.xml"/><Relationship Id="rId2" Type="http://schemas.openxmlformats.org/officeDocument/2006/relationships/slideLayout" Target="../slideLayouts/slideLayout58.xml"/><Relationship Id="rId1" Type="http://schemas.openxmlformats.org/officeDocument/2006/relationships/slideLayout" Target="../slideLayouts/slideLayout57.xml"/><Relationship Id="rId6" Type="http://schemas.openxmlformats.org/officeDocument/2006/relationships/slideLayout" Target="../slideLayouts/slideLayout62.xml"/><Relationship Id="rId11" Type="http://schemas.openxmlformats.org/officeDocument/2006/relationships/slideLayout" Target="../slideLayouts/slideLayout67.xml"/><Relationship Id="rId5" Type="http://schemas.openxmlformats.org/officeDocument/2006/relationships/slideLayout" Target="../slideLayouts/slideLayout61.xml"/><Relationship Id="rId10" Type="http://schemas.openxmlformats.org/officeDocument/2006/relationships/slideLayout" Target="../slideLayouts/slideLayout66.xml"/><Relationship Id="rId4" Type="http://schemas.openxmlformats.org/officeDocument/2006/relationships/slideLayout" Target="../slideLayouts/slideLayout60.xml"/><Relationship Id="rId9" Type="http://schemas.openxmlformats.org/officeDocument/2006/relationships/slideLayout" Target="../slideLayouts/slideLayout65.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75.xml"/><Relationship Id="rId3" Type="http://schemas.openxmlformats.org/officeDocument/2006/relationships/slideLayout" Target="../slideLayouts/slideLayout70.xml"/><Relationship Id="rId7" Type="http://schemas.openxmlformats.org/officeDocument/2006/relationships/slideLayout" Target="../slideLayouts/slideLayout74.xml"/><Relationship Id="rId12" Type="http://schemas.openxmlformats.org/officeDocument/2006/relationships/theme" Target="../theme/theme7.xml"/><Relationship Id="rId2" Type="http://schemas.openxmlformats.org/officeDocument/2006/relationships/slideLayout" Target="../slideLayouts/slideLayout69.xml"/><Relationship Id="rId1" Type="http://schemas.openxmlformats.org/officeDocument/2006/relationships/slideLayout" Target="../slideLayouts/slideLayout68.xml"/><Relationship Id="rId6" Type="http://schemas.openxmlformats.org/officeDocument/2006/relationships/slideLayout" Target="../slideLayouts/slideLayout73.xml"/><Relationship Id="rId11" Type="http://schemas.openxmlformats.org/officeDocument/2006/relationships/slideLayout" Target="../slideLayouts/slideLayout78.xml"/><Relationship Id="rId5" Type="http://schemas.openxmlformats.org/officeDocument/2006/relationships/slideLayout" Target="../slideLayouts/slideLayout72.xml"/><Relationship Id="rId10" Type="http://schemas.openxmlformats.org/officeDocument/2006/relationships/slideLayout" Target="../slideLayouts/slideLayout77.xml"/><Relationship Id="rId4" Type="http://schemas.openxmlformats.org/officeDocument/2006/relationships/slideLayout" Target="../slideLayouts/slideLayout71.xml"/><Relationship Id="rId9" Type="http://schemas.openxmlformats.org/officeDocument/2006/relationships/slideLayout" Target="../slideLayouts/slideLayout76.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3"/>
          <p:cNvSpPr>
            <a:spLocks noGrp="1" noChangeArrowheads="1"/>
          </p:cNvSpPr>
          <p:nvPr>
            <p:ph type="title"/>
          </p:nvPr>
        </p:nvSpPr>
        <p:spPr bwMode="auto">
          <a:xfrm>
            <a:off x="273050" y="188913"/>
            <a:ext cx="9072563" cy="3952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p>
            <a:pPr lvl="0"/>
            <a:r>
              <a:rPr lang="ja-JP" altLang="en-US"/>
              <a:t>マスタ タイトルの書式設定</a:t>
            </a:r>
          </a:p>
        </p:txBody>
      </p:sp>
    </p:spTree>
  </p:cSld>
  <p:clrMap bg1="lt1" tx1="dk1" bg2="lt2" tx2="dk2" accent1="accent1" accent2="accent2" accent3="accent3" accent4="accent4" accent5="accent5" accent6="accent6" hlink="hlink" folHlink="folHlink"/>
  <p:sldLayoutIdLst>
    <p:sldLayoutId id="2147483656" r:id="rId1"/>
    <p:sldLayoutId id="2147483657" r:id="rId2"/>
    <p:sldLayoutId id="2147483658" r:id="rId3"/>
    <p:sldLayoutId id="2147483659" r:id="rId4"/>
    <p:sldLayoutId id="2147483660" r:id="rId5"/>
    <p:sldLayoutId id="2147483661" r:id="rId6"/>
    <p:sldLayoutId id="2147483662" r:id="rId7"/>
    <p:sldLayoutId id="2147483663" r:id="rId8"/>
    <p:sldLayoutId id="2147483664" r:id="rId9"/>
    <p:sldLayoutId id="2147483665" r:id="rId10"/>
    <p:sldLayoutId id="2147483666" r:id="rId11"/>
  </p:sldLayoutIdLst>
  <p:hf hdr="0" ftr="0" dt="0"/>
  <p:txStyles>
    <p:titleStyle>
      <a:lvl1pPr algn="l" rtl="0" eaLnBrk="0" fontAlgn="base" hangingPunct="0">
        <a:spcBef>
          <a:spcPct val="0"/>
        </a:spcBef>
        <a:spcAft>
          <a:spcPct val="0"/>
        </a:spcAft>
        <a:defRPr kumimoji="1" sz="2200">
          <a:solidFill>
            <a:srgbClr val="5F5F5F"/>
          </a:solidFill>
          <a:latin typeface="+mj-lt"/>
          <a:ea typeface="+mj-ea"/>
          <a:cs typeface="+mj-cs"/>
        </a:defRPr>
      </a:lvl1pPr>
      <a:lvl2pPr algn="l" rtl="0" eaLnBrk="0" fontAlgn="base" hangingPunct="0">
        <a:spcBef>
          <a:spcPct val="0"/>
        </a:spcBef>
        <a:spcAft>
          <a:spcPct val="0"/>
        </a:spcAft>
        <a:defRPr kumimoji="1" sz="2200">
          <a:solidFill>
            <a:srgbClr val="5F5F5F"/>
          </a:solidFill>
          <a:latin typeface="メイリオ" pitchFamily="50" charset="-128"/>
          <a:ea typeface="メイリオ" pitchFamily="50" charset="-128"/>
          <a:cs typeface="ＭＳ Ｐゴシック" pitchFamily="50" charset="-128"/>
        </a:defRPr>
      </a:lvl2pPr>
      <a:lvl3pPr algn="l" rtl="0" eaLnBrk="0" fontAlgn="base" hangingPunct="0">
        <a:spcBef>
          <a:spcPct val="0"/>
        </a:spcBef>
        <a:spcAft>
          <a:spcPct val="0"/>
        </a:spcAft>
        <a:defRPr kumimoji="1" sz="2200">
          <a:solidFill>
            <a:srgbClr val="5F5F5F"/>
          </a:solidFill>
          <a:latin typeface="メイリオ" pitchFamily="50" charset="-128"/>
          <a:ea typeface="メイリオ" pitchFamily="50" charset="-128"/>
          <a:cs typeface="ＭＳ Ｐゴシック" pitchFamily="50" charset="-128"/>
        </a:defRPr>
      </a:lvl3pPr>
      <a:lvl4pPr algn="l" rtl="0" eaLnBrk="0" fontAlgn="base" hangingPunct="0">
        <a:spcBef>
          <a:spcPct val="0"/>
        </a:spcBef>
        <a:spcAft>
          <a:spcPct val="0"/>
        </a:spcAft>
        <a:defRPr kumimoji="1" sz="2200">
          <a:solidFill>
            <a:srgbClr val="5F5F5F"/>
          </a:solidFill>
          <a:latin typeface="メイリオ" pitchFamily="50" charset="-128"/>
          <a:ea typeface="メイリオ" pitchFamily="50" charset="-128"/>
          <a:cs typeface="ＭＳ Ｐゴシック" pitchFamily="50" charset="-128"/>
        </a:defRPr>
      </a:lvl4pPr>
      <a:lvl5pPr algn="l" rtl="0" eaLnBrk="0" fontAlgn="base" hangingPunct="0">
        <a:spcBef>
          <a:spcPct val="0"/>
        </a:spcBef>
        <a:spcAft>
          <a:spcPct val="0"/>
        </a:spcAft>
        <a:defRPr kumimoji="1" sz="2200">
          <a:solidFill>
            <a:srgbClr val="5F5F5F"/>
          </a:solidFill>
          <a:latin typeface="メイリオ" pitchFamily="50" charset="-128"/>
          <a:ea typeface="メイリオ" pitchFamily="50" charset="-128"/>
          <a:cs typeface="ＭＳ Ｐゴシック" pitchFamily="50" charset="-128"/>
        </a:defRPr>
      </a:lvl5pPr>
      <a:lvl6pPr marL="457200" algn="l" rtl="0" fontAlgn="base">
        <a:spcBef>
          <a:spcPct val="0"/>
        </a:spcBef>
        <a:spcAft>
          <a:spcPct val="0"/>
        </a:spcAft>
        <a:defRPr kumimoji="1" sz="2200">
          <a:solidFill>
            <a:srgbClr val="5F5F5F"/>
          </a:solidFill>
          <a:latin typeface="メイリオ" pitchFamily="50" charset="-128"/>
          <a:ea typeface="メイリオ" pitchFamily="50" charset="-128"/>
          <a:cs typeface="ＭＳ Ｐゴシック" pitchFamily="50" charset="-128"/>
        </a:defRPr>
      </a:lvl6pPr>
      <a:lvl7pPr marL="914400" algn="l" rtl="0" fontAlgn="base">
        <a:spcBef>
          <a:spcPct val="0"/>
        </a:spcBef>
        <a:spcAft>
          <a:spcPct val="0"/>
        </a:spcAft>
        <a:defRPr kumimoji="1" sz="2200">
          <a:solidFill>
            <a:srgbClr val="5F5F5F"/>
          </a:solidFill>
          <a:latin typeface="メイリオ" pitchFamily="50" charset="-128"/>
          <a:ea typeface="メイリオ" pitchFamily="50" charset="-128"/>
          <a:cs typeface="ＭＳ Ｐゴシック" pitchFamily="50" charset="-128"/>
        </a:defRPr>
      </a:lvl7pPr>
      <a:lvl8pPr marL="1371600" algn="l" rtl="0" fontAlgn="base">
        <a:spcBef>
          <a:spcPct val="0"/>
        </a:spcBef>
        <a:spcAft>
          <a:spcPct val="0"/>
        </a:spcAft>
        <a:defRPr kumimoji="1" sz="2200">
          <a:solidFill>
            <a:srgbClr val="5F5F5F"/>
          </a:solidFill>
          <a:latin typeface="メイリオ" pitchFamily="50" charset="-128"/>
          <a:ea typeface="メイリオ" pitchFamily="50" charset="-128"/>
          <a:cs typeface="ＭＳ Ｐゴシック" pitchFamily="50" charset="-128"/>
        </a:defRPr>
      </a:lvl8pPr>
      <a:lvl9pPr marL="1828800" algn="l" rtl="0" fontAlgn="base">
        <a:spcBef>
          <a:spcPct val="0"/>
        </a:spcBef>
        <a:spcAft>
          <a:spcPct val="0"/>
        </a:spcAft>
        <a:defRPr kumimoji="1" sz="2200">
          <a:solidFill>
            <a:srgbClr val="5F5F5F"/>
          </a:solidFill>
          <a:latin typeface="メイリオ" pitchFamily="50" charset="-128"/>
          <a:ea typeface="メイリオ" pitchFamily="50" charset="-128"/>
          <a:cs typeface="ＭＳ Ｐゴシック" pitchFamily="50" charset="-128"/>
        </a:defRPr>
      </a:lvl9pPr>
    </p:titleStyle>
    <p:bodyStyle>
      <a:lvl1pPr marL="342900" indent="-342900" algn="l" rtl="0" eaLnBrk="0" fontAlgn="base" hangingPunct="0">
        <a:spcBef>
          <a:spcPct val="20000"/>
        </a:spcBef>
        <a:spcAft>
          <a:spcPct val="0"/>
        </a:spcAft>
        <a:buChar char="•"/>
        <a:defRPr kumimoji="1"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a:solidFill>
            <a:schemeClr val="tx1"/>
          </a:solidFill>
          <a:latin typeface="+mn-lt"/>
          <a:ea typeface="+mn-ea"/>
        </a:defRPr>
      </a:lvl2pPr>
      <a:lvl3pPr marL="1143000" indent="-228600" algn="l" rtl="0" eaLnBrk="0" fontAlgn="base" hangingPunct="0">
        <a:spcBef>
          <a:spcPct val="20000"/>
        </a:spcBef>
        <a:spcAft>
          <a:spcPct val="0"/>
        </a:spcAft>
        <a:buChar char="•"/>
        <a:defRPr kumimoji="1" sz="2400">
          <a:solidFill>
            <a:schemeClr val="tx1"/>
          </a:solidFill>
          <a:latin typeface="+mn-lt"/>
          <a:ea typeface="+mn-ea"/>
        </a:defRPr>
      </a:lvl3pPr>
      <a:lvl4pPr marL="1600200" indent="-228600" algn="l" rtl="0" eaLnBrk="0" fontAlgn="base" hangingPunct="0">
        <a:spcBef>
          <a:spcPct val="20000"/>
        </a:spcBef>
        <a:spcAft>
          <a:spcPct val="0"/>
        </a:spcAft>
        <a:buChar char="–"/>
        <a:defRPr kumimoji="1" sz="2000">
          <a:solidFill>
            <a:schemeClr val="tx1"/>
          </a:solidFill>
          <a:latin typeface="+mn-lt"/>
          <a:ea typeface="+mn-ea"/>
        </a:defRPr>
      </a:lvl4pPr>
      <a:lvl5pPr marL="2057400" indent="-228600" algn="l" rtl="0" eaLnBrk="0" fontAlgn="base" hangingPunct="0">
        <a:spcBef>
          <a:spcPct val="20000"/>
        </a:spcBef>
        <a:spcAft>
          <a:spcPct val="0"/>
        </a:spcAft>
        <a:buChar char="»"/>
        <a:defRPr kumimoji="1" sz="2000">
          <a:solidFill>
            <a:schemeClr val="tx1"/>
          </a:solidFill>
          <a:latin typeface="+mn-lt"/>
          <a:ea typeface="+mn-ea"/>
        </a:defRPr>
      </a:lvl5pPr>
      <a:lvl6pPr marL="2514600" indent="-228600" algn="l" rtl="0" fontAlgn="base">
        <a:spcBef>
          <a:spcPct val="20000"/>
        </a:spcBef>
        <a:spcAft>
          <a:spcPct val="0"/>
        </a:spcAft>
        <a:buChar char="»"/>
        <a:defRPr kumimoji="1" sz="2000">
          <a:solidFill>
            <a:schemeClr val="tx1"/>
          </a:solidFill>
          <a:latin typeface="+mn-lt"/>
          <a:ea typeface="+mn-ea"/>
        </a:defRPr>
      </a:lvl6pPr>
      <a:lvl7pPr marL="2971800" indent="-228600" algn="l" rtl="0" fontAlgn="base">
        <a:spcBef>
          <a:spcPct val="20000"/>
        </a:spcBef>
        <a:spcAft>
          <a:spcPct val="0"/>
        </a:spcAft>
        <a:buChar char="»"/>
        <a:defRPr kumimoji="1" sz="2000">
          <a:solidFill>
            <a:schemeClr val="tx1"/>
          </a:solidFill>
          <a:latin typeface="+mn-lt"/>
          <a:ea typeface="+mn-ea"/>
        </a:defRPr>
      </a:lvl7pPr>
      <a:lvl8pPr marL="3429000" indent="-228600" algn="l" rtl="0" fontAlgn="base">
        <a:spcBef>
          <a:spcPct val="20000"/>
        </a:spcBef>
        <a:spcAft>
          <a:spcPct val="0"/>
        </a:spcAft>
        <a:buChar char="»"/>
        <a:defRPr kumimoji="1" sz="2000">
          <a:solidFill>
            <a:schemeClr val="tx1"/>
          </a:solidFill>
          <a:latin typeface="+mn-lt"/>
          <a:ea typeface="+mn-ea"/>
        </a:defRPr>
      </a:lvl8pPr>
      <a:lvl9pPr marL="3886200" indent="-228600" algn="l" rtl="0" fontAlgn="base">
        <a:spcBef>
          <a:spcPct val="20000"/>
        </a:spcBef>
        <a:spcAft>
          <a:spcPct val="0"/>
        </a:spcAft>
        <a:buChar char="»"/>
        <a:defRPr kumimoji="1" sz="2000">
          <a:solidFill>
            <a:schemeClr val="tx1"/>
          </a:solidFill>
          <a:latin typeface="+mn-lt"/>
          <a:ea typeface="+mn-ea"/>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bwMode="auto">
          <a:xfrm>
            <a:off x="273050" y="188913"/>
            <a:ext cx="9072563" cy="3952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p>
            <a:pPr lvl="0"/>
            <a:r>
              <a:rPr lang="ja-JP" altLang="en-US"/>
              <a:t>マスタ タイトルの書式設定</a:t>
            </a:r>
          </a:p>
        </p:txBody>
      </p:sp>
      <p:sp>
        <p:nvSpPr>
          <p:cNvPr id="75779" name="Rectangle 3"/>
          <p:cNvSpPr>
            <a:spLocks noGrp="1" noChangeArrowheads="1"/>
          </p:cNvSpPr>
          <p:nvPr>
            <p:ph type="sldNum" sz="quarter" idx="4"/>
          </p:nvPr>
        </p:nvSpPr>
        <p:spPr bwMode="auto">
          <a:xfrm>
            <a:off x="7473950" y="6632575"/>
            <a:ext cx="2311400" cy="180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lvl1pPr algn="r">
              <a:lnSpc>
                <a:spcPct val="100000"/>
              </a:lnSpc>
              <a:spcBef>
                <a:spcPct val="0"/>
              </a:spcBef>
              <a:defRPr kumimoji="0" sz="1000">
                <a:solidFill>
                  <a:schemeClr val="tx1"/>
                </a:solidFill>
                <a:latin typeface="メイリオ" panose="020B0604030504040204" pitchFamily="50" charset="-128"/>
              </a:defRPr>
            </a:lvl1pPr>
          </a:lstStyle>
          <a:p>
            <a:fld id="{C5487078-0306-46D7-81FD-FBFBA1FC3E1E}" type="slidenum">
              <a:rPr lang="en-US" altLang="ja-JP"/>
              <a:pPr/>
              <a:t>‹#›</a:t>
            </a:fld>
            <a:endParaRPr lang="en-US" altLang="ja-JP"/>
          </a:p>
        </p:txBody>
      </p:sp>
      <p:sp>
        <p:nvSpPr>
          <p:cNvPr id="2052" name="Rectangle 6"/>
          <p:cNvSpPr>
            <a:spLocks noChangeArrowheads="1"/>
          </p:cNvSpPr>
          <p:nvPr userDrawn="1"/>
        </p:nvSpPr>
        <p:spPr bwMode="auto">
          <a:xfrm>
            <a:off x="0" y="0"/>
            <a:ext cx="1892300" cy="6858000"/>
          </a:xfrm>
          <a:prstGeom prst="rect">
            <a:avLst/>
          </a:prstGeom>
          <a:solidFill>
            <a:srgbClr val="0071BC"/>
          </a:soli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spAutoFit/>
          </a:bodyPr>
          <a:lstStyle>
            <a:lvl1pPr eaLnBrk="0" hangingPunct="0">
              <a:defRPr kumimoji="1" sz="2200">
                <a:solidFill>
                  <a:srgbClr val="4D4D4D"/>
                </a:solidFill>
                <a:latin typeface="Arial" panose="020B0604020202020204" pitchFamily="34" charset="0"/>
                <a:ea typeface="メイリオ" panose="020B0604030504040204" pitchFamily="50" charset="-128"/>
              </a:defRPr>
            </a:lvl1pPr>
            <a:lvl2pPr marL="742950" indent="-285750" eaLnBrk="0" hangingPunct="0">
              <a:defRPr kumimoji="1" sz="2200">
                <a:solidFill>
                  <a:srgbClr val="4D4D4D"/>
                </a:solidFill>
                <a:latin typeface="Arial" panose="020B0604020202020204" pitchFamily="34" charset="0"/>
                <a:ea typeface="メイリオ" panose="020B0604030504040204" pitchFamily="50" charset="-128"/>
              </a:defRPr>
            </a:lvl2pPr>
            <a:lvl3pPr marL="1143000" indent="-228600" eaLnBrk="0" hangingPunct="0">
              <a:defRPr kumimoji="1" sz="2200">
                <a:solidFill>
                  <a:srgbClr val="4D4D4D"/>
                </a:solidFill>
                <a:latin typeface="Arial" panose="020B0604020202020204" pitchFamily="34" charset="0"/>
                <a:ea typeface="メイリオ" panose="020B0604030504040204" pitchFamily="50" charset="-128"/>
              </a:defRPr>
            </a:lvl3pPr>
            <a:lvl4pPr marL="1600200" indent="-228600" eaLnBrk="0" hangingPunct="0">
              <a:defRPr kumimoji="1" sz="2200">
                <a:solidFill>
                  <a:srgbClr val="4D4D4D"/>
                </a:solidFill>
                <a:latin typeface="Arial" panose="020B0604020202020204" pitchFamily="34" charset="0"/>
                <a:ea typeface="メイリオ" panose="020B0604030504040204" pitchFamily="50" charset="-128"/>
              </a:defRPr>
            </a:lvl4pPr>
            <a:lvl5pPr marL="2057400" indent="-228600" eaLnBrk="0" hangingPunct="0">
              <a:defRPr kumimoji="1" sz="2200">
                <a:solidFill>
                  <a:srgbClr val="4D4D4D"/>
                </a:solidFill>
                <a:latin typeface="Arial" panose="020B0604020202020204" pitchFamily="34" charset="0"/>
                <a:ea typeface="メイリオ" panose="020B0604030504040204" pitchFamily="50" charset="-128"/>
              </a:defRPr>
            </a:lvl5pPr>
            <a:lvl6pPr marL="2514600" indent="-228600" eaLnBrk="0" fontAlgn="base" hangingPunct="0">
              <a:lnSpc>
                <a:spcPct val="140000"/>
              </a:lnSpc>
              <a:spcBef>
                <a:spcPct val="10000"/>
              </a:spcBef>
              <a:spcAft>
                <a:spcPct val="0"/>
              </a:spcAft>
              <a:defRPr kumimoji="1" sz="2200">
                <a:solidFill>
                  <a:srgbClr val="4D4D4D"/>
                </a:solidFill>
                <a:latin typeface="Arial" panose="020B0604020202020204" pitchFamily="34" charset="0"/>
                <a:ea typeface="メイリオ" panose="020B0604030504040204" pitchFamily="50" charset="-128"/>
              </a:defRPr>
            </a:lvl6pPr>
            <a:lvl7pPr marL="2971800" indent="-228600" eaLnBrk="0" fontAlgn="base" hangingPunct="0">
              <a:lnSpc>
                <a:spcPct val="140000"/>
              </a:lnSpc>
              <a:spcBef>
                <a:spcPct val="10000"/>
              </a:spcBef>
              <a:spcAft>
                <a:spcPct val="0"/>
              </a:spcAft>
              <a:defRPr kumimoji="1" sz="2200">
                <a:solidFill>
                  <a:srgbClr val="4D4D4D"/>
                </a:solidFill>
                <a:latin typeface="Arial" panose="020B0604020202020204" pitchFamily="34" charset="0"/>
                <a:ea typeface="メイリオ" panose="020B0604030504040204" pitchFamily="50" charset="-128"/>
              </a:defRPr>
            </a:lvl7pPr>
            <a:lvl8pPr marL="3429000" indent="-228600" eaLnBrk="0" fontAlgn="base" hangingPunct="0">
              <a:lnSpc>
                <a:spcPct val="140000"/>
              </a:lnSpc>
              <a:spcBef>
                <a:spcPct val="10000"/>
              </a:spcBef>
              <a:spcAft>
                <a:spcPct val="0"/>
              </a:spcAft>
              <a:defRPr kumimoji="1" sz="2200">
                <a:solidFill>
                  <a:srgbClr val="4D4D4D"/>
                </a:solidFill>
                <a:latin typeface="Arial" panose="020B0604020202020204" pitchFamily="34" charset="0"/>
                <a:ea typeface="メイリオ" panose="020B0604030504040204" pitchFamily="50" charset="-128"/>
              </a:defRPr>
            </a:lvl8pPr>
            <a:lvl9pPr marL="3886200" indent="-228600" eaLnBrk="0" fontAlgn="base" hangingPunct="0">
              <a:lnSpc>
                <a:spcPct val="140000"/>
              </a:lnSpc>
              <a:spcBef>
                <a:spcPct val="10000"/>
              </a:spcBef>
              <a:spcAft>
                <a:spcPct val="0"/>
              </a:spcAft>
              <a:defRPr kumimoji="1" sz="2200">
                <a:solidFill>
                  <a:srgbClr val="4D4D4D"/>
                </a:solidFill>
                <a:latin typeface="Arial" panose="020B0604020202020204" pitchFamily="34" charset="0"/>
                <a:ea typeface="メイリオ" panose="020B0604030504040204" pitchFamily="50" charset="-128"/>
              </a:defRPr>
            </a:lvl9pPr>
          </a:lstStyle>
          <a:p>
            <a:pPr eaLnBrk="1" hangingPunct="1"/>
            <a:endParaRPr lang="en-US" altLang="ja-JP"/>
          </a:p>
        </p:txBody>
      </p:sp>
    </p:spTree>
  </p:cSld>
  <p:clrMap bg1="lt1" tx1="dk1" bg2="lt2" tx2="dk2" accent1="accent1" accent2="accent2" accent3="accent3" accent4="accent4" accent5="accent5" accent6="accent6" hlink="hlink" folHlink="folHlink"/>
  <p:sldLayoutIdLst>
    <p:sldLayoutId id="2147483667" r:id="rId1"/>
    <p:sldLayoutId id="2147483668" r:id="rId2"/>
    <p:sldLayoutId id="2147483669" r:id="rId3"/>
    <p:sldLayoutId id="2147483670" r:id="rId4"/>
    <p:sldLayoutId id="2147483671" r:id="rId5"/>
    <p:sldLayoutId id="2147483672" r:id="rId6"/>
    <p:sldLayoutId id="2147483673" r:id="rId7"/>
    <p:sldLayoutId id="2147483674" r:id="rId8"/>
    <p:sldLayoutId id="2147483675" r:id="rId9"/>
    <p:sldLayoutId id="2147483676" r:id="rId10"/>
    <p:sldLayoutId id="2147483677" r:id="rId11"/>
  </p:sldLayoutIdLst>
  <p:hf hdr="0" ftr="0" dt="0"/>
  <p:txStyles>
    <p:titleStyle>
      <a:lvl1pPr algn="l" rtl="0" eaLnBrk="0" fontAlgn="base" hangingPunct="0">
        <a:spcBef>
          <a:spcPct val="0"/>
        </a:spcBef>
        <a:spcAft>
          <a:spcPct val="0"/>
        </a:spcAft>
        <a:defRPr kumimoji="1" sz="2200">
          <a:solidFill>
            <a:srgbClr val="FFFFFF"/>
          </a:solidFill>
          <a:latin typeface="+mj-lt"/>
          <a:ea typeface="+mj-ea"/>
          <a:cs typeface="+mj-cs"/>
        </a:defRPr>
      </a:lvl1pPr>
      <a:lvl2pPr algn="l" rtl="0" eaLnBrk="0" fontAlgn="base" hangingPunct="0">
        <a:spcBef>
          <a:spcPct val="0"/>
        </a:spcBef>
        <a:spcAft>
          <a:spcPct val="0"/>
        </a:spcAft>
        <a:defRPr kumimoji="1" sz="2200">
          <a:solidFill>
            <a:srgbClr val="FFFFFF"/>
          </a:solidFill>
          <a:latin typeface="メイリオ" pitchFamily="50" charset="-128"/>
          <a:ea typeface="メイリオ" pitchFamily="50" charset="-128"/>
          <a:cs typeface="ＭＳ Ｐゴシック" pitchFamily="50" charset="-128"/>
        </a:defRPr>
      </a:lvl2pPr>
      <a:lvl3pPr algn="l" rtl="0" eaLnBrk="0" fontAlgn="base" hangingPunct="0">
        <a:spcBef>
          <a:spcPct val="0"/>
        </a:spcBef>
        <a:spcAft>
          <a:spcPct val="0"/>
        </a:spcAft>
        <a:defRPr kumimoji="1" sz="2200">
          <a:solidFill>
            <a:srgbClr val="FFFFFF"/>
          </a:solidFill>
          <a:latin typeface="メイリオ" pitchFamily="50" charset="-128"/>
          <a:ea typeface="メイリオ" pitchFamily="50" charset="-128"/>
          <a:cs typeface="ＭＳ Ｐゴシック" pitchFamily="50" charset="-128"/>
        </a:defRPr>
      </a:lvl3pPr>
      <a:lvl4pPr algn="l" rtl="0" eaLnBrk="0" fontAlgn="base" hangingPunct="0">
        <a:spcBef>
          <a:spcPct val="0"/>
        </a:spcBef>
        <a:spcAft>
          <a:spcPct val="0"/>
        </a:spcAft>
        <a:defRPr kumimoji="1" sz="2200">
          <a:solidFill>
            <a:srgbClr val="FFFFFF"/>
          </a:solidFill>
          <a:latin typeface="メイリオ" pitchFamily="50" charset="-128"/>
          <a:ea typeface="メイリオ" pitchFamily="50" charset="-128"/>
          <a:cs typeface="ＭＳ Ｐゴシック" pitchFamily="50" charset="-128"/>
        </a:defRPr>
      </a:lvl4pPr>
      <a:lvl5pPr algn="l" rtl="0" eaLnBrk="0" fontAlgn="base" hangingPunct="0">
        <a:spcBef>
          <a:spcPct val="0"/>
        </a:spcBef>
        <a:spcAft>
          <a:spcPct val="0"/>
        </a:spcAft>
        <a:defRPr kumimoji="1" sz="2200">
          <a:solidFill>
            <a:srgbClr val="FFFFFF"/>
          </a:solidFill>
          <a:latin typeface="メイリオ" pitchFamily="50" charset="-128"/>
          <a:ea typeface="メイリオ" pitchFamily="50" charset="-128"/>
          <a:cs typeface="ＭＳ Ｐゴシック" pitchFamily="50" charset="-128"/>
        </a:defRPr>
      </a:lvl5pPr>
      <a:lvl6pPr marL="457200" algn="l" rtl="0" fontAlgn="base">
        <a:spcBef>
          <a:spcPct val="0"/>
        </a:spcBef>
        <a:spcAft>
          <a:spcPct val="0"/>
        </a:spcAft>
        <a:defRPr kumimoji="1" sz="2200">
          <a:solidFill>
            <a:srgbClr val="FFFFFF"/>
          </a:solidFill>
          <a:latin typeface="メイリオ" pitchFamily="50" charset="-128"/>
          <a:ea typeface="メイリオ" pitchFamily="50" charset="-128"/>
          <a:cs typeface="ＭＳ Ｐゴシック" pitchFamily="50" charset="-128"/>
        </a:defRPr>
      </a:lvl6pPr>
      <a:lvl7pPr marL="914400" algn="l" rtl="0" fontAlgn="base">
        <a:spcBef>
          <a:spcPct val="0"/>
        </a:spcBef>
        <a:spcAft>
          <a:spcPct val="0"/>
        </a:spcAft>
        <a:defRPr kumimoji="1" sz="2200">
          <a:solidFill>
            <a:srgbClr val="FFFFFF"/>
          </a:solidFill>
          <a:latin typeface="メイリオ" pitchFamily="50" charset="-128"/>
          <a:ea typeface="メイリオ" pitchFamily="50" charset="-128"/>
          <a:cs typeface="ＭＳ Ｐゴシック" pitchFamily="50" charset="-128"/>
        </a:defRPr>
      </a:lvl7pPr>
      <a:lvl8pPr marL="1371600" algn="l" rtl="0" fontAlgn="base">
        <a:spcBef>
          <a:spcPct val="0"/>
        </a:spcBef>
        <a:spcAft>
          <a:spcPct val="0"/>
        </a:spcAft>
        <a:defRPr kumimoji="1" sz="2200">
          <a:solidFill>
            <a:srgbClr val="FFFFFF"/>
          </a:solidFill>
          <a:latin typeface="メイリオ" pitchFamily="50" charset="-128"/>
          <a:ea typeface="メイリオ" pitchFamily="50" charset="-128"/>
          <a:cs typeface="ＭＳ Ｐゴシック" pitchFamily="50" charset="-128"/>
        </a:defRPr>
      </a:lvl8pPr>
      <a:lvl9pPr marL="1828800" algn="l" rtl="0" fontAlgn="base">
        <a:spcBef>
          <a:spcPct val="0"/>
        </a:spcBef>
        <a:spcAft>
          <a:spcPct val="0"/>
        </a:spcAft>
        <a:defRPr kumimoji="1" sz="2200">
          <a:solidFill>
            <a:srgbClr val="FFFFFF"/>
          </a:solidFill>
          <a:latin typeface="メイリオ" pitchFamily="50" charset="-128"/>
          <a:ea typeface="メイリオ" pitchFamily="50" charset="-128"/>
          <a:cs typeface="ＭＳ Ｐゴシック" pitchFamily="50" charset="-128"/>
        </a:defRPr>
      </a:lvl9pPr>
    </p:titleStyle>
    <p:bodyStyle>
      <a:lvl1pPr marL="342900" indent="-342900" algn="l" rtl="0" eaLnBrk="0" fontAlgn="base" hangingPunct="0">
        <a:spcBef>
          <a:spcPct val="20000"/>
        </a:spcBef>
        <a:spcAft>
          <a:spcPct val="0"/>
        </a:spcAft>
        <a:buChar char="•"/>
        <a:defRPr kumimoji="1"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a:solidFill>
            <a:schemeClr val="tx1"/>
          </a:solidFill>
          <a:latin typeface="+mn-lt"/>
          <a:ea typeface="+mn-ea"/>
        </a:defRPr>
      </a:lvl2pPr>
      <a:lvl3pPr marL="1143000" indent="-228600" algn="l" rtl="0" eaLnBrk="0" fontAlgn="base" hangingPunct="0">
        <a:spcBef>
          <a:spcPct val="20000"/>
        </a:spcBef>
        <a:spcAft>
          <a:spcPct val="0"/>
        </a:spcAft>
        <a:buChar char="•"/>
        <a:defRPr kumimoji="1" sz="2400">
          <a:solidFill>
            <a:schemeClr val="tx1"/>
          </a:solidFill>
          <a:latin typeface="+mn-lt"/>
          <a:ea typeface="+mn-ea"/>
        </a:defRPr>
      </a:lvl3pPr>
      <a:lvl4pPr marL="1600200" indent="-228600" algn="l" rtl="0" eaLnBrk="0" fontAlgn="base" hangingPunct="0">
        <a:spcBef>
          <a:spcPct val="20000"/>
        </a:spcBef>
        <a:spcAft>
          <a:spcPct val="0"/>
        </a:spcAft>
        <a:buChar char="–"/>
        <a:defRPr kumimoji="1" sz="2000">
          <a:solidFill>
            <a:schemeClr val="tx1"/>
          </a:solidFill>
          <a:latin typeface="+mn-lt"/>
          <a:ea typeface="+mn-ea"/>
        </a:defRPr>
      </a:lvl4pPr>
      <a:lvl5pPr marL="2057400" indent="-228600" algn="l" rtl="0" eaLnBrk="0" fontAlgn="base" hangingPunct="0">
        <a:spcBef>
          <a:spcPct val="20000"/>
        </a:spcBef>
        <a:spcAft>
          <a:spcPct val="0"/>
        </a:spcAft>
        <a:buChar char="»"/>
        <a:defRPr kumimoji="1" sz="2000">
          <a:solidFill>
            <a:schemeClr val="tx1"/>
          </a:solidFill>
          <a:latin typeface="+mn-lt"/>
          <a:ea typeface="+mn-ea"/>
        </a:defRPr>
      </a:lvl5pPr>
      <a:lvl6pPr marL="2514600" indent="-228600" algn="l" rtl="0" fontAlgn="base">
        <a:spcBef>
          <a:spcPct val="20000"/>
        </a:spcBef>
        <a:spcAft>
          <a:spcPct val="0"/>
        </a:spcAft>
        <a:buChar char="»"/>
        <a:defRPr kumimoji="1" sz="2000">
          <a:solidFill>
            <a:schemeClr val="tx1"/>
          </a:solidFill>
          <a:latin typeface="+mn-lt"/>
          <a:ea typeface="+mn-ea"/>
        </a:defRPr>
      </a:lvl6pPr>
      <a:lvl7pPr marL="2971800" indent="-228600" algn="l" rtl="0" fontAlgn="base">
        <a:spcBef>
          <a:spcPct val="20000"/>
        </a:spcBef>
        <a:spcAft>
          <a:spcPct val="0"/>
        </a:spcAft>
        <a:buChar char="»"/>
        <a:defRPr kumimoji="1" sz="2000">
          <a:solidFill>
            <a:schemeClr val="tx1"/>
          </a:solidFill>
          <a:latin typeface="+mn-lt"/>
          <a:ea typeface="+mn-ea"/>
        </a:defRPr>
      </a:lvl7pPr>
      <a:lvl8pPr marL="3429000" indent="-228600" algn="l" rtl="0" fontAlgn="base">
        <a:spcBef>
          <a:spcPct val="20000"/>
        </a:spcBef>
        <a:spcAft>
          <a:spcPct val="0"/>
        </a:spcAft>
        <a:buChar char="»"/>
        <a:defRPr kumimoji="1" sz="2000">
          <a:solidFill>
            <a:schemeClr val="tx1"/>
          </a:solidFill>
          <a:latin typeface="+mn-lt"/>
          <a:ea typeface="+mn-ea"/>
        </a:defRPr>
      </a:lvl8pPr>
      <a:lvl9pPr marL="3886200" indent="-228600" algn="l" rtl="0" fontAlgn="base">
        <a:spcBef>
          <a:spcPct val="20000"/>
        </a:spcBef>
        <a:spcAft>
          <a:spcPct val="0"/>
        </a:spcAft>
        <a:buChar char="»"/>
        <a:defRPr kumimoji="1" sz="2000">
          <a:solidFill>
            <a:schemeClr val="tx1"/>
          </a:solidFill>
          <a:latin typeface="+mn-lt"/>
          <a:ea typeface="+mn-ea"/>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3075" name="Rectangle 3"/>
          <p:cNvSpPr>
            <a:spLocks noGrp="1" noChangeArrowheads="1"/>
          </p:cNvSpPr>
          <p:nvPr>
            <p:ph type="title"/>
          </p:nvPr>
        </p:nvSpPr>
        <p:spPr bwMode="auto">
          <a:xfrm>
            <a:off x="273050" y="188913"/>
            <a:ext cx="9072563" cy="3952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p>
            <a:pPr lvl="0"/>
            <a:r>
              <a:rPr lang="ja-JP" altLang="en-US"/>
              <a:t>マスタ タイトルの書式設定</a:t>
            </a:r>
          </a:p>
        </p:txBody>
      </p:sp>
      <p:sp>
        <p:nvSpPr>
          <p:cNvPr id="171012" name="Rectangle 4"/>
          <p:cNvSpPr>
            <a:spLocks noGrp="1" noChangeArrowheads="1"/>
          </p:cNvSpPr>
          <p:nvPr>
            <p:ph type="sldNum" sz="quarter" idx="4"/>
          </p:nvPr>
        </p:nvSpPr>
        <p:spPr bwMode="auto">
          <a:xfrm>
            <a:off x="7473950" y="6632575"/>
            <a:ext cx="2311400" cy="180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lvl1pPr algn="r">
              <a:lnSpc>
                <a:spcPct val="100000"/>
              </a:lnSpc>
              <a:spcBef>
                <a:spcPct val="0"/>
              </a:spcBef>
              <a:defRPr kumimoji="0" sz="1000">
                <a:solidFill>
                  <a:schemeClr val="tx1"/>
                </a:solidFill>
                <a:latin typeface="メイリオ" panose="020B0604030504040204" pitchFamily="50" charset="-128"/>
              </a:defRPr>
            </a:lvl1pPr>
          </a:lstStyle>
          <a:p>
            <a:fld id="{87B77519-9A74-458E-8580-BA9D253FD8E0}" type="slidenum">
              <a:rPr lang="en-US" altLang="ja-JP"/>
              <a:pPr/>
              <a:t>‹#›</a:t>
            </a:fld>
            <a:endParaRPr lang="en-US" altLang="ja-JP"/>
          </a:p>
        </p:txBody>
      </p:sp>
      <p:sp>
        <p:nvSpPr>
          <p:cNvPr id="3077" name="Line 5"/>
          <p:cNvSpPr>
            <a:spLocks noChangeShapeType="1"/>
          </p:cNvSpPr>
          <p:nvPr userDrawn="1"/>
        </p:nvSpPr>
        <p:spPr bwMode="auto">
          <a:xfrm>
            <a:off x="0" y="620713"/>
            <a:ext cx="9906000" cy="0"/>
          </a:xfrm>
          <a:prstGeom prst="line">
            <a:avLst/>
          </a:prstGeom>
          <a:noFill/>
          <a:ln w="9525">
            <a:solidFill>
              <a:srgbClr val="EAEAEA"/>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lstStyle/>
          <a:p>
            <a:endParaRPr lang="ja-JP" altLang="en-US"/>
          </a:p>
        </p:txBody>
      </p:sp>
      <p:sp>
        <p:nvSpPr>
          <p:cNvPr id="3078" name="Rectangle 10"/>
          <p:cNvSpPr>
            <a:spLocks noChangeArrowheads="1"/>
          </p:cNvSpPr>
          <p:nvPr userDrawn="1"/>
        </p:nvSpPr>
        <p:spPr bwMode="auto">
          <a:xfrm>
            <a:off x="0" y="639763"/>
            <a:ext cx="9906000" cy="36512"/>
          </a:xfrm>
          <a:prstGeom prst="rect">
            <a:avLst/>
          </a:prstGeom>
          <a:solidFill>
            <a:srgbClr val="EAEAEA"/>
          </a:soli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ctr">
            <a:spAutoFit/>
          </a:bodyPr>
          <a:lstStyle>
            <a:lvl1pPr eaLnBrk="0" hangingPunct="0">
              <a:defRPr kumimoji="1" sz="2200">
                <a:solidFill>
                  <a:srgbClr val="4D4D4D"/>
                </a:solidFill>
                <a:latin typeface="Arial" panose="020B0604020202020204" pitchFamily="34" charset="0"/>
                <a:ea typeface="メイリオ" panose="020B0604030504040204" pitchFamily="50" charset="-128"/>
              </a:defRPr>
            </a:lvl1pPr>
            <a:lvl2pPr marL="742950" indent="-285750" eaLnBrk="0" hangingPunct="0">
              <a:defRPr kumimoji="1" sz="2200">
                <a:solidFill>
                  <a:srgbClr val="4D4D4D"/>
                </a:solidFill>
                <a:latin typeface="Arial" panose="020B0604020202020204" pitchFamily="34" charset="0"/>
                <a:ea typeface="メイリオ" panose="020B0604030504040204" pitchFamily="50" charset="-128"/>
              </a:defRPr>
            </a:lvl2pPr>
            <a:lvl3pPr marL="1143000" indent="-228600" eaLnBrk="0" hangingPunct="0">
              <a:defRPr kumimoji="1" sz="2200">
                <a:solidFill>
                  <a:srgbClr val="4D4D4D"/>
                </a:solidFill>
                <a:latin typeface="Arial" panose="020B0604020202020204" pitchFamily="34" charset="0"/>
                <a:ea typeface="メイリオ" panose="020B0604030504040204" pitchFamily="50" charset="-128"/>
              </a:defRPr>
            </a:lvl3pPr>
            <a:lvl4pPr marL="1600200" indent="-228600" eaLnBrk="0" hangingPunct="0">
              <a:defRPr kumimoji="1" sz="2200">
                <a:solidFill>
                  <a:srgbClr val="4D4D4D"/>
                </a:solidFill>
                <a:latin typeface="Arial" panose="020B0604020202020204" pitchFamily="34" charset="0"/>
                <a:ea typeface="メイリオ" panose="020B0604030504040204" pitchFamily="50" charset="-128"/>
              </a:defRPr>
            </a:lvl4pPr>
            <a:lvl5pPr marL="2057400" indent="-228600" eaLnBrk="0" hangingPunct="0">
              <a:defRPr kumimoji="1" sz="2200">
                <a:solidFill>
                  <a:srgbClr val="4D4D4D"/>
                </a:solidFill>
                <a:latin typeface="Arial" panose="020B0604020202020204" pitchFamily="34" charset="0"/>
                <a:ea typeface="メイリオ" panose="020B0604030504040204" pitchFamily="50" charset="-128"/>
              </a:defRPr>
            </a:lvl5pPr>
            <a:lvl6pPr marL="2514600" indent="-228600" eaLnBrk="0" fontAlgn="base" hangingPunct="0">
              <a:lnSpc>
                <a:spcPct val="140000"/>
              </a:lnSpc>
              <a:spcBef>
                <a:spcPct val="10000"/>
              </a:spcBef>
              <a:spcAft>
                <a:spcPct val="0"/>
              </a:spcAft>
              <a:defRPr kumimoji="1" sz="2200">
                <a:solidFill>
                  <a:srgbClr val="4D4D4D"/>
                </a:solidFill>
                <a:latin typeface="Arial" panose="020B0604020202020204" pitchFamily="34" charset="0"/>
                <a:ea typeface="メイリオ" panose="020B0604030504040204" pitchFamily="50" charset="-128"/>
              </a:defRPr>
            </a:lvl6pPr>
            <a:lvl7pPr marL="2971800" indent="-228600" eaLnBrk="0" fontAlgn="base" hangingPunct="0">
              <a:lnSpc>
                <a:spcPct val="140000"/>
              </a:lnSpc>
              <a:spcBef>
                <a:spcPct val="10000"/>
              </a:spcBef>
              <a:spcAft>
                <a:spcPct val="0"/>
              </a:spcAft>
              <a:defRPr kumimoji="1" sz="2200">
                <a:solidFill>
                  <a:srgbClr val="4D4D4D"/>
                </a:solidFill>
                <a:latin typeface="Arial" panose="020B0604020202020204" pitchFamily="34" charset="0"/>
                <a:ea typeface="メイリオ" panose="020B0604030504040204" pitchFamily="50" charset="-128"/>
              </a:defRPr>
            </a:lvl7pPr>
            <a:lvl8pPr marL="3429000" indent="-228600" eaLnBrk="0" fontAlgn="base" hangingPunct="0">
              <a:lnSpc>
                <a:spcPct val="140000"/>
              </a:lnSpc>
              <a:spcBef>
                <a:spcPct val="10000"/>
              </a:spcBef>
              <a:spcAft>
                <a:spcPct val="0"/>
              </a:spcAft>
              <a:defRPr kumimoji="1" sz="2200">
                <a:solidFill>
                  <a:srgbClr val="4D4D4D"/>
                </a:solidFill>
                <a:latin typeface="Arial" panose="020B0604020202020204" pitchFamily="34" charset="0"/>
                <a:ea typeface="メイリオ" panose="020B0604030504040204" pitchFamily="50" charset="-128"/>
              </a:defRPr>
            </a:lvl8pPr>
            <a:lvl9pPr marL="3886200" indent="-228600" eaLnBrk="0" fontAlgn="base" hangingPunct="0">
              <a:lnSpc>
                <a:spcPct val="140000"/>
              </a:lnSpc>
              <a:spcBef>
                <a:spcPct val="10000"/>
              </a:spcBef>
              <a:spcAft>
                <a:spcPct val="0"/>
              </a:spcAft>
              <a:defRPr kumimoji="1" sz="2200">
                <a:solidFill>
                  <a:srgbClr val="4D4D4D"/>
                </a:solidFill>
                <a:latin typeface="Arial" panose="020B0604020202020204" pitchFamily="34" charset="0"/>
                <a:ea typeface="メイリオ" panose="020B0604030504040204" pitchFamily="50" charset="-128"/>
              </a:defRPr>
            </a:lvl9pPr>
          </a:lstStyle>
          <a:p>
            <a:pPr eaLnBrk="1" hangingPunct="1"/>
            <a:endParaRPr lang="en-US" altLang="ja-JP"/>
          </a:p>
        </p:txBody>
      </p:sp>
    </p:spTree>
  </p:cSld>
  <p:clrMap bg1="lt1" tx1="dk1" bg2="lt2" tx2="dk2" accent1="accent1" accent2="accent2" accent3="accent3" accent4="accent4" accent5="accent5" accent6="accent6" hlink="hlink" folHlink="folHlink"/>
  <p:sldLayoutIdLst>
    <p:sldLayoutId id="2147483678" r:id="rId1"/>
    <p:sldLayoutId id="2147483679" r:id="rId2"/>
    <p:sldLayoutId id="2147483680" r:id="rId3"/>
    <p:sldLayoutId id="2147483681" r:id="rId4"/>
    <p:sldLayoutId id="2147483682" r:id="rId5"/>
    <p:sldLayoutId id="2147483683" r:id="rId6"/>
    <p:sldLayoutId id="2147483684" r:id="rId7"/>
    <p:sldLayoutId id="2147483685" r:id="rId8"/>
    <p:sldLayoutId id="2147483686" r:id="rId9"/>
    <p:sldLayoutId id="2147483687" r:id="rId10"/>
    <p:sldLayoutId id="2147483688" r:id="rId11"/>
    <p:sldLayoutId id="2147483689" r:id="rId12"/>
  </p:sldLayoutIdLst>
  <p:hf hdr="0" ftr="0" dt="0"/>
  <p:txStyles>
    <p:titleStyle>
      <a:lvl1pPr algn="l" rtl="0" eaLnBrk="0" fontAlgn="base" hangingPunct="0">
        <a:spcBef>
          <a:spcPct val="0"/>
        </a:spcBef>
        <a:spcAft>
          <a:spcPct val="0"/>
        </a:spcAft>
        <a:defRPr kumimoji="1" sz="2200">
          <a:solidFill>
            <a:srgbClr val="5F5F5F"/>
          </a:solidFill>
          <a:latin typeface="+mj-lt"/>
          <a:ea typeface="+mj-ea"/>
          <a:cs typeface="+mj-cs"/>
        </a:defRPr>
      </a:lvl1pPr>
      <a:lvl2pPr algn="l" rtl="0" eaLnBrk="0" fontAlgn="base" hangingPunct="0">
        <a:spcBef>
          <a:spcPct val="0"/>
        </a:spcBef>
        <a:spcAft>
          <a:spcPct val="0"/>
        </a:spcAft>
        <a:defRPr kumimoji="1" sz="2200">
          <a:solidFill>
            <a:srgbClr val="5F5F5F"/>
          </a:solidFill>
          <a:latin typeface="メイリオ" pitchFamily="50" charset="-128"/>
          <a:ea typeface="メイリオ" pitchFamily="50" charset="-128"/>
          <a:cs typeface="ＭＳ Ｐゴシック" pitchFamily="50" charset="-128"/>
        </a:defRPr>
      </a:lvl2pPr>
      <a:lvl3pPr algn="l" rtl="0" eaLnBrk="0" fontAlgn="base" hangingPunct="0">
        <a:spcBef>
          <a:spcPct val="0"/>
        </a:spcBef>
        <a:spcAft>
          <a:spcPct val="0"/>
        </a:spcAft>
        <a:defRPr kumimoji="1" sz="2200">
          <a:solidFill>
            <a:srgbClr val="5F5F5F"/>
          </a:solidFill>
          <a:latin typeface="メイリオ" pitchFamily="50" charset="-128"/>
          <a:ea typeface="メイリオ" pitchFamily="50" charset="-128"/>
          <a:cs typeface="ＭＳ Ｐゴシック" pitchFamily="50" charset="-128"/>
        </a:defRPr>
      </a:lvl3pPr>
      <a:lvl4pPr algn="l" rtl="0" eaLnBrk="0" fontAlgn="base" hangingPunct="0">
        <a:spcBef>
          <a:spcPct val="0"/>
        </a:spcBef>
        <a:spcAft>
          <a:spcPct val="0"/>
        </a:spcAft>
        <a:defRPr kumimoji="1" sz="2200">
          <a:solidFill>
            <a:srgbClr val="5F5F5F"/>
          </a:solidFill>
          <a:latin typeface="メイリオ" pitchFamily="50" charset="-128"/>
          <a:ea typeface="メイリオ" pitchFamily="50" charset="-128"/>
          <a:cs typeface="ＭＳ Ｐゴシック" pitchFamily="50" charset="-128"/>
        </a:defRPr>
      </a:lvl4pPr>
      <a:lvl5pPr algn="l" rtl="0" eaLnBrk="0" fontAlgn="base" hangingPunct="0">
        <a:spcBef>
          <a:spcPct val="0"/>
        </a:spcBef>
        <a:spcAft>
          <a:spcPct val="0"/>
        </a:spcAft>
        <a:defRPr kumimoji="1" sz="2200">
          <a:solidFill>
            <a:srgbClr val="5F5F5F"/>
          </a:solidFill>
          <a:latin typeface="メイリオ" pitchFamily="50" charset="-128"/>
          <a:ea typeface="メイリオ" pitchFamily="50" charset="-128"/>
          <a:cs typeface="ＭＳ Ｐゴシック" pitchFamily="50" charset="-128"/>
        </a:defRPr>
      </a:lvl5pPr>
      <a:lvl6pPr marL="457200" algn="l" rtl="0" fontAlgn="base">
        <a:spcBef>
          <a:spcPct val="0"/>
        </a:spcBef>
        <a:spcAft>
          <a:spcPct val="0"/>
        </a:spcAft>
        <a:defRPr kumimoji="1" sz="2200">
          <a:solidFill>
            <a:srgbClr val="5F5F5F"/>
          </a:solidFill>
          <a:latin typeface="メイリオ" pitchFamily="50" charset="-128"/>
          <a:ea typeface="メイリオ" pitchFamily="50" charset="-128"/>
          <a:cs typeface="ＭＳ Ｐゴシック" pitchFamily="50" charset="-128"/>
        </a:defRPr>
      </a:lvl6pPr>
      <a:lvl7pPr marL="914400" algn="l" rtl="0" fontAlgn="base">
        <a:spcBef>
          <a:spcPct val="0"/>
        </a:spcBef>
        <a:spcAft>
          <a:spcPct val="0"/>
        </a:spcAft>
        <a:defRPr kumimoji="1" sz="2200">
          <a:solidFill>
            <a:srgbClr val="5F5F5F"/>
          </a:solidFill>
          <a:latin typeface="メイリオ" pitchFamily="50" charset="-128"/>
          <a:ea typeface="メイリオ" pitchFamily="50" charset="-128"/>
          <a:cs typeface="ＭＳ Ｐゴシック" pitchFamily="50" charset="-128"/>
        </a:defRPr>
      </a:lvl7pPr>
      <a:lvl8pPr marL="1371600" algn="l" rtl="0" fontAlgn="base">
        <a:spcBef>
          <a:spcPct val="0"/>
        </a:spcBef>
        <a:spcAft>
          <a:spcPct val="0"/>
        </a:spcAft>
        <a:defRPr kumimoji="1" sz="2200">
          <a:solidFill>
            <a:srgbClr val="5F5F5F"/>
          </a:solidFill>
          <a:latin typeface="メイリオ" pitchFamily="50" charset="-128"/>
          <a:ea typeface="メイリオ" pitchFamily="50" charset="-128"/>
          <a:cs typeface="ＭＳ Ｐゴシック" pitchFamily="50" charset="-128"/>
        </a:defRPr>
      </a:lvl8pPr>
      <a:lvl9pPr marL="1828800" algn="l" rtl="0" fontAlgn="base">
        <a:spcBef>
          <a:spcPct val="0"/>
        </a:spcBef>
        <a:spcAft>
          <a:spcPct val="0"/>
        </a:spcAft>
        <a:defRPr kumimoji="1" sz="2200">
          <a:solidFill>
            <a:srgbClr val="5F5F5F"/>
          </a:solidFill>
          <a:latin typeface="メイリオ" pitchFamily="50" charset="-128"/>
          <a:ea typeface="メイリオ" pitchFamily="50" charset="-128"/>
          <a:cs typeface="ＭＳ Ｐゴシック" pitchFamily="50" charset="-128"/>
        </a:defRPr>
      </a:lvl9pPr>
    </p:titleStyle>
    <p:bodyStyle>
      <a:lvl1pPr marL="342900" indent="-342900" algn="l" rtl="0" eaLnBrk="0" fontAlgn="base" hangingPunct="0">
        <a:spcBef>
          <a:spcPct val="20000"/>
        </a:spcBef>
        <a:spcAft>
          <a:spcPct val="0"/>
        </a:spcAft>
        <a:buChar char="•"/>
        <a:defRPr kumimoji="1"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a:solidFill>
            <a:schemeClr val="tx1"/>
          </a:solidFill>
          <a:latin typeface="+mn-lt"/>
          <a:ea typeface="+mn-ea"/>
        </a:defRPr>
      </a:lvl2pPr>
      <a:lvl3pPr marL="1143000" indent="-228600" algn="l" rtl="0" eaLnBrk="0" fontAlgn="base" hangingPunct="0">
        <a:spcBef>
          <a:spcPct val="20000"/>
        </a:spcBef>
        <a:spcAft>
          <a:spcPct val="0"/>
        </a:spcAft>
        <a:buChar char="•"/>
        <a:defRPr kumimoji="1" sz="2400">
          <a:solidFill>
            <a:schemeClr val="tx1"/>
          </a:solidFill>
          <a:latin typeface="+mn-lt"/>
          <a:ea typeface="+mn-ea"/>
        </a:defRPr>
      </a:lvl3pPr>
      <a:lvl4pPr marL="1600200" indent="-228600" algn="l" rtl="0" eaLnBrk="0" fontAlgn="base" hangingPunct="0">
        <a:spcBef>
          <a:spcPct val="20000"/>
        </a:spcBef>
        <a:spcAft>
          <a:spcPct val="0"/>
        </a:spcAft>
        <a:buChar char="–"/>
        <a:defRPr kumimoji="1" sz="2000">
          <a:solidFill>
            <a:schemeClr val="tx1"/>
          </a:solidFill>
          <a:latin typeface="+mn-lt"/>
          <a:ea typeface="+mn-ea"/>
        </a:defRPr>
      </a:lvl4pPr>
      <a:lvl5pPr marL="2057400" indent="-228600" algn="l" rtl="0" eaLnBrk="0" fontAlgn="base" hangingPunct="0">
        <a:spcBef>
          <a:spcPct val="20000"/>
        </a:spcBef>
        <a:spcAft>
          <a:spcPct val="0"/>
        </a:spcAft>
        <a:buChar char="»"/>
        <a:defRPr kumimoji="1" sz="2000">
          <a:solidFill>
            <a:schemeClr val="tx1"/>
          </a:solidFill>
          <a:latin typeface="+mn-lt"/>
          <a:ea typeface="+mn-ea"/>
        </a:defRPr>
      </a:lvl5pPr>
      <a:lvl6pPr marL="2514600" indent="-228600" algn="l" rtl="0" fontAlgn="base">
        <a:spcBef>
          <a:spcPct val="20000"/>
        </a:spcBef>
        <a:spcAft>
          <a:spcPct val="0"/>
        </a:spcAft>
        <a:buChar char="»"/>
        <a:defRPr kumimoji="1" sz="2000">
          <a:solidFill>
            <a:schemeClr val="tx1"/>
          </a:solidFill>
          <a:latin typeface="+mn-lt"/>
          <a:ea typeface="+mn-ea"/>
        </a:defRPr>
      </a:lvl6pPr>
      <a:lvl7pPr marL="2971800" indent="-228600" algn="l" rtl="0" fontAlgn="base">
        <a:spcBef>
          <a:spcPct val="20000"/>
        </a:spcBef>
        <a:spcAft>
          <a:spcPct val="0"/>
        </a:spcAft>
        <a:buChar char="»"/>
        <a:defRPr kumimoji="1" sz="2000">
          <a:solidFill>
            <a:schemeClr val="tx1"/>
          </a:solidFill>
          <a:latin typeface="+mn-lt"/>
          <a:ea typeface="+mn-ea"/>
        </a:defRPr>
      </a:lvl7pPr>
      <a:lvl8pPr marL="3429000" indent="-228600" algn="l" rtl="0" fontAlgn="base">
        <a:spcBef>
          <a:spcPct val="20000"/>
        </a:spcBef>
        <a:spcAft>
          <a:spcPct val="0"/>
        </a:spcAft>
        <a:buChar char="»"/>
        <a:defRPr kumimoji="1" sz="2000">
          <a:solidFill>
            <a:schemeClr val="tx1"/>
          </a:solidFill>
          <a:latin typeface="+mn-lt"/>
          <a:ea typeface="+mn-ea"/>
        </a:defRPr>
      </a:lvl8pPr>
      <a:lvl9pPr marL="3886200" indent="-228600" algn="l" rtl="0" fontAlgn="base">
        <a:spcBef>
          <a:spcPct val="20000"/>
        </a:spcBef>
        <a:spcAft>
          <a:spcPct val="0"/>
        </a:spcAft>
        <a:buChar char="»"/>
        <a:defRPr kumimoji="1" sz="2000">
          <a:solidFill>
            <a:schemeClr val="tx1"/>
          </a:solidFill>
          <a:latin typeface="+mn-lt"/>
          <a:ea typeface="+mn-ea"/>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bwMode="auto">
          <a:xfrm>
            <a:off x="273050" y="188913"/>
            <a:ext cx="9072563" cy="3952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p>
            <a:pPr lvl="0"/>
            <a:r>
              <a:rPr lang="ja-JP" altLang="en-US"/>
              <a:t>マスタ タイトルの書式設定</a:t>
            </a:r>
          </a:p>
        </p:txBody>
      </p:sp>
      <p:sp>
        <p:nvSpPr>
          <p:cNvPr id="35843" name="Rectangle 3"/>
          <p:cNvSpPr>
            <a:spLocks noGrp="1" noChangeArrowheads="1"/>
          </p:cNvSpPr>
          <p:nvPr>
            <p:ph type="sldNum" sz="quarter" idx="4"/>
          </p:nvPr>
        </p:nvSpPr>
        <p:spPr bwMode="auto">
          <a:xfrm>
            <a:off x="7473950" y="6632575"/>
            <a:ext cx="2311400" cy="180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lvl1pPr algn="r">
              <a:lnSpc>
                <a:spcPct val="100000"/>
              </a:lnSpc>
              <a:spcBef>
                <a:spcPct val="0"/>
              </a:spcBef>
              <a:defRPr kumimoji="0" sz="1000">
                <a:solidFill>
                  <a:schemeClr val="tx1"/>
                </a:solidFill>
                <a:latin typeface="メイリオ" panose="020B0604030504040204" pitchFamily="50" charset="-128"/>
              </a:defRPr>
            </a:lvl1pPr>
          </a:lstStyle>
          <a:p>
            <a:fld id="{34B95594-0B9A-43EF-A624-26FE99968848}" type="slidenum">
              <a:rPr lang="en-US" altLang="ja-JP"/>
              <a:pPr/>
              <a:t>‹#›</a:t>
            </a:fld>
            <a:endParaRPr lang="en-US" altLang="ja-JP"/>
          </a:p>
        </p:txBody>
      </p:sp>
    </p:spTree>
  </p:cSld>
  <p:clrMap bg1="lt1" tx1="dk1" bg2="lt2" tx2="dk2" accent1="accent1" accent2="accent2" accent3="accent3" accent4="accent4" accent5="accent5" accent6="accent6" hlink="hlink" folHlink="folHlink"/>
  <p:sldLayoutIdLst>
    <p:sldLayoutId id="2147483690" r:id="rId1"/>
    <p:sldLayoutId id="2147483691" r:id="rId2"/>
    <p:sldLayoutId id="2147483692" r:id="rId3"/>
    <p:sldLayoutId id="2147483693" r:id="rId4"/>
    <p:sldLayoutId id="2147483694" r:id="rId5"/>
    <p:sldLayoutId id="2147483695" r:id="rId6"/>
    <p:sldLayoutId id="2147483696" r:id="rId7"/>
    <p:sldLayoutId id="2147483697" r:id="rId8"/>
    <p:sldLayoutId id="2147483698" r:id="rId9"/>
    <p:sldLayoutId id="2147483699" r:id="rId10"/>
    <p:sldLayoutId id="2147483700" r:id="rId11"/>
  </p:sldLayoutIdLst>
  <p:hf hdr="0" ftr="0" dt="0"/>
  <p:txStyles>
    <p:titleStyle>
      <a:lvl1pPr algn="l" rtl="0" eaLnBrk="0" fontAlgn="base" hangingPunct="0">
        <a:spcBef>
          <a:spcPct val="0"/>
        </a:spcBef>
        <a:spcAft>
          <a:spcPct val="0"/>
        </a:spcAft>
        <a:defRPr kumimoji="1" sz="2200">
          <a:solidFill>
            <a:srgbClr val="5F5F5F"/>
          </a:solidFill>
          <a:latin typeface="+mj-lt"/>
          <a:ea typeface="+mj-ea"/>
          <a:cs typeface="+mj-cs"/>
        </a:defRPr>
      </a:lvl1pPr>
      <a:lvl2pPr algn="l" rtl="0" eaLnBrk="0" fontAlgn="base" hangingPunct="0">
        <a:spcBef>
          <a:spcPct val="0"/>
        </a:spcBef>
        <a:spcAft>
          <a:spcPct val="0"/>
        </a:spcAft>
        <a:defRPr kumimoji="1" sz="2200">
          <a:solidFill>
            <a:srgbClr val="5F5F5F"/>
          </a:solidFill>
          <a:latin typeface="メイリオ" pitchFamily="50" charset="-128"/>
          <a:ea typeface="メイリオ" pitchFamily="50" charset="-128"/>
          <a:cs typeface="ＭＳ Ｐゴシック" pitchFamily="50" charset="-128"/>
        </a:defRPr>
      </a:lvl2pPr>
      <a:lvl3pPr algn="l" rtl="0" eaLnBrk="0" fontAlgn="base" hangingPunct="0">
        <a:spcBef>
          <a:spcPct val="0"/>
        </a:spcBef>
        <a:spcAft>
          <a:spcPct val="0"/>
        </a:spcAft>
        <a:defRPr kumimoji="1" sz="2200">
          <a:solidFill>
            <a:srgbClr val="5F5F5F"/>
          </a:solidFill>
          <a:latin typeface="メイリオ" pitchFamily="50" charset="-128"/>
          <a:ea typeface="メイリオ" pitchFamily="50" charset="-128"/>
          <a:cs typeface="ＭＳ Ｐゴシック" pitchFamily="50" charset="-128"/>
        </a:defRPr>
      </a:lvl3pPr>
      <a:lvl4pPr algn="l" rtl="0" eaLnBrk="0" fontAlgn="base" hangingPunct="0">
        <a:spcBef>
          <a:spcPct val="0"/>
        </a:spcBef>
        <a:spcAft>
          <a:spcPct val="0"/>
        </a:spcAft>
        <a:defRPr kumimoji="1" sz="2200">
          <a:solidFill>
            <a:srgbClr val="5F5F5F"/>
          </a:solidFill>
          <a:latin typeface="メイリオ" pitchFamily="50" charset="-128"/>
          <a:ea typeface="メイリオ" pitchFamily="50" charset="-128"/>
          <a:cs typeface="ＭＳ Ｐゴシック" pitchFamily="50" charset="-128"/>
        </a:defRPr>
      </a:lvl4pPr>
      <a:lvl5pPr algn="l" rtl="0" eaLnBrk="0" fontAlgn="base" hangingPunct="0">
        <a:spcBef>
          <a:spcPct val="0"/>
        </a:spcBef>
        <a:spcAft>
          <a:spcPct val="0"/>
        </a:spcAft>
        <a:defRPr kumimoji="1" sz="2200">
          <a:solidFill>
            <a:srgbClr val="5F5F5F"/>
          </a:solidFill>
          <a:latin typeface="メイリオ" pitchFamily="50" charset="-128"/>
          <a:ea typeface="メイリオ" pitchFamily="50" charset="-128"/>
          <a:cs typeface="ＭＳ Ｐゴシック" pitchFamily="50" charset="-128"/>
        </a:defRPr>
      </a:lvl5pPr>
      <a:lvl6pPr marL="457200" algn="l" rtl="0" fontAlgn="base">
        <a:spcBef>
          <a:spcPct val="0"/>
        </a:spcBef>
        <a:spcAft>
          <a:spcPct val="0"/>
        </a:spcAft>
        <a:defRPr kumimoji="1" sz="2200">
          <a:solidFill>
            <a:srgbClr val="5F5F5F"/>
          </a:solidFill>
          <a:latin typeface="メイリオ" pitchFamily="50" charset="-128"/>
          <a:ea typeface="メイリオ" pitchFamily="50" charset="-128"/>
          <a:cs typeface="ＭＳ Ｐゴシック" pitchFamily="50" charset="-128"/>
        </a:defRPr>
      </a:lvl6pPr>
      <a:lvl7pPr marL="914400" algn="l" rtl="0" fontAlgn="base">
        <a:spcBef>
          <a:spcPct val="0"/>
        </a:spcBef>
        <a:spcAft>
          <a:spcPct val="0"/>
        </a:spcAft>
        <a:defRPr kumimoji="1" sz="2200">
          <a:solidFill>
            <a:srgbClr val="5F5F5F"/>
          </a:solidFill>
          <a:latin typeface="メイリオ" pitchFamily="50" charset="-128"/>
          <a:ea typeface="メイリオ" pitchFamily="50" charset="-128"/>
          <a:cs typeface="ＭＳ Ｐゴシック" pitchFamily="50" charset="-128"/>
        </a:defRPr>
      </a:lvl7pPr>
      <a:lvl8pPr marL="1371600" algn="l" rtl="0" fontAlgn="base">
        <a:spcBef>
          <a:spcPct val="0"/>
        </a:spcBef>
        <a:spcAft>
          <a:spcPct val="0"/>
        </a:spcAft>
        <a:defRPr kumimoji="1" sz="2200">
          <a:solidFill>
            <a:srgbClr val="5F5F5F"/>
          </a:solidFill>
          <a:latin typeface="メイリオ" pitchFamily="50" charset="-128"/>
          <a:ea typeface="メイリオ" pitchFamily="50" charset="-128"/>
          <a:cs typeface="ＭＳ Ｐゴシック" pitchFamily="50" charset="-128"/>
        </a:defRPr>
      </a:lvl8pPr>
      <a:lvl9pPr marL="1828800" algn="l" rtl="0" fontAlgn="base">
        <a:spcBef>
          <a:spcPct val="0"/>
        </a:spcBef>
        <a:spcAft>
          <a:spcPct val="0"/>
        </a:spcAft>
        <a:defRPr kumimoji="1" sz="2200">
          <a:solidFill>
            <a:srgbClr val="5F5F5F"/>
          </a:solidFill>
          <a:latin typeface="メイリオ" pitchFamily="50" charset="-128"/>
          <a:ea typeface="メイリオ" pitchFamily="50" charset="-128"/>
          <a:cs typeface="ＭＳ Ｐゴシック" pitchFamily="50" charset="-128"/>
        </a:defRPr>
      </a:lvl9pPr>
    </p:titleStyle>
    <p:bodyStyle>
      <a:lvl1pPr marL="342900" indent="-342900" algn="l" rtl="0" eaLnBrk="0" fontAlgn="base" hangingPunct="0">
        <a:spcBef>
          <a:spcPct val="20000"/>
        </a:spcBef>
        <a:spcAft>
          <a:spcPct val="0"/>
        </a:spcAft>
        <a:buChar char="•"/>
        <a:defRPr kumimoji="1"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a:solidFill>
            <a:schemeClr val="tx1"/>
          </a:solidFill>
          <a:latin typeface="+mn-lt"/>
          <a:ea typeface="+mn-ea"/>
        </a:defRPr>
      </a:lvl2pPr>
      <a:lvl3pPr marL="1143000" indent="-228600" algn="l" rtl="0" eaLnBrk="0" fontAlgn="base" hangingPunct="0">
        <a:spcBef>
          <a:spcPct val="20000"/>
        </a:spcBef>
        <a:spcAft>
          <a:spcPct val="0"/>
        </a:spcAft>
        <a:buChar char="•"/>
        <a:defRPr kumimoji="1" sz="2400">
          <a:solidFill>
            <a:schemeClr val="tx1"/>
          </a:solidFill>
          <a:latin typeface="+mn-lt"/>
          <a:ea typeface="+mn-ea"/>
        </a:defRPr>
      </a:lvl3pPr>
      <a:lvl4pPr marL="1600200" indent="-228600" algn="l" rtl="0" eaLnBrk="0" fontAlgn="base" hangingPunct="0">
        <a:spcBef>
          <a:spcPct val="20000"/>
        </a:spcBef>
        <a:spcAft>
          <a:spcPct val="0"/>
        </a:spcAft>
        <a:buChar char="–"/>
        <a:defRPr kumimoji="1" sz="2000">
          <a:solidFill>
            <a:schemeClr val="tx1"/>
          </a:solidFill>
          <a:latin typeface="+mn-lt"/>
          <a:ea typeface="+mn-ea"/>
        </a:defRPr>
      </a:lvl4pPr>
      <a:lvl5pPr marL="2057400" indent="-228600" algn="l" rtl="0" eaLnBrk="0" fontAlgn="base" hangingPunct="0">
        <a:spcBef>
          <a:spcPct val="20000"/>
        </a:spcBef>
        <a:spcAft>
          <a:spcPct val="0"/>
        </a:spcAft>
        <a:buChar char="»"/>
        <a:defRPr kumimoji="1" sz="2000">
          <a:solidFill>
            <a:schemeClr val="tx1"/>
          </a:solidFill>
          <a:latin typeface="+mn-lt"/>
          <a:ea typeface="+mn-ea"/>
        </a:defRPr>
      </a:lvl5pPr>
      <a:lvl6pPr marL="2514600" indent="-228600" algn="l" rtl="0" fontAlgn="base">
        <a:spcBef>
          <a:spcPct val="20000"/>
        </a:spcBef>
        <a:spcAft>
          <a:spcPct val="0"/>
        </a:spcAft>
        <a:buChar char="»"/>
        <a:defRPr kumimoji="1" sz="2000">
          <a:solidFill>
            <a:schemeClr val="tx1"/>
          </a:solidFill>
          <a:latin typeface="+mn-lt"/>
          <a:ea typeface="+mn-ea"/>
        </a:defRPr>
      </a:lvl6pPr>
      <a:lvl7pPr marL="2971800" indent="-228600" algn="l" rtl="0" fontAlgn="base">
        <a:spcBef>
          <a:spcPct val="20000"/>
        </a:spcBef>
        <a:spcAft>
          <a:spcPct val="0"/>
        </a:spcAft>
        <a:buChar char="»"/>
        <a:defRPr kumimoji="1" sz="2000">
          <a:solidFill>
            <a:schemeClr val="tx1"/>
          </a:solidFill>
          <a:latin typeface="+mn-lt"/>
          <a:ea typeface="+mn-ea"/>
        </a:defRPr>
      </a:lvl7pPr>
      <a:lvl8pPr marL="3429000" indent="-228600" algn="l" rtl="0" fontAlgn="base">
        <a:spcBef>
          <a:spcPct val="20000"/>
        </a:spcBef>
        <a:spcAft>
          <a:spcPct val="0"/>
        </a:spcAft>
        <a:buChar char="»"/>
        <a:defRPr kumimoji="1" sz="2000">
          <a:solidFill>
            <a:schemeClr val="tx1"/>
          </a:solidFill>
          <a:latin typeface="+mn-lt"/>
          <a:ea typeface="+mn-ea"/>
        </a:defRPr>
      </a:lvl8pPr>
      <a:lvl9pPr marL="3886200" indent="-228600" algn="l" rtl="0" fontAlgn="base">
        <a:spcBef>
          <a:spcPct val="20000"/>
        </a:spcBef>
        <a:spcAft>
          <a:spcPct val="0"/>
        </a:spcAft>
        <a:buChar char="»"/>
        <a:defRPr kumimoji="1" sz="2000">
          <a:solidFill>
            <a:schemeClr val="tx1"/>
          </a:solidFill>
          <a:latin typeface="+mn-lt"/>
          <a:ea typeface="+mn-ea"/>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701" r:id="rId1"/>
    <p:sldLayoutId id="2147483702" r:id="rId2"/>
    <p:sldLayoutId id="2147483703" r:id="rId3"/>
    <p:sldLayoutId id="2147483704" r:id="rId4"/>
    <p:sldLayoutId id="2147483705" r:id="rId5"/>
    <p:sldLayoutId id="2147483706" r:id="rId6"/>
    <p:sldLayoutId id="2147483707" r:id="rId7"/>
    <p:sldLayoutId id="2147483708" r:id="rId8"/>
    <p:sldLayoutId id="2147483709" r:id="rId9"/>
    <p:sldLayoutId id="2147483710" r:id="rId10"/>
    <p:sldLayoutId id="2147483711" r:id="rId11"/>
  </p:sldLayoutIdLst>
  <p:hf hdr="0" ftr="0" dt="0"/>
  <p:txStyles>
    <p:titleStyle>
      <a:lvl1pPr algn="l" rtl="0" eaLnBrk="0" fontAlgn="base" hangingPunct="0">
        <a:spcBef>
          <a:spcPct val="0"/>
        </a:spcBef>
        <a:spcAft>
          <a:spcPct val="0"/>
        </a:spcAft>
        <a:defRPr kumimoji="1" sz="2200" b="1">
          <a:solidFill>
            <a:srgbClr val="5F5F5F"/>
          </a:solidFill>
          <a:latin typeface="+mj-lt"/>
          <a:ea typeface="+mj-ea"/>
          <a:cs typeface="+mj-cs"/>
        </a:defRPr>
      </a:lvl1pPr>
      <a:lvl2pPr algn="l" rtl="0" eaLnBrk="0" fontAlgn="base" hangingPunct="0">
        <a:spcBef>
          <a:spcPct val="0"/>
        </a:spcBef>
        <a:spcAft>
          <a:spcPct val="0"/>
        </a:spcAft>
        <a:defRPr kumimoji="1" sz="2200" b="1">
          <a:solidFill>
            <a:srgbClr val="5F5F5F"/>
          </a:solidFill>
          <a:latin typeface="メイリオ" pitchFamily="50" charset="-128"/>
          <a:ea typeface="ＭＳ Ｐゴシック" pitchFamily="50" charset="-128"/>
        </a:defRPr>
      </a:lvl2pPr>
      <a:lvl3pPr algn="l" rtl="0" eaLnBrk="0" fontAlgn="base" hangingPunct="0">
        <a:spcBef>
          <a:spcPct val="0"/>
        </a:spcBef>
        <a:spcAft>
          <a:spcPct val="0"/>
        </a:spcAft>
        <a:defRPr kumimoji="1" sz="2200" b="1">
          <a:solidFill>
            <a:srgbClr val="5F5F5F"/>
          </a:solidFill>
          <a:latin typeface="メイリオ" pitchFamily="50" charset="-128"/>
          <a:ea typeface="ＭＳ Ｐゴシック" pitchFamily="50" charset="-128"/>
        </a:defRPr>
      </a:lvl3pPr>
      <a:lvl4pPr algn="l" rtl="0" eaLnBrk="0" fontAlgn="base" hangingPunct="0">
        <a:spcBef>
          <a:spcPct val="0"/>
        </a:spcBef>
        <a:spcAft>
          <a:spcPct val="0"/>
        </a:spcAft>
        <a:defRPr kumimoji="1" sz="2200" b="1">
          <a:solidFill>
            <a:srgbClr val="5F5F5F"/>
          </a:solidFill>
          <a:latin typeface="メイリオ" pitchFamily="50" charset="-128"/>
          <a:ea typeface="ＭＳ Ｐゴシック" pitchFamily="50" charset="-128"/>
        </a:defRPr>
      </a:lvl4pPr>
      <a:lvl5pPr algn="l" rtl="0" eaLnBrk="0" fontAlgn="base" hangingPunct="0">
        <a:spcBef>
          <a:spcPct val="0"/>
        </a:spcBef>
        <a:spcAft>
          <a:spcPct val="0"/>
        </a:spcAft>
        <a:defRPr kumimoji="1" sz="2200" b="1">
          <a:solidFill>
            <a:srgbClr val="5F5F5F"/>
          </a:solidFill>
          <a:latin typeface="メイリオ" pitchFamily="50" charset="-128"/>
          <a:ea typeface="ＭＳ Ｐゴシック" pitchFamily="50" charset="-128"/>
        </a:defRPr>
      </a:lvl5pPr>
      <a:lvl6pPr marL="457200" algn="l" rtl="0" fontAlgn="base">
        <a:spcBef>
          <a:spcPct val="0"/>
        </a:spcBef>
        <a:spcAft>
          <a:spcPct val="0"/>
        </a:spcAft>
        <a:defRPr kumimoji="1" sz="2200" b="1">
          <a:solidFill>
            <a:srgbClr val="5F5F5F"/>
          </a:solidFill>
          <a:latin typeface="メイリオ" pitchFamily="50" charset="-128"/>
          <a:ea typeface="ＭＳ Ｐゴシック" pitchFamily="50" charset="-128"/>
        </a:defRPr>
      </a:lvl6pPr>
      <a:lvl7pPr marL="914400" algn="l" rtl="0" fontAlgn="base">
        <a:spcBef>
          <a:spcPct val="0"/>
        </a:spcBef>
        <a:spcAft>
          <a:spcPct val="0"/>
        </a:spcAft>
        <a:defRPr kumimoji="1" sz="2200" b="1">
          <a:solidFill>
            <a:srgbClr val="5F5F5F"/>
          </a:solidFill>
          <a:latin typeface="メイリオ" pitchFamily="50" charset="-128"/>
          <a:ea typeface="ＭＳ Ｐゴシック" pitchFamily="50" charset="-128"/>
        </a:defRPr>
      </a:lvl7pPr>
      <a:lvl8pPr marL="1371600" algn="l" rtl="0" fontAlgn="base">
        <a:spcBef>
          <a:spcPct val="0"/>
        </a:spcBef>
        <a:spcAft>
          <a:spcPct val="0"/>
        </a:spcAft>
        <a:defRPr kumimoji="1" sz="2200" b="1">
          <a:solidFill>
            <a:srgbClr val="5F5F5F"/>
          </a:solidFill>
          <a:latin typeface="メイリオ" pitchFamily="50" charset="-128"/>
          <a:ea typeface="ＭＳ Ｐゴシック" pitchFamily="50" charset="-128"/>
        </a:defRPr>
      </a:lvl8pPr>
      <a:lvl9pPr marL="1828800" algn="l" rtl="0" fontAlgn="base">
        <a:spcBef>
          <a:spcPct val="0"/>
        </a:spcBef>
        <a:spcAft>
          <a:spcPct val="0"/>
        </a:spcAft>
        <a:defRPr kumimoji="1" sz="2200" b="1">
          <a:solidFill>
            <a:srgbClr val="5F5F5F"/>
          </a:solidFill>
          <a:latin typeface="メイリオ" pitchFamily="50" charset="-128"/>
          <a:ea typeface="ＭＳ Ｐゴシック" pitchFamily="50" charset="-128"/>
        </a:defRPr>
      </a:lvl9pPr>
    </p:titleStyle>
    <p:bodyStyle>
      <a:lvl1pPr marL="342900" indent="-342900" algn="l" rtl="0" eaLnBrk="0" fontAlgn="base" hangingPunct="0">
        <a:spcBef>
          <a:spcPct val="20000"/>
        </a:spcBef>
        <a:spcAft>
          <a:spcPct val="0"/>
        </a:spcAft>
        <a:buChar char="•"/>
        <a:defRPr kumimoji="1"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a:solidFill>
            <a:schemeClr val="tx1"/>
          </a:solidFill>
          <a:latin typeface="+mn-lt"/>
          <a:ea typeface="+mn-ea"/>
        </a:defRPr>
      </a:lvl2pPr>
      <a:lvl3pPr marL="1143000" indent="-228600" algn="l" rtl="0" eaLnBrk="0" fontAlgn="base" hangingPunct="0">
        <a:spcBef>
          <a:spcPct val="20000"/>
        </a:spcBef>
        <a:spcAft>
          <a:spcPct val="0"/>
        </a:spcAft>
        <a:buChar char="•"/>
        <a:defRPr kumimoji="1" sz="2400">
          <a:solidFill>
            <a:schemeClr val="tx1"/>
          </a:solidFill>
          <a:latin typeface="+mn-lt"/>
          <a:ea typeface="+mn-ea"/>
        </a:defRPr>
      </a:lvl3pPr>
      <a:lvl4pPr marL="1600200" indent="-228600" algn="l" rtl="0" eaLnBrk="0" fontAlgn="base" hangingPunct="0">
        <a:spcBef>
          <a:spcPct val="20000"/>
        </a:spcBef>
        <a:spcAft>
          <a:spcPct val="0"/>
        </a:spcAft>
        <a:buChar char="–"/>
        <a:defRPr kumimoji="1" sz="2000">
          <a:solidFill>
            <a:schemeClr val="tx1"/>
          </a:solidFill>
          <a:latin typeface="+mn-lt"/>
          <a:ea typeface="+mn-ea"/>
        </a:defRPr>
      </a:lvl4pPr>
      <a:lvl5pPr marL="2057400" indent="-228600" algn="l" rtl="0" eaLnBrk="0" fontAlgn="base" hangingPunct="0">
        <a:spcBef>
          <a:spcPct val="20000"/>
        </a:spcBef>
        <a:spcAft>
          <a:spcPct val="0"/>
        </a:spcAft>
        <a:buChar char="»"/>
        <a:defRPr kumimoji="1" sz="2000">
          <a:solidFill>
            <a:schemeClr val="tx1"/>
          </a:solidFill>
          <a:latin typeface="+mn-lt"/>
          <a:ea typeface="+mn-ea"/>
        </a:defRPr>
      </a:lvl5pPr>
      <a:lvl6pPr marL="2514600" indent="-228600" algn="l" rtl="0" fontAlgn="base">
        <a:spcBef>
          <a:spcPct val="20000"/>
        </a:spcBef>
        <a:spcAft>
          <a:spcPct val="0"/>
        </a:spcAft>
        <a:buChar char="»"/>
        <a:defRPr kumimoji="1" sz="2000">
          <a:solidFill>
            <a:schemeClr val="tx1"/>
          </a:solidFill>
          <a:latin typeface="+mn-lt"/>
          <a:ea typeface="+mn-ea"/>
        </a:defRPr>
      </a:lvl6pPr>
      <a:lvl7pPr marL="2971800" indent="-228600" algn="l" rtl="0" fontAlgn="base">
        <a:spcBef>
          <a:spcPct val="20000"/>
        </a:spcBef>
        <a:spcAft>
          <a:spcPct val="0"/>
        </a:spcAft>
        <a:buChar char="»"/>
        <a:defRPr kumimoji="1" sz="2000">
          <a:solidFill>
            <a:schemeClr val="tx1"/>
          </a:solidFill>
          <a:latin typeface="+mn-lt"/>
          <a:ea typeface="+mn-ea"/>
        </a:defRPr>
      </a:lvl7pPr>
      <a:lvl8pPr marL="3429000" indent="-228600" algn="l" rtl="0" fontAlgn="base">
        <a:spcBef>
          <a:spcPct val="20000"/>
        </a:spcBef>
        <a:spcAft>
          <a:spcPct val="0"/>
        </a:spcAft>
        <a:buChar char="»"/>
        <a:defRPr kumimoji="1" sz="2000">
          <a:solidFill>
            <a:schemeClr val="tx1"/>
          </a:solidFill>
          <a:latin typeface="+mn-lt"/>
          <a:ea typeface="+mn-ea"/>
        </a:defRPr>
      </a:lvl8pPr>
      <a:lvl9pPr marL="3886200" indent="-228600" algn="l" rtl="0" fontAlgn="base">
        <a:spcBef>
          <a:spcPct val="20000"/>
        </a:spcBef>
        <a:spcAft>
          <a:spcPct val="0"/>
        </a:spcAft>
        <a:buChar char="»"/>
        <a:defRPr kumimoji="1" sz="2000">
          <a:solidFill>
            <a:schemeClr val="tx1"/>
          </a:solidFill>
          <a:latin typeface="+mn-lt"/>
          <a:ea typeface="+mn-ea"/>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5122" name="Rectangle 6"/>
          <p:cNvSpPr>
            <a:spLocks noChangeArrowheads="1"/>
          </p:cNvSpPr>
          <p:nvPr userDrawn="1"/>
        </p:nvSpPr>
        <p:spPr bwMode="auto">
          <a:xfrm>
            <a:off x="0" y="0"/>
            <a:ext cx="9906000" cy="620713"/>
          </a:xfrm>
          <a:prstGeom prst="rect">
            <a:avLst/>
          </a:prstGeom>
          <a:solidFill>
            <a:srgbClr val="777777"/>
          </a:soli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ctr">
            <a:spAutoFit/>
          </a:bodyPr>
          <a:lstStyle>
            <a:lvl1pPr eaLnBrk="0" hangingPunct="0">
              <a:defRPr kumimoji="1" sz="2200">
                <a:solidFill>
                  <a:srgbClr val="4D4D4D"/>
                </a:solidFill>
                <a:latin typeface="Arial" panose="020B0604020202020204" pitchFamily="34" charset="0"/>
                <a:ea typeface="メイリオ" panose="020B0604030504040204" pitchFamily="50" charset="-128"/>
              </a:defRPr>
            </a:lvl1pPr>
            <a:lvl2pPr marL="742950" indent="-285750" eaLnBrk="0" hangingPunct="0">
              <a:defRPr kumimoji="1" sz="2200">
                <a:solidFill>
                  <a:srgbClr val="4D4D4D"/>
                </a:solidFill>
                <a:latin typeface="Arial" panose="020B0604020202020204" pitchFamily="34" charset="0"/>
                <a:ea typeface="メイリオ" panose="020B0604030504040204" pitchFamily="50" charset="-128"/>
              </a:defRPr>
            </a:lvl2pPr>
            <a:lvl3pPr marL="1143000" indent="-228600" eaLnBrk="0" hangingPunct="0">
              <a:defRPr kumimoji="1" sz="2200">
                <a:solidFill>
                  <a:srgbClr val="4D4D4D"/>
                </a:solidFill>
                <a:latin typeface="Arial" panose="020B0604020202020204" pitchFamily="34" charset="0"/>
                <a:ea typeface="メイリオ" panose="020B0604030504040204" pitchFamily="50" charset="-128"/>
              </a:defRPr>
            </a:lvl3pPr>
            <a:lvl4pPr marL="1600200" indent="-228600" eaLnBrk="0" hangingPunct="0">
              <a:defRPr kumimoji="1" sz="2200">
                <a:solidFill>
                  <a:srgbClr val="4D4D4D"/>
                </a:solidFill>
                <a:latin typeface="Arial" panose="020B0604020202020204" pitchFamily="34" charset="0"/>
                <a:ea typeface="メイリオ" panose="020B0604030504040204" pitchFamily="50" charset="-128"/>
              </a:defRPr>
            </a:lvl4pPr>
            <a:lvl5pPr marL="2057400" indent="-228600" eaLnBrk="0" hangingPunct="0">
              <a:defRPr kumimoji="1" sz="2200">
                <a:solidFill>
                  <a:srgbClr val="4D4D4D"/>
                </a:solidFill>
                <a:latin typeface="Arial" panose="020B0604020202020204" pitchFamily="34" charset="0"/>
                <a:ea typeface="メイリオ" panose="020B0604030504040204" pitchFamily="50" charset="-128"/>
              </a:defRPr>
            </a:lvl5pPr>
            <a:lvl6pPr marL="2514600" indent="-228600" eaLnBrk="0" fontAlgn="base" hangingPunct="0">
              <a:lnSpc>
                <a:spcPct val="140000"/>
              </a:lnSpc>
              <a:spcBef>
                <a:spcPct val="10000"/>
              </a:spcBef>
              <a:spcAft>
                <a:spcPct val="0"/>
              </a:spcAft>
              <a:defRPr kumimoji="1" sz="2200">
                <a:solidFill>
                  <a:srgbClr val="4D4D4D"/>
                </a:solidFill>
                <a:latin typeface="Arial" panose="020B0604020202020204" pitchFamily="34" charset="0"/>
                <a:ea typeface="メイリオ" panose="020B0604030504040204" pitchFamily="50" charset="-128"/>
              </a:defRPr>
            </a:lvl6pPr>
            <a:lvl7pPr marL="2971800" indent="-228600" eaLnBrk="0" fontAlgn="base" hangingPunct="0">
              <a:lnSpc>
                <a:spcPct val="140000"/>
              </a:lnSpc>
              <a:spcBef>
                <a:spcPct val="10000"/>
              </a:spcBef>
              <a:spcAft>
                <a:spcPct val="0"/>
              </a:spcAft>
              <a:defRPr kumimoji="1" sz="2200">
                <a:solidFill>
                  <a:srgbClr val="4D4D4D"/>
                </a:solidFill>
                <a:latin typeface="Arial" panose="020B0604020202020204" pitchFamily="34" charset="0"/>
                <a:ea typeface="メイリオ" panose="020B0604030504040204" pitchFamily="50" charset="-128"/>
              </a:defRPr>
            </a:lvl7pPr>
            <a:lvl8pPr marL="3429000" indent="-228600" eaLnBrk="0" fontAlgn="base" hangingPunct="0">
              <a:lnSpc>
                <a:spcPct val="140000"/>
              </a:lnSpc>
              <a:spcBef>
                <a:spcPct val="10000"/>
              </a:spcBef>
              <a:spcAft>
                <a:spcPct val="0"/>
              </a:spcAft>
              <a:defRPr kumimoji="1" sz="2200">
                <a:solidFill>
                  <a:srgbClr val="4D4D4D"/>
                </a:solidFill>
                <a:latin typeface="Arial" panose="020B0604020202020204" pitchFamily="34" charset="0"/>
                <a:ea typeface="メイリオ" panose="020B0604030504040204" pitchFamily="50" charset="-128"/>
              </a:defRPr>
            </a:lvl8pPr>
            <a:lvl9pPr marL="3886200" indent="-228600" eaLnBrk="0" fontAlgn="base" hangingPunct="0">
              <a:lnSpc>
                <a:spcPct val="140000"/>
              </a:lnSpc>
              <a:spcBef>
                <a:spcPct val="10000"/>
              </a:spcBef>
              <a:spcAft>
                <a:spcPct val="0"/>
              </a:spcAft>
              <a:defRPr kumimoji="1" sz="2200">
                <a:solidFill>
                  <a:srgbClr val="4D4D4D"/>
                </a:solidFill>
                <a:latin typeface="Arial" panose="020B0604020202020204" pitchFamily="34" charset="0"/>
                <a:ea typeface="メイリオ" panose="020B0604030504040204" pitchFamily="50" charset="-128"/>
              </a:defRPr>
            </a:lvl9pPr>
          </a:lstStyle>
          <a:p>
            <a:pPr eaLnBrk="1" hangingPunct="1"/>
            <a:endParaRPr lang="en-US" altLang="ja-JP"/>
          </a:p>
        </p:txBody>
      </p:sp>
      <p:sp>
        <p:nvSpPr>
          <p:cNvPr id="5123" name="Rectangle 2"/>
          <p:cNvSpPr>
            <a:spLocks noGrp="1" noChangeArrowheads="1"/>
          </p:cNvSpPr>
          <p:nvPr>
            <p:ph type="title"/>
          </p:nvPr>
        </p:nvSpPr>
        <p:spPr bwMode="auto">
          <a:xfrm>
            <a:off x="273050" y="188913"/>
            <a:ext cx="9072563" cy="3952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p>
            <a:pPr lvl="0"/>
            <a:r>
              <a:rPr lang="ja-JP" altLang="en-US"/>
              <a:t>マスタ タイトルの書式設定</a:t>
            </a:r>
          </a:p>
        </p:txBody>
      </p:sp>
      <p:sp>
        <p:nvSpPr>
          <p:cNvPr id="44035" name="Rectangle 3"/>
          <p:cNvSpPr>
            <a:spLocks noGrp="1" noChangeArrowheads="1"/>
          </p:cNvSpPr>
          <p:nvPr>
            <p:ph type="sldNum" sz="quarter" idx="4"/>
          </p:nvPr>
        </p:nvSpPr>
        <p:spPr bwMode="auto">
          <a:xfrm>
            <a:off x="7473950" y="6632575"/>
            <a:ext cx="2311400" cy="180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lvl1pPr algn="r">
              <a:lnSpc>
                <a:spcPct val="100000"/>
              </a:lnSpc>
              <a:spcBef>
                <a:spcPct val="0"/>
              </a:spcBef>
              <a:defRPr kumimoji="0" sz="1000">
                <a:solidFill>
                  <a:schemeClr val="tx1"/>
                </a:solidFill>
                <a:latin typeface="メイリオ" panose="020B0604030504040204" pitchFamily="50" charset="-128"/>
              </a:defRPr>
            </a:lvl1pPr>
          </a:lstStyle>
          <a:p>
            <a:fld id="{084C9C92-0CB8-4936-A90C-7FF69F23A0F7}" type="slidenum">
              <a:rPr lang="en-US" altLang="ja-JP"/>
              <a:pPr/>
              <a:t>‹#›</a:t>
            </a:fld>
            <a:endParaRPr lang="en-US" altLang="ja-JP"/>
          </a:p>
        </p:txBody>
      </p:sp>
      <p:sp>
        <p:nvSpPr>
          <p:cNvPr id="5125" name="Line 5"/>
          <p:cNvSpPr>
            <a:spLocks noChangeShapeType="1"/>
          </p:cNvSpPr>
          <p:nvPr userDrawn="1"/>
        </p:nvSpPr>
        <p:spPr bwMode="auto">
          <a:xfrm>
            <a:off x="0" y="620713"/>
            <a:ext cx="9906000" cy="0"/>
          </a:xfrm>
          <a:prstGeom prst="line">
            <a:avLst/>
          </a:prstGeom>
          <a:noFill/>
          <a:ln w="9525">
            <a:solidFill>
              <a:srgbClr val="DDDDDD"/>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lstStyle/>
          <a:p>
            <a:endParaRPr lang="ja-JP" altLang="en-US"/>
          </a:p>
        </p:txBody>
      </p:sp>
    </p:spTree>
  </p:cSld>
  <p:clrMap bg1="lt1" tx1="dk1" bg2="lt2" tx2="dk2" accent1="accent1" accent2="accent2" accent3="accent3" accent4="accent4" accent5="accent5" accent6="accent6" hlink="hlink" folHlink="folHlink"/>
  <p:sldLayoutIdLst>
    <p:sldLayoutId id="2147483712" r:id="rId1"/>
    <p:sldLayoutId id="2147483713" r:id="rId2"/>
    <p:sldLayoutId id="2147483714" r:id="rId3"/>
    <p:sldLayoutId id="2147483715" r:id="rId4"/>
    <p:sldLayoutId id="2147483716" r:id="rId5"/>
    <p:sldLayoutId id="2147483717" r:id="rId6"/>
    <p:sldLayoutId id="2147483718" r:id="rId7"/>
    <p:sldLayoutId id="2147483719" r:id="rId8"/>
    <p:sldLayoutId id="2147483720" r:id="rId9"/>
    <p:sldLayoutId id="2147483721" r:id="rId10"/>
    <p:sldLayoutId id="2147483722" r:id="rId11"/>
  </p:sldLayoutIdLst>
  <p:hf hdr="0" ftr="0" dt="0"/>
  <p:txStyles>
    <p:titleStyle>
      <a:lvl1pPr algn="l" rtl="0" eaLnBrk="0" fontAlgn="base" hangingPunct="0">
        <a:spcBef>
          <a:spcPct val="0"/>
        </a:spcBef>
        <a:spcAft>
          <a:spcPct val="0"/>
        </a:spcAft>
        <a:defRPr kumimoji="1" sz="2200">
          <a:solidFill>
            <a:srgbClr val="FFFFFF"/>
          </a:solidFill>
          <a:latin typeface="+mj-lt"/>
          <a:ea typeface="+mj-ea"/>
          <a:cs typeface="+mj-cs"/>
        </a:defRPr>
      </a:lvl1pPr>
      <a:lvl2pPr algn="l" rtl="0" eaLnBrk="0" fontAlgn="base" hangingPunct="0">
        <a:spcBef>
          <a:spcPct val="0"/>
        </a:spcBef>
        <a:spcAft>
          <a:spcPct val="0"/>
        </a:spcAft>
        <a:defRPr kumimoji="1" sz="2200">
          <a:solidFill>
            <a:srgbClr val="FFFFFF"/>
          </a:solidFill>
          <a:latin typeface="メイリオ" pitchFamily="50" charset="-128"/>
          <a:ea typeface="メイリオ" pitchFamily="50" charset="-128"/>
          <a:cs typeface="ＭＳ Ｐゴシック" pitchFamily="50" charset="-128"/>
        </a:defRPr>
      </a:lvl2pPr>
      <a:lvl3pPr algn="l" rtl="0" eaLnBrk="0" fontAlgn="base" hangingPunct="0">
        <a:spcBef>
          <a:spcPct val="0"/>
        </a:spcBef>
        <a:spcAft>
          <a:spcPct val="0"/>
        </a:spcAft>
        <a:defRPr kumimoji="1" sz="2200">
          <a:solidFill>
            <a:srgbClr val="FFFFFF"/>
          </a:solidFill>
          <a:latin typeface="メイリオ" pitchFamily="50" charset="-128"/>
          <a:ea typeface="メイリオ" pitchFamily="50" charset="-128"/>
          <a:cs typeface="ＭＳ Ｐゴシック" pitchFamily="50" charset="-128"/>
        </a:defRPr>
      </a:lvl3pPr>
      <a:lvl4pPr algn="l" rtl="0" eaLnBrk="0" fontAlgn="base" hangingPunct="0">
        <a:spcBef>
          <a:spcPct val="0"/>
        </a:spcBef>
        <a:spcAft>
          <a:spcPct val="0"/>
        </a:spcAft>
        <a:defRPr kumimoji="1" sz="2200">
          <a:solidFill>
            <a:srgbClr val="FFFFFF"/>
          </a:solidFill>
          <a:latin typeface="メイリオ" pitchFamily="50" charset="-128"/>
          <a:ea typeface="メイリオ" pitchFamily="50" charset="-128"/>
          <a:cs typeface="ＭＳ Ｐゴシック" pitchFamily="50" charset="-128"/>
        </a:defRPr>
      </a:lvl4pPr>
      <a:lvl5pPr algn="l" rtl="0" eaLnBrk="0" fontAlgn="base" hangingPunct="0">
        <a:spcBef>
          <a:spcPct val="0"/>
        </a:spcBef>
        <a:spcAft>
          <a:spcPct val="0"/>
        </a:spcAft>
        <a:defRPr kumimoji="1" sz="2200">
          <a:solidFill>
            <a:srgbClr val="FFFFFF"/>
          </a:solidFill>
          <a:latin typeface="メイリオ" pitchFamily="50" charset="-128"/>
          <a:ea typeface="メイリオ" pitchFamily="50" charset="-128"/>
          <a:cs typeface="ＭＳ Ｐゴシック" pitchFamily="50" charset="-128"/>
        </a:defRPr>
      </a:lvl5pPr>
      <a:lvl6pPr marL="457200" algn="l" rtl="0" fontAlgn="base">
        <a:spcBef>
          <a:spcPct val="0"/>
        </a:spcBef>
        <a:spcAft>
          <a:spcPct val="0"/>
        </a:spcAft>
        <a:defRPr kumimoji="1" sz="2200">
          <a:solidFill>
            <a:srgbClr val="FFFFFF"/>
          </a:solidFill>
          <a:latin typeface="メイリオ" pitchFamily="50" charset="-128"/>
          <a:ea typeface="メイリオ" pitchFamily="50" charset="-128"/>
          <a:cs typeface="ＭＳ Ｐゴシック" pitchFamily="50" charset="-128"/>
        </a:defRPr>
      </a:lvl6pPr>
      <a:lvl7pPr marL="914400" algn="l" rtl="0" fontAlgn="base">
        <a:spcBef>
          <a:spcPct val="0"/>
        </a:spcBef>
        <a:spcAft>
          <a:spcPct val="0"/>
        </a:spcAft>
        <a:defRPr kumimoji="1" sz="2200">
          <a:solidFill>
            <a:srgbClr val="FFFFFF"/>
          </a:solidFill>
          <a:latin typeface="メイリオ" pitchFamily="50" charset="-128"/>
          <a:ea typeface="メイリオ" pitchFamily="50" charset="-128"/>
          <a:cs typeface="ＭＳ Ｐゴシック" pitchFamily="50" charset="-128"/>
        </a:defRPr>
      </a:lvl7pPr>
      <a:lvl8pPr marL="1371600" algn="l" rtl="0" fontAlgn="base">
        <a:spcBef>
          <a:spcPct val="0"/>
        </a:spcBef>
        <a:spcAft>
          <a:spcPct val="0"/>
        </a:spcAft>
        <a:defRPr kumimoji="1" sz="2200">
          <a:solidFill>
            <a:srgbClr val="FFFFFF"/>
          </a:solidFill>
          <a:latin typeface="メイリオ" pitchFamily="50" charset="-128"/>
          <a:ea typeface="メイリオ" pitchFamily="50" charset="-128"/>
          <a:cs typeface="ＭＳ Ｐゴシック" pitchFamily="50" charset="-128"/>
        </a:defRPr>
      </a:lvl8pPr>
      <a:lvl9pPr marL="1828800" algn="l" rtl="0" fontAlgn="base">
        <a:spcBef>
          <a:spcPct val="0"/>
        </a:spcBef>
        <a:spcAft>
          <a:spcPct val="0"/>
        </a:spcAft>
        <a:defRPr kumimoji="1" sz="2200">
          <a:solidFill>
            <a:srgbClr val="FFFFFF"/>
          </a:solidFill>
          <a:latin typeface="メイリオ" pitchFamily="50" charset="-128"/>
          <a:ea typeface="メイリオ" pitchFamily="50" charset="-128"/>
          <a:cs typeface="ＭＳ Ｐゴシック" pitchFamily="50" charset="-128"/>
        </a:defRPr>
      </a:lvl9pPr>
    </p:titleStyle>
    <p:bodyStyle>
      <a:lvl1pPr marL="342900" indent="-342900" algn="l" rtl="0" eaLnBrk="0" fontAlgn="base" hangingPunct="0">
        <a:spcBef>
          <a:spcPct val="20000"/>
        </a:spcBef>
        <a:spcAft>
          <a:spcPct val="0"/>
        </a:spcAft>
        <a:buChar char="•"/>
        <a:defRPr kumimoji="1"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a:solidFill>
            <a:schemeClr val="tx1"/>
          </a:solidFill>
          <a:latin typeface="+mn-lt"/>
          <a:ea typeface="+mn-ea"/>
        </a:defRPr>
      </a:lvl2pPr>
      <a:lvl3pPr marL="1143000" indent="-228600" algn="l" rtl="0" eaLnBrk="0" fontAlgn="base" hangingPunct="0">
        <a:spcBef>
          <a:spcPct val="20000"/>
        </a:spcBef>
        <a:spcAft>
          <a:spcPct val="0"/>
        </a:spcAft>
        <a:buChar char="•"/>
        <a:defRPr kumimoji="1" sz="2400">
          <a:solidFill>
            <a:schemeClr val="tx1"/>
          </a:solidFill>
          <a:latin typeface="+mn-lt"/>
          <a:ea typeface="+mn-ea"/>
        </a:defRPr>
      </a:lvl3pPr>
      <a:lvl4pPr marL="1600200" indent="-228600" algn="l" rtl="0" eaLnBrk="0" fontAlgn="base" hangingPunct="0">
        <a:spcBef>
          <a:spcPct val="20000"/>
        </a:spcBef>
        <a:spcAft>
          <a:spcPct val="0"/>
        </a:spcAft>
        <a:buChar char="–"/>
        <a:defRPr kumimoji="1" sz="2000">
          <a:solidFill>
            <a:schemeClr val="tx1"/>
          </a:solidFill>
          <a:latin typeface="+mn-lt"/>
          <a:ea typeface="+mn-ea"/>
        </a:defRPr>
      </a:lvl4pPr>
      <a:lvl5pPr marL="2057400" indent="-228600" algn="l" rtl="0" eaLnBrk="0" fontAlgn="base" hangingPunct="0">
        <a:spcBef>
          <a:spcPct val="20000"/>
        </a:spcBef>
        <a:spcAft>
          <a:spcPct val="0"/>
        </a:spcAft>
        <a:buChar char="»"/>
        <a:defRPr kumimoji="1" sz="2000">
          <a:solidFill>
            <a:schemeClr val="tx1"/>
          </a:solidFill>
          <a:latin typeface="+mn-lt"/>
          <a:ea typeface="+mn-ea"/>
        </a:defRPr>
      </a:lvl5pPr>
      <a:lvl6pPr marL="2514600" indent="-228600" algn="l" rtl="0" fontAlgn="base">
        <a:spcBef>
          <a:spcPct val="20000"/>
        </a:spcBef>
        <a:spcAft>
          <a:spcPct val="0"/>
        </a:spcAft>
        <a:buChar char="»"/>
        <a:defRPr kumimoji="1" sz="2000">
          <a:solidFill>
            <a:schemeClr val="tx1"/>
          </a:solidFill>
          <a:latin typeface="+mn-lt"/>
          <a:ea typeface="+mn-ea"/>
        </a:defRPr>
      </a:lvl6pPr>
      <a:lvl7pPr marL="2971800" indent="-228600" algn="l" rtl="0" fontAlgn="base">
        <a:spcBef>
          <a:spcPct val="20000"/>
        </a:spcBef>
        <a:spcAft>
          <a:spcPct val="0"/>
        </a:spcAft>
        <a:buChar char="»"/>
        <a:defRPr kumimoji="1" sz="2000">
          <a:solidFill>
            <a:schemeClr val="tx1"/>
          </a:solidFill>
          <a:latin typeface="+mn-lt"/>
          <a:ea typeface="+mn-ea"/>
        </a:defRPr>
      </a:lvl7pPr>
      <a:lvl8pPr marL="3429000" indent="-228600" algn="l" rtl="0" fontAlgn="base">
        <a:spcBef>
          <a:spcPct val="20000"/>
        </a:spcBef>
        <a:spcAft>
          <a:spcPct val="0"/>
        </a:spcAft>
        <a:buChar char="»"/>
        <a:defRPr kumimoji="1" sz="2000">
          <a:solidFill>
            <a:schemeClr val="tx1"/>
          </a:solidFill>
          <a:latin typeface="+mn-lt"/>
          <a:ea typeface="+mn-ea"/>
        </a:defRPr>
      </a:lvl8pPr>
      <a:lvl9pPr marL="3886200" indent="-228600" algn="l" rtl="0" fontAlgn="base">
        <a:spcBef>
          <a:spcPct val="20000"/>
        </a:spcBef>
        <a:spcAft>
          <a:spcPct val="0"/>
        </a:spcAft>
        <a:buChar char="»"/>
        <a:defRPr kumimoji="1" sz="2000">
          <a:solidFill>
            <a:schemeClr val="tx1"/>
          </a:solidFill>
          <a:latin typeface="+mn-lt"/>
          <a:ea typeface="+mn-ea"/>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3"/>
          <p:cNvSpPr>
            <a:spLocks noGrp="1" noChangeArrowheads="1"/>
          </p:cNvSpPr>
          <p:nvPr>
            <p:ph type="title"/>
          </p:nvPr>
        </p:nvSpPr>
        <p:spPr bwMode="auto">
          <a:xfrm>
            <a:off x="273050" y="188913"/>
            <a:ext cx="9072563" cy="3952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p>
            <a:pPr lvl="0"/>
            <a:r>
              <a:rPr lang="ja-JP" altLang="en-US"/>
              <a:t>マスタ タイトルの書式設定</a:t>
            </a:r>
          </a:p>
        </p:txBody>
      </p:sp>
    </p:spTree>
    <p:extLst>
      <p:ext uri="{BB962C8B-B14F-4D97-AF65-F5344CB8AC3E}">
        <p14:creationId xmlns:p14="http://schemas.microsoft.com/office/powerpoint/2010/main" val="2087378425"/>
      </p:ext>
    </p:extLst>
  </p:cSld>
  <p:clrMap bg1="lt1" tx1="dk1" bg2="lt2" tx2="dk2" accent1="accent1" accent2="accent2" accent3="accent3" accent4="accent4" accent5="accent5" accent6="accent6" hlink="hlink" folHlink="folHlink"/>
  <p:sldLayoutIdLst>
    <p:sldLayoutId id="2147483736" r:id="rId1"/>
    <p:sldLayoutId id="2147483737" r:id="rId2"/>
    <p:sldLayoutId id="2147483738" r:id="rId3"/>
    <p:sldLayoutId id="2147483739" r:id="rId4"/>
    <p:sldLayoutId id="2147483740" r:id="rId5"/>
    <p:sldLayoutId id="2147483741" r:id="rId6"/>
    <p:sldLayoutId id="2147483742" r:id="rId7"/>
    <p:sldLayoutId id="2147483743" r:id="rId8"/>
    <p:sldLayoutId id="2147483744" r:id="rId9"/>
    <p:sldLayoutId id="2147483745" r:id="rId10"/>
    <p:sldLayoutId id="2147483746" r:id="rId11"/>
  </p:sldLayoutIdLst>
  <p:hf hdr="0" ftr="0" dt="0"/>
  <p:txStyles>
    <p:titleStyle>
      <a:lvl1pPr algn="l" rtl="0" eaLnBrk="0" fontAlgn="base" hangingPunct="0">
        <a:spcBef>
          <a:spcPct val="0"/>
        </a:spcBef>
        <a:spcAft>
          <a:spcPct val="0"/>
        </a:spcAft>
        <a:defRPr kumimoji="1" sz="2200">
          <a:solidFill>
            <a:srgbClr val="5F5F5F"/>
          </a:solidFill>
          <a:latin typeface="+mj-lt"/>
          <a:ea typeface="+mj-ea"/>
          <a:cs typeface="+mj-cs"/>
        </a:defRPr>
      </a:lvl1pPr>
      <a:lvl2pPr algn="l" rtl="0" eaLnBrk="0" fontAlgn="base" hangingPunct="0">
        <a:spcBef>
          <a:spcPct val="0"/>
        </a:spcBef>
        <a:spcAft>
          <a:spcPct val="0"/>
        </a:spcAft>
        <a:defRPr kumimoji="1" sz="2200">
          <a:solidFill>
            <a:srgbClr val="5F5F5F"/>
          </a:solidFill>
          <a:latin typeface="メイリオ" pitchFamily="50" charset="-128"/>
          <a:ea typeface="メイリオ" pitchFamily="50" charset="-128"/>
          <a:cs typeface="ＭＳ Ｐゴシック" pitchFamily="50" charset="-128"/>
        </a:defRPr>
      </a:lvl2pPr>
      <a:lvl3pPr algn="l" rtl="0" eaLnBrk="0" fontAlgn="base" hangingPunct="0">
        <a:spcBef>
          <a:spcPct val="0"/>
        </a:spcBef>
        <a:spcAft>
          <a:spcPct val="0"/>
        </a:spcAft>
        <a:defRPr kumimoji="1" sz="2200">
          <a:solidFill>
            <a:srgbClr val="5F5F5F"/>
          </a:solidFill>
          <a:latin typeface="メイリオ" pitchFamily="50" charset="-128"/>
          <a:ea typeface="メイリオ" pitchFamily="50" charset="-128"/>
          <a:cs typeface="ＭＳ Ｐゴシック" pitchFamily="50" charset="-128"/>
        </a:defRPr>
      </a:lvl3pPr>
      <a:lvl4pPr algn="l" rtl="0" eaLnBrk="0" fontAlgn="base" hangingPunct="0">
        <a:spcBef>
          <a:spcPct val="0"/>
        </a:spcBef>
        <a:spcAft>
          <a:spcPct val="0"/>
        </a:spcAft>
        <a:defRPr kumimoji="1" sz="2200">
          <a:solidFill>
            <a:srgbClr val="5F5F5F"/>
          </a:solidFill>
          <a:latin typeface="メイリオ" pitchFamily="50" charset="-128"/>
          <a:ea typeface="メイリオ" pitchFamily="50" charset="-128"/>
          <a:cs typeface="ＭＳ Ｐゴシック" pitchFamily="50" charset="-128"/>
        </a:defRPr>
      </a:lvl4pPr>
      <a:lvl5pPr algn="l" rtl="0" eaLnBrk="0" fontAlgn="base" hangingPunct="0">
        <a:spcBef>
          <a:spcPct val="0"/>
        </a:spcBef>
        <a:spcAft>
          <a:spcPct val="0"/>
        </a:spcAft>
        <a:defRPr kumimoji="1" sz="2200">
          <a:solidFill>
            <a:srgbClr val="5F5F5F"/>
          </a:solidFill>
          <a:latin typeface="メイリオ" pitchFamily="50" charset="-128"/>
          <a:ea typeface="メイリオ" pitchFamily="50" charset="-128"/>
          <a:cs typeface="ＭＳ Ｐゴシック" pitchFamily="50" charset="-128"/>
        </a:defRPr>
      </a:lvl5pPr>
      <a:lvl6pPr marL="457200" algn="l" rtl="0" fontAlgn="base">
        <a:spcBef>
          <a:spcPct val="0"/>
        </a:spcBef>
        <a:spcAft>
          <a:spcPct val="0"/>
        </a:spcAft>
        <a:defRPr kumimoji="1" sz="2200">
          <a:solidFill>
            <a:srgbClr val="5F5F5F"/>
          </a:solidFill>
          <a:latin typeface="メイリオ" pitchFamily="50" charset="-128"/>
          <a:ea typeface="メイリオ" pitchFamily="50" charset="-128"/>
          <a:cs typeface="ＭＳ Ｐゴシック" pitchFamily="50" charset="-128"/>
        </a:defRPr>
      </a:lvl6pPr>
      <a:lvl7pPr marL="914400" algn="l" rtl="0" fontAlgn="base">
        <a:spcBef>
          <a:spcPct val="0"/>
        </a:spcBef>
        <a:spcAft>
          <a:spcPct val="0"/>
        </a:spcAft>
        <a:defRPr kumimoji="1" sz="2200">
          <a:solidFill>
            <a:srgbClr val="5F5F5F"/>
          </a:solidFill>
          <a:latin typeface="メイリオ" pitchFamily="50" charset="-128"/>
          <a:ea typeface="メイリオ" pitchFamily="50" charset="-128"/>
          <a:cs typeface="ＭＳ Ｐゴシック" pitchFamily="50" charset="-128"/>
        </a:defRPr>
      </a:lvl7pPr>
      <a:lvl8pPr marL="1371600" algn="l" rtl="0" fontAlgn="base">
        <a:spcBef>
          <a:spcPct val="0"/>
        </a:spcBef>
        <a:spcAft>
          <a:spcPct val="0"/>
        </a:spcAft>
        <a:defRPr kumimoji="1" sz="2200">
          <a:solidFill>
            <a:srgbClr val="5F5F5F"/>
          </a:solidFill>
          <a:latin typeface="メイリオ" pitchFamily="50" charset="-128"/>
          <a:ea typeface="メイリオ" pitchFamily="50" charset="-128"/>
          <a:cs typeface="ＭＳ Ｐゴシック" pitchFamily="50" charset="-128"/>
        </a:defRPr>
      </a:lvl8pPr>
      <a:lvl9pPr marL="1828800" algn="l" rtl="0" fontAlgn="base">
        <a:spcBef>
          <a:spcPct val="0"/>
        </a:spcBef>
        <a:spcAft>
          <a:spcPct val="0"/>
        </a:spcAft>
        <a:defRPr kumimoji="1" sz="2200">
          <a:solidFill>
            <a:srgbClr val="5F5F5F"/>
          </a:solidFill>
          <a:latin typeface="メイリオ" pitchFamily="50" charset="-128"/>
          <a:ea typeface="メイリオ" pitchFamily="50" charset="-128"/>
          <a:cs typeface="ＭＳ Ｐゴシック" pitchFamily="50" charset="-128"/>
        </a:defRPr>
      </a:lvl9pPr>
    </p:titleStyle>
    <p:bodyStyle>
      <a:lvl1pPr marL="342900" indent="-342900" algn="l" rtl="0" eaLnBrk="0" fontAlgn="base" hangingPunct="0">
        <a:spcBef>
          <a:spcPct val="20000"/>
        </a:spcBef>
        <a:spcAft>
          <a:spcPct val="0"/>
        </a:spcAft>
        <a:buChar char="•"/>
        <a:defRPr kumimoji="1"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a:solidFill>
            <a:schemeClr val="tx1"/>
          </a:solidFill>
          <a:latin typeface="+mn-lt"/>
          <a:ea typeface="+mn-ea"/>
        </a:defRPr>
      </a:lvl2pPr>
      <a:lvl3pPr marL="1143000" indent="-228600" algn="l" rtl="0" eaLnBrk="0" fontAlgn="base" hangingPunct="0">
        <a:spcBef>
          <a:spcPct val="20000"/>
        </a:spcBef>
        <a:spcAft>
          <a:spcPct val="0"/>
        </a:spcAft>
        <a:buChar char="•"/>
        <a:defRPr kumimoji="1" sz="2400">
          <a:solidFill>
            <a:schemeClr val="tx1"/>
          </a:solidFill>
          <a:latin typeface="+mn-lt"/>
          <a:ea typeface="+mn-ea"/>
        </a:defRPr>
      </a:lvl3pPr>
      <a:lvl4pPr marL="1600200" indent="-228600" algn="l" rtl="0" eaLnBrk="0" fontAlgn="base" hangingPunct="0">
        <a:spcBef>
          <a:spcPct val="20000"/>
        </a:spcBef>
        <a:spcAft>
          <a:spcPct val="0"/>
        </a:spcAft>
        <a:buChar char="–"/>
        <a:defRPr kumimoji="1" sz="2000">
          <a:solidFill>
            <a:schemeClr val="tx1"/>
          </a:solidFill>
          <a:latin typeface="+mn-lt"/>
          <a:ea typeface="+mn-ea"/>
        </a:defRPr>
      </a:lvl4pPr>
      <a:lvl5pPr marL="2057400" indent="-228600" algn="l" rtl="0" eaLnBrk="0" fontAlgn="base" hangingPunct="0">
        <a:spcBef>
          <a:spcPct val="20000"/>
        </a:spcBef>
        <a:spcAft>
          <a:spcPct val="0"/>
        </a:spcAft>
        <a:buChar char="»"/>
        <a:defRPr kumimoji="1" sz="2000">
          <a:solidFill>
            <a:schemeClr val="tx1"/>
          </a:solidFill>
          <a:latin typeface="+mn-lt"/>
          <a:ea typeface="+mn-ea"/>
        </a:defRPr>
      </a:lvl5pPr>
      <a:lvl6pPr marL="2514600" indent="-228600" algn="l" rtl="0" fontAlgn="base">
        <a:spcBef>
          <a:spcPct val="20000"/>
        </a:spcBef>
        <a:spcAft>
          <a:spcPct val="0"/>
        </a:spcAft>
        <a:buChar char="»"/>
        <a:defRPr kumimoji="1" sz="2000">
          <a:solidFill>
            <a:schemeClr val="tx1"/>
          </a:solidFill>
          <a:latin typeface="+mn-lt"/>
          <a:ea typeface="+mn-ea"/>
        </a:defRPr>
      </a:lvl6pPr>
      <a:lvl7pPr marL="2971800" indent="-228600" algn="l" rtl="0" fontAlgn="base">
        <a:spcBef>
          <a:spcPct val="20000"/>
        </a:spcBef>
        <a:spcAft>
          <a:spcPct val="0"/>
        </a:spcAft>
        <a:buChar char="»"/>
        <a:defRPr kumimoji="1" sz="2000">
          <a:solidFill>
            <a:schemeClr val="tx1"/>
          </a:solidFill>
          <a:latin typeface="+mn-lt"/>
          <a:ea typeface="+mn-ea"/>
        </a:defRPr>
      </a:lvl7pPr>
      <a:lvl8pPr marL="3429000" indent="-228600" algn="l" rtl="0" fontAlgn="base">
        <a:spcBef>
          <a:spcPct val="20000"/>
        </a:spcBef>
        <a:spcAft>
          <a:spcPct val="0"/>
        </a:spcAft>
        <a:buChar char="»"/>
        <a:defRPr kumimoji="1" sz="2000">
          <a:solidFill>
            <a:schemeClr val="tx1"/>
          </a:solidFill>
          <a:latin typeface="+mn-lt"/>
          <a:ea typeface="+mn-ea"/>
        </a:defRPr>
      </a:lvl8pPr>
      <a:lvl9pPr marL="3886200" indent="-228600" algn="l" rtl="0" fontAlgn="base">
        <a:spcBef>
          <a:spcPct val="20000"/>
        </a:spcBef>
        <a:spcAft>
          <a:spcPct val="0"/>
        </a:spcAft>
        <a:buChar char="»"/>
        <a:defRPr kumimoji="1" sz="2000">
          <a:solidFill>
            <a:schemeClr val="tx1"/>
          </a:solidFill>
          <a:latin typeface="+mn-lt"/>
          <a:ea typeface="+mn-ea"/>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6.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6.xml"/></Relationships>
</file>

<file path=ppt/slides/_rels/slide11.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6.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6.xml"/></Relationships>
</file>

<file path=ppt/slides/_rels/slide13.xml.rels><?xml version="1.0" encoding="UTF-8" standalone="yes"?>
<Relationships xmlns="http://schemas.openxmlformats.org/package/2006/relationships"><Relationship Id="rId8" Type="http://schemas.openxmlformats.org/officeDocument/2006/relationships/image" Target="../media/image6.wmf"/><Relationship Id="rId13" Type="http://schemas.openxmlformats.org/officeDocument/2006/relationships/image" Target="../media/image11.png"/><Relationship Id="rId3" Type="http://schemas.openxmlformats.org/officeDocument/2006/relationships/image" Target="../media/image1.png"/><Relationship Id="rId7" Type="http://schemas.openxmlformats.org/officeDocument/2006/relationships/image" Target="../media/image5.emf"/><Relationship Id="rId12" Type="http://schemas.openxmlformats.org/officeDocument/2006/relationships/image" Target="../media/image10.png"/><Relationship Id="rId2" Type="http://schemas.openxmlformats.org/officeDocument/2006/relationships/hyperlink" Target="https://www.city.osaka.lg.jp/ictsenryakushitsu/cmsfiles/contents/0000320/320729/on-lineplan-sep_202008.pptx" TargetMode="External"/><Relationship Id="rId16" Type="http://schemas.openxmlformats.org/officeDocument/2006/relationships/image" Target="../media/image14.png"/><Relationship Id="rId1" Type="http://schemas.openxmlformats.org/officeDocument/2006/relationships/slideLayout" Target="../slideLayouts/slideLayout26.xml"/><Relationship Id="rId6" Type="http://schemas.openxmlformats.org/officeDocument/2006/relationships/image" Target="../media/image4.png"/><Relationship Id="rId11" Type="http://schemas.openxmlformats.org/officeDocument/2006/relationships/image" Target="../media/image9.png"/><Relationship Id="rId5" Type="http://schemas.openxmlformats.org/officeDocument/2006/relationships/image" Target="../media/image3.png"/><Relationship Id="rId15" Type="http://schemas.openxmlformats.org/officeDocument/2006/relationships/image" Target="../media/image13.png"/><Relationship Id="rId10" Type="http://schemas.openxmlformats.org/officeDocument/2006/relationships/image" Target="../media/image8.png"/><Relationship Id="rId4" Type="http://schemas.openxmlformats.org/officeDocument/2006/relationships/image" Target="../media/image2.png"/><Relationship Id="rId9" Type="http://schemas.openxmlformats.org/officeDocument/2006/relationships/image" Target="../media/image7.emf"/><Relationship Id="rId14" Type="http://schemas.openxmlformats.org/officeDocument/2006/relationships/image" Target="../media/image12.png"/></Relationships>
</file>

<file path=ppt/slides/_rels/slide14.xml.rels><?xml version="1.0" encoding="UTF-8" standalone="yes"?>
<Relationships xmlns="http://schemas.openxmlformats.org/package/2006/relationships"><Relationship Id="rId3" Type="http://schemas.openxmlformats.org/officeDocument/2006/relationships/image" Target="../media/image16.png"/><Relationship Id="rId7" Type="http://schemas.openxmlformats.org/officeDocument/2006/relationships/image" Target="../media/image20.png"/><Relationship Id="rId2" Type="http://schemas.openxmlformats.org/officeDocument/2006/relationships/image" Target="../media/image15.png"/><Relationship Id="rId1" Type="http://schemas.openxmlformats.org/officeDocument/2006/relationships/slideLayout" Target="../slideLayouts/slideLayout26.xml"/><Relationship Id="rId6" Type="http://schemas.openxmlformats.org/officeDocument/2006/relationships/image" Target="../media/image19.png"/><Relationship Id="rId5" Type="http://schemas.openxmlformats.org/officeDocument/2006/relationships/image" Target="../media/image18.png"/><Relationship Id="rId4" Type="http://schemas.openxmlformats.org/officeDocument/2006/relationships/image" Target="../media/image17.png"/></Relationships>
</file>

<file path=ppt/slides/_rels/slide15.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18.png"/><Relationship Id="rId1" Type="http://schemas.openxmlformats.org/officeDocument/2006/relationships/slideLayout" Target="../slideLayouts/slideLayout26.xml"/><Relationship Id="rId4" Type="http://schemas.openxmlformats.org/officeDocument/2006/relationships/image" Target="../media/image22.png"/></Relationships>
</file>

<file path=ppt/slides/_rels/slide16.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26.xml"/></Relationships>
</file>

<file path=ppt/slides/_rels/slide17.xml.rels><?xml version="1.0" encoding="UTF-8" standalone="yes"?>
<Relationships xmlns="http://schemas.openxmlformats.org/package/2006/relationships"><Relationship Id="rId8" Type="http://schemas.openxmlformats.org/officeDocument/2006/relationships/image" Target="../media/image31.png"/><Relationship Id="rId13" Type="http://schemas.openxmlformats.org/officeDocument/2006/relationships/image" Target="../media/image36.png"/><Relationship Id="rId3" Type="http://schemas.openxmlformats.org/officeDocument/2006/relationships/image" Target="../media/image26.png"/><Relationship Id="rId7" Type="http://schemas.openxmlformats.org/officeDocument/2006/relationships/image" Target="../media/image30.png"/><Relationship Id="rId12" Type="http://schemas.openxmlformats.org/officeDocument/2006/relationships/image" Target="../media/image35.png"/><Relationship Id="rId17" Type="http://schemas.openxmlformats.org/officeDocument/2006/relationships/image" Target="../media/image40.png"/><Relationship Id="rId2" Type="http://schemas.openxmlformats.org/officeDocument/2006/relationships/image" Target="../media/image25.png"/><Relationship Id="rId16" Type="http://schemas.openxmlformats.org/officeDocument/2006/relationships/image" Target="../media/image39.png"/><Relationship Id="rId1" Type="http://schemas.openxmlformats.org/officeDocument/2006/relationships/slideLayout" Target="../slideLayouts/slideLayout26.xml"/><Relationship Id="rId6" Type="http://schemas.openxmlformats.org/officeDocument/2006/relationships/image" Target="../media/image29.png"/><Relationship Id="rId11" Type="http://schemas.openxmlformats.org/officeDocument/2006/relationships/image" Target="../media/image34.png"/><Relationship Id="rId5" Type="http://schemas.openxmlformats.org/officeDocument/2006/relationships/image" Target="../media/image28.png"/><Relationship Id="rId15" Type="http://schemas.openxmlformats.org/officeDocument/2006/relationships/image" Target="../media/image38.png"/><Relationship Id="rId10" Type="http://schemas.openxmlformats.org/officeDocument/2006/relationships/image" Target="../media/image33.jpeg"/><Relationship Id="rId4" Type="http://schemas.openxmlformats.org/officeDocument/2006/relationships/image" Target="../media/image27.png"/><Relationship Id="rId9" Type="http://schemas.openxmlformats.org/officeDocument/2006/relationships/image" Target="../media/image32.png"/><Relationship Id="rId14" Type="http://schemas.openxmlformats.org/officeDocument/2006/relationships/image" Target="../media/image37.png"/></Relationships>
</file>

<file path=ppt/slides/_rels/slide18.xml.rels><?xml version="1.0" encoding="UTF-8" standalone="yes"?>
<Relationships xmlns="http://schemas.openxmlformats.org/package/2006/relationships"><Relationship Id="rId3" Type="http://schemas.openxmlformats.org/officeDocument/2006/relationships/image" Target="../media/image41.emf"/><Relationship Id="rId2" Type="http://schemas.openxmlformats.org/officeDocument/2006/relationships/notesSlide" Target="../notesSlides/notesSlide10.xml"/><Relationship Id="rId1" Type="http://schemas.openxmlformats.org/officeDocument/2006/relationships/slideLayout" Target="../slideLayouts/slideLayout26.xml"/></Relationships>
</file>

<file path=ppt/slides/_rels/slide19.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11.xml"/><Relationship Id="rId1" Type="http://schemas.openxmlformats.org/officeDocument/2006/relationships/slideLayout" Target="../slideLayouts/slideLayout2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20.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image" Target="../media/image43.png"/><Relationship Id="rId1" Type="http://schemas.openxmlformats.org/officeDocument/2006/relationships/slideLayout" Target="../slideLayouts/slideLayout26.xml"/></Relationships>
</file>

<file path=ppt/slides/_rels/slide21.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26.xml"/></Relationships>
</file>

<file path=ppt/slides/_rels/slide22.xml.rels><?xml version="1.0" encoding="UTF-8" standalone="yes"?>
<Relationships xmlns="http://schemas.openxmlformats.org/package/2006/relationships"><Relationship Id="rId3" Type="http://schemas.openxmlformats.org/officeDocument/2006/relationships/image" Target="../media/image47.png"/><Relationship Id="rId7" Type="http://schemas.openxmlformats.org/officeDocument/2006/relationships/image" Target="../media/image51.png"/><Relationship Id="rId2" Type="http://schemas.openxmlformats.org/officeDocument/2006/relationships/image" Target="../media/image46.png"/><Relationship Id="rId1" Type="http://schemas.openxmlformats.org/officeDocument/2006/relationships/slideLayout" Target="../slideLayouts/slideLayout26.xml"/><Relationship Id="rId6" Type="http://schemas.openxmlformats.org/officeDocument/2006/relationships/image" Target="../media/image50.png"/><Relationship Id="rId5" Type="http://schemas.openxmlformats.org/officeDocument/2006/relationships/image" Target="../media/image49.png"/><Relationship Id="rId4" Type="http://schemas.openxmlformats.org/officeDocument/2006/relationships/image" Target="../media/image48.png"/></Relationships>
</file>

<file path=ppt/slides/_rels/slide23.xml.rels><?xml version="1.0" encoding="UTF-8" standalone="yes"?>
<Relationships xmlns="http://schemas.openxmlformats.org/package/2006/relationships"><Relationship Id="rId3" Type="http://schemas.openxmlformats.org/officeDocument/2006/relationships/image" Target="../media/image53.png"/><Relationship Id="rId7" Type="http://schemas.openxmlformats.org/officeDocument/2006/relationships/image" Target="../media/image57.png"/><Relationship Id="rId2" Type="http://schemas.openxmlformats.org/officeDocument/2006/relationships/image" Target="../media/image52.png"/><Relationship Id="rId1" Type="http://schemas.openxmlformats.org/officeDocument/2006/relationships/slideLayout" Target="../slideLayouts/slideLayout26.xml"/><Relationship Id="rId6" Type="http://schemas.openxmlformats.org/officeDocument/2006/relationships/image" Target="../media/image56.png"/><Relationship Id="rId5" Type="http://schemas.openxmlformats.org/officeDocument/2006/relationships/image" Target="../media/image55.png"/><Relationship Id="rId4" Type="http://schemas.openxmlformats.org/officeDocument/2006/relationships/image" Target="../media/image54.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6.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6.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6.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6.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a:xfrm>
            <a:off x="200472" y="1520788"/>
            <a:ext cx="9505056" cy="1008062"/>
          </a:xfrm>
          <a:noFill/>
        </p:spPr>
        <p:txBody>
          <a:bodyPr anchor="ctr"/>
          <a:lstStyle/>
          <a:p>
            <a:pPr algn="ctr" eaLnBrk="1" hangingPunct="1">
              <a:lnSpc>
                <a:spcPct val="120000"/>
              </a:lnSpc>
            </a:pPr>
            <a:r>
              <a:rPr lang="ja-JP" altLang="en-US" sz="4800" b="1" dirty="0">
                <a:solidFill>
                  <a:srgbClr val="000099"/>
                </a:solidFill>
              </a:rPr>
              <a:t>大阪市</a:t>
            </a:r>
            <a:r>
              <a:rPr lang="en-US" altLang="ja-JP" sz="4800" b="1" dirty="0">
                <a:solidFill>
                  <a:srgbClr val="000099"/>
                </a:solidFill>
              </a:rPr>
              <a:t>ICT</a:t>
            </a:r>
            <a:r>
              <a:rPr lang="ja-JP" altLang="en-US" sz="4800" b="1" dirty="0">
                <a:solidFill>
                  <a:srgbClr val="000099"/>
                </a:solidFill>
              </a:rPr>
              <a:t>戦略アクションプラン</a:t>
            </a:r>
          </a:p>
        </p:txBody>
      </p:sp>
      <p:sp>
        <p:nvSpPr>
          <p:cNvPr id="3" name="Rectangle 2"/>
          <p:cNvSpPr txBox="1">
            <a:spLocks noChangeArrowheads="1"/>
          </p:cNvSpPr>
          <p:nvPr/>
        </p:nvSpPr>
        <p:spPr bwMode="auto">
          <a:xfrm>
            <a:off x="200472" y="2528900"/>
            <a:ext cx="9505056" cy="16201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bodyPr>
          <a:lstStyle>
            <a:lvl1pPr algn="l" rtl="0" eaLnBrk="0" fontAlgn="base" hangingPunct="0">
              <a:spcBef>
                <a:spcPct val="0"/>
              </a:spcBef>
              <a:spcAft>
                <a:spcPct val="0"/>
              </a:spcAft>
              <a:defRPr kumimoji="1" sz="2200">
                <a:solidFill>
                  <a:srgbClr val="5F5F5F"/>
                </a:solidFill>
                <a:latin typeface="+mj-lt"/>
                <a:ea typeface="+mj-ea"/>
                <a:cs typeface="+mj-cs"/>
              </a:defRPr>
            </a:lvl1pPr>
            <a:lvl2pPr algn="l" rtl="0" eaLnBrk="0" fontAlgn="base" hangingPunct="0">
              <a:spcBef>
                <a:spcPct val="0"/>
              </a:spcBef>
              <a:spcAft>
                <a:spcPct val="0"/>
              </a:spcAft>
              <a:defRPr kumimoji="1" sz="2200">
                <a:solidFill>
                  <a:srgbClr val="5F5F5F"/>
                </a:solidFill>
                <a:latin typeface="メイリオ" pitchFamily="50" charset="-128"/>
                <a:ea typeface="メイリオ" pitchFamily="50" charset="-128"/>
                <a:cs typeface="ＭＳ Ｐゴシック" pitchFamily="50" charset="-128"/>
              </a:defRPr>
            </a:lvl2pPr>
            <a:lvl3pPr algn="l" rtl="0" eaLnBrk="0" fontAlgn="base" hangingPunct="0">
              <a:spcBef>
                <a:spcPct val="0"/>
              </a:spcBef>
              <a:spcAft>
                <a:spcPct val="0"/>
              </a:spcAft>
              <a:defRPr kumimoji="1" sz="2200">
                <a:solidFill>
                  <a:srgbClr val="5F5F5F"/>
                </a:solidFill>
                <a:latin typeface="メイリオ" pitchFamily="50" charset="-128"/>
                <a:ea typeface="メイリオ" pitchFamily="50" charset="-128"/>
                <a:cs typeface="ＭＳ Ｐゴシック" pitchFamily="50" charset="-128"/>
              </a:defRPr>
            </a:lvl3pPr>
            <a:lvl4pPr algn="l" rtl="0" eaLnBrk="0" fontAlgn="base" hangingPunct="0">
              <a:spcBef>
                <a:spcPct val="0"/>
              </a:spcBef>
              <a:spcAft>
                <a:spcPct val="0"/>
              </a:spcAft>
              <a:defRPr kumimoji="1" sz="2200">
                <a:solidFill>
                  <a:srgbClr val="5F5F5F"/>
                </a:solidFill>
                <a:latin typeface="メイリオ" pitchFamily="50" charset="-128"/>
                <a:ea typeface="メイリオ" pitchFamily="50" charset="-128"/>
                <a:cs typeface="ＭＳ Ｐゴシック" pitchFamily="50" charset="-128"/>
              </a:defRPr>
            </a:lvl4pPr>
            <a:lvl5pPr algn="l" rtl="0" eaLnBrk="0" fontAlgn="base" hangingPunct="0">
              <a:spcBef>
                <a:spcPct val="0"/>
              </a:spcBef>
              <a:spcAft>
                <a:spcPct val="0"/>
              </a:spcAft>
              <a:defRPr kumimoji="1" sz="2200">
                <a:solidFill>
                  <a:srgbClr val="5F5F5F"/>
                </a:solidFill>
                <a:latin typeface="メイリオ" pitchFamily="50" charset="-128"/>
                <a:ea typeface="メイリオ" pitchFamily="50" charset="-128"/>
                <a:cs typeface="ＭＳ Ｐゴシック" pitchFamily="50" charset="-128"/>
              </a:defRPr>
            </a:lvl5pPr>
            <a:lvl6pPr marL="457200" algn="l" rtl="0" fontAlgn="base">
              <a:spcBef>
                <a:spcPct val="0"/>
              </a:spcBef>
              <a:spcAft>
                <a:spcPct val="0"/>
              </a:spcAft>
              <a:defRPr kumimoji="1" sz="2200">
                <a:solidFill>
                  <a:srgbClr val="5F5F5F"/>
                </a:solidFill>
                <a:latin typeface="メイリオ" pitchFamily="50" charset="-128"/>
                <a:ea typeface="メイリオ" pitchFamily="50" charset="-128"/>
                <a:cs typeface="ＭＳ Ｐゴシック" pitchFamily="50" charset="-128"/>
              </a:defRPr>
            </a:lvl6pPr>
            <a:lvl7pPr marL="914400" algn="l" rtl="0" fontAlgn="base">
              <a:spcBef>
                <a:spcPct val="0"/>
              </a:spcBef>
              <a:spcAft>
                <a:spcPct val="0"/>
              </a:spcAft>
              <a:defRPr kumimoji="1" sz="2200">
                <a:solidFill>
                  <a:srgbClr val="5F5F5F"/>
                </a:solidFill>
                <a:latin typeface="メイリオ" pitchFamily="50" charset="-128"/>
                <a:ea typeface="メイリオ" pitchFamily="50" charset="-128"/>
                <a:cs typeface="ＭＳ Ｐゴシック" pitchFamily="50" charset="-128"/>
              </a:defRPr>
            </a:lvl7pPr>
            <a:lvl8pPr marL="1371600" algn="l" rtl="0" fontAlgn="base">
              <a:spcBef>
                <a:spcPct val="0"/>
              </a:spcBef>
              <a:spcAft>
                <a:spcPct val="0"/>
              </a:spcAft>
              <a:defRPr kumimoji="1" sz="2200">
                <a:solidFill>
                  <a:srgbClr val="5F5F5F"/>
                </a:solidFill>
                <a:latin typeface="メイリオ" pitchFamily="50" charset="-128"/>
                <a:ea typeface="メイリオ" pitchFamily="50" charset="-128"/>
                <a:cs typeface="ＭＳ Ｐゴシック" pitchFamily="50" charset="-128"/>
              </a:defRPr>
            </a:lvl8pPr>
            <a:lvl9pPr marL="1828800" algn="l" rtl="0" fontAlgn="base">
              <a:spcBef>
                <a:spcPct val="0"/>
              </a:spcBef>
              <a:spcAft>
                <a:spcPct val="0"/>
              </a:spcAft>
              <a:defRPr kumimoji="1" sz="2200">
                <a:solidFill>
                  <a:srgbClr val="5F5F5F"/>
                </a:solidFill>
                <a:latin typeface="メイリオ" pitchFamily="50" charset="-128"/>
                <a:ea typeface="メイリオ" pitchFamily="50" charset="-128"/>
                <a:cs typeface="ＭＳ Ｐゴシック" pitchFamily="50" charset="-128"/>
              </a:defRPr>
            </a:lvl9pPr>
          </a:lstStyle>
          <a:p>
            <a:pPr algn="ctr" eaLnBrk="1" hangingPunct="1">
              <a:lnSpc>
                <a:spcPct val="120000"/>
              </a:lnSpc>
            </a:pPr>
            <a:r>
              <a:rPr lang="ja-JP" altLang="en-US" sz="2800"/>
              <a:t>－最先端</a:t>
            </a:r>
            <a:r>
              <a:rPr lang="en-US" altLang="ja-JP" sz="2800"/>
              <a:t>ICT</a:t>
            </a:r>
            <a:r>
              <a:rPr lang="ja-JP" altLang="en-US" sz="2800"/>
              <a:t>都市の実現に向けて－</a:t>
            </a:r>
            <a:endParaRPr lang="en-US" altLang="ja-JP" sz="2800"/>
          </a:p>
          <a:p>
            <a:pPr algn="ctr" eaLnBrk="1" hangingPunct="1">
              <a:lnSpc>
                <a:spcPct val="120000"/>
              </a:lnSpc>
            </a:pPr>
            <a:endParaRPr lang="en-US" altLang="ja-JP" sz="2800"/>
          </a:p>
          <a:p>
            <a:pPr algn="ctr" eaLnBrk="1" hangingPunct="1">
              <a:lnSpc>
                <a:spcPct val="120000"/>
              </a:lnSpc>
            </a:pPr>
            <a:r>
              <a:rPr lang="en-US" altLang="ja-JP" sz="2800"/>
              <a:t>2018</a:t>
            </a:r>
            <a:r>
              <a:rPr lang="ja-JP" altLang="en-US" sz="2800"/>
              <a:t>年度～</a:t>
            </a:r>
            <a:r>
              <a:rPr lang="en-US" altLang="ja-JP" sz="2800"/>
              <a:t>2020</a:t>
            </a:r>
            <a:r>
              <a:rPr lang="ja-JP" altLang="en-US" sz="2800"/>
              <a:t>年度</a:t>
            </a:r>
            <a:endParaRPr lang="ja-JP" altLang="en-US" sz="2800" b="1" kern="0">
              <a:solidFill>
                <a:srgbClr val="4D4D4D"/>
              </a:solidFill>
            </a:endParaRPr>
          </a:p>
        </p:txBody>
      </p:sp>
      <p:sp>
        <p:nvSpPr>
          <p:cNvPr id="6" name="Rectangle 2"/>
          <p:cNvSpPr txBox="1">
            <a:spLocks noChangeArrowheads="1"/>
          </p:cNvSpPr>
          <p:nvPr/>
        </p:nvSpPr>
        <p:spPr bwMode="auto">
          <a:xfrm>
            <a:off x="200472" y="5013176"/>
            <a:ext cx="9505056" cy="5761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bodyPr>
          <a:lstStyle>
            <a:lvl1pPr algn="l" rtl="0" eaLnBrk="0" fontAlgn="base" hangingPunct="0">
              <a:spcBef>
                <a:spcPct val="0"/>
              </a:spcBef>
              <a:spcAft>
                <a:spcPct val="0"/>
              </a:spcAft>
              <a:defRPr kumimoji="1" sz="2200">
                <a:solidFill>
                  <a:srgbClr val="5F5F5F"/>
                </a:solidFill>
                <a:latin typeface="+mj-lt"/>
                <a:ea typeface="+mj-ea"/>
                <a:cs typeface="+mj-cs"/>
              </a:defRPr>
            </a:lvl1pPr>
            <a:lvl2pPr algn="l" rtl="0" eaLnBrk="0" fontAlgn="base" hangingPunct="0">
              <a:spcBef>
                <a:spcPct val="0"/>
              </a:spcBef>
              <a:spcAft>
                <a:spcPct val="0"/>
              </a:spcAft>
              <a:defRPr kumimoji="1" sz="2200">
                <a:solidFill>
                  <a:srgbClr val="5F5F5F"/>
                </a:solidFill>
                <a:latin typeface="メイリオ" pitchFamily="50" charset="-128"/>
                <a:ea typeface="メイリオ" pitchFamily="50" charset="-128"/>
                <a:cs typeface="ＭＳ Ｐゴシック" pitchFamily="50" charset="-128"/>
              </a:defRPr>
            </a:lvl2pPr>
            <a:lvl3pPr algn="l" rtl="0" eaLnBrk="0" fontAlgn="base" hangingPunct="0">
              <a:spcBef>
                <a:spcPct val="0"/>
              </a:spcBef>
              <a:spcAft>
                <a:spcPct val="0"/>
              </a:spcAft>
              <a:defRPr kumimoji="1" sz="2200">
                <a:solidFill>
                  <a:srgbClr val="5F5F5F"/>
                </a:solidFill>
                <a:latin typeface="メイリオ" pitchFamily="50" charset="-128"/>
                <a:ea typeface="メイリオ" pitchFamily="50" charset="-128"/>
                <a:cs typeface="ＭＳ Ｐゴシック" pitchFamily="50" charset="-128"/>
              </a:defRPr>
            </a:lvl3pPr>
            <a:lvl4pPr algn="l" rtl="0" eaLnBrk="0" fontAlgn="base" hangingPunct="0">
              <a:spcBef>
                <a:spcPct val="0"/>
              </a:spcBef>
              <a:spcAft>
                <a:spcPct val="0"/>
              </a:spcAft>
              <a:defRPr kumimoji="1" sz="2200">
                <a:solidFill>
                  <a:srgbClr val="5F5F5F"/>
                </a:solidFill>
                <a:latin typeface="メイリオ" pitchFamily="50" charset="-128"/>
                <a:ea typeface="メイリオ" pitchFamily="50" charset="-128"/>
                <a:cs typeface="ＭＳ Ｐゴシック" pitchFamily="50" charset="-128"/>
              </a:defRPr>
            </a:lvl4pPr>
            <a:lvl5pPr algn="l" rtl="0" eaLnBrk="0" fontAlgn="base" hangingPunct="0">
              <a:spcBef>
                <a:spcPct val="0"/>
              </a:spcBef>
              <a:spcAft>
                <a:spcPct val="0"/>
              </a:spcAft>
              <a:defRPr kumimoji="1" sz="2200">
                <a:solidFill>
                  <a:srgbClr val="5F5F5F"/>
                </a:solidFill>
                <a:latin typeface="メイリオ" pitchFamily="50" charset="-128"/>
                <a:ea typeface="メイリオ" pitchFamily="50" charset="-128"/>
                <a:cs typeface="ＭＳ Ｐゴシック" pitchFamily="50" charset="-128"/>
              </a:defRPr>
            </a:lvl5pPr>
            <a:lvl6pPr marL="457200" algn="l" rtl="0" fontAlgn="base">
              <a:spcBef>
                <a:spcPct val="0"/>
              </a:spcBef>
              <a:spcAft>
                <a:spcPct val="0"/>
              </a:spcAft>
              <a:defRPr kumimoji="1" sz="2200">
                <a:solidFill>
                  <a:srgbClr val="5F5F5F"/>
                </a:solidFill>
                <a:latin typeface="メイリオ" pitchFamily="50" charset="-128"/>
                <a:ea typeface="メイリオ" pitchFamily="50" charset="-128"/>
                <a:cs typeface="ＭＳ Ｐゴシック" pitchFamily="50" charset="-128"/>
              </a:defRPr>
            </a:lvl6pPr>
            <a:lvl7pPr marL="914400" algn="l" rtl="0" fontAlgn="base">
              <a:spcBef>
                <a:spcPct val="0"/>
              </a:spcBef>
              <a:spcAft>
                <a:spcPct val="0"/>
              </a:spcAft>
              <a:defRPr kumimoji="1" sz="2200">
                <a:solidFill>
                  <a:srgbClr val="5F5F5F"/>
                </a:solidFill>
                <a:latin typeface="メイリオ" pitchFamily="50" charset="-128"/>
                <a:ea typeface="メイリオ" pitchFamily="50" charset="-128"/>
                <a:cs typeface="ＭＳ Ｐゴシック" pitchFamily="50" charset="-128"/>
              </a:defRPr>
            </a:lvl7pPr>
            <a:lvl8pPr marL="1371600" algn="l" rtl="0" fontAlgn="base">
              <a:spcBef>
                <a:spcPct val="0"/>
              </a:spcBef>
              <a:spcAft>
                <a:spcPct val="0"/>
              </a:spcAft>
              <a:defRPr kumimoji="1" sz="2200">
                <a:solidFill>
                  <a:srgbClr val="5F5F5F"/>
                </a:solidFill>
                <a:latin typeface="メイリオ" pitchFamily="50" charset="-128"/>
                <a:ea typeface="メイリオ" pitchFamily="50" charset="-128"/>
                <a:cs typeface="ＭＳ Ｐゴシック" pitchFamily="50" charset="-128"/>
              </a:defRPr>
            </a:lvl8pPr>
            <a:lvl9pPr marL="1828800" algn="l" rtl="0" fontAlgn="base">
              <a:spcBef>
                <a:spcPct val="0"/>
              </a:spcBef>
              <a:spcAft>
                <a:spcPct val="0"/>
              </a:spcAft>
              <a:defRPr kumimoji="1" sz="2200">
                <a:solidFill>
                  <a:srgbClr val="5F5F5F"/>
                </a:solidFill>
                <a:latin typeface="メイリオ" pitchFamily="50" charset="-128"/>
                <a:ea typeface="メイリオ" pitchFamily="50" charset="-128"/>
                <a:cs typeface="ＭＳ Ｐゴシック" pitchFamily="50" charset="-128"/>
              </a:defRPr>
            </a:lvl9pPr>
          </a:lstStyle>
          <a:p>
            <a:pPr algn="ctr" eaLnBrk="1" hangingPunct="1">
              <a:lnSpc>
                <a:spcPct val="120000"/>
              </a:lnSpc>
            </a:pPr>
            <a:r>
              <a:rPr lang="ja-JP" altLang="en-US" sz="2800" dirty="0"/>
              <a:t>大阪市</a:t>
            </a:r>
            <a:endParaRPr lang="ja-JP" altLang="en-US" sz="2800" b="1" kern="0" dirty="0">
              <a:solidFill>
                <a:srgbClr val="4D4D4D"/>
              </a:solidFill>
            </a:endParaRPr>
          </a:p>
        </p:txBody>
      </p:sp>
      <p:sp>
        <p:nvSpPr>
          <p:cNvPr id="7" name="Rectangle 2"/>
          <p:cNvSpPr txBox="1">
            <a:spLocks noChangeArrowheads="1"/>
          </p:cNvSpPr>
          <p:nvPr/>
        </p:nvSpPr>
        <p:spPr bwMode="auto">
          <a:xfrm>
            <a:off x="200472" y="5589290"/>
            <a:ext cx="9505056" cy="10080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bodyPr>
          <a:lstStyle>
            <a:lvl1pPr algn="l" rtl="0" eaLnBrk="0" fontAlgn="base" hangingPunct="0">
              <a:spcBef>
                <a:spcPct val="0"/>
              </a:spcBef>
              <a:spcAft>
                <a:spcPct val="0"/>
              </a:spcAft>
              <a:defRPr kumimoji="1" sz="2200">
                <a:solidFill>
                  <a:srgbClr val="5F5F5F"/>
                </a:solidFill>
                <a:latin typeface="+mj-lt"/>
                <a:ea typeface="+mj-ea"/>
                <a:cs typeface="+mj-cs"/>
              </a:defRPr>
            </a:lvl1pPr>
            <a:lvl2pPr algn="l" rtl="0" eaLnBrk="0" fontAlgn="base" hangingPunct="0">
              <a:spcBef>
                <a:spcPct val="0"/>
              </a:spcBef>
              <a:spcAft>
                <a:spcPct val="0"/>
              </a:spcAft>
              <a:defRPr kumimoji="1" sz="2200">
                <a:solidFill>
                  <a:srgbClr val="5F5F5F"/>
                </a:solidFill>
                <a:latin typeface="メイリオ" pitchFamily="50" charset="-128"/>
                <a:ea typeface="メイリオ" pitchFamily="50" charset="-128"/>
                <a:cs typeface="ＭＳ Ｐゴシック" pitchFamily="50" charset="-128"/>
              </a:defRPr>
            </a:lvl2pPr>
            <a:lvl3pPr algn="l" rtl="0" eaLnBrk="0" fontAlgn="base" hangingPunct="0">
              <a:spcBef>
                <a:spcPct val="0"/>
              </a:spcBef>
              <a:spcAft>
                <a:spcPct val="0"/>
              </a:spcAft>
              <a:defRPr kumimoji="1" sz="2200">
                <a:solidFill>
                  <a:srgbClr val="5F5F5F"/>
                </a:solidFill>
                <a:latin typeface="メイリオ" pitchFamily="50" charset="-128"/>
                <a:ea typeface="メイリオ" pitchFamily="50" charset="-128"/>
                <a:cs typeface="ＭＳ Ｐゴシック" pitchFamily="50" charset="-128"/>
              </a:defRPr>
            </a:lvl3pPr>
            <a:lvl4pPr algn="l" rtl="0" eaLnBrk="0" fontAlgn="base" hangingPunct="0">
              <a:spcBef>
                <a:spcPct val="0"/>
              </a:spcBef>
              <a:spcAft>
                <a:spcPct val="0"/>
              </a:spcAft>
              <a:defRPr kumimoji="1" sz="2200">
                <a:solidFill>
                  <a:srgbClr val="5F5F5F"/>
                </a:solidFill>
                <a:latin typeface="メイリオ" pitchFamily="50" charset="-128"/>
                <a:ea typeface="メイリオ" pitchFamily="50" charset="-128"/>
                <a:cs typeface="ＭＳ Ｐゴシック" pitchFamily="50" charset="-128"/>
              </a:defRPr>
            </a:lvl4pPr>
            <a:lvl5pPr algn="l" rtl="0" eaLnBrk="0" fontAlgn="base" hangingPunct="0">
              <a:spcBef>
                <a:spcPct val="0"/>
              </a:spcBef>
              <a:spcAft>
                <a:spcPct val="0"/>
              </a:spcAft>
              <a:defRPr kumimoji="1" sz="2200">
                <a:solidFill>
                  <a:srgbClr val="5F5F5F"/>
                </a:solidFill>
                <a:latin typeface="メイリオ" pitchFamily="50" charset="-128"/>
                <a:ea typeface="メイリオ" pitchFamily="50" charset="-128"/>
                <a:cs typeface="ＭＳ Ｐゴシック" pitchFamily="50" charset="-128"/>
              </a:defRPr>
            </a:lvl5pPr>
            <a:lvl6pPr marL="457200" algn="l" rtl="0" fontAlgn="base">
              <a:spcBef>
                <a:spcPct val="0"/>
              </a:spcBef>
              <a:spcAft>
                <a:spcPct val="0"/>
              </a:spcAft>
              <a:defRPr kumimoji="1" sz="2200">
                <a:solidFill>
                  <a:srgbClr val="5F5F5F"/>
                </a:solidFill>
                <a:latin typeface="メイリオ" pitchFamily="50" charset="-128"/>
                <a:ea typeface="メイリオ" pitchFamily="50" charset="-128"/>
                <a:cs typeface="ＭＳ Ｐゴシック" pitchFamily="50" charset="-128"/>
              </a:defRPr>
            </a:lvl6pPr>
            <a:lvl7pPr marL="914400" algn="l" rtl="0" fontAlgn="base">
              <a:spcBef>
                <a:spcPct val="0"/>
              </a:spcBef>
              <a:spcAft>
                <a:spcPct val="0"/>
              </a:spcAft>
              <a:defRPr kumimoji="1" sz="2200">
                <a:solidFill>
                  <a:srgbClr val="5F5F5F"/>
                </a:solidFill>
                <a:latin typeface="メイリオ" pitchFamily="50" charset="-128"/>
                <a:ea typeface="メイリオ" pitchFamily="50" charset="-128"/>
                <a:cs typeface="ＭＳ Ｐゴシック" pitchFamily="50" charset="-128"/>
              </a:defRPr>
            </a:lvl7pPr>
            <a:lvl8pPr marL="1371600" algn="l" rtl="0" fontAlgn="base">
              <a:spcBef>
                <a:spcPct val="0"/>
              </a:spcBef>
              <a:spcAft>
                <a:spcPct val="0"/>
              </a:spcAft>
              <a:defRPr kumimoji="1" sz="2200">
                <a:solidFill>
                  <a:srgbClr val="5F5F5F"/>
                </a:solidFill>
                <a:latin typeface="メイリオ" pitchFamily="50" charset="-128"/>
                <a:ea typeface="メイリオ" pitchFamily="50" charset="-128"/>
                <a:cs typeface="ＭＳ Ｐゴシック" pitchFamily="50" charset="-128"/>
              </a:defRPr>
            </a:lvl8pPr>
            <a:lvl9pPr marL="1828800" algn="l" rtl="0" fontAlgn="base">
              <a:spcBef>
                <a:spcPct val="0"/>
              </a:spcBef>
              <a:spcAft>
                <a:spcPct val="0"/>
              </a:spcAft>
              <a:defRPr kumimoji="1" sz="2200">
                <a:solidFill>
                  <a:srgbClr val="5F5F5F"/>
                </a:solidFill>
                <a:latin typeface="メイリオ" pitchFamily="50" charset="-128"/>
                <a:ea typeface="メイリオ" pitchFamily="50" charset="-128"/>
                <a:cs typeface="ＭＳ Ｐゴシック" pitchFamily="50" charset="-128"/>
              </a:defRPr>
            </a:lvl9pPr>
          </a:lstStyle>
          <a:p>
            <a:pPr algn="ctr" eaLnBrk="1" hangingPunct="1">
              <a:lnSpc>
                <a:spcPct val="120000"/>
              </a:lnSpc>
            </a:pPr>
            <a:r>
              <a:rPr lang="en-US" altLang="ja-JP" sz="2800" dirty="0"/>
              <a:t>2018</a:t>
            </a:r>
            <a:r>
              <a:rPr lang="ja-JP" altLang="en-US" sz="2800" dirty="0"/>
              <a:t>年</a:t>
            </a:r>
            <a:r>
              <a:rPr lang="en-US" altLang="ja-JP" sz="2800" dirty="0"/>
              <a:t>5</a:t>
            </a:r>
            <a:r>
              <a:rPr lang="ja-JP" altLang="en-US" sz="2800" dirty="0"/>
              <a:t>月</a:t>
            </a:r>
            <a:endParaRPr lang="en-US" altLang="ja-JP" sz="2800" dirty="0"/>
          </a:p>
          <a:p>
            <a:pPr algn="ctr" eaLnBrk="1" hangingPunct="1">
              <a:lnSpc>
                <a:spcPct val="120000"/>
              </a:lnSpc>
            </a:pPr>
            <a:r>
              <a:rPr lang="ja-JP" altLang="en-US" sz="2800" kern="0" dirty="0">
                <a:solidFill>
                  <a:srgbClr val="4D4D4D"/>
                </a:solidFill>
              </a:rPr>
              <a:t>（</a:t>
            </a:r>
            <a:r>
              <a:rPr lang="en-US" altLang="ja-JP" sz="2800" kern="0" dirty="0">
                <a:solidFill>
                  <a:srgbClr val="4D4D4D"/>
                </a:solidFill>
              </a:rPr>
              <a:t>2020</a:t>
            </a:r>
            <a:r>
              <a:rPr lang="ja-JP" altLang="en-US" sz="2800" kern="0" dirty="0" smtClean="0">
                <a:solidFill>
                  <a:srgbClr val="4D4D4D"/>
                </a:solidFill>
              </a:rPr>
              <a:t>年８月</a:t>
            </a:r>
            <a:r>
              <a:rPr lang="ja-JP" altLang="en-US" sz="2800" kern="0" dirty="0">
                <a:solidFill>
                  <a:srgbClr val="4D4D4D"/>
                </a:solidFill>
              </a:rPr>
              <a:t>改訂）</a:t>
            </a:r>
          </a:p>
        </p:txBody>
      </p:sp>
    </p:spTree>
    <p:extLst>
      <p:ext uri="{BB962C8B-B14F-4D97-AF65-F5344CB8AC3E}">
        <p14:creationId xmlns:p14="http://schemas.microsoft.com/office/powerpoint/2010/main" val="295177911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5" name="Rectangle 2"/>
          <p:cNvSpPr>
            <a:spLocks noGrp="1" noChangeArrowheads="1"/>
          </p:cNvSpPr>
          <p:nvPr>
            <p:ph type="title"/>
          </p:nvPr>
        </p:nvSpPr>
        <p:spPr>
          <a:xfrm>
            <a:off x="261208" y="215510"/>
            <a:ext cx="9101109" cy="373595"/>
          </a:xfrm>
          <a:noFill/>
        </p:spPr>
        <p:txBody>
          <a:bodyPr anchor="ctr">
            <a:noAutofit/>
          </a:bodyPr>
          <a:lstStyle/>
          <a:p>
            <a:r>
              <a:rPr lang="en-US" altLang="ja-JP" dirty="0">
                <a:latin typeface="メイリオ" panose="020B0604030504040204" pitchFamily="50" charset="-128"/>
                <a:ea typeface="メイリオ" panose="020B0604030504040204" pitchFamily="50" charset="-128"/>
              </a:rPr>
              <a:t>3</a:t>
            </a:r>
            <a:r>
              <a:rPr lang="en-US" altLang="ja-JP" sz="2200" dirty="0">
                <a:solidFill>
                  <a:srgbClr val="5F5F5F"/>
                </a:solidFill>
                <a:latin typeface="メイリオ" panose="020B0604030504040204" pitchFamily="50" charset="-128"/>
                <a:ea typeface="メイリオ" panose="020B0604030504040204" pitchFamily="50" charset="-128"/>
              </a:rPr>
              <a:t>.</a:t>
            </a:r>
            <a:r>
              <a:rPr lang="ja-JP" altLang="en-US" sz="2200" dirty="0">
                <a:solidFill>
                  <a:srgbClr val="5F5F5F"/>
                </a:solidFill>
                <a:latin typeface="メイリオ" panose="020B0604030504040204" pitchFamily="50" charset="-128"/>
                <a:ea typeface="メイリオ" panose="020B0604030504040204" pitchFamily="50" charset="-128"/>
              </a:rPr>
              <a:t>大阪市</a:t>
            </a:r>
            <a:r>
              <a:rPr lang="en-US" altLang="ja-JP" sz="2200" dirty="0">
                <a:solidFill>
                  <a:srgbClr val="5F5F5F"/>
                </a:solidFill>
                <a:latin typeface="メイリオ" panose="020B0604030504040204" pitchFamily="50" charset="-128"/>
                <a:ea typeface="メイリオ" panose="020B0604030504040204" pitchFamily="50" charset="-128"/>
              </a:rPr>
              <a:t>ICT</a:t>
            </a:r>
            <a:r>
              <a:rPr lang="ja-JP" altLang="en-US" sz="2200" dirty="0">
                <a:solidFill>
                  <a:srgbClr val="5F5F5F"/>
                </a:solidFill>
                <a:latin typeface="メイリオ" panose="020B0604030504040204" pitchFamily="50" charset="-128"/>
                <a:ea typeface="メイリオ" panose="020B0604030504040204" pitchFamily="50" charset="-128"/>
              </a:rPr>
              <a:t>戦略アクションプランの取組方針</a:t>
            </a:r>
          </a:p>
        </p:txBody>
      </p:sp>
      <p:sp>
        <p:nvSpPr>
          <p:cNvPr id="2" name="テキスト ボックス 1"/>
          <p:cNvSpPr txBox="1"/>
          <p:nvPr/>
        </p:nvSpPr>
        <p:spPr>
          <a:xfrm>
            <a:off x="2041356" y="1495754"/>
            <a:ext cx="1107996" cy="369332"/>
          </a:xfrm>
          <a:prstGeom prst="rect">
            <a:avLst/>
          </a:prstGeom>
          <a:noFill/>
        </p:spPr>
        <p:txBody>
          <a:bodyPr wrap="none" rtlCol="0">
            <a:spAutoFit/>
          </a:bodyPr>
          <a:lstStyle/>
          <a:p>
            <a:pPr fontAlgn="auto">
              <a:lnSpc>
                <a:spcPct val="100000"/>
              </a:lnSpc>
              <a:spcBef>
                <a:spcPts val="0"/>
              </a:spcBef>
              <a:spcAft>
                <a:spcPts val="0"/>
              </a:spcAft>
            </a:pPr>
            <a:r>
              <a:rPr lang="ja-JP" altLang="en-US" sz="1800" dirty="0">
                <a:latin typeface="メイリオ" panose="020B0604030504040204" pitchFamily="50" charset="-128"/>
              </a:rPr>
              <a:t>めざす姿</a:t>
            </a:r>
          </a:p>
        </p:txBody>
      </p:sp>
      <p:sp>
        <p:nvSpPr>
          <p:cNvPr id="17" name="テキスト ボックス 16"/>
          <p:cNvSpPr txBox="1"/>
          <p:nvPr/>
        </p:nvSpPr>
        <p:spPr>
          <a:xfrm>
            <a:off x="7668753" y="1497018"/>
            <a:ext cx="1107996" cy="369332"/>
          </a:xfrm>
          <a:prstGeom prst="rect">
            <a:avLst/>
          </a:prstGeom>
          <a:noFill/>
        </p:spPr>
        <p:txBody>
          <a:bodyPr wrap="none" rtlCol="0">
            <a:spAutoFit/>
          </a:bodyPr>
          <a:lstStyle/>
          <a:p>
            <a:pPr fontAlgn="auto">
              <a:lnSpc>
                <a:spcPct val="100000"/>
              </a:lnSpc>
              <a:spcBef>
                <a:spcPts val="0"/>
              </a:spcBef>
              <a:spcAft>
                <a:spcPts val="0"/>
              </a:spcAft>
            </a:pPr>
            <a:r>
              <a:rPr lang="ja-JP" altLang="en-US" sz="1800">
                <a:latin typeface="メイリオ" panose="020B0604030504040204" pitchFamily="50" charset="-128"/>
              </a:rPr>
              <a:t>取組方針</a:t>
            </a:r>
          </a:p>
        </p:txBody>
      </p:sp>
      <p:sp>
        <p:nvSpPr>
          <p:cNvPr id="22" name="AutoShape 3"/>
          <p:cNvSpPr>
            <a:spLocks noChangeArrowheads="1"/>
          </p:cNvSpPr>
          <p:nvPr/>
        </p:nvSpPr>
        <p:spPr bwMode="auto">
          <a:xfrm>
            <a:off x="221878" y="908661"/>
            <a:ext cx="4464496" cy="387798"/>
          </a:xfrm>
          <a:prstGeom prst="roundRect">
            <a:avLst>
              <a:gd name="adj" fmla="val 0"/>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spAutoFit/>
          </a:bodyPr>
          <a:lstStyle>
            <a:lvl1pPr eaLnBrk="0" hangingPunct="0">
              <a:defRPr kumimoji="1" sz="2200">
                <a:solidFill>
                  <a:srgbClr val="4D4D4D"/>
                </a:solidFill>
                <a:latin typeface="Arial" panose="020B0604020202020204" pitchFamily="34" charset="0"/>
                <a:ea typeface="メイリオ" panose="020B0604030504040204" pitchFamily="50" charset="-128"/>
              </a:defRPr>
            </a:lvl1pPr>
            <a:lvl2pPr marL="742950" indent="-285750" eaLnBrk="0" hangingPunct="0">
              <a:defRPr kumimoji="1" sz="2200">
                <a:solidFill>
                  <a:srgbClr val="4D4D4D"/>
                </a:solidFill>
                <a:latin typeface="Arial" panose="020B0604020202020204" pitchFamily="34" charset="0"/>
                <a:ea typeface="メイリオ" panose="020B0604030504040204" pitchFamily="50" charset="-128"/>
              </a:defRPr>
            </a:lvl2pPr>
            <a:lvl3pPr marL="1143000" indent="-228600" eaLnBrk="0" hangingPunct="0">
              <a:defRPr kumimoji="1" sz="2200">
                <a:solidFill>
                  <a:srgbClr val="4D4D4D"/>
                </a:solidFill>
                <a:latin typeface="Arial" panose="020B0604020202020204" pitchFamily="34" charset="0"/>
                <a:ea typeface="メイリオ" panose="020B0604030504040204" pitchFamily="50" charset="-128"/>
              </a:defRPr>
            </a:lvl3pPr>
            <a:lvl4pPr marL="1600200" indent="-228600" eaLnBrk="0" hangingPunct="0">
              <a:defRPr kumimoji="1" sz="2200">
                <a:solidFill>
                  <a:srgbClr val="4D4D4D"/>
                </a:solidFill>
                <a:latin typeface="Arial" panose="020B0604020202020204" pitchFamily="34" charset="0"/>
                <a:ea typeface="メイリオ" panose="020B0604030504040204" pitchFamily="50" charset="-128"/>
              </a:defRPr>
            </a:lvl4pPr>
            <a:lvl5pPr marL="2057400" indent="-228600" eaLnBrk="0" hangingPunct="0">
              <a:defRPr kumimoji="1" sz="2200">
                <a:solidFill>
                  <a:srgbClr val="4D4D4D"/>
                </a:solidFill>
                <a:latin typeface="Arial" panose="020B0604020202020204" pitchFamily="34" charset="0"/>
                <a:ea typeface="メイリオ" panose="020B0604030504040204" pitchFamily="50" charset="-128"/>
              </a:defRPr>
            </a:lvl5pPr>
            <a:lvl6pPr marL="2514600" indent="-228600" eaLnBrk="0" fontAlgn="base" hangingPunct="0">
              <a:lnSpc>
                <a:spcPct val="140000"/>
              </a:lnSpc>
              <a:spcBef>
                <a:spcPct val="10000"/>
              </a:spcBef>
              <a:spcAft>
                <a:spcPct val="0"/>
              </a:spcAft>
              <a:defRPr kumimoji="1" sz="2200">
                <a:solidFill>
                  <a:srgbClr val="4D4D4D"/>
                </a:solidFill>
                <a:latin typeface="Arial" panose="020B0604020202020204" pitchFamily="34" charset="0"/>
                <a:ea typeface="メイリオ" panose="020B0604030504040204" pitchFamily="50" charset="-128"/>
              </a:defRPr>
            </a:lvl6pPr>
            <a:lvl7pPr marL="2971800" indent="-228600" eaLnBrk="0" fontAlgn="base" hangingPunct="0">
              <a:lnSpc>
                <a:spcPct val="140000"/>
              </a:lnSpc>
              <a:spcBef>
                <a:spcPct val="10000"/>
              </a:spcBef>
              <a:spcAft>
                <a:spcPct val="0"/>
              </a:spcAft>
              <a:defRPr kumimoji="1" sz="2200">
                <a:solidFill>
                  <a:srgbClr val="4D4D4D"/>
                </a:solidFill>
                <a:latin typeface="Arial" panose="020B0604020202020204" pitchFamily="34" charset="0"/>
                <a:ea typeface="メイリオ" panose="020B0604030504040204" pitchFamily="50" charset="-128"/>
              </a:defRPr>
            </a:lvl7pPr>
            <a:lvl8pPr marL="3429000" indent="-228600" eaLnBrk="0" fontAlgn="base" hangingPunct="0">
              <a:lnSpc>
                <a:spcPct val="140000"/>
              </a:lnSpc>
              <a:spcBef>
                <a:spcPct val="10000"/>
              </a:spcBef>
              <a:spcAft>
                <a:spcPct val="0"/>
              </a:spcAft>
              <a:defRPr kumimoji="1" sz="2200">
                <a:solidFill>
                  <a:srgbClr val="4D4D4D"/>
                </a:solidFill>
                <a:latin typeface="Arial" panose="020B0604020202020204" pitchFamily="34" charset="0"/>
                <a:ea typeface="メイリオ" panose="020B0604030504040204" pitchFamily="50" charset="-128"/>
              </a:defRPr>
            </a:lvl8pPr>
            <a:lvl9pPr marL="3886200" indent="-228600" eaLnBrk="0" fontAlgn="base" hangingPunct="0">
              <a:lnSpc>
                <a:spcPct val="140000"/>
              </a:lnSpc>
              <a:spcBef>
                <a:spcPct val="10000"/>
              </a:spcBef>
              <a:spcAft>
                <a:spcPct val="0"/>
              </a:spcAft>
              <a:defRPr kumimoji="1" sz="2200">
                <a:solidFill>
                  <a:srgbClr val="4D4D4D"/>
                </a:solidFill>
                <a:latin typeface="Arial" panose="020B0604020202020204" pitchFamily="34" charset="0"/>
                <a:ea typeface="メイリオ" panose="020B0604030504040204" pitchFamily="50" charset="-128"/>
              </a:defRPr>
            </a:lvl9pPr>
          </a:lstStyle>
          <a:p>
            <a:r>
              <a:rPr lang="ja-JP" altLang="en-US" sz="1800" dirty="0">
                <a:latin typeface="メイリオ" panose="020B0604030504040204" pitchFamily="50" charset="-128"/>
              </a:rPr>
              <a:t>①めざす姿と取組方針</a:t>
            </a:r>
            <a:endParaRPr lang="ja-JP" altLang="en-US" sz="1800" b="1" dirty="0">
              <a:latin typeface="メイリオ" panose="020B0604030504040204" pitchFamily="50" charset="-128"/>
            </a:endParaRPr>
          </a:p>
        </p:txBody>
      </p:sp>
      <p:sp>
        <p:nvSpPr>
          <p:cNvPr id="25" name="スライド番号プレースホルダー 4"/>
          <p:cNvSpPr>
            <a:spLocks noGrp="1"/>
          </p:cNvSpPr>
          <p:nvPr>
            <p:ph type="sldNum" sz="quarter" idx="4294967295"/>
          </p:nvPr>
        </p:nvSpPr>
        <p:spPr>
          <a:xfrm>
            <a:off x="-2366373" y="6841593"/>
            <a:ext cx="2311400" cy="180975"/>
          </a:xfrm>
          <a:prstGeom prst="rect">
            <a:avLst/>
          </a:prstGeom>
        </p:spPr>
        <p:txBody>
          <a:bodyPr/>
          <a:lstStyle>
            <a:lvl1pPr eaLnBrk="0" hangingPunct="0">
              <a:defRPr kumimoji="1" sz="2200">
                <a:solidFill>
                  <a:srgbClr val="4D4D4D"/>
                </a:solidFill>
                <a:latin typeface="Arial" panose="020B0604020202020204" pitchFamily="34" charset="0"/>
                <a:ea typeface="メイリオ" panose="020B0604030504040204" pitchFamily="50" charset="-128"/>
              </a:defRPr>
            </a:lvl1pPr>
            <a:lvl2pPr marL="742950" indent="-285750" eaLnBrk="0" hangingPunct="0">
              <a:defRPr kumimoji="1" sz="2200">
                <a:solidFill>
                  <a:srgbClr val="4D4D4D"/>
                </a:solidFill>
                <a:latin typeface="Arial" panose="020B0604020202020204" pitchFamily="34" charset="0"/>
                <a:ea typeface="メイリオ" panose="020B0604030504040204" pitchFamily="50" charset="-128"/>
              </a:defRPr>
            </a:lvl2pPr>
            <a:lvl3pPr marL="1143000" indent="-228600" eaLnBrk="0" hangingPunct="0">
              <a:defRPr kumimoji="1" sz="2200">
                <a:solidFill>
                  <a:srgbClr val="4D4D4D"/>
                </a:solidFill>
                <a:latin typeface="Arial" panose="020B0604020202020204" pitchFamily="34" charset="0"/>
                <a:ea typeface="メイリオ" panose="020B0604030504040204" pitchFamily="50" charset="-128"/>
              </a:defRPr>
            </a:lvl3pPr>
            <a:lvl4pPr marL="1600200" indent="-228600" eaLnBrk="0" hangingPunct="0">
              <a:defRPr kumimoji="1" sz="2200">
                <a:solidFill>
                  <a:srgbClr val="4D4D4D"/>
                </a:solidFill>
                <a:latin typeface="Arial" panose="020B0604020202020204" pitchFamily="34" charset="0"/>
                <a:ea typeface="メイリオ" panose="020B0604030504040204" pitchFamily="50" charset="-128"/>
              </a:defRPr>
            </a:lvl4pPr>
            <a:lvl5pPr marL="2057400" indent="-228600" eaLnBrk="0" hangingPunct="0">
              <a:defRPr kumimoji="1" sz="2200">
                <a:solidFill>
                  <a:srgbClr val="4D4D4D"/>
                </a:solidFill>
                <a:latin typeface="Arial" panose="020B0604020202020204" pitchFamily="34" charset="0"/>
                <a:ea typeface="メイリオ" panose="020B0604030504040204" pitchFamily="50" charset="-128"/>
              </a:defRPr>
            </a:lvl5pPr>
            <a:lvl6pPr marL="2514600" indent="-228600" eaLnBrk="0" fontAlgn="base" hangingPunct="0">
              <a:lnSpc>
                <a:spcPct val="140000"/>
              </a:lnSpc>
              <a:spcBef>
                <a:spcPct val="10000"/>
              </a:spcBef>
              <a:spcAft>
                <a:spcPct val="0"/>
              </a:spcAft>
              <a:defRPr kumimoji="1" sz="2200">
                <a:solidFill>
                  <a:srgbClr val="4D4D4D"/>
                </a:solidFill>
                <a:latin typeface="Arial" panose="020B0604020202020204" pitchFamily="34" charset="0"/>
                <a:ea typeface="メイリオ" panose="020B0604030504040204" pitchFamily="50" charset="-128"/>
              </a:defRPr>
            </a:lvl6pPr>
            <a:lvl7pPr marL="2971800" indent="-228600" eaLnBrk="0" fontAlgn="base" hangingPunct="0">
              <a:lnSpc>
                <a:spcPct val="140000"/>
              </a:lnSpc>
              <a:spcBef>
                <a:spcPct val="10000"/>
              </a:spcBef>
              <a:spcAft>
                <a:spcPct val="0"/>
              </a:spcAft>
              <a:defRPr kumimoji="1" sz="2200">
                <a:solidFill>
                  <a:srgbClr val="4D4D4D"/>
                </a:solidFill>
                <a:latin typeface="Arial" panose="020B0604020202020204" pitchFamily="34" charset="0"/>
                <a:ea typeface="メイリオ" panose="020B0604030504040204" pitchFamily="50" charset="-128"/>
              </a:defRPr>
            </a:lvl7pPr>
            <a:lvl8pPr marL="3429000" indent="-228600" eaLnBrk="0" fontAlgn="base" hangingPunct="0">
              <a:lnSpc>
                <a:spcPct val="140000"/>
              </a:lnSpc>
              <a:spcBef>
                <a:spcPct val="10000"/>
              </a:spcBef>
              <a:spcAft>
                <a:spcPct val="0"/>
              </a:spcAft>
              <a:defRPr kumimoji="1" sz="2200">
                <a:solidFill>
                  <a:srgbClr val="4D4D4D"/>
                </a:solidFill>
                <a:latin typeface="Arial" panose="020B0604020202020204" pitchFamily="34" charset="0"/>
                <a:ea typeface="メイリオ" panose="020B0604030504040204" pitchFamily="50" charset="-128"/>
              </a:defRPr>
            </a:lvl8pPr>
            <a:lvl9pPr marL="3886200" indent="-228600" eaLnBrk="0" fontAlgn="base" hangingPunct="0">
              <a:lnSpc>
                <a:spcPct val="140000"/>
              </a:lnSpc>
              <a:spcBef>
                <a:spcPct val="10000"/>
              </a:spcBef>
              <a:spcAft>
                <a:spcPct val="0"/>
              </a:spcAft>
              <a:defRPr kumimoji="1" sz="2200">
                <a:solidFill>
                  <a:srgbClr val="4D4D4D"/>
                </a:solidFill>
                <a:latin typeface="Arial" panose="020B0604020202020204" pitchFamily="34" charset="0"/>
                <a:ea typeface="メイリオ" panose="020B0604030504040204" pitchFamily="50" charset="-128"/>
              </a:defRPr>
            </a:lvl9pPr>
          </a:lstStyle>
          <a:p>
            <a:pPr eaLnBrk="1" hangingPunct="1"/>
            <a:r>
              <a:rPr kumimoji="0" lang="en-US" altLang="ja-JP" sz="1000">
                <a:solidFill>
                  <a:srgbClr val="000000"/>
                </a:solidFill>
                <a:latin typeface="メイリオ" panose="020B0604030504040204" pitchFamily="50" charset="-128"/>
              </a:rPr>
              <a:t>6</a:t>
            </a:r>
          </a:p>
        </p:txBody>
      </p:sp>
      <p:sp>
        <p:nvSpPr>
          <p:cNvPr id="46" name="右矢印 45"/>
          <p:cNvSpPr/>
          <p:nvPr/>
        </p:nvSpPr>
        <p:spPr>
          <a:xfrm>
            <a:off x="5196506" y="2245041"/>
            <a:ext cx="1552868" cy="4244299"/>
          </a:xfrm>
          <a:prstGeom prst="rightArrow">
            <a:avLst/>
          </a:prstGeom>
          <a:solidFill>
            <a:srgbClr val="418AB3"/>
          </a:solidFill>
          <a:ln w="12700" cap="flat" cmpd="sng" algn="ctr">
            <a:solidFill>
              <a:srgbClr val="418AB3">
                <a:shade val="5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ja-JP" altLang="en-US" sz="1463" b="0" i="0" u="none" strike="noStrike" kern="0" cap="none" spc="0" normalizeH="0" baseline="0" noProof="0">
              <a:ln>
                <a:noFill/>
              </a:ln>
              <a:solidFill>
                <a:prstClr val="white"/>
              </a:solidFill>
              <a:effectLst/>
              <a:uLnTx/>
              <a:uFillTx/>
              <a:latin typeface="Calibri" panose="020F0502020204030204"/>
              <a:ea typeface="ＭＳ Ｐゴシック" panose="020B0600070205080204" pitchFamily="50" charset="-128"/>
              <a:cs typeface="+mn-cs"/>
            </a:endParaRPr>
          </a:p>
        </p:txBody>
      </p:sp>
      <p:sp>
        <p:nvSpPr>
          <p:cNvPr id="47" name="テキスト ボックス 46"/>
          <p:cNvSpPr txBox="1"/>
          <p:nvPr/>
        </p:nvSpPr>
        <p:spPr>
          <a:xfrm>
            <a:off x="6948876" y="2205906"/>
            <a:ext cx="2828660" cy="467500"/>
          </a:xfrm>
          <a:prstGeom prst="rect">
            <a:avLst/>
          </a:prstGeom>
          <a:solidFill>
            <a:srgbClr val="DF5327"/>
          </a:solidFill>
          <a:ln w="12700" cap="flat" cmpd="sng" algn="ctr">
            <a:solidFill>
              <a:srgbClr val="DF5327">
                <a:shade val="50000"/>
              </a:srgbClr>
            </a:solidFill>
            <a:prstDash val="solid"/>
            <a:miter lim="800000"/>
          </a:ln>
          <a:effectLst/>
        </p:spPr>
        <p:txBody>
          <a:bodyPr wrap="square" rtlCol="0" anchor="ctr">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altLang="ja-JP" sz="1138" b="1" i="0" u="none" strike="noStrike" kern="0" cap="none" spc="0" normalizeH="0" baseline="0" noProof="0">
                <a:ln>
                  <a:noFill/>
                </a:ln>
                <a:solidFill>
                  <a:prstClr val="white"/>
                </a:solidFill>
                <a:effectLst/>
                <a:uLnTx/>
                <a:uFillTx/>
                <a:latin typeface="メイリオ" panose="020B0604030504040204" pitchFamily="50" charset="-128"/>
                <a:ea typeface="メイリオ" panose="020B0604030504040204" pitchFamily="50" charset="-128"/>
                <a:cs typeface="+mn-cs"/>
              </a:rPr>
              <a:t>ICT</a:t>
            </a:r>
            <a:r>
              <a:rPr kumimoji="0" lang="ja-JP" altLang="en-US" sz="1138" b="1" i="0" u="none" strike="noStrike" kern="0" cap="none" spc="0" normalizeH="0" baseline="0" noProof="0">
                <a:ln>
                  <a:noFill/>
                </a:ln>
                <a:solidFill>
                  <a:prstClr val="white"/>
                </a:solidFill>
                <a:effectLst/>
                <a:uLnTx/>
                <a:uFillTx/>
                <a:latin typeface="メイリオ" panose="020B0604030504040204" pitchFamily="50" charset="-128"/>
                <a:ea typeface="メイリオ" panose="020B0604030504040204" pitchFamily="50" charset="-128"/>
                <a:cs typeface="+mn-cs"/>
              </a:rPr>
              <a:t>とインフラ・行政サービスの融合</a:t>
            </a:r>
            <a:r>
              <a:rPr kumimoji="0" lang="en-US" altLang="ja-JP" sz="1300" b="1" i="0" u="none" strike="noStrike" kern="0" cap="none" spc="0" normalizeH="0" baseline="0" noProof="0">
                <a:ln>
                  <a:noFill/>
                </a:ln>
                <a:solidFill>
                  <a:prstClr val="white"/>
                </a:solidFill>
                <a:effectLst/>
                <a:uLnTx/>
                <a:uFillTx/>
                <a:latin typeface="メイリオ" panose="020B0604030504040204" pitchFamily="50" charset="-128"/>
                <a:ea typeface="メイリオ" panose="020B0604030504040204" pitchFamily="50" charset="-128"/>
                <a:cs typeface="+mn-cs"/>
              </a:rPr>
              <a:t/>
            </a:r>
            <a:br>
              <a:rPr kumimoji="0" lang="en-US" altLang="ja-JP" sz="1300" b="1" i="0" u="none" strike="noStrike" kern="0" cap="none" spc="0" normalizeH="0" baseline="0" noProof="0">
                <a:ln>
                  <a:noFill/>
                </a:ln>
                <a:solidFill>
                  <a:prstClr val="white"/>
                </a:solidFill>
                <a:effectLst/>
                <a:uLnTx/>
                <a:uFillTx/>
                <a:latin typeface="メイリオ" panose="020B0604030504040204" pitchFamily="50" charset="-128"/>
                <a:ea typeface="メイリオ" panose="020B0604030504040204" pitchFamily="50" charset="-128"/>
                <a:cs typeface="+mn-cs"/>
              </a:rPr>
            </a:br>
            <a:r>
              <a:rPr kumimoji="0" lang="ja-JP" altLang="en-US" sz="1300" b="1" i="0" u="none" strike="noStrike" kern="0" cap="none" spc="0" normalizeH="0" baseline="0" noProof="0">
                <a:ln>
                  <a:noFill/>
                </a:ln>
                <a:solidFill>
                  <a:prstClr val="white"/>
                </a:solidFill>
                <a:effectLst/>
                <a:uLnTx/>
                <a:uFillTx/>
                <a:latin typeface="メイリオ" panose="020B0604030504040204" pitchFamily="50" charset="-128"/>
                <a:ea typeface="メイリオ" panose="020B0604030504040204" pitchFamily="50" charset="-128"/>
                <a:cs typeface="+mn-cs"/>
              </a:rPr>
              <a:t>（スマートシティ）</a:t>
            </a:r>
          </a:p>
        </p:txBody>
      </p:sp>
      <p:sp>
        <p:nvSpPr>
          <p:cNvPr id="48" name="テキスト ボックス 47"/>
          <p:cNvSpPr txBox="1"/>
          <p:nvPr/>
        </p:nvSpPr>
        <p:spPr>
          <a:xfrm>
            <a:off x="6948876" y="3137312"/>
            <a:ext cx="2828660" cy="492443"/>
          </a:xfrm>
          <a:prstGeom prst="rect">
            <a:avLst/>
          </a:prstGeom>
          <a:solidFill>
            <a:srgbClr val="F69200"/>
          </a:solidFill>
          <a:ln w="19050" cap="flat" cmpd="sng" algn="ctr">
            <a:solidFill>
              <a:sysClr val="window" lastClr="FFFFFF"/>
            </a:solidFill>
            <a:prstDash val="solid"/>
            <a:miter lim="800000"/>
          </a:ln>
          <a:effectLst/>
        </p:spPr>
        <p:txBody>
          <a:bodyPr wrap="square" rtlCol="0" anchor="ctr">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ja-JP" altLang="en-US" sz="1300" b="1" i="0" u="none" strike="noStrike" kern="0" cap="none" spc="0" normalizeH="0" baseline="0" noProof="0">
                <a:ln>
                  <a:noFill/>
                </a:ln>
                <a:solidFill>
                  <a:prstClr val="white"/>
                </a:solidFill>
                <a:effectLst/>
                <a:uLnTx/>
                <a:uFillTx/>
                <a:latin typeface="メイリオ" panose="020B0604030504040204" pitchFamily="50" charset="-128"/>
                <a:ea typeface="メイリオ" panose="020B0604030504040204" pitchFamily="50" charset="-128"/>
                <a:cs typeface="+mn-cs"/>
              </a:rPr>
              <a:t>データ活用社会の実現</a:t>
            </a:r>
            <a:r>
              <a:rPr kumimoji="0" lang="en-US" altLang="ja-JP" sz="1300" b="1" i="0" u="none" strike="noStrike" kern="0" cap="none" spc="0" normalizeH="0" baseline="0" noProof="0">
                <a:ln>
                  <a:noFill/>
                </a:ln>
                <a:solidFill>
                  <a:prstClr val="white"/>
                </a:solidFill>
                <a:effectLst/>
                <a:uLnTx/>
                <a:uFillTx/>
                <a:latin typeface="メイリオ" panose="020B0604030504040204" pitchFamily="50" charset="-128"/>
                <a:ea typeface="メイリオ" panose="020B0604030504040204" pitchFamily="50" charset="-128"/>
                <a:cs typeface="+mn-cs"/>
              </a:rPr>
              <a:t/>
            </a:r>
            <a:br>
              <a:rPr kumimoji="0" lang="en-US" altLang="ja-JP" sz="1300" b="1" i="0" u="none" strike="noStrike" kern="0" cap="none" spc="0" normalizeH="0" baseline="0" noProof="0">
                <a:ln>
                  <a:noFill/>
                </a:ln>
                <a:solidFill>
                  <a:prstClr val="white"/>
                </a:solidFill>
                <a:effectLst/>
                <a:uLnTx/>
                <a:uFillTx/>
                <a:latin typeface="メイリオ" panose="020B0604030504040204" pitchFamily="50" charset="-128"/>
                <a:ea typeface="メイリオ" panose="020B0604030504040204" pitchFamily="50" charset="-128"/>
                <a:cs typeface="+mn-cs"/>
              </a:rPr>
            </a:br>
            <a:r>
              <a:rPr kumimoji="0" lang="ja-JP" altLang="en-US" sz="1300" b="1" i="0" u="none" strike="noStrike" kern="0" cap="none" spc="0" normalizeH="0" baseline="0" noProof="0">
                <a:ln>
                  <a:noFill/>
                </a:ln>
                <a:solidFill>
                  <a:prstClr val="white"/>
                </a:solidFill>
                <a:effectLst/>
                <a:uLnTx/>
                <a:uFillTx/>
                <a:latin typeface="メイリオ" panose="020B0604030504040204" pitchFamily="50" charset="-128"/>
                <a:ea typeface="メイリオ" panose="020B0604030504040204" pitchFamily="50" charset="-128"/>
                <a:cs typeface="+mn-cs"/>
              </a:rPr>
              <a:t>（データ　ドリブン）</a:t>
            </a:r>
          </a:p>
        </p:txBody>
      </p:sp>
      <p:sp>
        <p:nvSpPr>
          <p:cNvPr id="49" name="テキスト ボックス 48"/>
          <p:cNvSpPr txBox="1"/>
          <p:nvPr/>
        </p:nvSpPr>
        <p:spPr>
          <a:xfrm>
            <a:off x="6948877" y="5046574"/>
            <a:ext cx="2828660" cy="492443"/>
          </a:xfrm>
          <a:prstGeom prst="rect">
            <a:avLst/>
          </a:prstGeom>
          <a:solidFill>
            <a:srgbClr val="FEC306"/>
          </a:solidFill>
          <a:ln w="12700" cap="flat" cmpd="sng" algn="ctr">
            <a:solidFill>
              <a:srgbClr val="FEC306"/>
            </a:solidFill>
            <a:prstDash val="solid"/>
            <a:miter lim="800000"/>
          </a:ln>
          <a:effectLst/>
        </p:spPr>
        <p:txBody>
          <a:bodyPr wrap="square" rtlCol="0" anchor="ctr">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altLang="ja-JP" sz="1300" b="1" i="0" u="none" strike="noStrike" kern="0" cap="none" spc="0" normalizeH="0" baseline="0" noProof="0">
                <a:ln>
                  <a:noFill/>
                </a:ln>
                <a:solidFill>
                  <a:prstClr val="white"/>
                </a:solidFill>
                <a:effectLst/>
                <a:uLnTx/>
                <a:uFillTx/>
                <a:latin typeface="メイリオ" panose="020B0604030504040204" pitchFamily="50" charset="-128"/>
                <a:ea typeface="メイリオ" panose="020B0604030504040204" pitchFamily="50" charset="-128"/>
                <a:cs typeface="+mn-cs"/>
              </a:rPr>
              <a:t>ICT</a:t>
            </a:r>
            <a:r>
              <a:rPr kumimoji="0" lang="ja-JP" altLang="en-US" sz="1300" b="1" i="0" u="none" strike="noStrike" kern="0" cap="none" spc="0" normalizeH="0" baseline="0" noProof="0">
                <a:ln>
                  <a:noFill/>
                </a:ln>
                <a:solidFill>
                  <a:prstClr val="white"/>
                </a:solidFill>
                <a:effectLst/>
                <a:uLnTx/>
                <a:uFillTx/>
                <a:latin typeface="メイリオ" panose="020B0604030504040204" pitchFamily="50" charset="-128"/>
                <a:ea typeface="メイリオ" panose="020B0604030504040204" pitchFamily="50" charset="-128"/>
                <a:cs typeface="+mn-cs"/>
              </a:rPr>
              <a:t>活用力の向上</a:t>
            </a:r>
            <a:r>
              <a:rPr kumimoji="0" lang="en-US" altLang="ja-JP" sz="1300" b="1" i="0" u="none" strike="noStrike" kern="0" cap="none" spc="0" normalizeH="0" baseline="0" noProof="0">
                <a:ln>
                  <a:noFill/>
                </a:ln>
                <a:solidFill>
                  <a:prstClr val="white"/>
                </a:solidFill>
                <a:effectLst/>
                <a:uLnTx/>
                <a:uFillTx/>
                <a:latin typeface="メイリオ" panose="020B0604030504040204" pitchFamily="50" charset="-128"/>
                <a:ea typeface="メイリオ" panose="020B0604030504040204" pitchFamily="50" charset="-128"/>
                <a:cs typeface="+mn-cs"/>
              </a:rPr>
              <a:t/>
            </a:r>
            <a:br>
              <a:rPr kumimoji="0" lang="en-US" altLang="ja-JP" sz="1300" b="1" i="0" u="none" strike="noStrike" kern="0" cap="none" spc="0" normalizeH="0" baseline="0" noProof="0">
                <a:ln>
                  <a:noFill/>
                </a:ln>
                <a:solidFill>
                  <a:prstClr val="white"/>
                </a:solidFill>
                <a:effectLst/>
                <a:uLnTx/>
                <a:uFillTx/>
                <a:latin typeface="メイリオ" panose="020B0604030504040204" pitchFamily="50" charset="-128"/>
                <a:ea typeface="メイリオ" panose="020B0604030504040204" pitchFamily="50" charset="-128"/>
                <a:cs typeface="+mn-cs"/>
              </a:rPr>
            </a:br>
            <a:r>
              <a:rPr kumimoji="0" lang="ja-JP" altLang="en-US" sz="1300" b="1" i="0" u="none" strike="noStrike" kern="0" cap="none" spc="0" normalizeH="0" baseline="0" noProof="0">
                <a:ln>
                  <a:noFill/>
                </a:ln>
                <a:solidFill>
                  <a:prstClr val="white"/>
                </a:solidFill>
                <a:effectLst/>
                <a:uLnTx/>
                <a:uFillTx/>
                <a:latin typeface="メイリオ" panose="020B0604030504040204" pitchFamily="50" charset="-128"/>
                <a:ea typeface="メイリオ" panose="020B0604030504040204" pitchFamily="50" charset="-128"/>
                <a:cs typeface="+mn-cs"/>
              </a:rPr>
              <a:t>（</a:t>
            </a:r>
            <a:r>
              <a:rPr kumimoji="0" lang="en-US" altLang="ja-JP" sz="1300" b="1" i="0" u="none" strike="noStrike" kern="0" cap="none" spc="0" normalizeH="0" baseline="0" noProof="0">
                <a:ln>
                  <a:noFill/>
                </a:ln>
                <a:solidFill>
                  <a:prstClr val="white"/>
                </a:solidFill>
                <a:effectLst/>
                <a:uLnTx/>
                <a:uFillTx/>
                <a:latin typeface="メイリオ" panose="020B0604030504040204" pitchFamily="50" charset="-128"/>
                <a:ea typeface="メイリオ" panose="020B0604030504040204" pitchFamily="50" charset="-128"/>
                <a:cs typeface="+mn-cs"/>
              </a:rPr>
              <a:t>ICT</a:t>
            </a:r>
            <a:r>
              <a:rPr kumimoji="0" lang="ja-JP" altLang="en-US" sz="1300" b="1" i="0" u="none" strike="noStrike" kern="0" cap="none" spc="0" normalizeH="0" baseline="0" noProof="0">
                <a:ln>
                  <a:noFill/>
                </a:ln>
                <a:solidFill>
                  <a:prstClr val="white"/>
                </a:solidFill>
                <a:effectLst/>
                <a:uLnTx/>
                <a:uFillTx/>
                <a:latin typeface="メイリオ" panose="020B0604030504040204" pitchFamily="50" charset="-128"/>
                <a:ea typeface="メイリオ" panose="020B0604030504040204" pitchFamily="50" charset="-128"/>
                <a:cs typeface="+mn-cs"/>
              </a:rPr>
              <a:t>リテラシー）</a:t>
            </a:r>
          </a:p>
        </p:txBody>
      </p:sp>
      <p:sp>
        <p:nvSpPr>
          <p:cNvPr id="50" name="テキスト ボックス 49"/>
          <p:cNvSpPr txBox="1"/>
          <p:nvPr/>
        </p:nvSpPr>
        <p:spPr>
          <a:xfrm>
            <a:off x="6938697" y="6001205"/>
            <a:ext cx="2838839" cy="492443"/>
          </a:xfrm>
          <a:prstGeom prst="rect">
            <a:avLst/>
          </a:prstGeom>
          <a:solidFill>
            <a:srgbClr val="000000"/>
          </a:solidFill>
          <a:ln w="19050" cap="flat" cmpd="sng" algn="ctr">
            <a:solidFill>
              <a:sysClr val="window" lastClr="FFFFFF"/>
            </a:solidFill>
            <a:prstDash val="solid"/>
            <a:miter lim="800000"/>
          </a:ln>
          <a:effectLst/>
        </p:spPr>
        <p:txBody>
          <a:bodyPr wrap="square" rtlCol="0" anchor="ctr">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ja-JP" altLang="en-US" sz="1300" b="1" i="0" u="none" strike="noStrike" kern="0" cap="none" spc="0" normalizeH="0" baseline="0" noProof="0">
                <a:ln>
                  <a:noFill/>
                </a:ln>
                <a:solidFill>
                  <a:prstClr val="white"/>
                </a:solidFill>
                <a:effectLst/>
                <a:uLnTx/>
                <a:uFillTx/>
                <a:latin typeface="メイリオ" panose="020B0604030504040204" pitchFamily="50" charset="-128"/>
                <a:ea typeface="メイリオ" panose="020B0604030504040204" pitchFamily="50" charset="-128"/>
                <a:cs typeface="+mn-cs"/>
              </a:rPr>
              <a:t>災害・犯罪等への対応力向上</a:t>
            </a:r>
            <a:r>
              <a:rPr kumimoji="0" lang="en-US" altLang="ja-JP" sz="1300" b="1" i="0" u="none" strike="noStrike" kern="0" cap="none" spc="0" normalizeH="0" baseline="0" noProof="0">
                <a:ln>
                  <a:noFill/>
                </a:ln>
                <a:solidFill>
                  <a:prstClr val="white"/>
                </a:solidFill>
                <a:effectLst/>
                <a:uLnTx/>
                <a:uFillTx/>
                <a:latin typeface="メイリオ" panose="020B0604030504040204" pitchFamily="50" charset="-128"/>
                <a:ea typeface="メイリオ" panose="020B0604030504040204" pitchFamily="50" charset="-128"/>
                <a:cs typeface="+mn-cs"/>
              </a:rPr>
              <a:t/>
            </a:r>
            <a:br>
              <a:rPr kumimoji="0" lang="en-US" altLang="ja-JP" sz="1300" b="1" i="0" u="none" strike="noStrike" kern="0" cap="none" spc="0" normalizeH="0" baseline="0" noProof="0">
                <a:ln>
                  <a:noFill/>
                </a:ln>
                <a:solidFill>
                  <a:prstClr val="white"/>
                </a:solidFill>
                <a:effectLst/>
                <a:uLnTx/>
                <a:uFillTx/>
                <a:latin typeface="メイリオ" panose="020B0604030504040204" pitchFamily="50" charset="-128"/>
                <a:ea typeface="メイリオ" panose="020B0604030504040204" pitchFamily="50" charset="-128"/>
                <a:cs typeface="+mn-cs"/>
              </a:rPr>
            </a:br>
            <a:r>
              <a:rPr kumimoji="0" lang="ja-JP" altLang="en-US" sz="1300" b="1" i="0" u="none" strike="noStrike" kern="0" cap="none" spc="0" normalizeH="0" baseline="0" noProof="0">
                <a:ln>
                  <a:noFill/>
                </a:ln>
                <a:solidFill>
                  <a:prstClr val="white"/>
                </a:solidFill>
                <a:effectLst/>
                <a:uLnTx/>
                <a:uFillTx/>
                <a:latin typeface="メイリオ" panose="020B0604030504040204" pitchFamily="50" charset="-128"/>
                <a:ea typeface="メイリオ" panose="020B0604030504040204" pitchFamily="50" charset="-128"/>
                <a:cs typeface="+mn-cs"/>
              </a:rPr>
              <a:t>（レジリエンス）</a:t>
            </a:r>
          </a:p>
        </p:txBody>
      </p:sp>
      <p:sp>
        <p:nvSpPr>
          <p:cNvPr id="51" name="テキスト ボックス 50"/>
          <p:cNvSpPr txBox="1"/>
          <p:nvPr/>
        </p:nvSpPr>
        <p:spPr>
          <a:xfrm>
            <a:off x="6967848" y="4091943"/>
            <a:ext cx="2809688" cy="492443"/>
          </a:xfrm>
          <a:prstGeom prst="rect">
            <a:avLst/>
          </a:prstGeom>
          <a:solidFill>
            <a:srgbClr val="A6B727"/>
          </a:solidFill>
          <a:ln w="19050" cap="flat" cmpd="sng" algn="ctr">
            <a:solidFill>
              <a:sysClr val="window" lastClr="FFFFFF"/>
            </a:solidFill>
            <a:prstDash val="solid"/>
            <a:miter lim="800000"/>
          </a:ln>
          <a:effectLst/>
        </p:spPr>
        <p:txBody>
          <a:bodyPr wrap="square" rtlCol="0" anchor="ctr">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ja-JP" altLang="en-US" sz="1300" b="1" i="0" u="none" strike="noStrike" kern="0" cap="none" spc="0" normalizeH="0" baseline="0" noProof="0">
                <a:ln>
                  <a:noFill/>
                </a:ln>
                <a:solidFill>
                  <a:prstClr val="white"/>
                </a:solidFill>
                <a:effectLst/>
                <a:uLnTx/>
                <a:uFillTx/>
                <a:latin typeface="メイリオ" panose="020B0604030504040204" pitchFamily="50" charset="-128"/>
                <a:ea typeface="メイリオ" panose="020B0604030504040204" pitchFamily="50" charset="-128"/>
                <a:cs typeface="+mn-cs"/>
              </a:rPr>
              <a:t>民間・他都市等との連携</a:t>
            </a:r>
            <a:r>
              <a:rPr kumimoji="0" lang="en-US" altLang="ja-JP" sz="1300" b="1" i="0" u="none" strike="noStrike" kern="0" cap="none" spc="0" normalizeH="0" baseline="0" noProof="0">
                <a:ln>
                  <a:noFill/>
                </a:ln>
                <a:solidFill>
                  <a:prstClr val="white"/>
                </a:solidFill>
                <a:effectLst/>
                <a:uLnTx/>
                <a:uFillTx/>
                <a:latin typeface="メイリオ" panose="020B0604030504040204" pitchFamily="50" charset="-128"/>
                <a:ea typeface="メイリオ" panose="020B0604030504040204" pitchFamily="50" charset="-128"/>
                <a:cs typeface="+mn-cs"/>
              </a:rPr>
              <a:t/>
            </a:r>
            <a:br>
              <a:rPr kumimoji="0" lang="en-US" altLang="ja-JP" sz="1300" b="1" i="0" u="none" strike="noStrike" kern="0" cap="none" spc="0" normalizeH="0" baseline="0" noProof="0">
                <a:ln>
                  <a:noFill/>
                </a:ln>
                <a:solidFill>
                  <a:prstClr val="white"/>
                </a:solidFill>
                <a:effectLst/>
                <a:uLnTx/>
                <a:uFillTx/>
                <a:latin typeface="メイリオ" panose="020B0604030504040204" pitchFamily="50" charset="-128"/>
                <a:ea typeface="メイリオ" panose="020B0604030504040204" pitchFamily="50" charset="-128"/>
                <a:cs typeface="+mn-cs"/>
              </a:rPr>
            </a:br>
            <a:r>
              <a:rPr kumimoji="0" lang="ja-JP" altLang="en-US" sz="1300" b="1" i="0" u="none" strike="noStrike" kern="0" cap="none" spc="0" normalizeH="0" baseline="0" noProof="0">
                <a:ln>
                  <a:noFill/>
                </a:ln>
                <a:solidFill>
                  <a:prstClr val="white"/>
                </a:solidFill>
                <a:effectLst/>
                <a:uLnTx/>
                <a:uFillTx/>
                <a:latin typeface="メイリオ" panose="020B0604030504040204" pitchFamily="50" charset="-128"/>
                <a:ea typeface="メイリオ" panose="020B0604030504040204" pitchFamily="50" charset="-128"/>
                <a:cs typeface="+mn-cs"/>
              </a:rPr>
              <a:t>（オープンイノベーション）</a:t>
            </a:r>
          </a:p>
        </p:txBody>
      </p:sp>
      <p:sp>
        <p:nvSpPr>
          <p:cNvPr id="52" name="テキスト ボックス 51"/>
          <p:cNvSpPr txBox="1"/>
          <p:nvPr/>
        </p:nvSpPr>
        <p:spPr>
          <a:xfrm>
            <a:off x="255354" y="2298358"/>
            <a:ext cx="4680000" cy="338554"/>
          </a:xfrm>
          <a:prstGeom prst="rect">
            <a:avLst/>
          </a:prstGeom>
          <a:solidFill>
            <a:srgbClr val="418AB3"/>
          </a:solidFill>
          <a:ln w="12700" cap="flat" cmpd="sng" algn="ctr">
            <a:solidFill>
              <a:srgbClr val="418AB3">
                <a:shade val="50000"/>
              </a:srgbClr>
            </a:solidFill>
            <a:prstDash val="solid"/>
            <a:miter lim="800000"/>
          </a:ln>
          <a:effectLst/>
        </p:spPr>
        <p:txBody>
          <a:bodyPr wrap="square" rtlCol="0" anchor="ctr">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ja-JP" altLang="en-US" sz="1600" b="0" i="0" u="none" strike="noStrike" kern="0" cap="none" spc="0" normalizeH="0" baseline="0" noProof="0">
                <a:ln>
                  <a:noFill/>
                </a:ln>
                <a:solidFill>
                  <a:prstClr val="white"/>
                </a:solidFill>
                <a:effectLst/>
                <a:uLnTx/>
                <a:uFillTx/>
                <a:latin typeface="メイリオ" panose="020B0604030504040204" pitchFamily="50" charset="-128"/>
                <a:ea typeface="メイリオ" panose="020B0604030504040204" pitchFamily="50" charset="-128"/>
                <a:cs typeface="+mn-cs"/>
              </a:rPr>
              <a:t>便利・快適で、安全・安心な都市生活の実現</a:t>
            </a:r>
          </a:p>
        </p:txBody>
      </p:sp>
      <p:sp>
        <p:nvSpPr>
          <p:cNvPr id="53" name="テキスト ボックス 52"/>
          <p:cNvSpPr txBox="1"/>
          <p:nvPr/>
        </p:nvSpPr>
        <p:spPr>
          <a:xfrm>
            <a:off x="259782" y="3073482"/>
            <a:ext cx="4680000" cy="338554"/>
          </a:xfrm>
          <a:prstGeom prst="rect">
            <a:avLst/>
          </a:prstGeom>
          <a:solidFill>
            <a:srgbClr val="418AB3"/>
          </a:solidFill>
          <a:ln w="12700" cap="flat" cmpd="sng" algn="ctr">
            <a:solidFill>
              <a:srgbClr val="418AB3">
                <a:shade val="50000"/>
              </a:srgbClr>
            </a:solidFill>
            <a:prstDash val="solid"/>
            <a:miter lim="800000"/>
          </a:ln>
          <a:effectLst/>
        </p:spPr>
        <p:txBody>
          <a:bodyPr wrap="square" rtlCol="0" anchor="ctr">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ja-JP" altLang="en-US" sz="1600" b="0" i="0" u="none" strike="noStrike" kern="0" cap="none" spc="0" normalizeH="0" baseline="0" noProof="0">
                <a:ln>
                  <a:noFill/>
                </a:ln>
                <a:solidFill>
                  <a:prstClr val="white"/>
                </a:solidFill>
                <a:effectLst/>
                <a:uLnTx/>
                <a:uFillTx/>
                <a:latin typeface="メイリオ" panose="020B0604030504040204" pitchFamily="50" charset="-128"/>
                <a:ea typeface="メイリオ" panose="020B0604030504040204" pitchFamily="50" charset="-128"/>
                <a:cs typeface="+mn-cs"/>
              </a:rPr>
              <a:t>新しい公共の実現</a:t>
            </a:r>
          </a:p>
        </p:txBody>
      </p:sp>
      <p:sp>
        <p:nvSpPr>
          <p:cNvPr id="54" name="テキスト ボックス 53"/>
          <p:cNvSpPr txBox="1"/>
          <p:nvPr/>
        </p:nvSpPr>
        <p:spPr>
          <a:xfrm>
            <a:off x="255009" y="4598257"/>
            <a:ext cx="4680000" cy="338554"/>
          </a:xfrm>
          <a:prstGeom prst="rect">
            <a:avLst/>
          </a:prstGeom>
          <a:solidFill>
            <a:srgbClr val="418AB3"/>
          </a:solidFill>
          <a:ln w="12700" cap="flat" cmpd="sng" algn="ctr">
            <a:solidFill>
              <a:srgbClr val="418AB3">
                <a:shade val="50000"/>
              </a:srgbClr>
            </a:solidFill>
            <a:prstDash val="solid"/>
            <a:miter lim="800000"/>
          </a:ln>
          <a:effectLst/>
        </p:spPr>
        <p:txBody>
          <a:bodyPr wrap="square" rtlCol="0" anchor="ctr">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ja-JP" altLang="en-US" sz="1600" b="0" i="0" u="none" strike="noStrike" kern="0" cap="none" spc="0" normalizeH="0" baseline="0" noProof="0">
                <a:ln>
                  <a:noFill/>
                </a:ln>
                <a:solidFill>
                  <a:prstClr val="white"/>
                </a:solidFill>
                <a:effectLst/>
                <a:uLnTx/>
                <a:uFillTx/>
                <a:latin typeface="メイリオ" panose="020B0604030504040204" pitchFamily="50" charset="-128"/>
                <a:ea typeface="メイリオ" panose="020B0604030504040204" pitchFamily="50" charset="-128"/>
                <a:cs typeface="+mn-cs"/>
              </a:rPr>
              <a:t>イノベーションを創出する都市の実現</a:t>
            </a:r>
          </a:p>
        </p:txBody>
      </p:sp>
      <p:sp>
        <p:nvSpPr>
          <p:cNvPr id="55" name="テキスト ボックス 54"/>
          <p:cNvSpPr txBox="1"/>
          <p:nvPr/>
        </p:nvSpPr>
        <p:spPr>
          <a:xfrm>
            <a:off x="263339" y="5358698"/>
            <a:ext cx="4680000" cy="338554"/>
          </a:xfrm>
          <a:prstGeom prst="rect">
            <a:avLst/>
          </a:prstGeom>
          <a:solidFill>
            <a:srgbClr val="418AB3"/>
          </a:solidFill>
          <a:ln w="12700" cap="flat" cmpd="sng" algn="ctr">
            <a:solidFill>
              <a:srgbClr val="418AB3">
                <a:shade val="50000"/>
              </a:srgbClr>
            </a:solidFill>
            <a:prstDash val="solid"/>
            <a:miter lim="800000"/>
          </a:ln>
          <a:effectLst/>
        </p:spPr>
        <p:txBody>
          <a:bodyPr wrap="square" rtlCol="0" anchor="ctr">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ja-JP" altLang="en-US" sz="1600" b="0" i="0" u="none" strike="noStrike" kern="0" cap="none" spc="0" normalizeH="0" baseline="0" noProof="0">
                <a:ln>
                  <a:noFill/>
                </a:ln>
                <a:solidFill>
                  <a:prstClr val="white"/>
                </a:solidFill>
                <a:effectLst/>
                <a:uLnTx/>
                <a:uFillTx/>
                <a:latin typeface="メイリオ" panose="020B0604030504040204" pitchFamily="50" charset="-128"/>
                <a:ea typeface="メイリオ" panose="020B0604030504040204" pitchFamily="50" charset="-128"/>
                <a:cs typeface="+mn-cs"/>
              </a:rPr>
              <a:t>効率的・効果的な行政運営の実現</a:t>
            </a:r>
          </a:p>
        </p:txBody>
      </p:sp>
      <p:sp>
        <p:nvSpPr>
          <p:cNvPr id="56" name="テキスト ボックス 55"/>
          <p:cNvSpPr txBox="1"/>
          <p:nvPr/>
        </p:nvSpPr>
        <p:spPr>
          <a:xfrm>
            <a:off x="255009" y="3835611"/>
            <a:ext cx="4680000" cy="338554"/>
          </a:xfrm>
          <a:prstGeom prst="rect">
            <a:avLst/>
          </a:prstGeom>
          <a:solidFill>
            <a:srgbClr val="418AB3"/>
          </a:solidFill>
          <a:ln w="12700" cap="flat" cmpd="sng" algn="ctr">
            <a:solidFill>
              <a:srgbClr val="418AB3">
                <a:shade val="50000"/>
              </a:srgbClr>
            </a:solidFill>
            <a:prstDash val="solid"/>
            <a:miter lim="800000"/>
          </a:ln>
          <a:effectLst/>
        </p:spPr>
        <p:txBody>
          <a:bodyPr wrap="square" rtlCol="0" anchor="ctr">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ja-JP" altLang="en-US" sz="1600" b="0" i="0" u="none" strike="noStrike" kern="0" cap="none" spc="0" normalizeH="0" baseline="0" noProof="0">
                <a:ln>
                  <a:noFill/>
                </a:ln>
                <a:solidFill>
                  <a:prstClr val="white"/>
                </a:solidFill>
                <a:effectLst/>
                <a:uLnTx/>
                <a:uFillTx/>
                <a:latin typeface="メイリオ" panose="020B0604030504040204" pitchFamily="50" charset="-128"/>
                <a:ea typeface="メイリオ" panose="020B0604030504040204" pitchFamily="50" charset="-128"/>
                <a:cs typeface="+mn-cs"/>
              </a:rPr>
              <a:t>こどもを育む大阪の実現</a:t>
            </a:r>
          </a:p>
        </p:txBody>
      </p:sp>
      <p:sp>
        <p:nvSpPr>
          <p:cNvPr id="57" name="テキスト ボックス 56"/>
          <p:cNvSpPr txBox="1"/>
          <p:nvPr/>
        </p:nvSpPr>
        <p:spPr>
          <a:xfrm>
            <a:off x="263339" y="6057292"/>
            <a:ext cx="4680000" cy="338554"/>
          </a:xfrm>
          <a:prstGeom prst="rect">
            <a:avLst/>
          </a:prstGeom>
          <a:solidFill>
            <a:srgbClr val="418AB3"/>
          </a:solidFill>
          <a:ln w="12700" cap="flat" cmpd="sng" algn="ctr">
            <a:solidFill>
              <a:srgbClr val="418AB3">
                <a:shade val="50000"/>
              </a:srgbClr>
            </a:solidFill>
            <a:prstDash val="solid"/>
            <a:miter lim="800000"/>
          </a:ln>
          <a:effectLst/>
        </p:spPr>
        <p:txBody>
          <a:bodyPr wrap="square" rtlCol="0" anchor="ctr">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ja-JP" altLang="en-US" sz="1600" b="0" i="0" u="none" strike="noStrike" kern="0" cap="none" spc="0" normalizeH="0" baseline="0" noProof="0">
                <a:ln>
                  <a:noFill/>
                </a:ln>
                <a:solidFill>
                  <a:prstClr val="white"/>
                </a:solidFill>
                <a:effectLst/>
                <a:uLnTx/>
                <a:uFillTx/>
                <a:latin typeface="メイリオ" panose="020B0604030504040204" pitchFamily="50" charset="-128"/>
                <a:ea typeface="メイリオ" panose="020B0604030504040204" pitchFamily="50" charset="-128"/>
                <a:cs typeface="+mn-cs"/>
              </a:rPr>
              <a:t>情報セキュリティが確保された行政運営の実現</a:t>
            </a:r>
          </a:p>
        </p:txBody>
      </p:sp>
      <p:sp>
        <p:nvSpPr>
          <p:cNvPr id="58" name="角丸四角形吹き出し 57"/>
          <p:cNvSpPr/>
          <p:nvPr/>
        </p:nvSpPr>
        <p:spPr>
          <a:xfrm>
            <a:off x="5196506" y="800708"/>
            <a:ext cx="2096754" cy="864096"/>
          </a:xfrm>
          <a:prstGeom prst="wedgeRoundRectCallout">
            <a:avLst>
              <a:gd name="adj1" fmla="val 71301"/>
              <a:gd name="adj2" fmla="val 55048"/>
              <a:gd name="adj3" fmla="val 16667"/>
            </a:avLst>
          </a:prstGeom>
          <a:solidFill>
            <a:srgbClr val="DF5327">
              <a:lumMod val="40000"/>
              <a:lumOff val="60000"/>
            </a:srgbClr>
          </a:solidFill>
          <a:ln w="12700" cap="flat" cmpd="sng" algn="ctr">
            <a:solidFill>
              <a:srgbClr val="418AB3">
                <a:shade val="5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altLang="ja-JP" sz="1400" b="0" i="0" u="none" strike="noStrike" kern="0" cap="none" spc="0" normalizeH="0" baseline="0" noProof="0">
                <a:ln>
                  <a:noFill/>
                </a:ln>
                <a:solidFill>
                  <a:srgbClr val="4D4D4D"/>
                </a:solidFill>
                <a:effectLst/>
                <a:uLnTx/>
                <a:uFillTx/>
                <a:latin typeface="メイリオ" panose="020B0604030504040204" pitchFamily="50" charset="-128"/>
                <a:ea typeface="メイリオ" panose="020B0604030504040204" pitchFamily="50" charset="-128"/>
                <a:cs typeface="+mn-cs"/>
              </a:rPr>
              <a:t>5</a:t>
            </a:r>
            <a:r>
              <a:rPr kumimoji="0" lang="ja-JP" altLang="en-US" sz="1400" b="0" i="0" u="none" strike="noStrike" kern="0" cap="none" spc="0" normalizeH="0" baseline="0" noProof="0" err="1">
                <a:ln>
                  <a:noFill/>
                </a:ln>
                <a:solidFill>
                  <a:srgbClr val="4D4D4D"/>
                </a:solidFill>
                <a:effectLst/>
                <a:uLnTx/>
                <a:uFillTx/>
                <a:latin typeface="メイリオ" panose="020B0604030504040204" pitchFamily="50" charset="-128"/>
                <a:ea typeface="メイリオ" panose="020B0604030504040204" pitchFamily="50" charset="-128"/>
                <a:cs typeface="+mn-cs"/>
              </a:rPr>
              <a:t>つの</a:t>
            </a:r>
            <a:r>
              <a:rPr kumimoji="0" lang="ja-JP" altLang="en-US" sz="1400" b="0" i="0" u="none" strike="noStrike" kern="0" cap="none" spc="0" normalizeH="0" baseline="0" noProof="0">
                <a:ln>
                  <a:noFill/>
                </a:ln>
                <a:solidFill>
                  <a:srgbClr val="4D4D4D"/>
                </a:solidFill>
                <a:effectLst/>
                <a:uLnTx/>
                <a:uFillTx/>
                <a:latin typeface="メイリオ" panose="020B0604030504040204" pitchFamily="50" charset="-128"/>
                <a:ea typeface="メイリオ" panose="020B0604030504040204" pitchFamily="50" charset="-128"/>
                <a:cs typeface="+mn-cs"/>
              </a:rPr>
              <a:t>取組方針を基軸に取組内容を設定する</a:t>
            </a:r>
          </a:p>
        </p:txBody>
      </p:sp>
      <p:sp>
        <p:nvSpPr>
          <p:cNvPr id="21" name="スライド番号プレースホルダー 4"/>
          <p:cNvSpPr>
            <a:spLocks noGrp="1"/>
          </p:cNvSpPr>
          <p:nvPr>
            <p:ph type="sldNum" sz="quarter" idx="10"/>
          </p:nvPr>
        </p:nvSpPr>
        <p:spPr>
          <a:xfrm>
            <a:off x="7466136" y="6677025"/>
            <a:ext cx="2311400" cy="180975"/>
          </a:xfrm>
        </p:spPr>
        <p:txBody>
          <a:bodyPr/>
          <a:lstStyle>
            <a:lvl1pPr eaLnBrk="0" hangingPunct="0">
              <a:defRPr kumimoji="1" sz="2200">
                <a:solidFill>
                  <a:srgbClr val="4D4D4D"/>
                </a:solidFill>
                <a:latin typeface="Arial" panose="020B0604020202020204" pitchFamily="34" charset="0"/>
                <a:ea typeface="メイリオ" panose="020B0604030504040204" pitchFamily="50" charset="-128"/>
              </a:defRPr>
            </a:lvl1pPr>
            <a:lvl2pPr marL="742950" indent="-285750" eaLnBrk="0" hangingPunct="0">
              <a:defRPr kumimoji="1" sz="2200">
                <a:solidFill>
                  <a:srgbClr val="4D4D4D"/>
                </a:solidFill>
                <a:latin typeface="Arial" panose="020B0604020202020204" pitchFamily="34" charset="0"/>
                <a:ea typeface="メイリオ" panose="020B0604030504040204" pitchFamily="50" charset="-128"/>
              </a:defRPr>
            </a:lvl2pPr>
            <a:lvl3pPr marL="1143000" indent="-228600" eaLnBrk="0" hangingPunct="0">
              <a:defRPr kumimoji="1" sz="2200">
                <a:solidFill>
                  <a:srgbClr val="4D4D4D"/>
                </a:solidFill>
                <a:latin typeface="Arial" panose="020B0604020202020204" pitchFamily="34" charset="0"/>
                <a:ea typeface="メイリオ" panose="020B0604030504040204" pitchFamily="50" charset="-128"/>
              </a:defRPr>
            </a:lvl3pPr>
            <a:lvl4pPr marL="1600200" indent="-228600" eaLnBrk="0" hangingPunct="0">
              <a:defRPr kumimoji="1" sz="2200">
                <a:solidFill>
                  <a:srgbClr val="4D4D4D"/>
                </a:solidFill>
                <a:latin typeface="Arial" panose="020B0604020202020204" pitchFamily="34" charset="0"/>
                <a:ea typeface="メイリオ" panose="020B0604030504040204" pitchFamily="50" charset="-128"/>
              </a:defRPr>
            </a:lvl4pPr>
            <a:lvl5pPr marL="2057400" indent="-228600" eaLnBrk="0" hangingPunct="0">
              <a:defRPr kumimoji="1" sz="2200">
                <a:solidFill>
                  <a:srgbClr val="4D4D4D"/>
                </a:solidFill>
                <a:latin typeface="Arial" panose="020B0604020202020204" pitchFamily="34" charset="0"/>
                <a:ea typeface="メイリオ" panose="020B0604030504040204" pitchFamily="50" charset="-128"/>
              </a:defRPr>
            </a:lvl5pPr>
            <a:lvl6pPr marL="2514600" indent="-228600" eaLnBrk="0" fontAlgn="base" hangingPunct="0">
              <a:lnSpc>
                <a:spcPct val="140000"/>
              </a:lnSpc>
              <a:spcBef>
                <a:spcPct val="10000"/>
              </a:spcBef>
              <a:spcAft>
                <a:spcPct val="0"/>
              </a:spcAft>
              <a:defRPr kumimoji="1" sz="2200">
                <a:solidFill>
                  <a:srgbClr val="4D4D4D"/>
                </a:solidFill>
                <a:latin typeface="Arial" panose="020B0604020202020204" pitchFamily="34" charset="0"/>
                <a:ea typeface="メイリオ" panose="020B0604030504040204" pitchFamily="50" charset="-128"/>
              </a:defRPr>
            </a:lvl6pPr>
            <a:lvl7pPr marL="2971800" indent="-228600" eaLnBrk="0" fontAlgn="base" hangingPunct="0">
              <a:lnSpc>
                <a:spcPct val="140000"/>
              </a:lnSpc>
              <a:spcBef>
                <a:spcPct val="10000"/>
              </a:spcBef>
              <a:spcAft>
                <a:spcPct val="0"/>
              </a:spcAft>
              <a:defRPr kumimoji="1" sz="2200">
                <a:solidFill>
                  <a:srgbClr val="4D4D4D"/>
                </a:solidFill>
                <a:latin typeface="Arial" panose="020B0604020202020204" pitchFamily="34" charset="0"/>
                <a:ea typeface="メイリオ" panose="020B0604030504040204" pitchFamily="50" charset="-128"/>
              </a:defRPr>
            </a:lvl7pPr>
            <a:lvl8pPr marL="3429000" indent="-228600" eaLnBrk="0" fontAlgn="base" hangingPunct="0">
              <a:lnSpc>
                <a:spcPct val="140000"/>
              </a:lnSpc>
              <a:spcBef>
                <a:spcPct val="10000"/>
              </a:spcBef>
              <a:spcAft>
                <a:spcPct val="0"/>
              </a:spcAft>
              <a:defRPr kumimoji="1" sz="2200">
                <a:solidFill>
                  <a:srgbClr val="4D4D4D"/>
                </a:solidFill>
                <a:latin typeface="Arial" panose="020B0604020202020204" pitchFamily="34" charset="0"/>
                <a:ea typeface="メイリオ" panose="020B0604030504040204" pitchFamily="50" charset="-128"/>
              </a:defRPr>
            </a:lvl8pPr>
            <a:lvl9pPr marL="3886200" indent="-228600" eaLnBrk="0" fontAlgn="base" hangingPunct="0">
              <a:lnSpc>
                <a:spcPct val="140000"/>
              </a:lnSpc>
              <a:spcBef>
                <a:spcPct val="10000"/>
              </a:spcBef>
              <a:spcAft>
                <a:spcPct val="0"/>
              </a:spcAft>
              <a:defRPr kumimoji="1" sz="2200">
                <a:solidFill>
                  <a:srgbClr val="4D4D4D"/>
                </a:solidFill>
                <a:latin typeface="Arial" panose="020B0604020202020204" pitchFamily="34" charset="0"/>
                <a:ea typeface="メイリオ" panose="020B0604030504040204" pitchFamily="50" charset="-128"/>
              </a:defRPr>
            </a:lvl9pPr>
          </a:lstStyle>
          <a:p>
            <a:pPr eaLnBrk="1" hangingPunct="1"/>
            <a:fld id="{54A53795-6EF6-48D5-90A5-2535AB951785}" type="slidenum">
              <a:rPr kumimoji="0" lang="en-US" altLang="ja-JP" sz="1000">
                <a:solidFill>
                  <a:schemeClr val="tx1"/>
                </a:solidFill>
                <a:latin typeface="メイリオ" panose="020B0604030504040204" pitchFamily="50" charset="-128"/>
              </a:rPr>
              <a:pPr eaLnBrk="1" hangingPunct="1"/>
              <a:t>9</a:t>
            </a:fld>
            <a:endParaRPr kumimoji="0" lang="en-US" altLang="ja-JP" sz="1000">
              <a:solidFill>
                <a:schemeClr val="tx1"/>
              </a:solidFill>
              <a:latin typeface="メイリオ" panose="020B0604030504040204" pitchFamily="50" charset="-128"/>
            </a:endParaRPr>
          </a:p>
        </p:txBody>
      </p:sp>
    </p:spTree>
    <p:extLst>
      <p:ext uri="{BB962C8B-B14F-4D97-AF65-F5344CB8AC3E}">
        <p14:creationId xmlns:p14="http://schemas.microsoft.com/office/powerpoint/2010/main" val="212926487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スライド番号プレースホルダー 4"/>
          <p:cNvSpPr>
            <a:spLocks noGrp="1"/>
          </p:cNvSpPr>
          <p:nvPr>
            <p:ph type="sldNum" sz="quarter" idx="4294967295"/>
          </p:nvPr>
        </p:nvSpPr>
        <p:spPr>
          <a:xfrm>
            <a:off x="7473950" y="6632575"/>
            <a:ext cx="2311400" cy="180975"/>
          </a:xfrm>
          <a:prstGeom prst="rect">
            <a:avLst/>
          </a:prstGeom>
        </p:spPr>
        <p:txBody>
          <a:bodyPr/>
          <a:lstStyle>
            <a:lvl1pPr eaLnBrk="0" hangingPunct="0">
              <a:defRPr kumimoji="1" sz="2200">
                <a:solidFill>
                  <a:srgbClr val="4D4D4D"/>
                </a:solidFill>
                <a:latin typeface="Arial" panose="020B0604020202020204" pitchFamily="34" charset="0"/>
                <a:ea typeface="メイリオ" panose="020B0604030504040204" pitchFamily="50" charset="-128"/>
              </a:defRPr>
            </a:lvl1pPr>
            <a:lvl2pPr marL="742950" indent="-285750" eaLnBrk="0" hangingPunct="0">
              <a:defRPr kumimoji="1" sz="2200">
                <a:solidFill>
                  <a:srgbClr val="4D4D4D"/>
                </a:solidFill>
                <a:latin typeface="Arial" panose="020B0604020202020204" pitchFamily="34" charset="0"/>
                <a:ea typeface="メイリオ" panose="020B0604030504040204" pitchFamily="50" charset="-128"/>
              </a:defRPr>
            </a:lvl2pPr>
            <a:lvl3pPr marL="1143000" indent="-228600" eaLnBrk="0" hangingPunct="0">
              <a:defRPr kumimoji="1" sz="2200">
                <a:solidFill>
                  <a:srgbClr val="4D4D4D"/>
                </a:solidFill>
                <a:latin typeface="Arial" panose="020B0604020202020204" pitchFamily="34" charset="0"/>
                <a:ea typeface="メイリオ" panose="020B0604030504040204" pitchFamily="50" charset="-128"/>
              </a:defRPr>
            </a:lvl3pPr>
            <a:lvl4pPr marL="1600200" indent="-228600" eaLnBrk="0" hangingPunct="0">
              <a:defRPr kumimoji="1" sz="2200">
                <a:solidFill>
                  <a:srgbClr val="4D4D4D"/>
                </a:solidFill>
                <a:latin typeface="Arial" panose="020B0604020202020204" pitchFamily="34" charset="0"/>
                <a:ea typeface="メイリオ" panose="020B0604030504040204" pitchFamily="50" charset="-128"/>
              </a:defRPr>
            </a:lvl4pPr>
            <a:lvl5pPr marL="2057400" indent="-228600" eaLnBrk="0" hangingPunct="0">
              <a:defRPr kumimoji="1" sz="2200">
                <a:solidFill>
                  <a:srgbClr val="4D4D4D"/>
                </a:solidFill>
                <a:latin typeface="Arial" panose="020B0604020202020204" pitchFamily="34" charset="0"/>
                <a:ea typeface="メイリオ" panose="020B0604030504040204" pitchFamily="50" charset="-128"/>
              </a:defRPr>
            </a:lvl5pPr>
            <a:lvl6pPr marL="2514600" indent="-228600" eaLnBrk="0" fontAlgn="base" hangingPunct="0">
              <a:lnSpc>
                <a:spcPct val="140000"/>
              </a:lnSpc>
              <a:spcBef>
                <a:spcPct val="10000"/>
              </a:spcBef>
              <a:spcAft>
                <a:spcPct val="0"/>
              </a:spcAft>
              <a:defRPr kumimoji="1" sz="2200">
                <a:solidFill>
                  <a:srgbClr val="4D4D4D"/>
                </a:solidFill>
                <a:latin typeface="Arial" panose="020B0604020202020204" pitchFamily="34" charset="0"/>
                <a:ea typeface="メイリオ" panose="020B0604030504040204" pitchFamily="50" charset="-128"/>
              </a:defRPr>
            </a:lvl6pPr>
            <a:lvl7pPr marL="2971800" indent="-228600" eaLnBrk="0" fontAlgn="base" hangingPunct="0">
              <a:lnSpc>
                <a:spcPct val="140000"/>
              </a:lnSpc>
              <a:spcBef>
                <a:spcPct val="10000"/>
              </a:spcBef>
              <a:spcAft>
                <a:spcPct val="0"/>
              </a:spcAft>
              <a:defRPr kumimoji="1" sz="2200">
                <a:solidFill>
                  <a:srgbClr val="4D4D4D"/>
                </a:solidFill>
                <a:latin typeface="Arial" panose="020B0604020202020204" pitchFamily="34" charset="0"/>
                <a:ea typeface="メイリオ" panose="020B0604030504040204" pitchFamily="50" charset="-128"/>
              </a:defRPr>
            </a:lvl7pPr>
            <a:lvl8pPr marL="3429000" indent="-228600" eaLnBrk="0" fontAlgn="base" hangingPunct="0">
              <a:lnSpc>
                <a:spcPct val="140000"/>
              </a:lnSpc>
              <a:spcBef>
                <a:spcPct val="10000"/>
              </a:spcBef>
              <a:spcAft>
                <a:spcPct val="0"/>
              </a:spcAft>
              <a:defRPr kumimoji="1" sz="2200">
                <a:solidFill>
                  <a:srgbClr val="4D4D4D"/>
                </a:solidFill>
                <a:latin typeface="Arial" panose="020B0604020202020204" pitchFamily="34" charset="0"/>
                <a:ea typeface="メイリオ" panose="020B0604030504040204" pitchFamily="50" charset="-128"/>
              </a:defRPr>
            </a:lvl8pPr>
            <a:lvl9pPr marL="3886200" indent="-228600" eaLnBrk="0" fontAlgn="base" hangingPunct="0">
              <a:lnSpc>
                <a:spcPct val="140000"/>
              </a:lnSpc>
              <a:spcBef>
                <a:spcPct val="10000"/>
              </a:spcBef>
              <a:spcAft>
                <a:spcPct val="0"/>
              </a:spcAft>
              <a:defRPr kumimoji="1" sz="2200">
                <a:solidFill>
                  <a:srgbClr val="4D4D4D"/>
                </a:solidFill>
                <a:latin typeface="Arial" panose="020B0604020202020204" pitchFamily="34" charset="0"/>
                <a:ea typeface="メイリオ" panose="020B0604030504040204" pitchFamily="50" charset="-128"/>
              </a:defRPr>
            </a:lvl9pPr>
          </a:lstStyle>
          <a:p>
            <a:pPr algn="r" eaLnBrk="1" hangingPunct="1"/>
            <a:fld id="{54A53795-6EF6-48D5-90A5-2535AB951785}" type="slidenum">
              <a:rPr kumimoji="0" lang="en-US" altLang="ja-JP" sz="1000">
                <a:solidFill>
                  <a:schemeClr val="tx1"/>
                </a:solidFill>
                <a:latin typeface="メイリオ" panose="020B0604030504040204" pitchFamily="50" charset="-128"/>
              </a:rPr>
              <a:pPr algn="r" eaLnBrk="1" hangingPunct="1"/>
              <a:t>10</a:t>
            </a:fld>
            <a:endParaRPr kumimoji="0" lang="en-US" altLang="ja-JP" sz="1000">
              <a:solidFill>
                <a:schemeClr val="tx1"/>
              </a:solidFill>
              <a:latin typeface="メイリオ" panose="020B0604030504040204" pitchFamily="50" charset="-128"/>
            </a:endParaRPr>
          </a:p>
        </p:txBody>
      </p:sp>
      <p:sp>
        <p:nvSpPr>
          <p:cNvPr id="8195" name="Rectangle 2"/>
          <p:cNvSpPr>
            <a:spLocks noGrp="1" noChangeArrowheads="1"/>
          </p:cNvSpPr>
          <p:nvPr>
            <p:ph type="title"/>
          </p:nvPr>
        </p:nvSpPr>
        <p:spPr>
          <a:noFill/>
        </p:spPr>
        <p:txBody>
          <a:bodyPr anchor="ctr"/>
          <a:lstStyle/>
          <a:p>
            <a:pPr eaLnBrk="1" hangingPunct="1"/>
            <a:r>
              <a:rPr lang="en-US" altLang="ja-JP" dirty="0"/>
              <a:t>3.</a:t>
            </a:r>
            <a:r>
              <a:rPr lang="ja-JP" altLang="en-US" dirty="0">
                <a:latin typeface="メイリオ" panose="020B0604030504040204" pitchFamily="50" charset="-128"/>
                <a:ea typeface="メイリオ" panose="020B0604030504040204" pitchFamily="50" charset="-128"/>
              </a:rPr>
              <a:t>大阪市</a:t>
            </a:r>
            <a:r>
              <a:rPr lang="en-US" altLang="ja-JP" dirty="0">
                <a:latin typeface="メイリオ" panose="020B0604030504040204" pitchFamily="50" charset="-128"/>
                <a:ea typeface="メイリオ" panose="020B0604030504040204" pitchFamily="50" charset="-128"/>
              </a:rPr>
              <a:t>ICT</a:t>
            </a:r>
            <a:r>
              <a:rPr lang="ja-JP" altLang="en-US" dirty="0">
                <a:latin typeface="メイリオ" panose="020B0604030504040204" pitchFamily="50" charset="-128"/>
                <a:ea typeface="メイリオ" panose="020B0604030504040204" pitchFamily="50" charset="-128"/>
              </a:rPr>
              <a:t>戦略アクションプランの取組方針</a:t>
            </a:r>
            <a:endParaRPr lang="ja-JP" altLang="en-US" dirty="0"/>
          </a:p>
        </p:txBody>
      </p:sp>
      <p:graphicFrame>
        <p:nvGraphicFramePr>
          <p:cNvPr id="6" name="図表 5"/>
          <p:cNvGraphicFramePr/>
          <p:nvPr/>
        </p:nvGraphicFramePr>
        <p:xfrm>
          <a:off x="4016896" y="2672916"/>
          <a:ext cx="5215644" cy="373185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7" name="AutoShape 3"/>
          <p:cNvSpPr>
            <a:spLocks noChangeArrowheads="1"/>
          </p:cNvSpPr>
          <p:nvPr/>
        </p:nvSpPr>
        <p:spPr bwMode="auto">
          <a:xfrm>
            <a:off x="254651" y="836712"/>
            <a:ext cx="8555311" cy="387798"/>
          </a:xfrm>
          <a:prstGeom prst="roundRect">
            <a:avLst>
              <a:gd name="adj" fmla="val 0"/>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spAutoFit/>
          </a:bodyPr>
          <a:lstStyle>
            <a:lvl1pPr eaLnBrk="0" hangingPunct="0">
              <a:defRPr kumimoji="1" sz="2200">
                <a:solidFill>
                  <a:srgbClr val="4D4D4D"/>
                </a:solidFill>
                <a:latin typeface="Arial" panose="020B0604020202020204" pitchFamily="34" charset="0"/>
                <a:ea typeface="メイリオ" panose="020B0604030504040204" pitchFamily="50" charset="-128"/>
              </a:defRPr>
            </a:lvl1pPr>
            <a:lvl2pPr marL="742950" indent="-285750" eaLnBrk="0" hangingPunct="0">
              <a:defRPr kumimoji="1" sz="2200">
                <a:solidFill>
                  <a:srgbClr val="4D4D4D"/>
                </a:solidFill>
                <a:latin typeface="Arial" panose="020B0604020202020204" pitchFamily="34" charset="0"/>
                <a:ea typeface="メイリオ" panose="020B0604030504040204" pitchFamily="50" charset="-128"/>
              </a:defRPr>
            </a:lvl2pPr>
            <a:lvl3pPr marL="1143000" indent="-228600" eaLnBrk="0" hangingPunct="0">
              <a:defRPr kumimoji="1" sz="2200">
                <a:solidFill>
                  <a:srgbClr val="4D4D4D"/>
                </a:solidFill>
                <a:latin typeface="Arial" panose="020B0604020202020204" pitchFamily="34" charset="0"/>
                <a:ea typeface="メイリオ" panose="020B0604030504040204" pitchFamily="50" charset="-128"/>
              </a:defRPr>
            </a:lvl3pPr>
            <a:lvl4pPr marL="1600200" indent="-228600" eaLnBrk="0" hangingPunct="0">
              <a:defRPr kumimoji="1" sz="2200">
                <a:solidFill>
                  <a:srgbClr val="4D4D4D"/>
                </a:solidFill>
                <a:latin typeface="Arial" panose="020B0604020202020204" pitchFamily="34" charset="0"/>
                <a:ea typeface="メイリオ" panose="020B0604030504040204" pitchFamily="50" charset="-128"/>
              </a:defRPr>
            </a:lvl4pPr>
            <a:lvl5pPr marL="2057400" indent="-228600" eaLnBrk="0" hangingPunct="0">
              <a:defRPr kumimoji="1" sz="2200">
                <a:solidFill>
                  <a:srgbClr val="4D4D4D"/>
                </a:solidFill>
                <a:latin typeface="Arial" panose="020B0604020202020204" pitchFamily="34" charset="0"/>
                <a:ea typeface="メイリオ" panose="020B0604030504040204" pitchFamily="50" charset="-128"/>
              </a:defRPr>
            </a:lvl5pPr>
            <a:lvl6pPr marL="2514600" indent="-228600" eaLnBrk="0" fontAlgn="base" hangingPunct="0">
              <a:lnSpc>
                <a:spcPct val="140000"/>
              </a:lnSpc>
              <a:spcBef>
                <a:spcPct val="10000"/>
              </a:spcBef>
              <a:spcAft>
                <a:spcPct val="0"/>
              </a:spcAft>
              <a:defRPr kumimoji="1" sz="2200">
                <a:solidFill>
                  <a:srgbClr val="4D4D4D"/>
                </a:solidFill>
                <a:latin typeface="Arial" panose="020B0604020202020204" pitchFamily="34" charset="0"/>
                <a:ea typeface="メイリオ" panose="020B0604030504040204" pitchFamily="50" charset="-128"/>
              </a:defRPr>
            </a:lvl6pPr>
            <a:lvl7pPr marL="2971800" indent="-228600" eaLnBrk="0" fontAlgn="base" hangingPunct="0">
              <a:lnSpc>
                <a:spcPct val="140000"/>
              </a:lnSpc>
              <a:spcBef>
                <a:spcPct val="10000"/>
              </a:spcBef>
              <a:spcAft>
                <a:spcPct val="0"/>
              </a:spcAft>
              <a:defRPr kumimoji="1" sz="2200">
                <a:solidFill>
                  <a:srgbClr val="4D4D4D"/>
                </a:solidFill>
                <a:latin typeface="Arial" panose="020B0604020202020204" pitchFamily="34" charset="0"/>
                <a:ea typeface="メイリオ" panose="020B0604030504040204" pitchFamily="50" charset="-128"/>
              </a:defRPr>
            </a:lvl7pPr>
            <a:lvl8pPr marL="3429000" indent="-228600" eaLnBrk="0" fontAlgn="base" hangingPunct="0">
              <a:lnSpc>
                <a:spcPct val="140000"/>
              </a:lnSpc>
              <a:spcBef>
                <a:spcPct val="10000"/>
              </a:spcBef>
              <a:spcAft>
                <a:spcPct val="0"/>
              </a:spcAft>
              <a:defRPr kumimoji="1" sz="2200">
                <a:solidFill>
                  <a:srgbClr val="4D4D4D"/>
                </a:solidFill>
                <a:latin typeface="Arial" panose="020B0604020202020204" pitchFamily="34" charset="0"/>
                <a:ea typeface="メイリオ" panose="020B0604030504040204" pitchFamily="50" charset="-128"/>
              </a:defRPr>
            </a:lvl8pPr>
            <a:lvl9pPr marL="3886200" indent="-228600" eaLnBrk="0" fontAlgn="base" hangingPunct="0">
              <a:lnSpc>
                <a:spcPct val="140000"/>
              </a:lnSpc>
              <a:spcBef>
                <a:spcPct val="10000"/>
              </a:spcBef>
              <a:spcAft>
                <a:spcPct val="0"/>
              </a:spcAft>
              <a:defRPr kumimoji="1" sz="2200">
                <a:solidFill>
                  <a:srgbClr val="4D4D4D"/>
                </a:solidFill>
                <a:latin typeface="Arial" panose="020B0604020202020204" pitchFamily="34" charset="0"/>
                <a:ea typeface="メイリオ" panose="020B0604030504040204" pitchFamily="50" charset="-128"/>
              </a:defRPr>
            </a:lvl9pPr>
          </a:lstStyle>
          <a:p>
            <a:r>
              <a:rPr lang="ja-JP" altLang="en-US" sz="1800">
                <a:latin typeface="メイリオ" panose="020B0604030504040204" pitchFamily="50" charset="-128"/>
              </a:rPr>
              <a:t>②</a:t>
            </a:r>
            <a:r>
              <a:rPr lang="en-US" altLang="ja-JP" sz="1800">
                <a:latin typeface="メイリオ" panose="020B0604030504040204" pitchFamily="50" charset="-128"/>
              </a:rPr>
              <a:t>KPI</a:t>
            </a:r>
            <a:r>
              <a:rPr lang="ja-JP" altLang="en-US" sz="1800">
                <a:latin typeface="メイリオ" panose="020B0604030504040204" pitchFamily="50" charset="-128"/>
              </a:rPr>
              <a:t>による進捗管理</a:t>
            </a:r>
            <a:endParaRPr lang="ja-JP" altLang="en-US" sz="1800" b="1">
              <a:latin typeface="メイリオ" panose="020B0604030504040204" pitchFamily="50" charset="-128"/>
            </a:endParaRPr>
          </a:p>
        </p:txBody>
      </p:sp>
      <p:sp>
        <p:nvSpPr>
          <p:cNvPr id="8" name="Rectangle 2"/>
          <p:cNvSpPr txBox="1">
            <a:spLocks noChangeArrowheads="1"/>
          </p:cNvSpPr>
          <p:nvPr/>
        </p:nvSpPr>
        <p:spPr bwMode="auto">
          <a:xfrm>
            <a:off x="434324" y="1174627"/>
            <a:ext cx="9122252" cy="1684159"/>
          </a:xfrm>
          <a:prstGeom prst="rect">
            <a:avLst/>
          </a:prstGeom>
          <a:noFill/>
          <a:ln>
            <a:noFill/>
          </a:ln>
          <a:effectLst/>
        </p:spPr>
        <p:txBody>
          <a:bodyPr vert="horz" wrap="square" lIns="0" tIns="0" rIns="0" bIns="0" numCol="1" anchor="ctr" anchorCtr="0" compatLnSpc="1">
            <a:prstTxWarp prst="textNoShape">
              <a:avLst/>
            </a:prstTxWarp>
          </a:bodyPr>
          <a:lstStyle>
            <a:lvl1pPr algn="l" rtl="0" eaLnBrk="0" fontAlgn="base" hangingPunct="0">
              <a:spcBef>
                <a:spcPct val="0"/>
              </a:spcBef>
              <a:spcAft>
                <a:spcPct val="0"/>
              </a:spcAft>
              <a:defRPr kumimoji="1" sz="2200">
                <a:solidFill>
                  <a:srgbClr val="5F5F5F"/>
                </a:solidFill>
                <a:latin typeface="+mj-lt"/>
                <a:ea typeface="+mj-ea"/>
                <a:cs typeface="+mj-cs"/>
              </a:defRPr>
            </a:lvl1pPr>
            <a:lvl2pPr algn="l" rtl="0" eaLnBrk="0" fontAlgn="base" hangingPunct="0">
              <a:spcBef>
                <a:spcPct val="0"/>
              </a:spcBef>
              <a:spcAft>
                <a:spcPct val="0"/>
              </a:spcAft>
              <a:defRPr kumimoji="1" sz="2200">
                <a:solidFill>
                  <a:srgbClr val="5F5F5F"/>
                </a:solidFill>
                <a:latin typeface="メイリオ" pitchFamily="50" charset="-128"/>
                <a:ea typeface="メイリオ" pitchFamily="50" charset="-128"/>
                <a:cs typeface="ＭＳ Ｐゴシック" pitchFamily="50" charset="-128"/>
              </a:defRPr>
            </a:lvl2pPr>
            <a:lvl3pPr algn="l" rtl="0" eaLnBrk="0" fontAlgn="base" hangingPunct="0">
              <a:spcBef>
                <a:spcPct val="0"/>
              </a:spcBef>
              <a:spcAft>
                <a:spcPct val="0"/>
              </a:spcAft>
              <a:defRPr kumimoji="1" sz="2200">
                <a:solidFill>
                  <a:srgbClr val="5F5F5F"/>
                </a:solidFill>
                <a:latin typeface="メイリオ" pitchFamily="50" charset="-128"/>
                <a:ea typeface="メイリオ" pitchFamily="50" charset="-128"/>
                <a:cs typeface="ＭＳ Ｐゴシック" pitchFamily="50" charset="-128"/>
              </a:defRPr>
            </a:lvl3pPr>
            <a:lvl4pPr algn="l" rtl="0" eaLnBrk="0" fontAlgn="base" hangingPunct="0">
              <a:spcBef>
                <a:spcPct val="0"/>
              </a:spcBef>
              <a:spcAft>
                <a:spcPct val="0"/>
              </a:spcAft>
              <a:defRPr kumimoji="1" sz="2200">
                <a:solidFill>
                  <a:srgbClr val="5F5F5F"/>
                </a:solidFill>
                <a:latin typeface="メイリオ" pitchFamily="50" charset="-128"/>
                <a:ea typeface="メイリオ" pitchFamily="50" charset="-128"/>
                <a:cs typeface="ＭＳ Ｐゴシック" pitchFamily="50" charset="-128"/>
              </a:defRPr>
            </a:lvl4pPr>
            <a:lvl5pPr algn="l" rtl="0" eaLnBrk="0" fontAlgn="base" hangingPunct="0">
              <a:spcBef>
                <a:spcPct val="0"/>
              </a:spcBef>
              <a:spcAft>
                <a:spcPct val="0"/>
              </a:spcAft>
              <a:defRPr kumimoji="1" sz="2200">
                <a:solidFill>
                  <a:srgbClr val="5F5F5F"/>
                </a:solidFill>
                <a:latin typeface="メイリオ" pitchFamily="50" charset="-128"/>
                <a:ea typeface="メイリオ" pitchFamily="50" charset="-128"/>
                <a:cs typeface="ＭＳ Ｐゴシック" pitchFamily="50" charset="-128"/>
              </a:defRPr>
            </a:lvl5pPr>
            <a:lvl6pPr marL="457200" algn="l" rtl="0" fontAlgn="base">
              <a:spcBef>
                <a:spcPct val="0"/>
              </a:spcBef>
              <a:spcAft>
                <a:spcPct val="0"/>
              </a:spcAft>
              <a:defRPr kumimoji="1" sz="2200">
                <a:solidFill>
                  <a:srgbClr val="5F5F5F"/>
                </a:solidFill>
                <a:latin typeface="メイリオ" pitchFamily="50" charset="-128"/>
                <a:ea typeface="メイリオ" pitchFamily="50" charset="-128"/>
                <a:cs typeface="ＭＳ Ｐゴシック" pitchFamily="50" charset="-128"/>
              </a:defRPr>
            </a:lvl6pPr>
            <a:lvl7pPr marL="914400" algn="l" rtl="0" fontAlgn="base">
              <a:spcBef>
                <a:spcPct val="0"/>
              </a:spcBef>
              <a:spcAft>
                <a:spcPct val="0"/>
              </a:spcAft>
              <a:defRPr kumimoji="1" sz="2200">
                <a:solidFill>
                  <a:srgbClr val="5F5F5F"/>
                </a:solidFill>
                <a:latin typeface="メイリオ" pitchFamily="50" charset="-128"/>
                <a:ea typeface="メイリオ" pitchFamily="50" charset="-128"/>
                <a:cs typeface="ＭＳ Ｐゴシック" pitchFamily="50" charset="-128"/>
              </a:defRPr>
            </a:lvl7pPr>
            <a:lvl8pPr marL="1371600" algn="l" rtl="0" fontAlgn="base">
              <a:spcBef>
                <a:spcPct val="0"/>
              </a:spcBef>
              <a:spcAft>
                <a:spcPct val="0"/>
              </a:spcAft>
              <a:defRPr kumimoji="1" sz="2200">
                <a:solidFill>
                  <a:srgbClr val="5F5F5F"/>
                </a:solidFill>
                <a:latin typeface="メイリオ" pitchFamily="50" charset="-128"/>
                <a:ea typeface="メイリオ" pitchFamily="50" charset="-128"/>
                <a:cs typeface="ＭＳ Ｐゴシック" pitchFamily="50" charset="-128"/>
              </a:defRPr>
            </a:lvl8pPr>
            <a:lvl9pPr marL="1828800" algn="l" rtl="0" fontAlgn="base">
              <a:spcBef>
                <a:spcPct val="0"/>
              </a:spcBef>
              <a:spcAft>
                <a:spcPct val="0"/>
              </a:spcAft>
              <a:defRPr kumimoji="1" sz="2200">
                <a:solidFill>
                  <a:srgbClr val="5F5F5F"/>
                </a:solidFill>
                <a:latin typeface="メイリオ" pitchFamily="50" charset="-128"/>
                <a:ea typeface="メイリオ" pitchFamily="50" charset="-128"/>
                <a:cs typeface="ＭＳ Ｐゴシック" pitchFamily="50" charset="-128"/>
              </a:defRPr>
            </a:lvl9pPr>
          </a:lstStyle>
          <a:p>
            <a:pPr eaLnBrk="1" hangingPunct="1">
              <a:lnSpc>
                <a:spcPct val="120000"/>
              </a:lnSpc>
            </a:pPr>
            <a:r>
              <a:rPr lang="ja-JP" altLang="en-US" sz="1800">
                <a:solidFill>
                  <a:srgbClr val="4D4D4D"/>
                </a:solidFill>
                <a:latin typeface="メイリオ" panose="020B0604030504040204" pitchFamily="50" charset="-128"/>
                <a:ea typeface="メイリオ" panose="020B0604030504040204" pitchFamily="50" charset="-128"/>
              </a:rPr>
              <a:t>・取組項目ごとに設定した</a:t>
            </a:r>
            <a:r>
              <a:rPr lang="en-US" altLang="ja-JP" sz="1800">
                <a:solidFill>
                  <a:srgbClr val="4D4D4D"/>
                </a:solidFill>
                <a:latin typeface="メイリオ" panose="020B0604030504040204" pitchFamily="50" charset="-128"/>
                <a:ea typeface="メイリオ" panose="020B0604030504040204" pitchFamily="50" charset="-128"/>
              </a:rPr>
              <a:t>KPI</a:t>
            </a:r>
            <a:r>
              <a:rPr lang="ja-JP" altLang="en-US" sz="1800">
                <a:solidFill>
                  <a:srgbClr val="4D4D4D"/>
                </a:solidFill>
                <a:latin typeface="メイリオ" panose="020B0604030504040204" pitchFamily="50" charset="-128"/>
                <a:ea typeface="メイリオ" panose="020B0604030504040204" pitchFamily="50" charset="-128"/>
              </a:rPr>
              <a:t>に基づき、進捗管理を行う。</a:t>
            </a:r>
            <a:r>
              <a:rPr lang="en-US" altLang="ja-JP" sz="1800">
                <a:solidFill>
                  <a:srgbClr val="4D4D4D"/>
                </a:solidFill>
                <a:latin typeface="メイリオ" panose="020B0604030504040204" pitchFamily="50" charset="-128"/>
                <a:ea typeface="メイリオ" panose="020B0604030504040204" pitchFamily="50" charset="-128"/>
              </a:rPr>
              <a:t/>
            </a:r>
            <a:br>
              <a:rPr lang="en-US" altLang="ja-JP" sz="1800">
                <a:solidFill>
                  <a:srgbClr val="4D4D4D"/>
                </a:solidFill>
                <a:latin typeface="メイリオ" panose="020B0604030504040204" pitchFamily="50" charset="-128"/>
                <a:ea typeface="メイリオ" panose="020B0604030504040204" pitchFamily="50" charset="-128"/>
              </a:rPr>
            </a:br>
            <a:r>
              <a:rPr lang="ja-JP" altLang="en-US" sz="1800">
                <a:solidFill>
                  <a:srgbClr val="4D4D4D"/>
                </a:solidFill>
                <a:latin typeface="メイリオ" panose="020B0604030504040204" pitchFamily="50" charset="-128"/>
                <a:ea typeface="メイリオ" panose="020B0604030504040204" pitchFamily="50" charset="-128"/>
              </a:rPr>
              <a:t>・取組項目がスケジュールに基づき適切に進捗するよう、随時、状況を確認・共有</a:t>
            </a:r>
            <a:r>
              <a:rPr lang="en-US" altLang="ja-JP" sz="1800">
                <a:solidFill>
                  <a:srgbClr val="4D4D4D"/>
                </a:solidFill>
                <a:latin typeface="メイリオ" panose="020B0604030504040204" pitchFamily="50" charset="-128"/>
                <a:ea typeface="メイリオ" panose="020B0604030504040204" pitchFamily="50" charset="-128"/>
              </a:rPr>
              <a:t/>
            </a:r>
            <a:br>
              <a:rPr lang="en-US" altLang="ja-JP" sz="1800">
                <a:solidFill>
                  <a:srgbClr val="4D4D4D"/>
                </a:solidFill>
                <a:latin typeface="メイリオ" panose="020B0604030504040204" pitchFamily="50" charset="-128"/>
                <a:ea typeface="メイリオ" panose="020B0604030504040204" pitchFamily="50" charset="-128"/>
              </a:rPr>
            </a:br>
            <a:r>
              <a:rPr lang="ja-JP" altLang="en-US" sz="1800">
                <a:solidFill>
                  <a:srgbClr val="4D4D4D"/>
                </a:solidFill>
                <a:latin typeface="メイリオ" panose="020B0604030504040204" pitchFamily="50" charset="-128"/>
                <a:ea typeface="メイリオ" panose="020B0604030504040204" pitchFamily="50" charset="-128"/>
              </a:rPr>
              <a:t>　する。</a:t>
            </a:r>
            <a:r>
              <a:rPr lang="en-US" altLang="ja-JP" sz="1800">
                <a:solidFill>
                  <a:srgbClr val="4D4D4D"/>
                </a:solidFill>
                <a:latin typeface="メイリオ" panose="020B0604030504040204" pitchFamily="50" charset="-128"/>
                <a:ea typeface="メイリオ" panose="020B0604030504040204" pitchFamily="50" charset="-128"/>
              </a:rPr>
              <a:t/>
            </a:r>
            <a:br>
              <a:rPr lang="en-US" altLang="ja-JP" sz="1800">
                <a:solidFill>
                  <a:srgbClr val="4D4D4D"/>
                </a:solidFill>
                <a:latin typeface="メイリオ" panose="020B0604030504040204" pitchFamily="50" charset="-128"/>
                <a:ea typeface="メイリオ" panose="020B0604030504040204" pitchFamily="50" charset="-128"/>
              </a:rPr>
            </a:br>
            <a:r>
              <a:rPr lang="ja-JP" altLang="en-US" sz="1800">
                <a:solidFill>
                  <a:srgbClr val="4D4D4D"/>
                </a:solidFill>
                <a:latin typeface="メイリオ" panose="020B0604030504040204" pitchFamily="50" charset="-128"/>
                <a:ea typeface="メイリオ" panose="020B0604030504040204" pitchFamily="50" charset="-128"/>
              </a:rPr>
              <a:t>・進捗状況が思わしくない場合は、取組の再構築、見直し、撤退等の整理を行う。</a:t>
            </a:r>
            <a:endParaRPr lang="ja-JP" altLang="en-US" sz="1800" kern="1200"/>
          </a:p>
        </p:txBody>
      </p:sp>
    </p:spTree>
    <p:extLst>
      <p:ext uri="{BB962C8B-B14F-4D97-AF65-F5344CB8AC3E}">
        <p14:creationId xmlns:p14="http://schemas.microsoft.com/office/powerpoint/2010/main" val="389313837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a:xfrm>
            <a:off x="200472" y="1520788"/>
            <a:ext cx="9505056" cy="1008062"/>
          </a:xfrm>
          <a:noFill/>
        </p:spPr>
        <p:txBody>
          <a:bodyPr anchor="ctr"/>
          <a:lstStyle/>
          <a:p>
            <a:pPr algn="ctr" eaLnBrk="1" hangingPunct="1">
              <a:lnSpc>
                <a:spcPct val="120000"/>
              </a:lnSpc>
            </a:pPr>
            <a:r>
              <a:rPr lang="en-US" altLang="ja-JP" sz="2800" kern="1200"/>
              <a:t>4.</a:t>
            </a:r>
            <a:r>
              <a:rPr lang="ja-JP" altLang="en-US" sz="2800" kern="1200"/>
              <a:t>取組内容</a:t>
            </a:r>
          </a:p>
        </p:txBody>
      </p:sp>
      <p:sp>
        <p:nvSpPr>
          <p:cNvPr id="3" name="スライド番号プレースホルダー 4"/>
          <p:cNvSpPr>
            <a:spLocks noGrp="1"/>
          </p:cNvSpPr>
          <p:nvPr>
            <p:ph type="sldNum" sz="quarter" idx="10"/>
          </p:nvPr>
        </p:nvSpPr>
        <p:spPr>
          <a:xfrm>
            <a:off x="7473950" y="6632575"/>
            <a:ext cx="2311400" cy="180975"/>
          </a:xfrm>
        </p:spPr>
        <p:txBody>
          <a:bodyPr/>
          <a:lstStyle>
            <a:lvl1pPr eaLnBrk="0" hangingPunct="0">
              <a:defRPr kumimoji="1" sz="2200">
                <a:solidFill>
                  <a:srgbClr val="4D4D4D"/>
                </a:solidFill>
                <a:latin typeface="Arial" panose="020B0604020202020204" pitchFamily="34" charset="0"/>
                <a:ea typeface="メイリオ" panose="020B0604030504040204" pitchFamily="50" charset="-128"/>
              </a:defRPr>
            </a:lvl1pPr>
            <a:lvl2pPr marL="742950" indent="-285750" eaLnBrk="0" hangingPunct="0">
              <a:defRPr kumimoji="1" sz="2200">
                <a:solidFill>
                  <a:srgbClr val="4D4D4D"/>
                </a:solidFill>
                <a:latin typeface="Arial" panose="020B0604020202020204" pitchFamily="34" charset="0"/>
                <a:ea typeface="メイリオ" panose="020B0604030504040204" pitchFamily="50" charset="-128"/>
              </a:defRPr>
            </a:lvl2pPr>
            <a:lvl3pPr marL="1143000" indent="-228600" eaLnBrk="0" hangingPunct="0">
              <a:defRPr kumimoji="1" sz="2200">
                <a:solidFill>
                  <a:srgbClr val="4D4D4D"/>
                </a:solidFill>
                <a:latin typeface="Arial" panose="020B0604020202020204" pitchFamily="34" charset="0"/>
                <a:ea typeface="メイリオ" panose="020B0604030504040204" pitchFamily="50" charset="-128"/>
              </a:defRPr>
            </a:lvl3pPr>
            <a:lvl4pPr marL="1600200" indent="-228600" eaLnBrk="0" hangingPunct="0">
              <a:defRPr kumimoji="1" sz="2200">
                <a:solidFill>
                  <a:srgbClr val="4D4D4D"/>
                </a:solidFill>
                <a:latin typeface="Arial" panose="020B0604020202020204" pitchFamily="34" charset="0"/>
                <a:ea typeface="メイリオ" panose="020B0604030504040204" pitchFamily="50" charset="-128"/>
              </a:defRPr>
            </a:lvl4pPr>
            <a:lvl5pPr marL="2057400" indent="-228600" eaLnBrk="0" hangingPunct="0">
              <a:defRPr kumimoji="1" sz="2200">
                <a:solidFill>
                  <a:srgbClr val="4D4D4D"/>
                </a:solidFill>
                <a:latin typeface="Arial" panose="020B0604020202020204" pitchFamily="34" charset="0"/>
                <a:ea typeface="メイリオ" panose="020B0604030504040204" pitchFamily="50" charset="-128"/>
              </a:defRPr>
            </a:lvl5pPr>
            <a:lvl6pPr marL="2514600" indent="-228600" eaLnBrk="0" fontAlgn="base" hangingPunct="0">
              <a:lnSpc>
                <a:spcPct val="140000"/>
              </a:lnSpc>
              <a:spcBef>
                <a:spcPct val="10000"/>
              </a:spcBef>
              <a:spcAft>
                <a:spcPct val="0"/>
              </a:spcAft>
              <a:defRPr kumimoji="1" sz="2200">
                <a:solidFill>
                  <a:srgbClr val="4D4D4D"/>
                </a:solidFill>
                <a:latin typeface="Arial" panose="020B0604020202020204" pitchFamily="34" charset="0"/>
                <a:ea typeface="メイリオ" panose="020B0604030504040204" pitchFamily="50" charset="-128"/>
              </a:defRPr>
            </a:lvl6pPr>
            <a:lvl7pPr marL="2971800" indent="-228600" eaLnBrk="0" fontAlgn="base" hangingPunct="0">
              <a:lnSpc>
                <a:spcPct val="140000"/>
              </a:lnSpc>
              <a:spcBef>
                <a:spcPct val="10000"/>
              </a:spcBef>
              <a:spcAft>
                <a:spcPct val="0"/>
              </a:spcAft>
              <a:defRPr kumimoji="1" sz="2200">
                <a:solidFill>
                  <a:srgbClr val="4D4D4D"/>
                </a:solidFill>
                <a:latin typeface="Arial" panose="020B0604020202020204" pitchFamily="34" charset="0"/>
                <a:ea typeface="メイリオ" panose="020B0604030504040204" pitchFamily="50" charset="-128"/>
              </a:defRPr>
            </a:lvl7pPr>
            <a:lvl8pPr marL="3429000" indent="-228600" eaLnBrk="0" fontAlgn="base" hangingPunct="0">
              <a:lnSpc>
                <a:spcPct val="140000"/>
              </a:lnSpc>
              <a:spcBef>
                <a:spcPct val="10000"/>
              </a:spcBef>
              <a:spcAft>
                <a:spcPct val="0"/>
              </a:spcAft>
              <a:defRPr kumimoji="1" sz="2200">
                <a:solidFill>
                  <a:srgbClr val="4D4D4D"/>
                </a:solidFill>
                <a:latin typeface="Arial" panose="020B0604020202020204" pitchFamily="34" charset="0"/>
                <a:ea typeface="メイリオ" panose="020B0604030504040204" pitchFamily="50" charset="-128"/>
              </a:defRPr>
            </a:lvl8pPr>
            <a:lvl9pPr marL="3886200" indent="-228600" eaLnBrk="0" fontAlgn="base" hangingPunct="0">
              <a:lnSpc>
                <a:spcPct val="140000"/>
              </a:lnSpc>
              <a:spcBef>
                <a:spcPct val="10000"/>
              </a:spcBef>
              <a:spcAft>
                <a:spcPct val="0"/>
              </a:spcAft>
              <a:defRPr kumimoji="1" sz="2200">
                <a:solidFill>
                  <a:srgbClr val="4D4D4D"/>
                </a:solidFill>
                <a:latin typeface="Arial" panose="020B0604020202020204" pitchFamily="34" charset="0"/>
                <a:ea typeface="メイリオ" panose="020B0604030504040204" pitchFamily="50" charset="-128"/>
              </a:defRPr>
            </a:lvl9pPr>
          </a:lstStyle>
          <a:p>
            <a:pPr eaLnBrk="1" hangingPunct="1"/>
            <a:fld id="{54A53795-6EF6-48D5-90A5-2535AB951785}" type="slidenum">
              <a:rPr kumimoji="0" lang="en-US" altLang="ja-JP" sz="1000">
                <a:solidFill>
                  <a:schemeClr val="tx1"/>
                </a:solidFill>
                <a:latin typeface="メイリオ" panose="020B0604030504040204" pitchFamily="50" charset="-128"/>
              </a:rPr>
              <a:pPr eaLnBrk="1" hangingPunct="1"/>
              <a:t>11</a:t>
            </a:fld>
            <a:endParaRPr kumimoji="0" lang="en-US" altLang="ja-JP" sz="1000">
              <a:solidFill>
                <a:schemeClr val="tx1"/>
              </a:solidFill>
              <a:latin typeface="メイリオ" panose="020B0604030504040204" pitchFamily="50" charset="-128"/>
            </a:endParaRPr>
          </a:p>
        </p:txBody>
      </p:sp>
    </p:spTree>
    <p:extLst>
      <p:ext uri="{BB962C8B-B14F-4D97-AF65-F5344CB8AC3E}">
        <p14:creationId xmlns:p14="http://schemas.microsoft.com/office/powerpoint/2010/main" val="199623162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 name="角丸四角形 114"/>
          <p:cNvSpPr/>
          <p:nvPr/>
        </p:nvSpPr>
        <p:spPr bwMode="auto">
          <a:xfrm>
            <a:off x="5703367" y="5780462"/>
            <a:ext cx="3887356" cy="713671"/>
          </a:xfrm>
          <a:prstGeom prst="roundRect">
            <a:avLst/>
          </a:prstGeom>
          <a:ln/>
        </p:spPr>
        <p:style>
          <a:lnRef idx="3">
            <a:schemeClr val="lt1"/>
          </a:lnRef>
          <a:fillRef idx="1">
            <a:schemeClr val="accent3"/>
          </a:fillRef>
          <a:effectRef idx="1">
            <a:schemeClr val="accent3"/>
          </a:effectRef>
          <a:fontRef idx="minor">
            <a:schemeClr val="lt1"/>
          </a:fontRef>
        </p:style>
        <p:txBody>
          <a:bodyPr vert="horz" wrap="square" lIns="0" tIns="0" rIns="0" bIns="0" numCol="1" rtlCol="0" anchor="t" anchorCtr="0" compatLnSpc="1">
            <a:prstTxWarp prst="textNoShape">
              <a:avLst/>
            </a:prstTxWarp>
            <a:spAutoFit/>
          </a:bodyPr>
          <a:lstStyle/>
          <a:p>
            <a:pPr fontAlgn="base">
              <a:lnSpc>
                <a:spcPct val="140000"/>
              </a:lnSpc>
              <a:spcBef>
                <a:spcPct val="10000"/>
              </a:spcBef>
              <a:spcAft>
                <a:spcPct val="0"/>
              </a:spcAft>
            </a:pPr>
            <a:r>
              <a:rPr lang="en-US" altLang="ja-JP" sz="1000" dirty="0">
                <a:solidFill>
                  <a:srgbClr val="000000"/>
                </a:solidFill>
                <a:latin typeface="Arial" charset="0"/>
                <a:ea typeface="メイリオ" pitchFamily="50" charset="-128"/>
                <a:cs typeface="メイリオ" pitchFamily="50" charset="-128"/>
              </a:rPr>
              <a:t>【KPI】</a:t>
            </a:r>
            <a:r>
              <a:rPr lang="ja-JP" altLang="en-US" sz="1000" dirty="0">
                <a:solidFill>
                  <a:srgbClr val="000000"/>
                </a:solidFill>
                <a:latin typeface="メイリオ"/>
                <a:ea typeface="メイリオ"/>
              </a:rPr>
              <a:t>・オンライン化する手続き数</a:t>
            </a:r>
            <a:endParaRPr lang="en-US" altLang="ja-JP" sz="1000" dirty="0">
              <a:solidFill>
                <a:srgbClr val="000000"/>
              </a:solidFill>
              <a:latin typeface="メイリオ"/>
              <a:ea typeface="メイリオ"/>
            </a:endParaRPr>
          </a:p>
          <a:p>
            <a:pPr fontAlgn="base">
              <a:lnSpc>
                <a:spcPct val="140000"/>
              </a:lnSpc>
              <a:spcBef>
                <a:spcPct val="10000"/>
              </a:spcBef>
              <a:spcAft>
                <a:spcPct val="0"/>
              </a:spcAft>
            </a:pPr>
            <a:r>
              <a:rPr lang="ja-JP" altLang="en-US" sz="1000" dirty="0">
                <a:solidFill>
                  <a:srgbClr val="000000"/>
                </a:solidFill>
                <a:latin typeface="メイリオ"/>
                <a:ea typeface="メイリオ"/>
              </a:rPr>
              <a:t>　　　　  </a:t>
            </a:r>
            <a:r>
              <a:rPr lang="en-US" altLang="ja-JP" sz="1000" smtClean="0">
                <a:solidFill>
                  <a:srgbClr val="000000"/>
                </a:solidFill>
                <a:latin typeface="メイリオ"/>
                <a:ea typeface="メイリオ"/>
              </a:rPr>
              <a:t>2023</a:t>
            </a:r>
            <a:r>
              <a:rPr lang="ja-JP" altLang="en-US" sz="1000" smtClean="0">
                <a:solidFill>
                  <a:srgbClr val="000000"/>
                </a:solidFill>
                <a:latin typeface="メイリオ"/>
                <a:ea typeface="メイリオ"/>
              </a:rPr>
              <a:t>年度</a:t>
            </a:r>
            <a:r>
              <a:rPr lang="ja-JP" altLang="en-US" sz="1000" dirty="0">
                <a:solidFill>
                  <a:srgbClr val="000000"/>
                </a:solidFill>
                <a:latin typeface="メイリオ"/>
                <a:ea typeface="メイリオ"/>
              </a:rPr>
              <a:t>までに対象</a:t>
            </a:r>
            <a:r>
              <a:rPr lang="en-US" altLang="ja-JP" sz="1000" dirty="0">
                <a:solidFill>
                  <a:srgbClr val="000000"/>
                </a:solidFill>
                <a:latin typeface="メイリオ"/>
                <a:ea typeface="メイリオ"/>
              </a:rPr>
              <a:t>1500</a:t>
            </a:r>
            <a:r>
              <a:rPr lang="ja-JP" altLang="en-US" sz="1000" dirty="0">
                <a:solidFill>
                  <a:srgbClr val="000000"/>
                </a:solidFill>
                <a:latin typeface="メイリオ"/>
                <a:ea typeface="メイリオ"/>
              </a:rPr>
              <a:t>手続き中約</a:t>
            </a:r>
            <a:r>
              <a:rPr lang="en-US" altLang="ja-JP" sz="1000" dirty="0">
                <a:solidFill>
                  <a:srgbClr val="000000"/>
                </a:solidFill>
                <a:latin typeface="メイリオ"/>
                <a:ea typeface="メイリオ"/>
              </a:rPr>
              <a:t>600</a:t>
            </a:r>
            <a:r>
              <a:rPr lang="ja-JP" altLang="en-US" sz="1000" dirty="0">
                <a:solidFill>
                  <a:srgbClr val="000000"/>
                </a:solidFill>
                <a:latin typeface="メイリオ"/>
                <a:ea typeface="メイリオ"/>
              </a:rPr>
              <a:t>手続き</a:t>
            </a:r>
            <a:endParaRPr lang="en-US" altLang="ja-JP" sz="1000" dirty="0">
              <a:solidFill>
                <a:srgbClr val="000000"/>
              </a:solidFill>
              <a:latin typeface="メイリオ"/>
              <a:ea typeface="メイリオ"/>
            </a:endParaRPr>
          </a:p>
          <a:p>
            <a:pPr>
              <a:lnSpc>
                <a:spcPts val="975"/>
              </a:lnSpc>
              <a:spcBef>
                <a:spcPts val="488"/>
              </a:spcBef>
            </a:pPr>
            <a:r>
              <a:rPr lang="ja-JP" altLang="en-US" sz="1000" dirty="0">
                <a:solidFill>
                  <a:srgbClr val="000000"/>
                </a:solidFill>
                <a:latin typeface="メイリオ"/>
                <a:ea typeface="メイリオ"/>
              </a:rPr>
              <a:t>　　　　・オンライン申請利用件数・利用割合</a:t>
            </a:r>
            <a:endParaRPr lang="en-US" altLang="ja-JP" sz="1000" dirty="0">
              <a:solidFill>
                <a:srgbClr val="000000"/>
              </a:solidFill>
              <a:latin typeface="メイリオ"/>
              <a:ea typeface="メイリオ"/>
            </a:endParaRPr>
          </a:p>
        </p:txBody>
      </p:sp>
      <p:sp>
        <p:nvSpPr>
          <p:cNvPr id="8195" name="Rectangle 2"/>
          <p:cNvSpPr>
            <a:spLocks noGrp="1" noChangeArrowheads="1"/>
          </p:cNvSpPr>
          <p:nvPr>
            <p:ph type="title"/>
          </p:nvPr>
        </p:nvSpPr>
        <p:spPr>
          <a:xfrm>
            <a:off x="172068" y="235251"/>
            <a:ext cx="4387524" cy="312125"/>
          </a:xfrm>
          <a:noFill/>
        </p:spPr>
        <p:txBody>
          <a:bodyPr anchor="ctr"/>
          <a:lstStyle/>
          <a:p>
            <a:pPr eaLnBrk="1" hangingPunct="1"/>
            <a:r>
              <a:rPr lang="ja-JP" altLang="en-US" dirty="0"/>
              <a:t>行政サービスのオンライン化</a:t>
            </a:r>
          </a:p>
        </p:txBody>
      </p:sp>
      <p:sp>
        <p:nvSpPr>
          <p:cNvPr id="14" name="スライド番号プレースホルダー 4"/>
          <p:cNvSpPr>
            <a:spLocks noGrp="1"/>
          </p:cNvSpPr>
          <p:nvPr>
            <p:ph type="sldNum" sz="quarter" idx="10"/>
          </p:nvPr>
        </p:nvSpPr>
        <p:spPr>
          <a:xfrm>
            <a:off x="7466136" y="6618272"/>
            <a:ext cx="2311400" cy="147042"/>
          </a:xfrm>
        </p:spPr>
        <p:txBody>
          <a:bodyPr/>
          <a:lstStyle>
            <a:lvl1pPr eaLnBrk="0" hangingPunct="0">
              <a:defRPr kumimoji="1" sz="1788">
                <a:solidFill>
                  <a:srgbClr val="4D4D4D"/>
                </a:solidFill>
                <a:latin typeface="Arial" panose="020B0604020202020204" pitchFamily="34" charset="0"/>
                <a:ea typeface="メイリオ" panose="020B0604030504040204" pitchFamily="50" charset="-128"/>
              </a:defRPr>
            </a:lvl1pPr>
            <a:lvl2pPr marL="603647" indent="-232172" eaLnBrk="0" hangingPunct="0">
              <a:defRPr kumimoji="1" sz="1788">
                <a:solidFill>
                  <a:srgbClr val="4D4D4D"/>
                </a:solidFill>
                <a:latin typeface="Arial" panose="020B0604020202020204" pitchFamily="34" charset="0"/>
                <a:ea typeface="メイリオ" panose="020B0604030504040204" pitchFamily="50" charset="-128"/>
              </a:defRPr>
            </a:lvl2pPr>
            <a:lvl3pPr marL="928688" indent="-185738" eaLnBrk="0" hangingPunct="0">
              <a:defRPr kumimoji="1" sz="1788">
                <a:solidFill>
                  <a:srgbClr val="4D4D4D"/>
                </a:solidFill>
                <a:latin typeface="Arial" panose="020B0604020202020204" pitchFamily="34" charset="0"/>
                <a:ea typeface="メイリオ" panose="020B0604030504040204" pitchFamily="50" charset="-128"/>
              </a:defRPr>
            </a:lvl3pPr>
            <a:lvl4pPr marL="1300163" indent="-185738" eaLnBrk="0" hangingPunct="0">
              <a:defRPr kumimoji="1" sz="1788">
                <a:solidFill>
                  <a:srgbClr val="4D4D4D"/>
                </a:solidFill>
                <a:latin typeface="Arial" panose="020B0604020202020204" pitchFamily="34" charset="0"/>
                <a:ea typeface="メイリオ" panose="020B0604030504040204" pitchFamily="50" charset="-128"/>
              </a:defRPr>
            </a:lvl4pPr>
            <a:lvl5pPr marL="1671638" indent="-185738" eaLnBrk="0" hangingPunct="0">
              <a:defRPr kumimoji="1" sz="1788">
                <a:solidFill>
                  <a:srgbClr val="4D4D4D"/>
                </a:solidFill>
                <a:latin typeface="Arial" panose="020B0604020202020204" pitchFamily="34" charset="0"/>
                <a:ea typeface="メイリオ" panose="020B0604030504040204" pitchFamily="50" charset="-128"/>
              </a:defRPr>
            </a:lvl5pPr>
            <a:lvl6pPr marL="2043113" indent="-185738" eaLnBrk="0" fontAlgn="base" hangingPunct="0">
              <a:lnSpc>
                <a:spcPct val="140000"/>
              </a:lnSpc>
              <a:spcBef>
                <a:spcPct val="10000"/>
              </a:spcBef>
              <a:spcAft>
                <a:spcPct val="0"/>
              </a:spcAft>
              <a:defRPr kumimoji="1" sz="1788">
                <a:solidFill>
                  <a:srgbClr val="4D4D4D"/>
                </a:solidFill>
                <a:latin typeface="Arial" panose="020B0604020202020204" pitchFamily="34" charset="0"/>
                <a:ea typeface="メイリオ" panose="020B0604030504040204" pitchFamily="50" charset="-128"/>
              </a:defRPr>
            </a:lvl6pPr>
            <a:lvl7pPr marL="2414588" indent="-185738" eaLnBrk="0" fontAlgn="base" hangingPunct="0">
              <a:lnSpc>
                <a:spcPct val="140000"/>
              </a:lnSpc>
              <a:spcBef>
                <a:spcPct val="10000"/>
              </a:spcBef>
              <a:spcAft>
                <a:spcPct val="0"/>
              </a:spcAft>
              <a:defRPr kumimoji="1" sz="1788">
                <a:solidFill>
                  <a:srgbClr val="4D4D4D"/>
                </a:solidFill>
                <a:latin typeface="Arial" panose="020B0604020202020204" pitchFamily="34" charset="0"/>
                <a:ea typeface="メイリオ" panose="020B0604030504040204" pitchFamily="50" charset="-128"/>
              </a:defRPr>
            </a:lvl7pPr>
            <a:lvl8pPr marL="2786063" indent="-185738" eaLnBrk="0" fontAlgn="base" hangingPunct="0">
              <a:lnSpc>
                <a:spcPct val="140000"/>
              </a:lnSpc>
              <a:spcBef>
                <a:spcPct val="10000"/>
              </a:spcBef>
              <a:spcAft>
                <a:spcPct val="0"/>
              </a:spcAft>
              <a:defRPr kumimoji="1" sz="1788">
                <a:solidFill>
                  <a:srgbClr val="4D4D4D"/>
                </a:solidFill>
                <a:latin typeface="Arial" panose="020B0604020202020204" pitchFamily="34" charset="0"/>
                <a:ea typeface="メイリオ" panose="020B0604030504040204" pitchFamily="50" charset="-128"/>
              </a:defRPr>
            </a:lvl8pPr>
            <a:lvl9pPr marL="3157538" indent="-185738" eaLnBrk="0" fontAlgn="base" hangingPunct="0">
              <a:lnSpc>
                <a:spcPct val="140000"/>
              </a:lnSpc>
              <a:spcBef>
                <a:spcPct val="10000"/>
              </a:spcBef>
              <a:spcAft>
                <a:spcPct val="0"/>
              </a:spcAft>
              <a:defRPr kumimoji="1" sz="1788">
                <a:solidFill>
                  <a:srgbClr val="4D4D4D"/>
                </a:solidFill>
                <a:latin typeface="Arial" panose="020B0604020202020204" pitchFamily="34" charset="0"/>
                <a:ea typeface="メイリオ" panose="020B0604030504040204" pitchFamily="50" charset="-128"/>
              </a:defRPr>
            </a:lvl9pPr>
          </a:lstStyle>
          <a:p>
            <a:pPr eaLnBrk="1" fontAlgn="base" hangingPunct="1">
              <a:spcAft>
                <a:spcPct val="0"/>
              </a:spcAft>
            </a:pPr>
            <a:fld id="{54A53795-6EF6-48D5-90A5-2535AB951785}" type="slidenum">
              <a:rPr kumimoji="0" lang="en-US" altLang="ja-JP" sz="1000">
                <a:solidFill>
                  <a:srgbClr val="000000"/>
                </a:solidFill>
                <a:latin typeface="メイリオ" panose="020B0604030504040204" pitchFamily="50" charset="-128"/>
              </a:rPr>
              <a:pPr eaLnBrk="1" fontAlgn="base" hangingPunct="1">
                <a:spcAft>
                  <a:spcPct val="0"/>
                </a:spcAft>
              </a:pPr>
              <a:t>12</a:t>
            </a:fld>
            <a:endParaRPr kumimoji="0" lang="en-US" altLang="ja-JP" sz="1000" dirty="0">
              <a:solidFill>
                <a:srgbClr val="000000"/>
              </a:solidFill>
              <a:latin typeface="メイリオ" panose="020B0604030504040204" pitchFamily="50" charset="-128"/>
            </a:endParaRPr>
          </a:p>
        </p:txBody>
      </p:sp>
      <p:sp>
        <p:nvSpPr>
          <p:cNvPr id="12" name="ホームベース 11"/>
          <p:cNvSpPr/>
          <p:nvPr/>
        </p:nvSpPr>
        <p:spPr bwMode="auto">
          <a:xfrm>
            <a:off x="3396974" y="2821663"/>
            <a:ext cx="2306393" cy="800953"/>
          </a:xfrm>
          <a:prstGeom prst="homePlate">
            <a:avLst/>
          </a:prstGeom>
          <a:solidFill>
            <a:srgbClr val="CCFF99"/>
          </a:solidFill>
          <a:ln w="9525" cap="flat" cmpd="sng" algn="ctr">
            <a:solidFill>
              <a:schemeClr val="accent4"/>
            </a:solidFill>
            <a:prstDash val="solid"/>
            <a:round/>
            <a:headEnd type="none" w="med" len="med"/>
            <a:tailEnd type="none" w="med" len="med"/>
          </a:ln>
          <a:effectLst/>
        </p:spPr>
        <p:txBody>
          <a:bodyPr wrap="none" lIns="58500" rIns="58500" rtlCol="0" anchor="ctr"/>
          <a:lstStyle/>
          <a:p>
            <a:pPr algn="ctr" fontAlgn="base">
              <a:lnSpc>
                <a:spcPct val="140000"/>
              </a:lnSpc>
              <a:spcBef>
                <a:spcPct val="10000"/>
              </a:spcBef>
              <a:spcAft>
                <a:spcPct val="0"/>
              </a:spcAft>
            </a:pPr>
            <a:r>
              <a:rPr lang="ja-JP" altLang="en-US" sz="975" dirty="0">
                <a:solidFill>
                  <a:srgbClr val="808080"/>
                </a:solidFill>
                <a:latin typeface="メイリオ"/>
                <a:ea typeface="メイリオ"/>
              </a:rPr>
              <a:t>行政手続きの分析・阻害要因排除</a:t>
            </a:r>
            <a:endParaRPr lang="en-US" altLang="ja-JP" sz="975" dirty="0">
              <a:solidFill>
                <a:srgbClr val="808080"/>
              </a:solidFill>
              <a:latin typeface="メイリオ"/>
              <a:ea typeface="メイリオ"/>
            </a:endParaRPr>
          </a:p>
          <a:p>
            <a:pPr algn="ctr" fontAlgn="base">
              <a:lnSpc>
                <a:spcPct val="140000"/>
              </a:lnSpc>
              <a:spcBef>
                <a:spcPct val="10000"/>
              </a:spcBef>
              <a:spcAft>
                <a:spcPct val="0"/>
              </a:spcAft>
            </a:pPr>
            <a:r>
              <a:rPr lang="ja-JP" altLang="en-US" sz="975" dirty="0">
                <a:solidFill>
                  <a:srgbClr val="808080"/>
                </a:solidFill>
                <a:latin typeface="メイリオ"/>
                <a:ea typeface="メイリオ"/>
              </a:rPr>
              <a:t>システム連携・機能拡充</a:t>
            </a:r>
            <a:endParaRPr lang="en-US" altLang="ja-JP" sz="975" dirty="0">
              <a:solidFill>
                <a:srgbClr val="808080"/>
              </a:solidFill>
              <a:latin typeface="メイリオ"/>
              <a:ea typeface="メイリオ"/>
            </a:endParaRPr>
          </a:p>
          <a:p>
            <a:pPr algn="ctr" fontAlgn="base">
              <a:lnSpc>
                <a:spcPct val="140000"/>
              </a:lnSpc>
              <a:spcBef>
                <a:spcPct val="10000"/>
              </a:spcBef>
              <a:spcAft>
                <a:spcPct val="0"/>
              </a:spcAft>
            </a:pPr>
            <a:r>
              <a:rPr lang="ja-JP" altLang="en-US" sz="975" dirty="0">
                <a:solidFill>
                  <a:srgbClr val="808080"/>
                </a:solidFill>
                <a:latin typeface="メイリオ"/>
                <a:ea typeface="メイリオ"/>
              </a:rPr>
              <a:t>業務改革の取組</a:t>
            </a:r>
            <a:endParaRPr lang="en-US" altLang="ja-JP" sz="975" dirty="0">
              <a:solidFill>
                <a:srgbClr val="808080"/>
              </a:solidFill>
              <a:latin typeface="メイリオ"/>
              <a:ea typeface="メイリオ"/>
            </a:endParaRPr>
          </a:p>
        </p:txBody>
      </p:sp>
      <p:sp>
        <p:nvSpPr>
          <p:cNvPr id="102" name="角丸四角形 101"/>
          <p:cNvSpPr/>
          <p:nvPr/>
        </p:nvSpPr>
        <p:spPr bwMode="auto">
          <a:xfrm>
            <a:off x="674184" y="5771034"/>
            <a:ext cx="4904602" cy="987504"/>
          </a:xfrm>
          <a:prstGeom prst="roundRect">
            <a:avLst/>
          </a:prstGeom>
          <a:ln/>
        </p:spPr>
        <p:style>
          <a:lnRef idx="3">
            <a:schemeClr val="lt1"/>
          </a:lnRef>
          <a:fillRef idx="1">
            <a:schemeClr val="accent3"/>
          </a:fillRef>
          <a:effectRef idx="1">
            <a:schemeClr val="accent3"/>
          </a:effectRef>
          <a:fontRef idx="minor">
            <a:schemeClr val="lt1"/>
          </a:fontRef>
        </p:style>
        <p:txBody>
          <a:bodyPr vert="horz" wrap="square" lIns="0" tIns="0" rIns="0" bIns="0" numCol="1" rtlCol="0" anchor="t" anchorCtr="0" compatLnSpc="1">
            <a:prstTxWarp prst="textNoShape">
              <a:avLst/>
            </a:prstTxWarp>
            <a:spAutoFit/>
          </a:bodyPr>
          <a:lstStyle/>
          <a:p>
            <a:pPr fontAlgn="base">
              <a:lnSpc>
                <a:spcPct val="140000"/>
              </a:lnSpc>
              <a:spcBef>
                <a:spcPct val="10000"/>
              </a:spcBef>
              <a:spcAft>
                <a:spcPct val="0"/>
              </a:spcAft>
            </a:pPr>
            <a:r>
              <a:rPr lang="en-US" altLang="ja-JP" sz="1000" dirty="0">
                <a:solidFill>
                  <a:srgbClr val="000000"/>
                </a:solidFill>
                <a:latin typeface="メイリオ"/>
                <a:ea typeface="メイリオ"/>
              </a:rPr>
              <a:t>【</a:t>
            </a:r>
            <a:r>
              <a:rPr lang="ja-JP" altLang="en-US" sz="1000" dirty="0">
                <a:solidFill>
                  <a:srgbClr val="000000"/>
                </a:solidFill>
                <a:latin typeface="メイリオ"/>
                <a:ea typeface="メイリオ"/>
              </a:rPr>
              <a:t>期待される効果</a:t>
            </a:r>
            <a:r>
              <a:rPr lang="en-US" altLang="ja-JP" sz="1000" dirty="0">
                <a:solidFill>
                  <a:srgbClr val="000000"/>
                </a:solidFill>
                <a:latin typeface="メイリオ"/>
                <a:ea typeface="メイリオ"/>
              </a:rPr>
              <a:t>】</a:t>
            </a:r>
          </a:p>
          <a:p>
            <a:pPr fontAlgn="base">
              <a:lnSpc>
                <a:spcPct val="140000"/>
              </a:lnSpc>
              <a:spcBef>
                <a:spcPct val="10000"/>
              </a:spcBef>
              <a:spcAft>
                <a:spcPct val="0"/>
              </a:spcAft>
            </a:pPr>
            <a:r>
              <a:rPr lang="ja-JP" altLang="en-US" sz="1000" dirty="0">
                <a:solidFill>
                  <a:srgbClr val="000000"/>
                </a:solidFill>
                <a:latin typeface="Arial" charset="0"/>
                <a:ea typeface="メイリオ" pitchFamily="50" charset="-128"/>
                <a:cs typeface="メイリオ" pitchFamily="50" charset="-128"/>
              </a:rPr>
              <a:t>・行政手続きのために市民が費やしている時間や費用の削減（利便性向上）</a:t>
            </a:r>
            <a:endParaRPr lang="en-US" altLang="ja-JP" sz="1000" dirty="0">
              <a:solidFill>
                <a:srgbClr val="000000"/>
              </a:solidFill>
              <a:latin typeface="Arial" charset="0"/>
              <a:ea typeface="メイリオ" pitchFamily="50" charset="-128"/>
              <a:cs typeface="メイリオ" pitchFamily="50" charset="-128"/>
            </a:endParaRPr>
          </a:p>
          <a:p>
            <a:pPr fontAlgn="base">
              <a:lnSpc>
                <a:spcPct val="140000"/>
              </a:lnSpc>
              <a:spcBef>
                <a:spcPct val="10000"/>
              </a:spcBef>
              <a:spcAft>
                <a:spcPct val="0"/>
              </a:spcAft>
            </a:pPr>
            <a:r>
              <a:rPr lang="ja-JP" altLang="en-US" sz="1000" dirty="0">
                <a:solidFill>
                  <a:srgbClr val="000000"/>
                </a:solidFill>
                <a:latin typeface="Arial" charset="0"/>
                <a:ea typeface="メイリオ" pitchFamily="50" charset="-128"/>
                <a:cs typeface="メイリオ" pitchFamily="50" charset="-128"/>
              </a:rPr>
              <a:t>・窓口の混雑緩和・待ち時間の削減</a:t>
            </a:r>
            <a:endParaRPr lang="en-US" altLang="ja-JP" sz="1000" dirty="0">
              <a:solidFill>
                <a:srgbClr val="000000"/>
              </a:solidFill>
              <a:latin typeface="Arial" charset="0"/>
              <a:ea typeface="メイリオ" pitchFamily="50" charset="-128"/>
              <a:cs typeface="メイリオ" pitchFamily="50" charset="-128"/>
            </a:endParaRPr>
          </a:p>
          <a:p>
            <a:pPr fontAlgn="base">
              <a:lnSpc>
                <a:spcPct val="140000"/>
              </a:lnSpc>
              <a:spcBef>
                <a:spcPct val="10000"/>
              </a:spcBef>
              <a:spcAft>
                <a:spcPct val="0"/>
              </a:spcAft>
            </a:pPr>
            <a:r>
              <a:rPr lang="ja-JP" altLang="en-US" sz="1000" dirty="0">
                <a:solidFill>
                  <a:srgbClr val="000000"/>
                </a:solidFill>
                <a:latin typeface="Arial" charset="0"/>
                <a:ea typeface="メイリオ" pitchFamily="50" charset="-128"/>
                <a:cs typeface="メイリオ" pitchFamily="50" charset="-128"/>
              </a:rPr>
              <a:t>・慣習化されている運用等の見直し</a:t>
            </a:r>
          </a:p>
        </p:txBody>
      </p:sp>
      <p:graphicFrame>
        <p:nvGraphicFramePr>
          <p:cNvPr id="103" name="表 102"/>
          <p:cNvGraphicFramePr>
            <a:graphicFrameLocks noGrp="1"/>
          </p:cNvGraphicFramePr>
          <p:nvPr>
            <p:extLst>
              <p:ext uri="{D42A27DB-BD31-4B8C-83A1-F6EECF244321}">
                <p14:modId xmlns:p14="http://schemas.microsoft.com/office/powerpoint/2010/main" val="2927589915"/>
              </p:ext>
            </p:extLst>
          </p:nvPr>
        </p:nvGraphicFramePr>
        <p:xfrm>
          <a:off x="857520" y="3918253"/>
          <a:ext cx="8079582" cy="1808270"/>
        </p:xfrm>
        <a:graphic>
          <a:graphicData uri="http://schemas.openxmlformats.org/drawingml/2006/table">
            <a:tbl>
              <a:tblPr firstRow="1" bandRow="1"/>
              <a:tblGrid>
                <a:gridCol w="1167493">
                  <a:extLst>
                    <a:ext uri="{9D8B030D-6E8A-4147-A177-3AD203B41FA5}">
                      <a16:colId xmlns:a16="http://schemas.microsoft.com/office/drawing/2014/main" val="20000"/>
                    </a:ext>
                  </a:extLst>
                </a:gridCol>
                <a:gridCol w="829186">
                  <a:extLst>
                    <a:ext uri="{9D8B030D-6E8A-4147-A177-3AD203B41FA5}">
                      <a16:colId xmlns:a16="http://schemas.microsoft.com/office/drawing/2014/main" val="20002"/>
                    </a:ext>
                  </a:extLst>
                </a:gridCol>
                <a:gridCol w="2865665">
                  <a:extLst>
                    <a:ext uri="{9D8B030D-6E8A-4147-A177-3AD203B41FA5}">
                      <a16:colId xmlns:a16="http://schemas.microsoft.com/office/drawing/2014/main" val="20003"/>
                    </a:ext>
                  </a:extLst>
                </a:gridCol>
                <a:gridCol w="3217238">
                  <a:extLst>
                    <a:ext uri="{9D8B030D-6E8A-4147-A177-3AD203B41FA5}">
                      <a16:colId xmlns:a16="http://schemas.microsoft.com/office/drawing/2014/main" val="2104129998"/>
                    </a:ext>
                  </a:extLst>
                </a:gridCol>
              </a:tblGrid>
              <a:tr h="227627">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000" b="1" dirty="0">
                        <a:solidFill>
                          <a:schemeClr val="bg1"/>
                        </a:solidFill>
                        <a:latin typeface="+mj-lt"/>
                      </a:endParaRPr>
                    </a:p>
                  </a:txBody>
                  <a:tcPr marL="74295" marR="74295" marT="37148" marB="37148" anchor="ctr">
                    <a:lnL w="12700" cmpd="sng">
                      <a:solidFill>
                        <a:sysClr val="window" lastClr="FFFFFF"/>
                      </a:solidFill>
                    </a:lnL>
                    <a:lnR w="12700" cap="flat" cmpd="sng" algn="ctr">
                      <a:solidFill>
                        <a:sysClr val="window" lastClr="FFFFFF"/>
                      </a:solidFill>
                      <a:prstDash val="solid"/>
                      <a:round/>
                      <a:headEnd type="none" w="med" len="med"/>
                      <a:tailEnd type="none" w="med" len="med"/>
                    </a:lnR>
                    <a:lnT w="12700" cmpd="sng">
                      <a:solidFill>
                        <a:sysClr val="window" lastClr="FFFFFF"/>
                      </a:solidFill>
                    </a:lnT>
                    <a:lnB w="381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C0504D"/>
                    </a:solidFill>
                  </a:tcPr>
                </a:tc>
                <a:tc>
                  <a:txBody>
                    <a:bodyPr/>
                    <a:lstStyle>
                      <a:lvl1pPr marL="0" algn="l" defTabSz="914400" rtl="0" eaLnBrk="1" latinLnBrk="0" hangingPunct="1">
                        <a:defRPr kumimoji="1" sz="1800" b="1" kern="1200">
                          <a:solidFill>
                            <a:schemeClr val="lt1"/>
                          </a:solidFill>
                          <a:latin typeface="Calibri"/>
                        </a:defRPr>
                      </a:lvl1pPr>
                      <a:lvl2pPr marL="457200" algn="l" defTabSz="914400" rtl="0" eaLnBrk="1" latinLnBrk="0" hangingPunct="1">
                        <a:defRPr kumimoji="1" sz="1800" b="1" kern="1200">
                          <a:solidFill>
                            <a:schemeClr val="lt1"/>
                          </a:solidFill>
                          <a:latin typeface="Calibri"/>
                        </a:defRPr>
                      </a:lvl2pPr>
                      <a:lvl3pPr marL="914400" algn="l" defTabSz="914400" rtl="0" eaLnBrk="1" latinLnBrk="0" hangingPunct="1">
                        <a:defRPr kumimoji="1" sz="1800" b="1" kern="1200">
                          <a:solidFill>
                            <a:schemeClr val="lt1"/>
                          </a:solidFill>
                          <a:latin typeface="Calibri"/>
                        </a:defRPr>
                      </a:lvl3pPr>
                      <a:lvl4pPr marL="1371600" algn="l" defTabSz="914400" rtl="0" eaLnBrk="1" latinLnBrk="0" hangingPunct="1">
                        <a:defRPr kumimoji="1" sz="1800" b="1" kern="1200">
                          <a:solidFill>
                            <a:schemeClr val="lt1"/>
                          </a:solidFill>
                          <a:latin typeface="Calibri"/>
                        </a:defRPr>
                      </a:lvl4pPr>
                      <a:lvl5pPr marL="1828800" algn="l" defTabSz="914400" rtl="0" eaLnBrk="1" latinLnBrk="0" hangingPunct="1">
                        <a:defRPr kumimoji="1" sz="1800" b="1" kern="1200">
                          <a:solidFill>
                            <a:schemeClr val="lt1"/>
                          </a:solidFill>
                          <a:latin typeface="Calibri"/>
                        </a:defRPr>
                      </a:lvl5pPr>
                      <a:lvl6pPr marL="2286000" algn="l" defTabSz="914400" rtl="0" eaLnBrk="1" latinLnBrk="0" hangingPunct="1">
                        <a:defRPr kumimoji="1" sz="1800" b="1" kern="1200">
                          <a:solidFill>
                            <a:schemeClr val="lt1"/>
                          </a:solidFill>
                          <a:latin typeface="Calibri"/>
                        </a:defRPr>
                      </a:lvl6pPr>
                      <a:lvl7pPr marL="2743200" algn="l" defTabSz="914400" rtl="0" eaLnBrk="1" latinLnBrk="0" hangingPunct="1">
                        <a:defRPr kumimoji="1" sz="1800" b="1" kern="1200">
                          <a:solidFill>
                            <a:schemeClr val="lt1"/>
                          </a:solidFill>
                          <a:latin typeface="Calibri"/>
                        </a:defRPr>
                      </a:lvl7pPr>
                      <a:lvl8pPr marL="3200400" algn="l" defTabSz="914400" rtl="0" eaLnBrk="1" latinLnBrk="0" hangingPunct="1">
                        <a:defRPr kumimoji="1" sz="1800" b="1" kern="1200">
                          <a:solidFill>
                            <a:schemeClr val="lt1"/>
                          </a:solidFill>
                          <a:latin typeface="Calibri"/>
                        </a:defRPr>
                      </a:lvl8pPr>
                      <a:lvl9pPr marL="3657600" algn="l" defTabSz="914400" rtl="0" eaLnBrk="1" latinLnBrk="0" hangingPunct="1">
                        <a:defRPr kumimoji="1" sz="1800" b="1" kern="1200">
                          <a:solidFill>
                            <a:schemeClr val="lt1"/>
                          </a:solidFill>
                          <a:latin typeface="Calibri"/>
                        </a:defRPr>
                      </a:lvl9pPr>
                    </a:lstStyle>
                    <a:p>
                      <a:pPr algn="ctr"/>
                      <a:r>
                        <a:rPr kumimoji="1" lang="en-US" altLang="ja-JP" sz="1000" dirty="0">
                          <a:latin typeface="+mj-lt"/>
                        </a:rPr>
                        <a:t>2019</a:t>
                      </a:r>
                      <a:r>
                        <a:rPr kumimoji="1" lang="ja-JP" altLang="en-US" sz="1000" dirty="0">
                          <a:latin typeface="+mj-lt"/>
                        </a:rPr>
                        <a:t>年度</a:t>
                      </a:r>
                    </a:p>
                  </a:txBody>
                  <a:tcPr marL="74295" marR="74295" marT="37148" marB="37148" anchor="ct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mpd="sng">
                      <a:solidFill>
                        <a:sysClr val="window" lastClr="FFFFFF"/>
                      </a:solidFill>
                    </a:lnT>
                    <a:lnB w="381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C0504D"/>
                    </a:solidFill>
                  </a:tcPr>
                </a:tc>
                <a:tc>
                  <a:txBody>
                    <a:bodyPr/>
                    <a:lstStyle/>
                    <a:p>
                      <a:pPr algn="ctr"/>
                      <a:r>
                        <a:rPr kumimoji="1" lang="en-US" altLang="ja-JP" sz="1000" b="1" dirty="0">
                          <a:solidFill>
                            <a:schemeClr val="bg1"/>
                          </a:solidFill>
                          <a:latin typeface="+mj-lt"/>
                        </a:rPr>
                        <a:t>2020</a:t>
                      </a:r>
                      <a:r>
                        <a:rPr kumimoji="1" lang="ja-JP" altLang="en-US" sz="1000" b="1" dirty="0">
                          <a:solidFill>
                            <a:schemeClr val="bg1"/>
                          </a:solidFill>
                          <a:latin typeface="+mj-lt"/>
                        </a:rPr>
                        <a:t>年度</a:t>
                      </a:r>
                    </a:p>
                  </a:txBody>
                  <a:tcPr marL="74295" marR="74295" marT="37148" marB="37148" anchor="ct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mpd="sng">
                      <a:solidFill>
                        <a:sysClr val="window" lastClr="FFFFFF"/>
                      </a:solidFill>
                    </a:lnT>
                    <a:lnB w="381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C0504D"/>
                    </a:solidFill>
                  </a:tcPr>
                </a:tc>
                <a:tc>
                  <a:txBody>
                    <a:bodyPr/>
                    <a:lstStyle/>
                    <a:p>
                      <a:pPr algn="ctr"/>
                      <a:r>
                        <a:rPr kumimoji="1" lang="en-US" altLang="ja-JP" sz="1000" b="1" dirty="0">
                          <a:solidFill>
                            <a:schemeClr val="bg1"/>
                          </a:solidFill>
                          <a:latin typeface="+mj-lt"/>
                        </a:rPr>
                        <a:t>2021</a:t>
                      </a:r>
                      <a:r>
                        <a:rPr kumimoji="1" lang="ja-JP" altLang="en-US" sz="1000" b="1" dirty="0">
                          <a:solidFill>
                            <a:schemeClr val="bg1"/>
                          </a:solidFill>
                          <a:latin typeface="+mj-lt"/>
                        </a:rPr>
                        <a:t>年度～</a:t>
                      </a:r>
                    </a:p>
                  </a:txBody>
                  <a:tcPr marL="74295" marR="74295" marT="37148" marB="37148" anchor="ct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mpd="sng">
                      <a:solidFill>
                        <a:sysClr val="window" lastClr="FFFFFF"/>
                      </a:solidFill>
                    </a:lnT>
                    <a:lnB w="381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C0504D"/>
                    </a:solidFill>
                  </a:tcPr>
                </a:tc>
                <a:extLst>
                  <a:ext uri="{0D108BD9-81ED-4DB2-BD59-A6C34878D82A}">
                    <a16:rowId xmlns:a16="http://schemas.microsoft.com/office/drawing/2014/main" val="10000"/>
                  </a:ext>
                </a:extLst>
              </a:tr>
              <a:tr h="472034">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ja-JP" altLang="en-US" sz="1000" kern="0" dirty="0">
                          <a:solidFill>
                            <a:schemeClr val="bg1"/>
                          </a:solidFill>
                          <a:latin typeface="+mj-ea"/>
                          <a:ea typeface="+mj-ea"/>
                        </a:rPr>
                        <a:t>オンライン手続きの拡大と業務改革</a:t>
                      </a:r>
                    </a:p>
                  </a:txBody>
                  <a:tcPr marL="74295" marR="74295" marT="37148" marB="37148">
                    <a:lnL w="12700" cmpd="sng">
                      <a:solidFill>
                        <a:sysClr val="window" lastClr="FFFFFF"/>
                      </a:solidFill>
                    </a:lnL>
                    <a:lnR w="12700" cap="flat" cmpd="sng" algn="ctr">
                      <a:solidFill>
                        <a:sysClr val="window" lastClr="FFFFFF"/>
                      </a:solidFill>
                      <a:prstDash val="solid"/>
                      <a:round/>
                      <a:headEnd type="none" w="med" len="med"/>
                      <a:tailEnd type="none" w="med" len="med"/>
                    </a:lnR>
                    <a:lnT w="38100" cap="flat" cmpd="sng" algn="ctr">
                      <a:solidFill>
                        <a:sysClr val="window" lastClr="FFFFFF"/>
                      </a:solidFill>
                      <a:prstDash val="solid"/>
                      <a:round/>
                      <a:headEnd type="none" w="med" len="med"/>
                      <a:tailEnd type="none" w="med" len="med"/>
                    </a:lnT>
                    <a:lnB w="381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C0504D"/>
                    </a:solidFill>
                  </a:tcPr>
                </a:tc>
                <a:tc>
                  <a:txBody>
                    <a:bodyPr/>
                    <a:lstStyle>
                      <a:lvl1pPr marL="0" algn="l" defTabSz="914400" rtl="0" eaLnBrk="1" latinLnBrk="0" hangingPunct="1">
                        <a:defRPr kumimoji="1" sz="1800" kern="1200">
                          <a:solidFill>
                            <a:schemeClr val="dk1"/>
                          </a:solidFill>
                          <a:latin typeface="Calibri"/>
                        </a:defRPr>
                      </a:lvl1pPr>
                      <a:lvl2pPr marL="457200" algn="l" defTabSz="914400" rtl="0" eaLnBrk="1" latinLnBrk="0" hangingPunct="1">
                        <a:defRPr kumimoji="1" sz="1800" kern="1200">
                          <a:solidFill>
                            <a:schemeClr val="dk1"/>
                          </a:solidFill>
                          <a:latin typeface="Calibri"/>
                        </a:defRPr>
                      </a:lvl2pPr>
                      <a:lvl3pPr marL="914400" algn="l" defTabSz="914400" rtl="0" eaLnBrk="1" latinLnBrk="0" hangingPunct="1">
                        <a:defRPr kumimoji="1" sz="1800" kern="1200">
                          <a:solidFill>
                            <a:schemeClr val="dk1"/>
                          </a:solidFill>
                          <a:latin typeface="Calibri"/>
                        </a:defRPr>
                      </a:lvl3pPr>
                      <a:lvl4pPr marL="1371600" algn="l" defTabSz="914400" rtl="0" eaLnBrk="1" latinLnBrk="0" hangingPunct="1">
                        <a:defRPr kumimoji="1" sz="1800" kern="1200">
                          <a:solidFill>
                            <a:schemeClr val="dk1"/>
                          </a:solidFill>
                          <a:latin typeface="Calibri"/>
                        </a:defRPr>
                      </a:lvl4pPr>
                      <a:lvl5pPr marL="1828800" algn="l" defTabSz="914400" rtl="0" eaLnBrk="1" latinLnBrk="0" hangingPunct="1">
                        <a:defRPr kumimoji="1" sz="1800" kern="1200">
                          <a:solidFill>
                            <a:schemeClr val="dk1"/>
                          </a:solidFill>
                          <a:latin typeface="Calibri"/>
                        </a:defRPr>
                      </a:lvl5pPr>
                      <a:lvl6pPr marL="2286000" algn="l" defTabSz="914400" rtl="0" eaLnBrk="1" latinLnBrk="0" hangingPunct="1">
                        <a:defRPr kumimoji="1" sz="1800" kern="1200">
                          <a:solidFill>
                            <a:schemeClr val="dk1"/>
                          </a:solidFill>
                          <a:latin typeface="Calibri"/>
                        </a:defRPr>
                      </a:lvl6pPr>
                      <a:lvl7pPr marL="2743200" algn="l" defTabSz="914400" rtl="0" eaLnBrk="1" latinLnBrk="0" hangingPunct="1">
                        <a:defRPr kumimoji="1" sz="1800" kern="1200">
                          <a:solidFill>
                            <a:schemeClr val="dk1"/>
                          </a:solidFill>
                          <a:latin typeface="Calibri"/>
                        </a:defRPr>
                      </a:lvl7pPr>
                      <a:lvl8pPr marL="3200400" algn="l" defTabSz="914400" rtl="0" eaLnBrk="1" latinLnBrk="0" hangingPunct="1">
                        <a:defRPr kumimoji="1" sz="1800" kern="1200">
                          <a:solidFill>
                            <a:schemeClr val="dk1"/>
                          </a:solidFill>
                          <a:latin typeface="Calibri"/>
                        </a:defRPr>
                      </a:lvl8pPr>
                      <a:lvl9pPr marL="3657600" algn="l" defTabSz="914400" rtl="0" eaLnBrk="1" latinLnBrk="0" hangingPunct="1">
                        <a:defRPr kumimoji="1" sz="1800" kern="1200">
                          <a:solidFill>
                            <a:schemeClr val="dk1"/>
                          </a:solidFill>
                          <a:latin typeface="Calibri"/>
                        </a:defRPr>
                      </a:lvl9pPr>
                    </a:lstStyle>
                    <a:p>
                      <a:endParaRPr kumimoji="1" lang="ja-JP" altLang="en-US" sz="1100" dirty="0"/>
                    </a:p>
                  </a:txBody>
                  <a:tcPr marL="74295" marR="74295" marT="37148" marB="37148">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38100" cap="flat" cmpd="sng" algn="ctr">
                      <a:solidFill>
                        <a:sysClr val="window" lastClr="FFFFFF"/>
                      </a:solidFill>
                      <a:prstDash val="solid"/>
                      <a:round/>
                      <a:headEnd type="none" w="med" len="med"/>
                      <a:tailEnd type="none" w="med" len="med"/>
                    </a:lnT>
                    <a:lnB w="381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C0504D">
                        <a:tint val="40000"/>
                      </a:srgbClr>
                    </a:solidFill>
                  </a:tcPr>
                </a:tc>
                <a:tc>
                  <a:txBody>
                    <a:bodyPr/>
                    <a:lstStyle/>
                    <a:p>
                      <a:endParaRPr kumimoji="1" lang="ja-JP" altLang="en-US" sz="1100" dirty="0"/>
                    </a:p>
                  </a:txBody>
                  <a:tcPr marL="74295" marR="74295" marT="37148" marB="37148">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38100" cap="flat" cmpd="sng" algn="ctr">
                      <a:solidFill>
                        <a:sysClr val="window" lastClr="FFFFFF"/>
                      </a:solidFill>
                      <a:prstDash val="solid"/>
                      <a:round/>
                      <a:headEnd type="none" w="med" len="med"/>
                      <a:tailEnd type="none" w="med" len="med"/>
                    </a:lnT>
                    <a:lnB w="381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C0504D">
                        <a:tint val="40000"/>
                      </a:srgbClr>
                    </a:solidFill>
                  </a:tcPr>
                </a:tc>
                <a:tc>
                  <a:txBody>
                    <a:bodyPr/>
                    <a:lstStyle/>
                    <a:p>
                      <a:endParaRPr kumimoji="1" lang="ja-JP" altLang="en-US" sz="1100" dirty="0"/>
                    </a:p>
                  </a:txBody>
                  <a:tcPr marL="74295" marR="74295" marT="37148" marB="37148">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38100" cap="flat" cmpd="sng" algn="ctr">
                      <a:solidFill>
                        <a:sysClr val="window" lastClr="FFFFFF"/>
                      </a:solidFill>
                      <a:prstDash val="solid"/>
                      <a:round/>
                      <a:headEnd type="none" w="med" len="med"/>
                      <a:tailEnd type="none" w="med" len="med"/>
                    </a:lnT>
                    <a:lnB w="381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C0504D">
                        <a:tint val="40000"/>
                      </a:srgbClr>
                    </a:solidFill>
                  </a:tcPr>
                </a:tc>
                <a:extLst>
                  <a:ext uri="{0D108BD9-81ED-4DB2-BD59-A6C34878D82A}">
                    <a16:rowId xmlns:a16="http://schemas.microsoft.com/office/drawing/2014/main" val="10001"/>
                  </a:ext>
                </a:extLst>
              </a:tr>
              <a:tr h="577113">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ja-JP" altLang="en-US" sz="1000" kern="0" dirty="0">
                          <a:solidFill>
                            <a:schemeClr val="bg1"/>
                          </a:solidFill>
                          <a:latin typeface="+mj-ea"/>
                          <a:ea typeface="+mj-ea"/>
                        </a:rPr>
                        <a:t>システム連携、</a:t>
                      </a:r>
                      <a:endParaRPr kumimoji="0" lang="en-US" altLang="ja-JP" sz="1000" kern="0" dirty="0">
                        <a:solidFill>
                          <a:schemeClr val="bg1"/>
                        </a:solidFill>
                        <a:latin typeface="+mj-ea"/>
                        <a:ea typeface="+mj-ea"/>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ja-JP" altLang="en-US" sz="1000" kern="0" dirty="0">
                          <a:solidFill>
                            <a:schemeClr val="bg1"/>
                          </a:solidFill>
                          <a:latin typeface="+mj-ea"/>
                          <a:ea typeface="+mj-ea"/>
                        </a:rPr>
                        <a:t>システム拡張機能</a:t>
                      </a:r>
                      <a:endParaRPr kumimoji="0" lang="en-US" altLang="ja-JP" sz="1000" kern="0" dirty="0">
                        <a:solidFill>
                          <a:schemeClr val="bg1"/>
                        </a:solidFill>
                        <a:latin typeface="+mj-ea"/>
                        <a:ea typeface="+mj-ea"/>
                      </a:endParaRPr>
                    </a:p>
                  </a:txBody>
                  <a:tcPr marL="74295" marR="74295" marT="37148" marB="37148">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38100" cap="flat" cmpd="sng" algn="ctr">
                      <a:solidFill>
                        <a:sysClr val="window" lastClr="FFFFFF"/>
                      </a:solidFill>
                      <a:prstDash val="solid"/>
                      <a:round/>
                      <a:headEnd type="none" w="med" len="med"/>
                      <a:tailEnd type="none" w="med" len="med"/>
                    </a:lnT>
                    <a:lnB w="381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C0504D"/>
                    </a:solidFill>
                  </a:tcPr>
                </a:tc>
                <a:tc>
                  <a:txBody>
                    <a:bodyPr/>
                    <a:lstStyle/>
                    <a:p>
                      <a:endParaRPr kumimoji="1" lang="ja-JP" altLang="en-US" sz="1100" dirty="0"/>
                    </a:p>
                  </a:txBody>
                  <a:tcPr marL="74295" marR="74295" marT="37148" marB="37148">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38100" cap="flat" cmpd="sng" algn="ctr">
                      <a:solidFill>
                        <a:sysClr val="window" lastClr="FFFFFF"/>
                      </a:solidFill>
                      <a:prstDash val="solid"/>
                      <a:round/>
                      <a:headEnd type="none" w="med" len="med"/>
                      <a:tailEnd type="none" w="med" len="med"/>
                    </a:lnT>
                    <a:lnB w="381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C0504D">
                        <a:tint val="40000"/>
                      </a:srgbClr>
                    </a:solidFill>
                  </a:tcPr>
                </a:tc>
                <a:tc>
                  <a:txBody>
                    <a:bodyPr/>
                    <a:lstStyle/>
                    <a:p>
                      <a:endParaRPr kumimoji="1" lang="ja-JP" altLang="en-US" sz="1100" dirty="0"/>
                    </a:p>
                  </a:txBody>
                  <a:tcPr marL="74295" marR="74295" marT="37148" marB="37148">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38100" cap="flat" cmpd="sng" algn="ctr">
                      <a:solidFill>
                        <a:sysClr val="window" lastClr="FFFFFF"/>
                      </a:solidFill>
                      <a:prstDash val="solid"/>
                      <a:round/>
                      <a:headEnd type="none" w="med" len="med"/>
                      <a:tailEnd type="none" w="med" len="med"/>
                    </a:lnT>
                    <a:lnB w="381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C0504D">
                        <a:tint val="40000"/>
                      </a:srgbClr>
                    </a:solidFill>
                  </a:tcPr>
                </a:tc>
                <a:tc>
                  <a:txBody>
                    <a:bodyPr/>
                    <a:lstStyle/>
                    <a:p>
                      <a:endParaRPr kumimoji="1" lang="ja-JP" altLang="en-US" sz="1100" dirty="0"/>
                    </a:p>
                  </a:txBody>
                  <a:tcPr marL="74295" marR="74295" marT="37148" marB="37148">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38100" cap="flat" cmpd="sng" algn="ctr">
                      <a:solidFill>
                        <a:sysClr val="window" lastClr="FFFFFF"/>
                      </a:solidFill>
                      <a:prstDash val="solid"/>
                      <a:round/>
                      <a:headEnd type="none" w="med" len="med"/>
                      <a:tailEnd type="none" w="med" len="med"/>
                    </a:lnT>
                    <a:lnB w="381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C0504D">
                        <a:tint val="40000"/>
                      </a:srgbClr>
                    </a:solidFill>
                  </a:tcPr>
                </a:tc>
                <a:extLst>
                  <a:ext uri="{0D108BD9-81ED-4DB2-BD59-A6C34878D82A}">
                    <a16:rowId xmlns:a16="http://schemas.microsoft.com/office/drawing/2014/main" val="3150052012"/>
                  </a:ext>
                </a:extLst>
              </a:tr>
              <a:tr h="520065">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ja-JP" altLang="en-US" sz="1000" kern="0" dirty="0">
                          <a:solidFill>
                            <a:schemeClr val="bg1"/>
                          </a:solidFill>
                          <a:latin typeface="メイリオ 見出し"/>
                          <a:ea typeface="+mn-ea"/>
                          <a:cs typeface="+mn-cs"/>
                        </a:rPr>
                        <a:t>窓口と連携した混雑緩和、窓口支援機能の活用</a:t>
                      </a:r>
                    </a:p>
                  </a:txBody>
                  <a:tcPr marL="74295" marR="74295" marT="37148" marB="37148">
                    <a:lnL w="12700" cmpd="sng">
                      <a:solidFill>
                        <a:sysClr val="window" lastClr="FFFFFF"/>
                      </a:solidFill>
                    </a:lnL>
                    <a:lnR w="12700" cap="flat" cmpd="sng" algn="ctr">
                      <a:solidFill>
                        <a:sysClr val="window" lastClr="FFFFFF"/>
                      </a:solidFill>
                      <a:prstDash val="solid"/>
                      <a:round/>
                      <a:headEnd type="none" w="med" len="med"/>
                      <a:tailEnd type="none" w="med" len="med"/>
                    </a:lnR>
                    <a:lnT w="38100" cap="flat" cmpd="sng" algn="ctr">
                      <a:solidFill>
                        <a:sysClr val="window" lastClr="FFFFFF"/>
                      </a:solidFill>
                      <a:prstDash val="solid"/>
                      <a:round/>
                      <a:headEnd type="none" w="med" len="med"/>
                      <a:tailEnd type="none" w="med" len="med"/>
                    </a:lnT>
                    <a:lnB w="381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C0504D"/>
                    </a:solidFill>
                  </a:tcPr>
                </a:tc>
                <a:tc>
                  <a:txBody>
                    <a:bodyPr/>
                    <a:lstStyle/>
                    <a:p>
                      <a:endParaRPr kumimoji="1" lang="ja-JP" altLang="en-US" sz="1100" dirty="0"/>
                    </a:p>
                  </a:txBody>
                  <a:tcPr marL="74295" marR="74295" marT="37148" marB="37148">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38100" cap="flat" cmpd="sng" algn="ctr">
                      <a:solidFill>
                        <a:sysClr val="window" lastClr="FFFFFF"/>
                      </a:solidFill>
                      <a:prstDash val="solid"/>
                      <a:round/>
                      <a:headEnd type="none" w="med" len="med"/>
                      <a:tailEnd type="none" w="med" len="med"/>
                    </a:lnT>
                    <a:lnB w="381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C0504D">
                        <a:tint val="40000"/>
                      </a:srgbClr>
                    </a:solidFill>
                  </a:tcPr>
                </a:tc>
                <a:tc>
                  <a:txBody>
                    <a:bodyPr/>
                    <a:lstStyle/>
                    <a:p>
                      <a:endParaRPr kumimoji="1" lang="ja-JP" altLang="en-US" sz="1100" dirty="0"/>
                    </a:p>
                  </a:txBody>
                  <a:tcPr marL="74295" marR="74295" marT="37148" marB="37148">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38100" cap="flat" cmpd="sng" algn="ctr">
                      <a:solidFill>
                        <a:sysClr val="window" lastClr="FFFFFF"/>
                      </a:solidFill>
                      <a:prstDash val="solid"/>
                      <a:round/>
                      <a:headEnd type="none" w="med" len="med"/>
                      <a:tailEnd type="none" w="med" len="med"/>
                    </a:lnT>
                    <a:lnB w="381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C0504D">
                        <a:tint val="40000"/>
                      </a:srgbClr>
                    </a:solidFill>
                  </a:tcPr>
                </a:tc>
                <a:tc>
                  <a:txBody>
                    <a:bodyPr/>
                    <a:lstStyle/>
                    <a:p>
                      <a:endParaRPr kumimoji="1" lang="ja-JP" altLang="en-US" sz="1100" dirty="0"/>
                    </a:p>
                  </a:txBody>
                  <a:tcPr marL="74295" marR="74295" marT="37148" marB="37148">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38100" cap="flat" cmpd="sng" algn="ctr">
                      <a:solidFill>
                        <a:sysClr val="window" lastClr="FFFFFF"/>
                      </a:solidFill>
                      <a:prstDash val="solid"/>
                      <a:round/>
                      <a:headEnd type="none" w="med" len="med"/>
                      <a:tailEnd type="none" w="med" len="med"/>
                    </a:lnT>
                    <a:lnB w="381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C0504D">
                        <a:tint val="40000"/>
                      </a:srgbClr>
                    </a:solidFill>
                  </a:tcPr>
                </a:tc>
                <a:extLst>
                  <a:ext uri="{0D108BD9-81ED-4DB2-BD59-A6C34878D82A}">
                    <a16:rowId xmlns:a16="http://schemas.microsoft.com/office/drawing/2014/main" val="3641236644"/>
                  </a:ext>
                </a:extLst>
              </a:tr>
            </a:tbl>
          </a:graphicData>
        </a:graphic>
      </p:graphicFrame>
      <p:sp>
        <p:nvSpPr>
          <p:cNvPr id="104" name="ホームベース 103"/>
          <p:cNvSpPr/>
          <p:nvPr/>
        </p:nvSpPr>
        <p:spPr>
          <a:xfrm>
            <a:off x="2891352" y="4404956"/>
            <a:ext cx="5779900" cy="136927"/>
          </a:xfrm>
          <a:prstGeom prst="homePlate">
            <a:avLst>
              <a:gd name="adj" fmla="val 21574"/>
            </a:avLst>
          </a:prstGeom>
          <a:solidFill>
            <a:schemeClr val="bg1"/>
          </a:solidFill>
          <a:ln w="28575">
            <a:solidFill>
              <a:srgbClr val="C0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fontAlgn="base">
              <a:spcBef>
                <a:spcPct val="10000"/>
              </a:spcBef>
              <a:spcAft>
                <a:spcPct val="0"/>
              </a:spcAft>
            </a:pPr>
            <a:r>
              <a:rPr lang="ja-JP" altLang="en-US" sz="731" dirty="0">
                <a:solidFill>
                  <a:srgbClr val="000000"/>
                </a:solidFill>
                <a:latin typeface="Meiryo UI" panose="020B0604030504040204" pitchFamily="50" charset="-128"/>
                <a:ea typeface="Meiryo UI" panose="020B0604030504040204" pitchFamily="50" charset="-128"/>
              </a:rPr>
              <a:t>オンライン化の阻害要因分析・代替手段の検討</a:t>
            </a:r>
          </a:p>
        </p:txBody>
      </p:sp>
      <p:sp>
        <p:nvSpPr>
          <p:cNvPr id="105" name="ホームベース 104"/>
          <p:cNvSpPr/>
          <p:nvPr/>
        </p:nvSpPr>
        <p:spPr>
          <a:xfrm>
            <a:off x="2086468" y="4209277"/>
            <a:ext cx="3492318" cy="145441"/>
          </a:xfrm>
          <a:prstGeom prst="homePlate">
            <a:avLst>
              <a:gd name="adj" fmla="val 21574"/>
            </a:avLst>
          </a:prstGeom>
          <a:solidFill>
            <a:schemeClr val="bg1"/>
          </a:solidFill>
          <a:ln w="28575">
            <a:solidFill>
              <a:srgbClr val="C0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fontAlgn="base">
              <a:spcBef>
                <a:spcPct val="10000"/>
              </a:spcBef>
              <a:spcAft>
                <a:spcPct val="0"/>
              </a:spcAft>
            </a:pPr>
            <a:r>
              <a:rPr lang="ja-JP" altLang="en-US" sz="731" dirty="0">
                <a:solidFill>
                  <a:srgbClr val="000000"/>
                </a:solidFill>
                <a:latin typeface="Meiryo UI" panose="020B0604030504040204" pitchFamily="50" charset="-128"/>
                <a:ea typeface="Meiryo UI" panose="020B0604030504040204" pitchFamily="50" charset="-128"/>
              </a:rPr>
              <a:t>優先的に進める手続きのオンライン化検討・実施</a:t>
            </a:r>
          </a:p>
        </p:txBody>
      </p:sp>
      <p:sp>
        <p:nvSpPr>
          <p:cNvPr id="107" name="正方形/長方形 106"/>
          <p:cNvSpPr/>
          <p:nvPr/>
        </p:nvSpPr>
        <p:spPr>
          <a:xfrm>
            <a:off x="802049" y="3633235"/>
            <a:ext cx="892200" cy="302390"/>
          </a:xfrm>
          <a:prstGeom prst="rect">
            <a:avLst/>
          </a:prstGeom>
        </p:spPr>
        <p:txBody>
          <a:bodyPr wrap="square">
            <a:spAutoFit/>
          </a:bodyPr>
          <a:lstStyle/>
          <a:p>
            <a:pPr fontAlgn="base">
              <a:lnSpc>
                <a:spcPct val="140000"/>
              </a:lnSpc>
              <a:spcBef>
                <a:spcPct val="10000"/>
              </a:spcBef>
              <a:spcAft>
                <a:spcPct val="0"/>
              </a:spcAft>
            </a:pPr>
            <a:r>
              <a:rPr lang="en-US" altLang="ja-JP" sz="975" dirty="0">
                <a:solidFill>
                  <a:srgbClr val="000000"/>
                </a:solidFill>
                <a:latin typeface="Meiryo UI" panose="020B0604030504040204" pitchFamily="50" charset="-128"/>
                <a:ea typeface="Meiryo UI" panose="020B0604030504040204" pitchFamily="50" charset="-128"/>
              </a:rPr>
              <a:t>【</a:t>
            </a:r>
            <a:r>
              <a:rPr lang="ja-JP" altLang="en-US" sz="975" dirty="0">
                <a:solidFill>
                  <a:srgbClr val="000000"/>
                </a:solidFill>
                <a:latin typeface="Meiryo UI" panose="020B0604030504040204" pitchFamily="50" charset="-128"/>
                <a:ea typeface="Meiryo UI" panose="020B0604030504040204" pitchFamily="50" charset="-128"/>
              </a:rPr>
              <a:t>スケジュール</a:t>
            </a:r>
            <a:r>
              <a:rPr lang="en-US" altLang="ja-JP" sz="975" dirty="0">
                <a:solidFill>
                  <a:srgbClr val="000000"/>
                </a:solidFill>
                <a:latin typeface="Meiryo UI" panose="020B0604030504040204" pitchFamily="50" charset="-128"/>
                <a:ea typeface="Meiryo UI" panose="020B0604030504040204" pitchFamily="50" charset="-128"/>
              </a:rPr>
              <a:t>】</a:t>
            </a:r>
          </a:p>
        </p:txBody>
      </p:sp>
      <p:sp>
        <p:nvSpPr>
          <p:cNvPr id="108" name="ホームベース 107"/>
          <p:cNvSpPr/>
          <p:nvPr/>
        </p:nvSpPr>
        <p:spPr>
          <a:xfrm>
            <a:off x="5146484" y="5479818"/>
            <a:ext cx="3539789" cy="156593"/>
          </a:xfrm>
          <a:prstGeom prst="homePlate">
            <a:avLst>
              <a:gd name="adj" fmla="val 21574"/>
            </a:avLst>
          </a:prstGeom>
          <a:solidFill>
            <a:schemeClr val="bg1"/>
          </a:solidFill>
          <a:ln w="28575">
            <a:solidFill>
              <a:srgbClr val="C0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fontAlgn="base">
              <a:spcBef>
                <a:spcPct val="10000"/>
              </a:spcBef>
              <a:spcAft>
                <a:spcPct val="0"/>
              </a:spcAft>
            </a:pPr>
            <a:r>
              <a:rPr lang="ja-JP" altLang="en-US" sz="731" dirty="0">
                <a:solidFill>
                  <a:srgbClr val="000000"/>
                </a:solidFill>
                <a:latin typeface="Meiryo UI" panose="020B0604030504040204" pitchFamily="50" charset="-128"/>
                <a:ea typeface="Meiryo UI" panose="020B0604030504040204" pitchFamily="50" charset="-128"/>
              </a:rPr>
              <a:t>窓口支援機能を活用したスマート申請の検討・実施</a:t>
            </a:r>
          </a:p>
        </p:txBody>
      </p:sp>
      <p:sp>
        <p:nvSpPr>
          <p:cNvPr id="111" name="ホームベース 110"/>
          <p:cNvSpPr/>
          <p:nvPr/>
        </p:nvSpPr>
        <p:spPr>
          <a:xfrm>
            <a:off x="2089664" y="4672193"/>
            <a:ext cx="748258" cy="468673"/>
          </a:xfrm>
          <a:prstGeom prst="homePlate">
            <a:avLst>
              <a:gd name="adj" fmla="val 21574"/>
            </a:avLst>
          </a:prstGeom>
          <a:solidFill>
            <a:schemeClr val="bg1"/>
          </a:solidFill>
          <a:ln w="28575">
            <a:solidFill>
              <a:srgbClr val="C0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fontAlgn="base">
              <a:spcBef>
                <a:spcPct val="10000"/>
              </a:spcBef>
              <a:spcAft>
                <a:spcPct val="0"/>
              </a:spcAft>
            </a:pPr>
            <a:r>
              <a:rPr lang="ja-JP" altLang="en-US" sz="731" dirty="0">
                <a:solidFill>
                  <a:srgbClr val="000000"/>
                </a:solidFill>
                <a:latin typeface="Meiryo UI" panose="020B0604030504040204" pitchFamily="50" charset="-128"/>
                <a:ea typeface="Meiryo UI" panose="020B0604030504040204" pitchFamily="50" charset="-128"/>
              </a:rPr>
              <a:t>行政オンラインシステムの構築</a:t>
            </a:r>
          </a:p>
        </p:txBody>
      </p:sp>
      <p:sp>
        <p:nvSpPr>
          <p:cNvPr id="112" name="ホームベース 111"/>
          <p:cNvSpPr/>
          <p:nvPr/>
        </p:nvSpPr>
        <p:spPr>
          <a:xfrm>
            <a:off x="2925706" y="4678197"/>
            <a:ext cx="5711192" cy="107055"/>
          </a:xfrm>
          <a:prstGeom prst="homePlate">
            <a:avLst>
              <a:gd name="adj" fmla="val 21574"/>
            </a:avLst>
          </a:prstGeom>
          <a:solidFill>
            <a:schemeClr val="bg1"/>
          </a:solidFill>
          <a:ln w="28575">
            <a:solidFill>
              <a:srgbClr val="C0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fontAlgn="base">
              <a:spcBef>
                <a:spcPct val="10000"/>
              </a:spcBef>
              <a:spcAft>
                <a:spcPct val="0"/>
              </a:spcAft>
            </a:pPr>
            <a:r>
              <a:rPr lang="ja-JP" altLang="en-US" sz="731" dirty="0">
                <a:solidFill>
                  <a:srgbClr val="000000"/>
                </a:solidFill>
                <a:latin typeface="Meiryo UI" panose="020B0604030504040204" pitchFamily="50" charset="-128"/>
                <a:ea typeface="Meiryo UI" panose="020B0604030504040204" pitchFamily="50" charset="-128"/>
              </a:rPr>
              <a:t>次期システムの稼働</a:t>
            </a:r>
          </a:p>
        </p:txBody>
      </p:sp>
      <p:sp>
        <p:nvSpPr>
          <p:cNvPr id="113" name="矢印: 五方向 38"/>
          <p:cNvSpPr/>
          <p:nvPr/>
        </p:nvSpPr>
        <p:spPr bwMode="auto">
          <a:xfrm>
            <a:off x="4405633" y="4842521"/>
            <a:ext cx="4251500" cy="118512"/>
          </a:xfrm>
          <a:prstGeom prst="homePlate">
            <a:avLst>
              <a:gd name="adj" fmla="val 28424"/>
            </a:avLst>
          </a:prstGeom>
          <a:solidFill>
            <a:schemeClr val="bg1"/>
          </a:solidFill>
          <a:ln w="28575">
            <a:solidFill>
              <a:srgbClr val="C0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fontAlgn="base">
              <a:spcBef>
                <a:spcPct val="10000"/>
              </a:spcBef>
              <a:spcAft>
                <a:spcPct val="0"/>
              </a:spcAft>
            </a:pPr>
            <a:r>
              <a:rPr lang="ja-JP" altLang="en-US" sz="731" dirty="0">
                <a:solidFill>
                  <a:srgbClr val="000000"/>
                </a:solidFill>
                <a:latin typeface="Meiryo UI" panose="020B0604030504040204" pitchFamily="50" charset="-128"/>
                <a:ea typeface="Meiryo UI" panose="020B0604030504040204" pitchFamily="50" charset="-128"/>
              </a:rPr>
              <a:t>システムの拡張機能の検討</a:t>
            </a:r>
          </a:p>
        </p:txBody>
      </p:sp>
      <p:sp>
        <p:nvSpPr>
          <p:cNvPr id="114" name="矢印: 五方向 38"/>
          <p:cNvSpPr/>
          <p:nvPr/>
        </p:nvSpPr>
        <p:spPr bwMode="auto">
          <a:xfrm>
            <a:off x="4405633" y="5011716"/>
            <a:ext cx="4251500" cy="118512"/>
          </a:xfrm>
          <a:prstGeom prst="homePlate">
            <a:avLst>
              <a:gd name="adj" fmla="val 28424"/>
            </a:avLst>
          </a:prstGeom>
          <a:solidFill>
            <a:schemeClr val="bg1"/>
          </a:solidFill>
          <a:ln w="28575">
            <a:solidFill>
              <a:srgbClr val="C0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fontAlgn="base">
              <a:spcBef>
                <a:spcPct val="10000"/>
              </a:spcBef>
              <a:spcAft>
                <a:spcPct val="0"/>
              </a:spcAft>
            </a:pPr>
            <a:r>
              <a:rPr lang="ja-JP" altLang="en-US" sz="731" dirty="0">
                <a:solidFill>
                  <a:srgbClr val="000000"/>
                </a:solidFill>
                <a:latin typeface="Meiryo UI" panose="020B0604030504040204" pitchFamily="50" charset="-128"/>
                <a:ea typeface="Meiryo UI" panose="020B0604030504040204" pitchFamily="50" charset="-128"/>
              </a:rPr>
              <a:t>業務システムとの連携の検討</a:t>
            </a:r>
          </a:p>
        </p:txBody>
      </p:sp>
      <p:sp>
        <p:nvSpPr>
          <p:cNvPr id="116" name="Shape 128"/>
          <p:cNvSpPr/>
          <p:nvPr/>
        </p:nvSpPr>
        <p:spPr>
          <a:xfrm>
            <a:off x="225939" y="609203"/>
            <a:ext cx="9442718" cy="378698"/>
          </a:xfrm>
          <a:prstGeom prst="rect">
            <a:avLst/>
          </a:prstGeom>
          <a:ln w="12700">
            <a:miter lim="400000"/>
          </a:ln>
          <a:extLst>
            <a:ext uri="{C572A759-6A51-4108-AA02-DFA0A04FC94B}">
              <ma14:wrappingTextBoxFlag xmlns="" xmlns:ma14="http://schemas.microsoft.com/office/mac/drawingml/2011/main" val="1"/>
            </a:ext>
          </a:extLst>
        </p:spPr>
        <p:txBody>
          <a:bodyPr wrap="square" lIns="29022" tIns="29022" rIns="29022" bIns="29022" anchor="ctr">
            <a:spAutoFit/>
          </a:bodyPr>
          <a:lstStyle/>
          <a:p>
            <a:pPr defTabSz="333735" hangingPunct="0">
              <a:defRPr sz="2600"/>
            </a:pPr>
            <a:r>
              <a:rPr kumimoji="0" lang="ja-JP" altLang="en-US" sz="1600" kern="0" dirty="0">
                <a:solidFill>
                  <a:srgbClr val="C00000"/>
                </a:solidFill>
                <a:latin typeface="メイリオ" panose="020B0604030504040204" pitchFamily="50" charset="-128"/>
                <a:sym typeface="Helvetica Light"/>
              </a:rPr>
              <a:t>窓口に行くことなく自宅や外出先からオンラインで行える申請や手続きを</a:t>
            </a:r>
            <a:r>
              <a:rPr kumimoji="0" lang="ja-JP" altLang="en-US" sz="1600" kern="0" dirty="0" smtClean="0">
                <a:solidFill>
                  <a:srgbClr val="C00000"/>
                </a:solidFill>
                <a:latin typeface="メイリオ" panose="020B0604030504040204" pitchFamily="50" charset="-128"/>
                <a:sym typeface="Helvetica Light"/>
              </a:rPr>
              <a:t>拡大</a:t>
            </a:r>
          </a:p>
        </p:txBody>
      </p:sp>
      <p:sp>
        <p:nvSpPr>
          <p:cNvPr id="117" name="ホームベース 116"/>
          <p:cNvSpPr/>
          <p:nvPr/>
        </p:nvSpPr>
        <p:spPr>
          <a:xfrm>
            <a:off x="2942876" y="5268911"/>
            <a:ext cx="3753202" cy="146534"/>
          </a:xfrm>
          <a:prstGeom prst="homePlate">
            <a:avLst>
              <a:gd name="adj" fmla="val 21574"/>
            </a:avLst>
          </a:prstGeom>
          <a:solidFill>
            <a:schemeClr val="bg1"/>
          </a:solidFill>
          <a:ln w="28575">
            <a:solidFill>
              <a:srgbClr val="C0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fontAlgn="base">
              <a:spcBef>
                <a:spcPct val="10000"/>
              </a:spcBef>
              <a:spcAft>
                <a:spcPct val="0"/>
              </a:spcAft>
            </a:pPr>
            <a:r>
              <a:rPr lang="en-US" altLang="ja-JP" sz="731" dirty="0">
                <a:solidFill>
                  <a:srgbClr val="000000"/>
                </a:solidFill>
                <a:latin typeface="Meiryo UI" panose="020B0604030504040204" pitchFamily="50" charset="-128"/>
                <a:ea typeface="Meiryo UI" panose="020B0604030504040204" pitchFamily="50" charset="-128"/>
              </a:rPr>
              <a:t>WEB</a:t>
            </a:r>
            <a:r>
              <a:rPr lang="ja-JP" altLang="en-US" sz="731" dirty="0">
                <a:solidFill>
                  <a:srgbClr val="000000"/>
                </a:solidFill>
                <a:latin typeface="Meiryo UI" panose="020B0604030504040204" pitchFamily="50" charset="-128"/>
                <a:ea typeface="Meiryo UI" panose="020B0604030504040204" pitchFamily="50" charset="-128"/>
              </a:rPr>
              <a:t>面談や事前予約機能等の活用検討・実施</a:t>
            </a:r>
          </a:p>
        </p:txBody>
      </p:sp>
      <p:sp>
        <p:nvSpPr>
          <p:cNvPr id="118" name="テキスト ボックス 117"/>
          <p:cNvSpPr txBox="1"/>
          <p:nvPr/>
        </p:nvSpPr>
        <p:spPr>
          <a:xfrm>
            <a:off x="225939" y="1235269"/>
            <a:ext cx="9442718" cy="1544525"/>
          </a:xfrm>
          <a:prstGeom prst="rect">
            <a:avLst/>
          </a:prstGeom>
          <a:noFill/>
          <a:ln>
            <a:noFill/>
          </a:ln>
        </p:spPr>
        <p:style>
          <a:lnRef idx="2">
            <a:schemeClr val="accent2"/>
          </a:lnRef>
          <a:fillRef idx="1">
            <a:schemeClr val="lt1"/>
          </a:fillRef>
          <a:effectRef idx="0">
            <a:schemeClr val="accent2"/>
          </a:effectRef>
          <a:fontRef idx="minor">
            <a:schemeClr val="dk1"/>
          </a:fontRef>
        </p:style>
        <p:txBody>
          <a:bodyPr wrap="square" rtlCol="0" anchor="t">
            <a:spAutoFit/>
          </a:bodyPr>
          <a:lstStyle/>
          <a:p>
            <a:pPr marL="69652" indent="-69652">
              <a:lnSpc>
                <a:spcPts val="1300"/>
              </a:lnSpc>
            </a:pPr>
            <a:r>
              <a:rPr lang="ja-JP" altLang="en-US" sz="1100" dirty="0">
                <a:solidFill>
                  <a:srgbClr val="000000"/>
                </a:solidFill>
                <a:latin typeface="メイリオ"/>
                <a:ea typeface="メイリオ"/>
              </a:rPr>
              <a:t>・申請数が多い手続き、区役所等に直接手続きに訪れることが難しい夫婦共働きの方や障がいのある方に関係する手続き等から優先的に取組を進め</a:t>
            </a:r>
            <a:endParaRPr lang="en-US" altLang="ja-JP" sz="1100" dirty="0">
              <a:solidFill>
                <a:srgbClr val="000000"/>
              </a:solidFill>
              <a:latin typeface="メイリオ"/>
              <a:ea typeface="メイリオ"/>
            </a:endParaRPr>
          </a:p>
          <a:p>
            <a:pPr marL="69652" indent="-69652">
              <a:lnSpc>
                <a:spcPts val="1300"/>
              </a:lnSpc>
            </a:pPr>
            <a:r>
              <a:rPr lang="ja-JP" altLang="en-US" sz="1100" dirty="0">
                <a:solidFill>
                  <a:srgbClr val="000000"/>
                </a:solidFill>
                <a:latin typeface="メイリオ"/>
                <a:ea typeface="メイリオ"/>
              </a:rPr>
              <a:t>　</a:t>
            </a:r>
            <a:r>
              <a:rPr lang="ja-JP" altLang="en-US" sz="1100" dirty="0" err="1">
                <a:solidFill>
                  <a:srgbClr val="000000"/>
                </a:solidFill>
                <a:latin typeface="メイリオ"/>
                <a:ea typeface="メイリオ"/>
              </a:rPr>
              <a:t>る</a:t>
            </a:r>
            <a:r>
              <a:rPr lang="ja-JP" altLang="en-US" sz="1100" dirty="0">
                <a:solidFill>
                  <a:srgbClr val="000000"/>
                </a:solidFill>
                <a:latin typeface="メイリオ"/>
                <a:ea typeface="メイリオ"/>
              </a:rPr>
              <a:t>手続きを選定し、オンライン化を実施するにあたっての課題解決の取組を進める。</a:t>
            </a:r>
            <a:endParaRPr lang="en-US" altLang="ja-JP" sz="1100" dirty="0">
              <a:solidFill>
                <a:srgbClr val="000000"/>
              </a:solidFill>
              <a:latin typeface="メイリオ"/>
              <a:ea typeface="メイリオ"/>
            </a:endParaRPr>
          </a:p>
          <a:p>
            <a:pPr marL="69652" indent="-69652">
              <a:lnSpc>
                <a:spcPts val="1300"/>
              </a:lnSpc>
            </a:pPr>
            <a:r>
              <a:rPr lang="ja-JP" altLang="en-US" sz="1100" dirty="0">
                <a:solidFill>
                  <a:srgbClr val="000000"/>
                </a:solidFill>
                <a:latin typeface="メイリオ"/>
                <a:ea typeface="メイリオ"/>
              </a:rPr>
              <a:t>・すべての行政手続きを対象に書類提出・押印行為・対面対応の必要性を精査し、行政手続きの一連の流れを各要素に分解したうえで、徹底的に</a:t>
            </a:r>
            <a:endParaRPr lang="en-US" altLang="ja-JP" sz="1100" dirty="0">
              <a:solidFill>
                <a:srgbClr val="000000"/>
              </a:solidFill>
              <a:latin typeface="メイリオ"/>
              <a:ea typeface="メイリオ"/>
            </a:endParaRPr>
          </a:p>
          <a:p>
            <a:pPr marL="69652" indent="-69652">
              <a:lnSpc>
                <a:spcPts val="1300"/>
              </a:lnSpc>
            </a:pPr>
            <a:r>
              <a:rPr lang="ja-JP" altLang="en-US" sz="1100" dirty="0">
                <a:solidFill>
                  <a:srgbClr val="000000"/>
                </a:solidFill>
                <a:latin typeface="メイリオ"/>
                <a:ea typeface="メイリオ"/>
              </a:rPr>
              <a:t>　スリム化を進める。また、行政手続きのスリム化とあわせてデジタル化を進めることにより、オンライン手続きを拡大する。</a:t>
            </a:r>
            <a:endParaRPr lang="en-US" altLang="ja-JP" sz="1100" dirty="0">
              <a:solidFill>
                <a:srgbClr val="000000"/>
              </a:solidFill>
              <a:latin typeface="メイリオ"/>
              <a:ea typeface="メイリオ"/>
            </a:endParaRPr>
          </a:p>
          <a:p>
            <a:pPr marL="69652" indent="-69652">
              <a:lnSpc>
                <a:spcPts val="1300"/>
              </a:lnSpc>
            </a:pPr>
            <a:r>
              <a:rPr lang="ja-JP" altLang="en-US" sz="1100" dirty="0">
                <a:solidFill>
                  <a:prstClr val="black"/>
                </a:solidFill>
                <a:latin typeface="メイリオ"/>
                <a:ea typeface="メイリオ"/>
              </a:rPr>
              <a:t>・行政手続きのオンライン化の促進、行政オンラインシステムの利用促進のため、システムに必要となる拡張機能の検討に着手する。</a:t>
            </a:r>
          </a:p>
          <a:p>
            <a:pPr marL="69215" indent="-69215">
              <a:lnSpc>
                <a:spcPts val="1300"/>
              </a:lnSpc>
            </a:pPr>
            <a:r>
              <a:rPr lang="ja-JP" altLang="en-US" sz="1100" dirty="0">
                <a:latin typeface="メイリオ"/>
                <a:ea typeface="メイリオ"/>
              </a:rPr>
              <a:t>・窓口の混雑緩和に向けたオンライン化の加速を行うとともに、窓口支援機能を活用したスマート申請（オンライン上で質問項目に答えることで、</a:t>
            </a:r>
            <a:endParaRPr lang="en-US" altLang="ja-JP" sz="1100" dirty="0">
              <a:latin typeface="メイリオ"/>
              <a:ea typeface="メイリオ"/>
            </a:endParaRPr>
          </a:p>
          <a:p>
            <a:pPr marL="69652" indent="-69652">
              <a:lnSpc>
                <a:spcPts val="1300"/>
              </a:lnSpc>
            </a:pPr>
            <a:r>
              <a:rPr lang="ja-JP" altLang="en-US" sz="1100" dirty="0">
                <a:solidFill>
                  <a:prstClr val="black"/>
                </a:solidFill>
                <a:latin typeface="メイリオ"/>
                <a:ea typeface="メイリオ"/>
              </a:rPr>
              <a:t>　ライフイベントに応じた「必要な手続きや持ち物」と「手続き方法等」を案内するなど）の検討に着手する。</a:t>
            </a:r>
            <a:endParaRPr lang="en-US" altLang="ja-JP" sz="1100" dirty="0">
              <a:solidFill>
                <a:prstClr val="black"/>
              </a:solidFill>
              <a:latin typeface="メイリオ"/>
              <a:ea typeface="メイリオ"/>
            </a:endParaRPr>
          </a:p>
          <a:p>
            <a:pPr marL="69652" indent="-69652">
              <a:lnSpc>
                <a:spcPts val="1300"/>
              </a:lnSpc>
            </a:pPr>
            <a:r>
              <a:rPr lang="ja-JP" altLang="en-US" sz="1100" dirty="0">
                <a:solidFill>
                  <a:prstClr val="black"/>
                </a:solidFill>
                <a:latin typeface="メイリオ"/>
                <a:ea typeface="メイリオ"/>
              </a:rPr>
              <a:t>　</a:t>
            </a:r>
            <a:r>
              <a:rPr lang="en-US" altLang="ja-JP" sz="1100" dirty="0">
                <a:solidFill>
                  <a:prstClr val="black"/>
                </a:solidFill>
                <a:latin typeface="メイリオ"/>
                <a:ea typeface="メイリオ"/>
              </a:rPr>
              <a:t>※</a:t>
            </a:r>
            <a:r>
              <a:rPr lang="ja-JP" altLang="en-US" sz="1100" dirty="0">
                <a:solidFill>
                  <a:prstClr val="black"/>
                </a:solidFill>
                <a:latin typeface="メイリオ"/>
                <a:ea typeface="メイリオ"/>
              </a:rPr>
              <a:t>このほかにも、本取組の推進に向け、様々な取組を推進していく。詳細は、「</a:t>
            </a:r>
            <a:r>
              <a:rPr lang="ja-JP" altLang="en-US" sz="1100" u="sng" dirty="0">
                <a:solidFill>
                  <a:srgbClr val="0070C0"/>
                </a:solidFill>
                <a:latin typeface="メイリオ"/>
                <a:ea typeface="メイリオ"/>
                <a:hlinkClick r:id="rId2"/>
              </a:rPr>
              <a:t>リモートでの行政サービスの実現に向けて</a:t>
            </a:r>
            <a:r>
              <a:rPr lang="ja-JP" altLang="en-US" sz="1100" dirty="0">
                <a:solidFill>
                  <a:prstClr val="black"/>
                </a:solidFill>
                <a:latin typeface="メイリオ"/>
                <a:ea typeface="メイリオ"/>
              </a:rPr>
              <a:t>」を参照</a:t>
            </a:r>
          </a:p>
        </p:txBody>
      </p:sp>
      <p:pic>
        <p:nvPicPr>
          <p:cNvPr id="131" name="図 13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427571" y="2769884"/>
            <a:ext cx="680381" cy="533249"/>
          </a:xfrm>
          <a:prstGeom prst="rect">
            <a:avLst/>
          </a:prstGeom>
        </p:spPr>
      </p:pic>
      <p:pic>
        <p:nvPicPr>
          <p:cNvPr id="132" name="図 13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flipH="1">
            <a:off x="2456873" y="2874447"/>
            <a:ext cx="463300" cy="509821"/>
          </a:xfrm>
          <a:prstGeom prst="rect">
            <a:avLst/>
          </a:prstGeom>
        </p:spPr>
      </p:pic>
      <p:pic>
        <p:nvPicPr>
          <p:cNvPr id="133" name="図 132"/>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346191" y="2788552"/>
            <a:ext cx="340386" cy="362562"/>
          </a:xfrm>
          <a:prstGeom prst="rect">
            <a:avLst/>
          </a:prstGeom>
        </p:spPr>
      </p:pic>
      <p:sp>
        <p:nvSpPr>
          <p:cNvPr id="134" name="テキスト ボックス 133"/>
          <p:cNvSpPr txBox="1"/>
          <p:nvPr/>
        </p:nvSpPr>
        <p:spPr>
          <a:xfrm>
            <a:off x="2877004" y="2830194"/>
            <a:ext cx="477393" cy="382412"/>
          </a:xfrm>
          <a:prstGeom prst="rect">
            <a:avLst/>
          </a:prstGeom>
        </p:spPr>
        <p:style>
          <a:lnRef idx="2">
            <a:schemeClr val="accent1"/>
          </a:lnRef>
          <a:fillRef idx="1">
            <a:schemeClr val="lt1"/>
          </a:fillRef>
          <a:effectRef idx="0">
            <a:schemeClr val="accent1"/>
          </a:effectRef>
          <a:fontRef idx="minor">
            <a:schemeClr val="dk1"/>
          </a:fontRef>
        </p:style>
        <p:txBody>
          <a:bodyPr wrap="square">
            <a:spAutoFit/>
          </a:bodyPr>
          <a:lstStyle>
            <a:defPPr>
              <a:defRPr lang="ja-JP"/>
            </a:defPPr>
            <a:lvl1pPr>
              <a:defRPr sz="1100">
                <a:solidFill>
                  <a:schemeClr val="dk1"/>
                </a:solidFill>
                <a:latin typeface="+mn-lt"/>
                <a:ea typeface="+mn-ea"/>
              </a:defRPr>
            </a:lvl1pPr>
            <a:lvl2pPr>
              <a:defRPr>
                <a:solidFill>
                  <a:schemeClr val="dk1"/>
                </a:solidFill>
                <a:latin typeface="+mn-lt"/>
                <a:ea typeface="+mn-ea"/>
              </a:defRPr>
            </a:lvl2pPr>
            <a:lvl3pPr>
              <a:defRPr>
                <a:solidFill>
                  <a:schemeClr val="dk1"/>
                </a:solidFill>
                <a:latin typeface="+mn-lt"/>
                <a:ea typeface="+mn-ea"/>
              </a:defRPr>
            </a:lvl3pPr>
            <a:lvl4pPr>
              <a:defRPr>
                <a:solidFill>
                  <a:schemeClr val="dk1"/>
                </a:solidFill>
                <a:latin typeface="+mn-lt"/>
                <a:ea typeface="+mn-ea"/>
              </a:defRPr>
            </a:lvl4pPr>
            <a:lvl5pPr>
              <a:defRPr>
                <a:solidFill>
                  <a:schemeClr val="dk1"/>
                </a:solidFill>
                <a:latin typeface="+mn-lt"/>
                <a:ea typeface="+mn-ea"/>
              </a:defRPr>
            </a:lvl5pPr>
            <a:lvl6pPr>
              <a:defRPr>
                <a:solidFill>
                  <a:schemeClr val="dk1"/>
                </a:solidFill>
                <a:latin typeface="+mn-lt"/>
                <a:ea typeface="+mn-ea"/>
              </a:defRPr>
            </a:lvl6pPr>
            <a:lvl7pPr>
              <a:defRPr>
                <a:solidFill>
                  <a:schemeClr val="dk1"/>
                </a:solidFill>
                <a:latin typeface="+mn-lt"/>
                <a:ea typeface="+mn-ea"/>
              </a:defRPr>
            </a:lvl7pPr>
            <a:lvl8pPr>
              <a:defRPr>
                <a:solidFill>
                  <a:schemeClr val="dk1"/>
                </a:solidFill>
                <a:latin typeface="+mn-lt"/>
                <a:ea typeface="+mn-ea"/>
              </a:defRPr>
            </a:lvl8pPr>
            <a:lvl9pPr>
              <a:defRPr>
                <a:solidFill>
                  <a:schemeClr val="dk1"/>
                </a:solidFill>
                <a:latin typeface="+mn-lt"/>
                <a:ea typeface="+mn-ea"/>
              </a:defRPr>
            </a:lvl9pPr>
          </a:lstStyle>
          <a:p>
            <a:pPr fontAlgn="base">
              <a:lnSpc>
                <a:spcPct val="140000"/>
              </a:lnSpc>
              <a:spcBef>
                <a:spcPct val="10000"/>
              </a:spcBef>
              <a:spcAft>
                <a:spcPct val="0"/>
              </a:spcAft>
              <a:defRPr/>
            </a:pPr>
            <a:r>
              <a:rPr lang="ja-JP" altLang="en-US" sz="650" dirty="0">
                <a:solidFill>
                  <a:srgbClr val="000000"/>
                </a:solidFill>
                <a:latin typeface="Meiryo UI" panose="020B0604030504040204" pitchFamily="50" charset="-128"/>
                <a:ea typeface="Meiryo UI" panose="020B0604030504040204" pitchFamily="50" charset="-128"/>
              </a:rPr>
              <a:t>いろんな</a:t>
            </a:r>
            <a:endParaRPr lang="en-US" altLang="ja-JP" sz="650" dirty="0">
              <a:solidFill>
                <a:srgbClr val="000000"/>
              </a:solidFill>
              <a:latin typeface="Meiryo UI" panose="020B0604030504040204" pitchFamily="50" charset="-128"/>
              <a:ea typeface="Meiryo UI" panose="020B0604030504040204" pitchFamily="50" charset="-128"/>
            </a:endParaRPr>
          </a:p>
          <a:p>
            <a:pPr fontAlgn="base">
              <a:lnSpc>
                <a:spcPct val="140000"/>
              </a:lnSpc>
              <a:spcBef>
                <a:spcPct val="10000"/>
              </a:spcBef>
              <a:spcAft>
                <a:spcPct val="0"/>
              </a:spcAft>
              <a:defRPr/>
            </a:pPr>
            <a:r>
              <a:rPr lang="ja-JP" altLang="en-US" sz="650" dirty="0">
                <a:solidFill>
                  <a:srgbClr val="000000"/>
                </a:solidFill>
                <a:latin typeface="Meiryo UI" panose="020B0604030504040204" pitchFamily="50" charset="-128"/>
                <a:ea typeface="Meiryo UI" panose="020B0604030504040204" pitchFamily="50" charset="-128"/>
              </a:rPr>
              <a:t>窓口</a:t>
            </a:r>
          </a:p>
        </p:txBody>
      </p:sp>
      <p:grpSp>
        <p:nvGrpSpPr>
          <p:cNvPr id="135" name="グループ化 134"/>
          <p:cNvGrpSpPr/>
          <p:nvPr/>
        </p:nvGrpSpPr>
        <p:grpSpPr>
          <a:xfrm>
            <a:off x="1694249" y="3180190"/>
            <a:ext cx="983416" cy="558425"/>
            <a:chOff x="338295" y="3366295"/>
            <a:chExt cx="3585633" cy="1790020"/>
          </a:xfrm>
        </p:grpSpPr>
        <p:grpSp>
          <p:nvGrpSpPr>
            <p:cNvPr id="136" name="グループ化 135"/>
            <p:cNvGrpSpPr/>
            <p:nvPr/>
          </p:nvGrpSpPr>
          <p:grpSpPr>
            <a:xfrm>
              <a:off x="338295" y="3366295"/>
              <a:ext cx="3585633" cy="1790020"/>
              <a:chOff x="2199041" y="1893890"/>
              <a:chExt cx="3585633" cy="1790020"/>
            </a:xfrm>
          </p:grpSpPr>
          <p:sp>
            <p:nvSpPr>
              <p:cNvPr id="198" name="平行四辺形 197"/>
              <p:cNvSpPr/>
              <p:nvPr/>
            </p:nvSpPr>
            <p:spPr bwMode="auto">
              <a:xfrm>
                <a:off x="2202980" y="2429279"/>
                <a:ext cx="3581694" cy="1245754"/>
              </a:xfrm>
              <a:prstGeom prst="parallelogram">
                <a:avLst>
                  <a:gd name="adj" fmla="val 68456"/>
                </a:avLst>
              </a:prstGeom>
              <a:solidFill>
                <a:srgbClr val="FFFFFF"/>
              </a:solidFill>
              <a:ln w="9525" cap="flat" cmpd="sng" algn="ctr">
                <a:solidFill>
                  <a:schemeClr val="tx1">
                    <a:lumMod val="50000"/>
                    <a:lumOff val="50000"/>
                  </a:schemeClr>
                </a:solidFill>
                <a:prstDash val="solid"/>
                <a:round/>
                <a:headEnd type="none" w="med" len="med"/>
                <a:tailEnd type="none" w="med" len="med"/>
              </a:ln>
              <a:effectLst/>
            </p:spPr>
            <p:txBody>
              <a:bodyPr vert="horz" wrap="none" lIns="58500" tIns="29250" rIns="58500" bIns="29250" numCol="1" rtlCol="0" anchor="ctr" anchorCtr="0" compatLnSpc="1">
                <a:prstTxWarp prst="textNoShape">
                  <a:avLst/>
                </a:prstTxWarp>
              </a:bodyPr>
              <a:lstStyle/>
              <a:p>
                <a:pPr>
                  <a:spcBef>
                    <a:spcPct val="20000"/>
                  </a:spcBef>
                  <a:buClr>
                    <a:srgbClr val="FFCC66"/>
                  </a:buClr>
                  <a:defRPr/>
                </a:pPr>
                <a:endParaRPr kumimoji="0" lang="ja-JP" altLang="en-US" sz="975" kern="0" dirty="0">
                  <a:solidFill>
                    <a:srgbClr val="000000"/>
                  </a:solidFill>
                  <a:latin typeface="游ゴシック" panose="020B0400000000000000" pitchFamily="50" charset="-128"/>
                  <a:ea typeface="游ゴシック" panose="020B0400000000000000" pitchFamily="50" charset="-128"/>
                </a:endParaRPr>
              </a:p>
            </p:txBody>
          </p:sp>
          <p:sp>
            <p:nvSpPr>
              <p:cNvPr id="199" name="フローチャート: 処理 198"/>
              <p:cNvSpPr/>
              <p:nvPr/>
            </p:nvSpPr>
            <p:spPr bwMode="auto">
              <a:xfrm>
                <a:off x="3059827" y="1893890"/>
                <a:ext cx="2724847" cy="533646"/>
              </a:xfrm>
              <a:prstGeom prst="flowChartProcess">
                <a:avLst/>
              </a:prstGeom>
              <a:solidFill>
                <a:srgbClr val="FFFFFF"/>
              </a:solidFill>
              <a:ln w="9525" cap="flat" cmpd="sng" algn="ctr">
                <a:solidFill>
                  <a:schemeClr val="tx1">
                    <a:lumMod val="50000"/>
                    <a:lumOff val="50000"/>
                  </a:schemeClr>
                </a:solidFill>
                <a:prstDash val="solid"/>
                <a:round/>
                <a:headEnd type="none" w="med" len="med"/>
                <a:tailEnd type="none" w="med" len="med"/>
              </a:ln>
              <a:effectLst/>
            </p:spPr>
            <p:txBody>
              <a:bodyPr vert="horz" wrap="none" lIns="58500" tIns="29250" rIns="58500" bIns="29250" numCol="1" rtlCol="0" anchor="ctr" anchorCtr="0" compatLnSpc="1">
                <a:prstTxWarp prst="textNoShape">
                  <a:avLst/>
                </a:prstTxWarp>
              </a:bodyPr>
              <a:lstStyle/>
              <a:p>
                <a:pPr>
                  <a:spcBef>
                    <a:spcPct val="20000"/>
                  </a:spcBef>
                  <a:buClr>
                    <a:srgbClr val="FFCC66"/>
                  </a:buClr>
                  <a:defRPr/>
                </a:pPr>
                <a:endParaRPr kumimoji="0" lang="ja-JP" altLang="en-US" sz="975" kern="0" dirty="0">
                  <a:solidFill>
                    <a:srgbClr val="000000"/>
                  </a:solidFill>
                  <a:latin typeface="游ゴシック" panose="020B0400000000000000" pitchFamily="50" charset="-128"/>
                  <a:ea typeface="游ゴシック" panose="020B0400000000000000" pitchFamily="50" charset="-128"/>
                </a:endParaRPr>
              </a:p>
            </p:txBody>
          </p:sp>
          <p:sp>
            <p:nvSpPr>
              <p:cNvPr id="200" name="平行四辺形 199"/>
              <p:cNvSpPr/>
              <p:nvPr/>
            </p:nvSpPr>
            <p:spPr bwMode="auto">
              <a:xfrm rot="5400000" flipH="1">
                <a:off x="1739013" y="2356219"/>
                <a:ext cx="1787719" cy="867664"/>
              </a:xfrm>
              <a:prstGeom prst="parallelogram">
                <a:avLst>
                  <a:gd name="adj" fmla="val 144702"/>
                </a:avLst>
              </a:prstGeom>
              <a:solidFill>
                <a:srgbClr val="FFFFFF"/>
              </a:solidFill>
              <a:ln w="9525" cap="flat" cmpd="sng" algn="ctr">
                <a:solidFill>
                  <a:schemeClr val="tx1">
                    <a:lumMod val="50000"/>
                    <a:lumOff val="50000"/>
                  </a:schemeClr>
                </a:solidFill>
                <a:prstDash val="solid"/>
                <a:round/>
                <a:headEnd type="none" w="med" len="med"/>
                <a:tailEnd type="none" w="med" len="med"/>
              </a:ln>
              <a:effectLst/>
            </p:spPr>
            <p:txBody>
              <a:bodyPr vert="horz" wrap="none" lIns="58500" tIns="29250" rIns="58500" bIns="29250" numCol="1" rtlCol="0" anchor="ctr" anchorCtr="0" compatLnSpc="1">
                <a:prstTxWarp prst="textNoShape">
                  <a:avLst/>
                </a:prstTxWarp>
              </a:bodyPr>
              <a:lstStyle/>
              <a:p>
                <a:pPr>
                  <a:spcBef>
                    <a:spcPct val="20000"/>
                  </a:spcBef>
                  <a:buClr>
                    <a:srgbClr val="FFCC66"/>
                  </a:buClr>
                  <a:defRPr/>
                </a:pPr>
                <a:endParaRPr kumimoji="0" lang="ja-JP" altLang="en-US" sz="975" kern="0" dirty="0">
                  <a:solidFill>
                    <a:srgbClr val="000000"/>
                  </a:solidFill>
                  <a:latin typeface="游ゴシック" panose="020B0400000000000000" pitchFamily="50" charset="-128"/>
                  <a:ea typeface="游ゴシック" panose="020B0400000000000000" pitchFamily="50" charset="-128"/>
                </a:endParaRPr>
              </a:p>
            </p:txBody>
          </p:sp>
        </p:grpSp>
        <p:grpSp>
          <p:nvGrpSpPr>
            <p:cNvPr id="137" name="グループ化 136"/>
            <p:cNvGrpSpPr/>
            <p:nvPr/>
          </p:nvGrpSpPr>
          <p:grpSpPr>
            <a:xfrm>
              <a:off x="1453884" y="3683010"/>
              <a:ext cx="860382" cy="505779"/>
              <a:chOff x="5570794" y="1470696"/>
              <a:chExt cx="860382" cy="505779"/>
            </a:xfrm>
          </p:grpSpPr>
          <p:grpSp>
            <p:nvGrpSpPr>
              <p:cNvPr id="193" name="グループ化 192"/>
              <p:cNvGrpSpPr/>
              <p:nvPr/>
            </p:nvGrpSpPr>
            <p:grpSpPr>
              <a:xfrm>
                <a:off x="5583725" y="1470696"/>
                <a:ext cx="834047" cy="505779"/>
                <a:chOff x="4756944" y="1928486"/>
                <a:chExt cx="834047" cy="505779"/>
              </a:xfrm>
            </p:grpSpPr>
            <p:sp>
              <p:nvSpPr>
                <p:cNvPr id="195" name="直方体 194"/>
                <p:cNvSpPr/>
                <p:nvPr/>
              </p:nvSpPr>
              <p:spPr bwMode="auto">
                <a:xfrm>
                  <a:off x="4756944" y="2225753"/>
                  <a:ext cx="834047" cy="208512"/>
                </a:xfrm>
                <a:prstGeom prst="cube">
                  <a:avLst>
                    <a:gd name="adj" fmla="val 31920"/>
                  </a:avLst>
                </a:prstGeom>
                <a:solidFill>
                  <a:srgbClr val="FFFFFF"/>
                </a:solidFill>
                <a:ln w="9525" cap="flat" cmpd="sng" algn="ctr">
                  <a:solidFill>
                    <a:srgbClr val="000000">
                      <a:lumMod val="50000"/>
                      <a:lumOff val="50000"/>
                    </a:srgbClr>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73125" tIns="38025" rIns="73125" bIns="38025" numCol="1" rtlCol="0" anchor="ctr" anchorCtr="0" compatLnSpc="1">
                  <a:prstTxWarp prst="textNoShape">
                    <a:avLst/>
                  </a:prstTxWarp>
                </a:bodyPr>
                <a:lstStyle/>
                <a:p>
                  <a:pPr>
                    <a:spcBef>
                      <a:spcPct val="0"/>
                    </a:spcBef>
                    <a:defRPr/>
                  </a:pPr>
                  <a:endParaRPr kumimoji="0" lang="ja-JP" altLang="en-US" sz="813" kern="0">
                    <a:solidFill>
                      <a:srgbClr val="000000"/>
                    </a:solidFill>
                    <a:latin typeface="游ゴシック" panose="020B0400000000000000" pitchFamily="50" charset="-128"/>
                    <a:ea typeface="游ゴシック" panose="020B0400000000000000" pitchFamily="50" charset="-128"/>
                  </a:endParaRPr>
                </a:p>
              </p:txBody>
            </p:sp>
            <p:pic>
              <p:nvPicPr>
                <p:cNvPr id="196" name="Picture 26" descr="j0433944[1]"/>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4833908" y="1928486"/>
                  <a:ext cx="377190" cy="3771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7" name="Picture 26" descr="j0433944[1]"/>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5172057" y="1928486"/>
                  <a:ext cx="377190" cy="3771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94" name="正方形/長方形 193"/>
              <p:cNvSpPr/>
              <p:nvPr/>
            </p:nvSpPr>
            <p:spPr bwMode="auto">
              <a:xfrm>
                <a:off x="5570794" y="1483646"/>
                <a:ext cx="860382" cy="492829"/>
              </a:xfrm>
              <a:prstGeom prst="rect">
                <a:avLst/>
              </a:prstGeom>
              <a:solidFill>
                <a:srgbClr val="FFFFFF">
                  <a:alpha val="50196"/>
                </a:srgbClr>
              </a:solidFill>
              <a:ln w="9525" cap="flat" cmpd="sng" algn="ctr">
                <a:noFill/>
                <a:prstDash val="solid"/>
                <a:round/>
                <a:headEnd type="none" w="med" len="med"/>
                <a:tailEnd type="none" w="med" len="med"/>
              </a:ln>
              <a:effectLst/>
            </p:spPr>
            <p:txBody>
              <a:bodyPr vert="horz" wrap="square" lIns="73125" tIns="38025" rIns="73125" bIns="38025" numCol="1" rtlCol="0" anchor="ctr" anchorCtr="0" compatLnSpc="1">
                <a:prstTxWarp prst="textNoShape">
                  <a:avLst/>
                </a:prstTxWarp>
                <a:noAutofit/>
              </a:bodyPr>
              <a:lstStyle/>
              <a:p>
                <a:pPr algn="ctr" eaLnBrk="0" fontAlgn="base" hangingPunct="0">
                  <a:lnSpc>
                    <a:spcPct val="90000"/>
                  </a:lnSpc>
                  <a:spcBef>
                    <a:spcPct val="50000"/>
                  </a:spcBef>
                  <a:spcAft>
                    <a:spcPct val="0"/>
                  </a:spcAft>
                </a:pPr>
                <a:endParaRPr kumimoji="0" lang="ja-JP" altLang="en-US" sz="731" dirty="0">
                  <a:solidFill>
                    <a:srgbClr val="000000"/>
                  </a:solidFill>
                  <a:latin typeface="游ゴシック" panose="020B0400000000000000" pitchFamily="50" charset="-128"/>
                  <a:ea typeface="游ゴシック" panose="020B0400000000000000" pitchFamily="50" charset="-128"/>
                </a:endParaRPr>
              </a:p>
            </p:txBody>
          </p:sp>
        </p:grpSp>
        <p:pic>
          <p:nvPicPr>
            <p:cNvPr id="138" name="図 137"/>
            <p:cNvPicPr>
              <a:picLocks noChangeAspect="1"/>
            </p:cNvPicPr>
            <p:nvPr/>
          </p:nvPicPr>
          <p:blipFill>
            <a:blip r:embed="rId7"/>
            <a:stretch>
              <a:fillRect/>
            </a:stretch>
          </p:blipFill>
          <p:spPr>
            <a:xfrm flipV="1">
              <a:off x="1338261" y="4925781"/>
              <a:ext cx="689864" cy="181045"/>
            </a:xfrm>
            <a:prstGeom prst="rect">
              <a:avLst/>
            </a:prstGeom>
          </p:spPr>
        </p:pic>
        <p:pic>
          <p:nvPicPr>
            <p:cNvPr id="139" name="図 138"/>
            <p:cNvPicPr>
              <a:picLocks noChangeAspect="1"/>
            </p:cNvPicPr>
            <p:nvPr/>
          </p:nvPicPr>
          <p:blipFill>
            <a:blip r:embed="rId7"/>
            <a:stretch>
              <a:fillRect/>
            </a:stretch>
          </p:blipFill>
          <p:spPr>
            <a:xfrm flipV="1">
              <a:off x="2087498" y="4931467"/>
              <a:ext cx="689864" cy="181045"/>
            </a:xfrm>
            <a:prstGeom prst="rect">
              <a:avLst/>
            </a:prstGeom>
          </p:spPr>
        </p:pic>
        <p:pic>
          <p:nvPicPr>
            <p:cNvPr id="140" name="Picture 28" descr="j0429015[1]"/>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1572039" y="4752319"/>
              <a:ext cx="204171" cy="3057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1" name="図 140"/>
            <p:cNvPicPr>
              <a:picLocks noChangeAspect="1"/>
            </p:cNvPicPr>
            <p:nvPr/>
          </p:nvPicPr>
          <p:blipFill>
            <a:blip r:embed="rId9"/>
            <a:stretch>
              <a:fillRect/>
            </a:stretch>
          </p:blipFill>
          <p:spPr>
            <a:xfrm>
              <a:off x="2470439" y="3667727"/>
              <a:ext cx="781686" cy="507811"/>
            </a:xfrm>
            <a:prstGeom prst="rect">
              <a:avLst/>
            </a:prstGeom>
          </p:spPr>
        </p:pic>
        <p:grpSp>
          <p:nvGrpSpPr>
            <p:cNvPr id="142" name="グループ化 141"/>
            <p:cNvGrpSpPr/>
            <p:nvPr/>
          </p:nvGrpSpPr>
          <p:grpSpPr>
            <a:xfrm>
              <a:off x="993975" y="3997236"/>
              <a:ext cx="1359579" cy="661051"/>
              <a:chOff x="1061719" y="4808301"/>
              <a:chExt cx="1359579" cy="661051"/>
            </a:xfrm>
          </p:grpSpPr>
          <p:pic>
            <p:nvPicPr>
              <p:cNvPr id="166" name="Picture 14" descr="j0432621[1]"/>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1243307" y="4808301"/>
                <a:ext cx="325755" cy="3257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7" name="Picture 14" descr="j0432621[1]"/>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1592341" y="4808301"/>
                <a:ext cx="325755" cy="3257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8" name="Picture 14" descr="j0432621[1]"/>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1965262" y="4808301"/>
                <a:ext cx="325755" cy="3257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9" name="直方体 168"/>
              <p:cNvSpPr/>
              <p:nvPr/>
            </p:nvSpPr>
            <p:spPr bwMode="auto">
              <a:xfrm>
                <a:off x="1061719" y="5099484"/>
                <a:ext cx="1359579" cy="217170"/>
              </a:xfrm>
              <a:prstGeom prst="cube">
                <a:avLst>
                  <a:gd name="adj" fmla="val 38760"/>
                </a:avLst>
              </a:prstGeom>
              <a:solidFill>
                <a:srgbClr val="FFFFFF"/>
              </a:solidFill>
              <a:ln w="9525" cap="flat" cmpd="sng" algn="ctr">
                <a:solidFill>
                  <a:srgbClr val="000000">
                    <a:lumMod val="50000"/>
                    <a:lumOff val="50000"/>
                  </a:srgbClr>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73125" tIns="38025" rIns="73125" bIns="38025" anchor="ctr"/>
              <a:lstStyle/>
              <a:p>
                <a:pPr>
                  <a:spcBef>
                    <a:spcPct val="0"/>
                  </a:spcBef>
                  <a:defRPr/>
                </a:pPr>
                <a:endParaRPr kumimoji="0" lang="ja-JP" altLang="en-US" sz="813" kern="0">
                  <a:solidFill>
                    <a:srgbClr val="000000"/>
                  </a:solidFill>
                  <a:latin typeface="游ゴシック" panose="020B0400000000000000" pitchFamily="50" charset="-128"/>
                  <a:ea typeface="游ゴシック" panose="020B0400000000000000" pitchFamily="50" charset="-128"/>
                </a:endParaRPr>
              </a:p>
            </p:txBody>
          </p:sp>
          <p:sp>
            <p:nvSpPr>
              <p:cNvPr id="170" name="直方体 169"/>
              <p:cNvSpPr/>
              <p:nvPr/>
            </p:nvSpPr>
            <p:spPr bwMode="auto">
              <a:xfrm>
                <a:off x="1515290" y="4865347"/>
                <a:ext cx="93881" cy="307658"/>
              </a:xfrm>
              <a:prstGeom prst="cube">
                <a:avLst>
                  <a:gd name="adj" fmla="val 74548"/>
                </a:avLst>
              </a:prstGeom>
              <a:solidFill>
                <a:srgbClr val="FFFFFF"/>
              </a:solidFill>
              <a:ln w="9525" cap="flat" cmpd="sng" algn="ctr">
                <a:solidFill>
                  <a:srgbClr val="000000">
                    <a:lumMod val="50000"/>
                    <a:lumOff val="50000"/>
                  </a:srgbClr>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73125" tIns="38025" rIns="73125" bIns="38025" anchor="ctr"/>
              <a:lstStyle/>
              <a:p>
                <a:pPr>
                  <a:spcBef>
                    <a:spcPct val="0"/>
                  </a:spcBef>
                  <a:defRPr/>
                </a:pPr>
                <a:endParaRPr kumimoji="0" lang="ja-JP" altLang="en-US" sz="813" kern="0">
                  <a:solidFill>
                    <a:srgbClr val="000000"/>
                  </a:solidFill>
                  <a:latin typeface="游ゴシック" panose="020B0400000000000000" pitchFamily="50" charset="-128"/>
                  <a:ea typeface="游ゴシック" panose="020B0400000000000000" pitchFamily="50" charset="-128"/>
                </a:endParaRPr>
              </a:p>
            </p:txBody>
          </p:sp>
          <p:grpSp>
            <p:nvGrpSpPr>
              <p:cNvPr id="171" name="グループ化 140"/>
              <p:cNvGrpSpPr>
                <a:grpSpLocks noChangeAspect="1"/>
              </p:cNvGrpSpPr>
              <p:nvPr/>
            </p:nvGrpSpPr>
            <p:grpSpPr bwMode="auto">
              <a:xfrm>
                <a:off x="1104285" y="5274878"/>
                <a:ext cx="312602" cy="188686"/>
                <a:chOff x="3463157" y="4553762"/>
                <a:chExt cx="355299" cy="214450"/>
              </a:xfrm>
            </p:grpSpPr>
            <p:sp>
              <p:nvSpPr>
                <p:cNvPr id="188" name="Freeform 364"/>
                <p:cNvSpPr>
                  <a:spLocks/>
                </p:cNvSpPr>
                <p:nvPr/>
              </p:nvSpPr>
              <p:spPr bwMode="auto">
                <a:xfrm>
                  <a:off x="3511200" y="4595949"/>
                  <a:ext cx="307256" cy="172263"/>
                </a:xfrm>
                <a:custGeom>
                  <a:avLst/>
                  <a:gdLst>
                    <a:gd name="T0" fmla="*/ 86 w 194"/>
                    <a:gd name="T1" fmla="*/ 0 h 109"/>
                    <a:gd name="T2" fmla="*/ 69 w 194"/>
                    <a:gd name="T3" fmla="*/ 1 h 109"/>
                    <a:gd name="T4" fmla="*/ 54 w 194"/>
                    <a:gd name="T5" fmla="*/ 5 h 109"/>
                    <a:gd name="T6" fmla="*/ 45 w 194"/>
                    <a:gd name="T7" fmla="*/ 7 h 109"/>
                    <a:gd name="T8" fmla="*/ 37 w 194"/>
                    <a:gd name="T9" fmla="*/ 6 h 109"/>
                    <a:gd name="T10" fmla="*/ 28 w 194"/>
                    <a:gd name="T11" fmla="*/ 1 h 109"/>
                    <a:gd name="T12" fmla="*/ 17 w 194"/>
                    <a:gd name="T13" fmla="*/ 1 h 109"/>
                    <a:gd name="T14" fmla="*/ 8 w 194"/>
                    <a:gd name="T15" fmla="*/ 3 h 109"/>
                    <a:gd name="T16" fmla="*/ 2 w 194"/>
                    <a:gd name="T17" fmla="*/ 7 h 109"/>
                    <a:gd name="T18" fmla="*/ 0 w 194"/>
                    <a:gd name="T19" fmla="*/ 13 h 109"/>
                    <a:gd name="T20" fmla="*/ 2 w 194"/>
                    <a:gd name="T21" fmla="*/ 18 h 109"/>
                    <a:gd name="T22" fmla="*/ 8 w 194"/>
                    <a:gd name="T23" fmla="*/ 23 h 109"/>
                    <a:gd name="T24" fmla="*/ 12 w 194"/>
                    <a:gd name="T25" fmla="*/ 55 h 109"/>
                    <a:gd name="T26" fmla="*/ 12 w 194"/>
                    <a:gd name="T27" fmla="*/ 83 h 109"/>
                    <a:gd name="T28" fmla="*/ 15 w 194"/>
                    <a:gd name="T29" fmla="*/ 88 h 109"/>
                    <a:gd name="T30" fmla="*/ 19 w 194"/>
                    <a:gd name="T31" fmla="*/ 94 h 109"/>
                    <a:gd name="T32" fmla="*/ 26 w 194"/>
                    <a:gd name="T33" fmla="*/ 98 h 109"/>
                    <a:gd name="T34" fmla="*/ 36 w 194"/>
                    <a:gd name="T35" fmla="*/ 102 h 109"/>
                    <a:gd name="T36" fmla="*/ 50 w 194"/>
                    <a:gd name="T37" fmla="*/ 106 h 109"/>
                    <a:gd name="T38" fmla="*/ 66 w 194"/>
                    <a:gd name="T39" fmla="*/ 108 h 109"/>
                    <a:gd name="T40" fmla="*/ 86 w 194"/>
                    <a:gd name="T41" fmla="*/ 109 h 109"/>
                    <a:gd name="T42" fmla="*/ 108 w 194"/>
                    <a:gd name="T43" fmla="*/ 109 h 109"/>
                    <a:gd name="T44" fmla="*/ 128 w 194"/>
                    <a:gd name="T45" fmla="*/ 108 h 109"/>
                    <a:gd name="T46" fmla="*/ 144 w 194"/>
                    <a:gd name="T47" fmla="*/ 106 h 109"/>
                    <a:gd name="T48" fmla="*/ 158 w 194"/>
                    <a:gd name="T49" fmla="*/ 102 h 109"/>
                    <a:gd name="T50" fmla="*/ 168 w 194"/>
                    <a:gd name="T51" fmla="*/ 98 h 109"/>
                    <a:gd name="T52" fmla="*/ 175 w 194"/>
                    <a:gd name="T53" fmla="*/ 94 h 109"/>
                    <a:gd name="T54" fmla="*/ 180 w 194"/>
                    <a:gd name="T55" fmla="*/ 88 h 109"/>
                    <a:gd name="T56" fmla="*/ 183 w 194"/>
                    <a:gd name="T57" fmla="*/ 83 h 109"/>
                    <a:gd name="T58" fmla="*/ 183 w 194"/>
                    <a:gd name="T59" fmla="*/ 54 h 109"/>
                    <a:gd name="T60" fmla="*/ 186 w 194"/>
                    <a:gd name="T61" fmla="*/ 23 h 109"/>
                    <a:gd name="T62" fmla="*/ 192 w 194"/>
                    <a:gd name="T63" fmla="*/ 18 h 109"/>
                    <a:gd name="T64" fmla="*/ 194 w 194"/>
                    <a:gd name="T65" fmla="*/ 13 h 109"/>
                    <a:gd name="T66" fmla="*/ 192 w 194"/>
                    <a:gd name="T67" fmla="*/ 7 h 109"/>
                    <a:gd name="T68" fmla="*/ 187 w 194"/>
                    <a:gd name="T69" fmla="*/ 3 h 109"/>
                    <a:gd name="T70" fmla="*/ 177 w 194"/>
                    <a:gd name="T71" fmla="*/ 1 h 109"/>
                    <a:gd name="T72" fmla="*/ 166 w 194"/>
                    <a:gd name="T73" fmla="*/ 1 h 109"/>
                    <a:gd name="T74" fmla="*/ 157 w 194"/>
                    <a:gd name="T75" fmla="*/ 6 h 109"/>
                    <a:gd name="T76" fmla="*/ 150 w 194"/>
                    <a:gd name="T77" fmla="*/ 7 h 109"/>
                    <a:gd name="T78" fmla="*/ 140 w 194"/>
                    <a:gd name="T79" fmla="*/ 5 h 109"/>
                    <a:gd name="T80" fmla="*/ 126 w 194"/>
                    <a:gd name="T81" fmla="*/ 1 h 109"/>
                    <a:gd name="T82" fmla="*/ 109 w 194"/>
                    <a:gd name="T83" fmla="*/ 0 h 109"/>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194"/>
                    <a:gd name="T127" fmla="*/ 0 h 109"/>
                    <a:gd name="T128" fmla="*/ 194 w 194"/>
                    <a:gd name="T129" fmla="*/ 109 h 109"/>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194" h="109">
                      <a:moveTo>
                        <a:pt x="98" y="0"/>
                      </a:moveTo>
                      <a:lnTo>
                        <a:pt x="86" y="0"/>
                      </a:lnTo>
                      <a:lnTo>
                        <a:pt x="77" y="1"/>
                      </a:lnTo>
                      <a:lnTo>
                        <a:pt x="69" y="1"/>
                      </a:lnTo>
                      <a:lnTo>
                        <a:pt x="62" y="3"/>
                      </a:lnTo>
                      <a:lnTo>
                        <a:pt x="54" y="5"/>
                      </a:lnTo>
                      <a:lnTo>
                        <a:pt x="49" y="6"/>
                      </a:lnTo>
                      <a:lnTo>
                        <a:pt x="45" y="7"/>
                      </a:lnTo>
                      <a:lnTo>
                        <a:pt x="42" y="9"/>
                      </a:lnTo>
                      <a:lnTo>
                        <a:pt x="37" y="6"/>
                      </a:lnTo>
                      <a:lnTo>
                        <a:pt x="32" y="3"/>
                      </a:lnTo>
                      <a:lnTo>
                        <a:pt x="28" y="1"/>
                      </a:lnTo>
                      <a:lnTo>
                        <a:pt x="22" y="1"/>
                      </a:lnTo>
                      <a:lnTo>
                        <a:pt x="17" y="1"/>
                      </a:lnTo>
                      <a:lnTo>
                        <a:pt x="12" y="1"/>
                      </a:lnTo>
                      <a:lnTo>
                        <a:pt x="8" y="3"/>
                      </a:lnTo>
                      <a:lnTo>
                        <a:pt x="4" y="5"/>
                      </a:lnTo>
                      <a:lnTo>
                        <a:pt x="2" y="7"/>
                      </a:lnTo>
                      <a:lnTo>
                        <a:pt x="0" y="10"/>
                      </a:lnTo>
                      <a:lnTo>
                        <a:pt x="0" y="13"/>
                      </a:lnTo>
                      <a:lnTo>
                        <a:pt x="0" y="15"/>
                      </a:lnTo>
                      <a:lnTo>
                        <a:pt x="2" y="18"/>
                      </a:lnTo>
                      <a:lnTo>
                        <a:pt x="5" y="21"/>
                      </a:lnTo>
                      <a:lnTo>
                        <a:pt x="8" y="23"/>
                      </a:lnTo>
                      <a:lnTo>
                        <a:pt x="12" y="25"/>
                      </a:lnTo>
                      <a:lnTo>
                        <a:pt x="12" y="55"/>
                      </a:lnTo>
                      <a:lnTo>
                        <a:pt x="12" y="80"/>
                      </a:lnTo>
                      <a:lnTo>
                        <a:pt x="12" y="83"/>
                      </a:lnTo>
                      <a:lnTo>
                        <a:pt x="13" y="86"/>
                      </a:lnTo>
                      <a:lnTo>
                        <a:pt x="15" y="88"/>
                      </a:lnTo>
                      <a:lnTo>
                        <a:pt x="16" y="91"/>
                      </a:lnTo>
                      <a:lnTo>
                        <a:pt x="19" y="94"/>
                      </a:lnTo>
                      <a:lnTo>
                        <a:pt x="22" y="96"/>
                      </a:lnTo>
                      <a:lnTo>
                        <a:pt x="26" y="98"/>
                      </a:lnTo>
                      <a:lnTo>
                        <a:pt x="31" y="101"/>
                      </a:lnTo>
                      <a:lnTo>
                        <a:pt x="36" y="102"/>
                      </a:lnTo>
                      <a:lnTo>
                        <a:pt x="43" y="104"/>
                      </a:lnTo>
                      <a:lnTo>
                        <a:pt x="50" y="106"/>
                      </a:lnTo>
                      <a:lnTo>
                        <a:pt x="58" y="107"/>
                      </a:lnTo>
                      <a:lnTo>
                        <a:pt x="66" y="108"/>
                      </a:lnTo>
                      <a:lnTo>
                        <a:pt x="76" y="108"/>
                      </a:lnTo>
                      <a:lnTo>
                        <a:pt x="86" y="109"/>
                      </a:lnTo>
                      <a:lnTo>
                        <a:pt x="97" y="109"/>
                      </a:lnTo>
                      <a:lnTo>
                        <a:pt x="108" y="109"/>
                      </a:lnTo>
                      <a:lnTo>
                        <a:pt x="118" y="108"/>
                      </a:lnTo>
                      <a:lnTo>
                        <a:pt x="128" y="108"/>
                      </a:lnTo>
                      <a:lnTo>
                        <a:pt x="136" y="107"/>
                      </a:lnTo>
                      <a:lnTo>
                        <a:pt x="144" y="106"/>
                      </a:lnTo>
                      <a:lnTo>
                        <a:pt x="151" y="104"/>
                      </a:lnTo>
                      <a:lnTo>
                        <a:pt x="158" y="102"/>
                      </a:lnTo>
                      <a:lnTo>
                        <a:pt x="163" y="101"/>
                      </a:lnTo>
                      <a:lnTo>
                        <a:pt x="168" y="98"/>
                      </a:lnTo>
                      <a:lnTo>
                        <a:pt x="171" y="96"/>
                      </a:lnTo>
                      <a:lnTo>
                        <a:pt x="175" y="94"/>
                      </a:lnTo>
                      <a:lnTo>
                        <a:pt x="178" y="91"/>
                      </a:lnTo>
                      <a:lnTo>
                        <a:pt x="180" y="88"/>
                      </a:lnTo>
                      <a:lnTo>
                        <a:pt x="182" y="86"/>
                      </a:lnTo>
                      <a:lnTo>
                        <a:pt x="183" y="83"/>
                      </a:lnTo>
                      <a:lnTo>
                        <a:pt x="183" y="80"/>
                      </a:lnTo>
                      <a:lnTo>
                        <a:pt x="183" y="54"/>
                      </a:lnTo>
                      <a:lnTo>
                        <a:pt x="183" y="25"/>
                      </a:lnTo>
                      <a:lnTo>
                        <a:pt x="186" y="23"/>
                      </a:lnTo>
                      <a:lnTo>
                        <a:pt x="190" y="21"/>
                      </a:lnTo>
                      <a:lnTo>
                        <a:pt x="192" y="18"/>
                      </a:lnTo>
                      <a:lnTo>
                        <a:pt x="194" y="15"/>
                      </a:lnTo>
                      <a:lnTo>
                        <a:pt x="194" y="13"/>
                      </a:lnTo>
                      <a:lnTo>
                        <a:pt x="194" y="10"/>
                      </a:lnTo>
                      <a:lnTo>
                        <a:pt x="192" y="7"/>
                      </a:lnTo>
                      <a:lnTo>
                        <a:pt x="190" y="5"/>
                      </a:lnTo>
                      <a:lnTo>
                        <a:pt x="187" y="3"/>
                      </a:lnTo>
                      <a:lnTo>
                        <a:pt x="183" y="1"/>
                      </a:lnTo>
                      <a:lnTo>
                        <a:pt x="177" y="1"/>
                      </a:lnTo>
                      <a:lnTo>
                        <a:pt x="171" y="1"/>
                      </a:lnTo>
                      <a:lnTo>
                        <a:pt x="166" y="1"/>
                      </a:lnTo>
                      <a:lnTo>
                        <a:pt x="162" y="3"/>
                      </a:lnTo>
                      <a:lnTo>
                        <a:pt x="157" y="6"/>
                      </a:lnTo>
                      <a:lnTo>
                        <a:pt x="152" y="9"/>
                      </a:lnTo>
                      <a:lnTo>
                        <a:pt x="150" y="7"/>
                      </a:lnTo>
                      <a:lnTo>
                        <a:pt x="145" y="6"/>
                      </a:lnTo>
                      <a:lnTo>
                        <a:pt x="140" y="5"/>
                      </a:lnTo>
                      <a:lnTo>
                        <a:pt x="133" y="3"/>
                      </a:lnTo>
                      <a:lnTo>
                        <a:pt x="126" y="1"/>
                      </a:lnTo>
                      <a:lnTo>
                        <a:pt x="118" y="1"/>
                      </a:lnTo>
                      <a:lnTo>
                        <a:pt x="109" y="0"/>
                      </a:lnTo>
                      <a:lnTo>
                        <a:pt x="98" y="0"/>
                      </a:lnTo>
                      <a:close/>
                    </a:path>
                  </a:pathLst>
                </a:custGeom>
                <a:solidFill>
                  <a:srgbClr val="FFFFFF">
                    <a:lumMod val="75000"/>
                  </a:srgbClr>
                </a:solidFill>
                <a:ln>
                  <a:noFill/>
                </a:ln>
              </p:spPr>
              <p:txBody>
                <a:bodyPr/>
                <a:lstStyle/>
                <a:p>
                  <a:pPr>
                    <a:spcBef>
                      <a:spcPct val="0"/>
                    </a:spcBef>
                    <a:defRPr/>
                  </a:pPr>
                  <a:endParaRPr lang="ja-JP" altLang="en-US" sz="1788" kern="0">
                    <a:solidFill>
                      <a:srgbClr val="000000"/>
                    </a:solidFill>
                    <a:latin typeface="游ゴシック" panose="020B0400000000000000" pitchFamily="50" charset="-128"/>
                    <a:ea typeface="游ゴシック" panose="020B0400000000000000" pitchFamily="50" charset="-128"/>
                  </a:endParaRPr>
                </a:p>
              </p:txBody>
            </p:sp>
            <p:grpSp>
              <p:nvGrpSpPr>
                <p:cNvPr id="189" name="Group 363"/>
                <p:cNvGrpSpPr>
                  <a:grpSpLocks/>
                </p:cNvGrpSpPr>
                <p:nvPr/>
              </p:nvGrpSpPr>
              <p:grpSpPr bwMode="auto">
                <a:xfrm>
                  <a:off x="3463157" y="4553762"/>
                  <a:ext cx="307975" cy="171450"/>
                  <a:chOff x="583" y="3658"/>
                  <a:chExt cx="194" cy="108"/>
                </a:xfrm>
                <a:solidFill>
                  <a:srgbClr val="BBE0E3">
                    <a:lumMod val="20000"/>
                    <a:lumOff val="80000"/>
                  </a:srgbClr>
                </a:solidFill>
              </p:grpSpPr>
              <p:sp>
                <p:nvSpPr>
                  <p:cNvPr id="190" name="Freeform 366"/>
                  <p:cNvSpPr>
                    <a:spLocks/>
                  </p:cNvSpPr>
                  <p:nvPr/>
                </p:nvSpPr>
                <p:spPr bwMode="auto">
                  <a:xfrm>
                    <a:off x="583" y="3658"/>
                    <a:ext cx="194" cy="108"/>
                  </a:xfrm>
                  <a:custGeom>
                    <a:avLst/>
                    <a:gdLst>
                      <a:gd name="T0" fmla="*/ 87 w 194"/>
                      <a:gd name="T1" fmla="*/ 0 h 108"/>
                      <a:gd name="T2" fmla="*/ 69 w 194"/>
                      <a:gd name="T3" fmla="*/ 1 h 108"/>
                      <a:gd name="T4" fmla="*/ 54 w 194"/>
                      <a:gd name="T5" fmla="*/ 4 h 108"/>
                      <a:gd name="T6" fmla="*/ 45 w 194"/>
                      <a:gd name="T7" fmla="*/ 7 h 108"/>
                      <a:gd name="T8" fmla="*/ 38 w 194"/>
                      <a:gd name="T9" fmla="*/ 5 h 108"/>
                      <a:gd name="T10" fmla="*/ 28 w 194"/>
                      <a:gd name="T11" fmla="*/ 1 h 108"/>
                      <a:gd name="T12" fmla="*/ 18 w 194"/>
                      <a:gd name="T13" fmla="*/ 0 h 108"/>
                      <a:gd name="T14" fmla="*/ 9 w 194"/>
                      <a:gd name="T15" fmla="*/ 3 h 108"/>
                      <a:gd name="T16" fmla="*/ 2 w 194"/>
                      <a:gd name="T17" fmla="*/ 7 h 108"/>
                      <a:gd name="T18" fmla="*/ 0 w 194"/>
                      <a:gd name="T19" fmla="*/ 12 h 108"/>
                      <a:gd name="T20" fmla="*/ 2 w 194"/>
                      <a:gd name="T21" fmla="*/ 17 h 108"/>
                      <a:gd name="T22" fmla="*/ 9 w 194"/>
                      <a:gd name="T23" fmla="*/ 22 h 108"/>
                      <a:gd name="T24" fmla="*/ 12 w 194"/>
                      <a:gd name="T25" fmla="*/ 55 h 108"/>
                      <a:gd name="T26" fmla="*/ 12 w 194"/>
                      <a:gd name="T27" fmla="*/ 82 h 108"/>
                      <a:gd name="T28" fmla="*/ 15 w 194"/>
                      <a:gd name="T29" fmla="*/ 88 h 108"/>
                      <a:gd name="T30" fmla="*/ 19 w 194"/>
                      <a:gd name="T31" fmla="*/ 93 h 108"/>
                      <a:gd name="T32" fmla="*/ 26 w 194"/>
                      <a:gd name="T33" fmla="*/ 98 h 108"/>
                      <a:gd name="T34" fmla="*/ 36 w 194"/>
                      <a:gd name="T35" fmla="*/ 101 h 108"/>
                      <a:gd name="T36" fmla="*/ 50 w 194"/>
                      <a:gd name="T37" fmla="*/ 105 h 108"/>
                      <a:gd name="T38" fmla="*/ 66 w 194"/>
                      <a:gd name="T39" fmla="*/ 107 h 108"/>
                      <a:gd name="T40" fmla="*/ 86 w 194"/>
                      <a:gd name="T41" fmla="*/ 108 h 108"/>
                      <a:gd name="T42" fmla="*/ 108 w 194"/>
                      <a:gd name="T43" fmla="*/ 108 h 108"/>
                      <a:gd name="T44" fmla="*/ 129 w 194"/>
                      <a:gd name="T45" fmla="*/ 107 h 108"/>
                      <a:gd name="T46" fmla="*/ 145 w 194"/>
                      <a:gd name="T47" fmla="*/ 105 h 108"/>
                      <a:gd name="T48" fmla="*/ 158 w 194"/>
                      <a:gd name="T49" fmla="*/ 101 h 108"/>
                      <a:gd name="T50" fmla="*/ 168 w 194"/>
                      <a:gd name="T51" fmla="*/ 98 h 108"/>
                      <a:gd name="T52" fmla="*/ 175 w 194"/>
                      <a:gd name="T53" fmla="*/ 93 h 108"/>
                      <a:gd name="T54" fmla="*/ 180 w 194"/>
                      <a:gd name="T55" fmla="*/ 88 h 108"/>
                      <a:gd name="T56" fmla="*/ 183 w 194"/>
                      <a:gd name="T57" fmla="*/ 82 h 108"/>
                      <a:gd name="T58" fmla="*/ 183 w 194"/>
                      <a:gd name="T59" fmla="*/ 53 h 108"/>
                      <a:gd name="T60" fmla="*/ 186 w 194"/>
                      <a:gd name="T61" fmla="*/ 22 h 108"/>
                      <a:gd name="T62" fmla="*/ 193 w 194"/>
                      <a:gd name="T63" fmla="*/ 17 h 108"/>
                      <a:gd name="T64" fmla="*/ 194 w 194"/>
                      <a:gd name="T65" fmla="*/ 12 h 108"/>
                      <a:gd name="T66" fmla="*/ 193 w 194"/>
                      <a:gd name="T67" fmla="*/ 7 h 108"/>
                      <a:gd name="T68" fmla="*/ 187 w 194"/>
                      <a:gd name="T69" fmla="*/ 3 h 108"/>
                      <a:gd name="T70" fmla="*/ 177 w 194"/>
                      <a:gd name="T71" fmla="*/ 0 h 108"/>
                      <a:gd name="T72" fmla="*/ 166 w 194"/>
                      <a:gd name="T73" fmla="*/ 1 h 108"/>
                      <a:gd name="T74" fmla="*/ 157 w 194"/>
                      <a:gd name="T75" fmla="*/ 5 h 108"/>
                      <a:gd name="T76" fmla="*/ 150 w 194"/>
                      <a:gd name="T77" fmla="*/ 7 h 108"/>
                      <a:gd name="T78" fmla="*/ 140 w 194"/>
                      <a:gd name="T79" fmla="*/ 4 h 108"/>
                      <a:gd name="T80" fmla="*/ 127 w 194"/>
                      <a:gd name="T81" fmla="*/ 1 h 108"/>
                      <a:gd name="T82" fmla="*/ 109 w 194"/>
                      <a:gd name="T83" fmla="*/ 0 h 108"/>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194"/>
                      <a:gd name="T127" fmla="*/ 0 h 108"/>
                      <a:gd name="T128" fmla="*/ 194 w 194"/>
                      <a:gd name="T129" fmla="*/ 108 h 108"/>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194" h="108">
                        <a:moveTo>
                          <a:pt x="99" y="0"/>
                        </a:moveTo>
                        <a:lnTo>
                          <a:pt x="87" y="0"/>
                        </a:lnTo>
                        <a:lnTo>
                          <a:pt x="78" y="0"/>
                        </a:lnTo>
                        <a:lnTo>
                          <a:pt x="69" y="1"/>
                        </a:lnTo>
                        <a:lnTo>
                          <a:pt x="62" y="2"/>
                        </a:lnTo>
                        <a:lnTo>
                          <a:pt x="54" y="4"/>
                        </a:lnTo>
                        <a:lnTo>
                          <a:pt x="49" y="5"/>
                        </a:lnTo>
                        <a:lnTo>
                          <a:pt x="45" y="7"/>
                        </a:lnTo>
                        <a:lnTo>
                          <a:pt x="42" y="8"/>
                        </a:lnTo>
                        <a:lnTo>
                          <a:pt x="38" y="5"/>
                        </a:lnTo>
                        <a:lnTo>
                          <a:pt x="33" y="3"/>
                        </a:lnTo>
                        <a:lnTo>
                          <a:pt x="28" y="1"/>
                        </a:lnTo>
                        <a:lnTo>
                          <a:pt x="23" y="0"/>
                        </a:lnTo>
                        <a:lnTo>
                          <a:pt x="18" y="0"/>
                        </a:lnTo>
                        <a:lnTo>
                          <a:pt x="12" y="1"/>
                        </a:lnTo>
                        <a:lnTo>
                          <a:pt x="9" y="3"/>
                        </a:lnTo>
                        <a:lnTo>
                          <a:pt x="4" y="5"/>
                        </a:lnTo>
                        <a:lnTo>
                          <a:pt x="2" y="7"/>
                        </a:lnTo>
                        <a:lnTo>
                          <a:pt x="0" y="10"/>
                        </a:lnTo>
                        <a:lnTo>
                          <a:pt x="0" y="12"/>
                        </a:lnTo>
                        <a:lnTo>
                          <a:pt x="0" y="15"/>
                        </a:lnTo>
                        <a:lnTo>
                          <a:pt x="2" y="17"/>
                        </a:lnTo>
                        <a:lnTo>
                          <a:pt x="5" y="20"/>
                        </a:lnTo>
                        <a:lnTo>
                          <a:pt x="9" y="22"/>
                        </a:lnTo>
                        <a:lnTo>
                          <a:pt x="12" y="24"/>
                        </a:lnTo>
                        <a:lnTo>
                          <a:pt x="12" y="55"/>
                        </a:lnTo>
                        <a:lnTo>
                          <a:pt x="12" y="79"/>
                        </a:lnTo>
                        <a:lnTo>
                          <a:pt x="12" y="82"/>
                        </a:lnTo>
                        <a:lnTo>
                          <a:pt x="13" y="86"/>
                        </a:lnTo>
                        <a:lnTo>
                          <a:pt x="15" y="88"/>
                        </a:lnTo>
                        <a:lnTo>
                          <a:pt x="17" y="91"/>
                        </a:lnTo>
                        <a:lnTo>
                          <a:pt x="19" y="93"/>
                        </a:lnTo>
                        <a:lnTo>
                          <a:pt x="23" y="96"/>
                        </a:lnTo>
                        <a:lnTo>
                          <a:pt x="26" y="98"/>
                        </a:lnTo>
                        <a:lnTo>
                          <a:pt x="31" y="100"/>
                        </a:lnTo>
                        <a:lnTo>
                          <a:pt x="36" y="101"/>
                        </a:lnTo>
                        <a:lnTo>
                          <a:pt x="43" y="103"/>
                        </a:lnTo>
                        <a:lnTo>
                          <a:pt x="50" y="105"/>
                        </a:lnTo>
                        <a:lnTo>
                          <a:pt x="58" y="106"/>
                        </a:lnTo>
                        <a:lnTo>
                          <a:pt x="66" y="107"/>
                        </a:lnTo>
                        <a:lnTo>
                          <a:pt x="76" y="107"/>
                        </a:lnTo>
                        <a:lnTo>
                          <a:pt x="86" y="108"/>
                        </a:lnTo>
                        <a:lnTo>
                          <a:pt x="97" y="108"/>
                        </a:lnTo>
                        <a:lnTo>
                          <a:pt x="108" y="108"/>
                        </a:lnTo>
                        <a:lnTo>
                          <a:pt x="119" y="107"/>
                        </a:lnTo>
                        <a:lnTo>
                          <a:pt x="129" y="107"/>
                        </a:lnTo>
                        <a:lnTo>
                          <a:pt x="137" y="106"/>
                        </a:lnTo>
                        <a:lnTo>
                          <a:pt x="145" y="105"/>
                        </a:lnTo>
                        <a:lnTo>
                          <a:pt x="152" y="103"/>
                        </a:lnTo>
                        <a:lnTo>
                          <a:pt x="158" y="101"/>
                        </a:lnTo>
                        <a:lnTo>
                          <a:pt x="163" y="100"/>
                        </a:lnTo>
                        <a:lnTo>
                          <a:pt x="168" y="98"/>
                        </a:lnTo>
                        <a:lnTo>
                          <a:pt x="172" y="96"/>
                        </a:lnTo>
                        <a:lnTo>
                          <a:pt x="175" y="93"/>
                        </a:lnTo>
                        <a:lnTo>
                          <a:pt x="178" y="91"/>
                        </a:lnTo>
                        <a:lnTo>
                          <a:pt x="180" y="88"/>
                        </a:lnTo>
                        <a:lnTo>
                          <a:pt x="182" y="86"/>
                        </a:lnTo>
                        <a:lnTo>
                          <a:pt x="183" y="82"/>
                        </a:lnTo>
                        <a:lnTo>
                          <a:pt x="183" y="79"/>
                        </a:lnTo>
                        <a:lnTo>
                          <a:pt x="183" y="53"/>
                        </a:lnTo>
                        <a:lnTo>
                          <a:pt x="183" y="24"/>
                        </a:lnTo>
                        <a:lnTo>
                          <a:pt x="186" y="22"/>
                        </a:lnTo>
                        <a:lnTo>
                          <a:pt x="190" y="20"/>
                        </a:lnTo>
                        <a:lnTo>
                          <a:pt x="193" y="17"/>
                        </a:lnTo>
                        <a:lnTo>
                          <a:pt x="194" y="15"/>
                        </a:lnTo>
                        <a:lnTo>
                          <a:pt x="194" y="12"/>
                        </a:lnTo>
                        <a:lnTo>
                          <a:pt x="194" y="10"/>
                        </a:lnTo>
                        <a:lnTo>
                          <a:pt x="193" y="7"/>
                        </a:lnTo>
                        <a:lnTo>
                          <a:pt x="191" y="5"/>
                        </a:lnTo>
                        <a:lnTo>
                          <a:pt x="187" y="3"/>
                        </a:lnTo>
                        <a:lnTo>
                          <a:pt x="183" y="1"/>
                        </a:lnTo>
                        <a:lnTo>
                          <a:pt x="177" y="0"/>
                        </a:lnTo>
                        <a:lnTo>
                          <a:pt x="172" y="0"/>
                        </a:lnTo>
                        <a:lnTo>
                          <a:pt x="166" y="1"/>
                        </a:lnTo>
                        <a:lnTo>
                          <a:pt x="162" y="3"/>
                        </a:lnTo>
                        <a:lnTo>
                          <a:pt x="157" y="5"/>
                        </a:lnTo>
                        <a:lnTo>
                          <a:pt x="153" y="8"/>
                        </a:lnTo>
                        <a:lnTo>
                          <a:pt x="150" y="7"/>
                        </a:lnTo>
                        <a:lnTo>
                          <a:pt x="146" y="5"/>
                        </a:lnTo>
                        <a:lnTo>
                          <a:pt x="140" y="4"/>
                        </a:lnTo>
                        <a:lnTo>
                          <a:pt x="134" y="2"/>
                        </a:lnTo>
                        <a:lnTo>
                          <a:pt x="127" y="1"/>
                        </a:lnTo>
                        <a:lnTo>
                          <a:pt x="119" y="0"/>
                        </a:lnTo>
                        <a:lnTo>
                          <a:pt x="109" y="0"/>
                        </a:lnTo>
                        <a:lnTo>
                          <a:pt x="99" y="0"/>
                        </a:lnTo>
                        <a:close/>
                      </a:path>
                    </a:pathLst>
                  </a:custGeom>
                  <a:grpFill/>
                  <a:ln w="9525">
                    <a:solidFill>
                      <a:srgbClr val="000000">
                        <a:lumMod val="50000"/>
                        <a:lumOff val="50000"/>
                      </a:srgbClr>
                    </a:solidFill>
                    <a:round/>
                    <a:headEnd/>
                    <a:tailEnd/>
                  </a:ln>
                </p:spPr>
                <p:txBody>
                  <a:bodyPr/>
                  <a:lstStyle/>
                  <a:p>
                    <a:pPr>
                      <a:spcBef>
                        <a:spcPct val="0"/>
                      </a:spcBef>
                      <a:defRPr/>
                    </a:pPr>
                    <a:endParaRPr lang="ja-JP" altLang="en-US" sz="1788" kern="0">
                      <a:solidFill>
                        <a:srgbClr val="000000"/>
                      </a:solidFill>
                      <a:latin typeface="游ゴシック" panose="020B0400000000000000" pitchFamily="50" charset="-128"/>
                      <a:ea typeface="游ゴシック" panose="020B0400000000000000" pitchFamily="50" charset="-128"/>
                    </a:endParaRPr>
                  </a:p>
                </p:txBody>
              </p:sp>
              <p:sp>
                <p:nvSpPr>
                  <p:cNvPr id="191" name="Freeform 368"/>
                  <p:cNvSpPr>
                    <a:spLocks/>
                  </p:cNvSpPr>
                  <p:nvPr/>
                </p:nvSpPr>
                <p:spPr bwMode="auto">
                  <a:xfrm>
                    <a:off x="583" y="3658"/>
                    <a:ext cx="194" cy="108"/>
                  </a:xfrm>
                  <a:custGeom>
                    <a:avLst/>
                    <a:gdLst>
                      <a:gd name="T0" fmla="*/ 87 w 194"/>
                      <a:gd name="T1" fmla="*/ 0 h 108"/>
                      <a:gd name="T2" fmla="*/ 69 w 194"/>
                      <a:gd name="T3" fmla="*/ 1 h 108"/>
                      <a:gd name="T4" fmla="*/ 54 w 194"/>
                      <a:gd name="T5" fmla="*/ 4 h 108"/>
                      <a:gd name="T6" fmla="*/ 45 w 194"/>
                      <a:gd name="T7" fmla="*/ 7 h 108"/>
                      <a:gd name="T8" fmla="*/ 38 w 194"/>
                      <a:gd name="T9" fmla="*/ 5 h 108"/>
                      <a:gd name="T10" fmla="*/ 28 w 194"/>
                      <a:gd name="T11" fmla="*/ 1 h 108"/>
                      <a:gd name="T12" fmla="*/ 18 w 194"/>
                      <a:gd name="T13" fmla="*/ 0 h 108"/>
                      <a:gd name="T14" fmla="*/ 9 w 194"/>
                      <a:gd name="T15" fmla="*/ 3 h 108"/>
                      <a:gd name="T16" fmla="*/ 2 w 194"/>
                      <a:gd name="T17" fmla="*/ 7 h 108"/>
                      <a:gd name="T18" fmla="*/ 0 w 194"/>
                      <a:gd name="T19" fmla="*/ 12 h 108"/>
                      <a:gd name="T20" fmla="*/ 2 w 194"/>
                      <a:gd name="T21" fmla="*/ 17 h 108"/>
                      <a:gd name="T22" fmla="*/ 9 w 194"/>
                      <a:gd name="T23" fmla="*/ 22 h 108"/>
                      <a:gd name="T24" fmla="*/ 12 w 194"/>
                      <a:gd name="T25" fmla="*/ 55 h 108"/>
                      <a:gd name="T26" fmla="*/ 12 w 194"/>
                      <a:gd name="T27" fmla="*/ 82 h 108"/>
                      <a:gd name="T28" fmla="*/ 15 w 194"/>
                      <a:gd name="T29" fmla="*/ 88 h 108"/>
                      <a:gd name="T30" fmla="*/ 19 w 194"/>
                      <a:gd name="T31" fmla="*/ 93 h 108"/>
                      <a:gd name="T32" fmla="*/ 26 w 194"/>
                      <a:gd name="T33" fmla="*/ 98 h 108"/>
                      <a:gd name="T34" fmla="*/ 36 w 194"/>
                      <a:gd name="T35" fmla="*/ 101 h 108"/>
                      <a:gd name="T36" fmla="*/ 50 w 194"/>
                      <a:gd name="T37" fmla="*/ 105 h 108"/>
                      <a:gd name="T38" fmla="*/ 66 w 194"/>
                      <a:gd name="T39" fmla="*/ 107 h 108"/>
                      <a:gd name="T40" fmla="*/ 86 w 194"/>
                      <a:gd name="T41" fmla="*/ 108 h 108"/>
                      <a:gd name="T42" fmla="*/ 108 w 194"/>
                      <a:gd name="T43" fmla="*/ 108 h 108"/>
                      <a:gd name="T44" fmla="*/ 129 w 194"/>
                      <a:gd name="T45" fmla="*/ 107 h 108"/>
                      <a:gd name="T46" fmla="*/ 145 w 194"/>
                      <a:gd name="T47" fmla="*/ 105 h 108"/>
                      <a:gd name="T48" fmla="*/ 158 w 194"/>
                      <a:gd name="T49" fmla="*/ 101 h 108"/>
                      <a:gd name="T50" fmla="*/ 168 w 194"/>
                      <a:gd name="T51" fmla="*/ 98 h 108"/>
                      <a:gd name="T52" fmla="*/ 175 w 194"/>
                      <a:gd name="T53" fmla="*/ 93 h 108"/>
                      <a:gd name="T54" fmla="*/ 180 w 194"/>
                      <a:gd name="T55" fmla="*/ 88 h 108"/>
                      <a:gd name="T56" fmla="*/ 183 w 194"/>
                      <a:gd name="T57" fmla="*/ 82 h 108"/>
                      <a:gd name="T58" fmla="*/ 183 w 194"/>
                      <a:gd name="T59" fmla="*/ 53 h 108"/>
                      <a:gd name="T60" fmla="*/ 186 w 194"/>
                      <a:gd name="T61" fmla="*/ 22 h 108"/>
                      <a:gd name="T62" fmla="*/ 193 w 194"/>
                      <a:gd name="T63" fmla="*/ 17 h 108"/>
                      <a:gd name="T64" fmla="*/ 194 w 194"/>
                      <a:gd name="T65" fmla="*/ 12 h 108"/>
                      <a:gd name="T66" fmla="*/ 193 w 194"/>
                      <a:gd name="T67" fmla="*/ 7 h 108"/>
                      <a:gd name="T68" fmla="*/ 187 w 194"/>
                      <a:gd name="T69" fmla="*/ 3 h 108"/>
                      <a:gd name="T70" fmla="*/ 177 w 194"/>
                      <a:gd name="T71" fmla="*/ 0 h 108"/>
                      <a:gd name="T72" fmla="*/ 166 w 194"/>
                      <a:gd name="T73" fmla="*/ 1 h 108"/>
                      <a:gd name="T74" fmla="*/ 157 w 194"/>
                      <a:gd name="T75" fmla="*/ 5 h 108"/>
                      <a:gd name="T76" fmla="*/ 150 w 194"/>
                      <a:gd name="T77" fmla="*/ 7 h 108"/>
                      <a:gd name="T78" fmla="*/ 140 w 194"/>
                      <a:gd name="T79" fmla="*/ 4 h 108"/>
                      <a:gd name="T80" fmla="*/ 127 w 194"/>
                      <a:gd name="T81" fmla="*/ 1 h 108"/>
                      <a:gd name="T82" fmla="*/ 109 w 194"/>
                      <a:gd name="T83" fmla="*/ 0 h 108"/>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194"/>
                      <a:gd name="T127" fmla="*/ 0 h 108"/>
                      <a:gd name="T128" fmla="*/ 194 w 194"/>
                      <a:gd name="T129" fmla="*/ 108 h 108"/>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194" h="108">
                        <a:moveTo>
                          <a:pt x="99" y="0"/>
                        </a:moveTo>
                        <a:lnTo>
                          <a:pt x="87" y="0"/>
                        </a:lnTo>
                        <a:lnTo>
                          <a:pt x="78" y="0"/>
                        </a:lnTo>
                        <a:lnTo>
                          <a:pt x="69" y="1"/>
                        </a:lnTo>
                        <a:lnTo>
                          <a:pt x="62" y="2"/>
                        </a:lnTo>
                        <a:lnTo>
                          <a:pt x="54" y="4"/>
                        </a:lnTo>
                        <a:lnTo>
                          <a:pt x="49" y="5"/>
                        </a:lnTo>
                        <a:lnTo>
                          <a:pt x="45" y="7"/>
                        </a:lnTo>
                        <a:lnTo>
                          <a:pt x="42" y="8"/>
                        </a:lnTo>
                        <a:lnTo>
                          <a:pt x="38" y="5"/>
                        </a:lnTo>
                        <a:lnTo>
                          <a:pt x="33" y="3"/>
                        </a:lnTo>
                        <a:lnTo>
                          <a:pt x="28" y="1"/>
                        </a:lnTo>
                        <a:lnTo>
                          <a:pt x="23" y="0"/>
                        </a:lnTo>
                        <a:lnTo>
                          <a:pt x="18" y="0"/>
                        </a:lnTo>
                        <a:lnTo>
                          <a:pt x="12" y="1"/>
                        </a:lnTo>
                        <a:lnTo>
                          <a:pt x="9" y="3"/>
                        </a:lnTo>
                        <a:lnTo>
                          <a:pt x="4" y="5"/>
                        </a:lnTo>
                        <a:lnTo>
                          <a:pt x="2" y="7"/>
                        </a:lnTo>
                        <a:lnTo>
                          <a:pt x="0" y="10"/>
                        </a:lnTo>
                        <a:lnTo>
                          <a:pt x="0" y="12"/>
                        </a:lnTo>
                        <a:lnTo>
                          <a:pt x="0" y="15"/>
                        </a:lnTo>
                        <a:lnTo>
                          <a:pt x="2" y="17"/>
                        </a:lnTo>
                        <a:lnTo>
                          <a:pt x="5" y="20"/>
                        </a:lnTo>
                        <a:lnTo>
                          <a:pt x="9" y="22"/>
                        </a:lnTo>
                        <a:lnTo>
                          <a:pt x="12" y="24"/>
                        </a:lnTo>
                        <a:lnTo>
                          <a:pt x="12" y="55"/>
                        </a:lnTo>
                        <a:lnTo>
                          <a:pt x="12" y="79"/>
                        </a:lnTo>
                        <a:lnTo>
                          <a:pt x="12" y="82"/>
                        </a:lnTo>
                        <a:lnTo>
                          <a:pt x="13" y="86"/>
                        </a:lnTo>
                        <a:lnTo>
                          <a:pt x="15" y="88"/>
                        </a:lnTo>
                        <a:lnTo>
                          <a:pt x="17" y="91"/>
                        </a:lnTo>
                        <a:lnTo>
                          <a:pt x="19" y="93"/>
                        </a:lnTo>
                        <a:lnTo>
                          <a:pt x="23" y="96"/>
                        </a:lnTo>
                        <a:lnTo>
                          <a:pt x="26" y="98"/>
                        </a:lnTo>
                        <a:lnTo>
                          <a:pt x="31" y="100"/>
                        </a:lnTo>
                        <a:lnTo>
                          <a:pt x="36" y="101"/>
                        </a:lnTo>
                        <a:lnTo>
                          <a:pt x="43" y="103"/>
                        </a:lnTo>
                        <a:lnTo>
                          <a:pt x="50" y="105"/>
                        </a:lnTo>
                        <a:lnTo>
                          <a:pt x="58" y="106"/>
                        </a:lnTo>
                        <a:lnTo>
                          <a:pt x="66" y="107"/>
                        </a:lnTo>
                        <a:lnTo>
                          <a:pt x="76" y="107"/>
                        </a:lnTo>
                        <a:lnTo>
                          <a:pt x="86" y="108"/>
                        </a:lnTo>
                        <a:lnTo>
                          <a:pt x="97" y="108"/>
                        </a:lnTo>
                        <a:lnTo>
                          <a:pt x="108" y="108"/>
                        </a:lnTo>
                        <a:lnTo>
                          <a:pt x="119" y="107"/>
                        </a:lnTo>
                        <a:lnTo>
                          <a:pt x="129" y="107"/>
                        </a:lnTo>
                        <a:lnTo>
                          <a:pt x="137" y="106"/>
                        </a:lnTo>
                        <a:lnTo>
                          <a:pt x="145" y="105"/>
                        </a:lnTo>
                        <a:lnTo>
                          <a:pt x="152" y="103"/>
                        </a:lnTo>
                        <a:lnTo>
                          <a:pt x="158" y="101"/>
                        </a:lnTo>
                        <a:lnTo>
                          <a:pt x="163" y="100"/>
                        </a:lnTo>
                        <a:lnTo>
                          <a:pt x="168" y="98"/>
                        </a:lnTo>
                        <a:lnTo>
                          <a:pt x="172" y="96"/>
                        </a:lnTo>
                        <a:lnTo>
                          <a:pt x="175" y="93"/>
                        </a:lnTo>
                        <a:lnTo>
                          <a:pt x="178" y="91"/>
                        </a:lnTo>
                        <a:lnTo>
                          <a:pt x="180" y="88"/>
                        </a:lnTo>
                        <a:lnTo>
                          <a:pt x="182" y="86"/>
                        </a:lnTo>
                        <a:lnTo>
                          <a:pt x="183" y="82"/>
                        </a:lnTo>
                        <a:lnTo>
                          <a:pt x="183" y="79"/>
                        </a:lnTo>
                        <a:lnTo>
                          <a:pt x="183" y="53"/>
                        </a:lnTo>
                        <a:lnTo>
                          <a:pt x="183" y="24"/>
                        </a:lnTo>
                        <a:lnTo>
                          <a:pt x="186" y="22"/>
                        </a:lnTo>
                        <a:lnTo>
                          <a:pt x="190" y="20"/>
                        </a:lnTo>
                        <a:lnTo>
                          <a:pt x="193" y="17"/>
                        </a:lnTo>
                        <a:lnTo>
                          <a:pt x="194" y="15"/>
                        </a:lnTo>
                        <a:lnTo>
                          <a:pt x="194" y="12"/>
                        </a:lnTo>
                        <a:lnTo>
                          <a:pt x="194" y="10"/>
                        </a:lnTo>
                        <a:lnTo>
                          <a:pt x="193" y="7"/>
                        </a:lnTo>
                        <a:lnTo>
                          <a:pt x="191" y="5"/>
                        </a:lnTo>
                        <a:lnTo>
                          <a:pt x="187" y="3"/>
                        </a:lnTo>
                        <a:lnTo>
                          <a:pt x="183" y="1"/>
                        </a:lnTo>
                        <a:lnTo>
                          <a:pt x="177" y="0"/>
                        </a:lnTo>
                        <a:lnTo>
                          <a:pt x="172" y="0"/>
                        </a:lnTo>
                        <a:lnTo>
                          <a:pt x="166" y="1"/>
                        </a:lnTo>
                        <a:lnTo>
                          <a:pt x="162" y="3"/>
                        </a:lnTo>
                        <a:lnTo>
                          <a:pt x="157" y="5"/>
                        </a:lnTo>
                        <a:lnTo>
                          <a:pt x="153" y="8"/>
                        </a:lnTo>
                        <a:lnTo>
                          <a:pt x="150" y="7"/>
                        </a:lnTo>
                        <a:lnTo>
                          <a:pt x="146" y="5"/>
                        </a:lnTo>
                        <a:lnTo>
                          <a:pt x="140" y="4"/>
                        </a:lnTo>
                        <a:lnTo>
                          <a:pt x="134" y="2"/>
                        </a:lnTo>
                        <a:lnTo>
                          <a:pt x="127" y="1"/>
                        </a:lnTo>
                        <a:lnTo>
                          <a:pt x="119" y="0"/>
                        </a:lnTo>
                        <a:lnTo>
                          <a:pt x="109" y="0"/>
                        </a:lnTo>
                        <a:lnTo>
                          <a:pt x="99" y="0"/>
                        </a:lnTo>
                        <a:close/>
                      </a:path>
                    </a:pathLst>
                  </a:custGeom>
                  <a:grpFill/>
                  <a:ln w="6350" cap="rnd">
                    <a:solidFill>
                      <a:srgbClr val="333399"/>
                    </a:solidFill>
                    <a:prstDash val="solid"/>
                    <a:round/>
                    <a:headEnd/>
                    <a:tailEnd/>
                  </a:ln>
                </p:spPr>
                <p:txBody>
                  <a:bodyPr/>
                  <a:lstStyle/>
                  <a:p>
                    <a:pPr>
                      <a:spcBef>
                        <a:spcPct val="0"/>
                      </a:spcBef>
                      <a:defRPr/>
                    </a:pPr>
                    <a:endParaRPr lang="ja-JP" altLang="en-US" sz="1788" kern="0">
                      <a:solidFill>
                        <a:srgbClr val="000000"/>
                      </a:solidFill>
                      <a:latin typeface="游ゴシック" panose="020B0400000000000000" pitchFamily="50" charset="-128"/>
                      <a:ea typeface="游ゴシック" panose="020B0400000000000000" pitchFamily="50" charset="-128"/>
                    </a:endParaRPr>
                  </a:p>
                </p:txBody>
              </p:sp>
              <p:sp>
                <p:nvSpPr>
                  <p:cNvPr id="192" name="Freeform 369"/>
                  <p:cNvSpPr>
                    <a:spLocks/>
                  </p:cNvSpPr>
                  <p:nvPr/>
                </p:nvSpPr>
                <p:spPr bwMode="auto">
                  <a:xfrm>
                    <a:off x="624" y="3666"/>
                    <a:ext cx="112" cy="79"/>
                  </a:xfrm>
                  <a:custGeom>
                    <a:avLst/>
                    <a:gdLst>
                      <a:gd name="T0" fmla="*/ 0 w 112"/>
                      <a:gd name="T1" fmla="*/ 0 h 79"/>
                      <a:gd name="T2" fmla="*/ 0 w 112"/>
                      <a:gd name="T3" fmla="*/ 3 h 79"/>
                      <a:gd name="T4" fmla="*/ 0 w 112"/>
                      <a:gd name="T5" fmla="*/ 10 h 79"/>
                      <a:gd name="T6" fmla="*/ 0 w 112"/>
                      <a:gd name="T7" fmla="*/ 18 h 79"/>
                      <a:gd name="T8" fmla="*/ 0 w 112"/>
                      <a:gd name="T9" fmla="*/ 29 h 79"/>
                      <a:gd name="T10" fmla="*/ 0 w 112"/>
                      <a:gd name="T11" fmla="*/ 40 h 79"/>
                      <a:gd name="T12" fmla="*/ 0 w 112"/>
                      <a:gd name="T13" fmla="*/ 51 h 79"/>
                      <a:gd name="T14" fmla="*/ 0 w 112"/>
                      <a:gd name="T15" fmla="*/ 59 h 79"/>
                      <a:gd name="T16" fmla="*/ 0 w 112"/>
                      <a:gd name="T17" fmla="*/ 65 h 79"/>
                      <a:gd name="T18" fmla="*/ 1 w 112"/>
                      <a:gd name="T19" fmla="*/ 66 h 79"/>
                      <a:gd name="T20" fmla="*/ 2 w 112"/>
                      <a:gd name="T21" fmla="*/ 68 h 79"/>
                      <a:gd name="T22" fmla="*/ 3 w 112"/>
                      <a:gd name="T23" fmla="*/ 69 h 79"/>
                      <a:gd name="T24" fmla="*/ 5 w 112"/>
                      <a:gd name="T25" fmla="*/ 71 h 79"/>
                      <a:gd name="T26" fmla="*/ 12 w 112"/>
                      <a:gd name="T27" fmla="*/ 73 h 79"/>
                      <a:gd name="T28" fmla="*/ 20 w 112"/>
                      <a:gd name="T29" fmla="*/ 75 h 79"/>
                      <a:gd name="T30" fmla="*/ 28 w 112"/>
                      <a:gd name="T31" fmla="*/ 77 h 79"/>
                      <a:gd name="T32" fmla="*/ 38 w 112"/>
                      <a:gd name="T33" fmla="*/ 78 h 79"/>
                      <a:gd name="T34" fmla="*/ 47 w 112"/>
                      <a:gd name="T35" fmla="*/ 79 h 79"/>
                      <a:gd name="T36" fmla="*/ 56 w 112"/>
                      <a:gd name="T37" fmla="*/ 79 h 79"/>
                      <a:gd name="T38" fmla="*/ 65 w 112"/>
                      <a:gd name="T39" fmla="*/ 79 h 79"/>
                      <a:gd name="T40" fmla="*/ 74 w 112"/>
                      <a:gd name="T41" fmla="*/ 78 h 79"/>
                      <a:gd name="T42" fmla="*/ 84 w 112"/>
                      <a:gd name="T43" fmla="*/ 77 h 79"/>
                      <a:gd name="T44" fmla="*/ 93 w 112"/>
                      <a:gd name="T45" fmla="*/ 75 h 79"/>
                      <a:gd name="T46" fmla="*/ 100 w 112"/>
                      <a:gd name="T47" fmla="*/ 73 h 79"/>
                      <a:gd name="T48" fmla="*/ 106 w 112"/>
                      <a:gd name="T49" fmla="*/ 71 h 79"/>
                      <a:gd name="T50" fmla="*/ 109 w 112"/>
                      <a:gd name="T51" fmla="*/ 69 h 79"/>
                      <a:gd name="T52" fmla="*/ 111 w 112"/>
                      <a:gd name="T53" fmla="*/ 68 h 79"/>
                      <a:gd name="T54" fmla="*/ 112 w 112"/>
                      <a:gd name="T55" fmla="*/ 66 h 79"/>
                      <a:gd name="T56" fmla="*/ 112 w 112"/>
                      <a:gd name="T57" fmla="*/ 65 h 79"/>
                      <a:gd name="T58" fmla="*/ 112 w 112"/>
                      <a:gd name="T59" fmla="*/ 59 h 79"/>
                      <a:gd name="T60" fmla="*/ 112 w 112"/>
                      <a:gd name="T61" fmla="*/ 51 h 79"/>
                      <a:gd name="T62" fmla="*/ 112 w 112"/>
                      <a:gd name="T63" fmla="*/ 40 h 79"/>
                      <a:gd name="T64" fmla="*/ 112 w 112"/>
                      <a:gd name="T65" fmla="*/ 29 h 79"/>
                      <a:gd name="T66" fmla="*/ 112 w 112"/>
                      <a:gd name="T67" fmla="*/ 18 h 79"/>
                      <a:gd name="T68" fmla="*/ 112 w 112"/>
                      <a:gd name="T69" fmla="*/ 10 h 79"/>
                      <a:gd name="T70" fmla="*/ 112 w 112"/>
                      <a:gd name="T71" fmla="*/ 3 h 79"/>
                      <a:gd name="T72" fmla="*/ 112 w 112"/>
                      <a:gd name="T73" fmla="*/ 0 h 79"/>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112"/>
                      <a:gd name="T112" fmla="*/ 0 h 79"/>
                      <a:gd name="T113" fmla="*/ 112 w 112"/>
                      <a:gd name="T114" fmla="*/ 79 h 79"/>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112" h="79">
                        <a:moveTo>
                          <a:pt x="0" y="0"/>
                        </a:moveTo>
                        <a:lnTo>
                          <a:pt x="0" y="3"/>
                        </a:lnTo>
                        <a:lnTo>
                          <a:pt x="0" y="10"/>
                        </a:lnTo>
                        <a:lnTo>
                          <a:pt x="0" y="18"/>
                        </a:lnTo>
                        <a:lnTo>
                          <a:pt x="0" y="29"/>
                        </a:lnTo>
                        <a:lnTo>
                          <a:pt x="0" y="40"/>
                        </a:lnTo>
                        <a:lnTo>
                          <a:pt x="0" y="51"/>
                        </a:lnTo>
                        <a:lnTo>
                          <a:pt x="0" y="59"/>
                        </a:lnTo>
                        <a:lnTo>
                          <a:pt x="0" y="65"/>
                        </a:lnTo>
                        <a:lnTo>
                          <a:pt x="1" y="66"/>
                        </a:lnTo>
                        <a:lnTo>
                          <a:pt x="2" y="68"/>
                        </a:lnTo>
                        <a:lnTo>
                          <a:pt x="3" y="69"/>
                        </a:lnTo>
                        <a:lnTo>
                          <a:pt x="5" y="71"/>
                        </a:lnTo>
                        <a:lnTo>
                          <a:pt x="12" y="73"/>
                        </a:lnTo>
                        <a:lnTo>
                          <a:pt x="20" y="75"/>
                        </a:lnTo>
                        <a:lnTo>
                          <a:pt x="28" y="77"/>
                        </a:lnTo>
                        <a:lnTo>
                          <a:pt x="38" y="78"/>
                        </a:lnTo>
                        <a:lnTo>
                          <a:pt x="47" y="79"/>
                        </a:lnTo>
                        <a:lnTo>
                          <a:pt x="56" y="79"/>
                        </a:lnTo>
                        <a:lnTo>
                          <a:pt x="65" y="79"/>
                        </a:lnTo>
                        <a:lnTo>
                          <a:pt x="74" y="78"/>
                        </a:lnTo>
                        <a:lnTo>
                          <a:pt x="84" y="77"/>
                        </a:lnTo>
                        <a:lnTo>
                          <a:pt x="93" y="75"/>
                        </a:lnTo>
                        <a:lnTo>
                          <a:pt x="100" y="73"/>
                        </a:lnTo>
                        <a:lnTo>
                          <a:pt x="106" y="71"/>
                        </a:lnTo>
                        <a:lnTo>
                          <a:pt x="109" y="69"/>
                        </a:lnTo>
                        <a:lnTo>
                          <a:pt x="111" y="68"/>
                        </a:lnTo>
                        <a:lnTo>
                          <a:pt x="112" y="66"/>
                        </a:lnTo>
                        <a:lnTo>
                          <a:pt x="112" y="65"/>
                        </a:lnTo>
                        <a:lnTo>
                          <a:pt x="112" y="59"/>
                        </a:lnTo>
                        <a:lnTo>
                          <a:pt x="112" y="51"/>
                        </a:lnTo>
                        <a:lnTo>
                          <a:pt x="112" y="40"/>
                        </a:lnTo>
                        <a:lnTo>
                          <a:pt x="112" y="29"/>
                        </a:lnTo>
                        <a:lnTo>
                          <a:pt x="112" y="18"/>
                        </a:lnTo>
                        <a:lnTo>
                          <a:pt x="112" y="10"/>
                        </a:lnTo>
                        <a:lnTo>
                          <a:pt x="112" y="3"/>
                        </a:lnTo>
                        <a:lnTo>
                          <a:pt x="112" y="0"/>
                        </a:lnTo>
                      </a:path>
                    </a:pathLst>
                  </a:custGeom>
                  <a:grpFill/>
                  <a:ln w="6350" cap="rnd">
                    <a:solidFill>
                      <a:srgbClr val="333399"/>
                    </a:solidFill>
                    <a:prstDash val="solid"/>
                    <a:round/>
                    <a:headEnd/>
                    <a:tailEnd/>
                  </a:ln>
                </p:spPr>
                <p:txBody>
                  <a:bodyPr/>
                  <a:lstStyle/>
                  <a:p>
                    <a:pPr>
                      <a:spcBef>
                        <a:spcPct val="0"/>
                      </a:spcBef>
                      <a:defRPr/>
                    </a:pPr>
                    <a:endParaRPr lang="ja-JP" altLang="en-US" sz="1788" kern="0">
                      <a:solidFill>
                        <a:srgbClr val="000000"/>
                      </a:solidFill>
                      <a:latin typeface="游ゴシック" panose="020B0400000000000000" pitchFamily="50" charset="-128"/>
                      <a:ea typeface="游ゴシック" panose="020B0400000000000000" pitchFamily="50" charset="-128"/>
                    </a:endParaRPr>
                  </a:p>
                </p:txBody>
              </p:sp>
            </p:grpSp>
          </p:grpSp>
          <p:sp>
            <p:nvSpPr>
              <p:cNvPr id="172" name="直方体 171"/>
              <p:cNvSpPr/>
              <p:nvPr/>
            </p:nvSpPr>
            <p:spPr bwMode="auto">
              <a:xfrm>
                <a:off x="1884027" y="4865347"/>
                <a:ext cx="93881" cy="307658"/>
              </a:xfrm>
              <a:prstGeom prst="cube">
                <a:avLst>
                  <a:gd name="adj" fmla="val 74548"/>
                </a:avLst>
              </a:prstGeom>
              <a:solidFill>
                <a:srgbClr val="FFFFFF"/>
              </a:solidFill>
              <a:ln w="9525" cap="flat" cmpd="sng" algn="ctr">
                <a:solidFill>
                  <a:srgbClr val="000000">
                    <a:lumMod val="50000"/>
                    <a:lumOff val="50000"/>
                  </a:srgbClr>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73125" tIns="38025" rIns="73125" bIns="38025" anchor="ctr"/>
              <a:lstStyle/>
              <a:p>
                <a:pPr>
                  <a:spcBef>
                    <a:spcPct val="0"/>
                  </a:spcBef>
                  <a:defRPr/>
                </a:pPr>
                <a:endParaRPr kumimoji="0" lang="ja-JP" altLang="en-US" sz="813" kern="0">
                  <a:solidFill>
                    <a:srgbClr val="000000"/>
                  </a:solidFill>
                  <a:latin typeface="游ゴシック" panose="020B0400000000000000" pitchFamily="50" charset="-128"/>
                  <a:ea typeface="游ゴシック" panose="020B0400000000000000" pitchFamily="50" charset="-128"/>
                </a:endParaRPr>
              </a:p>
            </p:txBody>
          </p:sp>
          <p:sp>
            <p:nvSpPr>
              <p:cNvPr id="173" name="直方体 172"/>
              <p:cNvSpPr/>
              <p:nvPr/>
            </p:nvSpPr>
            <p:spPr bwMode="auto">
              <a:xfrm>
                <a:off x="2251634" y="4860823"/>
                <a:ext cx="93881" cy="307658"/>
              </a:xfrm>
              <a:prstGeom prst="cube">
                <a:avLst>
                  <a:gd name="adj" fmla="val 74548"/>
                </a:avLst>
              </a:prstGeom>
              <a:solidFill>
                <a:srgbClr val="FFFFFF"/>
              </a:solidFill>
              <a:ln w="9525" cap="flat" cmpd="sng" algn="ctr">
                <a:solidFill>
                  <a:srgbClr val="000000">
                    <a:lumMod val="50000"/>
                    <a:lumOff val="50000"/>
                  </a:srgbClr>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73125" tIns="38025" rIns="73125" bIns="38025" anchor="ctr"/>
              <a:lstStyle/>
              <a:p>
                <a:pPr>
                  <a:spcBef>
                    <a:spcPct val="0"/>
                  </a:spcBef>
                  <a:defRPr/>
                </a:pPr>
                <a:endParaRPr kumimoji="0" lang="ja-JP" altLang="en-US" sz="813" kern="0">
                  <a:solidFill>
                    <a:srgbClr val="000000"/>
                  </a:solidFill>
                  <a:latin typeface="游ゴシック" panose="020B0400000000000000" pitchFamily="50" charset="-128"/>
                  <a:ea typeface="游ゴシック" panose="020B0400000000000000" pitchFamily="50" charset="-128"/>
                </a:endParaRPr>
              </a:p>
            </p:txBody>
          </p:sp>
          <p:grpSp>
            <p:nvGrpSpPr>
              <p:cNvPr id="174" name="グループ化 152"/>
              <p:cNvGrpSpPr>
                <a:grpSpLocks noChangeAspect="1"/>
              </p:cNvGrpSpPr>
              <p:nvPr/>
            </p:nvGrpSpPr>
            <p:grpSpPr bwMode="auto">
              <a:xfrm>
                <a:off x="1526709" y="5280222"/>
                <a:ext cx="312397" cy="189130"/>
                <a:chOff x="3463157" y="4553762"/>
                <a:chExt cx="355066" cy="214955"/>
              </a:xfrm>
            </p:grpSpPr>
            <p:sp>
              <p:nvSpPr>
                <p:cNvPr id="183" name="Freeform 364"/>
                <p:cNvSpPr>
                  <a:spLocks/>
                </p:cNvSpPr>
                <p:nvPr/>
              </p:nvSpPr>
              <p:spPr bwMode="auto">
                <a:xfrm>
                  <a:off x="3510600" y="4596454"/>
                  <a:ext cx="307257" cy="172263"/>
                </a:xfrm>
                <a:custGeom>
                  <a:avLst/>
                  <a:gdLst>
                    <a:gd name="T0" fmla="*/ 86 w 194"/>
                    <a:gd name="T1" fmla="*/ 0 h 109"/>
                    <a:gd name="T2" fmla="*/ 69 w 194"/>
                    <a:gd name="T3" fmla="*/ 1 h 109"/>
                    <a:gd name="T4" fmla="*/ 54 w 194"/>
                    <a:gd name="T5" fmla="*/ 5 h 109"/>
                    <a:gd name="T6" fmla="*/ 45 w 194"/>
                    <a:gd name="T7" fmla="*/ 7 h 109"/>
                    <a:gd name="T8" fmla="*/ 37 w 194"/>
                    <a:gd name="T9" fmla="*/ 6 h 109"/>
                    <a:gd name="T10" fmla="*/ 28 w 194"/>
                    <a:gd name="T11" fmla="*/ 1 h 109"/>
                    <a:gd name="T12" fmla="*/ 17 w 194"/>
                    <a:gd name="T13" fmla="*/ 1 h 109"/>
                    <a:gd name="T14" fmla="*/ 8 w 194"/>
                    <a:gd name="T15" fmla="*/ 3 h 109"/>
                    <a:gd name="T16" fmla="*/ 2 w 194"/>
                    <a:gd name="T17" fmla="*/ 7 h 109"/>
                    <a:gd name="T18" fmla="*/ 0 w 194"/>
                    <a:gd name="T19" fmla="*/ 13 h 109"/>
                    <a:gd name="T20" fmla="*/ 2 w 194"/>
                    <a:gd name="T21" fmla="*/ 18 h 109"/>
                    <a:gd name="T22" fmla="*/ 8 w 194"/>
                    <a:gd name="T23" fmla="*/ 23 h 109"/>
                    <a:gd name="T24" fmla="*/ 12 w 194"/>
                    <a:gd name="T25" fmla="*/ 55 h 109"/>
                    <a:gd name="T26" fmla="*/ 12 w 194"/>
                    <a:gd name="T27" fmla="*/ 83 h 109"/>
                    <a:gd name="T28" fmla="*/ 15 w 194"/>
                    <a:gd name="T29" fmla="*/ 88 h 109"/>
                    <a:gd name="T30" fmla="*/ 19 w 194"/>
                    <a:gd name="T31" fmla="*/ 94 h 109"/>
                    <a:gd name="T32" fmla="*/ 26 w 194"/>
                    <a:gd name="T33" fmla="*/ 98 h 109"/>
                    <a:gd name="T34" fmla="*/ 36 w 194"/>
                    <a:gd name="T35" fmla="*/ 102 h 109"/>
                    <a:gd name="T36" fmla="*/ 50 w 194"/>
                    <a:gd name="T37" fmla="*/ 106 h 109"/>
                    <a:gd name="T38" fmla="*/ 66 w 194"/>
                    <a:gd name="T39" fmla="*/ 108 h 109"/>
                    <a:gd name="T40" fmla="*/ 86 w 194"/>
                    <a:gd name="T41" fmla="*/ 109 h 109"/>
                    <a:gd name="T42" fmla="*/ 108 w 194"/>
                    <a:gd name="T43" fmla="*/ 109 h 109"/>
                    <a:gd name="T44" fmla="*/ 128 w 194"/>
                    <a:gd name="T45" fmla="*/ 108 h 109"/>
                    <a:gd name="T46" fmla="*/ 144 w 194"/>
                    <a:gd name="T47" fmla="*/ 106 h 109"/>
                    <a:gd name="T48" fmla="*/ 158 w 194"/>
                    <a:gd name="T49" fmla="*/ 102 h 109"/>
                    <a:gd name="T50" fmla="*/ 168 w 194"/>
                    <a:gd name="T51" fmla="*/ 98 h 109"/>
                    <a:gd name="T52" fmla="*/ 175 w 194"/>
                    <a:gd name="T53" fmla="*/ 94 h 109"/>
                    <a:gd name="T54" fmla="*/ 180 w 194"/>
                    <a:gd name="T55" fmla="*/ 88 h 109"/>
                    <a:gd name="T56" fmla="*/ 183 w 194"/>
                    <a:gd name="T57" fmla="*/ 83 h 109"/>
                    <a:gd name="T58" fmla="*/ 183 w 194"/>
                    <a:gd name="T59" fmla="*/ 54 h 109"/>
                    <a:gd name="T60" fmla="*/ 186 w 194"/>
                    <a:gd name="T61" fmla="*/ 23 h 109"/>
                    <a:gd name="T62" fmla="*/ 192 w 194"/>
                    <a:gd name="T63" fmla="*/ 18 h 109"/>
                    <a:gd name="T64" fmla="*/ 194 w 194"/>
                    <a:gd name="T65" fmla="*/ 13 h 109"/>
                    <a:gd name="T66" fmla="*/ 192 w 194"/>
                    <a:gd name="T67" fmla="*/ 7 h 109"/>
                    <a:gd name="T68" fmla="*/ 187 w 194"/>
                    <a:gd name="T69" fmla="*/ 3 h 109"/>
                    <a:gd name="T70" fmla="*/ 177 w 194"/>
                    <a:gd name="T71" fmla="*/ 1 h 109"/>
                    <a:gd name="T72" fmla="*/ 166 w 194"/>
                    <a:gd name="T73" fmla="*/ 1 h 109"/>
                    <a:gd name="T74" fmla="*/ 157 w 194"/>
                    <a:gd name="T75" fmla="*/ 6 h 109"/>
                    <a:gd name="T76" fmla="*/ 150 w 194"/>
                    <a:gd name="T77" fmla="*/ 7 h 109"/>
                    <a:gd name="T78" fmla="*/ 140 w 194"/>
                    <a:gd name="T79" fmla="*/ 5 h 109"/>
                    <a:gd name="T80" fmla="*/ 126 w 194"/>
                    <a:gd name="T81" fmla="*/ 1 h 109"/>
                    <a:gd name="T82" fmla="*/ 109 w 194"/>
                    <a:gd name="T83" fmla="*/ 0 h 109"/>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194"/>
                    <a:gd name="T127" fmla="*/ 0 h 109"/>
                    <a:gd name="T128" fmla="*/ 194 w 194"/>
                    <a:gd name="T129" fmla="*/ 109 h 109"/>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194" h="109">
                      <a:moveTo>
                        <a:pt x="98" y="0"/>
                      </a:moveTo>
                      <a:lnTo>
                        <a:pt x="86" y="0"/>
                      </a:lnTo>
                      <a:lnTo>
                        <a:pt x="77" y="1"/>
                      </a:lnTo>
                      <a:lnTo>
                        <a:pt x="69" y="1"/>
                      </a:lnTo>
                      <a:lnTo>
                        <a:pt x="62" y="3"/>
                      </a:lnTo>
                      <a:lnTo>
                        <a:pt x="54" y="5"/>
                      </a:lnTo>
                      <a:lnTo>
                        <a:pt x="49" y="6"/>
                      </a:lnTo>
                      <a:lnTo>
                        <a:pt x="45" y="7"/>
                      </a:lnTo>
                      <a:lnTo>
                        <a:pt x="42" y="9"/>
                      </a:lnTo>
                      <a:lnTo>
                        <a:pt x="37" y="6"/>
                      </a:lnTo>
                      <a:lnTo>
                        <a:pt x="32" y="3"/>
                      </a:lnTo>
                      <a:lnTo>
                        <a:pt x="28" y="1"/>
                      </a:lnTo>
                      <a:lnTo>
                        <a:pt x="22" y="1"/>
                      </a:lnTo>
                      <a:lnTo>
                        <a:pt x="17" y="1"/>
                      </a:lnTo>
                      <a:lnTo>
                        <a:pt x="12" y="1"/>
                      </a:lnTo>
                      <a:lnTo>
                        <a:pt x="8" y="3"/>
                      </a:lnTo>
                      <a:lnTo>
                        <a:pt x="4" y="5"/>
                      </a:lnTo>
                      <a:lnTo>
                        <a:pt x="2" y="7"/>
                      </a:lnTo>
                      <a:lnTo>
                        <a:pt x="0" y="10"/>
                      </a:lnTo>
                      <a:lnTo>
                        <a:pt x="0" y="13"/>
                      </a:lnTo>
                      <a:lnTo>
                        <a:pt x="0" y="15"/>
                      </a:lnTo>
                      <a:lnTo>
                        <a:pt x="2" y="18"/>
                      </a:lnTo>
                      <a:lnTo>
                        <a:pt x="5" y="21"/>
                      </a:lnTo>
                      <a:lnTo>
                        <a:pt x="8" y="23"/>
                      </a:lnTo>
                      <a:lnTo>
                        <a:pt x="12" y="25"/>
                      </a:lnTo>
                      <a:lnTo>
                        <a:pt x="12" y="55"/>
                      </a:lnTo>
                      <a:lnTo>
                        <a:pt x="12" y="80"/>
                      </a:lnTo>
                      <a:lnTo>
                        <a:pt x="12" y="83"/>
                      </a:lnTo>
                      <a:lnTo>
                        <a:pt x="13" y="86"/>
                      </a:lnTo>
                      <a:lnTo>
                        <a:pt x="15" y="88"/>
                      </a:lnTo>
                      <a:lnTo>
                        <a:pt x="16" y="91"/>
                      </a:lnTo>
                      <a:lnTo>
                        <a:pt x="19" y="94"/>
                      </a:lnTo>
                      <a:lnTo>
                        <a:pt x="22" y="96"/>
                      </a:lnTo>
                      <a:lnTo>
                        <a:pt x="26" y="98"/>
                      </a:lnTo>
                      <a:lnTo>
                        <a:pt x="31" y="101"/>
                      </a:lnTo>
                      <a:lnTo>
                        <a:pt x="36" y="102"/>
                      </a:lnTo>
                      <a:lnTo>
                        <a:pt x="43" y="104"/>
                      </a:lnTo>
                      <a:lnTo>
                        <a:pt x="50" y="106"/>
                      </a:lnTo>
                      <a:lnTo>
                        <a:pt x="58" y="107"/>
                      </a:lnTo>
                      <a:lnTo>
                        <a:pt x="66" y="108"/>
                      </a:lnTo>
                      <a:lnTo>
                        <a:pt x="76" y="108"/>
                      </a:lnTo>
                      <a:lnTo>
                        <a:pt x="86" y="109"/>
                      </a:lnTo>
                      <a:lnTo>
                        <a:pt x="97" y="109"/>
                      </a:lnTo>
                      <a:lnTo>
                        <a:pt x="108" y="109"/>
                      </a:lnTo>
                      <a:lnTo>
                        <a:pt x="118" y="108"/>
                      </a:lnTo>
                      <a:lnTo>
                        <a:pt x="128" y="108"/>
                      </a:lnTo>
                      <a:lnTo>
                        <a:pt x="136" y="107"/>
                      </a:lnTo>
                      <a:lnTo>
                        <a:pt x="144" y="106"/>
                      </a:lnTo>
                      <a:lnTo>
                        <a:pt x="151" y="104"/>
                      </a:lnTo>
                      <a:lnTo>
                        <a:pt x="158" y="102"/>
                      </a:lnTo>
                      <a:lnTo>
                        <a:pt x="163" y="101"/>
                      </a:lnTo>
                      <a:lnTo>
                        <a:pt x="168" y="98"/>
                      </a:lnTo>
                      <a:lnTo>
                        <a:pt x="171" y="96"/>
                      </a:lnTo>
                      <a:lnTo>
                        <a:pt x="175" y="94"/>
                      </a:lnTo>
                      <a:lnTo>
                        <a:pt x="178" y="91"/>
                      </a:lnTo>
                      <a:lnTo>
                        <a:pt x="180" y="88"/>
                      </a:lnTo>
                      <a:lnTo>
                        <a:pt x="182" y="86"/>
                      </a:lnTo>
                      <a:lnTo>
                        <a:pt x="183" y="83"/>
                      </a:lnTo>
                      <a:lnTo>
                        <a:pt x="183" y="80"/>
                      </a:lnTo>
                      <a:lnTo>
                        <a:pt x="183" y="54"/>
                      </a:lnTo>
                      <a:lnTo>
                        <a:pt x="183" y="25"/>
                      </a:lnTo>
                      <a:lnTo>
                        <a:pt x="186" y="23"/>
                      </a:lnTo>
                      <a:lnTo>
                        <a:pt x="190" y="21"/>
                      </a:lnTo>
                      <a:lnTo>
                        <a:pt x="192" y="18"/>
                      </a:lnTo>
                      <a:lnTo>
                        <a:pt x="194" y="15"/>
                      </a:lnTo>
                      <a:lnTo>
                        <a:pt x="194" y="13"/>
                      </a:lnTo>
                      <a:lnTo>
                        <a:pt x="194" y="10"/>
                      </a:lnTo>
                      <a:lnTo>
                        <a:pt x="192" y="7"/>
                      </a:lnTo>
                      <a:lnTo>
                        <a:pt x="190" y="5"/>
                      </a:lnTo>
                      <a:lnTo>
                        <a:pt x="187" y="3"/>
                      </a:lnTo>
                      <a:lnTo>
                        <a:pt x="183" y="1"/>
                      </a:lnTo>
                      <a:lnTo>
                        <a:pt x="177" y="1"/>
                      </a:lnTo>
                      <a:lnTo>
                        <a:pt x="171" y="1"/>
                      </a:lnTo>
                      <a:lnTo>
                        <a:pt x="166" y="1"/>
                      </a:lnTo>
                      <a:lnTo>
                        <a:pt x="162" y="3"/>
                      </a:lnTo>
                      <a:lnTo>
                        <a:pt x="157" y="6"/>
                      </a:lnTo>
                      <a:lnTo>
                        <a:pt x="152" y="9"/>
                      </a:lnTo>
                      <a:lnTo>
                        <a:pt x="150" y="7"/>
                      </a:lnTo>
                      <a:lnTo>
                        <a:pt x="145" y="6"/>
                      </a:lnTo>
                      <a:lnTo>
                        <a:pt x="140" y="5"/>
                      </a:lnTo>
                      <a:lnTo>
                        <a:pt x="133" y="3"/>
                      </a:lnTo>
                      <a:lnTo>
                        <a:pt x="126" y="1"/>
                      </a:lnTo>
                      <a:lnTo>
                        <a:pt x="118" y="1"/>
                      </a:lnTo>
                      <a:lnTo>
                        <a:pt x="109" y="0"/>
                      </a:lnTo>
                      <a:lnTo>
                        <a:pt x="98" y="0"/>
                      </a:lnTo>
                      <a:close/>
                    </a:path>
                  </a:pathLst>
                </a:custGeom>
                <a:solidFill>
                  <a:srgbClr val="FFFFFF">
                    <a:lumMod val="75000"/>
                  </a:srgbClr>
                </a:solidFill>
                <a:ln>
                  <a:noFill/>
                </a:ln>
              </p:spPr>
              <p:txBody>
                <a:bodyPr/>
                <a:lstStyle/>
                <a:p>
                  <a:pPr>
                    <a:spcBef>
                      <a:spcPct val="0"/>
                    </a:spcBef>
                    <a:defRPr/>
                  </a:pPr>
                  <a:endParaRPr lang="ja-JP" altLang="en-US" sz="1788" kern="0">
                    <a:solidFill>
                      <a:srgbClr val="000000"/>
                    </a:solidFill>
                    <a:latin typeface="游ゴシック" panose="020B0400000000000000" pitchFamily="50" charset="-128"/>
                    <a:ea typeface="游ゴシック" panose="020B0400000000000000" pitchFamily="50" charset="-128"/>
                  </a:endParaRPr>
                </a:p>
              </p:txBody>
            </p:sp>
            <p:grpSp>
              <p:nvGrpSpPr>
                <p:cNvPr id="184" name="Group 363"/>
                <p:cNvGrpSpPr>
                  <a:grpSpLocks/>
                </p:cNvGrpSpPr>
                <p:nvPr/>
              </p:nvGrpSpPr>
              <p:grpSpPr bwMode="auto">
                <a:xfrm>
                  <a:off x="3463157" y="4553762"/>
                  <a:ext cx="307975" cy="171450"/>
                  <a:chOff x="583" y="3658"/>
                  <a:chExt cx="194" cy="108"/>
                </a:xfrm>
                <a:solidFill>
                  <a:srgbClr val="BBE0E3">
                    <a:lumMod val="20000"/>
                    <a:lumOff val="80000"/>
                  </a:srgbClr>
                </a:solidFill>
              </p:grpSpPr>
              <p:sp>
                <p:nvSpPr>
                  <p:cNvPr id="185" name="Freeform 366"/>
                  <p:cNvSpPr>
                    <a:spLocks/>
                  </p:cNvSpPr>
                  <p:nvPr/>
                </p:nvSpPr>
                <p:spPr bwMode="auto">
                  <a:xfrm>
                    <a:off x="583" y="3658"/>
                    <a:ext cx="194" cy="108"/>
                  </a:xfrm>
                  <a:custGeom>
                    <a:avLst/>
                    <a:gdLst>
                      <a:gd name="T0" fmla="*/ 87 w 194"/>
                      <a:gd name="T1" fmla="*/ 0 h 108"/>
                      <a:gd name="T2" fmla="*/ 69 w 194"/>
                      <a:gd name="T3" fmla="*/ 1 h 108"/>
                      <a:gd name="T4" fmla="*/ 54 w 194"/>
                      <a:gd name="T5" fmla="*/ 4 h 108"/>
                      <a:gd name="T6" fmla="*/ 45 w 194"/>
                      <a:gd name="T7" fmla="*/ 7 h 108"/>
                      <a:gd name="T8" fmla="*/ 38 w 194"/>
                      <a:gd name="T9" fmla="*/ 5 h 108"/>
                      <a:gd name="T10" fmla="*/ 28 w 194"/>
                      <a:gd name="T11" fmla="*/ 1 h 108"/>
                      <a:gd name="T12" fmla="*/ 18 w 194"/>
                      <a:gd name="T13" fmla="*/ 0 h 108"/>
                      <a:gd name="T14" fmla="*/ 9 w 194"/>
                      <a:gd name="T15" fmla="*/ 3 h 108"/>
                      <a:gd name="T16" fmla="*/ 2 w 194"/>
                      <a:gd name="T17" fmla="*/ 7 h 108"/>
                      <a:gd name="T18" fmla="*/ 0 w 194"/>
                      <a:gd name="T19" fmla="*/ 12 h 108"/>
                      <a:gd name="T20" fmla="*/ 2 w 194"/>
                      <a:gd name="T21" fmla="*/ 17 h 108"/>
                      <a:gd name="T22" fmla="*/ 9 w 194"/>
                      <a:gd name="T23" fmla="*/ 22 h 108"/>
                      <a:gd name="T24" fmla="*/ 12 w 194"/>
                      <a:gd name="T25" fmla="*/ 55 h 108"/>
                      <a:gd name="T26" fmla="*/ 12 w 194"/>
                      <a:gd name="T27" fmla="*/ 82 h 108"/>
                      <a:gd name="T28" fmla="*/ 15 w 194"/>
                      <a:gd name="T29" fmla="*/ 88 h 108"/>
                      <a:gd name="T30" fmla="*/ 19 w 194"/>
                      <a:gd name="T31" fmla="*/ 93 h 108"/>
                      <a:gd name="T32" fmla="*/ 26 w 194"/>
                      <a:gd name="T33" fmla="*/ 98 h 108"/>
                      <a:gd name="T34" fmla="*/ 36 w 194"/>
                      <a:gd name="T35" fmla="*/ 101 h 108"/>
                      <a:gd name="T36" fmla="*/ 50 w 194"/>
                      <a:gd name="T37" fmla="*/ 105 h 108"/>
                      <a:gd name="T38" fmla="*/ 66 w 194"/>
                      <a:gd name="T39" fmla="*/ 107 h 108"/>
                      <a:gd name="T40" fmla="*/ 86 w 194"/>
                      <a:gd name="T41" fmla="*/ 108 h 108"/>
                      <a:gd name="T42" fmla="*/ 108 w 194"/>
                      <a:gd name="T43" fmla="*/ 108 h 108"/>
                      <a:gd name="T44" fmla="*/ 129 w 194"/>
                      <a:gd name="T45" fmla="*/ 107 h 108"/>
                      <a:gd name="T46" fmla="*/ 145 w 194"/>
                      <a:gd name="T47" fmla="*/ 105 h 108"/>
                      <a:gd name="T48" fmla="*/ 158 w 194"/>
                      <a:gd name="T49" fmla="*/ 101 h 108"/>
                      <a:gd name="T50" fmla="*/ 168 w 194"/>
                      <a:gd name="T51" fmla="*/ 98 h 108"/>
                      <a:gd name="T52" fmla="*/ 175 w 194"/>
                      <a:gd name="T53" fmla="*/ 93 h 108"/>
                      <a:gd name="T54" fmla="*/ 180 w 194"/>
                      <a:gd name="T55" fmla="*/ 88 h 108"/>
                      <a:gd name="T56" fmla="*/ 183 w 194"/>
                      <a:gd name="T57" fmla="*/ 82 h 108"/>
                      <a:gd name="T58" fmla="*/ 183 w 194"/>
                      <a:gd name="T59" fmla="*/ 53 h 108"/>
                      <a:gd name="T60" fmla="*/ 186 w 194"/>
                      <a:gd name="T61" fmla="*/ 22 h 108"/>
                      <a:gd name="T62" fmla="*/ 193 w 194"/>
                      <a:gd name="T63" fmla="*/ 17 h 108"/>
                      <a:gd name="T64" fmla="*/ 194 w 194"/>
                      <a:gd name="T65" fmla="*/ 12 h 108"/>
                      <a:gd name="T66" fmla="*/ 193 w 194"/>
                      <a:gd name="T67" fmla="*/ 7 h 108"/>
                      <a:gd name="T68" fmla="*/ 187 w 194"/>
                      <a:gd name="T69" fmla="*/ 3 h 108"/>
                      <a:gd name="T70" fmla="*/ 177 w 194"/>
                      <a:gd name="T71" fmla="*/ 0 h 108"/>
                      <a:gd name="T72" fmla="*/ 166 w 194"/>
                      <a:gd name="T73" fmla="*/ 1 h 108"/>
                      <a:gd name="T74" fmla="*/ 157 w 194"/>
                      <a:gd name="T75" fmla="*/ 5 h 108"/>
                      <a:gd name="T76" fmla="*/ 150 w 194"/>
                      <a:gd name="T77" fmla="*/ 7 h 108"/>
                      <a:gd name="T78" fmla="*/ 140 w 194"/>
                      <a:gd name="T79" fmla="*/ 4 h 108"/>
                      <a:gd name="T80" fmla="*/ 127 w 194"/>
                      <a:gd name="T81" fmla="*/ 1 h 108"/>
                      <a:gd name="T82" fmla="*/ 109 w 194"/>
                      <a:gd name="T83" fmla="*/ 0 h 108"/>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194"/>
                      <a:gd name="T127" fmla="*/ 0 h 108"/>
                      <a:gd name="T128" fmla="*/ 194 w 194"/>
                      <a:gd name="T129" fmla="*/ 108 h 108"/>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194" h="108">
                        <a:moveTo>
                          <a:pt x="99" y="0"/>
                        </a:moveTo>
                        <a:lnTo>
                          <a:pt x="87" y="0"/>
                        </a:lnTo>
                        <a:lnTo>
                          <a:pt x="78" y="0"/>
                        </a:lnTo>
                        <a:lnTo>
                          <a:pt x="69" y="1"/>
                        </a:lnTo>
                        <a:lnTo>
                          <a:pt x="62" y="2"/>
                        </a:lnTo>
                        <a:lnTo>
                          <a:pt x="54" y="4"/>
                        </a:lnTo>
                        <a:lnTo>
                          <a:pt x="49" y="5"/>
                        </a:lnTo>
                        <a:lnTo>
                          <a:pt x="45" y="7"/>
                        </a:lnTo>
                        <a:lnTo>
                          <a:pt x="42" y="8"/>
                        </a:lnTo>
                        <a:lnTo>
                          <a:pt x="38" y="5"/>
                        </a:lnTo>
                        <a:lnTo>
                          <a:pt x="33" y="3"/>
                        </a:lnTo>
                        <a:lnTo>
                          <a:pt x="28" y="1"/>
                        </a:lnTo>
                        <a:lnTo>
                          <a:pt x="23" y="0"/>
                        </a:lnTo>
                        <a:lnTo>
                          <a:pt x="18" y="0"/>
                        </a:lnTo>
                        <a:lnTo>
                          <a:pt x="12" y="1"/>
                        </a:lnTo>
                        <a:lnTo>
                          <a:pt x="9" y="3"/>
                        </a:lnTo>
                        <a:lnTo>
                          <a:pt x="4" y="5"/>
                        </a:lnTo>
                        <a:lnTo>
                          <a:pt x="2" y="7"/>
                        </a:lnTo>
                        <a:lnTo>
                          <a:pt x="0" y="10"/>
                        </a:lnTo>
                        <a:lnTo>
                          <a:pt x="0" y="12"/>
                        </a:lnTo>
                        <a:lnTo>
                          <a:pt x="0" y="15"/>
                        </a:lnTo>
                        <a:lnTo>
                          <a:pt x="2" y="17"/>
                        </a:lnTo>
                        <a:lnTo>
                          <a:pt x="5" y="20"/>
                        </a:lnTo>
                        <a:lnTo>
                          <a:pt x="9" y="22"/>
                        </a:lnTo>
                        <a:lnTo>
                          <a:pt x="12" y="24"/>
                        </a:lnTo>
                        <a:lnTo>
                          <a:pt x="12" y="55"/>
                        </a:lnTo>
                        <a:lnTo>
                          <a:pt x="12" y="79"/>
                        </a:lnTo>
                        <a:lnTo>
                          <a:pt x="12" y="82"/>
                        </a:lnTo>
                        <a:lnTo>
                          <a:pt x="13" y="86"/>
                        </a:lnTo>
                        <a:lnTo>
                          <a:pt x="15" y="88"/>
                        </a:lnTo>
                        <a:lnTo>
                          <a:pt x="17" y="91"/>
                        </a:lnTo>
                        <a:lnTo>
                          <a:pt x="19" y="93"/>
                        </a:lnTo>
                        <a:lnTo>
                          <a:pt x="23" y="96"/>
                        </a:lnTo>
                        <a:lnTo>
                          <a:pt x="26" y="98"/>
                        </a:lnTo>
                        <a:lnTo>
                          <a:pt x="31" y="100"/>
                        </a:lnTo>
                        <a:lnTo>
                          <a:pt x="36" y="101"/>
                        </a:lnTo>
                        <a:lnTo>
                          <a:pt x="43" y="103"/>
                        </a:lnTo>
                        <a:lnTo>
                          <a:pt x="50" y="105"/>
                        </a:lnTo>
                        <a:lnTo>
                          <a:pt x="58" y="106"/>
                        </a:lnTo>
                        <a:lnTo>
                          <a:pt x="66" y="107"/>
                        </a:lnTo>
                        <a:lnTo>
                          <a:pt x="76" y="107"/>
                        </a:lnTo>
                        <a:lnTo>
                          <a:pt x="86" y="108"/>
                        </a:lnTo>
                        <a:lnTo>
                          <a:pt x="97" y="108"/>
                        </a:lnTo>
                        <a:lnTo>
                          <a:pt x="108" y="108"/>
                        </a:lnTo>
                        <a:lnTo>
                          <a:pt x="119" y="107"/>
                        </a:lnTo>
                        <a:lnTo>
                          <a:pt x="129" y="107"/>
                        </a:lnTo>
                        <a:lnTo>
                          <a:pt x="137" y="106"/>
                        </a:lnTo>
                        <a:lnTo>
                          <a:pt x="145" y="105"/>
                        </a:lnTo>
                        <a:lnTo>
                          <a:pt x="152" y="103"/>
                        </a:lnTo>
                        <a:lnTo>
                          <a:pt x="158" y="101"/>
                        </a:lnTo>
                        <a:lnTo>
                          <a:pt x="163" y="100"/>
                        </a:lnTo>
                        <a:lnTo>
                          <a:pt x="168" y="98"/>
                        </a:lnTo>
                        <a:lnTo>
                          <a:pt x="172" y="96"/>
                        </a:lnTo>
                        <a:lnTo>
                          <a:pt x="175" y="93"/>
                        </a:lnTo>
                        <a:lnTo>
                          <a:pt x="178" y="91"/>
                        </a:lnTo>
                        <a:lnTo>
                          <a:pt x="180" y="88"/>
                        </a:lnTo>
                        <a:lnTo>
                          <a:pt x="182" y="86"/>
                        </a:lnTo>
                        <a:lnTo>
                          <a:pt x="183" y="82"/>
                        </a:lnTo>
                        <a:lnTo>
                          <a:pt x="183" y="79"/>
                        </a:lnTo>
                        <a:lnTo>
                          <a:pt x="183" y="53"/>
                        </a:lnTo>
                        <a:lnTo>
                          <a:pt x="183" y="24"/>
                        </a:lnTo>
                        <a:lnTo>
                          <a:pt x="186" y="22"/>
                        </a:lnTo>
                        <a:lnTo>
                          <a:pt x="190" y="20"/>
                        </a:lnTo>
                        <a:lnTo>
                          <a:pt x="193" y="17"/>
                        </a:lnTo>
                        <a:lnTo>
                          <a:pt x="194" y="15"/>
                        </a:lnTo>
                        <a:lnTo>
                          <a:pt x="194" y="12"/>
                        </a:lnTo>
                        <a:lnTo>
                          <a:pt x="194" y="10"/>
                        </a:lnTo>
                        <a:lnTo>
                          <a:pt x="193" y="7"/>
                        </a:lnTo>
                        <a:lnTo>
                          <a:pt x="191" y="5"/>
                        </a:lnTo>
                        <a:lnTo>
                          <a:pt x="187" y="3"/>
                        </a:lnTo>
                        <a:lnTo>
                          <a:pt x="183" y="1"/>
                        </a:lnTo>
                        <a:lnTo>
                          <a:pt x="177" y="0"/>
                        </a:lnTo>
                        <a:lnTo>
                          <a:pt x="172" y="0"/>
                        </a:lnTo>
                        <a:lnTo>
                          <a:pt x="166" y="1"/>
                        </a:lnTo>
                        <a:lnTo>
                          <a:pt x="162" y="3"/>
                        </a:lnTo>
                        <a:lnTo>
                          <a:pt x="157" y="5"/>
                        </a:lnTo>
                        <a:lnTo>
                          <a:pt x="153" y="8"/>
                        </a:lnTo>
                        <a:lnTo>
                          <a:pt x="150" y="7"/>
                        </a:lnTo>
                        <a:lnTo>
                          <a:pt x="146" y="5"/>
                        </a:lnTo>
                        <a:lnTo>
                          <a:pt x="140" y="4"/>
                        </a:lnTo>
                        <a:lnTo>
                          <a:pt x="134" y="2"/>
                        </a:lnTo>
                        <a:lnTo>
                          <a:pt x="127" y="1"/>
                        </a:lnTo>
                        <a:lnTo>
                          <a:pt x="119" y="0"/>
                        </a:lnTo>
                        <a:lnTo>
                          <a:pt x="109" y="0"/>
                        </a:lnTo>
                        <a:lnTo>
                          <a:pt x="99" y="0"/>
                        </a:lnTo>
                        <a:close/>
                      </a:path>
                    </a:pathLst>
                  </a:custGeom>
                  <a:grpFill/>
                  <a:ln w="9525">
                    <a:solidFill>
                      <a:srgbClr val="000000">
                        <a:lumMod val="50000"/>
                        <a:lumOff val="50000"/>
                      </a:srgbClr>
                    </a:solidFill>
                    <a:round/>
                    <a:headEnd/>
                    <a:tailEnd/>
                  </a:ln>
                </p:spPr>
                <p:txBody>
                  <a:bodyPr/>
                  <a:lstStyle/>
                  <a:p>
                    <a:pPr>
                      <a:spcBef>
                        <a:spcPct val="0"/>
                      </a:spcBef>
                      <a:defRPr/>
                    </a:pPr>
                    <a:endParaRPr lang="ja-JP" altLang="en-US" sz="1788" kern="0">
                      <a:solidFill>
                        <a:srgbClr val="000000"/>
                      </a:solidFill>
                      <a:latin typeface="游ゴシック" panose="020B0400000000000000" pitchFamily="50" charset="-128"/>
                      <a:ea typeface="游ゴシック" panose="020B0400000000000000" pitchFamily="50" charset="-128"/>
                    </a:endParaRPr>
                  </a:p>
                </p:txBody>
              </p:sp>
              <p:sp>
                <p:nvSpPr>
                  <p:cNvPr id="186" name="Freeform 368"/>
                  <p:cNvSpPr>
                    <a:spLocks/>
                  </p:cNvSpPr>
                  <p:nvPr/>
                </p:nvSpPr>
                <p:spPr bwMode="auto">
                  <a:xfrm>
                    <a:off x="583" y="3658"/>
                    <a:ext cx="194" cy="108"/>
                  </a:xfrm>
                  <a:custGeom>
                    <a:avLst/>
                    <a:gdLst>
                      <a:gd name="T0" fmla="*/ 87 w 194"/>
                      <a:gd name="T1" fmla="*/ 0 h 108"/>
                      <a:gd name="T2" fmla="*/ 69 w 194"/>
                      <a:gd name="T3" fmla="*/ 1 h 108"/>
                      <a:gd name="T4" fmla="*/ 54 w 194"/>
                      <a:gd name="T5" fmla="*/ 4 h 108"/>
                      <a:gd name="T6" fmla="*/ 45 w 194"/>
                      <a:gd name="T7" fmla="*/ 7 h 108"/>
                      <a:gd name="T8" fmla="*/ 38 w 194"/>
                      <a:gd name="T9" fmla="*/ 5 h 108"/>
                      <a:gd name="T10" fmla="*/ 28 w 194"/>
                      <a:gd name="T11" fmla="*/ 1 h 108"/>
                      <a:gd name="T12" fmla="*/ 18 w 194"/>
                      <a:gd name="T13" fmla="*/ 0 h 108"/>
                      <a:gd name="T14" fmla="*/ 9 w 194"/>
                      <a:gd name="T15" fmla="*/ 3 h 108"/>
                      <a:gd name="T16" fmla="*/ 2 w 194"/>
                      <a:gd name="T17" fmla="*/ 7 h 108"/>
                      <a:gd name="T18" fmla="*/ 0 w 194"/>
                      <a:gd name="T19" fmla="*/ 12 h 108"/>
                      <a:gd name="T20" fmla="*/ 2 w 194"/>
                      <a:gd name="T21" fmla="*/ 17 h 108"/>
                      <a:gd name="T22" fmla="*/ 9 w 194"/>
                      <a:gd name="T23" fmla="*/ 22 h 108"/>
                      <a:gd name="T24" fmla="*/ 12 w 194"/>
                      <a:gd name="T25" fmla="*/ 55 h 108"/>
                      <a:gd name="T26" fmla="*/ 12 w 194"/>
                      <a:gd name="T27" fmla="*/ 82 h 108"/>
                      <a:gd name="T28" fmla="*/ 15 w 194"/>
                      <a:gd name="T29" fmla="*/ 88 h 108"/>
                      <a:gd name="T30" fmla="*/ 19 w 194"/>
                      <a:gd name="T31" fmla="*/ 93 h 108"/>
                      <a:gd name="T32" fmla="*/ 26 w 194"/>
                      <a:gd name="T33" fmla="*/ 98 h 108"/>
                      <a:gd name="T34" fmla="*/ 36 w 194"/>
                      <a:gd name="T35" fmla="*/ 101 h 108"/>
                      <a:gd name="T36" fmla="*/ 50 w 194"/>
                      <a:gd name="T37" fmla="*/ 105 h 108"/>
                      <a:gd name="T38" fmla="*/ 66 w 194"/>
                      <a:gd name="T39" fmla="*/ 107 h 108"/>
                      <a:gd name="T40" fmla="*/ 86 w 194"/>
                      <a:gd name="T41" fmla="*/ 108 h 108"/>
                      <a:gd name="T42" fmla="*/ 108 w 194"/>
                      <a:gd name="T43" fmla="*/ 108 h 108"/>
                      <a:gd name="T44" fmla="*/ 129 w 194"/>
                      <a:gd name="T45" fmla="*/ 107 h 108"/>
                      <a:gd name="T46" fmla="*/ 145 w 194"/>
                      <a:gd name="T47" fmla="*/ 105 h 108"/>
                      <a:gd name="T48" fmla="*/ 158 w 194"/>
                      <a:gd name="T49" fmla="*/ 101 h 108"/>
                      <a:gd name="T50" fmla="*/ 168 w 194"/>
                      <a:gd name="T51" fmla="*/ 98 h 108"/>
                      <a:gd name="T52" fmla="*/ 175 w 194"/>
                      <a:gd name="T53" fmla="*/ 93 h 108"/>
                      <a:gd name="T54" fmla="*/ 180 w 194"/>
                      <a:gd name="T55" fmla="*/ 88 h 108"/>
                      <a:gd name="T56" fmla="*/ 183 w 194"/>
                      <a:gd name="T57" fmla="*/ 82 h 108"/>
                      <a:gd name="T58" fmla="*/ 183 w 194"/>
                      <a:gd name="T59" fmla="*/ 53 h 108"/>
                      <a:gd name="T60" fmla="*/ 186 w 194"/>
                      <a:gd name="T61" fmla="*/ 22 h 108"/>
                      <a:gd name="T62" fmla="*/ 193 w 194"/>
                      <a:gd name="T63" fmla="*/ 17 h 108"/>
                      <a:gd name="T64" fmla="*/ 194 w 194"/>
                      <a:gd name="T65" fmla="*/ 12 h 108"/>
                      <a:gd name="T66" fmla="*/ 193 w 194"/>
                      <a:gd name="T67" fmla="*/ 7 h 108"/>
                      <a:gd name="T68" fmla="*/ 187 w 194"/>
                      <a:gd name="T69" fmla="*/ 3 h 108"/>
                      <a:gd name="T70" fmla="*/ 177 w 194"/>
                      <a:gd name="T71" fmla="*/ 0 h 108"/>
                      <a:gd name="T72" fmla="*/ 166 w 194"/>
                      <a:gd name="T73" fmla="*/ 1 h 108"/>
                      <a:gd name="T74" fmla="*/ 157 w 194"/>
                      <a:gd name="T75" fmla="*/ 5 h 108"/>
                      <a:gd name="T76" fmla="*/ 150 w 194"/>
                      <a:gd name="T77" fmla="*/ 7 h 108"/>
                      <a:gd name="T78" fmla="*/ 140 w 194"/>
                      <a:gd name="T79" fmla="*/ 4 h 108"/>
                      <a:gd name="T80" fmla="*/ 127 w 194"/>
                      <a:gd name="T81" fmla="*/ 1 h 108"/>
                      <a:gd name="T82" fmla="*/ 109 w 194"/>
                      <a:gd name="T83" fmla="*/ 0 h 108"/>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194"/>
                      <a:gd name="T127" fmla="*/ 0 h 108"/>
                      <a:gd name="T128" fmla="*/ 194 w 194"/>
                      <a:gd name="T129" fmla="*/ 108 h 108"/>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194" h="108">
                        <a:moveTo>
                          <a:pt x="99" y="0"/>
                        </a:moveTo>
                        <a:lnTo>
                          <a:pt x="87" y="0"/>
                        </a:lnTo>
                        <a:lnTo>
                          <a:pt x="78" y="0"/>
                        </a:lnTo>
                        <a:lnTo>
                          <a:pt x="69" y="1"/>
                        </a:lnTo>
                        <a:lnTo>
                          <a:pt x="62" y="2"/>
                        </a:lnTo>
                        <a:lnTo>
                          <a:pt x="54" y="4"/>
                        </a:lnTo>
                        <a:lnTo>
                          <a:pt x="49" y="5"/>
                        </a:lnTo>
                        <a:lnTo>
                          <a:pt x="45" y="7"/>
                        </a:lnTo>
                        <a:lnTo>
                          <a:pt x="42" y="8"/>
                        </a:lnTo>
                        <a:lnTo>
                          <a:pt x="38" y="5"/>
                        </a:lnTo>
                        <a:lnTo>
                          <a:pt x="33" y="3"/>
                        </a:lnTo>
                        <a:lnTo>
                          <a:pt x="28" y="1"/>
                        </a:lnTo>
                        <a:lnTo>
                          <a:pt x="23" y="0"/>
                        </a:lnTo>
                        <a:lnTo>
                          <a:pt x="18" y="0"/>
                        </a:lnTo>
                        <a:lnTo>
                          <a:pt x="12" y="1"/>
                        </a:lnTo>
                        <a:lnTo>
                          <a:pt x="9" y="3"/>
                        </a:lnTo>
                        <a:lnTo>
                          <a:pt x="4" y="5"/>
                        </a:lnTo>
                        <a:lnTo>
                          <a:pt x="2" y="7"/>
                        </a:lnTo>
                        <a:lnTo>
                          <a:pt x="0" y="10"/>
                        </a:lnTo>
                        <a:lnTo>
                          <a:pt x="0" y="12"/>
                        </a:lnTo>
                        <a:lnTo>
                          <a:pt x="0" y="15"/>
                        </a:lnTo>
                        <a:lnTo>
                          <a:pt x="2" y="17"/>
                        </a:lnTo>
                        <a:lnTo>
                          <a:pt x="5" y="20"/>
                        </a:lnTo>
                        <a:lnTo>
                          <a:pt x="9" y="22"/>
                        </a:lnTo>
                        <a:lnTo>
                          <a:pt x="12" y="24"/>
                        </a:lnTo>
                        <a:lnTo>
                          <a:pt x="12" y="55"/>
                        </a:lnTo>
                        <a:lnTo>
                          <a:pt x="12" y="79"/>
                        </a:lnTo>
                        <a:lnTo>
                          <a:pt x="12" y="82"/>
                        </a:lnTo>
                        <a:lnTo>
                          <a:pt x="13" y="86"/>
                        </a:lnTo>
                        <a:lnTo>
                          <a:pt x="15" y="88"/>
                        </a:lnTo>
                        <a:lnTo>
                          <a:pt x="17" y="91"/>
                        </a:lnTo>
                        <a:lnTo>
                          <a:pt x="19" y="93"/>
                        </a:lnTo>
                        <a:lnTo>
                          <a:pt x="23" y="96"/>
                        </a:lnTo>
                        <a:lnTo>
                          <a:pt x="26" y="98"/>
                        </a:lnTo>
                        <a:lnTo>
                          <a:pt x="31" y="100"/>
                        </a:lnTo>
                        <a:lnTo>
                          <a:pt x="36" y="101"/>
                        </a:lnTo>
                        <a:lnTo>
                          <a:pt x="43" y="103"/>
                        </a:lnTo>
                        <a:lnTo>
                          <a:pt x="50" y="105"/>
                        </a:lnTo>
                        <a:lnTo>
                          <a:pt x="58" y="106"/>
                        </a:lnTo>
                        <a:lnTo>
                          <a:pt x="66" y="107"/>
                        </a:lnTo>
                        <a:lnTo>
                          <a:pt x="76" y="107"/>
                        </a:lnTo>
                        <a:lnTo>
                          <a:pt x="86" y="108"/>
                        </a:lnTo>
                        <a:lnTo>
                          <a:pt x="97" y="108"/>
                        </a:lnTo>
                        <a:lnTo>
                          <a:pt x="108" y="108"/>
                        </a:lnTo>
                        <a:lnTo>
                          <a:pt x="119" y="107"/>
                        </a:lnTo>
                        <a:lnTo>
                          <a:pt x="129" y="107"/>
                        </a:lnTo>
                        <a:lnTo>
                          <a:pt x="137" y="106"/>
                        </a:lnTo>
                        <a:lnTo>
                          <a:pt x="145" y="105"/>
                        </a:lnTo>
                        <a:lnTo>
                          <a:pt x="152" y="103"/>
                        </a:lnTo>
                        <a:lnTo>
                          <a:pt x="158" y="101"/>
                        </a:lnTo>
                        <a:lnTo>
                          <a:pt x="163" y="100"/>
                        </a:lnTo>
                        <a:lnTo>
                          <a:pt x="168" y="98"/>
                        </a:lnTo>
                        <a:lnTo>
                          <a:pt x="172" y="96"/>
                        </a:lnTo>
                        <a:lnTo>
                          <a:pt x="175" y="93"/>
                        </a:lnTo>
                        <a:lnTo>
                          <a:pt x="178" y="91"/>
                        </a:lnTo>
                        <a:lnTo>
                          <a:pt x="180" y="88"/>
                        </a:lnTo>
                        <a:lnTo>
                          <a:pt x="182" y="86"/>
                        </a:lnTo>
                        <a:lnTo>
                          <a:pt x="183" y="82"/>
                        </a:lnTo>
                        <a:lnTo>
                          <a:pt x="183" y="79"/>
                        </a:lnTo>
                        <a:lnTo>
                          <a:pt x="183" y="53"/>
                        </a:lnTo>
                        <a:lnTo>
                          <a:pt x="183" y="24"/>
                        </a:lnTo>
                        <a:lnTo>
                          <a:pt x="186" y="22"/>
                        </a:lnTo>
                        <a:lnTo>
                          <a:pt x="190" y="20"/>
                        </a:lnTo>
                        <a:lnTo>
                          <a:pt x="193" y="17"/>
                        </a:lnTo>
                        <a:lnTo>
                          <a:pt x="194" y="15"/>
                        </a:lnTo>
                        <a:lnTo>
                          <a:pt x="194" y="12"/>
                        </a:lnTo>
                        <a:lnTo>
                          <a:pt x="194" y="10"/>
                        </a:lnTo>
                        <a:lnTo>
                          <a:pt x="193" y="7"/>
                        </a:lnTo>
                        <a:lnTo>
                          <a:pt x="191" y="5"/>
                        </a:lnTo>
                        <a:lnTo>
                          <a:pt x="187" y="3"/>
                        </a:lnTo>
                        <a:lnTo>
                          <a:pt x="183" y="1"/>
                        </a:lnTo>
                        <a:lnTo>
                          <a:pt x="177" y="0"/>
                        </a:lnTo>
                        <a:lnTo>
                          <a:pt x="172" y="0"/>
                        </a:lnTo>
                        <a:lnTo>
                          <a:pt x="166" y="1"/>
                        </a:lnTo>
                        <a:lnTo>
                          <a:pt x="162" y="3"/>
                        </a:lnTo>
                        <a:lnTo>
                          <a:pt x="157" y="5"/>
                        </a:lnTo>
                        <a:lnTo>
                          <a:pt x="153" y="8"/>
                        </a:lnTo>
                        <a:lnTo>
                          <a:pt x="150" y="7"/>
                        </a:lnTo>
                        <a:lnTo>
                          <a:pt x="146" y="5"/>
                        </a:lnTo>
                        <a:lnTo>
                          <a:pt x="140" y="4"/>
                        </a:lnTo>
                        <a:lnTo>
                          <a:pt x="134" y="2"/>
                        </a:lnTo>
                        <a:lnTo>
                          <a:pt x="127" y="1"/>
                        </a:lnTo>
                        <a:lnTo>
                          <a:pt x="119" y="0"/>
                        </a:lnTo>
                        <a:lnTo>
                          <a:pt x="109" y="0"/>
                        </a:lnTo>
                        <a:lnTo>
                          <a:pt x="99" y="0"/>
                        </a:lnTo>
                        <a:close/>
                      </a:path>
                    </a:pathLst>
                  </a:custGeom>
                  <a:grpFill/>
                  <a:ln w="6350" cap="rnd">
                    <a:solidFill>
                      <a:srgbClr val="000000">
                        <a:lumMod val="50000"/>
                        <a:lumOff val="50000"/>
                      </a:srgbClr>
                    </a:solidFill>
                    <a:prstDash val="solid"/>
                    <a:round/>
                    <a:headEnd/>
                    <a:tailEnd/>
                  </a:ln>
                </p:spPr>
                <p:txBody>
                  <a:bodyPr/>
                  <a:lstStyle/>
                  <a:p>
                    <a:pPr>
                      <a:spcBef>
                        <a:spcPct val="0"/>
                      </a:spcBef>
                      <a:defRPr/>
                    </a:pPr>
                    <a:endParaRPr lang="ja-JP" altLang="en-US" sz="1788" kern="0">
                      <a:solidFill>
                        <a:srgbClr val="000000"/>
                      </a:solidFill>
                      <a:latin typeface="游ゴシック" panose="020B0400000000000000" pitchFamily="50" charset="-128"/>
                      <a:ea typeface="游ゴシック" panose="020B0400000000000000" pitchFamily="50" charset="-128"/>
                    </a:endParaRPr>
                  </a:p>
                </p:txBody>
              </p:sp>
              <p:sp>
                <p:nvSpPr>
                  <p:cNvPr id="187" name="Freeform 369"/>
                  <p:cNvSpPr>
                    <a:spLocks/>
                  </p:cNvSpPr>
                  <p:nvPr/>
                </p:nvSpPr>
                <p:spPr bwMode="auto">
                  <a:xfrm>
                    <a:off x="624" y="3666"/>
                    <a:ext cx="112" cy="79"/>
                  </a:xfrm>
                  <a:custGeom>
                    <a:avLst/>
                    <a:gdLst>
                      <a:gd name="T0" fmla="*/ 0 w 112"/>
                      <a:gd name="T1" fmla="*/ 0 h 79"/>
                      <a:gd name="T2" fmla="*/ 0 w 112"/>
                      <a:gd name="T3" fmla="*/ 3 h 79"/>
                      <a:gd name="T4" fmla="*/ 0 w 112"/>
                      <a:gd name="T5" fmla="*/ 10 h 79"/>
                      <a:gd name="T6" fmla="*/ 0 w 112"/>
                      <a:gd name="T7" fmla="*/ 18 h 79"/>
                      <a:gd name="T8" fmla="*/ 0 w 112"/>
                      <a:gd name="T9" fmla="*/ 29 h 79"/>
                      <a:gd name="T10" fmla="*/ 0 w 112"/>
                      <a:gd name="T11" fmla="*/ 40 h 79"/>
                      <a:gd name="T12" fmla="*/ 0 w 112"/>
                      <a:gd name="T13" fmla="*/ 51 h 79"/>
                      <a:gd name="T14" fmla="*/ 0 w 112"/>
                      <a:gd name="T15" fmla="*/ 59 h 79"/>
                      <a:gd name="T16" fmla="*/ 0 w 112"/>
                      <a:gd name="T17" fmla="*/ 65 h 79"/>
                      <a:gd name="T18" fmla="*/ 1 w 112"/>
                      <a:gd name="T19" fmla="*/ 66 h 79"/>
                      <a:gd name="T20" fmla="*/ 2 w 112"/>
                      <a:gd name="T21" fmla="*/ 68 h 79"/>
                      <a:gd name="T22" fmla="*/ 3 w 112"/>
                      <a:gd name="T23" fmla="*/ 69 h 79"/>
                      <a:gd name="T24" fmla="*/ 5 w 112"/>
                      <a:gd name="T25" fmla="*/ 71 h 79"/>
                      <a:gd name="T26" fmla="*/ 12 w 112"/>
                      <a:gd name="T27" fmla="*/ 73 h 79"/>
                      <a:gd name="T28" fmla="*/ 20 w 112"/>
                      <a:gd name="T29" fmla="*/ 75 h 79"/>
                      <a:gd name="T30" fmla="*/ 28 w 112"/>
                      <a:gd name="T31" fmla="*/ 77 h 79"/>
                      <a:gd name="T32" fmla="*/ 38 w 112"/>
                      <a:gd name="T33" fmla="*/ 78 h 79"/>
                      <a:gd name="T34" fmla="*/ 47 w 112"/>
                      <a:gd name="T35" fmla="*/ 79 h 79"/>
                      <a:gd name="T36" fmla="*/ 56 w 112"/>
                      <a:gd name="T37" fmla="*/ 79 h 79"/>
                      <a:gd name="T38" fmla="*/ 65 w 112"/>
                      <a:gd name="T39" fmla="*/ 79 h 79"/>
                      <a:gd name="T40" fmla="*/ 74 w 112"/>
                      <a:gd name="T41" fmla="*/ 78 h 79"/>
                      <a:gd name="T42" fmla="*/ 84 w 112"/>
                      <a:gd name="T43" fmla="*/ 77 h 79"/>
                      <a:gd name="T44" fmla="*/ 93 w 112"/>
                      <a:gd name="T45" fmla="*/ 75 h 79"/>
                      <a:gd name="T46" fmla="*/ 100 w 112"/>
                      <a:gd name="T47" fmla="*/ 73 h 79"/>
                      <a:gd name="T48" fmla="*/ 106 w 112"/>
                      <a:gd name="T49" fmla="*/ 71 h 79"/>
                      <a:gd name="T50" fmla="*/ 109 w 112"/>
                      <a:gd name="T51" fmla="*/ 69 h 79"/>
                      <a:gd name="T52" fmla="*/ 111 w 112"/>
                      <a:gd name="T53" fmla="*/ 68 h 79"/>
                      <a:gd name="T54" fmla="*/ 112 w 112"/>
                      <a:gd name="T55" fmla="*/ 66 h 79"/>
                      <a:gd name="T56" fmla="*/ 112 w 112"/>
                      <a:gd name="T57" fmla="*/ 65 h 79"/>
                      <a:gd name="T58" fmla="*/ 112 w 112"/>
                      <a:gd name="T59" fmla="*/ 59 h 79"/>
                      <a:gd name="T60" fmla="*/ 112 w 112"/>
                      <a:gd name="T61" fmla="*/ 51 h 79"/>
                      <a:gd name="T62" fmla="*/ 112 w 112"/>
                      <a:gd name="T63" fmla="*/ 40 h 79"/>
                      <a:gd name="T64" fmla="*/ 112 w 112"/>
                      <a:gd name="T65" fmla="*/ 29 h 79"/>
                      <a:gd name="T66" fmla="*/ 112 w 112"/>
                      <a:gd name="T67" fmla="*/ 18 h 79"/>
                      <a:gd name="T68" fmla="*/ 112 w 112"/>
                      <a:gd name="T69" fmla="*/ 10 h 79"/>
                      <a:gd name="T70" fmla="*/ 112 w 112"/>
                      <a:gd name="T71" fmla="*/ 3 h 79"/>
                      <a:gd name="T72" fmla="*/ 112 w 112"/>
                      <a:gd name="T73" fmla="*/ 0 h 79"/>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112"/>
                      <a:gd name="T112" fmla="*/ 0 h 79"/>
                      <a:gd name="T113" fmla="*/ 112 w 112"/>
                      <a:gd name="T114" fmla="*/ 79 h 79"/>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112" h="79">
                        <a:moveTo>
                          <a:pt x="0" y="0"/>
                        </a:moveTo>
                        <a:lnTo>
                          <a:pt x="0" y="3"/>
                        </a:lnTo>
                        <a:lnTo>
                          <a:pt x="0" y="10"/>
                        </a:lnTo>
                        <a:lnTo>
                          <a:pt x="0" y="18"/>
                        </a:lnTo>
                        <a:lnTo>
                          <a:pt x="0" y="29"/>
                        </a:lnTo>
                        <a:lnTo>
                          <a:pt x="0" y="40"/>
                        </a:lnTo>
                        <a:lnTo>
                          <a:pt x="0" y="51"/>
                        </a:lnTo>
                        <a:lnTo>
                          <a:pt x="0" y="59"/>
                        </a:lnTo>
                        <a:lnTo>
                          <a:pt x="0" y="65"/>
                        </a:lnTo>
                        <a:lnTo>
                          <a:pt x="1" y="66"/>
                        </a:lnTo>
                        <a:lnTo>
                          <a:pt x="2" y="68"/>
                        </a:lnTo>
                        <a:lnTo>
                          <a:pt x="3" y="69"/>
                        </a:lnTo>
                        <a:lnTo>
                          <a:pt x="5" y="71"/>
                        </a:lnTo>
                        <a:lnTo>
                          <a:pt x="12" y="73"/>
                        </a:lnTo>
                        <a:lnTo>
                          <a:pt x="20" y="75"/>
                        </a:lnTo>
                        <a:lnTo>
                          <a:pt x="28" y="77"/>
                        </a:lnTo>
                        <a:lnTo>
                          <a:pt x="38" y="78"/>
                        </a:lnTo>
                        <a:lnTo>
                          <a:pt x="47" y="79"/>
                        </a:lnTo>
                        <a:lnTo>
                          <a:pt x="56" y="79"/>
                        </a:lnTo>
                        <a:lnTo>
                          <a:pt x="65" y="79"/>
                        </a:lnTo>
                        <a:lnTo>
                          <a:pt x="74" y="78"/>
                        </a:lnTo>
                        <a:lnTo>
                          <a:pt x="84" y="77"/>
                        </a:lnTo>
                        <a:lnTo>
                          <a:pt x="93" y="75"/>
                        </a:lnTo>
                        <a:lnTo>
                          <a:pt x="100" y="73"/>
                        </a:lnTo>
                        <a:lnTo>
                          <a:pt x="106" y="71"/>
                        </a:lnTo>
                        <a:lnTo>
                          <a:pt x="109" y="69"/>
                        </a:lnTo>
                        <a:lnTo>
                          <a:pt x="111" y="68"/>
                        </a:lnTo>
                        <a:lnTo>
                          <a:pt x="112" y="66"/>
                        </a:lnTo>
                        <a:lnTo>
                          <a:pt x="112" y="65"/>
                        </a:lnTo>
                        <a:lnTo>
                          <a:pt x="112" y="59"/>
                        </a:lnTo>
                        <a:lnTo>
                          <a:pt x="112" y="51"/>
                        </a:lnTo>
                        <a:lnTo>
                          <a:pt x="112" y="40"/>
                        </a:lnTo>
                        <a:lnTo>
                          <a:pt x="112" y="29"/>
                        </a:lnTo>
                        <a:lnTo>
                          <a:pt x="112" y="18"/>
                        </a:lnTo>
                        <a:lnTo>
                          <a:pt x="112" y="10"/>
                        </a:lnTo>
                        <a:lnTo>
                          <a:pt x="112" y="3"/>
                        </a:lnTo>
                        <a:lnTo>
                          <a:pt x="112" y="0"/>
                        </a:lnTo>
                      </a:path>
                    </a:pathLst>
                  </a:custGeom>
                  <a:grpFill/>
                  <a:ln w="6350" cap="rnd">
                    <a:solidFill>
                      <a:srgbClr val="333399"/>
                    </a:solidFill>
                    <a:prstDash val="solid"/>
                    <a:round/>
                    <a:headEnd/>
                    <a:tailEnd/>
                  </a:ln>
                </p:spPr>
                <p:txBody>
                  <a:bodyPr/>
                  <a:lstStyle/>
                  <a:p>
                    <a:pPr>
                      <a:spcBef>
                        <a:spcPct val="0"/>
                      </a:spcBef>
                      <a:defRPr/>
                    </a:pPr>
                    <a:endParaRPr lang="ja-JP" altLang="en-US" sz="1788" kern="0">
                      <a:solidFill>
                        <a:srgbClr val="000000"/>
                      </a:solidFill>
                      <a:latin typeface="游ゴシック" panose="020B0400000000000000" pitchFamily="50" charset="-128"/>
                      <a:ea typeface="游ゴシック" panose="020B0400000000000000" pitchFamily="50" charset="-128"/>
                    </a:endParaRPr>
                  </a:p>
                </p:txBody>
              </p:sp>
            </p:grpSp>
          </p:grpSp>
          <p:grpSp>
            <p:nvGrpSpPr>
              <p:cNvPr id="175" name="グループ化 153"/>
              <p:cNvGrpSpPr>
                <a:grpSpLocks noChangeAspect="1"/>
              </p:cNvGrpSpPr>
              <p:nvPr/>
            </p:nvGrpSpPr>
            <p:grpSpPr bwMode="auto">
              <a:xfrm>
                <a:off x="1941640" y="5280222"/>
                <a:ext cx="312397" cy="189130"/>
                <a:chOff x="3463157" y="4553762"/>
                <a:chExt cx="355066" cy="214955"/>
              </a:xfrm>
            </p:grpSpPr>
            <p:sp>
              <p:nvSpPr>
                <p:cNvPr id="178" name="Freeform 364"/>
                <p:cNvSpPr>
                  <a:spLocks/>
                </p:cNvSpPr>
                <p:nvPr/>
              </p:nvSpPr>
              <p:spPr bwMode="auto">
                <a:xfrm>
                  <a:off x="3510808" y="4596454"/>
                  <a:ext cx="307256" cy="172263"/>
                </a:xfrm>
                <a:custGeom>
                  <a:avLst/>
                  <a:gdLst>
                    <a:gd name="T0" fmla="*/ 86 w 194"/>
                    <a:gd name="T1" fmla="*/ 0 h 109"/>
                    <a:gd name="T2" fmla="*/ 69 w 194"/>
                    <a:gd name="T3" fmla="*/ 1 h 109"/>
                    <a:gd name="T4" fmla="*/ 54 w 194"/>
                    <a:gd name="T5" fmla="*/ 5 h 109"/>
                    <a:gd name="T6" fmla="*/ 45 w 194"/>
                    <a:gd name="T7" fmla="*/ 7 h 109"/>
                    <a:gd name="T8" fmla="*/ 37 w 194"/>
                    <a:gd name="T9" fmla="*/ 6 h 109"/>
                    <a:gd name="T10" fmla="*/ 28 w 194"/>
                    <a:gd name="T11" fmla="*/ 1 h 109"/>
                    <a:gd name="T12" fmla="*/ 17 w 194"/>
                    <a:gd name="T13" fmla="*/ 1 h 109"/>
                    <a:gd name="T14" fmla="*/ 8 w 194"/>
                    <a:gd name="T15" fmla="*/ 3 h 109"/>
                    <a:gd name="T16" fmla="*/ 2 w 194"/>
                    <a:gd name="T17" fmla="*/ 7 h 109"/>
                    <a:gd name="T18" fmla="*/ 0 w 194"/>
                    <a:gd name="T19" fmla="*/ 13 h 109"/>
                    <a:gd name="T20" fmla="*/ 2 w 194"/>
                    <a:gd name="T21" fmla="*/ 18 h 109"/>
                    <a:gd name="T22" fmla="*/ 8 w 194"/>
                    <a:gd name="T23" fmla="*/ 23 h 109"/>
                    <a:gd name="T24" fmla="*/ 12 w 194"/>
                    <a:gd name="T25" fmla="*/ 55 h 109"/>
                    <a:gd name="T26" fmla="*/ 12 w 194"/>
                    <a:gd name="T27" fmla="*/ 83 h 109"/>
                    <a:gd name="T28" fmla="*/ 15 w 194"/>
                    <a:gd name="T29" fmla="*/ 88 h 109"/>
                    <a:gd name="T30" fmla="*/ 19 w 194"/>
                    <a:gd name="T31" fmla="*/ 94 h 109"/>
                    <a:gd name="T32" fmla="*/ 26 w 194"/>
                    <a:gd name="T33" fmla="*/ 98 h 109"/>
                    <a:gd name="T34" fmla="*/ 36 w 194"/>
                    <a:gd name="T35" fmla="*/ 102 h 109"/>
                    <a:gd name="T36" fmla="*/ 50 w 194"/>
                    <a:gd name="T37" fmla="*/ 106 h 109"/>
                    <a:gd name="T38" fmla="*/ 66 w 194"/>
                    <a:gd name="T39" fmla="*/ 108 h 109"/>
                    <a:gd name="T40" fmla="*/ 86 w 194"/>
                    <a:gd name="T41" fmla="*/ 109 h 109"/>
                    <a:gd name="T42" fmla="*/ 108 w 194"/>
                    <a:gd name="T43" fmla="*/ 109 h 109"/>
                    <a:gd name="T44" fmla="*/ 128 w 194"/>
                    <a:gd name="T45" fmla="*/ 108 h 109"/>
                    <a:gd name="T46" fmla="*/ 144 w 194"/>
                    <a:gd name="T47" fmla="*/ 106 h 109"/>
                    <a:gd name="T48" fmla="*/ 158 w 194"/>
                    <a:gd name="T49" fmla="*/ 102 h 109"/>
                    <a:gd name="T50" fmla="*/ 168 w 194"/>
                    <a:gd name="T51" fmla="*/ 98 h 109"/>
                    <a:gd name="T52" fmla="*/ 175 w 194"/>
                    <a:gd name="T53" fmla="*/ 94 h 109"/>
                    <a:gd name="T54" fmla="*/ 180 w 194"/>
                    <a:gd name="T55" fmla="*/ 88 h 109"/>
                    <a:gd name="T56" fmla="*/ 183 w 194"/>
                    <a:gd name="T57" fmla="*/ 83 h 109"/>
                    <a:gd name="T58" fmla="*/ 183 w 194"/>
                    <a:gd name="T59" fmla="*/ 54 h 109"/>
                    <a:gd name="T60" fmla="*/ 186 w 194"/>
                    <a:gd name="T61" fmla="*/ 23 h 109"/>
                    <a:gd name="T62" fmla="*/ 192 w 194"/>
                    <a:gd name="T63" fmla="*/ 18 h 109"/>
                    <a:gd name="T64" fmla="*/ 194 w 194"/>
                    <a:gd name="T65" fmla="*/ 13 h 109"/>
                    <a:gd name="T66" fmla="*/ 192 w 194"/>
                    <a:gd name="T67" fmla="*/ 7 h 109"/>
                    <a:gd name="T68" fmla="*/ 187 w 194"/>
                    <a:gd name="T69" fmla="*/ 3 h 109"/>
                    <a:gd name="T70" fmla="*/ 177 w 194"/>
                    <a:gd name="T71" fmla="*/ 1 h 109"/>
                    <a:gd name="T72" fmla="*/ 166 w 194"/>
                    <a:gd name="T73" fmla="*/ 1 h 109"/>
                    <a:gd name="T74" fmla="*/ 157 w 194"/>
                    <a:gd name="T75" fmla="*/ 6 h 109"/>
                    <a:gd name="T76" fmla="*/ 150 w 194"/>
                    <a:gd name="T77" fmla="*/ 7 h 109"/>
                    <a:gd name="T78" fmla="*/ 140 w 194"/>
                    <a:gd name="T79" fmla="*/ 5 h 109"/>
                    <a:gd name="T80" fmla="*/ 126 w 194"/>
                    <a:gd name="T81" fmla="*/ 1 h 109"/>
                    <a:gd name="T82" fmla="*/ 109 w 194"/>
                    <a:gd name="T83" fmla="*/ 0 h 109"/>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194"/>
                    <a:gd name="T127" fmla="*/ 0 h 109"/>
                    <a:gd name="T128" fmla="*/ 194 w 194"/>
                    <a:gd name="T129" fmla="*/ 109 h 109"/>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194" h="109">
                      <a:moveTo>
                        <a:pt x="98" y="0"/>
                      </a:moveTo>
                      <a:lnTo>
                        <a:pt x="86" y="0"/>
                      </a:lnTo>
                      <a:lnTo>
                        <a:pt x="77" y="1"/>
                      </a:lnTo>
                      <a:lnTo>
                        <a:pt x="69" y="1"/>
                      </a:lnTo>
                      <a:lnTo>
                        <a:pt x="62" y="3"/>
                      </a:lnTo>
                      <a:lnTo>
                        <a:pt x="54" y="5"/>
                      </a:lnTo>
                      <a:lnTo>
                        <a:pt x="49" y="6"/>
                      </a:lnTo>
                      <a:lnTo>
                        <a:pt x="45" y="7"/>
                      </a:lnTo>
                      <a:lnTo>
                        <a:pt x="42" y="9"/>
                      </a:lnTo>
                      <a:lnTo>
                        <a:pt x="37" y="6"/>
                      </a:lnTo>
                      <a:lnTo>
                        <a:pt x="32" y="3"/>
                      </a:lnTo>
                      <a:lnTo>
                        <a:pt x="28" y="1"/>
                      </a:lnTo>
                      <a:lnTo>
                        <a:pt x="22" y="1"/>
                      </a:lnTo>
                      <a:lnTo>
                        <a:pt x="17" y="1"/>
                      </a:lnTo>
                      <a:lnTo>
                        <a:pt x="12" y="1"/>
                      </a:lnTo>
                      <a:lnTo>
                        <a:pt x="8" y="3"/>
                      </a:lnTo>
                      <a:lnTo>
                        <a:pt x="4" y="5"/>
                      </a:lnTo>
                      <a:lnTo>
                        <a:pt x="2" y="7"/>
                      </a:lnTo>
                      <a:lnTo>
                        <a:pt x="0" y="10"/>
                      </a:lnTo>
                      <a:lnTo>
                        <a:pt x="0" y="13"/>
                      </a:lnTo>
                      <a:lnTo>
                        <a:pt x="0" y="15"/>
                      </a:lnTo>
                      <a:lnTo>
                        <a:pt x="2" y="18"/>
                      </a:lnTo>
                      <a:lnTo>
                        <a:pt x="5" y="21"/>
                      </a:lnTo>
                      <a:lnTo>
                        <a:pt x="8" y="23"/>
                      </a:lnTo>
                      <a:lnTo>
                        <a:pt x="12" y="25"/>
                      </a:lnTo>
                      <a:lnTo>
                        <a:pt x="12" y="55"/>
                      </a:lnTo>
                      <a:lnTo>
                        <a:pt x="12" y="80"/>
                      </a:lnTo>
                      <a:lnTo>
                        <a:pt x="12" y="83"/>
                      </a:lnTo>
                      <a:lnTo>
                        <a:pt x="13" y="86"/>
                      </a:lnTo>
                      <a:lnTo>
                        <a:pt x="15" y="88"/>
                      </a:lnTo>
                      <a:lnTo>
                        <a:pt x="16" y="91"/>
                      </a:lnTo>
                      <a:lnTo>
                        <a:pt x="19" y="94"/>
                      </a:lnTo>
                      <a:lnTo>
                        <a:pt x="22" y="96"/>
                      </a:lnTo>
                      <a:lnTo>
                        <a:pt x="26" y="98"/>
                      </a:lnTo>
                      <a:lnTo>
                        <a:pt x="31" y="101"/>
                      </a:lnTo>
                      <a:lnTo>
                        <a:pt x="36" y="102"/>
                      </a:lnTo>
                      <a:lnTo>
                        <a:pt x="43" y="104"/>
                      </a:lnTo>
                      <a:lnTo>
                        <a:pt x="50" y="106"/>
                      </a:lnTo>
                      <a:lnTo>
                        <a:pt x="58" y="107"/>
                      </a:lnTo>
                      <a:lnTo>
                        <a:pt x="66" y="108"/>
                      </a:lnTo>
                      <a:lnTo>
                        <a:pt x="76" y="108"/>
                      </a:lnTo>
                      <a:lnTo>
                        <a:pt x="86" y="109"/>
                      </a:lnTo>
                      <a:lnTo>
                        <a:pt x="97" y="109"/>
                      </a:lnTo>
                      <a:lnTo>
                        <a:pt x="108" y="109"/>
                      </a:lnTo>
                      <a:lnTo>
                        <a:pt x="118" y="108"/>
                      </a:lnTo>
                      <a:lnTo>
                        <a:pt x="128" y="108"/>
                      </a:lnTo>
                      <a:lnTo>
                        <a:pt x="136" y="107"/>
                      </a:lnTo>
                      <a:lnTo>
                        <a:pt x="144" y="106"/>
                      </a:lnTo>
                      <a:lnTo>
                        <a:pt x="151" y="104"/>
                      </a:lnTo>
                      <a:lnTo>
                        <a:pt x="158" y="102"/>
                      </a:lnTo>
                      <a:lnTo>
                        <a:pt x="163" y="101"/>
                      </a:lnTo>
                      <a:lnTo>
                        <a:pt x="168" y="98"/>
                      </a:lnTo>
                      <a:lnTo>
                        <a:pt x="171" y="96"/>
                      </a:lnTo>
                      <a:lnTo>
                        <a:pt x="175" y="94"/>
                      </a:lnTo>
                      <a:lnTo>
                        <a:pt x="178" y="91"/>
                      </a:lnTo>
                      <a:lnTo>
                        <a:pt x="180" y="88"/>
                      </a:lnTo>
                      <a:lnTo>
                        <a:pt x="182" y="86"/>
                      </a:lnTo>
                      <a:lnTo>
                        <a:pt x="183" y="83"/>
                      </a:lnTo>
                      <a:lnTo>
                        <a:pt x="183" y="80"/>
                      </a:lnTo>
                      <a:lnTo>
                        <a:pt x="183" y="54"/>
                      </a:lnTo>
                      <a:lnTo>
                        <a:pt x="183" y="25"/>
                      </a:lnTo>
                      <a:lnTo>
                        <a:pt x="186" y="23"/>
                      </a:lnTo>
                      <a:lnTo>
                        <a:pt x="190" y="21"/>
                      </a:lnTo>
                      <a:lnTo>
                        <a:pt x="192" y="18"/>
                      </a:lnTo>
                      <a:lnTo>
                        <a:pt x="194" y="15"/>
                      </a:lnTo>
                      <a:lnTo>
                        <a:pt x="194" y="13"/>
                      </a:lnTo>
                      <a:lnTo>
                        <a:pt x="194" y="10"/>
                      </a:lnTo>
                      <a:lnTo>
                        <a:pt x="192" y="7"/>
                      </a:lnTo>
                      <a:lnTo>
                        <a:pt x="190" y="5"/>
                      </a:lnTo>
                      <a:lnTo>
                        <a:pt x="187" y="3"/>
                      </a:lnTo>
                      <a:lnTo>
                        <a:pt x="183" y="1"/>
                      </a:lnTo>
                      <a:lnTo>
                        <a:pt x="177" y="1"/>
                      </a:lnTo>
                      <a:lnTo>
                        <a:pt x="171" y="1"/>
                      </a:lnTo>
                      <a:lnTo>
                        <a:pt x="166" y="1"/>
                      </a:lnTo>
                      <a:lnTo>
                        <a:pt x="162" y="3"/>
                      </a:lnTo>
                      <a:lnTo>
                        <a:pt x="157" y="6"/>
                      </a:lnTo>
                      <a:lnTo>
                        <a:pt x="152" y="9"/>
                      </a:lnTo>
                      <a:lnTo>
                        <a:pt x="150" y="7"/>
                      </a:lnTo>
                      <a:lnTo>
                        <a:pt x="145" y="6"/>
                      </a:lnTo>
                      <a:lnTo>
                        <a:pt x="140" y="5"/>
                      </a:lnTo>
                      <a:lnTo>
                        <a:pt x="133" y="3"/>
                      </a:lnTo>
                      <a:lnTo>
                        <a:pt x="126" y="1"/>
                      </a:lnTo>
                      <a:lnTo>
                        <a:pt x="118" y="1"/>
                      </a:lnTo>
                      <a:lnTo>
                        <a:pt x="109" y="0"/>
                      </a:lnTo>
                      <a:lnTo>
                        <a:pt x="98" y="0"/>
                      </a:lnTo>
                      <a:close/>
                    </a:path>
                  </a:pathLst>
                </a:custGeom>
                <a:solidFill>
                  <a:srgbClr val="FFFFFF">
                    <a:lumMod val="75000"/>
                  </a:srgbClr>
                </a:solidFill>
                <a:ln>
                  <a:noFill/>
                </a:ln>
              </p:spPr>
              <p:txBody>
                <a:bodyPr/>
                <a:lstStyle/>
                <a:p>
                  <a:pPr>
                    <a:spcBef>
                      <a:spcPct val="0"/>
                    </a:spcBef>
                    <a:defRPr/>
                  </a:pPr>
                  <a:endParaRPr lang="ja-JP" altLang="en-US" sz="1788" kern="0">
                    <a:solidFill>
                      <a:srgbClr val="000000"/>
                    </a:solidFill>
                    <a:latin typeface="游ゴシック" panose="020B0400000000000000" pitchFamily="50" charset="-128"/>
                    <a:ea typeface="游ゴシック" panose="020B0400000000000000" pitchFamily="50" charset="-128"/>
                  </a:endParaRPr>
                </a:p>
              </p:txBody>
            </p:sp>
            <p:grpSp>
              <p:nvGrpSpPr>
                <p:cNvPr id="179" name="Group 363"/>
                <p:cNvGrpSpPr>
                  <a:grpSpLocks/>
                </p:cNvGrpSpPr>
                <p:nvPr/>
              </p:nvGrpSpPr>
              <p:grpSpPr bwMode="auto">
                <a:xfrm>
                  <a:off x="3463157" y="4553762"/>
                  <a:ext cx="307975" cy="171450"/>
                  <a:chOff x="583" y="3658"/>
                  <a:chExt cx="194" cy="108"/>
                </a:xfrm>
                <a:solidFill>
                  <a:srgbClr val="BBE0E3">
                    <a:lumMod val="20000"/>
                    <a:lumOff val="80000"/>
                  </a:srgbClr>
                </a:solidFill>
              </p:grpSpPr>
              <p:sp>
                <p:nvSpPr>
                  <p:cNvPr id="180" name="Freeform 366"/>
                  <p:cNvSpPr>
                    <a:spLocks/>
                  </p:cNvSpPr>
                  <p:nvPr/>
                </p:nvSpPr>
                <p:spPr bwMode="auto">
                  <a:xfrm>
                    <a:off x="583" y="3658"/>
                    <a:ext cx="194" cy="108"/>
                  </a:xfrm>
                  <a:custGeom>
                    <a:avLst/>
                    <a:gdLst>
                      <a:gd name="T0" fmla="*/ 87 w 194"/>
                      <a:gd name="T1" fmla="*/ 0 h 108"/>
                      <a:gd name="T2" fmla="*/ 69 w 194"/>
                      <a:gd name="T3" fmla="*/ 1 h 108"/>
                      <a:gd name="T4" fmla="*/ 54 w 194"/>
                      <a:gd name="T5" fmla="*/ 4 h 108"/>
                      <a:gd name="T6" fmla="*/ 45 w 194"/>
                      <a:gd name="T7" fmla="*/ 7 h 108"/>
                      <a:gd name="T8" fmla="*/ 38 w 194"/>
                      <a:gd name="T9" fmla="*/ 5 h 108"/>
                      <a:gd name="T10" fmla="*/ 28 w 194"/>
                      <a:gd name="T11" fmla="*/ 1 h 108"/>
                      <a:gd name="T12" fmla="*/ 18 w 194"/>
                      <a:gd name="T13" fmla="*/ 0 h 108"/>
                      <a:gd name="T14" fmla="*/ 9 w 194"/>
                      <a:gd name="T15" fmla="*/ 3 h 108"/>
                      <a:gd name="T16" fmla="*/ 2 w 194"/>
                      <a:gd name="T17" fmla="*/ 7 h 108"/>
                      <a:gd name="T18" fmla="*/ 0 w 194"/>
                      <a:gd name="T19" fmla="*/ 12 h 108"/>
                      <a:gd name="T20" fmla="*/ 2 w 194"/>
                      <a:gd name="T21" fmla="*/ 17 h 108"/>
                      <a:gd name="T22" fmla="*/ 9 w 194"/>
                      <a:gd name="T23" fmla="*/ 22 h 108"/>
                      <a:gd name="T24" fmla="*/ 12 w 194"/>
                      <a:gd name="T25" fmla="*/ 55 h 108"/>
                      <a:gd name="T26" fmla="*/ 12 w 194"/>
                      <a:gd name="T27" fmla="*/ 82 h 108"/>
                      <a:gd name="T28" fmla="*/ 15 w 194"/>
                      <a:gd name="T29" fmla="*/ 88 h 108"/>
                      <a:gd name="T30" fmla="*/ 19 w 194"/>
                      <a:gd name="T31" fmla="*/ 93 h 108"/>
                      <a:gd name="T32" fmla="*/ 26 w 194"/>
                      <a:gd name="T33" fmla="*/ 98 h 108"/>
                      <a:gd name="T34" fmla="*/ 36 w 194"/>
                      <a:gd name="T35" fmla="*/ 101 h 108"/>
                      <a:gd name="T36" fmla="*/ 50 w 194"/>
                      <a:gd name="T37" fmla="*/ 105 h 108"/>
                      <a:gd name="T38" fmla="*/ 66 w 194"/>
                      <a:gd name="T39" fmla="*/ 107 h 108"/>
                      <a:gd name="T40" fmla="*/ 86 w 194"/>
                      <a:gd name="T41" fmla="*/ 108 h 108"/>
                      <a:gd name="T42" fmla="*/ 108 w 194"/>
                      <a:gd name="T43" fmla="*/ 108 h 108"/>
                      <a:gd name="T44" fmla="*/ 129 w 194"/>
                      <a:gd name="T45" fmla="*/ 107 h 108"/>
                      <a:gd name="T46" fmla="*/ 145 w 194"/>
                      <a:gd name="T47" fmla="*/ 105 h 108"/>
                      <a:gd name="T48" fmla="*/ 158 w 194"/>
                      <a:gd name="T49" fmla="*/ 101 h 108"/>
                      <a:gd name="T50" fmla="*/ 168 w 194"/>
                      <a:gd name="T51" fmla="*/ 98 h 108"/>
                      <a:gd name="T52" fmla="*/ 175 w 194"/>
                      <a:gd name="T53" fmla="*/ 93 h 108"/>
                      <a:gd name="T54" fmla="*/ 180 w 194"/>
                      <a:gd name="T55" fmla="*/ 88 h 108"/>
                      <a:gd name="T56" fmla="*/ 183 w 194"/>
                      <a:gd name="T57" fmla="*/ 82 h 108"/>
                      <a:gd name="T58" fmla="*/ 183 w 194"/>
                      <a:gd name="T59" fmla="*/ 53 h 108"/>
                      <a:gd name="T60" fmla="*/ 186 w 194"/>
                      <a:gd name="T61" fmla="*/ 22 h 108"/>
                      <a:gd name="T62" fmla="*/ 193 w 194"/>
                      <a:gd name="T63" fmla="*/ 17 h 108"/>
                      <a:gd name="T64" fmla="*/ 194 w 194"/>
                      <a:gd name="T65" fmla="*/ 12 h 108"/>
                      <a:gd name="T66" fmla="*/ 193 w 194"/>
                      <a:gd name="T67" fmla="*/ 7 h 108"/>
                      <a:gd name="T68" fmla="*/ 187 w 194"/>
                      <a:gd name="T69" fmla="*/ 3 h 108"/>
                      <a:gd name="T70" fmla="*/ 177 w 194"/>
                      <a:gd name="T71" fmla="*/ 0 h 108"/>
                      <a:gd name="T72" fmla="*/ 166 w 194"/>
                      <a:gd name="T73" fmla="*/ 1 h 108"/>
                      <a:gd name="T74" fmla="*/ 157 w 194"/>
                      <a:gd name="T75" fmla="*/ 5 h 108"/>
                      <a:gd name="T76" fmla="*/ 150 w 194"/>
                      <a:gd name="T77" fmla="*/ 7 h 108"/>
                      <a:gd name="T78" fmla="*/ 140 w 194"/>
                      <a:gd name="T79" fmla="*/ 4 h 108"/>
                      <a:gd name="T80" fmla="*/ 127 w 194"/>
                      <a:gd name="T81" fmla="*/ 1 h 108"/>
                      <a:gd name="T82" fmla="*/ 109 w 194"/>
                      <a:gd name="T83" fmla="*/ 0 h 108"/>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194"/>
                      <a:gd name="T127" fmla="*/ 0 h 108"/>
                      <a:gd name="T128" fmla="*/ 194 w 194"/>
                      <a:gd name="T129" fmla="*/ 108 h 108"/>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194" h="108">
                        <a:moveTo>
                          <a:pt x="99" y="0"/>
                        </a:moveTo>
                        <a:lnTo>
                          <a:pt x="87" y="0"/>
                        </a:lnTo>
                        <a:lnTo>
                          <a:pt x="78" y="0"/>
                        </a:lnTo>
                        <a:lnTo>
                          <a:pt x="69" y="1"/>
                        </a:lnTo>
                        <a:lnTo>
                          <a:pt x="62" y="2"/>
                        </a:lnTo>
                        <a:lnTo>
                          <a:pt x="54" y="4"/>
                        </a:lnTo>
                        <a:lnTo>
                          <a:pt x="49" y="5"/>
                        </a:lnTo>
                        <a:lnTo>
                          <a:pt x="45" y="7"/>
                        </a:lnTo>
                        <a:lnTo>
                          <a:pt x="42" y="8"/>
                        </a:lnTo>
                        <a:lnTo>
                          <a:pt x="38" y="5"/>
                        </a:lnTo>
                        <a:lnTo>
                          <a:pt x="33" y="3"/>
                        </a:lnTo>
                        <a:lnTo>
                          <a:pt x="28" y="1"/>
                        </a:lnTo>
                        <a:lnTo>
                          <a:pt x="23" y="0"/>
                        </a:lnTo>
                        <a:lnTo>
                          <a:pt x="18" y="0"/>
                        </a:lnTo>
                        <a:lnTo>
                          <a:pt x="12" y="1"/>
                        </a:lnTo>
                        <a:lnTo>
                          <a:pt x="9" y="3"/>
                        </a:lnTo>
                        <a:lnTo>
                          <a:pt x="4" y="5"/>
                        </a:lnTo>
                        <a:lnTo>
                          <a:pt x="2" y="7"/>
                        </a:lnTo>
                        <a:lnTo>
                          <a:pt x="0" y="10"/>
                        </a:lnTo>
                        <a:lnTo>
                          <a:pt x="0" y="12"/>
                        </a:lnTo>
                        <a:lnTo>
                          <a:pt x="0" y="15"/>
                        </a:lnTo>
                        <a:lnTo>
                          <a:pt x="2" y="17"/>
                        </a:lnTo>
                        <a:lnTo>
                          <a:pt x="5" y="20"/>
                        </a:lnTo>
                        <a:lnTo>
                          <a:pt x="9" y="22"/>
                        </a:lnTo>
                        <a:lnTo>
                          <a:pt x="12" y="24"/>
                        </a:lnTo>
                        <a:lnTo>
                          <a:pt x="12" y="55"/>
                        </a:lnTo>
                        <a:lnTo>
                          <a:pt x="12" y="79"/>
                        </a:lnTo>
                        <a:lnTo>
                          <a:pt x="12" y="82"/>
                        </a:lnTo>
                        <a:lnTo>
                          <a:pt x="13" y="86"/>
                        </a:lnTo>
                        <a:lnTo>
                          <a:pt x="15" y="88"/>
                        </a:lnTo>
                        <a:lnTo>
                          <a:pt x="17" y="91"/>
                        </a:lnTo>
                        <a:lnTo>
                          <a:pt x="19" y="93"/>
                        </a:lnTo>
                        <a:lnTo>
                          <a:pt x="23" y="96"/>
                        </a:lnTo>
                        <a:lnTo>
                          <a:pt x="26" y="98"/>
                        </a:lnTo>
                        <a:lnTo>
                          <a:pt x="31" y="100"/>
                        </a:lnTo>
                        <a:lnTo>
                          <a:pt x="36" y="101"/>
                        </a:lnTo>
                        <a:lnTo>
                          <a:pt x="43" y="103"/>
                        </a:lnTo>
                        <a:lnTo>
                          <a:pt x="50" y="105"/>
                        </a:lnTo>
                        <a:lnTo>
                          <a:pt x="58" y="106"/>
                        </a:lnTo>
                        <a:lnTo>
                          <a:pt x="66" y="107"/>
                        </a:lnTo>
                        <a:lnTo>
                          <a:pt x="76" y="107"/>
                        </a:lnTo>
                        <a:lnTo>
                          <a:pt x="86" y="108"/>
                        </a:lnTo>
                        <a:lnTo>
                          <a:pt x="97" y="108"/>
                        </a:lnTo>
                        <a:lnTo>
                          <a:pt x="108" y="108"/>
                        </a:lnTo>
                        <a:lnTo>
                          <a:pt x="119" y="107"/>
                        </a:lnTo>
                        <a:lnTo>
                          <a:pt x="129" y="107"/>
                        </a:lnTo>
                        <a:lnTo>
                          <a:pt x="137" y="106"/>
                        </a:lnTo>
                        <a:lnTo>
                          <a:pt x="145" y="105"/>
                        </a:lnTo>
                        <a:lnTo>
                          <a:pt x="152" y="103"/>
                        </a:lnTo>
                        <a:lnTo>
                          <a:pt x="158" y="101"/>
                        </a:lnTo>
                        <a:lnTo>
                          <a:pt x="163" y="100"/>
                        </a:lnTo>
                        <a:lnTo>
                          <a:pt x="168" y="98"/>
                        </a:lnTo>
                        <a:lnTo>
                          <a:pt x="172" y="96"/>
                        </a:lnTo>
                        <a:lnTo>
                          <a:pt x="175" y="93"/>
                        </a:lnTo>
                        <a:lnTo>
                          <a:pt x="178" y="91"/>
                        </a:lnTo>
                        <a:lnTo>
                          <a:pt x="180" y="88"/>
                        </a:lnTo>
                        <a:lnTo>
                          <a:pt x="182" y="86"/>
                        </a:lnTo>
                        <a:lnTo>
                          <a:pt x="183" y="82"/>
                        </a:lnTo>
                        <a:lnTo>
                          <a:pt x="183" y="79"/>
                        </a:lnTo>
                        <a:lnTo>
                          <a:pt x="183" y="53"/>
                        </a:lnTo>
                        <a:lnTo>
                          <a:pt x="183" y="24"/>
                        </a:lnTo>
                        <a:lnTo>
                          <a:pt x="186" y="22"/>
                        </a:lnTo>
                        <a:lnTo>
                          <a:pt x="190" y="20"/>
                        </a:lnTo>
                        <a:lnTo>
                          <a:pt x="193" y="17"/>
                        </a:lnTo>
                        <a:lnTo>
                          <a:pt x="194" y="15"/>
                        </a:lnTo>
                        <a:lnTo>
                          <a:pt x="194" y="12"/>
                        </a:lnTo>
                        <a:lnTo>
                          <a:pt x="194" y="10"/>
                        </a:lnTo>
                        <a:lnTo>
                          <a:pt x="193" y="7"/>
                        </a:lnTo>
                        <a:lnTo>
                          <a:pt x="191" y="5"/>
                        </a:lnTo>
                        <a:lnTo>
                          <a:pt x="187" y="3"/>
                        </a:lnTo>
                        <a:lnTo>
                          <a:pt x="183" y="1"/>
                        </a:lnTo>
                        <a:lnTo>
                          <a:pt x="177" y="0"/>
                        </a:lnTo>
                        <a:lnTo>
                          <a:pt x="172" y="0"/>
                        </a:lnTo>
                        <a:lnTo>
                          <a:pt x="166" y="1"/>
                        </a:lnTo>
                        <a:lnTo>
                          <a:pt x="162" y="3"/>
                        </a:lnTo>
                        <a:lnTo>
                          <a:pt x="157" y="5"/>
                        </a:lnTo>
                        <a:lnTo>
                          <a:pt x="153" y="8"/>
                        </a:lnTo>
                        <a:lnTo>
                          <a:pt x="150" y="7"/>
                        </a:lnTo>
                        <a:lnTo>
                          <a:pt x="146" y="5"/>
                        </a:lnTo>
                        <a:lnTo>
                          <a:pt x="140" y="4"/>
                        </a:lnTo>
                        <a:lnTo>
                          <a:pt x="134" y="2"/>
                        </a:lnTo>
                        <a:lnTo>
                          <a:pt x="127" y="1"/>
                        </a:lnTo>
                        <a:lnTo>
                          <a:pt x="119" y="0"/>
                        </a:lnTo>
                        <a:lnTo>
                          <a:pt x="109" y="0"/>
                        </a:lnTo>
                        <a:lnTo>
                          <a:pt x="99" y="0"/>
                        </a:lnTo>
                        <a:close/>
                      </a:path>
                    </a:pathLst>
                  </a:custGeom>
                  <a:grpFill/>
                  <a:ln w="9525">
                    <a:solidFill>
                      <a:srgbClr val="000000">
                        <a:lumMod val="50000"/>
                        <a:lumOff val="50000"/>
                      </a:srgbClr>
                    </a:solidFill>
                    <a:round/>
                    <a:headEnd/>
                    <a:tailEnd/>
                  </a:ln>
                </p:spPr>
                <p:txBody>
                  <a:bodyPr/>
                  <a:lstStyle/>
                  <a:p>
                    <a:pPr>
                      <a:spcBef>
                        <a:spcPct val="0"/>
                      </a:spcBef>
                      <a:defRPr/>
                    </a:pPr>
                    <a:endParaRPr lang="ja-JP" altLang="en-US" sz="1788" kern="0">
                      <a:solidFill>
                        <a:srgbClr val="000000"/>
                      </a:solidFill>
                      <a:latin typeface="游ゴシック" panose="020B0400000000000000" pitchFamily="50" charset="-128"/>
                      <a:ea typeface="游ゴシック" panose="020B0400000000000000" pitchFamily="50" charset="-128"/>
                    </a:endParaRPr>
                  </a:p>
                </p:txBody>
              </p:sp>
              <p:sp>
                <p:nvSpPr>
                  <p:cNvPr id="181" name="Freeform 368"/>
                  <p:cNvSpPr>
                    <a:spLocks/>
                  </p:cNvSpPr>
                  <p:nvPr/>
                </p:nvSpPr>
                <p:spPr bwMode="auto">
                  <a:xfrm>
                    <a:off x="583" y="3658"/>
                    <a:ext cx="194" cy="108"/>
                  </a:xfrm>
                  <a:custGeom>
                    <a:avLst/>
                    <a:gdLst>
                      <a:gd name="T0" fmla="*/ 87 w 194"/>
                      <a:gd name="T1" fmla="*/ 0 h 108"/>
                      <a:gd name="T2" fmla="*/ 69 w 194"/>
                      <a:gd name="T3" fmla="*/ 1 h 108"/>
                      <a:gd name="T4" fmla="*/ 54 w 194"/>
                      <a:gd name="T5" fmla="*/ 4 h 108"/>
                      <a:gd name="T6" fmla="*/ 45 w 194"/>
                      <a:gd name="T7" fmla="*/ 7 h 108"/>
                      <a:gd name="T8" fmla="*/ 38 w 194"/>
                      <a:gd name="T9" fmla="*/ 5 h 108"/>
                      <a:gd name="T10" fmla="*/ 28 w 194"/>
                      <a:gd name="T11" fmla="*/ 1 h 108"/>
                      <a:gd name="T12" fmla="*/ 18 w 194"/>
                      <a:gd name="T13" fmla="*/ 0 h 108"/>
                      <a:gd name="T14" fmla="*/ 9 w 194"/>
                      <a:gd name="T15" fmla="*/ 3 h 108"/>
                      <a:gd name="T16" fmla="*/ 2 w 194"/>
                      <a:gd name="T17" fmla="*/ 7 h 108"/>
                      <a:gd name="T18" fmla="*/ 0 w 194"/>
                      <a:gd name="T19" fmla="*/ 12 h 108"/>
                      <a:gd name="T20" fmla="*/ 2 w 194"/>
                      <a:gd name="T21" fmla="*/ 17 h 108"/>
                      <a:gd name="T22" fmla="*/ 9 w 194"/>
                      <a:gd name="T23" fmla="*/ 22 h 108"/>
                      <a:gd name="T24" fmla="*/ 12 w 194"/>
                      <a:gd name="T25" fmla="*/ 55 h 108"/>
                      <a:gd name="T26" fmla="*/ 12 w 194"/>
                      <a:gd name="T27" fmla="*/ 82 h 108"/>
                      <a:gd name="T28" fmla="*/ 15 w 194"/>
                      <a:gd name="T29" fmla="*/ 88 h 108"/>
                      <a:gd name="T30" fmla="*/ 19 w 194"/>
                      <a:gd name="T31" fmla="*/ 93 h 108"/>
                      <a:gd name="T32" fmla="*/ 26 w 194"/>
                      <a:gd name="T33" fmla="*/ 98 h 108"/>
                      <a:gd name="T34" fmla="*/ 36 w 194"/>
                      <a:gd name="T35" fmla="*/ 101 h 108"/>
                      <a:gd name="T36" fmla="*/ 50 w 194"/>
                      <a:gd name="T37" fmla="*/ 105 h 108"/>
                      <a:gd name="T38" fmla="*/ 66 w 194"/>
                      <a:gd name="T39" fmla="*/ 107 h 108"/>
                      <a:gd name="T40" fmla="*/ 86 w 194"/>
                      <a:gd name="T41" fmla="*/ 108 h 108"/>
                      <a:gd name="T42" fmla="*/ 108 w 194"/>
                      <a:gd name="T43" fmla="*/ 108 h 108"/>
                      <a:gd name="T44" fmla="*/ 129 w 194"/>
                      <a:gd name="T45" fmla="*/ 107 h 108"/>
                      <a:gd name="T46" fmla="*/ 145 w 194"/>
                      <a:gd name="T47" fmla="*/ 105 h 108"/>
                      <a:gd name="T48" fmla="*/ 158 w 194"/>
                      <a:gd name="T49" fmla="*/ 101 h 108"/>
                      <a:gd name="T50" fmla="*/ 168 w 194"/>
                      <a:gd name="T51" fmla="*/ 98 h 108"/>
                      <a:gd name="T52" fmla="*/ 175 w 194"/>
                      <a:gd name="T53" fmla="*/ 93 h 108"/>
                      <a:gd name="T54" fmla="*/ 180 w 194"/>
                      <a:gd name="T55" fmla="*/ 88 h 108"/>
                      <a:gd name="T56" fmla="*/ 183 w 194"/>
                      <a:gd name="T57" fmla="*/ 82 h 108"/>
                      <a:gd name="T58" fmla="*/ 183 w 194"/>
                      <a:gd name="T59" fmla="*/ 53 h 108"/>
                      <a:gd name="T60" fmla="*/ 186 w 194"/>
                      <a:gd name="T61" fmla="*/ 22 h 108"/>
                      <a:gd name="T62" fmla="*/ 193 w 194"/>
                      <a:gd name="T63" fmla="*/ 17 h 108"/>
                      <a:gd name="T64" fmla="*/ 194 w 194"/>
                      <a:gd name="T65" fmla="*/ 12 h 108"/>
                      <a:gd name="T66" fmla="*/ 193 w 194"/>
                      <a:gd name="T67" fmla="*/ 7 h 108"/>
                      <a:gd name="T68" fmla="*/ 187 w 194"/>
                      <a:gd name="T69" fmla="*/ 3 h 108"/>
                      <a:gd name="T70" fmla="*/ 177 w 194"/>
                      <a:gd name="T71" fmla="*/ 0 h 108"/>
                      <a:gd name="T72" fmla="*/ 166 w 194"/>
                      <a:gd name="T73" fmla="*/ 1 h 108"/>
                      <a:gd name="T74" fmla="*/ 157 w 194"/>
                      <a:gd name="T75" fmla="*/ 5 h 108"/>
                      <a:gd name="T76" fmla="*/ 150 w 194"/>
                      <a:gd name="T77" fmla="*/ 7 h 108"/>
                      <a:gd name="T78" fmla="*/ 140 w 194"/>
                      <a:gd name="T79" fmla="*/ 4 h 108"/>
                      <a:gd name="T80" fmla="*/ 127 w 194"/>
                      <a:gd name="T81" fmla="*/ 1 h 108"/>
                      <a:gd name="T82" fmla="*/ 109 w 194"/>
                      <a:gd name="T83" fmla="*/ 0 h 108"/>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194"/>
                      <a:gd name="T127" fmla="*/ 0 h 108"/>
                      <a:gd name="T128" fmla="*/ 194 w 194"/>
                      <a:gd name="T129" fmla="*/ 108 h 108"/>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194" h="108">
                        <a:moveTo>
                          <a:pt x="99" y="0"/>
                        </a:moveTo>
                        <a:lnTo>
                          <a:pt x="87" y="0"/>
                        </a:lnTo>
                        <a:lnTo>
                          <a:pt x="78" y="0"/>
                        </a:lnTo>
                        <a:lnTo>
                          <a:pt x="69" y="1"/>
                        </a:lnTo>
                        <a:lnTo>
                          <a:pt x="62" y="2"/>
                        </a:lnTo>
                        <a:lnTo>
                          <a:pt x="54" y="4"/>
                        </a:lnTo>
                        <a:lnTo>
                          <a:pt x="49" y="5"/>
                        </a:lnTo>
                        <a:lnTo>
                          <a:pt x="45" y="7"/>
                        </a:lnTo>
                        <a:lnTo>
                          <a:pt x="42" y="8"/>
                        </a:lnTo>
                        <a:lnTo>
                          <a:pt x="38" y="5"/>
                        </a:lnTo>
                        <a:lnTo>
                          <a:pt x="33" y="3"/>
                        </a:lnTo>
                        <a:lnTo>
                          <a:pt x="28" y="1"/>
                        </a:lnTo>
                        <a:lnTo>
                          <a:pt x="23" y="0"/>
                        </a:lnTo>
                        <a:lnTo>
                          <a:pt x="18" y="0"/>
                        </a:lnTo>
                        <a:lnTo>
                          <a:pt x="12" y="1"/>
                        </a:lnTo>
                        <a:lnTo>
                          <a:pt x="9" y="3"/>
                        </a:lnTo>
                        <a:lnTo>
                          <a:pt x="4" y="5"/>
                        </a:lnTo>
                        <a:lnTo>
                          <a:pt x="2" y="7"/>
                        </a:lnTo>
                        <a:lnTo>
                          <a:pt x="0" y="10"/>
                        </a:lnTo>
                        <a:lnTo>
                          <a:pt x="0" y="12"/>
                        </a:lnTo>
                        <a:lnTo>
                          <a:pt x="0" y="15"/>
                        </a:lnTo>
                        <a:lnTo>
                          <a:pt x="2" y="17"/>
                        </a:lnTo>
                        <a:lnTo>
                          <a:pt x="5" y="20"/>
                        </a:lnTo>
                        <a:lnTo>
                          <a:pt x="9" y="22"/>
                        </a:lnTo>
                        <a:lnTo>
                          <a:pt x="12" y="24"/>
                        </a:lnTo>
                        <a:lnTo>
                          <a:pt x="12" y="55"/>
                        </a:lnTo>
                        <a:lnTo>
                          <a:pt x="12" y="79"/>
                        </a:lnTo>
                        <a:lnTo>
                          <a:pt x="12" y="82"/>
                        </a:lnTo>
                        <a:lnTo>
                          <a:pt x="13" y="86"/>
                        </a:lnTo>
                        <a:lnTo>
                          <a:pt x="15" y="88"/>
                        </a:lnTo>
                        <a:lnTo>
                          <a:pt x="17" y="91"/>
                        </a:lnTo>
                        <a:lnTo>
                          <a:pt x="19" y="93"/>
                        </a:lnTo>
                        <a:lnTo>
                          <a:pt x="23" y="96"/>
                        </a:lnTo>
                        <a:lnTo>
                          <a:pt x="26" y="98"/>
                        </a:lnTo>
                        <a:lnTo>
                          <a:pt x="31" y="100"/>
                        </a:lnTo>
                        <a:lnTo>
                          <a:pt x="36" y="101"/>
                        </a:lnTo>
                        <a:lnTo>
                          <a:pt x="43" y="103"/>
                        </a:lnTo>
                        <a:lnTo>
                          <a:pt x="50" y="105"/>
                        </a:lnTo>
                        <a:lnTo>
                          <a:pt x="58" y="106"/>
                        </a:lnTo>
                        <a:lnTo>
                          <a:pt x="66" y="107"/>
                        </a:lnTo>
                        <a:lnTo>
                          <a:pt x="76" y="107"/>
                        </a:lnTo>
                        <a:lnTo>
                          <a:pt x="86" y="108"/>
                        </a:lnTo>
                        <a:lnTo>
                          <a:pt x="97" y="108"/>
                        </a:lnTo>
                        <a:lnTo>
                          <a:pt x="108" y="108"/>
                        </a:lnTo>
                        <a:lnTo>
                          <a:pt x="119" y="107"/>
                        </a:lnTo>
                        <a:lnTo>
                          <a:pt x="129" y="107"/>
                        </a:lnTo>
                        <a:lnTo>
                          <a:pt x="137" y="106"/>
                        </a:lnTo>
                        <a:lnTo>
                          <a:pt x="145" y="105"/>
                        </a:lnTo>
                        <a:lnTo>
                          <a:pt x="152" y="103"/>
                        </a:lnTo>
                        <a:lnTo>
                          <a:pt x="158" y="101"/>
                        </a:lnTo>
                        <a:lnTo>
                          <a:pt x="163" y="100"/>
                        </a:lnTo>
                        <a:lnTo>
                          <a:pt x="168" y="98"/>
                        </a:lnTo>
                        <a:lnTo>
                          <a:pt x="172" y="96"/>
                        </a:lnTo>
                        <a:lnTo>
                          <a:pt x="175" y="93"/>
                        </a:lnTo>
                        <a:lnTo>
                          <a:pt x="178" y="91"/>
                        </a:lnTo>
                        <a:lnTo>
                          <a:pt x="180" y="88"/>
                        </a:lnTo>
                        <a:lnTo>
                          <a:pt x="182" y="86"/>
                        </a:lnTo>
                        <a:lnTo>
                          <a:pt x="183" y="82"/>
                        </a:lnTo>
                        <a:lnTo>
                          <a:pt x="183" y="79"/>
                        </a:lnTo>
                        <a:lnTo>
                          <a:pt x="183" y="53"/>
                        </a:lnTo>
                        <a:lnTo>
                          <a:pt x="183" y="24"/>
                        </a:lnTo>
                        <a:lnTo>
                          <a:pt x="186" y="22"/>
                        </a:lnTo>
                        <a:lnTo>
                          <a:pt x="190" y="20"/>
                        </a:lnTo>
                        <a:lnTo>
                          <a:pt x="193" y="17"/>
                        </a:lnTo>
                        <a:lnTo>
                          <a:pt x="194" y="15"/>
                        </a:lnTo>
                        <a:lnTo>
                          <a:pt x="194" y="12"/>
                        </a:lnTo>
                        <a:lnTo>
                          <a:pt x="194" y="10"/>
                        </a:lnTo>
                        <a:lnTo>
                          <a:pt x="193" y="7"/>
                        </a:lnTo>
                        <a:lnTo>
                          <a:pt x="191" y="5"/>
                        </a:lnTo>
                        <a:lnTo>
                          <a:pt x="187" y="3"/>
                        </a:lnTo>
                        <a:lnTo>
                          <a:pt x="183" y="1"/>
                        </a:lnTo>
                        <a:lnTo>
                          <a:pt x="177" y="0"/>
                        </a:lnTo>
                        <a:lnTo>
                          <a:pt x="172" y="0"/>
                        </a:lnTo>
                        <a:lnTo>
                          <a:pt x="166" y="1"/>
                        </a:lnTo>
                        <a:lnTo>
                          <a:pt x="162" y="3"/>
                        </a:lnTo>
                        <a:lnTo>
                          <a:pt x="157" y="5"/>
                        </a:lnTo>
                        <a:lnTo>
                          <a:pt x="153" y="8"/>
                        </a:lnTo>
                        <a:lnTo>
                          <a:pt x="150" y="7"/>
                        </a:lnTo>
                        <a:lnTo>
                          <a:pt x="146" y="5"/>
                        </a:lnTo>
                        <a:lnTo>
                          <a:pt x="140" y="4"/>
                        </a:lnTo>
                        <a:lnTo>
                          <a:pt x="134" y="2"/>
                        </a:lnTo>
                        <a:lnTo>
                          <a:pt x="127" y="1"/>
                        </a:lnTo>
                        <a:lnTo>
                          <a:pt x="119" y="0"/>
                        </a:lnTo>
                        <a:lnTo>
                          <a:pt x="109" y="0"/>
                        </a:lnTo>
                        <a:lnTo>
                          <a:pt x="99" y="0"/>
                        </a:lnTo>
                        <a:close/>
                      </a:path>
                    </a:pathLst>
                  </a:custGeom>
                  <a:grpFill/>
                  <a:ln w="6350" cap="rnd">
                    <a:solidFill>
                      <a:srgbClr val="000000">
                        <a:lumMod val="50000"/>
                        <a:lumOff val="50000"/>
                      </a:srgbClr>
                    </a:solidFill>
                    <a:prstDash val="solid"/>
                    <a:round/>
                    <a:headEnd/>
                    <a:tailEnd/>
                  </a:ln>
                </p:spPr>
                <p:txBody>
                  <a:bodyPr/>
                  <a:lstStyle/>
                  <a:p>
                    <a:pPr>
                      <a:spcBef>
                        <a:spcPct val="0"/>
                      </a:spcBef>
                      <a:defRPr/>
                    </a:pPr>
                    <a:endParaRPr lang="ja-JP" altLang="en-US" sz="1788" kern="0">
                      <a:solidFill>
                        <a:srgbClr val="000000"/>
                      </a:solidFill>
                      <a:latin typeface="游ゴシック" panose="020B0400000000000000" pitchFamily="50" charset="-128"/>
                      <a:ea typeface="游ゴシック" panose="020B0400000000000000" pitchFamily="50" charset="-128"/>
                    </a:endParaRPr>
                  </a:p>
                </p:txBody>
              </p:sp>
              <p:sp>
                <p:nvSpPr>
                  <p:cNvPr id="182" name="Freeform 369"/>
                  <p:cNvSpPr>
                    <a:spLocks/>
                  </p:cNvSpPr>
                  <p:nvPr/>
                </p:nvSpPr>
                <p:spPr bwMode="auto">
                  <a:xfrm>
                    <a:off x="624" y="3666"/>
                    <a:ext cx="112" cy="79"/>
                  </a:xfrm>
                  <a:custGeom>
                    <a:avLst/>
                    <a:gdLst>
                      <a:gd name="T0" fmla="*/ 0 w 112"/>
                      <a:gd name="T1" fmla="*/ 0 h 79"/>
                      <a:gd name="T2" fmla="*/ 0 w 112"/>
                      <a:gd name="T3" fmla="*/ 3 h 79"/>
                      <a:gd name="T4" fmla="*/ 0 w 112"/>
                      <a:gd name="T5" fmla="*/ 10 h 79"/>
                      <a:gd name="T6" fmla="*/ 0 w 112"/>
                      <a:gd name="T7" fmla="*/ 18 h 79"/>
                      <a:gd name="T8" fmla="*/ 0 w 112"/>
                      <a:gd name="T9" fmla="*/ 29 h 79"/>
                      <a:gd name="T10" fmla="*/ 0 w 112"/>
                      <a:gd name="T11" fmla="*/ 40 h 79"/>
                      <a:gd name="T12" fmla="*/ 0 w 112"/>
                      <a:gd name="T13" fmla="*/ 51 h 79"/>
                      <a:gd name="T14" fmla="*/ 0 w 112"/>
                      <a:gd name="T15" fmla="*/ 59 h 79"/>
                      <a:gd name="T16" fmla="*/ 0 w 112"/>
                      <a:gd name="T17" fmla="*/ 65 h 79"/>
                      <a:gd name="T18" fmla="*/ 1 w 112"/>
                      <a:gd name="T19" fmla="*/ 66 h 79"/>
                      <a:gd name="T20" fmla="*/ 2 w 112"/>
                      <a:gd name="T21" fmla="*/ 68 h 79"/>
                      <a:gd name="T22" fmla="*/ 3 w 112"/>
                      <a:gd name="T23" fmla="*/ 69 h 79"/>
                      <a:gd name="T24" fmla="*/ 5 w 112"/>
                      <a:gd name="T25" fmla="*/ 71 h 79"/>
                      <a:gd name="T26" fmla="*/ 12 w 112"/>
                      <a:gd name="T27" fmla="*/ 73 h 79"/>
                      <a:gd name="T28" fmla="*/ 20 w 112"/>
                      <a:gd name="T29" fmla="*/ 75 h 79"/>
                      <a:gd name="T30" fmla="*/ 28 w 112"/>
                      <a:gd name="T31" fmla="*/ 77 h 79"/>
                      <a:gd name="T32" fmla="*/ 38 w 112"/>
                      <a:gd name="T33" fmla="*/ 78 h 79"/>
                      <a:gd name="T34" fmla="*/ 47 w 112"/>
                      <a:gd name="T35" fmla="*/ 79 h 79"/>
                      <a:gd name="T36" fmla="*/ 56 w 112"/>
                      <a:gd name="T37" fmla="*/ 79 h 79"/>
                      <a:gd name="T38" fmla="*/ 65 w 112"/>
                      <a:gd name="T39" fmla="*/ 79 h 79"/>
                      <a:gd name="T40" fmla="*/ 74 w 112"/>
                      <a:gd name="T41" fmla="*/ 78 h 79"/>
                      <a:gd name="T42" fmla="*/ 84 w 112"/>
                      <a:gd name="T43" fmla="*/ 77 h 79"/>
                      <a:gd name="T44" fmla="*/ 93 w 112"/>
                      <a:gd name="T45" fmla="*/ 75 h 79"/>
                      <a:gd name="T46" fmla="*/ 100 w 112"/>
                      <a:gd name="T47" fmla="*/ 73 h 79"/>
                      <a:gd name="T48" fmla="*/ 106 w 112"/>
                      <a:gd name="T49" fmla="*/ 71 h 79"/>
                      <a:gd name="T50" fmla="*/ 109 w 112"/>
                      <a:gd name="T51" fmla="*/ 69 h 79"/>
                      <a:gd name="T52" fmla="*/ 111 w 112"/>
                      <a:gd name="T53" fmla="*/ 68 h 79"/>
                      <a:gd name="T54" fmla="*/ 112 w 112"/>
                      <a:gd name="T55" fmla="*/ 66 h 79"/>
                      <a:gd name="T56" fmla="*/ 112 w 112"/>
                      <a:gd name="T57" fmla="*/ 65 h 79"/>
                      <a:gd name="T58" fmla="*/ 112 w 112"/>
                      <a:gd name="T59" fmla="*/ 59 h 79"/>
                      <a:gd name="T60" fmla="*/ 112 w 112"/>
                      <a:gd name="T61" fmla="*/ 51 h 79"/>
                      <a:gd name="T62" fmla="*/ 112 w 112"/>
                      <a:gd name="T63" fmla="*/ 40 h 79"/>
                      <a:gd name="T64" fmla="*/ 112 w 112"/>
                      <a:gd name="T65" fmla="*/ 29 h 79"/>
                      <a:gd name="T66" fmla="*/ 112 w 112"/>
                      <a:gd name="T67" fmla="*/ 18 h 79"/>
                      <a:gd name="T68" fmla="*/ 112 w 112"/>
                      <a:gd name="T69" fmla="*/ 10 h 79"/>
                      <a:gd name="T70" fmla="*/ 112 w 112"/>
                      <a:gd name="T71" fmla="*/ 3 h 79"/>
                      <a:gd name="T72" fmla="*/ 112 w 112"/>
                      <a:gd name="T73" fmla="*/ 0 h 79"/>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112"/>
                      <a:gd name="T112" fmla="*/ 0 h 79"/>
                      <a:gd name="T113" fmla="*/ 112 w 112"/>
                      <a:gd name="T114" fmla="*/ 79 h 79"/>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112" h="79">
                        <a:moveTo>
                          <a:pt x="0" y="0"/>
                        </a:moveTo>
                        <a:lnTo>
                          <a:pt x="0" y="3"/>
                        </a:lnTo>
                        <a:lnTo>
                          <a:pt x="0" y="10"/>
                        </a:lnTo>
                        <a:lnTo>
                          <a:pt x="0" y="18"/>
                        </a:lnTo>
                        <a:lnTo>
                          <a:pt x="0" y="29"/>
                        </a:lnTo>
                        <a:lnTo>
                          <a:pt x="0" y="40"/>
                        </a:lnTo>
                        <a:lnTo>
                          <a:pt x="0" y="51"/>
                        </a:lnTo>
                        <a:lnTo>
                          <a:pt x="0" y="59"/>
                        </a:lnTo>
                        <a:lnTo>
                          <a:pt x="0" y="65"/>
                        </a:lnTo>
                        <a:lnTo>
                          <a:pt x="1" y="66"/>
                        </a:lnTo>
                        <a:lnTo>
                          <a:pt x="2" y="68"/>
                        </a:lnTo>
                        <a:lnTo>
                          <a:pt x="3" y="69"/>
                        </a:lnTo>
                        <a:lnTo>
                          <a:pt x="5" y="71"/>
                        </a:lnTo>
                        <a:lnTo>
                          <a:pt x="12" y="73"/>
                        </a:lnTo>
                        <a:lnTo>
                          <a:pt x="20" y="75"/>
                        </a:lnTo>
                        <a:lnTo>
                          <a:pt x="28" y="77"/>
                        </a:lnTo>
                        <a:lnTo>
                          <a:pt x="38" y="78"/>
                        </a:lnTo>
                        <a:lnTo>
                          <a:pt x="47" y="79"/>
                        </a:lnTo>
                        <a:lnTo>
                          <a:pt x="56" y="79"/>
                        </a:lnTo>
                        <a:lnTo>
                          <a:pt x="65" y="79"/>
                        </a:lnTo>
                        <a:lnTo>
                          <a:pt x="74" y="78"/>
                        </a:lnTo>
                        <a:lnTo>
                          <a:pt x="84" y="77"/>
                        </a:lnTo>
                        <a:lnTo>
                          <a:pt x="93" y="75"/>
                        </a:lnTo>
                        <a:lnTo>
                          <a:pt x="100" y="73"/>
                        </a:lnTo>
                        <a:lnTo>
                          <a:pt x="106" y="71"/>
                        </a:lnTo>
                        <a:lnTo>
                          <a:pt x="109" y="69"/>
                        </a:lnTo>
                        <a:lnTo>
                          <a:pt x="111" y="68"/>
                        </a:lnTo>
                        <a:lnTo>
                          <a:pt x="112" y="66"/>
                        </a:lnTo>
                        <a:lnTo>
                          <a:pt x="112" y="65"/>
                        </a:lnTo>
                        <a:lnTo>
                          <a:pt x="112" y="59"/>
                        </a:lnTo>
                        <a:lnTo>
                          <a:pt x="112" y="51"/>
                        </a:lnTo>
                        <a:lnTo>
                          <a:pt x="112" y="40"/>
                        </a:lnTo>
                        <a:lnTo>
                          <a:pt x="112" y="29"/>
                        </a:lnTo>
                        <a:lnTo>
                          <a:pt x="112" y="18"/>
                        </a:lnTo>
                        <a:lnTo>
                          <a:pt x="112" y="10"/>
                        </a:lnTo>
                        <a:lnTo>
                          <a:pt x="112" y="3"/>
                        </a:lnTo>
                        <a:lnTo>
                          <a:pt x="112" y="0"/>
                        </a:lnTo>
                      </a:path>
                    </a:pathLst>
                  </a:custGeom>
                  <a:grpFill/>
                  <a:ln w="6350" cap="rnd">
                    <a:solidFill>
                      <a:srgbClr val="333399"/>
                    </a:solidFill>
                    <a:prstDash val="solid"/>
                    <a:round/>
                    <a:headEnd/>
                    <a:tailEnd/>
                  </a:ln>
                </p:spPr>
                <p:txBody>
                  <a:bodyPr/>
                  <a:lstStyle/>
                  <a:p>
                    <a:pPr>
                      <a:spcBef>
                        <a:spcPct val="0"/>
                      </a:spcBef>
                      <a:defRPr/>
                    </a:pPr>
                    <a:endParaRPr lang="ja-JP" altLang="en-US" sz="1788" kern="0">
                      <a:solidFill>
                        <a:srgbClr val="000000"/>
                      </a:solidFill>
                      <a:latin typeface="游ゴシック" panose="020B0400000000000000" pitchFamily="50" charset="-128"/>
                      <a:ea typeface="游ゴシック" panose="020B0400000000000000" pitchFamily="50" charset="-128"/>
                    </a:endParaRPr>
                  </a:p>
                </p:txBody>
              </p:sp>
            </p:grpSp>
          </p:grpSp>
          <p:pic>
            <p:nvPicPr>
              <p:cNvPr id="176" name="Picture 289" descr="MC900432599[1]"/>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rot="20782301">
                <a:off x="1387561" y="4999914"/>
                <a:ext cx="298275" cy="298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7" name="Picture 28" descr="j0429015[1]"/>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1567440" y="5087449"/>
                <a:ext cx="204171" cy="3057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143" name="グループ化 142"/>
            <p:cNvGrpSpPr/>
            <p:nvPr/>
          </p:nvGrpSpPr>
          <p:grpSpPr>
            <a:xfrm>
              <a:off x="2398223" y="3997236"/>
              <a:ext cx="1012343" cy="661051"/>
              <a:chOff x="2463610" y="2711830"/>
              <a:chExt cx="1012343" cy="661051"/>
            </a:xfrm>
          </p:grpSpPr>
          <p:pic>
            <p:nvPicPr>
              <p:cNvPr id="148" name="Picture 14" descr="j0432621[1]"/>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2646996" y="2711830"/>
                <a:ext cx="325755" cy="3257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9" name="Picture 14" descr="j0432621[1]"/>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3019917" y="2711830"/>
                <a:ext cx="325755" cy="3257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0" name="直方体 149"/>
              <p:cNvSpPr/>
              <p:nvPr/>
            </p:nvSpPr>
            <p:spPr bwMode="auto">
              <a:xfrm>
                <a:off x="2463610" y="3003013"/>
                <a:ext cx="1012343" cy="216000"/>
              </a:xfrm>
              <a:prstGeom prst="cube">
                <a:avLst>
                  <a:gd name="adj" fmla="val 38760"/>
                </a:avLst>
              </a:prstGeom>
              <a:solidFill>
                <a:srgbClr val="FFFFFF"/>
              </a:solidFill>
              <a:ln w="9525" cap="flat" cmpd="sng" algn="ctr">
                <a:solidFill>
                  <a:srgbClr val="000000">
                    <a:lumMod val="50000"/>
                    <a:lumOff val="50000"/>
                  </a:srgbClr>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73125" tIns="38025" rIns="73125" bIns="38025" anchor="ctr"/>
              <a:lstStyle/>
              <a:p>
                <a:pPr>
                  <a:spcBef>
                    <a:spcPct val="0"/>
                  </a:spcBef>
                  <a:defRPr/>
                </a:pPr>
                <a:endParaRPr kumimoji="0" lang="ja-JP" altLang="en-US" sz="813" kern="0">
                  <a:solidFill>
                    <a:srgbClr val="000000"/>
                  </a:solidFill>
                  <a:latin typeface="游ゴシック" panose="020B0400000000000000" pitchFamily="50" charset="-128"/>
                  <a:ea typeface="游ゴシック" panose="020B0400000000000000" pitchFamily="50" charset="-128"/>
                </a:endParaRPr>
              </a:p>
            </p:txBody>
          </p:sp>
          <p:sp>
            <p:nvSpPr>
              <p:cNvPr id="151" name="直方体 150"/>
              <p:cNvSpPr/>
              <p:nvPr/>
            </p:nvSpPr>
            <p:spPr bwMode="auto">
              <a:xfrm>
                <a:off x="2938682" y="2768876"/>
                <a:ext cx="93881" cy="307658"/>
              </a:xfrm>
              <a:prstGeom prst="cube">
                <a:avLst>
                  <a:gd name="adj" fmla="val 74548"/>
                </a:avLst>
              </a:prstGeom>
              <a:solidFill>
                <a:srgbClr val="FFFFFF"/>
              </a:solidFill>
              <a:ln w="9525" cap="flat" cmpd="sng" algn="ctr">
                <a:solidFill>
                  <a:srgbClr val="000000">
                    <a:lumMod val="50000"/>
                    <a:lumOff val="50000"/>
                  </a:srgbClr>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73125" tIns="38025" rIns="73125" bIns="38025" anchor="ctr"/>
              <a:lstStyle/>
              <a:p>
                <a:pPr>
                  <a:spcBef>
                    <a:spcPct val="0"/>
                  </a:spcBef>
                  <a:defRPr/>
                </a:pPr>
                <a:endParaRPr kumimoji="0" lang="ja-JP" altLang="en-US" sz="813" kern="0">
                  <a:solidFill>
                    <a:srgbClr val="000000"/>
                  </a:solidFill>
                  <a:latin typeface="游ゴシック" panose="020B0400000000000000" pitchFamily="50" charset="-128"/>
                  <a:ea typeface="游ゴシック" panose="020B0400000000000000" pitchFamily="50" charset="-128"/>
                </a:endParaRPr>
              </a:p>
            </p:txBody>
          </p:sp>
          <p:sp>
            <p:nvSpPr>
              <p:cNvPr id="152" name="直方体 151"/>
              <p:cNvSpPr/>
              <p:nvPr/>
            </p:nvSpPr>
            <p:spPr bwMode="auto">
              <a:xfrm>
                <a:off x="3306289" y="2764352"/>
                <a:ext cx="93881" cy="307658"/>
              </a:xfrm>
              <a:prstGeom prst="cube">
                <a:avLst>
                  <a:gd name="adj" fmla="val 74548"/>
                </a:avLst>
              </a:prstGeom>
              <a:solidFill>
                <a:srgbClr val="FFFFFF"/>
              </a:solidFill>
              <a:ln w="9525" cap="flat" cmpd="sng" algn="ctr">
                <a:solidFill>
                  <a:srgbClr val="000000">
                    <a:lumMod val="50000"/>
                    <a:lumOff val="50000"/>
                  </a:srgbClr>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73125" tIns="38025" rIns="73125" bIns="38025" anchor="ctr"/>
              <a:lstStyle/>
              <a:p>
                <a:pPr>
                  <a:spcBef>
                    <a:spcPct val="0"/>
                  </a:spcBef>
                  <a:defRPr/>
                </a:pPr>
                <a:endParaRPr kumimoji="0" lang="ja-JP" altLang="en-US" sz="813" kern="0">
                  <a:solidFill>
                    <a:srgbClr val="000000"/>
                  </a:solidFill>
                  <a:latin typeface="游ゴシック" panose="020B0400000000000000" pitchFamily="50" charset="-128"/>
                  <a:ea typeface="游ゴシック" panose="020B0400000000000000" pitchFamily="50" charset="-128"/>
                </a:endParaRPr>
              </a:p>
            </p:txBody>
          </p:sp>
          <p:grpSp>
            <p:nvGrpSpPr>
              <p:cNvPr id="153" name="グループ化 152"/>
              <p:cNvGrpSpPr>
                <a:grpSpLocks noChangeAspect="1"/>
              </p:cNvGrpSpPr>
              <p:nvPr/>
            </p:nvGrpSpPr>
            <p:grpSpPr bwMode="auto">
              <a:xfrm>
                <a:off x="2581364" y="3183751"/>
                <a:ext cx="312397" cy="189130"/>
                <a:chOff x="3463157" y="4553762"/>
                <a:chExt cx="355066" cy="214955"/>
              </a:xfrm>
            </p:grpSpPr>
            <p:sp>
              <p:nvSpPr>
                <p:cNvPr id="161" name="Freeform 364"/>
                <p:cNvSpPr>
                  <a:spLocks/>
                </p:cNvSpPr>
                <p:nvPr/>
              </p:nvSpPr>
              <p:spPr bwMode="auto">
                <a:xfrm>
                  <a:off x="3510600" y="4596454"/>
                  <a:ext cx="307257" cy="172263"/>
                </a:xfrm>
                <a:custGeom>
                  <a:avLst/>
                  <a:gdLst>
                    <a:gd name="T0" fmla="*/ 86 w 194"/>
                    <a:gd name="T1" fmla="*/ 0 h 109"/>
                    <a:gd name="T2" fmla="*/ 69 w 194"/>
                    <a:gd name="T3" fmla="*/ 1 h 109"/>
                    <a:gd name="T4" fmla="*/ 54 w 194"/>
                    <a:gd name="T5" fmla="*/ 5 h 109"/>
                    <a:gd name="T6" fmla="*/ 45 w 194"/>
                    <a:gd name="T7" fmla="*/ 7 h 109"/>
                    <a:gd name="T8" fmla="*/ 37 w 194"/>
                    <a:gd name="T9" fmla="*/ 6 h 109"/>
                    <a:gd name="T10" fmla="*/ 28 w 194"/>
                    <a:gd name="T11" fmla="*/ 1 h 109"/>
                    <a:gd name="T12" fmla="*/ 17 w 194"/>
                    <a:gd name="T13" fmla="*/ 1 h 109"/>
                    <a:gd name="T14" fmla="*/ 8 w 194"/>
                    <a:gd name="T15" fmla="*/ 3 h 109"/>
                    <a:gd name="T16" fmla="*/ 2 w 194"/>
                    <a:gd name="T17" fmla="*/ 7 h 109"/>
                    <a:gd name="T18" fmla="*/ 0 w 194"/>
                    <a:gd name="T19" fmla="*/ 13 h 109"/>
                    <a:gd name="T20" fmla="*/ 2 w 194"/>
                    <a:gd name="T21" fmla="*/ 18 h 109"/>
                    <a:gd name="T22" fmla="*/ 8 w 194"/>
                    <a:gd name="T23" fmla="*/ 23 h 109"/>
                    <a:gd name="T24" fmla="*/ 12 w 194"/>
                    <a:gd name="T25" fmla="*/ 55 h 109"/>
                    <a:gd name="T26" fmla="*/ 12 w 194"/>
                    <a:gd name="T27" fmla="*/ 83 h 109"/>
                    <a:gd name="T28" fmla="*/ 15 w 194"/>
                    <a:gd name="T29" fmla="*/ 88 h 109"/>
                    <a:gd name="T30" fmla="*/ 19 w 194"/>
                    <a:gd name="T31" fmla="*/ 94 h 109"/>
                    <a:gd name="T32" fmla="*/ 26 w 194"/>
                    <a:gd name="T33" fmla="*/ 98 h 109"/>
                    <a:gd name="T34" fmla="*/ 36 w 194"/>
                    <a:gd name="T35" fmla="*/ 102 h 109"/>
                    <a:gd name="T36" fmla="*/ 50 w 194"/>
                    <a:gd name="T37" fmla="*/ 106 h 109"/>
                    <a:gd name="T38" fmla="*/ 66 w 194"/>
                    <a:gd name="T39" fmla="*/ 108 h 109"/>
                    <a:gd name="T40" fmla="*/ 86 w 194"/>
                    <a:gd name="T41" fmla="*/ 109 h 109"/>
                    <a:gd name="T42" fmla="*/ 108 w 194"/>
                    <a:gd name="T43" fmla="*/ 109 h 109"/>
                    <a:gd name="T44" fmla="*/ 128 w 194"/>
                    <a:gd name="T45" fmla="*/ 108 h 109"/>
                    <a:gd name="T46" fmla="*/ 144 w 194"/>
                    <a:gd name="T47" fmla="*/ 106 h 109"/>
                    <a:gd name="T48" fmla="*/ 158 w 194"/>
                    <a:gd name="T49" fmla="*/ 102 h 109"/>
                    <a:gd name="T50" fmla="*/ 168 w 194"/>
                    <a:gd name="T51" fmla="*/ 98 h 109"/>
                    <a:gd name="T52" fmla="*/ 175 w 194"/>
                    <a:gd name="T53" fmla="*/ 94 h 109"/>
                    <a:gd name="T54" fmla="*/ 180 w 194"/>
                    <a:gd name="T55" fmla="*/ 88 h 109"/>
                    <a:gd name="T56" fmla="*/ 183 w 194"/>
                    <a:gd name="T57" fmla="*/ 83 h 109"/>
                    <a:gd name="T58" fmla="*/ 183 w 194"/>
                    <a:gd name="T59" fmla="*/ 54 h 109"/>
                    <a:gd name="T60" fmla="*/ 186 w 194"/>
                    <a:gd name="T61" fmla="*/ 23 h 109"/>
                    <a:gd name="T62" fmla="*/ 192 w 194"/>
                    <a:gd name="T63" fmla="*/ 18 h 109"/>
                    <a:gd name="T64" fmla="*/ 194 w 194"/>
                    <a:gd name="T65" fmla="*/ 13 h 109"/>
                    <a:gd name="T66" fmla="*/ 192 w 194"/>
                    <a:gd name="T67" fmla="*/ 7 h 109"/>
                    <a:gd name="T68" fmla="*/ 187 w 194"/>
                    <a:gd name="T69" fmla="*/ 3 h 109"/>
                    <a:gd name="T70" fmla="*/ 177 w 194"/>
                    <a:gd name="T71" fmla="*/ 1 h 109"/>
                    <a:gd name="T72" fmla="*/ 166 w 194"/>
                    <a:gd name="T73" fmla="*/ 1 h 109"/>
                    <a:gd name="T74" fmla="*/ 157 w 194"/>
                    <a:gd name="T75" fmla="*/ 6 h 109"/>
                    <a:gd name="T76" fmla="*/ 150 w 194"/>
                    <a:gd name="T77" fmla="*/ 7 h 109"/>
                    <a:gd name="T78" fmla="*/ 140 w 194"/>
                    <a:gd name="T79" fmla="*/ 5 h 109"/>
                    <a:gd name="T80" fmla="*/ 126 w 194"/>
                    <a:gd name="T81" fmla="*/ 1 h 109"/>
                    <a:gd name="T82" fmla="*/ 109 w 194"/>
                    <a:gd name="T83" fmla="*/ 0 h 109"/>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194"/>
                    <a:gd name="T127" fmla="*/ 0 h 109"/>
                    <a:gd name="T128" fmla="*/ 194 w 194"/>
                    <a:gd name="T129" fmla="*/ 109 h 109"/>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194" h="109">
                      <a:moveTo>
                        <a:pt x="98" y="0"/>
                      </a:moveTo>
                      <a:lnTo>
                        <a:pt x="86" y="0"/>
                      </a:lnTo>
                      <a:lnTo>
                        <a:pt x="77" y="1"/>
                      </a:lnTo>
                      <a:lnTo>
                        <a:pt x="69" y="1"/>
                      </a:lnTo>
                      <a:lnTo>
                        <a:pt x="62" y="3"/>
                      </a:lnTo>
                      <a:lnTo>
                        <a:pt x="54" y="5"/>
                      </a:lnTo>
                      <a:lnTo>
                        <a:pt x="49" y="6"/>
                      </a:lnTo>
                      <a:lnTo>
                        <a:pt x="45" y="7"/>
                      </a:lnTo>
                      <a:lnTo>
                        <a:pt x="42" y="9"/>
                      </a:lnTo>
                      <a:lnTo>
                        <a:pt x="37" y="6"/>
                      </a:lnTo>
                      <a:lnTo>
                        <a:pt x="32" y="3"/>
                      </a:lnTo>
                      <a:lnTo>
                        <a:pt x="28" y="1"/>
                      </a:lnTo>
                      <a:lnTo>
                        <a:pt x="22" y="1"/>
                      </a:lnTo>
                      <a:lnTo>
                        <a:pt x="17" y="1"/>
                      </a:lnTo>
                      <a:lnTo>
                        <a:pt x="12" y="1"/>
                      </a:lnTo>
                      <a:lnTo>
                        <a:pt x="8" y="3"/>
                      </a:lnTo>
                      <a:lnTo>
                        <a:pt x="4" y="5"/>
                      </a:lnTo>
                      <a:lnTo>
                        <a:pt x="2" y="7"/>
                      </a:lnTo>
                      <a:lnTo>
                        <a:pt x="0" y="10"/>
                      </a:lnTo>
                      <a:lnTo>
                        <a:pt x="0" y="13"/>
                      </a:lnTo>
                      <a:lnTo>
                        <a:pt x="0" y="15"/>
                      </a:lnTo>
                      <a:lnTo>
                        <a:pt x="2" y="18"/>
                      </a:lnTo>
                      <a:lnTo>
                        <a:pt x="5" y="21"/>
                      </a:lnTo>
                      <a:lnTo>
                        <a:pt x="8" y="23"/>
                      </a:lnTo>
                      <a:lnTo>
                        <a:pt x="12" y="25"/>
                      </a:lnTo>
                      <a:lnTo>
                        <a:pt x="12" y="55"/>
                      </a:lnTo>
                      <a:lnTo>
                        <a:pt x="12" y="80"/>
                      </a:lnTo>
                      <a:lnTo>
                        <a:pt x="12" y="83"/>
                      </a:lnTo>
                      <a:lnTo>
                        <a:pt x="13" y="86"/>
                      </a:lnTo>
                      <a:lnTo>
                        <a:pt x="15" y="88"/>
                      </a:lnTo>
                      <a:lnTo>
                        <a:pt x="16" y="91"/>
                      </a:lnTo>
                      <a:lnTo>
                        <a:pt x="19" y="94"/>
                      </a:lnTo>
                      <a:lnTo>
                        <a:pt x="22" y="96"/>
                      </a:lnTo>
                      <a:lnTo>
                        <a:pt x="26" y="98"/>
                      </a:lnTo>
                      <a:lnTo>
                        <a:pt x="31" y="101"/>
                      </a:lnTo>
                      <a:lnTo>
                        <a:pt x="36" y="102"/>
                      </a:lnTo>
                      <a:lnTo>
                        <a:pt x="43" y="104"/>
                      </a:lnTo>
                      <a:lnTo>
                        <a:pt x="50" y="106"/>
                      </a:lnTo>
                      <a:lnTo>
                        <a:pt x="58" y="107"/>
                      </a:lnTo>
                      <a:lnTo>
                        <a:pt x="66" y="108"/>
                      </a:lnTo>
                      <a:lnTo>
                        <a:pt x="76" y="108"/>
                      </a:lnTo>
                      <a:lnTo>
                        <a:pt x="86" y="109"/>
                      </a:lnTo>
                      <a:lnTo>
                        <a:pt x="97" y="109"/>
                      </a:lnTo>
                      <a:lnTo>
                        <a:pt x="108" y="109"/>
                      </a:lnTo>
                      <a:lnTo>
                        <a:pt x="118" y="108"/>
                      </a:lnTo>
                      <a:lnTo>
                        <a:pt x="128" y="108"/>
                      </a:lnTo>
                      <a:lnTo>
                        <a:pt x="136" y="107"/>
                      </a:lnTo>
                      <a:lnTo>
                        <a:pt x="144" y="106"/>
                      </a:lnTo>
                      <a:lnTo>
                        <a:pt x="151" y="104"/>
                      </a:lnTo>
                      <a:lnTo>
                        <a:pt x="158" y="102"/>
                      </a:lnTo>
                      <a:lnTo>
                        <a:pt x="163" y="101"/>
                      </a:lnTo>
                      <a:lnTo>
                        <a:pt x="168" y="98"/>
                      </a:lnTo>
                      <a:lnTo>
                        <a:pt x="171" y="96"/>
                      </a:lnTo>
                      <a:lnTo>
                        <a:pt x="175" y="94"/>
                      </a:lnTo>
                      <a:lnTo>
                        <a:pt x="178" y="91"/>
                      </a:lnTo>
                      <a:lnTo>
                        <a:pt x="180" y="88"/>
                      </a:lnTo>
                      <a:lnTo>
                        <a:pt x="182" y="86"/>
                      </a:lnTo>
                      <a:lnTo>
                        <a:pt x="183" y="83"/>
                      </a:lnTo>
                      <a:lnTo>
                        <a:pt x="183" y="80"/>
                      </a:lnTo>
                      <a:lnTo>
                        <a:pt x="183" y="54"/>
                      </a:lnTo>
                      <a:lnTo>
                        <a:pt x="183" y="25"/>
                      </a:lnTo>
                      <a:lnTo>
                        <a:pt x="186" y="23"/>
                      </a:lnTo>
                      <a:lnTo>
                        <a:pt x="190" y="21"/>
                      </a:lnTo>
                      <a:lnTo>
                        <a:pt x="192" y="18"/>
                      </a:lnTo>
                      <a:lnTo>
                        <a:pt x="194" y="15"/>
                      </a:lnTo>
                      <a:lnTo>
                        <a:pt x="194" y="13"/>
                      </a:lnTo>
                      <a:lnTo>
                        <a:pt x="194" y="10"/>
                      </a:lnTo>
                      <a:lnTo>
                        <a:pt x="192" y="7"/>
                      </a:lnTo>
                      <a:lnTo>
                        <a:pt x="190" y="5"/>
                      </a:lnTo>
                      <a:lnTo>
                        <a:pt x="187" y="3"/>
                      </a:lnTo>
                      <a:lnTo>
                        <a:pt x="183" y="1"/>
                      </a:lnTo>
                      <a:lnTo>
                        <a:pt x="177" y="1"/>
                      </a:lnTo>
                      <a:lnTo>
                        <a:pt x="171" y="1"/>
                      </a:lnTo>
                      <a:lnTo>
                        <a:pt x="166" y="1"/>
                      </a:lnTo>
                      <a:lnTo>
                        <a:pt x="162" y="3"/>
                      </a:lnTo>
                      <a:lnTo>
                        <a:pt x="157" y="6"/>
                      </a:lnTo>
                      <a:lnTo>
                        <a:pt x="152" y="9"/>
                      </a:lnTo>
                      <a:lnTo>
                        <a:pt x="150" y="7"/>
                      </a:lnTo>
                      <a:lnTo>
                        <a:pt x="145" y="6"/>
                      </a:lnTo>
                      <a:lnTo>
                        <a:pt x="140" y="5"/>
                      </a:lnTo>
                      <a:lnTo>
                        <a:pt x="133" y="3"/>
                      </a:lnTo>
                      <a:lnTo>
                        <a:pt x="126" y="1"/>
                      </a:lnTo>
                      <a:lnTo>
                        <a:pt x="118" y="1"/>
                      </a:lnTo>
                      <a:lnTo>
                        <a:pt x="109" y="0"/>
                      </a:lnTo>
                      <a:lnTo>
                        <a:pt x="98" y="0"/>
                      </a:lnTo>
                      <a:close/>
                    </a:path>
                  </a:pathLst>
                </a:custGeom>
                <a:solidFill>
                  <a:srgbClr val="FFFFFF">
                    <a:lumMod val="75000"/>
                  </a:srgbClr>
                </a:solidFill>
                <a:ln>
                  <a:noFill/>
                </a:ln>
              </p:spPr>
              <p:txBody>
                <a:bodyPr/>
                <a:lstStyle/>
                <a:p>
                  <a:pPr>
                    <a:spcBef>
                      <a:spcPct val="0"/>
                    </a:spcBef>
                    <a:defRPr/>
                  </a:pPr>
                  <a:endParaRPr lang="ja-JP" altLang="en-US" sz="1788" kern="0">
                    <a:solidFill>
                      <a:srgbClr val="000000"/>
                    </a:solidFill>
                    <a:latin typeface="游ゴシック" panose="020B0400000000000000" pitchFamily="50" charset="-128"/>
                    <a:ea typeface="游ゴシック" panose="020B0400000000000000" pitchFamily="50" charset="-128"/>
                  </a:endParaRPr>
                </a:p>
              </p:txBody>
            </p:sp>
            <p:grpSp>
              <p:nvGrpSpPr>
                <p:cNvPr id="162" name="Group 363"/>
                <p:cNvGrpSpPr>
                  <a:grpSpLocks/>
                </p:cNvGrpSpPr>
                <p:nvPr/>
              </p:nvGrpSpPr>
              <p:grpSpPr bwMode="auto">
                <a:xfrm>
                  <a:off x="3463157" y="4553762"/>
                  <a:ext cx="307975" cy="171450"/>
                  <a:chOff x="583" y="3658"/>
                  <a:chExt cx="194" cy="108"/>
                </a:xfrm>
                <a:solidFill>
                  <a:srgbClr val="BBE0E3">
                    <a:lumMod val="20000"/>
                    <a:lumOff val="80000"/>
                  </a:srgbClr>
                </a:solidFill>
              </p:grpSpPr>
              <p:sp>
                <p:nvSpPr>
                  <p:cNvPr id="163" name="Freeform 366"/>
                  <p:cNvSpPr>
                    <a:spLocks/>
                  </p:cNvSpPr>
                  <p:nvPr/>
                </p:nvSpPr>
                <p:spPr bwMode="auto">
                  <a:xfrm>
                    <a:off x="583" y="3658"/>
                    <a:ext cx="194" cy="108"/>
                  </a:xfrm>
                  <a:custGeom>
                    <a:avLst/>
                    <a:gdLst>
                      <a:gd name="T0" fmla="*/ 87 w 194"/>
                      <a:gd name="T1" fmla="*/ 0 h 108"/>
                      <a:gd name="T2" fmla="*/ 69 w 194"/>
                      <a:gd name="T3" fmla="*/ 1 h 108"/>
                      <a:gd name="T4" fmla="*/ 54 w 194"/>
                      <a:gd name="T5" fmla="*/ 4 h 108"/>
                      <a:gd name="T6" fmla="*/ 45 w 194"/>
                      <a:gd name="T7" fmla="*/ 7 h 108"/>
                      <a:gd name="T8" fmla="*/ 38 w 194"/>
                      <a:gd name="T9" fmla="*/ 5 h 108"/>
                      <a:gd name="T10" fmla="*/ 28 w 194"/>
                      <a:gd name="T11" fmla="*/ 1 h 108"/>
                      <a:gd name="T12" fmla="*/ 18 w 194"/>
                      <a:gd name="T13" fmla="*/ 0 h 108"/>
                      <a:gd name="T14" fmla="*/ 9 w 194"/>
                      <a:gd name="T15" fmla="*/ 3 h 108"/>
                      <a:gd name="T16" fmla="*/ 2 w 194"/>
                      <a:gd name="T17" fmla="*/ 7 h 108"/>
                      <a:gd name="T18" fmla="*/ 0 w 194"/>
                      <a:gd name="T19" fmla="*/ 12 h 108"/>
                      <a:gd name="T20" fmla="*/ 2 w 194"/>
                      <a:gd name="T21" fmla="*/ 17 h 108"/>
                      <a:gd name="T22" fmla="*/ 9 w 194"/>
                      <a:gd name="T23" fmla="*/ 22 h 108"/>
                      <a:gd name="T24" fmla="*/ 12 w 194"/>
                      <a:gd name="T25" fmla="*/ 55 h 108"/>
                      <a:gd name="T26" fmla="*/ 12 w 194"/>
                      <a:gd name="T27" fmla="*/ 82 h 108"/>
                      <a:gd name="T28" fmla="*/ 15 w 194"/>
                      <a:gd name="T29" fmla="*/ 88 h 108"/>
                      <a:gd name="T30" fmla="*/ 19 w 194"/>
                      <a:gd name="T31" fmla="*/ 93 h 108"/>
                      <a:gd name="T32" fmla="*/ 26 w 194"/>
                      <a:gd name="T33" fmla="*/ 98 h 108"/>
                      <a:gd name="T34" fmla="*/ 36 w 194"/>
                      <a:gd name="T35" fmla="*/ 101 h 108"/>
                      <a:gd name="T36" fmla="*/ 50 w 194"/>
                      <a:gd name="T37" fmla="*/ 105 h 108"/>
                      <a:gd name="T38" fmla="*/ 66 w 194"/>
                      <a:gd name="T39" fmla="*/ 107 h 108"/>
                      <a:gd name="T40" fmla="*/ 86 w 194"/>
                      <a:gd name="T41" fmla="*/ 108 h 108"/>
                      <a:gd name="T42" fmla="*/ 108 w 194"/>
                      <a:gd name="T43" fmla="*/ 108 h 108"/>
                      <a:gd name="T44" fmla="*/ 129 w 194"/>
                      <a:gd name="T45" fmla="*/ 107 h 108"/>
                      <a:gd name="T46" fmla="*/ 145 w 194"/>
                      <a:gd name="T47" fmla="*/ 105 h 108"/>
                      <a:gd name="T48" fmla="*/ 158 w 194"/>
                      <a:gd name="T49" fmla="*/ 101 h 108"/>
                      <a:gd name="T50" fmla="*/ 168 w 194"/>
                      <a:gd name="T51" fmla="*/ 98 h 108"/>
                      <a:gd name="T52" fmla="*/ 175 w 194"/>
                      <a:gd name="T53" fmla="*/ 93 h 108"/>
                      <a:gd name="T54" fmla="*/ 180 w 194"/>
                      <a:gd name="T55" fmla="*/ 88 h 108"/>
                      <a:gd name="T56" fmla="*/ 183 w 194"/>
                      <a:gd name="T57" fmla="*/ 82 h 108"/>
                      <a:gd name="T58" fmla="*/ 183 w 194"/>
                      <a:gd name="T59" fmla="*/ 53 h 108"/>
                      <a:gd name="T60" fmla="*/ 186 w 194"/>
                      <a:gd name="T61" fmla="*/ 22 h 108"/>
                      <a:gd name="T62" fmla="*/ 193 w 194"/>
                      <a:gd name="T63" fmla="*/ 17 h 108"/>
                      <a:gd name="T64" fmla="*/ 194 w 194"/>
                      <a:gd name="T65" fmla="*/ 12 h 108"/>
                      <a:gd name="T66" fmla="*/ 193 w 194"/>
                      <a:gd name="T67" fmla="*/ 7 h 108"/>
                      <a:gd name="T68" fmla="*/ 187 w 194"/>
                      <a:gd name="T69" fmla="*/ 3 h 108"/>
                      <a:gd name="T70" fmla="*/ 177 w 194"/>
                      <a:gd name="T71" fmla="*/ 0 h 108"/>
                      <a:gd name="T72" fmla="*/ 166 w 194"/>
                      <a:gd name="T73" fmla="*/ 1 h 108"/>
                      <a:gd name="T74" fmla="*/ 157 w 194"/>
                      <a:gd name="T75" fmla="*/ 5 h 108"/>
                      <a:gd name="T76" fmla="*/ 150 w 194"/>
                      <a:gd name="T77" fmla="*/ 7 h 108"/>
                      <a:gd name="T78" fmla="*/ 140 w 194"/>
                      <a:gd name="T79" fmla="*/ 4 h 108"/>
                      <a:gd name="T80" fmla="*/ 127 w 194"/>
                      <a:gd name="T81" fmla="*/ 1 h 108"/>
                      <a:gd name="T82" fmla="*/ 109 w 194"/>
                      <a:gd name="T83" fmla="*/ 0 h 108"/>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194"/>
                      <a:gd name="T127" fmla="*/ 0 h 108"/>
                      <a:gd name="T128" fmla="*/ 194 w 194"/>
                      <a:gd name="T129" fmla="*/ 108 h 108"/>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194" h="108">
                        <a:moveTo>
                          <a:pt x="99" y="0"/>
                        </a:moveTo>
                        <a:lnTo>
                          <a:pt x="87" y="0"/>
                        </a:lnTo>
                        <a:lnTo>
                          <a:pt x="78" y="0"/>
                        </a:lnTo>
                        <a:lnTo>
                          <a:pt x="69" y="1"/>
                        </a:lnTo>
                        <a:lnTo>
                          <a:pt x="62" y="2"/>
                        </a:lnTo>
                        <a:lnTo>
                          <a:pt x="54" y="4"/>
                        </a:lnTo>
                        <a:lnTo>
                          <a:pt x="49" y="5"/>
                        </a:lnTo>
                        <a:lnTo>
                          <a:pt x="45" y="7"/>
                        </a:lnTo>
                        <a:lnTo>
                          <a:pt x="42" y="8"/>
                        </a:lnTo>
                        <a:lnTo>
                          <a:pt x="38" y="5"/>
                        </a:lnTo>
                        <a:lnTo>
                          <a:pt x="33" y="3"/>
                        </a:lnTo>
                        <a:lnTo>
                          <a:pt x="28" y="1"/>
                        </a:lnTo>
                        <a:lnTo>
                          <a:pt x="23" y="0"/>
                        </a:lnTo>
                        <a:lnTo>
                          <a:pt x="18" y="0"/>
                        </a:lnTo>
                        <a:lnTo>
                          <a:pt x="12" y="1"/>
                        </a:lnTo>
                        <a:lnTo>
                          <a:pt x="9" y="3"/>
                        </a:lnTo>
                        <a:lnTo>
                          <a:pt x="4" y="5"/>
                        </a:lnTo>
                        <a:lnTo>
                          <a:pt x="2" y="7"/>
                        </a:lnTo>
                        <a:lnTo>
                          <a:pt x="0" y="10"/>
                        </a:lnTo>
                        <a:lnTo>
                          <a:pt x="0" y="12"/>
                        </a:lnTo>
                        <a:lnTo>
                          <a:pt x="0" y="15"/>
                        </a:lnTo>
                        <a:lnTo>
                          <a:pt x="2" y="17"/>
                        </a:lnTo>
                        <a:lnTo>
                          <a:pt x="5" y="20"/>
                        </a:lnTo>
                        <a:lnTo>
                          <a:pt x="9" y="22"/>
                        </a:lnTo>
                        <a:lnTo>
                          <a:pt x="12" y="24"/>
                        </a:lnTo>
                        <a:lnTo>
                          <a:pt x="12" y="55"/>
                        </a:lnTo>
                        <a:lnTo>
                          <a:pt x="12" y="79"/>
                        </a:lnTo>
                        <a:lnTo>
                          <a:pt x="12" y="82"/>
                        </a:lnTo>
                        <a:lnTo>
                          <a:pt x="13" y="86"/>
                        </a:lnTo>
                        <a:lnTo>
                          <a:pt x="15" y="88"/>
                        </a:lnTo>
                        <a:lnTo>
                          <a:pt x="17" y="91"/>
                        </a:lnTo>
                        <a:lnTo>
                          <a:pt x="19" y="93"/>
                        </a:lnTo>
                        <a:lnTo>
                          <a:pt x="23" y="96"/>
                        </a:lnTo>
                        <a:lnTo>
                          <a:pt x="26" y="98"/>
                        </a:lnTo>
                        <a:lnTo>
                          <a:pt x="31" y="100"/>
                        </a:lnTo>
                        <a:lnTo>
                          <a:pt x="36" y="101"/>
                        </a:lnTo>
                        <a:lnTo>
                          <a:pt x="43" y="103"/>
                        </a:lnTo>
                        <a:lnTo>
                          <a:pt x="50" y="105"/>
                        </a:lnTo>
                        <a:lnTo>
                          <a:pt x="58" y="106"/>
                        </a:lnTo>
                        <a:lnTo>
                          <a:pt x="66" y="107"/>
                        </a:lnTo>
                        <a:lnTo>
                          <a:pt x="76" y="107"/>
                        </a:lnTo>
                        <a:lnTo>
                          <a:pt x="86" y="108"/>
                        </a:lnTo>
                        <a:lnTo>
                          <a:pt x="97" y="108"/>
                        </a:lnTo>
                        <a:lnTo>
                          <a:pt x="108" y="108"/>
                        </a:lnTo>
                        <a:lnTo>
                          <a:pt x="119" y="107"/>
                        </a:lnTo>
                        <a:lnTo>
                          <a:pt x="129" y="107"/>
                        </a:lnTo>
                        <a:lnTo>
                          <a:pt x="137" y="106"/>
                        </a:lnTo>
                        <a:lnTo>
                          <a:pt x="145" y="105"/>
                        </a:lnTo>
                        <a:lnTo>
                          <a:pt x="152" y="103"/>
                        </a:lnTo>
                        <a:lnTo>
                          <a:pt x="158" y="101"/>
                        </a:lnTo>
                        <a:lnTo>
                          <a:pt x="163" y="100"/>
                        </a:lnTo>
                        <a:lnTo>
                          <a:pt x="168" y="98"/>
                        </a:lnTo>
                        <a:lnTo>
                          <a:pt x="172" y="96"/>
                        </a:lnTo>
                        <a:lnTo>
                          <a:pt x="175" y="93"/>
                        </a:lnTo>
                        <a:lnTo>
                          <a:pt x="178" y="91"/>
                        </a:lnTo>
                        <a:lnTo>
                          <a:pt x="180" y="88"/>
                        </a:lnTo>
                        <a:lnTo>
                          <a:pt x="182" y="86"/>
                        </a:lnTo>
                        <a:lnTo>
                          <a:pt x="183" y="82"/>
                        </a:lnTo>
                        <a:lnTo>
                          <a:pt x="183" y="79"/>
                        </a:lnTo>
                        <a:lnTo>
                          <a:pt x="183" y="53"/>
                        </a:lnTo>
                        <a:lnTo>
                          <a:pt x="183" y="24"/>
                        </a:lnTo>
                        <a:lnTo>
                          <a:pt x="186" y="22"/>
                        </a:lnTo>
                        <a:lnTo>
                          <a:pt x="190" y="20"/>
                        </a:lnTo>
                        <a:lnTo>
                          <a:pt x="193" y="17"/>
                        </a:lnTo>
                        <a:lnTo>
                          <a:pt x="194" y="15"/>
                        </a:lnTo>
                        <a:lnTo>
                          <a:pt x="194" y="12"/>
                        </a:lnTo>
                        <a:lnTo>
                          <a:pt x="194" y="10"/>
                        </a:lnTo>
                        <a:lnTo>
                          <a:pt x="193" y="7"/>
                        </a:lnTo>
                        <a:lnTo>
                          <a:pt x="191" y="5"/>
                        </a:lnTo>
                        <a:lnTo>
                          <a:pt x="187" y="3"/>
                        </a:lnTo>
                        <a:lnTo>
                          <a:pt x="183" y="1"/>
                        </a:lnTo>
                        <a:lnTo>
                          <a:pt x="177" y="0"/>
                        </a:lnTo>
                        <a:lnTo>
                          <a:pt x="172" y="0"/>
                        </a:lnTo>
                        <a:lnTo>
                          <a:pt x="166" y="1"/>
                        </a:lnTo>
                        <a:lnTo>
                          <a:pt x="162" y="3"/>
                        </a:lnTo>
                        <a:lnTo>
                          <a:pt x="157" y="5"/>
                        </a:lnTo>
                        <a:lnTo>
                          <a:pt x="153" y="8"/>
                        </a:lnTo>
                        <a:lnTo>
                          <a:pt x="150" y="7"/>
                        </a:lnTo>
                        <a:lnTo>
                          <a:pt x="146" y="5"/>
                        </a:lnTo>
                        <a:lnTo>
                          <a:pt x="140" y="4"/>
                        </a:lnTo>
                        <a:lnTo>
                          <a:pt x="134" y="2"/>
                        </a:lnTo>
                        <a:lnTo>
                          <a:pt x="127" y="1"/>
                        </a:lnTo>
                        <a:lnTo>
                          <a:pt x="119" y="0"/>
                        </a:lnTo>
                        <a:lnTo>
                          <a:pt x="109" y="0"/>
                        </a:lnTo>
                        <a:lnTo>
                          <a:pt x="99" y="0"/>
                        </a:lnTo>
                        <a:close/>
                      </a:path>
                    </a:pathLst>
                  </a:custGeom>
                  <a:grpFill/>
                  <a:ln w="9525">
                    <a:solidFill>
                      <a:srgbClr val="000000">
                        <a:lumMod val="50000"/>
                        <a:lumOff val="50000"/>
                      </a:srgbClr>
                    </a:solidFill>
                    <a:round/>
                    <a:headEnd/>
                    <a:tailEnd/>
                  </a:ln>
                </p:spPr>
                <p:txBody>
                  <a:bodyPr/>
                  <a:lstStyle/>
                  <a:p>
                    <a:pPr>
                      <a:spcBef>
                        <a:spcPct val="0"/>
                      </a:spcBef>
                      <a:defRPr/>
                    </a:pPr>
                    <a:endParaRPr lang="ja-JP" altLang="en-US" sz="1788" kern="0">
                      <a:solidFill>
                        <a:srgbClr val="000000"/>
                      </a:solidFill>
                      <a:latin typeface="游ゴシック" panose="020B0400000000000000" pitchFamily="50" charset="-128"/>
                      <a:ea typeface="游ゴシック" panose="020B0400000000000000" pitchFamily="50" charset="-128"/>
                    </a:endParaRPr>
                  </a:p>
                </p:txBody>
              </p:sp>
              <p:sp>
                <p:nvSpPr>
                  <p:cNvPr id="164" name="Freeform 368"/>
                  <p:cNvSpPr>
                    <a:spLocks/>
                  </p:cNvSpPr>
                  <p:nvPr/>
                </p:nvSpPr>
                <p:spPr bwMode="auto">
                  <a:xfrm>
                    <a:off x="583" y="3658"/>
                    <a:ext cx="194" cy="108"/>
                  </a:xfrm>
                  <a:custGeom>
                    <a:avLst/>
                    <a:gdLst>
                      <a:gd name="T0" fmla="*/ 87 w 194"/>
                      <a:gd name="T1" fmla="*/ 0 h 108"/>
                      <a:gd name="T2" fmla="*/ 69 w 194"/>
                      <a:gd name="T3" fmla="*/ 1 h 108"/>
                      <a:gd name="T4" fmla="*/ 54 w 194"/>
                      <a:gd name="T5" fmla="*/ 4 h 108"/>
                      <a:gd name="T6" fmla="*/ 45 w 194"/>
                      <a:gd name="T7" fmla="*/ 7 h 108"/>
                      <a:gd name="T8" fmla="*/ 38 w 194"/>
                      <a:gd name="T9" fmla="*/ 5 h 108"/>
                      <a:gd name="T10" fmla="*/ 28 w 194"/>
                      <a:gd name="T11" fmla="*/ 1 h 108"/>
                      <a:gd name="T12" fmla="*/ 18 w 194"/>
                      <a:gd name="T13" fmla="*/ 0 h 108"/>
                      <a:gd name="T14" fmla="*/ 9 w 194"/>
                      <a:gd name="T15" fmla="*/ 3 h 108"/>
                      <a:gd name="T16" fmla="*/ 2 w 194"/>
                      <a:gd name="T17" fmla="*/ 7 h 108"/>
                      <a:gd name="T18" fmla="*/ 0 w 194"/>
                      <a:gd name="T19" fmla="*/ 12 h 108"/>
                      <a:gd name="T20" fmla="*/ 2 w 194"/>
                      <a:gd name="T21" fmla="*/ 17 h 108"/>
                      <a:gd name="T22" fmla="*/ 9 w 194"/>
                      <a:gd name="T23" fmla="*/ 22 h 108"/>
                      <a:gd name="T24" fmla="*/ 12 w 194"/>
                      <a:gd name="T25" fmla="*/ 55 h 108"/>
                      <a:gd name="T26" fmla="*/ 12 w 194"/>
                      <a:gd name="T27" fmla="*/ 82 h 108"/>
                      <a:gd name="T28" fmla="*/ 15 w 194"/>
                      <a:gd name="T29" fmla="*/ 88 h 108"/>
                      <a:gd name="T30" fmla="*/ 19 w 194"/>
                      <a:gd name="T31" fmla="*/ 93 h 108"/>
                      <a:gd name="T32" fmla="*/ 26 w 194"/>
                      <a:gd name="T33" fmla="*/ 98 h 108"/>
                      <a:gd name="T34" fmla="*/ 36 w 194"/>
                      <a:gd name="T35" fmla="*/ 101 h 108"/>
                      <a:gd name="T36" fmla="*/ 50 w 194"/>
                      <a:gd name="T37" fmla="*/ 105 h 108"/>
                      <a:gd name="T38" fmla="*/ 66 w 194"/>
                      <a:gd name="T39" fmla="*/ 107 h 108"/>
                      <a:gd name="T40" fmla="*/ 86 w 194"/>
                      <a:gd name="T41" fmla="*/ 108 h 108"/>
                      <a:gd name="T42" fmla="*/ 108 w 194"/>
                      <a:gd name="T43" fmla="*/ 108 h 108"/>
                      <a:gd name="T44" fmla="*/ 129 w 194"/>
                      <a:gd name="T45" fmla="*/ 107 h 108"/>
                      <a:gd name="T46" fmla="*/ 145 w 194"/>
                      <a:gd name="T47" fmla="*/ 105 h 108"/>
                      <a:gd name="T48" fmla="*/ 158 w 194"/>
                      <a:gd name="T49" fmla="*/ 101 h 108"/>
                      <a:gd name="T50" fmla="*/ 168 w 194"/>
                      <a:gd name="T51" fmla="*/ 98 h 108"/>
                      <a:gd name="T52" fmla="*/ 175 w 194"/>
                      <a:gd name="T53" fmla="*/ 93 h 108"/>
                      <a:gd name="T54" fmla="*/ 180 w 194"/>
                      <a:gd name="T55" fmla="*/ 88 h 108"/>
                      <a:gd name="T56" fmla="*/ 183 w 194"/>
                      <a:gd name="T57" fmla="*/ 82 h 108"/>
                      <a:gd name="T58" fmla="*/ 183 w 194"/>
                      <a:gd name="T59" fmla="*/ 53 h 108"/>
                      <a:gd name="T60" fmla="*/ 186 w 194"/>
                      <a:gd name="T61" fmla="*/ 22 h 108"/>
                      <a:gd name="T62" fmla="*/ 193 w 194"/>
                      <a:gd name="T63" fmla="*/ 17 h 108"/>
                      <a:gd name="T64" fmla="*/ 194 w 194"/>
                      <a:gd name="T65" fmla="*/ 12 h 108"/>
                      <a:gd name="T66" fmla="*/ 193 w 194"/>
                      <a:gd name="T67" fmla="*/ 7 h 108"/>
                      <a:gd name="T68" fmla="*/ 187 w 194"/>
                      <a:gd name="T69" fmla="*/ 3 h 108"/>
                      <a:gd name="T70" fmla="*/ 177 w 194"/>
                      <a:gd name="T71" fmla="*/ 0 h 108"/>
                      <a:gd name="T72" fmla="*/ 166 w 194"/>
                      <a:gd name="T73" fmla="*/ 1 h 108"/>
                      <a:gd name="T74" fmla="*/ 157 w 194"/>
                      <a:gd name="T75" fmla="*/ 5 h 108"/>
                      <a:gd name="T76" fmla="*/ 150 w 194"/>
                      <a:gd name="T77" fmla="*/ 7 h 108"/>
                      <a:gd name="T78" fmla="*/ 140 w 194"/>
                      <a:gd name="T79" fmla="*/ 4 h 108"/>
                      <a:gd name="T80" fmla="*/ 127 w 194"/>
                      <a:gd name="T81" fmla="*/ 1 h 108"/>
                      <a:gd name="T82" fmla="*/ 109 w 194"/>
                      <a:gd name="T83" fmla="*/ 0 h 108"/>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194"/>
                      <a:gd name="T127" fmla="*/ 0 h 108"/>
                      <a:gd name="T128" fmla="*/ 194 w 194"/>
                      <a:gd name="T129" fmla="*/ 108 h 108"/>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194" h="108">
                        <a:moveTo>
                          <a:pt x="99" y="0"/>
                        </a:moveTo>
                        <a:lnTo>
                          <a:pt x="87" y="0"/>
                        </a:lnTo>
                        <a:lnTo>
                          <a:pt x="78" y="0"/>
                        </a:lnTo>
                        <a:lnTo>
                          <a:pt x="69" y="1"/>
                        </a:lnTo>
                        <a:lnTo>
                          <a:pt x="62" y="2"/>
                        </a:lnTo>
                        <a:lnTo>
                          <a:pt x="54" y="4"/>
                        </a:lnTo>
                        <a:lnTo>
                          <a:pt x="49" y="5"/>
                        </a:lnTo>
                        <a:lnTo>
                          <a:pt x="45" y="7"/>
                        </a:lnTo>
                        <a:lnTo>
                          <a:pt x="42" y="8"/>
                        </a:lnTo>
                        <a:lnTo>
                          <a:pt x="38" y="5"/>
                        </a:lnTo>
                        <a:lnTo>
                          <a:pt x="33" y="3"/>
                        </a:lnTo>
                        <a:lnTo>
                          <a:pt x="28" y="1"/>
                        </a:lnTo>
                        <a:lnTo>
                          <a:pt x="23" y="0"/>
                        </a:lnTo>
                        <a:lnTo>
                          <a:pt x="18" y="0"/>
                        </a:lnTo>
                        <a:lnTo>
                          <a:pt x="12" y="1"/>
                        </a:lnTo>
                        <a:lnTo>
                          <a:pt x="9" y="3"/>
                        </a:lnTo>
                        <a:lnTo>
                          <a:pt x="4" y="5"/>
                        </a:lnTo>
                        <a:lnTo>
                          <a:pt x="2" y="7"/>
                        </a:lnTo>
                        <a:lnTo>
                          <a:pt x="0" y="10"/>
                        </a:lnTo>
                        <a:lnTo>
                          <a:pt x="0" y="12"/>
                        </a:lnTo>
                        <a:lnTo>
                          <a:pt x="0" y="15"/>
                        </a:lnTo>
                        <a:lnTo>
                          <a:pt x="2" y="17"/>
                        </a:lnTo>
                        <a:lnTo>
                          <a:pt x="5" y="20"/>
                        </a:lnTo>
                        <a:lnTo>
                          <a:pt x="9" y="22"/>
                        </a:lnTo>
                        <a:lnTo>
                          <a:pt x="12" y="24"/>
                        </a:lnTo>
                        <a:lnTo>
                          <a:pt x="12" y="55"/>
                        </a:lnTo>
                        <a:lnTo>
                          <a:pt x="12" y="79"/>
                        </a:lnTo>
                        <a:lnTo>
                          <a:pt x="12" y="82"/>
                        </a:lnTo>
                        <a:lnTo>
                          <a:pt x="13" y="86"/>
                        </a:lnTo>
                        <a:lnTo>
                          <a:pt x="15" y="88"/>
                        </a:lnTo>
                        <a:lnTo>
                          <a:pt x="17" y="91"/>
                        </a:lnTo>
                        <a:lnTo>
                          <a:pt x="19" y="93"/>
                        </a:lnTo>
                        <a:lnTo>
                          <a:pt x="23" y="96"/>
                        </a:lnTo>
                        <a:lnTo>
                          <a:pt x="26" y="98"/>
                        </a:lnTo>
                        <a:lnTo>
                          <a:pt x="31" y="100"/>
                        </a:lnTo>
                        <a:lnTo>
                          <a:pt x="36" y="101"/>
                        </a:lnTo>
                        <a:lnTo>
                          <a:pt x="43" y="103"/>
                        </a:lnTo>
                        <a:lnTo>
                          <a:pt x="50" y="105"/>
                        </a:lnTo>
                        <a:lnTo>
                          <a:pt x="58" y="106"/>
                        </a:lnTo>
                        <a:lnTo>
                          <a:pt x="66" y="107"/>
                        </a:lnTo>
                        <a:lnTo>
                          <a:pt x="76" y="107"/>
                        </a:lnTo>
                        <a:lnTo>
                          <a:pt x="86" y="108"/>
                        </a:lnTo>
                        <a:lnTo>
                          <a:pt x="97" y="108"/>
                        </a:lnTo>
                        <a:lnTo>
                          <a:pt x="108" y="108"/>
                        </a:lnTo>
                        <a:lnTo>
                          <a:pt x="119" y="107"/>
                        </a:lnTo>
                        <a:lnTo>
                          <a:pt x="129" y="107"/>
                        </a:lnTo>
                        <a:lnTo>
                          <a:pt x="137" y="106"/>
                        </a:lnTo>
                        <a:lnTo>
                          <a:pt x="145" y="105"/>
                        </a:lnTo>
                        <a:lnTo>
                          <a:pt x="152" y="103"/>
                        </a:lnTo>
                        <a:lnTo>
                          <a:pt x="158" y="101"/>
                        </a:lnTo>
                        <a:lnTo>
                          <a:pt x="163" y="100"/>
                        </a:lnTo>
                        <a:lnTo>
                          <a:pt x="168" y="98"/>
                        </a:lnTo>
                        <a:lnTo>
                          <a:pt x="172" y="96"/>
                        </a:lnTo>
                        <a:lnTo>
                          <a:pt x="175" y="93"/>
                        </a:lnTo>
                        <a:lnTo>
                          <a:pt x="178" y="91"/>
                        </a:lnTo>
                        <a:lnTo>
                          <a:pt x="180" y="88"/>
                        </a:lnTo>
                        <a:lnTo>
                          <a:pt x="182" y="86"/>
                        </a:lnTo>
                        <a:lnTo>
                          <a:pt x="183" y="82"/>
                        </a:lnTo>
                        <a:lnTo>
                          <a:pt x="183" y="79"/>
                        </a:lnTo>
                        <a:lnTo>
                          <a:pt x="183" y="53"/>
                        </a:lnTo>
                        <a:lnTo>
                          <a:pt x="183" y="24"/>
                        </a:lnTo>
                        <a:lnTo>
                          <a:pt x="186" y="22"/>
                        </a:lnTo>
                        <a:lnTo>
                          <a:pt x="190" y="20"/>
                        </a:lnTo>
                        <a:lnTo>
                          <a:pt x="193" y="17"/>
                        </a:lnTo>
                        <a:lnTo>
                          <a:pt x="194" y="15"/>
                        </a:lnTo>
                        <a:lnTo>
                          <a:pt x="194" y="12"/>
                        </a:lnTo>
                        <a:lnTo>
                          <a:pt x="194" y="10"/>
                        </a:lnTo>
                        <a:lnTo>
                          <a:pt x="193" y="7"/>
                        </a:lnTo>
                        <a:lnTo>
                          <a:pt x="191" y="5"/>
                        </a:lnTo>
                        <a:lnTo>
                          <a:pt x="187" y="3"/>
                        </a:lnTo>
                        <a:lnTo>
                          <a:pt x="183" y="1"/>
                        </a:lnTo>
                        <a:lnTo>
                          <a:pt x="177" y="0"/>
                        </a:lnTo>
                        <a:lnTo>
                          <a:pt x="172" y="0"/>
                        </a:lnTo>
                        <a:lnTo>
                          <a:pt x="166" y="1"/>
                        </a:lnTo>
                        <a:lnTo>
                          <a:pt x="162" y="3"/>
                        </a:lnTo>
                        <a:lnTo>
                          <a:pt x="157" y="5"/>
                        </a:lnTo>
                        <a:lnTo>
                          <a:pt x="153" y="8"/>
                        </a:lnTo>
                        <a:lnTo>
                          <a:pt x="150" y="7"/>
                        </a:lnTo>
                        <a:lnTo>
                          <a:pt x="146" y="5"/>
                        </a:lnTo>
                        <a:lnTo>
                          <a:pt x="140" y="4"/>
                        </a:lnTo>
                        <a:lnTo>
                          <a:pt x="134" y="2"/>
                        </a:lnTo>
                        <a:lnTo>
                          <a:pt x="127" y="1"/>
                        </a:lnTo>
                        <a:lnTo>
                          <a:pt x="119" y="0"/>
                        </a:lnTo>
                        <a:lnTo>
                          <a:pt x="109" y="0"/>
                        </a:lnTo>
                        <a:lnTo>
                          <a:pt x="99" y="0"/>
                        </a:lnTo>
                        <a:close/>
                      </a:path>
                    </a:pathLst>
                  </a:custGeom>
                  <a:grpFill/>
                  <a:ln w="6350" cap="rnd">
                    <a:solidFill>
                      <a:srgbClr val="000000">
                        <a:lumMod val="50000"/>
                        <a:lumOff val="50000"/>
                      </a:srgbClr>
                    </a:solidFill>
                    <a:prstDash val="solid"/>
                    <a:round/>
                    <a:headEnd/>
                    <a:tailEnd/>
                  </a:ln>
                </p:spPr>
                <p:txBody>
                  <a:bodyPr/>
                  <a:lstStyle/>
                  <a:p>
                    <a:pPr>
                      <a:spcBef>
                        <a:spcPct val="0"/>
                      </a:spcBef>
                      <a:defRPr/>
                    </a:pPr>
                    <a:endParaRPr lang="ja-JP" altLang="en-US" sz="1788" kern="0">
                      <a:solidFill>
                        <a:srgbClr val="000000"/>
                      </a:solidFill>
                      <a:latin typeface="游ゴシック" panose="020B0400000000000000" pitchFamily="50" charset="-128"/>
                      <a:ea typeface="游ゴシック" panose="020B0400000000000000" pitchFamily="50" charset="-128"/>
                    </a:endParaRPr>
                  </a:p>
                </p:txBody>
              </p:sp>
              <p:sp>
                <p:nvSpPr>
                  <p:cNvPr id="165" name="Freeform 369"/>
                  <p:cNvSpPr>
                    <a:spLocks/>
                  </p:cNvSpPr>
                  <p:nvPr/>
                </p:nvSpPr>
                <p:spPr bwMode="auto">
                  <a:xfrm>
                    <a:off x="624" y="3666"/>
                    <a:ext cx="112" cy="79"/>
                  </a:xfrm>
                  <a:custGeom>
                    <a:avLst/>
                    <a:gdLst>
                      <a:gd name="T0" fmla="*/ 0 w 112"/>
                      <a:gd name="T1" fmla="*/ 0 h 79"/>
                      <a:gd name="T2" fmla="*/ 0 w 112"/>
                      <a:gd name="T3" fmla="*/ 3 h 79"/>
                      <a:gd name="T4" fmla="*/ 0 w 112"/>
                      <a:gd name="T5" fmla="*/ 10 h 79"/>
                      <a:gd name="T6" fmla="*/ 0 w 112"/>
                      <a:gd name="T7" fmla="*/ 18 h 79"/>
                      <a:gd name="T8" fmla="*/ 0 w 112"/>
                      <a:gd name="T9" fmla="*/ 29 h 79"/>
                      <a:gd name="T10" fmla="*/ 0 w 112"/>
                      <a:gd name="T11" fmla="*/ 40 h 79"/>
                      <a:gd name="T12" fmla="*/ 0 w 112"/>
                      <a:gd name="T13" fmla="*/ 51 h 79"/>
                      <a:gd name="T14" fmla="*/ 0 w 112"/>
                      <a:gd name="T15" fmla="*/ 59 h 79"/>
                      <a:gd name="T16" fmla="*/ 0 w 112"/>
                      <a:gd name="T17" fmla="*/ 65 h 79"/>
                      <a:gd name="T18" fmla="*/ 1 w 112"/>
                      <a:gd name="T19" fmla="*/ 66 h 79"/>
                      <a:gd name="T20" fmla="*/ 2 w 112"/>
                      <a:gd name="T21" fmla="*/ 68 h 79"/>
                      <a:gd name="T22" fmla="*/ 3 w 112"/>
                      <a:gd name="T23" fmla="*/ 69 h 79"/>
                      <a:gd name="T24" fmla="*/ 5 w 112"/>
                      <a:gd name="T25" fmla="*/ 71 h 79"/>
                      <a:gd name="T26" fmla="*/ 12 w 112"/>
                      <a:gd name="T27" fmla="*/ 73 h 79"/>
                      <a:gd name="T28" fmla="*/ 20 w 112"/>
                      <a:gd name="T29" fmla="*/ 75 h 79"/>
                      <a:gd name="T30" fmla="*/ 28 w 112"/>
                      <a:gd name="T31" fmla="*/ 77 h 79"/>
                      <a:gd name="T32" fmla="*/ 38 w 112"/>
                      <a:gd name="T33" fmla="*/ 78 h 79"/>
                      <a:gd name="T34" fmla="*/ 47 w 112"/>
                      <a:gd name="T35" fmla="*/ 79 h 79"/>
                      <a:gd name="T36" fmla="*/ 56 w 112"/>
                      <a:gd name="T37" fmla="*/ 79 h 79"/>
                      <a:gd name="T38" fmla="*/ 65 w 112"/>
                      <a:gd name="T39" fmla="*/ 79 h 79"/>
                      <a:gd name="T40" fmla="*/ 74 w 112"/>
                      <a:gd name="T41" fmla="*/ 78 h 79"/>
                      <a:gd name="T42" fmla="*/ 84 w 112"/>
                      <a:gd name="T43" fmla="*/ 77 h 79"/>
                      <a:gd name="T44" fmla="*/ 93 w 112"/>
                      <a:gd name="T45" fmla="*/ 75 h 79"/>
                      <a:gd name="T46" fmla="*/ 100 w 112"/>
                      <a:gd name="T47" fmla="*/ 73 h 79"/>
                      <a:gd name="T48" fmla="*/ 106 w 112"/>
                      <a:gd name="T49" fmla="*/ 71 h 79"/>
                      <a:gd name="T50" fmla="*/ 109 w 112"/>
                      <a:gd name="T51" fmla="*/ 69 h 79"/>
                      <a:gd name="T52" fmla="*/ 111 w 112"/>
                      <a:gd name="T53" fmla="*/ 68 h 79"/>
                      <a:gd name="T54" fmla="*/ 112 w 112"/>
                      <a:gd name="T55" fmla="*/ 66 h 79"/>
                      <a:gd name="T56" fmla="*/ 112 w 112"/>
                      <a:gd name="T57" fmla="*/ 65 h 79"/>
                      <a:gd name="T58" fmla="*/ 112 w 112"/>
                      <a:gd name="T59" fmla="*/ 59 h 79"/>
                      <a:gd name="T60" fmla="*/ 112 w 112"/>
                      <a:gd name="T61" fmla="*/ 51 h 79"/>
                      <a:gd name="T62" fmla="*/ 112 w 112"/>
                      <a:gd name="T63" fmla="*/ 40 h 79"/>
                      <a:gd name="T64" fmla="*/ 112 w 112"/>
                      <a:gd name="T65" fmla="*/ 29 h 79"/>
                      <a:gd name="T66" fmla="*/ 112 w 112"/>
                      <a:gd name="T67" fmla="*/ 18 h 79"/>
                      <a:gd name="T68" fmla="*/ 112 w 112"/>
                      <a:gd name="T69" fmla="*/ 10 h 79"/>
                      <a:gd name="T70" fmla="*/ 112 w 112"/>
                      <a:gd name="T71" fmla="*/ 3 h 79"/>
                      <a:gd name="T72" fmla="*/ 112 w 112"/>
                      <a:gd name="T73" fmla="*/ 0 h 79"/>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112"/>
                      <a:gd name="T112" fmla="*/ 0 h 79"/>
                      <a:gd name="T113" fmla="*/ 112 w 112"/>
                      <a:gd name="T114" fmla="*/ 79 h 79"/>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112" h="79">
                        <a:moveTo>
                          <a:pt x="0" y="0"/>
                        </a:moveTo>
                        <a:lnTo>
                          <a:pt x="0" y="3"/>
                        </a:lnTo>
                        <a:lnTo>
                          <a:pt x="0" y="10"/>
                        </a:lnTo>
                        <a:lnTo>
                          <a:pt x="0" y="18"/>
                        </a:lnTo>
                        <a:lnTo>
                          <a:pt x="0" y="29"/>
                        </a:lnTo>
                        <a:lnTo>
                          <a:pt x="0" y="40"/>
                        </a:lnTo>
                        <a:lnTo>
                          <a:pt x="0" y="51"/>
                        </a:lnTo>
                        <a:lnTo>
                          <a:pt x="0" y="59"/>
                        </a:lnTo>
                        <a:lnTo>
                          <a:pt x="0" y="65"/>
                        </a:lnTo>
                        <a:lnTo>
                          <a:pt x="1" y="66"/>
                        </a:lnTo>
                        <a:lnTo>
                          <a:pt x="2" y="68"/>
                        </a:lnTo>
                        <a:lnTo>
                          <a:pt x="3" y="69"/>
                        </a:lnTo>
                        <a:lnTo>
                          <a:pt x="5" y="71"/>
                        </a:lnTo>
                        <a:lnTo>
                          <a:pt x="12" y="73"/>
                        </a:lnTo>
                        <a:lnTo>
                          <a:pt x="20" y="75"/>
                        </a:lnTo>
                        <a:lnTo>
                          <a:pt x="28" y="77"/>
                        </a:lnTo>
                        <a:lnTo>
                          <a:pt x="38" y="78"/>
                        </a:lnTo>
                        <a:lnTo>
                          <a:pt x="47" y="79"/>
                        </a:lnTo>
                        <a:lnTo>
                          <a:pt x="56" y="79"/>
                        </a:lnTo>
                        <a:lnTo>
                          <a:pt x="65" y="79"/>
                        </a:lnTo>
                        <a:lnTo>
                          <a:pt x="74" y="78"/>
                        </a:lnTo>
                        <a:lnTo>
                          <a:pt x="84" y="77"/>
                        </a:lnTo>
                        <a:lnTo>
                          <a:pt x="93" y="75"/>
                        </a:lnTo>
                        <a:lnTo>
                          <a:pt x="100" y="73"/>
                        </a:lnTo>
                        <a:lnTo>
                          <a:pt x="106" y="71"/>
                        </a:lnTo>
                        <a:lnTo>
                          <a:pt x="109" y="69"/>
                        </a:lnTo>
                        <a:lnTo>
                          <a:pt x="111" y="68"/>
                        </a:lnTo>
                        <a:lnTo>
                          <a:pt x="112" y="66"/>
                        </a:lnTo>
                        <a:lnTo>
                          <a:pt x="112" y="65"/>
                        </a:lnTo>
                        <a:lnTo>
                          <a:pt x="112" y="59"/>
                        </a:lnTo>
                        <a:lnTo>
                          <a:pt x="112" y="51"/>
                        </a:lnTo>
                        <a:lnTo>
                          <a:pt x="112" y="40"/>
                        </a:lnTo>
                        <a:lnTo>
                          <a:pt x="112" y="29"/>
                        </a:lnTo>
                        <a:lnTo>
                          <a:pt x="112" y="18"/>
                        </a:lnTo>
                        <a:lnTo>
                          <a:pt x="112" y="10"/>
                        </a:lnTo>
                        <a:lnTo>
                          <a:pt x="112" y="3"/>
                        </a:lnTo>
                        <a:lnTo>
                          <a:pt x="112" y="0"/>
                        </a:lnTo>
                      </a:path>
                    </a:pathLst>
                  </a:custGeom>
                  <a:grpFill/>
                  <a:ln w="6350" cap="rnd">
                    <a:solidFill>
                      <a:srgbClr val="333399"/>
                    </a:solidFill>
                    <a:prstDash val="solid"/>
                    <a:round/>
                    <a:headEnd/>
                    <a:tailEnd/>
                  </a:ln>
                </p:spPr>
                <p:txBody>
                  <a:bodyPr/>
                  <a:lstStyle/>
                  <a:p>
                    <a:pPr>
                      <a:spcBef>
                        <a:spcPct val="0"/>
                      </a:spcBef>
                      <a:defRPr/>
                    </a:pPr>
                    <a:endParaRPr lang="ja-JP" altLang="en-US" sz="1788" kern="0">
                      <a:solidFill>
                        <a:srgbClr val="000000"/>
                      </a:solidFill>
                      <a:latin typeface="游ゴシック" panose="020B0400000000000000" pitchFamily="50" charset="-128"/>
                      <a:ea typeface="游ゴシック" panose="020B0400000000000000" pitchFamily="50" charset="-128"/>
                    </a:endParaRPr>
                  </a:p>
                </p:txBody>
              </p:sp>
            </p:grpSp>
          </p:grpSp>
          <p:grpSp>
            <p:nvGrpSpPr>
              <p:cNvPr id="154" name="グループ化 153"/>
              <p:cNvGrpSpPr>
                <a:grpSpLocks noChangeAspect="1"/>
              </p:cNvGrpSpPr>
              <p:nvPr/>
            </p:nvGrpSpPr>
            <p:grpSpPr bwMode="auto">
              <a:xfrm>
                <a:off x="2996295" y="3183751"/>
                <a:ext cx="312397" cy="189130"/>
                <a:chOff x="3463157" y="4553762"/>
                <a:chExt cx="355066" cy="214955"/>
              </a:xfrm>
            </p:grpSpPr>
            <p:sp>
              <p:nvSpPr>
                <p:cNvPr id="156" name="Freeform 364"/>
                <p:cNvSpPr>
                  <a:spLocks/>
                </p:cNvSpPr>
                <p:nvPr/>
              </p:nvSpPr>
              <p:spPr bwMode="auto">
                <a:xfrm>
                  <a:off x="3510808" y="4596454"/>
                  <a:ext cx="307256" cy="172263"/>
                </a:xfrm>
                <a:custGeom>
                  <a:avLst/>
                  <a:gdLst>
                    <a:gd name="T0" fmla="*/ 86 w 194"/>
                    <a:gd name="T1" fmla="*/ 0 h 109"/>
                    <a:gd name="T2" fmla="*/ 69 w 194"/>
                    <a:gd name="T3" fmla="*/ 1 h 109"/>
                    <a:gd name="T4" fmla="*/ 54 w 194"/>
                    <a:gd name="T5" fmla="*/ 5 h 109"/>
                    <a:gd name="T6" fmla="*/ 45 w 194"/>
                    <a:gd name="T7" fmla="*/ 7 h 109"/>
                    <a:gd name="T8" fmla="*/ 37 w 194"/>
                    <a:gd name="T9" fmla="*/ 6 h 109"/>
                    <a:gd name="T10" fmla="*/ 28 w 194"/>
                    <a:gd name="T11" fmla="*/ 1 h 109"/>
                    <a:gd name="T12" fmla="*/ 17 w 194"/>
                    <a:gd name="T13" fmla="*/ 1 h 109"/>
                    <a:gd name="T14" fmla="*/ 8 w 194"/>
                    <a:gd name="T15" fmla="*/ 3 h 109"/>
                    <a:gd name="T16" fmla="*/ 2 w 194"/>
                    <a:gd name="T17" fmla="*/ 7 h 109"/>
                    <a:gd name="T18" fmla="*/ 0 w 194"/>
                    <a:gd name="T19" fmla="*/ 13 h 109"/>
                    <a:gd name="T20" fmla="*/ 2 w 194"/>
                    <a:gd name="T21" fmla="*/ 18 h 109"/>
                    <a:gd name="T22" fmla="*/ 8 w 194"/>
                    <a:gd name="T23" fmla="*/ 23 h 109"/>
                    <a:gd name="T24" fmla="*/ 12 w 194"/>
                    <a:gd name="T25" fmla="*/ 55 h 109"/>
                    <a:gd name="T26" fmla="*/ 12 w 194"/>
                    <a:gd name="T27" fmla="*/ 83 h 109"/>
                    <a:gd name="T28" fmla="*/ 15 w 194"/>
                    <a:gd name="T29" fmla="*/ 88 h 109"/>
                    <a:gd name="T30" fmla="*/ 19 w 194"/>
                    <a:gd name="T31" fmla="*/ 94 h 109"/>
                    <a:gd name="T32" fmla="*/ 26 w 194"/>
                    <a:gd name="T33" fmla="*/ 98 h 109"/>
                    <a:gd name="T34" fmla="*/ 36 w 194"/>
                    <a:gd name="T35" fmla="*/ 102 h 109"/>
                    <a:gd name="T36" fmla="*/ 50 w 194"/>
                    <a:gd name="T37" fmla="*/ 106 h 109"/>
                    <a:gd name="T38" fmla="*/ 66 w 194"/>
                    <a:gd name="T39" fmla="*/ 108 h 109"/>
                    <a:gd name="T40" fmla="*/ 86 w 194"/>
                    <a:gd name="T41" fmla="*/ 109 h 109"/>
                    <a:gd name="T42" fmla="*/ 108 w 194"/>
                    <a:gd name="T43" fmla="*/ 109 h 109"/>
                    <a:gd name="T44" fmla="*/ 128 w 194"/>
                    <a:gd name="T45" fmla="*/ 108 h 109"/>
                    <a:gd name="T46" fmla="*/ 144 w 194"/>
                    <a:gd name="T47" fmla="*/ 106 h 109"/>
                    <a:gd name="T48" fmla="*/ 158 w 194"/>
                    <a:gd name="T49" fmla="*/ 102 h 109"/>
                    <a:gd name="T50" fmla="*/ 168 w 194"/>
                    <a:gd name="T51" fmla="*/ 98 h 109"/>
                    <a:gd name="T52" fmla="*/ 175 w 194"/>
                    <a:gd name="T53" fmla="*/ 94 h 109"/>
                    <a:gd name="T54" fmla="*/ 180 w 194"/>
                    <a:gd name="T55" fmla="*/ 88 h 109"/>
                    <a:gd name="T56" fmla="*/ 183 w 194"/>
                    <a:gd name="T57" fmla="*/ 83 h 109"/>
                    <a:gd name="T58" fmla="*/ 183 w 194"/>
                    <a:gd name="T59" fmla="*/ 54 h 109"/>
                    <a:gd name="T60" fmla="*/ 186 w 194"/>
                    <a:gd name="T61" fmla="*/ 23 h 109"/>
                    <a:gd name="T62" fmla="*/ 192 w 194"/>
                    <a:gd name="T63" fmla="*/ 18 h 109"/>
                    <a:gd name="T64" fmla="*/ 194 w 194"/>
                    <a:gd name="T65" fmla="*/ 13 h 109"/>
                    <a:gd name="T66" fmla="*/ 192 w 194"/>
                    <a:gd name="T67" fmla="*/ 7 h 109"/>
                    <a:gd name="T68" fmla="*/ 187 w 194"/>
                    <a:gd name="T69" fmla="*/ 3 h 109"/>
                    <a:gd name="T70" fmla="*/ 177 w 194"/>
                    <a:gd name="T71" fmla="*/ 1 h 109"/>
                    <a:gd name="T72" fmla="*/ 166 w 194"/>
                    <a:gd name="T73" fmla="*/ 1 h 109"/>
                    <a:gd name="T74" fmla="*/ 157 w 194"/>
                    <a:gd name="T75" fmla="*/ 6 h 109"/>
                    <a:gd name="T76" fmla="*/ 150 w 194"/>
                    <a:gd name="T77" fmla="*/ 7 h 109"/>
                    <a:gd name="T78" fmla="*/ 140 w 194"/>
                    <a:gd name="T79" fmla="*/ 5 h 109"/>
                    <a:gd name="T80" fmla="*/ 126 w 194"/>
                    <a:gd name="T81" fmla="*/ 1 h 109"/>
                    <a:gd name="T82" fmla="*/ 109 w 194"/>
                    <a:gd name="T83" fmla="*/ 0 h 109"/>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194"/>
                    <a:gd name="T127" fmla="*/ 0 h 109"/>
                    <a:gd name="T128" fmla="*/ 194 w 194"/>
                    <a:gd name="T129" fmla="*/ 109 h 109"/>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194" h="109">
                      <a:moveTo>
                        <a:pt x="98" y="0"/>
                      </a:moveTo>
                      <a:lnTo>
                        <a:pt x="86" y="0"/>
                      </a:lnTo>
                      <a:lnTo>
                        <a:pt x="77" y="1"/>
                      </a:lnTo>
                      <a:lnTo>
                        <a:pt x="69" y="1"/>
                      </a:lnTo>
                      <a:lnTo>
                        <a:pt x="62" y="3"/>
                      </a:lnTo>
                      <a:lnTo>
                        <a:pt x="54" y="5"/>
                      </a:lnTo>
                      <a:lnTo>
                        <a:pt x="49" y="6"/>
                      </a:lnTo>
                      <a:lnTo>
                        <a:pt x="45" y="7"/>
                      </a:lnTo>
                      <a:lnTo>
                        <a:pt x="42" y="9"/>
                      </a:lnTo>
                      <a:lnTo>
                        <a:pt x="37" y="6"/>
                      </a:lnTo>
                      <a:lnTo>
                        <a:pt x="32" y="3"/>
                      </a:lnTo>
                      <a:lnTo>
                        <a:pt x="28" y="1"/>
                      </a:lnTo>
                      <a:lnTo>
                        <a:pt x="22" y="1"/>
                      </a:lnTo>
                      <a:lnTo>
                        <a:pt x="17" y="1"/>
                      </a:lnTo>
                      <a:lnTo>
                        <a:pt x="12" y="1"/>
                      </a:lnTo>
                      <a:lnTo>
                        <a:pt x="8" y="3"/>
                      </a:lnTo>
                      <a:lnTo>
                        <a:pt x="4" y="5"/>
                      </a:lnTo>
                      <a:lnTo>
                        <a:pt x="2" y="7"/>
                      </a:lnTo>
                      <a:lnTo>
                        <a:pt x="0" y="10"/>
                      </a:lnTo>
                      <a:lnTo>
                        <a:pt x="0" y="13"/>
                      </a:lnTo>
                      <a:lnTo>
                        <a:pt x="0" y="15"/>
                      </a:lnTo>
                      <a:lnTo>
                        <a:pt x="2" y="18"/>
                      </a:lnTo>
                      <a:lnTo>
                        <a:pt x="5" y="21"/>
                      </a:lnTo>
                      <a:lnTo>
                        <a:pt x="8" y="23"/>
                      </a:lnTo>
                      <a:lnTo>
                        <a:pt x="12" y="25"/>
                      </a:lnTo>
                      <a:lnTo>
                        <a:pt x="12" y="55"/>
                      </a:lnTo>
                      <a:lnTo>
                        <a:pt x="12" y="80"/>
                      </a:lnTo>
                      <a:lnTo>
                        <a:pt x="12" y="83"/>
                      </a:lnTo>
                      <a:lnTo>
                        <a:pt x="13" y="86"/>
                      </a:lnTo>
                      <a:lnTo>
                        <a:pt x="15" y="88"/>
                      </a:lnTo>
                      <a:lnTo>
                        <a:pt x="16" y="91"/>
                      </a:lnTo>
                      <a:lnTo>
                        <a:pt x="19" y="94"/>
                      </a:lnTo>
                      <a:lnTo>
                        <a:pt x="22" y="96"/>
                      </a:lnTo>
                      <a:lnTo>
                        <a:pt x="26" y="98"/>
                      </a:lnTo>
                      <a:lnTo>
                        <a:pt x="31" y="101"/>
                      </a:lnTo>
                      <a:lnTo>
                        <a:pt x="36" y="102"/>
                      </a:lnTo>
                      <a:lnTo>
                        <a:pt x="43" y="104"/>
                      </a:lnTo>
                      <a:lnTo>
                        <a:pt x="50" y="106"/>
                      </a:lnTo>
                      <a:lnTo>
                        <a:pt x="58" y="107"/>
                      </a:lnTo>
                      <a:lnTo>
                        <a:pt x="66" y="108"/>
                      </a:lnTo>
                      <a:lnTo>
                        <a:pt x="76" y="108"/>
                      </a:lnTo>
                      <a:lnTo>
                        <a:pt x="86" y="109"/>
                      </a:lnTo>
                      <a:lnTo>
                        <a:pt x="97" y="109"/>
                      </a:lnTo>
                      <a:lnTo>
                        <a:pt x="108" y="109"/>
                      </a:lnTo>
                      <a:lnTo>
                        <a:pt x="118" y="108"/>
                      </a:lnTo>
                      <a:lnTo>
                        <a:pt x="128" y="108"/>
                      </a:lnTo>
                      <a:lnTo>
                        <a:pt x="136" y="107"/>
                      </a:lnTo>
                      <a:lnTo>
                        <a:pt x="144" y="106"/>
                      </a:lnTo>
                      <a:lnTo>
                        <a:pt x="151" y="104"/>
                      </a:lnTo>
                      <a:lnTo>
                        <a:pt x="158" y="102"/>
                      </a:lnTo>
                      <a:lnTo>
                        <a:pt x="163" y="101"/>
                      </a:lnTo>
                      <a:lnTo>
                        <a:pt x="168" y="98"/>
                      </a:lnTo>
                      <a:lnTo>
                        <a:pt x="171" y="96"/>
                      </a:lnTo>
                      <a:lnTo>
                        <a:pt x="175" y="94"/>
                      </a:lnTo>
                      <a:lnTo>
                        <a:pt x="178" y="91"/>
                      </a:lnTo>
                      <a:lnTo>
                        <a:pt x="180" y="88"/>
                      </a:lnTo>
                      <a:lnTo>
                        <a:pt x="182" y="86"/>
                      </a:lnTo>
                      <a:lnTo>
                        <a:pt x="183" y="83"/>
                      </a:lnTo>
                      <a:lnTo>
                        <a:pt x="183" y="80"/>
                      </a:lnTo>
                      <a:lnTo>
                        <a:pt x="183" y="54"/>
                      </a:lnTo>
                      <a:lnTo>
                        <a:pt x="183" y="25"/>
                      </a:lnTo>
                      <a:lnTo>
                        <a:pt x="186" y="23"/>
                      </a:lnTo>
                      <a:lnTo>
                        <a:pt x="190" y="21"/>
                      </a:lnTo>
                      <a:lnTo>
                        <a:pt x="192" y="18"/>
                      </a:lnTo>
                      <a:lnTo>
                        <a:pt x="194" y="15"/>
                      </a:lnTo>
                      <a:lnTo>
                        <a:pt x="194" y="13"/>
                      </a:lnTo>
                      <a:lnTo>
                        <a:pt x="194" y="10"/>
                      </a:lnTo>
                      <a:lnTo>
                        <a:pt x="192" y="7"/>
                      </a:lnTo>
                      <a:lnTo>
                        <a:pt x="190" y="5"/>
                      </a:lnTo>
                      <a:lnTo>
                        <a:pt x="187" y="3"/>
                      </a:lnTo>
                      <a:lnTo>
                        <a:pt x="183" y="1"/>
                      </a:lnTo>
                      <a:lnTo>
                        <a:pt x="177" y="1"/>
                      </a:lnTo>
                      <a:lnTo>
                        <a:pt x="171" y="1"/>
                      </a:lnTo>
                      <a:lnTo>
                        <a:pt x="166" y="1"/>
                      </a:lnTo>
                      <a:lnTo>
                        <a:pt x="162" y="3"/>
                      </a:lnTo>
                      <a:lnTo>
                        <a:pt x="157" y="6"/>
                      </a:lnTo>
                      <a:lnTo>
                        <a:pt x="152" y="9"/>
                      </a:lnTo>
                      <a:lnTo>
                        <a:pt x="150" y="7"/>
                      </a:lnTo>
                      <a:lnTo>
                        <a:pt x="145" y="6"/>
                      </a:lnTo>
                      <a:lnTo>
                        <a:pt x="140" y="5"/>
                      </a:lnTo>
                      <a:lnTo>
                        <a:pt x="133" y="3"/>
                      </a:lnTo>
                      <a:lnTo>
                        <a:pt x="126" y="1"/>
                      </a:lnTo>
                      <a:lnTo>
                        <a:pt x="118" y="1"/>
                      </a:lnTo>
                      <a:lnTo>
                        <a:pt x="109" y="0"/>
                      </a:lnTo>
                      <a:lnTo>
                        <a:pt x="98" y="0"/>
                      </a:lnTo>
                      <a:close/>
                    </a:path>
                  </a:pathLst>
                </a:custGeom>
                <a:solidFill>
                  <a:srgbClr val="FFFFFF">
                    <a:lumMod val="75000"/>
                  </a:srgbClr>
                </a:solidFill>
                <a:ln>
                  <a:noFill/>
                </a:ln>
              </p:spPr>
              <p:txBody>
                <a:bodyPr/>
                <a:lstStyle/>
                <a:p>
                  <a:pPr>
                    <a:spcBef>
                      <a:spcPct val="0"/>
                    </a:spcBef>
                    <a:defRPr/>
                  </a:pPr>
                  <a:endParaRPr lang="ja-JP" altLang="en-US" sz="1788" kern="0">
                    <a:solidFill>
                      <a:srgbClr val="000000"/>
                    </a:solidFill>
                    <a:latin typeface="游ゴシック" panose="020B0400000000000000" pitchFamily="50" charset="-128"/>
                    <a:ea typeface="游ゴシック" panose="020B0400000000000000" pitchFamily="50" charset="-128"/>
                  </a:endParaRPr>
                </a:p>
              </p:txBody>
            </p:sp>
            <p:grpSp>
              <p:nvGrpSpPr>
                <p:cNvPr id="157" name="Group 363"/>
                <p:cNvGrpSpPr>
                  <a:grpSpLocks/>
                </p:cNvGrpSpPr>
                <p:nvPr/>
              </p:nvGrpSpPr>
              <p:grpSpPr bwMode="auto">
                <a:xfrm>
                  <a:off x="3463157" y="4553762"/>
                  <a:ext cx="307975" cy="171450"/>
                  <a:chOff x="583" y="3658"/>
                  <a:chExt cx="194" cy="108"/>
                </a:xfrm>
                <a:solidFill>
                  <a:srgbClr val="BBE0E3">
                    <a:lumMod val="20000"/>
                    <a:lumOff val="80000"/>
                  </a:srgbClr>
                </a:solidFill>
              </p:grpSpPr>
              <p:sp>
                <p:nvSpPr>
                  <p:cNvPr id="158" name="Freeform 366"/>
                  <p:cNvSpPr>
                    <a:spLocks/>
                  </p:cNvSpPr>
                  <p:nvPr/>
                </p:nvSpPr>
                <p:spPr bwMode="auto">
                  <a:xfrm>
                    <a:off x="583" y="3658"/>
                    <a:ext cx="194" cy="108"/>
                  </a:xfrm>
                  <a:custGeom>
                    <a:avLst/>
                    <a:gdLst>
                      <a:gd name="T0" fmla="*/ 87 w 194"/>
                      <a:gd name="T1" fmla="*/ 0 h 108"/>
                      <a:gd name="T2" fmla="*/ 69 w 194"/>
                      <a:gd name="T3" fmla="*/ 1 h 108"/>
                      <a:gd name="T4" fmla="*/ 54 w 194"/>
                      <a:gd name="T5" fmla="*/ 4 h 108"/>
                      <a:gd name="T6" fmla="*/ 45 w 194"/>
                      <a:gd name="T7" fmla="*/ 7 h 108"/>
                      <a:gd name="T8" fmla="*/ 38 w 194"/>
                      <a:gd name="T9" fmla="*/ 5 h 108"/>
                      <a:gd name="T10" fmla="*/ 28 w 194"/>
                      <a:gd name="T11" fmla="*/ 1 h 108"/>
                      <a:gd name="T12" fmla="*/ 18 w 194"/>
                      <a:gd name="T13" fmla="*/ 0 h 108"/>
                      <a:gd name="T14" fmla="*/ 9 w 194"/>
                      <a:gd name="T15" fmla="*/ 3 h 108"/>
                      <a:gd name="T16" fmla="*/ 2 w 194"/>
                      <a:gd name="T17" fmla="*/ 7 h 108"/>
                      <a:gd name="T18" fmla="*/ 0 w 194"/>
                      <a:gd name="T19" fmla="*/ 12 h 108"/>
                      <a:gd name="T20" fmla="*/ 2 w 194"/>
                      <a:gd name="T21" fmla="*/ 17 h 108"/>
                      <a:gd name="T22" fmla="*/ 9 w 194"/>
                      <a:gd name="T23" fmla="*/ 22 h 108"/>
                      <a:gd name="T24" fmla="*/ 12 w 194"/>
                      <a:gd name="T25" fmla="*/ 55 h 108"/>
                      <a:gd name="T26" fmla="*/ 12 w 194"/>
                      <a:gd name="T27" fmla="*/ 82 h 108"/>
                      <a:gd name="T28" fmla="*/ 15 w 194"/>
                      <a:gd name="T29" fmla="*/ 88 h 108"/>
                      <a:gd name="T30" fmla="*/ 19 w 194"/>
                      <a:gd name="T31" fmla="*/ 93 h 108"/>
                      <a:gd name="T32" fmla="*/ 26 w 194"/>
                      <a:gd name="T33" fmla="*/ 98 h 108"/>
                      <a:gd name="T34" fmla="*/ 36 w 194"/>
                      <a:gd name="T35" fmla="*/ 101 h 108"/>
                      <a:gd name="T36" fmla="*/ 50 w 194"/>
                      <a:gd name="T37" fmla="*/ 105 h 108"/>
                      <a:gd name="T38" fmla="*/ 66 w 194"/>
                      <a:gd name="T39" fmla="*/ 107 h 108"/>
                      <a:gd name="T40" fmla="*/ 86 w 194"/>
                      <a:gd name="T41" fmla="*/ 108 h 108"/>
                      <a:gd name="T42" fmla="*/ 108 w 194"/>
                      <a:gd name="T43" fmla="*/ 108 h 108"/>
                      <a:gd name="T44" fmla="*/ 129 w 194"/>
                      <a:gd name="T45" fmla="*/ 107 h 108"/>
                      <a:gd name="T46" fmla="*/ 145 w 194"/>
                      <a:gd name="T47" fmla="*/ 105 h 108"/>
                      <a:gd name="T48" fmla="*/ 158 w 194"/>
                      <a:gd name="T49" fmla="*/ 101 h 108"/>
                      <a:gd name="T50" fmla="*/ 168 w 194"/>
                      <a:gd name="T51" fmla="*/ 98 h 108"/>
                      <a:gd name="T52" fmla="*/ 175 w 194"/>
                      <a:gd name="T53" fmla="*/ 93 h 108"/>
                      <a:gd name="T54" fmla="*/ 180 w 194"/>
                      <a:gd name="T55" fmla="*/ 88 h 108"/>
                      <a:gd name="T56" fmla="*/ 183 w 194"/>
                      <a:gd name="T57" fmla="*/ 82 h 108"/>
                      <a:gd name="T58" fmla="*/ 183 w 194"/>
                      <a:gd name="T59" fmla="*/ 53 h 108"/>
                      <a:gd name="T60" fmla="*/ 186 w 194"/>
                      <a:gd name="T61" fmla="*/ 22 h 108"/>
                      <a:gd name="T62" fmla="*/ 193 w 194"/>
                      <a:gd name="T63" fmla="*/ 17 h 108"/>
                      <a:gd name="T64" fmla="*/ 194 w 194"/>
                      <a:gd name="T65" fmla="*/ 12 h 108"/>
                      <a:gd name="T66" fmla="*/ 193 w 194"/>
                      <a:gd name="T67" fmla="*/ 7 h 108"/>
                      <a:gd name="T68" fmla="*/ 187 w 194"/>
                      <a:gd name="T69" fmla="*/ 3 h 108"/>
                      <a:gd name="T70" fmla="*/ 177 w 194"/>
                      <a:gd name="T71" fmla="*/ 0 h 108"/>
                      <a:gd name="T72" fmla="*/ 166 w 194"/>
                      <a:gd name="T73" fmla="*/ 1 h 108"/>
                      <a:gd name="T74" fmla="*/ 157 w 194"/>
                      <a:gd name="T75" fmla="*/ 5 h 108"/>
                      <a:gd name="T76" fmla="*/ 150 w 194"/>
                      <a:gd name="T77" fmla="*/ 7 h 108"/>
                      <a:gd name="T78" fmla="*/ 140 w 194"/>
                      <a:gd name="T79" fmla="*/ 4 h 108"/>
                      <a:gd name="T80" fmla="*/ 127 w 194"/>
                      <a:gd name="T81" fmla="*/ 1 h 108"/>
                      <a:gd name="T82" fmla="*/ 109 w 194"/>
                      <a:gd name="T83" fmla="*/ 0 h 108"/>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194"/>
                      <a:gd name="T127" fmla="*/ 0 h 108"/>
                      <a:gd name="T128" fmla="*/ 194 w 194"/>
                      <a:gd name="T129" fmla="*/ 108 h 108"/>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194" h="108">
                        <a:moveTo>
                          <a:pt x="99" y="0"/>
                        </a:moveTo>
                        <a:lnTo>
                          <a:pt x="87" y="0"/>
                        </a:lnTo>
                        <a:lnTo>
                          <a:pt x="78" y="0"/>
                        </a:lnTo>
                        <a:lnTo>
                          <a:pt x="69" y="1"/>
                        </a:lnTo>
                        <a:lnTo>
                          <a:pt x="62" y="2"/>
                        </a:lnTo>
                        <a:lnTo>
                          <a:pt x="54" y="4"/>
                        </a:lnTo>
                        <a:lnTo>
                          <a:pt x="49" y="5"/>
                        </a:lnTo>
                        <a:lnTo>
                          <a:pt x="45" y="7"/>
                        </a:lnTo>
                        <a:lnTo>
                          <a:pt x="42" y="8"/>
                        </a:lnTo>
                        <a:lnTo>
                          <a:pt x="38" y="5"/>
                        </a:lnTo>
                        <a:lnTo>
                          <a:pt x="33" y="3"/>
                        </a:lnTo>
                        <a:lnTo>
                          <a:pt x="28" y="1"/>
                        </a:lnTo>
                        <a:lnTo>
                          <a:pt x="23" y="0"/>
                        </a:lnTo>
                        <a:lnTo>
                          <a:pt x="18" y="0"/>
                        </a:lnTo>
                        <a:lnTo>
                          <a:pt x="12" y="1"/>
                        </a:lnTo>
                        <a:lnTo>
                          <a:pt x="9" y="3"/>
                        </a:lnTo>
                        <a:lnTo>
                          <a:pt x="4" y="5"/>
                        </a:lnTo>
                        <a:lnTo>
                          <a:pt x="2" y="7"/>
                        </a:lnTo>
                        <a:lnTo>
                          <a:pt x="0" y="10"/>
                        </a:lnTo>
                        <a:lnTo>
                          <a:pt x="0" y="12"/>
                        </a:lnTo>
                        <a:lnTo>
                          <a:pt x="0" y="15"/>
                        </a:lnTo>
                        <a:lnTo>
                          <a:pt x="2" y="17"/>
                        </a:lnTo>
                        <a:lnTo>
                          <a:pt x="5" y="20"/>
                        </a:lnTo>
                        <a:lnTo>
                          <a:pt x="9" y="22"/>
                        </a:lnTo>
                        <a:lnTo>
                          <a:pt x="12" y="24"/>
                        </a:lnTo>
                        <a:lnTo>
                          <a:pt x="12" y="55"/>
                        </a:lnTo>
                        <a:lnTo>
                          <a:pt x="12" y="79"/>
                        </a:lnTo>
                        <a:lnTo>
                          <a:pt x="12" y="82"/>
                        </a:lnTo>
                        <a:lnTo>
                          <a:pt x="13" y="86"/>
                        </a:lnTo>
                        <a:lnTo>
                          <a:pt x="15" y="88"/>
                        </a:lnTo>
                        <a:lnTo>
                          <a:pt x="17" y="91"/>
                        </a:lnTo>
                        <a:lnTo>
                          <a:pt x="19" y="93"/>
                        </a:lnTo>
                        <a:lnTo>
                          <a:pt x="23" y="96"/>
                        </a:lnTo>
                        <a:lnTo>
                          <a:pt x="26" y="98"/>
                        </a:lnTo>
                        <a:lnTo>
                          <a:pt x="31" y="100"/>
                        </a:lnTo>
                        <a:lnTo>
                          <a:pt x="36" y="101"/>
                        </a:lnTo>
                        <a:lnTo>
                          <a:pt x="43" y="103"/>
                        </a:lnTo>
                        <a:lnTo>
                          <a:pt x="50" y="105"/>
                        </a:lnTo>
                        <a:lnTo>
                          <a:pt x="58" y="106"/>
                        </a:lnTo>
                        <a:lnTo>
                          <a:pt x="66" y="107"/>
                        </a:lnTo>
                        <a:lnTo>
                          <a:pt x="76" y="107"/>
                        </a:lnTo>
                        <a:lnTo>
                          <a:pt x="86" y="108"/>
                        </a:lnTo>
                        <a:lnTo>
                          <a:pt x="97" y="108"/>
                        </a:lnTo>
                        <a:lnTo>
                          <a:pt x="108" y="108"/>
                        </a:lnTo>
                        <a:lnTo>
                          <a:pt x="119" y="107"/>
                        </a:lnTo>
                        <a:lnTo>
                          <a:pt x="129" y="107"/>
                        </a:lnTo>
                        <a:lnTo>
                          <a:pt x="137" y="106"/>
                        </a:lnTo>
                        <a:lnTo>
                          <a:pt x="145" y="105"/>
                        </a:lnTo>
                        <a:lnTo>
                          <a:pt x="152" y="103"/>
                        </a:lnTo>
                        <a:lnTo>
                          <a:pt x="158" y="101"/>
                        </a:lnTo>
                        <a:lnTo>
                          <a:pt x="163" y="100"/>
                        </a:lnTo>
                        <a:lnTo>
                          <a:pt x="168" y="98"/>
                        </a:lnTo>
                        <a:lnTo>
                          <a:pt x="172" y="96"/>
                        </a:lnTo>
                        <a:lnTo>
                          <a:pt x="175" y="93"/>
                        </a:lnTo>
                        <a:lnTo>
                          <a:pt x="178" y="91"/>
                        </a:lnTo>
                        <a:lnTo>
                          <a:pt x="180" y="88"/>
                        </a:lnTo>
                        <a:lnTo>
                          <a:pt x="182" y="86"/>
                        </a:lnTo>
                        <a:lnTo>
                          <a:pt x="183" y="82"/>
                        </a:lnTo>
                        <a:lnTo>
                          <a:pt x="183" y="79"/>
                        </a:lnTo>
                        <a:lnTo>
                          <a:pt x="183" y="53"/>
                        </a:lnTo>
                        <a:lnTo>
                          <a:pt x="183" y="24"/>
                        </a:lnTo>
                        <a:lnTo>
                          <a:pt x="186" y="22"/>
                        </a:lnTo>
                        <a:lnTo>
                          <a:pt x="190" y="20"/>
                        </a:lnTo>
                        <a:lnTo>
                          <a:pt x="193" y="17"/>
                        </a:lnTo>
                        <a:lnTo>
                          <a:pt x="194" y="15"/>
                        </a:lnTo>
                        <a:lnTo>
                          <a:pt x="194" y="12"/>
                        </a:lnTo>
                        <a:lnTo>
                          <a:pt x="194" y="10"/>
                        </a:lnTo>
                        <a:lnTo>
                          <a:pt x="193" y="7"/>
                        </a:lnTo>
                        <a:lnTo>
                          <a:pt x="191" y="5"/>
                        </a:lnTo>
                        <a:lnTo>
                          <a:pt x="187" y="3"/>
                        </a:lnTo>
                        <a:lnTo>
                          <a:pt x="183" y="1"/>
                        </a:lnTo>
                        <a:lnTo>
                          <a:pt x="177" y="0"/>
                        </a:lnTo>
                        <a:lnTo>
                          <a:pt x="172" y="0"/>
                        </a:lnTo>
                        <a:lnTo>
                          <a:pt x="166" y="1"/>
                        </a:lnTo>
                        <a:lnTo>
                          <a:pt x="162" y="3"/>
                        </a:lnTo>
                        <a:lnTo>
                          <a:pt x="157" y="5"/>
                        </a:lnTo>
                        <a:lnTo>
                          <a:pt x="153" y="8"/>
                        </a:lnTo>
                        <a:lnTo>
                          <a:pt x="150" y="7"/>
                        </a:lnTo>
                        <a:lnTo>
                          <a:pt x="146" y="5"/>
                        </a:lnTo>
                        <a:lnTo>
                          <a:pt x="140" y="4"/>
                        </a:lnTo>
                        <a:lnTo>
                          <a:pt x="134" y="2"/>
                        </a:lnTo>
                        <a:lnTo>
                          <a:pt x="127" y="1"/>
                        </a:lnTo>
                        <a:lnTo>
                          <a:pt x="119" y="0"/>
                        </a:lnTo>
                        <a:lnTo>
                          <a:pt x="109" y="0"/>
                        </a:lnTo>
                        <a:lnTo>
                          <a:pt x="99" y="0"/>
                        </a:lnTo>
                        <a:close/>
                      </a:path>
                    </a:pathLst>
                  </a:custGeom>
                  <a:grpFill/>
                  <a:ln w="9525">
                    <a:solidFill>
                      <a:srgbClr val="000000">
                        <a:lumMod val="50000"/>
                        <a:lumOff val="50000"/>
                      </a:srgbClr>
                    </a:solidFill>
                    <a:round/>
                    <a:headEnd/>
                    <a:tailEnd/>
                  </a:ln>
                </p:spPr>
                <p:txBody>
                  <a:bodyPr/>
                  <a:lstStyle/>
                  <a:p>
                    <a:pPr>
                      <a:spcBef>
                        <a:spcPct val="0"/>
                      </a:spcBef>
                      <a:defRPr/>
                    </a:pPr>
                    <a:endParaRPr lang="ja-JP" altLang="en-US" sz="1788" kern="0">
                      <a:solidFill>
                        <a:srgbClr val="000000"/>
                      </a:solidFill>
                      <a:latin typeface="游ゴシック" panose="020B0400000000000000" pitchFamily="50" charset="-128"/>
                      <a:ea typeface="游ゴシック" panose="020B0400000000000000" pitchFamily="50" charset="-128"/>
                    </a:endParaRPr>
                  </a:p>
                </p:txBody>
              </p:sp>
              <p:sp>
                <p:nvSpPr>
                  <p:cNvPr id="159" name="Freeform 368"/>
                  <p:cNvSpPr>
                    <a:spLocks/>
                  </p:cNvSpPr>
                  <p:nvPr/>
                </p:nvSpPr>
                <p:spPr bwMode="auto">
                  <a:xfrm>
                    <a:off x="583" y="3658"/>
                    <a:ext cx="194" cy="108"/>
                  </a:xfrm>
                  <a:custGeom>
                    <a:avLst/>
                    <a:gdLst>
                      <a:gd name="T0" fmla="*/ 87 w 194"/>
                      <a:gd name="T1" fmla="*/ 0 h 108"/>
                      <a:gd name="T2" fmla="*/ 69 w 194"/>
                      <a:gd name="T3" fmla="*/ 1 h 108"/>
                      <a:gd name="T4" fmla="*/ 54 w 194"/>
                      <a:gd name="T5" fmla="*/ 4 h 108"/>
                      <a:gd name="T6" fmla="*/ 45 w 194"/>
                      <a:gd name="T7" fmla="*/ 7 h 108"/>
                      <a:gd name="T8" fmla="*/ 38 w 194"/>
                      <a:gd name="T9" fmla="*/ 5 h 108"/>
                      <a:gd name="T10" fmla="*/ 28 w 194"/>
                      <a:gd name="T11" fmla="*/ 1 h 108"/>
                      <a:gd name="T12" fmla="*/ 18 w 194"/>
                      <a:gd name="T13" fmla="*/ 0 h 108"/>
                      <a:gd name="T14" fmla="*/ 9 w 194"/>
                      <a:gd name="T15" fmla="*/ 3 h 108"/>
                      <a:gd name="T16" fmla="*/ 2 w 194"/>
                      <a:gd name="T17" fmla="*/ 7 h 108"/>
                      <a:gd name="T18" fmla="*/ 0 w 194"/>
                      <a:gd name="T19" fmla="*/ 12 h 108"/>
                      <a:gd name="T20" fmla="*/ 2 w 194"/>
                      <a:gd name="T21" fmla="*/ 17 h 108"/>
                      <a:gd name="T22" fmla="*/ 9 w 194"/>
                      <a:gd name="T23" fmla="*/ 22 h 108"/>
                      <a:gd name="T24" fmla="*/ 12 w 194"/>
                      <a:gd name="T25" fmla="*/ 55 h 108"/>
                      <a:gd name="T26" fmla="*/ 12 w 194"/>
                      <a:gd name="T27" fmla="*/ 82 h 108"/>
                      <a:gd name="T28" fmla="*/ 15 w 194"/>
                      <a:gd name="T29" fmla="*/ 88 h 108"/>
                      <a:gd name="T30" fmla="*/ 19 w 194"/>
                      <a:gd name="T31" fmla="*/ 93 h 108"/>
                      <a:gd name="T32" fmla="*/ 26 w 194"/>
                      <a:gd name="T33" fmla="*/ 98 h 108"/>
                      <a:gd name="T34" fmla="*/ 36 w 194"/>
                      <a:gd name="T35" fmla="*/ 101 h 108"/>
                      <a:gd name="T36" fmla="*/ 50 w 194"/>
                      <a:gd name="T37" fmla="*/ 105 h 108"/>
                      <a:gd name="T38" fmla="*/ 66 w 194"/>
                      <a:gd name="T39" fmla="*/ 107 h 108"/>
                      <a:gd name="T40" fmla="*/ 86 w 194"/>
                      <a:gd name="T41" fmla="*/ 108 h 108"/>
                      <a:gd name="T42" fmla="*/ 108 w 194"/>
                      <a:gd name="T43" fmla="*/ 108 h 108"/>
                      <a:gd name="T44" fmla="*/ 129 w 194"/>
                      <a:gd name="T45" fmla="*/ 107 h 108"/>
                      <a:gd name="T46" fmla="*/ 145 w 194"/>
                      <a:gd name="T47" fmla="*/ 105 h 108"/>
                      <a:gd name="T48" fmla="*/ 158 w 194"/>
                      <a:gd name="T49" fmla="*/ 101 h 108"/>
                      <a:gd name="T50" fmla="*/ 168 w 194"/>
                      <a:gd name="T51" fmla="*/ 98 h 108"/>
                      <a:gd name="T52" fmla="*/ 175 w 194"/>
                      <a:gd name="T53" fmla="*/ 93 h 108"/>
                      <a:gd name="T54" fmla="*/ 180 w 194"/>
                      <a:gd name="T55" fmla="*/ 88 h 108"/>
                      <a:gd name="T56" fmla="*/ 183 w 194"/>
                      <a:gd name="T57" fmla="*/ 82 h 108"/>
                      <a:gd name="T58" fmla="*/ 183 w 194"/>
                      <a:gd name="T59" fmla="*/ 53 h 108"/>
                      <a:gd name="T60" fmla="*/ 186 w 194"/>
                      <a:gd name="T61" fmla="*/ 22 h 108"/>
                      <a:gd name="T62" fmla="*/ 193 w 194"/>
                      <a:gd name="T63" fmla="*/ 17 h 108"/>
                      <a:gd name="T64" fmla="*/ 194 w 194"/>
                      <a:gd name="T65" fmla="*/ 12 h 108"/>
                      <a:gd name="T66" fmla="*/ 193 w 194"/>
                      <a:gd name="T67" fmla="*/ 7 h 108"/>
                      <a:gd name="T68" fmla="*/ 187 w 194"/>
                      <a:gd name="T69" fmla="*/ 3 h 108"/>
                      <a:gd name="T70" fmla="*/ 177 w 194"/>
                      <a:gd name="T71" fmla="*/ 0 h 108"/>
                      <a:gd name="T72" fmla="*/ 166 w 194"/>
                      <a:gd name="T73" fmla="*/ 1 h 108"/>
                      <a:gd name="T74" fmla="*/ 157 w 194"/>
                      <a:gd name="T75" fmla="*/ 5 h 108"/>
                      <a:gd name="T76" fmla="*/ 150 w 194"/>
                      <a:gd name="T77" fmla="*/ 7 h 108"/>
                      <a:gd name="T78" fmla="*/ 140 w 194"/>
                      <a:gd name="T79" fmla="*/ 4 h 108"/>
                      <a:gd name="T80" fmla="*/ 127 w 194"/>
                      <a:gd name="T81" fmla="*/ 1 h 108"/>
                      <a:gd name="T82" fmla="*/ 109 w 194"/>
                      <a:gd name="T83" fmla="*/ 0 h 108"/>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194"/>
                      <a:gd name="T127" fmla="*/ 0 h 108"/>
                      <a:gd name="T128" fmla="*/ 194 w 194"/>
                      <a:gd name="T129" fmla="*/ 108 h 108"/>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194" h="108">
                        <a:moveTo>
                          <a:pt x="99" y="0"/>
                        </a:moveTo>
                        <a:lnTo>
                          <a:pt x="87" y="0"/>
                        </a:lnTo>
                        <a:lnTo>
                          <a:pt x="78" y="0"/>
                        </a:lnTo>
                        <a:lnTo>
                          <a:pt x="69" y="1"/>
                        </a:lnTo>
                        <a:lnTo>
                          <a:pt x="62" y="2"/>
                        </a:lnTo>
                        <a:lnTo>
                          <a:pt x="54" y="4"/>
                        </a:lnTo>
                        <a:lnTo>
                          <a:pt x="49" y="5"/>
                        </a:lnTo>
                        <a:lnTo>
                          <a:pt x="45" y="7"/>
                        </a:lnTo>
                        <a:lnTo>
                          <a:pt x="42" y="8"/>
                        </a:lnTo>
                        <a:lnTo>
                          <a:pt x="38" y="5"/>
                        </a:lnTo>
                        <a:lnTo>
                          <a:pt x="33" y="3"/>
                        </a:lnTo>
                        <a:lnTo>
                          <a:pt x="28" y="1"/>
                        </a:lnTo>
                        <a:lnTo>
                          <a:pt x="23" y="0"/>
                        </a:lnTo>
                        <a:lnTo>
                          <a:pt x="18" y="0"/>
                        </a:lnTo>
                        <a:lnTo>
                          <a:pt x="12" y="1"/>
                        </a:lnTo>
                        <a:lnTo>
                          <a:pt x="9" y="3"/>
                        </a:lnTo>
                        <a:lnTo>
                          <a:pt x="4" y="5"/>
                        </a:lnTo>
                        <a:lnTo>
                          <a:pt x="2" y="7"/>
                        </a:lnTo>
                        <a:lnTo>
                          <a:pt x="0" y="10"/>
                        </a:lnTo>
                        <a:lnTo>
                          <a:pt x="0" y="12"/>
                        </a:lnTo>
                        <a:lnTo>
                          <a:pt x="0" y="15"/>
                        </a:lnTo>
                        <a:lnTo>
                          <a:pt x="2" y="17"/>
                        </a:lnTo>
                        <a:lnTo>
                          <a:pt x="5" y="20"/>
                        </a:lnTo>
                        <a:lnTo>
                          <a:pt x="9" y="22"/>
                        </a:lnTo>
                        <a:lnTo>
                          <a:pt x="12" y="24"/>
                        </a:lnTo>
                        <a:lnTo>
                          <a:pt x="12" y="55"/>
                        </a:lnTo>
                        <a:lnTo>
                          <a:pt x="12" y="79"/>
                        </a:lnTo>
                        <a:lnTo>
                          <a:pt x="12" y="82"/>
                        </a:lnTo>
                        <a:lnTo>
                          <a:pt x="13" y="86"/>
                        </a:lnTo>
                        <a:lnTo>
                          <a:pt x="15" y="88"/>
                        </a:lnTo>
                        <a:lnTo>
                          <a:pt x="17" y="91"/>
                        </a:lnTo>
                        <a:lnTo>
                          <a:pt x="19" y="93"/>
                        </a:lnTo>
                        <a:lnTo>
                          <a:pt x="23" y="96"/>
                        </a:lnTo>
                        <a:lnTo>
                          <a:pt x="26" y="98"/>
                        </a:lnTo>
                        <a:lnTo>
                          <a:pt x="31" y="100"/>
                        </a:lnTo>
                        <a:lnTo>
                          <a:pt x="36" y="101"/>
                        </a:lnTo>
                        <a:lnTo>
                          <a:pt x="43" y="103"/>
                        </a:lnTo>
                        <a:lnTo>
                          <a:pt x="50" y="105"/>
                        </a:lnTo>
                        <a:lnTo>
                          <a:pt x="58" y="106"/>
                        </a:lnTo>
                        <a:lnTo>
                          <a:pt x="66" y="107"/>
                        </a:lnTo>
                        <a:lnTo>
                          <a:pt x="76" y="107"/>
                        </a:lnTo>
                        <a:lnTo>
                          <a:pt x="86" y="108"/>
                        </a:lnTo>
                        <a:lnTo>
                          <a:pt x="97" y="108"/>
                        </a:lnTo>
                        <a:lnTo>
                          <a:pt x="108" y="108"/>
                        </a:lnTo>
                        <a:lnTo>
                          <a:pt x="119" y="107"/>
                        </a:lnTo>
                        <a:lnTo>
                          <a:pt x="129" y="107"/>
                        </a:lnTo>
                        <a:lnTo>
                          <a:pt x="137" y="106"/>
                        </a:lnTo>
                        <a:lnTo>
                          <a:pt x="145" y="105"/>
                        </a:lnTo>
                        <a:lnTo>
                          <a:pt x="152" y="103"/>
                        </a:lnTo>
                        <a:lnTo>
                          <a:pt x="158" y="101"/>
                        </a:lnTo>
                        <a:lnTo>
                          <a:pt x="163" y="100"/>
                        </a:lnTo>
                        <a:lnTo>
                          <a:pt x="168" y="98"/>
                        </a:lnTo>
                        <a:lnTo>
                          <a:pt x="172" y="96"/>
                        </a:lnTo>
                        <a:lnTo>
                          <a:pt x="175" y="93"/>
                        </a:lnTo>
                        <a:lnTo>
                          <a:pt x="178" y="91"/>
                        </a:lnTo>
                        <a:lnTo>
                          <a:pt x="180" y="88"/>
                        </a:lnTo>
                        <a:lnTo>
                          <a:pt x="182" y="86"/>
                        </a:lnTo>
                        <a:lnTo>
                          <a:pt x="183" y="82"/>
                        </a:lnTo>
                        <a:lnTo>
                          <a:pt x="183" y="79"/>
                        </a:lnTo>
                        <a:lnTo>
                          <a:pt x="183" y="53"/>
                        </a:lnTo>
                        <a:lnTo>
                          <a:pt x="183" y="24"/>
                        </a:lnTo>
                        <a:lnTo>
                          <a:pt x="186" y="22"/>
                        </a:lnTo>
                        <a:lnTo>
                          <a:pt x="190" y="20"/>
                        </a:lnTo>
                        <a:lnTo>
                          <a:pt x="193" y="17"/>
                        </a:lnTo>
                        <a:lnTo>
                          <a:pt x="194" y="15"/>
                        </a:lnTo>
                        <a:lnTo>
                          <a:pt x="194" y="12"/>
                        </a:lnTo>
                        <a:lnTo>
                          <a:pt x="194" y="10"/>
                        </a:lnTo>
                        <a:lnTo>
                          <a:pt x="193" y="7"/>
                        </a:lnTo>
                        <a:lnTo>
                          <a:pt x="191" y="5"/>
                        </a:lnTo>
                        <a:lnTo>
                          <a:pt x="187" y="3"/>
                        </a:lnTo>
                        <a:lnTo>
                          <a:pt x="183" y="1"/>
                        </a:lnTo>
                        <a:lnTo>
                          <a:pt x="177" y="0"/>
                        </a:lnTo>
                        <a:lnTo>
                          <a:pt x="172" y="0"/>
                        </a:lnTo>
                        <a:lnTo>
                          <a:pt x="166" y="1"/>
                        </a:lnTo>
                        <a:lnTo>
                          <a:pt x="162" y="3"/>
                        </a:lnTo>
                        <a:lnTo>
                          <a:pt x="157" y="5"/>
                        </a:lnTo>
                        <a:lnTo>
                          <a:pt x="153" y="8"/>
                        </a:lnTo>
                        <a:lnTo>
                          <a:pt x="150" y="7"/>
                        </a:lnTo>
                        <a:lnTo>
                          <a:pt x="146" y="5"/>
                        </a:lnTo>
                        <a:lnTo>
                          <a:pt x="140" y="4"/>
                        </a:lnTo>
                        <a:lnTo>
                          <a:pt x="134" y="2"/>
                        </a:lnTo>
                        <a:lnTo>
                          <a:pt x="127" y="1"/>
                        </a:lnTo>
                        <a:lnTo>
                          <a:pt x="119" y="0"/>
                        </a:lnTo>
                        <a:lnTo>
                          <a:pt x="109" y="0"/>
                        </a:lnTo>
                        <a:lnTo>
                          <a:pt x="99" y="0"/>
                        </a:lnTo>
                        <a:close/>
                      </a:path>
                    </a:pathLst>
                  </a:custGeom>
                  <a:grpFill/>
                  <a:ln w="6350" cap="rnd">
                    <a:solidFill>
                      <a:srgbClr val="000000">
                        <a:lumMod val="50000"/>
                        <a:lumOff val="50000"/>
                      </a:srgbClr>
                    </a:solidFill>
                    <a:prstDash val="solid"/>
                    <a:round/>
                    <a:headEnd/>
                    <a:tailEnd/>
                  </a:ln>
                </p:spPr>
                <p:txBody>
                  <a:bodyPr/>
                  <a:lstStyle/>
                  <a:p>
                    <a:pPr>
                      <a:spcBef>
                        <a:spcPct val="0"/>
                      </a:spcBef>
                      <a:defRPr/>
                    </a:pPr>
                    <a:endParaRPr lang="ja-JP" altLang="en-US" sz="1788" kern="0">
                      <a:solidFill>
                        <a:srgbClr val="000000"/>
                      </a:solidFill>
                      <a:latin typeface="游ゴシック" panose="020B0400000000000000" pitchFamily="50" charset="-128"/>
                      <a:ea typeface="游ゴシック" panose="020B0400000000000000" pitchFamily="50" charset="-128"/>
                    </a:endParaRPr>
                  </a:p>
                </p:txBody>
              </p:sp>
              <p:sp>
                <p:nvSpPr>
                  <p:cNvPr id="160" name="Freeform 369"/>
                  <p:cNvSpPr>
                    <a:spLocks/>
                  </p:cNvSpPr>
                  <p:nvPr/>
                </p:nvSpPr>
                <p:spPr bwMode="auto">
                  <a:xfrm>
                    <a:off x="624" y="3666"/>
                    <a:ext cx="112" cy="79"/>
                  </a:xfrm>
                  <a:custGeom>
                    <a:avLst/>
                    <a:gdLst>
                      <a:gd name="T0" fmla="*/ 0 w 112"/>
                      <a:gd name="T1" fmla="*/ 0 h 79"/>
                      <a:gd name="T2" fmla="*/ 0 w 112"/>
                      <a:gd name="T3" fmla="*/ 3 h 79"/>
                      <a:gd name="T4" fmla="*/ 0 w 112"/>
                      <a:gd name="T5" fmla="*/ 10 h 79"/>
                      <a:gd name="T6" fmla="*/ 0 w 112"/>
                      <a:gd name="T7" fmla="*/ 18 h 79"/>
                      <a:gd name="T8" fmla="*/ 0 w 112"/>
                      <a:gd name="T9" fmla="*/ 29 h 79"/>
                      <a:gd name="T10" fmla="*/ 0 w 112"/>
                      <a:gd name="T11" fmla="*/ 40 h 79"/>
                      <a:gd name="T12" fmla="*/ 0 w 112"/>
                      <a:gd name="T13" fmla="*/ 51 h 79"/>
                      <a:gd name="T14" fmla="*/ 0 w 112"/>
                      <a:gd name="T15" fmla="*/ 59 h 79"/>
                      <a:gd name="T16" fmla="*/ 0 w 112"/>
                      <a:gd name="T17" fmla="*/ 65 h 79"/>
                      <a:gd name="T18" fmla="*/ 1 w 112"/>
                      <a:gd name="T19" fmla="*/ 66 h 79"/>
                      <a:gd name="T20" fmla="*/ 2 w 112"/>
                      <a:gd name="T21" fmla="*/ 68 h 79"/>
                      <a:gd name="T22" fmla="*/ 3 w 112"/>
                      <a:gd name="T23" fmla="*/ 69 h 79"/>
                      <a:gd name="T24" fmla="*/ 5 w 112"/>
                      <a:gd name="T25" fmla="*/ 71 h 79"/>
                      <a:gd name="T26" fmla="*/ 12 w 112"/>
                      <a:gd name="T27" fmla="*/ 73 h 79"/>
                      <a:gd name="T28" fmla="*/ 20 w 112"/>
                      <a:gd name="T29" fmla="*/ 75 h 79"/>
                      <a:gd name="T30" fmla="*/ 28 w 112"/>
                      <a:gd name="T31" fmla="*/ 77 h 79"/>
                      <a:gd name="T32" fmla="*/ 38 w 112"/>
                      <a:gd name="T33" fmla="*/ 78 h 79"/>
                      <a:gd name="T34" fmla="*/ 47 w 112"/>
                      <a:gd name="T35" fmla="*/ 79 h 79"/>
                      <a:gd name="T36" fmla="*/ 56 w 112"/>
                      <a:gd name="T37" fmla="*/ 79 h 79"/>
                      <a:gd name="T38" fmla="*/ 65 w 112"/>
                      <a:gd name="T39" fmla="*/ 79 h 79"/>
                      <a:gd name="T40" fmla="*/ 74 w 112"/>
                      <a:gd name="T41" fmla="*/ 78 h 79"/>
                      <a:gd name="T42" fmla="*/ 84 w 112"/>
                      <a:gd name="T43" fmla="*/ 77 h 79"/>
                      <a:gd name="T44" fmla="*/ 93 w 112"/>
                      <a:gd name="T45" fmla="*/ 75 h 79"/>
                      <a:gd name="T46" fmla="*/ 100 w 112"/>
                      <a:gd name="T47" fmla="*/ 73 h 79"/>
                      <a:gd name="T48" fmla="*/ 106 w 112"/>
                      <a:gd name="T49" fmla="*/ 71 h 79"/>
                      <a:gd name="T50" fmla="*/ 109 w 112"/>
                      <a:gd name="T51" fmla="*/ 69 h 79"/>
                      <a:gd name="T52" fmla="*/ 111 w 112"/>
                      <a:gd name="T53" fmla="*/ 68 h 79"/>
                      <a:gd name="T54" fmla="*/ 112 w 112"/>
                      <a:gd name="T55" fmla="*/ 66 h 79"/>
                      <a:gd name="T56" fmla="*/ 112 w 112"/>
                      <a:gd name="T57" fmla="*/ 65 h 79"/>
                      <a:gd name="T58" fmla="*/ 112 w 112"/>
                      <a:gd name="T59" fmla="*/ 59 h 79"/>
                      <a:gd name="T60" fmla="*/ 112 w 112"/>
                      <a:gd name="T61" fmla="*/ 51 h 79"/>
                      <a:gd name="T62" fmla="*/ 112 w 112"/>
                      <a:gd name="T63" fmla="*/ 40 h 79"/>
                      <a:gd name="T64" fmla="*/ 112 w 112"/>
                      <a:gd name="T65" fmla="*/ 29 h 79"/>
                      <a:gd name="T66" fmla="*/ 112 w 112"/>
                      <a:gd name="T67" fmla="*/ 18 h 79"/>
                      <a:gd name="T68" fmla="*/ 112 w 112"/>
                      <a:gd name="T69" fmla="*/ 10 h 79"/>
                      <a:gd name="T70" fmla="*/ 112 w 112"/>
                      <a:gd name="T71" fmla="*/ 3 h 79"/>
                      <a:gd name="T72" fmla="*/ 112 w 112"/>
                      <a:gd name="T73" fmla="*/ 0 h 79"/>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112"/>
                      <a:gd name="T112" fmla="*/ 0 h 79"/>
                      <a:gd name="T113" fmla="*/ 112 w 112"/>
                      <a:gd name="T114" fmla="*/ 79 h 79"/>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112" h="79">
                        <a:moveTo>
                          <a:pt x="0" y="0"/>
                        </a:moveTo>
                        <a:lnTo>
                          <a:pt x="0" y="3"/>
                        </a:lnTo>
                        <a:lnTo>
                          <a:pt x="0" y="10"/>
                        </a:lnTo>
                        <a:lnTo>
                          <a:pt x="0" y="18"/>
                        </a:lnTo>
                        <a:lnTo>
                          <a:pt x="0" y="29"/>
                        </a:lnTo>
                        <a:lnTo>
                          <a:pt x="0" y="40"/>
                        </a:lnTo>
                        <a:lnTo>
                          <a:pt x="0" y="51"/>
                        </a:lnTo>
                        <a:lnTo>
                          <a:pt x="0" y="59"/>
                        </a:lnTo>
                        <a:lnTo>
                          <a:pt x="0" y="65"/>
                        </a:lnTo>
                        <a:lnTo>
                          <a:pt x="1" y="66"/>
                        </a:lnTo>
                        <a:lnTo>
                          <a:pt x="2" y="68"/>
                        </a:lnTo>
                        <a:lnTo>
                          <a:pt x="3" y="69"/>
                        </a:lnTo>
                        <a:lnTo>
                          <a:pt x="5" y="71"/>
                        </a:lnTo>
                        <a:lnTo>
                          <a:pt x="12" y="73"/>
                        </a:lnTo>
                        <a:lnTo>
                          <a:pt x="20" y="75"/>
                        </a:lnTo>
                        <a:lnTo>
                          <a:pt x="28" y="77"/>
                        </a:lnTo>
                        <a:lnTo>
                          <a:pt x="38" y="78"/>
                        </a:lnTo>
                        <a:lnTo>
                          <a:pt x="47" y="79"/>
                        </a:lnTo>
                        <a:lnTo>
                          <a:pt x="56" y="79"/>
                        </a:lnTo>
                        <a:lnTo>
                          <a:pt x="65" y="79"/>
                        </a:lnTo>
                        <a:lnTo>
                          <a:pt x="74" y="78"/>
                        </a:lnTo>
                        <a:lnTo>
                          <a:pt x="84" y="77"/>
                        </a:lnTo>
                        <a:lnTo>
                          <a:pt x="93" y="75"/>
                        </a:lnTo>
                        <a:lnTo>
                          <a:pt x="100" y="73"/>
                        </a:lnTo>
                        <a:lnTo>
                          <a:pt x="106" y="71"/>
                        </a:lnTo>
                        <a:lnTo>
                          <a:pt x="109" y="69"/>
                        </a:lnTo>
                        <a:lnTo>
                          <a:pt x="111" y="68"/>
                        </a:lnTo>
                        <a:lnTo>
                          <a:pt x="112" y="66"/>
                        </a:lnTo>
                        <a:lnTo>
                          <a:pt x="112" y="65"/>
                        </a:lnTo>
                        <a:lnTo>
                          <a:pt x="112" y="59"/>
                        </a:lnTo>
                        <a:lnTo>
                          <a:pt x="112" y="51"/>
                        </a:lnTo>
                        <a:lnTo>
                          <a:pt x="112" y="40"/>
                        </a:lnTo>
                        <a:lnTo>
                          <a:pt x="112" y="29"/>
                        </a:lnTo>
                        <a:lnTo>
                          <a:pt x="112" y="18"/>
                        </a:lnTo>
                        <a:lnTo>
                          <a:pt x="112" y="10"/>
                        </a:lnTo>
                        <a:lnTo>
                          <a:pt x="112" y="3"/>
                        </a:lnTo>
                        <a:lnTo>
                          <a:pt x="112" y="0"/>
                        </a:lnTo>
                      </a:path>
                    </a:pathLst>
                  </a:custGeom>
                  <a:grpFill/>
                  <a:ln w="6350" cap="rnd">
                    <a:solidFill>
                      <a:srgbClr val="333399"/>
                    </a:solidFill>
                    <a:prstDash val="solid"/>
                    <a:round/>
                    <a:headEnd/>
                    <a:tailEnd/>
                  </a:ln>
                </p:spPr>
                <p:txBody>
                  <a:bodyPr/>
                  <a:lstStyle/>
                  <a:p>
                    <a:pPr>
                      <a:spcBef>
                        <a:spcPct val="0"/>
                      </a:spcBef>
                      <a:defRPr/>
                    </a:pPr>
                    <a:endParaRPr lang="ja-JP" altLang="en-US" sz="1788" kern="0">
                      <a:solidFill>
                        <a:srgbClr val="000000"/>
                      </a:solidFill>
                      <a:latin typeface="游ゴシック" panose="020B0400000000000000" pitchFamily="50" charset="-128"/>
                      <a:ea typeface="游ゴシック" panose="020B0400000000000000" pitchFamily="50" charset="-128"/>
                    </a:endParaRPr>
                  </a:p>
                </p:txBody>
              </p:sp>
            </p:grpSp>
          </p:grpSp>
          <p:pic>
            <p:nvPicPr>
              <p:cNvPr id="155" name="Picture 28" descr="j0429015[1]"/>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2622095" y="2990978"/>
                <a:ext cx="204171" cy="3057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144" name="Picture 27" descr="MC900434809[1]"/>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2114073" y="4269089"/>
              <a:ext cx="420571" cy="4205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45" name="グループ化 144"/>
            <p:cNvGrpSpPr>
              <a:grpSpLocks noChangeAspect="1"/>
            </p:cNvGrpSpPr>
            <p:nvPr/>
          </p:nvGrpSpPr>
          <p:grpSpPr>
            <a:xfrm>
              <a:off x="700323" y="4396565"/>
              <a:ext cx="217436" cy="505042"/>
              <a:chOff x="6862083" y="4374660"/>
              <a:chExt cx="200967" cy="466790"/>
            </a:xfrm>
          </p:grpSpPr>
          <p:sp>
            <p:nvSpPr>
              <p:cNvPr id="146" name="フローチャート: 手作業 145"/>
              <p:cNvSpPr>
                <a:spLocks/>
              </p:cNvSpPr>
              <p:nvPr/>
            </p:nvSpPr>
            <p:spPr bwMode="auto">
              <a:xfrm>
                <a:off x="6896247" y="4623867"/>
                <a:ext cx="132638" cy="217583"/>
              </a:xfrm>
              <a:prstGeom prst="flowChartManualOperation">
                <a:avLst/>
              </a:prstGeom>
              <a:gradFill>
                <a:gsLst>
                  <a:gs pos="2083">
                    <a:srgbClr val="0085CA"/>
                  </a:gs>
                  <a:gs pos="100000">
                    <a:srgbClr val="7FC8ED"/>
                  </a:gs>
                  <a:gs pos="46000">
                    <a:srgbClr val="009DDD"/>
                  </a:gs>
                </a:gsLst>
                <a:lin ang="5400000" scaled="0"/>
              </a:gradFill>
              <a:ln w="9525" cap="flat" cmpd="sng" algn="ctr">
                <a:noFill/>
                <a:prstDash val="solid"/>
                <a:round/>
                <a:headEnd type="none" w="med" len="med"/>
                <a:tailEnd type="none" w="med" len="med"/>
              </a:ln>
              <a:effectLst/>
            </p:spPr>
            <p:txBody>
              <a:bodyPr vert="horz" wrap="none" lIns="58500" tIns="29250" rIns="58500" bIns="29250" numCol="1" rtlCol="0" anchor="ctr" anchorCtr="0" compatLnSpc="1">
                <a:prstTxWarp prst="textNoShape">
                  <a:avLst/>
                </a:prstTxWarp>
              </a:bodyPr>
              <a:lstStyle/>
              <a:p>
                <a:pPr fontAlgn="base">
                  <a:spcBef>
                    <a:spcPct val="20000"/>
                  </a:spcBef>
                  <a:spcAft>
                    <a:spcPct val="0"/>
                  </a:spcAft>
                  <a:buClr>
                    <a:srgbClr val="FFCC66"/>
                  </a:buClr>
                </a:pPr>
                <a:endParaRPr lang="ja-JP" altLang="en-US" sz="975" dirty="0">
                  <a:solidFill>
                    <a:srgbClr val="000000"/>
                  </a:solidFill>
                  <a:latin typeface="游ゴシック" panose="020B0400000000000000" pitchFamily="50" charset="-128"/>
                  <a:ea typeface="游ゴシック" panose="020B0400000000000000" pitchFamily="50" charset="-128"/>
                </a:endParaRPr>
              </a:p>
            </p:txBody>
          </p:sp>
          <p:pic>
            <p:nvPicPr>
              <p:cNvPr id="147" name="Picture 28" descr="j0429015[1]"/>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6862083" y="4374660"/>
                <a:ext cx="200967" cy="3008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sp>
        <p:nvSpPr>
          <p:cNvPr id="201" name="テキスト ボックス 200"/>
          <p:cNvSpPr txBox="1"/>
          <p:nvPr/>
        </p:nvSpPr>
        <p:spPr>
          <a:xfrm>
            <a:off x="1863018" y="2846351"/>
            <a:ext cx="508544" cy="382412"/>
          </a:xfrm>
          <a:prstGeom prst="rect">
            <a:avLst/>
          </a:prstGeom>
        </p:spPr>
        <p:style>
          <a:lnRef idx="2">
            <a:schemeClr val="accent1"/>
          </a:lnRef>
          <a:fillRef idx="1">
            <a:schemeClr val="lt1"/>
          </a:fillRef>
          <a:effectRef idx="0">
            <a:schemeClr val="accent1"/>
          </a:effectRef>
          <a:fontRef idx="minor">
            <a:schemeClr val="dk1"/>
          </a:fontRef>
        </p:style>
        <p:txBody>
          <a:bodyPr wrap="square">
            <a:spAutoFit/>
          </a:bodyPr>
          <a:lstStyle>
            <a:defPPr>
              <a:defRPr lang="ja-JP"/>
            </a:defPPr>
            <a:lvl1pPr>
              <a:defRPr sz="1100">
                <a:solidFill>
                  <a:schemeClr val="dk1"/>
                </a:solidFill>
                <a:latin typeface="+mn-lt"/>
                <a:ea typeface="+mn-ea"/>
              </a:defRPr>
            </a:lvl1pPr>
            <a:lvl2pPr>
              <a:defRPr>
                <a:solidFill>
                  <a:schemeClr val="dk1"/>
                </a:solidFill>
                <a:latin typeface="+mn-lt"/>
                <a:ea typeface="+mn-ea"/>
              </a:defRPr>
            </a:lvl2pPr>
            <a:lvl3pPr>
              <a:defRPr>
                <a:solidFill>
                  <a:schemeClr val="dk1"/>
                </a:solidFill>
                <a:latin typeface="+mn-lt"/>
                <a:ea typeface="+mn-ea"/>
              </a:defRPr>
            </a:lvl3pPr>
            <a:lvl4pPr>
              <a:defRPr>
                <a:solidFill>
                  <a:schemeClr val="dk1"/>
                </a:solidFill>
                <a:latin typeface="+mn-lt"/>
                <a:ea typeface="+mn-ea"/>
              </a:defRPr>
            </a:lvl4pPr>
            <a:lvl5pPr>
              <a:defRPr>
                <a:solidFill>
                  <a:schemeClr val="dk1"/>
                </a:solidFill>
                <a:latin typeface="+mn-lt"/>
                <a:ea typeface="+mn-ea"/>
              </a:defRPr>
            </a:lvl5pPr>
            <a:lvl6pPr>
              <a:defRPr>
                <a:solidFill>
                  <a:schemeClr val="dk1"/>
                </a:solidFill>
                <a:latin typeface="+mn-lt"/>
                <a:ea typeface="+mn-ea"/>
              </a:defRPr>
            </a:lvl6pPr>
            <a:lvl7pPr>
              <a:defRPr>
                <a:solidFill>
                  <a:schemeClr val="dk1"/>
                </a:solidFill>
                <a:latin typeface="+mn-lt"/>
                <a:ea typeface="+mn-ea"/>
              </a:defRPr>
            </a:lvl7pPr>
            <a:lvl8pPr>
              <a:defRPr>
                <a:solidFill>
                  <a:schemeClr val="dk1"/>
                </a:solidFill>
                <a:latin typeface="+mn-lt"/>
                <a:ea typeface="+mn-ea"/>
              </a:defRPr>
            </a:lvl8pPr>
            <a:lvl9pPr>
              <a:defRPr>
                <a:solidFill>
                  <a:schemeClr val="dk1"/>
                </a:solidFill>
                <a:latin typeface="+mn-lt"/>
                <a:ea typeface="+mn-ea"/>
              </a:defRPr>
            </a:lvl9pPr>
          </a:lstStyle>
          <a:p>
            <a:pPr fontAlgn="base">
              <a:lnSpc>
                <a:spcPct val="140000"/>
              </a:lnSpc>
              <a:spcBef>
                <a:spcPct val="10000"/>
              </a:spcBef>
              <a:spcAft>
                <a:spcPct val="0"/>
              </a:spcAft>
              <a:defRPr/>
            </a:pPr>
            <a:r>
              <a:rPr lang="ja-JP" altLang="en-US" sz="650" dirty="0">
                <a:solidFill>
                  <a:srgbClr val="000000"/>
                </a:solidFill>
                <a:latin typeface="Meiryo UI" panose="020B0604030504040204" pitchFamily="50" charset="-128"/>
                <a:ea typeface="Meiryo UI" panose="020B0604030504040204" pitchFamily="50" charset="-128"/>
              </a:rPr>
              <a:t>いろんな</a:t>
            </a:r>
            <a:endParaRPr lang="en-US" altLang="ja-JP" sz="650" dirty="0">
              <a:solidFill>
                <a:srgbClr val="000000"/>
              </a:solidFill>
              <a:latin typeface="Meiryo UI" panose="020B0604030504040204" pitchFamily="50" charset="-128"/>
              <a:ea typeface="Meiryo UI" panose="020B0604030504040204" pitchFamily="50" charset="-128"/>
            </a:endParaRPr>
          </a:p>
          <a:p>
            <a:pPr fontAlgn="base">
              <a:lnSpc>
                <a:spcPct val="140000"/>
              </a:lnSpc>
              <a:spcBef>
                <a:spcPct val="10000"/>
              </a:spcBef>
              <a:spcAft>
                <a:spcPct val="0"/>
              </a:spcAft>
              <a:defRPr/>
            </a:pPr>
            <a:r>
              <a:rPr lang="ja-JP" altLang="en-US" sz="650" dirty="0">
                <a:solidFill>
                  <a:srgbClr val="000000"/>
                </a:solidFill>
                <a:latin typeface="Meiryo UI" panose="020B0604030504040204" pitchFamily="50" charset="-128"/>
                <a:ea typeface="Meiryo UI" panose="020B0604030504040204" pitchFamily="50" charset="-128"/>
              </a:rPr>
              <a:t>申請書</a:t>
            </a:r>
          </a:p>
        </p:txBody>
      </p:sp>
      <p:sp>
        <p:nvSpPr>
          <p:cNvPr id="202" name="テキスト ボックス 201"/>
          <p:cNvSpPr txBox="1"/>
          <p:nvPr/>
        </p:nvSpPr>
        <p:spPr>
          <a:xfrm>
            <a:off x="2405727" y="3336794"/>
            <a:ext cx="622301" cy="382412"/>
          </a:xfrm>
          <a:prstGeom prst="rect">
            <a:avLst/>
          </a:prstGeom>
        </p:spPr>
        <p:style>
          <a:lnRef idx="2">
            <a:schemeClr val="accent1"/>
          </a:lnRef>
          <a:fillRef idx="1">
            <a:schemeClr val="lt1"/>
          </a:fillRef>
          <a:effectRef idx="0">
            <a:schemeClr val="accent1"/>
          </a:effectRef>
          <a:fontRef idx="minor">
            <a:schemeClr val="dk1"/>
          </a:fontRef>
        </p:style>
        <p:txBody>
          <a:bodyPr wrap="square">
            <a:spAutoFit/>
          </a:bodyPr>
          <a:lstStyle>
            <a:defPPr>
              <a:defRPr lang="ja-JP"/>
            </a:defPPr>
            <a:lvl1pPr>
              <a:defRPr sz="1100">
                <a:solidFill>
                  <a:schemeClr val="dk1"/>
                </a:solidFill>
                <a:latin typeface="+mn-lt"/>
                <a:ea typeface="+mn-ea"/>
              </a:defRPr>
            </a:lvl1pPr>
            <a:lvl2pPr>
              <a:defRPr>
                <a:solidFill>
                  <a:schemeClr val="dk1"/>
                </a:solidFill>
                <a:latin typeface="+mn-lt"/>
                <a:ea typeface="+mn-ea"/>
              </a:defRPr>
            </a:lvl2pPr>
            <a:lvl3pPr>
              <a:defRPr>
                <a:solidFill>
                  <a:schemeClr val="dk1"/>
                </a:solidFill>
                <a:latin typeface="+mn-lt"/>
                <a:ea typeface="+mn-ea"/>
              </a:defRPr>
            </a:lvl3pPr>
            <a:lvl4pPr>
              <a:defRPr>
                <a:solidFill>
                  <a:schemeClr val="dk1"/>
                </a:solidFill>
                <a:latin typeface="+mn-lt"/>
                <a:ea typeface="+mn-ea"/>
              </a:defRPr>
            </a:lvl4pPr>
            <a:lvl5pPr>
              <a:defRPr>
                <a:solidFill>
                  <a:schemeClr val="dk1"/>
                </a:solidFill>
                <a:latin typeface="+mn-lt"/>
                <a:ea typeface="+mn-ea"/>
              </a:defRPr>
            </a:lvl5pPr>
            <a:lvl6pPr>
              <a:defRPr>
                <a:solidFill>
                  <a:schemeClr val="dk1"/>
                </a:solidFill>
                <a:latin typeface="+mn-lt"/>
                <a:ea typeface="+mn-ea"/>
              </a:defRPr>
            </a:lvl6pPr>
            <a:lvl7pPr>
              <a:defRPr>
                <a:solidFill>
                  <a:schemeClr val="dk1"/>
                </a:solidFill>
                <a:latin typeface="+mn-lt"/>
                <a:ea typeface="+mn-ea"/>
              </a:defRPr>
            </a:lvl7pPr>
            <a:lvl8pPr>
              <a:defRPr>
                <a:solidFill>
                  <a:schemeClr val="dk1"/>
                </a:solidFill>
                <a:latin typeface="+mn-lt"/>
                <a:ea typeface="+mn-ea"/>
              </a:defRPr>
            </a:lvl8pPr>
            <a:lvl9pPr>
              <a:defRPr>
                <a:solidFill>
                  <a:schemeClr val="dk1"/>
                </a:solidFill>
                <a:latin typeface="+mn-lt"/>
                <a:ea typeface="+mn-ea"/>
              </a:defRPr>
            </a:lvl9pPr>
          </a:lstStyle>
          <a:p>
            <a:pPr fontAlgn="base">
              <a:lnSpc>
                <a:spcPct val="140000"/>
              </a:lnSpc>
              <a:spcBef>
                <a:spcPct val="10000"/>
              </a:spcBef>
              <a:spcAft>
                <a:spcPct val="0"/>
              </a:spcAft>
              <a:defRPr/>
            </a:pPr>
            <a:r>
              <a:rPr lang="ja-JP" altLang="en-US" sz="650" dirty="0">
                <a:solidFill>
                  <a:srgbClr val="000000"/>
                </a:solidFill>
                <a:latin typeface="Meiryo UI" panose="020B0604030504040204" pitchFamily="50" charset="-128"/>
                <a:ea typeface="Meiryo UI" panose="020B0604030504040204" pitchFamily="50" charset="-128"/>
              </a:rPr>
              <a:t>混雑している</a:t>
            </a:r>
            <a:endParaRPr lang="en-US" altLang="ja-JP" sz="650" dirty="0">
              <a:solidFill>
                <a:srgbClr val="000000"/>
              </a:solidFill>
              <a:latin typeface="Meiryo UI" panose="020B0604030504040204" pitchFamily="50" charset="-128"/>
              <a:ea typeface="Meiryo UI" panose="020B0604030504040204" pitchFamily="50" charset="-128"/>
            </a:endParaRPr>
          </a:p>
          <a:p>
            <a:pPr fontAlgn="base">
              <a:lnSpc>
                <a:spcPct val="140000"/>
              </a:lnSpc>
              <a:spcBef>
                <a:spcPct val="10000"/>
              </a:spcBef>
              <a:spcAft>
                <a:spcPct val="0"/>
              </a:spcAft>
              <a:defRPr/>
            </a:pPr>
            <a:r>
              <a:rPr lang="ja-JP" altLang="en-US" sz="650" dirty="0">
                <a:solidFill>
                  <a:srgbClr val="000000"/>
                </a:solidFill>
                <a:latin typeface="Meiryo UI" panose="020B0604030504040204" pitchFamily="50" charset="-128"/>
                <a:ea typeface="Meiryo UI" panose="020B0604030504040204" pitchFamily="50" charset="-128"/>
              </a:rPr>
              <a:t>区役所</a:t>
            </a:r>
          </a:p>
        </p:txBody>
      </p:sp>
      <p:pic>
        <p:nvPicPr>
          <p:cNvPr id="203" name="コンテンツ プレースホルダー 9">
            <a:extLst>
              <a:ext uri="{FF2B5EF4-FFF2-40B4-BE49-F238E27FC236}">
                <a16:creationId xmlns:a16="http://schemas.microsoft.com/office/drawing/2014/main" id="{EE78EC73-EDED-4193-AEBB-B1D2A132DB28}"/>
              </a:ext>
            </a:extLst>
          </p:cNvPr>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flipH="1">
            <a:off x="6029758" y="3305610"/>
            <a:ext cx="232533" cy="349479"/>
          </a:xfrm>
          <a:prstGeom prst="rect">
            <a:avLst/>
          </a:prstGeom>
        </p:spPr>
      </p:pic>
      <p:pic>
        <p:nvPicPr>
          <p:cNvPr id="204" name="コンテンツ プレースホルダー 21">
            <a:extLst>
              <a:ext uri="{FF2B5EF4-FFF2-40B4-BE49-F238E27FC236}">
                <a16:creationId xmlns:a16="http://schemas.microsoft.com/office/drawing/2014/main" id="{3CF5A47E-56E8-49C9-A4BA-7B3E8187692F}"/>
              </a:ext>
            </a:extLst>
          </p:cNvPr>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a:off x="6376946" y="3237720"/>
            <a:ext cx="165133" cy="298697"/>
          </a:xfrm>
          <a:prstGeom prst="rect">
            <a:avLst/>
          </a:prstGeom>
        </p:spPr>
      </p:pic>
      <p:pic>
        <p:nvPicPr>
          <p:cNvPr id="205" name="コンテンツ プレースホルダー 20">
            <a:extLst>
              <a:ext uri="{FF2B5EF4-FFF2-40B4-BE49-F238E27FC236}">
                <a16:creationId xmlns:a16="http://schemas.microsoft.com/office/drawing/2014/main" id="{CE6DB4A6-DD26-4D7B-87CE-2CF2C239FA07}"/>
              </a:ext>
            </a:extLst>
          </p:cNvPr>
          <p:cNvPicPr>
            <a:picLocks noChangeAspect="1"/>
          </p:cNvPicPr>
          <p:nvPr/>
        </p:nvPicPr>
        <p:blipFill>
          <a:blip r:embed="rId15" cstate="print">
            <a:extLst>
              <a:ext uri="{28A0092B-C50C-407E-A947-70E740481C1C}">
                <a14:useLocalDpi xmlns:a14="http://schemas.microsoft.com/office/drawing/2010/main" val="0"/>
              </a:ext>
            </a:extLst>
          </a:blip>
          <a:stretch>
            <a:fillRect/>
          </a:stretch>
        </p:blipFill>
        <p:spPr>
          <a:xfrm>
            <a:off x="6454745" y="2895872"/>
            <a:ext cx="322719" cy="284579"/>
          </a:xfrm>
          <a:prstGeom prst="rect">
            <a:avLst/>
          </a:prstGeom>
          <a:ln w="19050">
            <a:noFill/>
          </a:ln>
        </p:spPr>
      </p:pic>
      <p:pic>
        <p:nvPicPr>
          <p:cNvPr id="206" name="図 205">
            <a:extLst>
              <a:ext uri="{FF2B5EF4-FFF2-40B4-BE49-F238E27FC236}">
                <a16:creationId xmlns:a16="http://schemas.microsoft.com/office/drawing/2014/main" id="{9478E4E8-CEA7-4164-8D2C-148DF3F4D529}"/>
              </a:ext>
            </a:extLst>
          </p:cNvPr>
          <p:cNvPicPr>
            <a:picLocks noChangeAspect="1"/>
          </p:cNvPicPr>
          <p:nvPr/>
        </p:nvPicPr>
        <p:blipFill>
          <a:blip r:embed="rId16" cstate="print">
            <a:extLst>
              <a:ext uri="{28A0092B-C50C-407E-A947-70E740481C1C}">
                <a14:useLocalDpi xmlns:a14="http://schemas.microsoft.com/office/drawing/2010/main" val="0"/>
              </a:ext>
            </a:extLst>
          </a:blip>
          <a:stretch>
            <a:fillRect/>
          </a:stretch>
        </p:blipFill>
        <p:spPr>
          <a:xfrm flipH="1">
            <a:off x="5932291" y="2788603"/>
            <a:ext cx="450911" cy="450911"/>
          </a:xfrm>
          <a:prstGeom prst="rect">
            <a:avLst/>
          </a:prstGeom>
        </p:spPr>
      </p:pic>
      <p:sp>
        <p:nvSpPr>
          <p:cNvPr id="207" name="テキスト ボックス 206"/>
          <p:cNvSpPr txBox="1"/>
          <p:nvPr/>
        </p:nvSpPr>
        <p:spPr>
          <a:xfrm>
            <a:off x="6911861" y="3005318"/>
            <a:ext cx="1164195" cy="232371"/>
          </a:xfrm>
          <a:prstGeom prst="rect">
            <a:avLst/>
          </a:prstGeom>
        </p:spPr>
        <p:style>
          <a:lnRef idx="2">
            <a:schemeClr val="accent1"/>
          </a:lnRef>
          <a:fillRef idx="1">
            <a:schemeClr val="lt1"/>
          </a:fillRef>
          <a:effectRef idx="0">
            <a:schemeClr val="accent1"/>
          </a:effectRef>
          <a:fontRef idx="minor">
            <a:schemeClr val="dk1"/>
          </a:fontRef>
        </p:style>
        <p:txBody>
          <a:bodyPr wrap="square">
            <a:spAutoFit/>
          </a:bodyPr>
          <a:lstStyle>
            <a:defPPr>
              <a:defRPr lang="ja-JP"/>
            </a:defPPr>
            <a:lvl1pPr>
              <a:defRPr sz="1100">
                <a:solidFill>
                  <a:schemeClr val="dk1"/>
                </a:solidFill>
                <a:latin typeface="+mn-lt"/>
                <a:ea typeface="+mn-ea"/>
              </a:defRPr>
            </a:lvl1pPr>
            <a:lvl2pPr>
              <a:defRPr>
                <a:solidFill>
                  <a:schemeClr val="dk1"/>
                </a:solidFill>
                <a:latin typeface="+mn-lt"/>
                <a:ea typeface="+mn-ea"/>
              </a:defRPr>
            </a:lvl2pPr>
            <a:lvl3pPr>
              <a:defRPr>
                <a:solidFill>
                  <a:schemeClr val="dk1"/>
                </a:solidFill>
                <a:latin typeface="+mn-lt"/>
                <a:ea typeface="+mn-ea"/>
              </a:defRPr>
            </a:lvl3pPr>
            <a:lvl4pPr>
              <a:defRPr>
                <a:solidFill>
                  <a:schemeClr val="dk1"/>
                </a:solidFill>
                <a:latin typeface="+mn-lt"/>
                <a:ea typeface="+mn-ea"/>
              </a:defRPr>
            </a:lvl4pPr>
            <a:lvl5pPr>
              <a:defRPr>
                <a:solidFill>
                  <a:schemeClr val="dk1"/>
                </a:solidFill>
                <a:latin typeface="+mn-lt"/>
                <a:ea typeface="+mn-ea"/>
              </a:defRPr>
            </a:lvl5pPr>
            <a:lvl6pPr>
              <a:defRPr>
                <a:solidFill>
                  <a:schemeClr val="dk1"/>
                </a:solidFill>
                <a:latin typeface="+mn-lt"/>
                <a:ea typeface="+mn-ea"/>
              </a:defRPr>
            </a:lvl6pPr>
            <a:lvl7pPr>
              <a:defRPr>
                <a:solidFill>
                  <a:schemeClr val="dk1"/>
                </a:solidFill>
                <a:latin typeface="+mn-lt"/>
                <a:ea typeface="+mn-ea"/>
              </a:defRPr>
            </a:lvl7pPr>
            <a:lvl8pPr>
              <a:defRPr>
                <a:solidFill>
                  <a:schemeClr val="dk1"/>
                </a:solidFill>
                <a:latin typeface="+mn-lt"/>
                <a:ea typeface="+mn-ea"/>
              </a:defRPr>
            </a:lvl8pPr>
            <a:lvl9pPr>
              <a:defRPr>
                <a:solidFill>
                  <a:schemeClr val="dk1"/>
                </a:solidFill>
                <a:latin typeface="+mn-lt"/>
                <a:ea typeface="+mn-ea"/>
              </a:defRPr>
            </a:lvl9pPr>
          </a:lstStyle>
          <a:p>
            <a:pPr fontAlgn="base">
              <a:lnSpc>
                <a:spcPct val="140000"/>
              </a:lnSpc>
              <a:spcBef>
                <a:spcPct val="10000"/>
              </a:spcBef>
              <a:spcAft>
                <a:spcPct val="0"/>
              </a:spcAft>
              <a:defRPr/>
            </a:pPr>
            <a:r>
              <a:rPr lang="en-US" altLang="ja-JP" sz="650" dirty="0">
                <a:solidFill>
                  <a:srgbClr val="000000"/>
                </a:solidFill>
                <a:latin typeface="Meiryo UI" panose="020B0604030504040204" pitchFamily="50" charset="-128"/>
                <a:ea typeface="Meiryo UI" panose="020B0604030504040204" pitchFamily="50" charset="-128"/>
              </a:rPr>
              <a:t>24</a:t>
            </a:r>
            <a:r>
              <a:rPr lang="ja-JP" altLang="en-US" sz="650" dirty="0">
                <a:solidFill>
                  <a:srgbClr val="000000"/>
                </a:solidFill>
                <a:latin typeface="Meiryo UI" panose="020B0604030504040204" pitchFamily="50" charset="-128"/>
                <a:ea typeface="Meiryo UI" panose="020B0604030504040204" pitchFamily="50" charset="-128"/>
              </a:rPr>
              <a:t>時間・</a:t>
            </a:r>
            <a:r>
              <a:rPr lang="en-US" altLang="ja-JP" sz="650" dirty="0">
                <a:solidFill>
                  <a:srgbClr val="000000"/>
                </a:solidFill>
                <a:latin typeface="Meiryo UI" panose="020B0604030504040204" pitchFamily="50" charset="-128"/>
                <a:ea typeface="Meiryo UI" panose="020B0604030504040204" pitchFamily="50" charset="-128"/>
              </a:rPr>
              <a:t>365</a:t>
            </a:r>
            <a:r>
              <a:rPr lang="ja-JP" altLang="en-US" sz="650" dirty="0">
                <a:solidFill>
                  <a:srgbClr val="000000"/>
                </a:solidFill>
                <a:latin typeface="Meiryo UI" panose="020B0604030504040204" pitchFamily="50" charset="-128"/>
                <a:ea typeface="Meiryo UI" panose="020B0604030504040204" pitchFamily="50" charset="-128"/>
              </a:rPr>
              <a:t>日　自宅等から</a:t>
            </a:r>
          </a:p>
        </p:txBody>
      </p:sp>
      <p:sp>
        <p:nvSpPr>
          <p:cNvPr id="208" name="テキスト ボックス 207"/>
          <p:cNvSpPr txBox="1"/>
          <p:nvPr/>
        </p:nvSpPr>
        <p:spPr>
          <a:xfrm>
            <a:off x="8137933" y="3024347"/>
            <a:ext cx="1126087" cy="232371"/>
          </a:xfrm>
          <a:prstGeom prst="rect">
            <a:avLst/>
          </a:prstGeom>
        </p:spPr>
        <p:style>
          <a:lnRef idx="2">
            <a:schemeClr val="accent1"/>
          </a:lnRef>
          <a:fillRef idx="1">
            <a:schemeClr val="lt1"/>
          </a:fillRef>
          <a:effectRef idx="0">
            <a:schemeClr val="accent1"/>
          </a:effectRef>
          <a:fontRef idx="minor">
            <a:schemeClr val="dk1"/>
          </a:fontRef>
        </p:style>
        <p:txBody>
          <a:bodyPr wrap="square">
            <a:spAutoFit/>
          </a:bodyPr>
          <a:lstStyle>
            <a:defPPr>
              <a:defRPr lang="ja-JP"/>
            </a:defPPr>
            <a:lvl1pPr>
              <a:defRPr sz="1100">
                <a:solidFill>
                  <a:schemeClr val="dk1"/>
                </a:solidFill>
                <a:latin typeface="+mn-lt"/>
                <a:ea typeface="+mn-ea"/>
              </a:defRPr>
            </a:lvl1pPr>
            <a:lvl2pPr>
              <a:defRPr>
                <a:solidFill>
                  <a:schemeClr val="dk1"/>
                </a:solidFill>
                <a:latin typeface="+mn-lt"/>
                <a:ea typeface="+mn-ea"/>
              </a:defRPr>
            </a:lvl2pPr>
            <a:lvl3pPr>
              <a:defRPr>
                <a:solidFill>
                  <a:schemeClr val="dk1"/>
                </a:solidFill>
                <a:latin typeface="+mn-lt"/>
                <a:ea typeface="+mn-ea"/>
              </a:defRPr>
            </a:lvl3pPr>
            <a:lvl4pPr>
              <a:defRPr>
                <a:solidFill>
                  <a:schemeClr val="dk1"/>
                </a:solidFill>
                <a:latin typeface="+mn-lt"/>
                <a:ea typeface="+mn-ea"/>
              </a:defRPr>
            </a:lvl4pPr>
            <a:lvl5pPr>
              <a:defRPr>
                <a:solidFill>
                  <a:schemeClr val="dk1"/>
                </a:solidFill>
                <a:latin typeface="+mn-lt"/>
                <a:ea typeface="+mn-ea"/>
              </a:defRPr>
            </a:lvl5pPr>
            <a:lvl6pPr>
              <a:defRPr>
                <a:solidFill>
                  <a:schemeClr val="dk1"/>
                </a:solidFill>
                <a:latin typeface="+mn-lt"/>
                <a:ea typeface="+mn-ea"/>
              </a:defRPr>
            </a:lvl6pPr>
            <a:lvl7pPr>
              <a:defRPr>
                <a:solidFill>
                  <a:schemeClr val="dk1"/>
                </a:solidFill>
                <a:latin typeface="+mn-lt"/>
                <a:ea typeface="+mn-ea"/>
              </a:defRPr>
            </a:lvl7pPr>
            <a:lvl8pPr>
              <a:defRPr>
                <a:solidFill>
                  <a:schemeClr val="dk1"/>
                </a:solidFill>
                <a:latin typeface="+mn-lt"/>
                <a:ea typeface="+mn-ea"/>
              </a:defRPr>
            </a:lvl8pPr>
            <a:lvl9pPr>
              <a:defRPr>
                <a:solidFill>
                  <a:schemeClr val="dk1"/>
                </a:solidFill>
                <a:latin typeface="+mn-lt"/>
                <a:ea typeface="+mn-ea"/>
              </a:defRPr>
            </a:lvl9pPr>
          </a:lstStyle>
          <a:p>
            <a:pPr fontAlgn="base">
              <a:lnSpc>
                <a:spcPct val="140000"/>
              </a:lnSpc>
              <a:spcBef>
                <a:spcPct val="10000"/>
              </a:spcBef>
              <a:spcAft>
                <a:spcPct val="0"/>
              </a:spcAft>
              <a:defRPr/>
            </a:pPr>
            <a:r>
              <a:rPr lang="ja-JP" altLang="en-US" sz="650" dirty="0">
                <a:solidFill>
                  <a:srgbClr val="000000"/>
                </a:solidFill>
                <a:latin typeface="Meiryo UI" panose="020B0604030504040204" pitchFamily="50" charset="-128"/>
                <a:ea typeface="Meiryo UI" panose="020B0604030504040204" pitchFamily="50" charset="-128"/>
              </a:rPr>
              <a:t>来庁不要で、待ち時間なし</a:t>
            </a:r>
          </a:p>
        </p:txBody>
      </p:sp>
      <p:sp>
        <p:nvSpPr>
          <p:cNvPr id="209" name="テキスト ボックス 208"/>
          <p:cNvSpPr txBox="1"/>
          <p:nvPr/>
        </p:nvSpPr>
        <p:spPr>
          <a:xfrm>
            <a:off x="6911860" y="3291848"/>
            <a:ext cx="1424194" cy="232371"/>
          </a:xfrm>
          <a:prstGeom prst="rect">
            <a:avLst/>
          </a:prstGeom>
        </p:spPr>
        <p:style>
          <a:lnRef idx="2">
            <a:schemeClr val="accent1"/>
          </a:lnRef>
          <a:fillRef idx="1">
            <a:schemeClr val="lt1"/>
          </a:fillRef>
          <a:effectRef idx="0">
            <a:schemeClr val="accent1"/>
          </a:effectRef>
          <a:fontRef idx="minor">
            <a:schemeClr val="dk1"/>
          </a:fontRef>
        </p:style>
        <p:txBody>
          <a:bodyPr wrap="square">
            <a:spAutoFit/>
          </a:bodyPr>
          <a:lstStyle>
            <a:defPPr>
              <a:defRPr lang="ja-JP"/>
            </a:defPPr>
            <a:lvl1pPr>
              <a:defRPr sz="1100">
                <a:solidFill>
                  <a:schemeClr val="dk1"/>
                </a:solidFill>
                <a:latin typeface="+mn-lt"/>
                <a:ea typeface="+mn-ea"/>
              </a:defRPr>
            </a:lvl1pPr>
            <a:lvl2pPr>
              <a:defRPr>
                <a:solidFill>
                  <a:schemeClr val="dk1"/>
                </a:solidFill>
                <a:latin typeface="+mn-lt"/>
                <a:ea typeface="+mn-ea"/>
              </a:defRPr>
            </a:lvl2pPr>
            <a:lvl3pPr>
              <a:defRPr>
                <a:solidFill>
                  <a:schemeClr val="dk1"/>
                </a:solidFill>
                <a:latin typeface="+mn-lt"/>
                <a:ea typeface="+mn-ea"/>
              </a:defRPr>
            </a:lvl3pPr>
            <a:lvl4pPr>
              <a:defRPr>
                <a:solidFill>
                  <a:schemeClr val="dk1"/>
                </a:solidFill>
                <a:latin typeface="+mn-lt"/>
                <a:ea typeface="+mn-ea"/>
              </a:defRPr>
            </a:lvl4pPr>
            <a:lvl5pPr>
              <a:defRPr>
                <a:solidFill>
                  <a:schemeClr val="dk1"/>
                </a:solidFill>
                <a:latin typeface="+mn-lt"/>
                <a:ea typeface="+mn-ea"/>
              </a:defRPr>
            </a:lvl5pPr>
            <a:lvl6pPr>
              <a:defRPr>
                <a:solidFill>
                  <a:schemeClr val="dk1"/>
                </a:solidFill>
                <a:latin typeface="+mn-lt"/>
                <a:ea typeface="+mn-ea"/>
              </a:defRPr>
            </a:lvl6pPr>
            <a:lvl7pPr>
              <a:defRPr>
                <a:solidFill>
                  <a:schemeClr val="dk1"/>
                </a:solidFill>
                <a:latin typeface="+mn-lt"/>
                <a:ea typeface="+mn-ea"/>
              </a:defRPr>
            </a:lvl7pPr>
            <a:lvl8pPr>
              <a:defRPr>
                <a:solidFill>
                  <a:schemeClr val="dk1"/>
                </a:solidFill>
                <a:latin typeface="+mn-lt"/>
                <a:ea typeface="+mn-ea"/>
              </a:defRPr>
            </a:lvl8pPr>
            <a:lvl9pPr>
              <a:defRPr>
                <a:solidFill>
                  <a:schemeClr val="dk1"/>
                </a:solidFill>
                <a:latin typeface="+mn-lt"/>
                <a:ea typeface="+mn-ea"/>
              </a:defRPr>
            </a:lvl9pPr>
          </a:lstStyle>
          <a:p>
            <a:pPr fontAlgn="base">
              <a:lnSpc>
                <a:spcPct val="140000"/>
              </a:lnSpc>
              <a:spcBef>
                <a:spcPct val="10000"/>
              </a:spcBef>
              <a:spcAft>
                <a:spcPct val="0"/>
              </a:spcAft>
              <a:defRPr/>
            </a:pPr>
            <a:r>
              <a:rPr lang="ja-JP" altLang="en-US" sz="650" dirty="0">
                <a:solidFill>
                  <a:srgbClr val="000000"/>
                </a:solidFill>
                <a:latin typeface="Meiryo UI" panose="020B0604030504040204" pitchFamily="50" charset="-128"/>
                <a:ea typeface="Meiryo UI" panose="020B0604030504040204" pitchFamily="50" charset="-128"/>
              </a:rPr>
              <a:t>必要な手続きをプッシュでお知らせ</a:t>
            </a:r>
          </a:p>
        </p:txBody>
      </p:sp>
      <p:sp>
        <p:nvSpPr>
          <p:cNvPr id="210" name="稲妻 209"/>
          <p:cNvSpPr/>
          <p:nvPr/>
        </p:nvSpPr>
        <p:spPr bwMode="auto">
          <a:xfrm rot="20718179" flipH="1">
            <a:off x="6431240" y="3188049"/>
            <a:ext cx="292500" cy="175500"/>
          </a:xfrm>
          <a:prstGeom prst="lightningBolt">
            <a:avLst/>
          </a:prstGeom>
          <a:solidFill>
            <a:srgbClr val="FFFF99"/>
          </a:solidFill>
          <a:ln w="9525" cap="flat" cmpd="sng" algn="ctr">
            <a:solidFill>
              <a:schemeClr val="accent2"/>
            </a:solidFill>
            <a:prstDash val="solid"/>
            <a:round/>
            <a:headEnd type="none" w="med" len="med"/>
            <a:tailEnd type="none" w="med" len="med"/>
          </a:ln>
          <a:effectLst/>
        </p:spPr>
        <p:txBody>
          <a:bodyPr vert="horz" wrap="none" lIns="58500" tIns="29250" rIns="58500" bIns="29250" numCol="1" rtlCol="0" anchor="ctr" anchorCtr="0" compatLnSpc="1">
            <a:prstTxWarp prst="textNoShape">
              <a:avLst/>
            </a:prstTxWarp>
          </a:bodyPr>
          <a:lstStyle/>
          <a:p>
            <a:pPr algn="ctr" fontAlgn="base">
              <a:spcBef>
                <a:spcPct val="20000"/>
              </a:spcBef>
              <a:spcAft>
                <a:spcPct val="0"/>
              </a:spcAft>
              <a:buClr>
                <a:srgbClr val="FFCC66"/>
              </a:buClr>
            </a:pPr>
            <a:endParaRPr kumimoji="0" lang="ja-JP" altLang="en-US" sz="975" dirty="0">
              <a:solidFill>
                <a:srgbClr val="000000"/>
              </a:solidFill>
              <a:latin typeface="游ゴシック" panose="020B0400000000000000" pitchFamily="50" charset="-128"/>
              <a:ea typeface="游ゴシック" panose="020B0400000000000000" pitchFamily="50" charset="-128"/>
            </a:endParaRPr>
          </a:p>
        </p:txBody>
      </p:sp>
      <p:sp>
        <p:nvSpPr>
          <p:cNvPr id="211" name="テキスト ボックス 210"/>
          <p:cNvSpPr txBox="1"/>
          <p:nvPr/>
        </p:nvSpPr>
        <p:spPr>
          <a:xfrm>
            <a:off x="6234040" y="3591952"/>
            <a:ext cx="1052083" cy="232371"/>
          </a:xfrm>
          <a:prstGeom prst="rect">
            <a:avLst/>
          </a:prstGeom>
        </p:spPr>
        <p:style>
          <a:lnRef idx="2">
            <a:schemeClr val="accent1"/>
          </a:lnRef>
          <a:fillRef idx="1">
            <a:schemeClr val="lt1"/>
          </a:fillRef>
          <a:effectRef idx="0">
            <a:schemeClr val="accent1"/>
          </a:effectRef>
          <a:fontRef idx="minor">
            <a:schemeClr val="dk1"/>
          </a:fontRef>
        </p:style>
        <p:txBody>
          <a:bodyPr wrap="square">
            <a:spAutoFit/>
          </a:bodyPr>
          <a:lstStyle>
            <a:defPPr>
              <a:defRPr lang="ja-JP"/>
            </a:defPPr>
            <a:lvl1pPr>
              <a:defRPr sz="1100">
                <a:solidFill>
                  <a:schemeClr val="dk1"/>
                </a:solidFill>
                <a:latin typeface="+mn-lt"/>
                <a:ea typeface="+mn-ea"/>
              </a:defRPr>
            </a:lvl1pPr>
            <a:lvl2pPr>
              <a:defRPr>
                <a:solidFill>
                  <a:schemeClr val="dk1"/>
                </a:solidFill>
                <a:latin typeface="+mn-lt"/>
                <a:ea typeface="+mn-ea"/>
              </a:defRPr>
            </a:lvl2pPr>
            <a:lvl3pPr>
              <a:defRPr>
                <a:solidFill>
                  <a:schemeClr val="dk1"/>
                </a:solidFill>
                <a:latin typeface="+mn-lt"/>
                <a:ea typeface="+mn-ea"/>
              </a:defRPr>
            </a:lvl3pPr>
            <a:lvl4pPr>
              <a:defRPr>
                <a:solidFill>
                  <a:schemeClr val="dk1"/>
                </a:solidFill>
                <a:latin typeface="+mn-lt"/>
                <a:ea typeface="+mn-ea"/>
              </a:defRPr>
            </a:lvl4pPr>
            <a:lvl5pPr>
              <a:defRPr>
                <a:solidFill>
                  <a:schemeClr val="dk1"/>
                </a:solidFill>
                <a:latin typeface="+mn-lt"/>
                <a:ea typeface="+mn-ea"/>
              </a:defRPr>
            </a:lvl5pPr>
            <a:lvl6pPr>
              <a:defRPr>
                <a:solidFill>
                  <a:schemeClr val="dk1"/>
                </a:solidFill>
                <a:latin typeface="+mn-lt"/>
                <a:ea typeface="+mn-ea"/>
              </a:defRPr>
            </a:lvl6pPr>
            <a:lvl7pPr>
              <a:defRPr>
                <a:solidFill>
                  <a:schemeClr val="dk1"/>
                </a:solidFill>
                <a:latin typeface="+mn-lt"/>
                <a:ea typeface="+mn-ea"/>
              </a:defRPr>
            </a:lvl7pPr>
            <a:lvl8pPr>
              <a:defRPr>
                <a:solidFill>
                  <a:schemeClr val="dk1"/>
                </a:solidFill>
                <a:latin typeface="+mn-lt"/>
                <a:ea typeface="+mn-ea"/>
              </a:defRPr>
            </a:lvl8pPr>
            <a:lvl9pPr>
              <a:defRPr>
                <a:solidFill>
                  <a:schemeClr val="dk1"/>
                </a:solidFill>
                <a:latin typeface="+mn-lt"/>
                <a:ea typeface="+mn-ea"/>
              </a:defRPr>
            </a:lvl9pPr>
          </a:lstStyle>
          <a:p>
            <a:pPr fontAlgn="base">
              <a:lnSpc>
                <a:spcPct val="140000"/>
              </a:lnSpc>
              <a:spcBef>
                <a:spcPct val="10000"/>
              </a:spcBef>
              <a:spcAft>
                <a:spcPct val="0"/>
              </a:spcAft>
              <a:defRPr/>
            </a:pPr>
            <a:r>
              <a:rPr lang="ja-JP" altLang="en-US" sz="650" dirty="0">
                <a:solidFill>
                  <a:srgbClr val="000000"/>
                </a:solidFill>
                <a:latin typeface="Meiryo UI" panose="020B0604030504040204" pitchFamily="50" charset="-128"/>
                <a:ea typeface="Meiryo UI" panose="020B0604030504040204" pitchFamily="50" charset="-128"/>
              </a:rPr>
              <a:t>手数料もオンライン決済</a:t>
            </a:r>
          </a:p>
        </p:txBody>
      </p:sp>
      <p:sp>
        <p:nvSpPr>
          <p:cNvPr id="212" name="テキスト ボックス 211"/>
          <p:cNvSpPr txBox="1"/>
          <p:nvPr/>
        </p:nvSpPr>
        <p:spPr>
          <a:xfrm>
            <a:off x="7329849" y="3592287"/>
            <a:ext cx="1543087" cy="232371"/>
          </a:xfrm>
          <a:prstGeom prst="rect">
            <a:avLst/>
          </a:prstGeom>
        </p:spPr>
        <p:style>
          <a:lnRef idx="2">
            <a:schemeClr val="accent1"/>
          </a:lnRef>
          <a:fillRef idx="1">
            <a:schemeClr val="lt1"/>
          </a:fillRef>
          <a:effectRef idx="0">
            <a:schemeClr val="accent1"/>
          </a:effectRef>
          <a:fontRef idx="minor">
            <a:schemeClr val="dk1"/>
          </a:fontRef>
        </p:style>
        <p:txBody>
          <a:bodyPr wrap="square">
            <a:spAutoFit/>
          </a:bodyPr>
          <a:lstStyle>
            <a:defPPr>
              <a:defRPr lang="ja-JP"/>
            </a:defPPr>
            <a:lvl1pPr>
              <a:defRPr sz="1100">
                <a:solidFill>
                  <a:schemeClr val="dk1"/>
                </a:solidFill>
                <a:latin typeface="+mn-lt"/>
                <a:ea typeface="+mn-ea"/>
              </a:defRPr>
            </a:lvl1pPr>
            <a:lvl2pPr>
              <a:defRPr>
                <a:solidFill>
                  <a:schemeClr val="dk1"/>
                </a:solidFill>
                <a:latin typeface="+mn-lt"/>
                <a:ea typeface="+mn-ea"/>
              </a:defRPr>
            </a:lvl2pPr>
            <a:lvl3pPr>
              <a:defRPr>
                <a:solidFill>
                  <a:schemeClr val="dk1"/>
                </a:solidFill>
                <a:latin typeface="+mn-lt"/>
                <a:ea typeface="+mn-ea"/>
              </a:defRPr>
            </a:lvl3pPr>
            <a:lvl4pPr>
              <a:defRPr>
                <a:solidFill>
                  <a:schemeClr val="dk1"/>
                </a:solidFill>
                <a:latin typeface="+mn-lt"/>
                <a:ea typeface="+mn-ea"/>
              </a:defRPr>
            </a:lvl4pPr>
            <a:lvl5pPr>
              <a:defRPr>
                <a:solidFill>
                  <a:schemeClr val="dk1"/>
                </a:solidFill>
                <a:latin typeface="+mn-lt"/>
                <a:ea typeface="+mn-ea"/>
              </a:defRPr>
            </a:lvl5pPr>
            <a:lvl6pPr>
              <a:defRPr>
                <a:solidFill>
                  <a:schemeClr val="dk1"/>
                </a:solidFill>
                <a:latin typeface="+mn-lt"/>
                <a:ea typeface="+mn-ea"/>
              </a:defRPr>
            </a:lvl6pPr>
            <a:lvl7pPr>
              <a:defRPr>
                <a:solidFill>
                  <a:schemeClr val="dk1"/>
                </a:solidFill>
                <a:latin typeface="+mn-lt"/>
                <a:ea typeface="+mn-ea"/>
              </a:defRPr>
            </a:lvl7pPr>
            <a:lvl8pPr>
              <a:defRPr>
                <a:solidFill>
                  <a:schemeClr val="dk1"/>
                </a:solidFill>
                <a:latin typeface="+mn-lt"/>
                <a:ea typeface="+mn-ea"/>
              </a:defRPr>
            </a:lvl8pPr>
            <a:lvl9pPr>
              <a:defRPr>
                <a:solidFill>
                  <a:schemeClr val="dk1"/>
                </a:solidFill>
                <a:latin typeface="+mn-lt"/>
                <a:ea typeface="+mn-ea"/>
              </a:defRPr>
            </a:lvl9pPr>
          </a:lstStyle>
          <a:p>
            <a:pPr fontAlgn="base">
              <a:lnSpc>
                <a:spcPct val="140000"/>
              </a:lnSpc>
              <a:spcBef>
                <a:spcPct val="10000"/>
              </a:spcBef>
              <a:spcAft>
                <a:spcPct val="0"/>
              </a:spcAft>
              <a:defRPr/>
            </a:pPr>
            <a:r>
              <a:rPr lang="ja-JP" altLang="en-US" sz="650" dirty="0">
                <a:solidFill>
                  <a:srgbClr val="000000"/>
                </a:solidFill>
                <a:latin typeface="Meiryo UI" panose="020B0604030504040204" pitchFamily="50" charset="-128"/>
                <a:ea typeface="Meiryo UI" panose="020B0604030504040204" pitchFamily="50" charset="-128"/>
              </a:rPr>
              <a:t>氏名・住所等、何度も記入する必要なし</a:t>
            </a:r>
          </a:p>
        </p:txBody>
      </p:sp>
      <p:sp>
        <p:nvSpPr>
          <p:cNvPr id="106" name="ホームベース 105"/>
          <p:cNvSpPr/>
          <p:nvPr/>
        </p:nvSpPr>
        <p:spPr>
          <a:xfrm>
            <a:off x="2950380" y="5480227"/>
            <a:ext cx="2140633" cy="156184"/>
          </a:xfrm>
          <a:prstGeom prst="homePlate">
            <a:avLst>
              <a:gd name="adj" fmla="val 21574"/>
            </a:avLst>
          </a:prstGeom>
          <a:solidFill>
            <a:schemeClr val="bg1"/>
          </a:solidFill>
          <a:ln w="28575">
            <a:solidFill>
              <a:srgbClr val="C0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fontAlgn="base">
              <a:spcBef>
                <a:spcPct val="10000"/>
              </a:spcBef>
              <a:spcAft>
                <a:spcPct val="0"/>
              </a:spcAft>
            </a:pPr>
            <a:r>
              <a:rPr lang="ja-JP" altLang="en-US" sz="731" dirty="0">
                <a:solidFill>
                  <a:srgbClr val="000000"/>
                </a:solidFill>
                <a:latin typeface="Meiryo UI" panose="020B0604030504040204" pitchFamily="50" charset="-128"/>
                <a:ea typeface="Meiryo UI" panose="020B0604030504040204" pitchFamily="50" charset="-128"/>
              </a:rPr>
              <a:t>窓口混雑緩和に資する手続きのオンライン化実施</a:t>
            </a:r>
          </a:p>
        </p:txBody>
      </p:sp>
      <p:sp>
        <p:nvSpPr>
          <p:cNvPr id="110" name="正方形/長方形 109"/>
          <p:cNvSpPr/>
          <p:nvPr/>
        </p:nvSpPr>
        <p:spPr>
          <a:xfrm>
            <a:off x="7228747" y="50626"/>
            <a:ext cx="954107" cy="471155"/>
          </a:xfrm>
          <a:prstGeom prst="rect">
            <a:avLst/>
          </a:prstGeom>
          <a:noFill/>
          <a:ln>
            <a:solidFill>
              <a:srgbClr val="DF5327"/>
            </a:solidFill>
          </a:ln>
        </p:spPr>
        <p:style>
          <a:lnRef idx="3">
            <a:schemeClr val="lt1"/>
          </a:lnRef>
          <a:fillRef idx="1">
            <a:schemeClr val="accent3"/>
          </a:fillRef>
          <a:effectRef idx="1">
            <a:schemeClr val="accent3"/>
          </a:effectRef>
          <a:fontRef idx="minor">
            <a:schemeClr val="lt1"/>
          </a:fontRef>
        </p:style>
        <p:txBody>
          <a:bodyPr wrap="none" lIns="91440" tIns="45720" rIns="91440" bIns="45720">
            <a:spAutoFit/>
          </a:bodyPr>
          <a:lstStyle/>
          <a:p>
            <a:pPr algn="ctr"/>
            <a:r>
              <a:rPr lang="ja-JP" altLang="en-US" sz="2000" dirty="0">
                <a:ln w="0"/>
                <a:solidFill>
                  <a:schemeClr val="tx1"/>
                </a:solidFill>
                <a:effectLst>
                  <a:outerShdw blurRad="38100" dist="19050" dir="2700000" algn="tl" rotWithShape="0">
                    <a:schemeClr val="dk1">
                      <a:alpha val="40000"/>
                    </a:schemeClr>
                  </a:outerShdw>
                </a:effectLst>
              </a:rPr>
              <a:t>運用中</a:t>
            </a:r>
          </a:p>
        </p:txBody>
      </p:sp>
      <p:sp>
        <p:nvSpPr>
          <p:cNvPr id="119" name="テキスト ボックス 118"/>
          <p:cNvSpPr txBox="1"/>
          <p:nvPr/>
        </p:nvSpPr>
        <p:spPr>
          <a:xfrm>
            <a:off x="8240332" y="118722"/>
            <a:ext cx="1537204" cy="372410"/>
          </a:xfrm>
          <a:prstGeom prst="rect">
            <a:avLst/>
          </a:prstGeom>
          <a:solidFill>
            <a:srgbClr val="DF5327"/>
          </a:solidFill>
          <a:ln>
            <a:solidFill>
              <a:srgbClr val="DF5327"/>
            </a:solidFill>
          </a:ln>
        </p:spPr>
        <p:style>
          <a:lnRef idx="1">
            <a:schemeClr val="accent2"/>
          </a:lnRef>
          <a:fillRef idx="3">
            <a:schemeClr val="accent2"/>
          </a:fillRef>
          <a:effectRef idx="2">
            <a:schemeClr val="accent2"/>
          </a:effectRef>
          <a:fontRef idx="minor">
            <a:schemeClr val="lt1"/>
          </a:fontRef>
        </p:style>
        <p:txBody>
          <a:bodyPr wrap="square" rtlCol="0">
            <a:spAutoFit/>
          </a:bodyPr>
          <a:lstStyle/>
          <a:p>
            <a:pPr algn="ctr"/>
            <a:r>
              <a:rPr kumimoji="1" lang="ja-JP" altLang="en-US" sz="1400" dirty="0">
                <a:latin typeface="+mj-ea"/>
                <a:ea typeface="+mj-ea"/>
              </a:rPr>
              <a:t>スマートシティ</a:t>
            </a:r>
          </a:p>
        </p:txBody>
      </p:sp>
      <p:sp>
        <p:nvSpPr>
          <p:cNvPr id="109" name="Shape 128"/>
          <p:cNvSpPr/>
          <p:nvPr/>
        </p:nvSpPr>
        <p:spPr>
          <a:xfrm>
            <a:off x="225939" y="875745"/>
            <a:ext cx="9442718" cy="378698"/>
          </a:xfrm>
          <a:prstGeom prst="rect">
            <a:avLst/>
          </a:prstGeom>
          <a:ln w="12700">
            <a:miter lim="400000"/>
          </a:ln>
          <a:extLst>
            <a:ext uri="{C572A759-6A51-4108-AA02-DFA0A04FC94B}">
              <ma14:wrappingTextBoxFlag xmlns="" xmlns:ma14="http://schemas.microsoft.com/office/mac/drawingml/2011/main" val="1"/>
            </a:ext>
          </a:extLst>
        </p:spPr>
        <p:txBody>
          <a:bodyPr wrap="square" lIns="29022" tIns="29022" rIns="29022" bIns="29022" anchor="ctr">
            <a:spAutoFit/>
          </a:bodyPr>
          <a:lstStyle/>
          <a:p>
            <a:pPr defTabSz="333735" hangingPunct="0">
              <a:defRPr sz="2600"/>
            </a:pPr>
            <a:r>
              <a:rPr kumimoji="0" lang="ja-JP" altLang="en-US" sz="1600" kern="0" dirty="0" smtClean="0">
                <a:solidFill>
                  <a:srgbClr val="C00000"/>
                </a:solidFill>
                <a:latin typeface="メイリオ"/>
                <a:ea typeface="メイリオ"/>
                <a:sym typeface="Helvetica Light"/>
              </a:rPr>
              <a:t>システムの機能拡充及び窓口混雑緩和に向けたオンライン化の加速</a:t>
            </a:r>
            <a:endParaRPr kumimoji="0" lang="en-US" altLang="ja-JP" sz="1600" kern="0" dirty="0">
              <a:solidFill>
                <a:srgbClr val="C00000"/>
              </a:solidFill>
              <a:latin typeface="メイリオ"/>
              <a:ea typeface="メイリオ"/>
              <a:sym typeface="Helvetica Light"/>
            </a:endParaRPr>
          </a:p>
        </p:txBody>
      </p:sp>
    </p:spTree>
    <p:extLst>
      <p:ext uri="{BB962C8B-B14F-4D97-AF65-F5344CB8AC3E}">
        <p14:creationId xmlns:p14="http://schemas.microsoft.com/office/powerpoint/2010/main" val="423123404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スライド番号プレースホルダー 4"/>
          <p:cNvSpPr>
            <a:spLocks noGrp="1"/>
          </p:cNvSpPr>
          <p:nvPr>
            <p:ph type="sldNum" sz="quarter" idx="10"/>
          </p:nvPr>
        </p:nvSpPr>
        <p:spPr/>
        <p:txBody>
          <a:bodyPr/>
          <a:lstStyle/>
          <a:p>
            <a:fld id="{17D6AA89-1CAE-4232-B76E-BD1FB226AC19}" type="slidenum">
              <a:rPr lang="en-US" altLang="ja-JP" smtClean="0"/>
              <a:pPr/>
              <a:t>13</a:t>
            </a:fld>
            <a:endParaRPr lang="en-US" altLang="ja-JP"/>
          </a:p>
        </p:txBody>
      </p:sp>
      <p:sp>
        <p:nvSpPr>
          <p:cNvPr id="274" name="Shape 128"/>
          <p:cNvSpPr/>
          <p:nvPr/>
        </p:nvSpPr>
        <p:spPr>
          <a:xfrm>
            <a:off x="269788" y="800708"/>
            <a:ext cx="9327728" cy="331758"/>
          </a:xfrm>
          <a:prstGeom prst="rect">
            <a:avLst/>
          </a:prstGeom>
          <a:ln w="12700">
            <a:miter lim="400000"/>
          </a:ln>
          <a:extLst>
            <a:ext uri="{C572A759-6A51-4108-AA02-DFA0A04FC94B}">
              <ma14:wrappingTextBoxFlag xmlns="" xmlns:ma14="http://schemas.microsoft.com/office/mac/drawingml/2011/main" val="1"/>
            </a:ext>
          </a:extLst>
        </p:spPr>
        <p:txBody>
          <a:bodyPr wrap="square" lIns="35719" tIns="35719" rIns="35719" bIns="35719" anchor="ctr">
            <a:spAutoFit/>
          </a:bodyPr>
          <a:lstStyle/>
          <a:p>
            <a:pPr defTabSz="410751" fontAlgn="auto" hangingPunct="0">
              <a:lnSpc>
                <a:spcPct val="100000"/>
              </a:lnSpc>
              <a:spcBef>
                <a:spcPts val="0"/>
              </a:spcBef>
              <a:spcAft>
                <a:spcPts val="0"/>
              </a:spcAft>
              <a:defRPr sz="2600"/>
            </a:pPr>
            <a:r>
              <a:rPr kumimoji="0" lang="ja-JP" altLang="en-US" sz="1687" kern="0" dirty="0">
                <a:solidFill>
                  <a:srgbClr val="C00000"/>
                </a:solidFill>
                <a:latin typeface="メイリオ" panose="020B0604030504040204" pitchFamily="50" charset="-128"/>
              </a:rPr>
              <a:t>Ｗｅｂ会議機能等の活用による職員間及び外部の関係者とのコミュニケーションロスの軽減</a:t>
            </a:r>
            <a:endParaRPr kumimoji="0" lang="en-US" altLang="ja-JP" sz="1687" kern="0" dirty="0">
              <a:solidFill>
                <a:srgbClr val="C00000"/>
              </a:solidFill>
              <a:latin typeface="メイリオ" panose="020B0604030504040204" pitchFamily="50" charset="-128"/>
              <a:sym typeface="Helvetica Light"/>
            </a:endParaRPr>
          </a:p>
        </p:txBody>
      </p:sp>
      <p:sp>
        <p:nvSpPr>
          <p:cNvPr id="276" name="Rectangle 2"/>
          <p:cNvSpPr>
            <a:spLocks noGrp="1" noChangeArrowheads="1"/>
          </p:cNvSpPr>
          <p:nvPr>
            <p:ph type="title"/>
          </p:nvPr>
        </p:nvSpPr>
        <p:spPr>
          <a:xfrm>
            <a:off x="269788" y="190501"/>
            <a:ext cx="9072563" cy="395287"/>
          </a:xfrm>
          <a:noFill/>
        </p:spPr>
        <p:txBody>
          <a:bodyPr anchor="ctr"/>
          <a:lstStyle/>
          <a:p>
            <a:pPr eaLnBrk="1" hangingPunct="1"/>
            <a:r>
              <a:rPr lang="ja-JP" altLang="en-US" dirty="0"/>
              <a:t>行政ＤＸの推進 </a:t>
            </a:r>
            <a:r>
              <a:rPr lang="ja-JP" altLang="en-US" sz="1400" dirty="0"/>
              <a:t>－場所に制約されない新しい業務スタイルへの変革－</a:t>
            </a:r>
          </a:p>
        </p:txBody>
      </p:sp>
      <p:sp>
        <p:nvSpPr>
          <p:cNvPr id="98" name="角丸四角形 97"/>
          <p:cNvSpPr/>
          <p:nvPr/>
        </p:nvSpPr>
        <p:spPr bwMode="auto">
          <a:xfrm>
            <a:off x="6065118" y="5589461"/>
            <a:ext cx="3720232" cy="749141"/>
          </a:xfrm>
          <a:prstGeom prst="roundRect">
            <a:avLst/>
          </a:prstGeom>
          <a:ln/>
        </p:spPr>
        <p:style>
          <a:lnRef idx="3">
            <a:schemeClr val="lt1"/>
          </a:lnRef>
          <a:fillRef idx="1">
            <a:schemeClr val="accent3"/>
          </a:fillRef>
          <a:effectRef idx="1">
            <a:schemeClr val="accent3"/>
          </a:effectRef>
          <a:fontRef idx="minor">
            <a:schemeClr val="lt1"/>
          </a:fontRef>
        </p:style>
        <p:txBody>
          <a:bodyPr vert="horz" wrap="square" lIns="0" tIns="0" rIns="0" bIns="0" numCol="1" rtlCol="0" anchor="t" anchorCtr="0" compatLnSpc="1">
            <a:prstTxWarp prst="textNoShape">
              <a:avLst/>
            </a:prstTxWarp>
            <a:spAutoFit/>
          </a:bodyPr>
          <a:lstStyle/>
          <a:p>
            <a:r>
              <a:rPr lang="en-US" altLang="ja-JP" sz="1000" dirty="0">
                <a:solidFill>
                  <a:schemeClr val="tx1"/>
                </a:solidFill>
                <a:latin typeface="Arial" charset="0"/>
                <a:ea typeface="メイリオ" pitchFamily="50" charset="-128"/>
                <a:cs typeface="メイリオ" pitchFamily="50" charset="-128"/>
              </a:rPr>
              <a:t>【KPI】</a:t>
            </a:r>
          </a:p>
          <a:p>
            <a:r>
              <a:rPr lang="ja-JP" altLang="en-US" sz="1000" dirty="0">
                <a:solidFill>
                  <a:schemeClr val="tx1"/>
                </a:solidFill>
                <a:latin typeface="Arial" charset="0"/>
                <a:ea typeface="メイリオ" pitchFamily="50" charset="-128"/>
                <a:cs typeface="メイリオ" pitchFamily="50" charset="-128"/>
              </a:rPr>
              <a:t>・</a:t>
            </a:r>
            <a:r>
              <a:rPr lang="en-US" altLang="ja-JP" sz="1000" dirty="0">
                <a:solidFill>
                  <a:schemeClr val="tx1"/>
                </a:solidFill>
                <a:latin typeface="Arial" charset="0"/>
                <a:ea typeface="メイリオ" pitchFamily="50" charset="-128"/>
                <a:cs typeface="メイリオ" pitchFamily="50" charset="-128"/>
              </a:rPr>
              <a:t>Web</a:t>
            </a:r>
            <a:r>
              <a:rPr lang="ja-JP" altLang="en-US" sz="1000" dirty="0">
                <a:solidFill>
                  <a:schemeClr val="tx1"/>
                </a:solidFill>
                <a:latin typeface="Arial" charset="0"/>
                <a:ea typeface="メイリオ" pitchFamily="50" charset="-128"/>
                <a:cs typeface="メイリオ" pitchFamily="50" charset="-128"/>
              </a:rPr>
              <a:t>会議機能等を活用するための職員からの相談対応及び現</a:t>
            </a:r>
            <a:endParaRPr lang="en-US" altLang="ja-JP" sz="1000" dirty="0">
              <a:solidFill>
                <a:schemeClr val="tx1"/>
              </a:solidFill>
              <a:latin typeface="Arial" charset="0"/>
              <a:ea typeface="メイリオ" pitchFamily="50" charset="-128"/>
              <a:cs typeface="メイリオ" pitchFamily="50" charset="-128"/>
            </a:endParaRPr>
          </a:p>
          <a:p>
            <a:r>
              <a:rPr lang="ja-JP" altLang="en-US" sz="1000" dirty="0">
                <a:solidFill>
                  <a:schemeClr val="tx1"/>
                </a:solidFill>
                <a:latin typeface="Arial" charset="0"/>
                <a:ea typeface="メイリオ" pitchFamily="50" charset="-128"/>
                <a:cs typeface="メイリオ" pitchFamily="50" charset="-128"/>
              </a:rPr>
              <a:t>　場支援の件数</a:t>
            </a:r>
            <a:endParaRPr lang="en-US" altLang="ja-JP" sz="1000" dirty="0">
              <a:solidFill>
                <a:schemeClr val="tx1"/>
              </a:solidFill>
              <a:latin typeface="Arial" charset="0"/>
              <a:ea typeface="メイリオ" pitchFamily="50" charset="-128"/>
              <a:cs typeface="メイリオ" pitchFamily="50" charset="-128"/>
            </a:endParaRPr>
          </a:p>
        </p:txBody>
      </p:sp>
      <p:graphicFrame>
        <p:nvGraphicFramePr>
          <p:cNvPr id="103" name="表 102"/>
          <p:cNvGraphicFramePr>
            <a:graphicFrameLocks noGrp="1"/>
          </p:cNvGraphicFramePr>
          <p:nvPr>
            <p:extLst>
              <p:ext uri="{D42A27DB-BD31-4B8C-83A1-F6EECF244321}">
                <p14:modId xmlns:p14="http://schemas.microsoft.com/office/powerpoint/2010/main" val="4077322772"/>
              </p:ext>
            </p:extLst>
          </p:nvPr>
        </p:nvGraphicFramePr>
        <p:xfrm>
          <a:off x="203375" y="3975268"/>
          <a:ext cx="9361039" cy="1444860"/>
        </p:xfrm>
        <a:graphic>
          <a:graphicData uri="http://schemas.openxmlformats.org/drawingml/2006/table">
            <a:tbl>
              <a:tblPr firstRow="1" bandRow="1"/>
              <a:tblGrid>
                <a:gridCol w="1833301">
                  <a:extLst>
                    <a:ext uri="{9D8B030D-6E8A-4147-A177-3AD203B41FA5}">
                      <a16:colId xmlns:a16="http://schemas.microsoft.com/office/drawing/2014/main" val="20000"/>
                    </a:ext>
                  </a:extLst>
                </a:gridCol>
                <a:gridCol w="4032448">
                  <a:extLst>
                    <a:ext uri="{9D8B030D-6E8A-4147-A177-3AD203B41FA5}">
                      <a16:colId xmlns:a16="http://schemas.microsoft.com/office/drawing/2014/main" val="20001"/>
                    </a:ext>
                  </a:extLst>
                </a:gridCol>
                <a:gridCol w="3495290">
                  <a:extLst>
                    <a:ext uri="{9D8B030D-6E8A-4147-A177-3AD203B41FA5}">
                      <a16:colId xmlns:a16="http://schemas.microsoft.com/office/drawing/2014/main" val="20002"/>
                    </a:ext>
                  </a:extLst>
                </a:gridCol>
              </a:tblGrid>
              <a:tr h="26108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200" b="1">
                        <a:solidFill>
                          <a:schemeClr val="bg1"/>
                        </a:solidFill>
                        <a:latin typeface="+mj-lt"/>
                      </a:endParaRPr>
                    </a:p>
                  </a:txBody>
                  <a:tcPr anchor="ctr">
                    <a:lnL w="12700" cmpd="sng">
                      <a:solidFill>
                        <a:sysClr val="window" lastClr="FFFFFF"/>
                      </a:solidFill>
                    </a:lnL>
                    <a:lnR w="12700" cap="flat" cmpd="sng" algn="ctr">
                      <a:solidFill>
                        <a:sysClr val="window" lastClr="FFFFFF"/>
                      </a:solidFill>
                      <a:prstDash val="solid"/>
                      <a:round/>
                      <a:headEnd type="none" w="med" len="med"/>
                      <a:tailEnd type="none" w="med" len="med"/>
                    </a:lnR>
                    <a:lnT w="12700" cmpd="sng">
                      <a:solidFill>
                        <a:sysClr val="window" lastClr="FFFFFF"/>
                      </a:solidFill>
                    </a:lnT>
                    <a:lnB w="381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C0504D"/>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000" b="1" kern="1200" dirty="0">
                          <a:solidFill>
                            <a:schemeClr val="bg1"/>
                          </a:solidFill>
                          <a:latin typeface="+mj-ea"/>
                          <a:ea typeface="+mj-ea"/>
                          <a:cs typeface="+mn-cs"/>
                        </a:rPr>
                        <a:t>2020</a:t>
                      </a:r>
                      <a:r>
                        <a:rPr kumimoji="1" lang="ja-JP" altLang="en-US" sz="1000" b="1" kern="1200" dirty="0">
                          <a:solidFill>
                            <a:schemeClr val="bg1"/>
                          </a:solidFill>
                          <a:latin typeface="+mj-ea"/>
                          <a:ea typeface="+mj-ea"/>
                          <a:cs typeface="+mn-cs"/>
                        </a:rPr>
                        <a:t>年度</a:t>
                      </a:r>
                    </a:p>
                  </a:txBody>
                  <a:tcPr anchor="ct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mpd="sng">
                      <a:solidFill>
                        <a:sysClr val="window" lastClr="FFFFFF"/>
                      </a:solidFill>
                    </a:lnT>
                    <a:lnB w="381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C0504D"/>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000" b="1" kern="1200" dirty="0">
                          <a:solidFill>
                            <a:schemeClr val="bg1"/>
                          </a:solidFill>
                          <a:latin typeface="+mj-ea"/>
                          <a:ea typeface="+mj-ea"/>
                          <a:cs typeface="+mn-cs"/>
                        </a:rPr>
                        <a:t>2021</a:t>
                      </a:r>
                      <a:r>
                        <a:rPr kumimoji="1" lang="ja-JP" altLang="en-US" sz="1000" b="1" kern="1200" dirty="0">
                          <a:solidFill>
                            <a:schemeClr val="bg1"/>
                          </a:solidFill>
                          <a:latin typeface="+mj-ea"/>
                          <a:ea typeface="+mj-ea"/>
                          <a:cs typeface="+mn-cs"/>
                        </a:rPr>
                        <a:t>年度～</a:t>
                      </a:r>
                      <a:endParaRPr kumimoji="1" lang="ja-JP" altLang="en-US" sz="1000" b="1" dirty="0">
                        <a:latin typeface="+mj-lt"/>
                      </a:endParaRPr>
                    </a:p>
                  </a:txBody>
                  <a:tcPr anchor="ct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mpd="sng">
                      <a:solidFill>
                        <a:sysClr val="window" lastClr="FFFFFF"/>
                      </a:solidFill>
                    </a:lnT>
                    <a:lnB w="381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C0504D"/>
                    </a:solidFill>
                  </a:tcPr>
                </a:tc>
                <a:extLst>
                  <a:ext uri="{0D108BD9-81ED-4DB2-BD59-A6C34878D82A}">
                    <a16:rowId xmlns:a16="http://schemas.microsoft.com/office/drawing/2014/main" val="10000"/>
                  </a:ext>
                </a:extLst>
              </a:tr>
              <a:tr h="56133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ja-JP" altLang="en-US" sz="900" b="0" kern="0">
                          <a:solidFill>
                            <a:schemeClr val="bg1"/>
                          </a:solidFill>
                          <a:latin typeface="+mj-ea"/>
                          <a:ea typeface="+mj-ea"/>
                        </a:rPr>
                        <a:t>① </a:t>
                      </a:r>
                      <a:r>
                        <a:rPr kumimoji="0" lang="en-US" altLang="ja-JP" sz="900" b="0" kern="0">
                          <a:solidFill>
                            <a:schemeClr val="bg1"/>
                          </a:solidFill>
                          <a:latin typeface="+mj-ea"/>
                          <a:ea typeface="+mj-ea"/>
                        </a:rPr>
                        <a:t>Web</a:t>
                      </a:r>
                      <a:r>
                        <a:rPr kumimoji="0" lang="ja-JP" altLang="en-US" sz="900" b="0" kern="0">
                          <a:solidFill>
                            <a:schemeClr val="bg1"/>
                          </a:solidFill>
                          <a:latin typeface="+mj-ea"/>
                          <a:ea typeface="+mj-ea"/>
                        </a:rPr>
                        <a:t>会議機能等の活用促進</a:t>
                      </a:r>
                    </a:p>
                  </a:txBody>
                  <a:tcPr>
                    <a:lnL w="12700" cmpd="sng">
                      <a:solidFill>
                        <a:sysClr val="window" lastClr="FFFFFF"/>
                      </a:solidFill>
                    </a:lnL>
                    <a:lnR w="12700" cap="flat" cmpd="sng" algn="ctr">
                      <a:solidFill>
                        <a:sysClr val="window" lastClr="FFFFFF"/>
                      </a:solidFill>
                      <a:prstDash val="solid"/>
                      <a:round/>
                      <a:headEnd type="none" w="med" len="med"/>
                      <a:tailEnd type="none" w="med" len="med"/>
                    </a:lnR>
                    <a:lnT w="38100" cap="flat" cmpd="sng" algn="ctr">
                      <a:solidFill>
                        <a:sysClr val="window" lastClr="FFFFFF"/>
                      </a:solidFill>
                      <a:prstDash val="solid"/>
                      <a:round/>
                      <a:headEnd type="none" w="med" len="med"/>
                      <a:tailEnd type="none" w="med" len="med"/>
                    </a:lnT>
                    <a:lnB w="381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C0504D"/>
                    </a:solidFill>
                  </a:tcPr>
                </a:tc>
                <a:tc>
                  <a:txBody>
                    <a:bodyPr/>
                    <a:lstStyle/>
                    <a:p>
                      <a:endParaRPr kumimoji="1" lang="ja-JP" altLang="en-US" sz="1400"/>
                    </a:p>
                  </a:txBody>
                  <a:tcP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38100" cap="flat" cmpd="sng" algn="ctr">
                      <a:solidFill>
                        <a:sysClr val="window" lastClr="FFFFFF"/>
                      </a:solidFill>
                      <a:prstDash val="solid"/>
                      <a:round/>
                      <a:headEnd type="none" w="med" len="med"/>
                      <a:tailEnd type="none" w="med" len="med"/>
                    </a:lnT>
                    <a:lnB w="381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E8D0D0"/>
                    </a:solidFill>
                  </a:tcPr>
                </a:tc>
                <a:tc rowSpan="2">
                  <a:txBody>
                    <a:bodyPr/>
                    <a:lstStyle/>
                    <a:p>
                      <a:endParaRPr kumimoji="1" lang="ja-JP" altLang="en-US" sz="1400"/>
                    </a:p>
                  </a:txBody>
                  <a:tcP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381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C0504D">
                        <a:tint val="40000"/>
                      </a:srgbClr>
                    </a:solidFill>
                  </a:tcPr>
                </a:tc>
                <a:extLst>
                  <a:ext uri="{0D108BD9-81ED-4DB2-BD59-A6C34878D82A}">
                    <a16:rowId xmlns:a16="http://schemas.microsoft.com/office/drawing/2014/main" val="10001"/>
                  </a:ext>
                </a:extLst>
              </a:tr>
              <a:tr h="609209">
                <a:tc>
                  <a:txBody>
                    <a:bodyPr/>
                    <a:lstStyle/>
                    <a:p>
                      <a:r>
                        <a:rPr kumimoji="1" lang="ja-JP" altLang="en-US" sz="900" b="0">
                          <a:solidFill>
                            <a:schemeClr val="bg1"/>
                          </a:solidFill>
                          <a:latin typeface="+mj-ea"/>
                          <a:ea typeface="+mj-ea"/>
                        </a:rPr>
                        <a:t>② コミュニケーションツール統合アプリ全体の活用促進</a:t>
                      </a:r>
                      <a:endParaRPr kumimoji="1" lang="en-US" altLang="ja-JP" sz="900" b="0">
                        <a:solidFill>
                          <a:schemeClr val="bg1"/>
                        </a:solidFill>
                        <a:latin typeface="+mj-ea"/>
                        <a:ea typeface="+mj-ea"/>
                      </a:endParaRPr>
                    </a:p>
                    <a:p>
                      <a:endParaRPr kumimoji="1" lang="ja-JP" altLang="en-US" sz="900" b="0">
                        <a:solidFill>
                          <a:schemeClr val="bg1"/>
                        </a:solidFill>
                        <a:latin typeface="+mj-ea"/>
                        <a:ea typeface="+mj-ea"/>
                      </a:endParaRPr>
                    </a:p>
                  </a:txBody>
                  <a:tcPr>
                    <a:lnL w="12700" cmpd="sng">
                      <a:solidFill>
                        <a:sysClr val="window" lastClr="FFFFFF"/>
                      </a:solidFill>
                    </a:lnL>
                    <a:lnR w="12700" cap="flat" cmpd="sng" algn="ctr">
                      <a:solidFill>
                        <a:sysClr val="window" lastClr="FFFFFF"/>
                      </a:solidFill>
                      <a:prstDash val="solid"/>
                      <a:round/>
                      <a:headEnd type="none" w="med" len="med"/>
                      <a:tailEnd type="none" w="med" len="med"/>
                    </a:lnR>
                    <a:lnT w="381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C0504D"/>
                    </a:solidFill>
                  </a:tcPr>
                </a:tc>
                <a:tc>
                  <a:txBody>
                    <a:bodyPr/>
                    <a:lstStyle/>
                    <a:p>
                      <a:endParaRPr kumimoji="1" lang="ja-JP" altLang="en-US" sz="1400" dirty="0"/>
                    </a:p>
                  </a:txBody>
                  <a:tcP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381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E8D0D0"/>
                    </a:solidFill>
                  </a:tcPr>
                </a:tc>
                <a:tc vMerge="1">
                  <a:txBody>
                    <a:bodyPr/>
                    <a:lstStyle/>
                    <a:p>
                      <a:endParaRPr kumimoji="1" lang="ja-JP" altLang="en-US" sz="1400"/>
                    </a:p>
                  </a:txBody>
                  <a:tcP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381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C0504D">
                        <a:tint val="40000"/>
                      </a:srgbClr>
                    </a:solidFill>
                  </a:tcPr>
                </a:tc>
                <a:extLst>
                  <a:ext uri="{0D108BD9-81ED-4DB2-BD59-A6C34878D82A}">
                    <a16:rowId xmlns:a16="http://schemas.microsoft.com/office/drawing/2014/main" val="10002"/>
                  </a:ext>
                </a:extLst>
              </a:tr>
            </a:tbl>
          </a:graphicData>
        </a:graphic>
      </p:graphicFrame>
      <p:sp>
        <p:nvSpPr>
          <p:cNvPr id="134" name="角丸四角形 133"/>
          <p:cNvSpPr/>
          <p:nvPr/>
        </p:nvSpPr>
        <p:spPr bwMode="auto">
          <a:xfrm>
            <a:off x="203376" y="5541722"/>
            <a:ext cx="5779212" cy="1242893"/>
          </a:xfrm>
          <a:prstGeom prst="roundRect">
            <a:avLst/>
          </a:prstGeom>
          <a:ln w="38100"/>
        </p:spPr>
        <p:style>
          <a:lnRef idx="3">
            <a:schemeClr val="lt1"/>
          </a:lnRef>
          <a:fillRef idx="1">
            <a:schemeClr val="accent3"/>
          </a:fillRef>
          <a:effectRef idx="1">
            <a:schemeClr val="accent3"/>
          </a:effectRef>
          <a:fontRef idx="minor">
            <a:schemeClr val="lt1"/>
          </a:fontRef>
        </p:style>
        <p:txBody>
          <a:bodyPr vert="horz" wrap="square" lIns="0" tIns="0" rIns="0" bIns="0" numCol="1" rtlCol="0" anchor="t" anchorCtr="0" compatLnSpc="1">
            <a:prstTxWarp prst="textNoShape">
              <a:avLst/>
            </a:prstTxWarp>
            <a:spAutoFit/>
          </a:bodyPr>
          <a:lstStyle/>
          <a:p>
            <a:r>
              <a:rPr lang="en-US" altLang="ja-JP" sz="1000" dirty="0">
                <a:solidFill>
                  <a:schemeClr val="tx1"/>
                </a:solidFill>
                <a:latin typeface="+mj-ea"/>
                <a:ea typeface="+mj-ea"/>
              </a:rPr>
              <a:t>【</a:t>
            </a:r>
            <a:r>
              <a:rPr lang="ja-JP" altLang="en-US" sz="1000" dirty="0">
                <a:solidFill>
                  <a:schemeClr val="tx1"/>
                </a:solidFill>
                <a:latin typeface="+mj-ea"/>
                <a:ea typeface="+mj-ea"/>
              </a:rPr>
              <a:t>期待される効果</a:t>
            </a:r>
            <a:r>
              <a:rPr lang="en-US" altLang="ja-JP" sz="1000" dirty="0">
                <a:solidFill>
                  <a:schemeClr val="tx1"/>
                </a:solidFill>
                <a:latin typeface="+mj-ea"/>
                <a:ea typeface="+mj-ea"/>
              </a:rPr>
              <a:t>】</a:t>
            </a:r>
            <a:endParaRPr lang="en-US" altLang="ja-JP" sz="1000" dirty="0">
              <a:solidFill>
                <a:schemeClr val="tx1"/>
              </a:solidFill>
              <a:latin typeface="+mj-ea"/>
              <a:ea typeface="+mj-ea"/>
              <a:cs typeface="メイリオ" pitchFamily="50" charset="-128"/>
            </a:endParaRPr>
          </a:p>
          <a:p>
            <a:r>
              <a:rPr lang="ja-JP" altLang="en-US" sz="1000" dirty="0">
                <a:solidFill>
                  <a:schemeClr val="tx1"/>
                </a:solidFill>
                <a:latin typeface="Arial" charset="0"/>
                <a:ea typeface="メイリオ" pitchFamily="50" charset="-128"/>
                <a:cs typeface="メイリオ" pitchFamily="50" charset="-128"/>
              </a:rPr>
              <a:t>・勤務地が離れた職員間や外部の関係者（市民、事業者等）とのコミュニケーションロスの軽減</a:t>
            </a:r>
            <a:r>
              <a:rPr lang="en-US" altLang="ja-JP" sz="1000" dirty="0">
                <a:solidFill>
                  <a:schemeClr val="tx1"/>
                </a:solidFill>
                <a:latin typeface="Arial" charset="0"/>
                <a:ea typeface="メイリオ" pitchFamily="50" charset="-128"/>
                <a:cs typeface="メイリオ" pitchFamily="50" charset="-128"/>
              </a:rPr>
              <a:t/>
            </a:r>
            <a:br>
              <a:rPr lang="en-US" altLang="ja-JP" sz="1000" dirty="0">
                <a:solidFill>
                  <a:schemeClr val="tx1"/>
                </a:solidFill>
                <a:latin typeface="Arial" charset="0"/>
                <a:ea typeface="メイリオ" pitchFamily="50" charset="-128"/>
                <a:cs typeface="メイリオ" pitchFamily="50" charset="-128"/>
              </a:rPr>
            </a:br>
            <a:r>
              <a:rPr lang="ja-JP" altLang="en-US" sz="1000" dirty="0">
                <a:solidFill>
                  <a:schemeClr val="tx1"/>
                </a:solidFill>
                <a:latin typeface="Arial" charset="0"/>
                <a:ea typeface="メイリオ" pitchFamily="50" charset="-128"/>
                <a:cs typeface="メイリオ" pitchFamily="50" charset="-128"/>
              </a:rPr>
              <a:t>・</a:t>
            </a:r>
            <a:r>
              <a:rPr lang="en-US" altLang="ja-JP" sz="1000" dirty="0">
                <a:solidFill>
                  <a:schemeClr val="tx1"/>
                </a:solidFill>
                <a:latin typeface="Arial" charset="0"/>
                <a:ea typeface="メイリオ" pitchFamily="50" charset="-128"/>
                <a:cs typeface="メイリオ" pitchFamily="50" charset="-128"/>
              </a:rPr>
              <a:t>Web</a:t>
            </a:r>
            <a:r>
              <a:rPr lang="ja-JP" altLang="en-US" sz="1000" dirty="0">
                <a:solidFill>
                  <a:schemeClr val="tx1"/>
                </a:solidFill>
                <a:latin typeface="Arial" charset="0"/>
                <a:ea typeface="メイリオ" pitchFamily="50" charset="-128"/>
                <a:cs typeface="メイリオ" pitchFamily="50" charset="-128"/>
              </a:rPr>
              <a:t>会議による職員や外部の関係者の移動時間及び費用の削減</a:t>
            </a:r>
            <a:endParaRPr lang="en-US" altLang="ja-JP" sz="1000" dirty="0">
              <a:solidFill>
                <a:schemeClr val="tx1"/>
              </a:solidFill>
              <a:latin typeface="Arial" charset="0"/>
              <a:ea typeface="メイリオ" pitchFamily="50" charset="-128"/>
              <a:cs typeface="メイリオ" pitchFamily="50" charset="-128"/>
            </a:endParaRPr>
          </a:p>
          <a:p>
            <a:r>
              <a:rPr lang="ja-JP" altLang="en-US" sz="1000" dirty="0">
                <a:solidFill>
                  <a:schemeClr val="tx1"/>
                </a:solidFill>
                <a:latin typeface="Arial" charset="0"/>
                <a:ea typeface="メイリオ" pitchFamily="50" charset="-128"/>
                <a:cs typeface="メイリオ" pitchFamily="50" charset="-128"/>
              </a:rPr>
              <a:t>・</a:t>
            </a:r>
            <a:r>
              <a:rPr lang="en-US" altLang="ja-JP" sz="1000" dirty="0">
                <a:solidFill>
                  <a:schemeClr val="tx1"/>
                </a:solidFill>
                <a:latin typeface="Arial" charset="0"/>
                <a:ea typeface="メイリオ" pitchFamily="50" charset="-128"/>
                <a:cs typeface="メイリオ" pitchFamily="50" charset="-128"/>
              </a:rPr>
              <a:t>Web</a:t>
            </a:r>
            <a:r>
              <a:rPr lang="ja-JP" altLang="en-US" sz="1000" dirty="0">
                <a:solidFill>
                  <a:schemeClr val="tx1"/>
                </a:solidFill>
                <a:latin typeface="Arial" charset="0"/>
                <a:ea typeface="メイリオ" pitchFamily="50" charset="-128"/>
                <a:cs typeface="メイリオ" pitchFamily="50" charset="-128"/>
              </a:rPr>
              <a:t>会議機能やチャット機能の活用による「密」の回避及びコミュニケーションロスの回避</a:t>
            </a:r>
            <a:endParaRPr lang="en-US" altLang="ja-JP" sz="1000" dirty="0">
              <a:solidFill>
                <a:schemeClr val="tx1"/>
              </a:solidFill>
              <a:latin typeface="Arial" charset="0"/>
              <a:ea typeface="メイリオ" pitchFamily="50" charset="-128"/>
              <a:cs typeface="メイリオ" pitchFamily="50" charset="-128"/>
            </a:endParaRPr>
          </a:p>
          <a:p>
            <a:r>
              <a:rPr lang="ja-JP" altLang="en-US" sz="1000" dirty="0">
                <a:solidFill>
                  <a:schemeClr val="tx1"/>
                </a:solidFill>
                <a:latin typeface="Arial" charset="0"/>
                <a:ea typeface="メイリオ" pitchFamily="50" charset="-128"/>
                <a:cs typeface="メイリオ" pitchFamily="50" charset="-128"/>
              </a:rPr>
              <a:t>・業務や職員一人一人に応じた多様な働き方の実現</a:t>
            </a:r>
            <a:endParaRPr lang="en-US" altLang="ja-JP" sz="1000" dirty="0">
              <a:solidFill>
                <a:schemeClr val="tx1"/>
              </a:solidFill>
              <a:latin typeface="Arial" charset="0"/>
              <a:ea typeface="メイリオ" pitchFamily="50" charset="-128"/>
              <a:cs typeface="メイリオ" pitchFamily="50" charset="-128"/>
            </a:endParaRPr>
          </a:p>
        </p:txBody>
      </p:sp>
      <p:sp>
        <p:nvSpPr>
          <p:cNvPr id="10" name="テキスト ボックス 9"/>
          <p:cNvSpPr txBox="1"/>
          <p:nvPr/>
        </p:nvSpPr>
        <p:spPr>
          <a:xfrm>
            <a:off x="5656454" y="6299318"/>
            <a:ext cx="184731" cy="307777"/>
          </a:xfrm>
          <a:prstGeom prst="rect">
            <a:avLst/>
          </a:prstGeom>
          <a:noFill/>
        </p:spPr>
        <p:txBody>
          <a:bodyPr wrap="none" rtlCol="0">
            <a:spAutoFit/>
          </a:bodyPr>
          <a:lstStyle/>
          <a:p>
            <a:endParaRPr kumimoji="1" lang="ja-JP" altLang="en-US" sz="1000"/>
          </a:p>
        </p:txBody>
      </p:sp>
      <p:sp>
        <p:nvSpPr>
          <p:cNvPr id="145" name="正方形/長方形 144"/>
          <p:cNvSpPr/>
          <p:nvPr/>
        </p:nvSpPr>
        <p:spPr>
          <a:xfrm>
            <a:off x="151223" y="3702300"/>
            <a:ext cx="1098092" cy="316753"/>
          </a:xfrm>
          <a:prstGeom prst="rect">
            <a:avLst/>
          </a:prstGeom>
        </p:spPr>
        <p:txBody>
          <a:bodyPr wrap="square">
            <a:spAutoFit/>
          </a:bodyPr>
          <a:lstStyle/>
          <a:p>
            <a:r>
              <a:rPr lang="en-US" altLang="ja-JP" sz="1200">
                <a:solidFill>
                  <a:schemeClr val="tx1"/>
                </a:solidFill>
                <a:latin typeface="Meiryo UI" panose="020B0604030504040204" pitchFamily="50" charset="-128"/>
                <a:ea typeface="Meiryo UI" panose="020B0604030504040204" pitchFamily="50" charset="-128"/>
              </a:rPr>
              <a:t>【</a:t>
            </a:r>
            <a:r>
              <a:rPr lang="ja-JP" altLang="en-US" sz="1200">
                <a:solidFill>
                  <a:schemeClr val="tx1"/>
                </a:solidFill>
                <a:latin typeface="Meiryo UI" panose="020B0604030504040204" pitchFamily="50" charset="-128"/>
                <a:ea typeface="Meiryo UI" panose="020B0604030504040204" pitchFamily="50" charset="-128"/>
              </a:rPr>
              <a:t>スケジュール</a:t>
            </a:r>
            <a:r>
              <a:rPr lang="en-US" altLang="ja-JP" sz="1200">
                <a:solidFill>
                  <a:schemeClr val="tx1"/>
                </a:solidFill>
                <a:latin typeface="Meiryo UI" panose="020B0604030504040204" pitchFamily="50" charset="-128"/>
                <a:ea typeface="Meiryo UI" panose="020B0604030504040204" pitchFamily="50" charset="-128"/>
              </a:rPr>
              <a:t>】</a:t>
            </a:r>
          </a:p>
        </p:txBody>
      </p:sp>
      <p:pic>
        <p:nvPicPr>
          <p:cNvPr id="14" name="図 13"/>
          <p:cNvPicPr>
            <a:picLocks noChangeAspect="1"/>
          </p:cNvPicPr>
          <p:nvPr/>
        </p:nvPicPr>
        <p:blipFill>
          <a:blip r:embed="rId2"/>
          <a:stretch>
            <a:fillRect/>
          </a:stretch>
        </p:blipFill>
        <p:spPr>
          <a:xfrm>
            <a:off x="6637185" y="2698762"/>
            <a:ext cx="528041" cy="601522"/>
          </a:xfrm>
          <a:prstGeom prst="rect">
            <a:avLst/>
          </a:prstGeom>
        </p:spPr>
      </p:pic>
      <p:pic>
        <p:nvPicPr>
          <p:cNvPr id="15" name="図 14"/>
          <p:cNvPicPr>
            <a:picLocks noChangeAspect="1"/>
          </p:cNvPicPr>
          <p:nvPr/>
        </p:nvPicPr>
        <p:blipFill>
          <a:blip r:embed="rId3"/>
          <a:stretch>
            <a:fillRect/>
          </a:stretch>
        </p:blipFill>
        <p:spPr>
          <a:xfrm flipH="1">
            <a:off x="5168598" y="3084260"/>
            <a:ext cx="576490" cy="578077"/>
          </a:xfrm>
          <a:prstGeom prst="rect">
            <a:avLst/>
          </a:prstGeom>
        </p:spPr>
      </p:pic>
      <p:pic>
        <p:nvPicPr>
          <p:cNvPr id="17" name="図 12"/>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520952" y="2798963"/>
            <a:ext cx="674688" cy="7893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 name="図 1"/>
          <p:cNvPicPr>
            <a:picLocks noChangeAspect="1"/>
          </p:cNvPicPr>
          <p:nvPr/>
        </p:nvPicPr>
        <p:blipFill>
          <a:blip r:embed="rId5"/>
          <a:stretch>
            <a:fillRect/>
          </a:stretch>
        </p:blipFill>
        <p:spPr>
          <a:xfrm>
            <a:off x="6540077" y="2220164"/>
            <a:ext cx="609702" cy="443710"/>
          </a:xfrm>
          <a:prstGeom prst="rect">
            <a:avLst/>
          </a:prstGeom>
        </p:spPr>
      </p:pic>
      <p:sp>
        <p:nvSpPr>
          <p:cNvPr id="19" name="角丸四角形吹き出し 18"/>
          <p:cNvSpPr/>
          <p:nvPr/>
        </p:nvSpPr>
        <p:spPr>
          <a:xfrm>
            <a:off x="7293729" y="2454894"/>
            <a:ext cx="1129881" cy="475285"/>
          </a:xfrm>
          <a:prstGeom prst="wedgeRoundRectCallout">
            <a:avLst>
              <a:gd name="adj1" fmla="val -61249"/>
              <a:gd name="adj2" fmla="val 43317"/>
              <a:gd name="adj3" fmla="val 16667"/>
            </a:avLst>
          </a:prstGeom>
          <a:solidFill>
            <a:schemeClr val="bg1"/>
          </a:solidFill>
          <a:ln w="12700">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900">
                <a:solidFill>
                  <a:schemeClr val="tx1"/>
                </a:solidFill>
                <a:latin typeface="Meiryo UI" panose="020B0604030504040204" pitchFamily="50" charset="-128"/>
                <a:ea typeface="Meiryo UI" panose="020B0604030504040204" pitchFamily="50" charset="-128"/>
              </a:rPr>
              <a:t>先方からの回答</a:t>
            </a:r>
            <a:r>
              <a:rPr lang="en-US" altLang="ja-JP" sz="900">
                <a:solidFill>
                  <a:schemeClr val="tx1"/>
                </a:solidFill>
                <a:latin typeface="Meiryo UI" panose="020B0604030504040204" pitchFamily="50" charset="-128"/>
                <a:ea typeface="Meiryo UI" panose="020B0604030504040204" pitchFamily="50" charset="-128"/>
              </a:rPr>
              <a:t/>
            </a:r>
            <a:br>
              <a:rPr lang="en-US" altLang="ja-JP" sz="900">
                <a:solidFill>
                  <a:schemeClr val="tx1"/>
                </a:solidFill>
                <a:latin typeface="Meiryo UI" panose="020B0604030504040204" pitchFamily="50" charset="-128"/>
                <a:ea typeface="Meiryo UI" panose="020B0604030504040204" pitchFamily="50" charset="-128"/>
              </a:rPr>
            </a:br>
            <a:r>
              <a:rPr lang="ja-JP" altLang="en-US" sz="900">
                <a:solidFill>
                  <a:schemeClr val="tx1"/>
                </a:solidFill>
                <a:latin typeface="Meiryo UI" panose="020B0604030504040204" pitchFamily="50" charset="-128"/>
                <a:ea typeface="Meiryo UI" panose="020B0604030504040204" pitchFamily="50" charset="-128"/>
              </a:rPr>
              <a:t>待ちの状況です。</a:t>
            </a:r>
            <a:endParaRPr kumimoji="1" lang="ja-JP" altLang="en-US" sz="900">
              <a:solidFill>
                <a:schemeClr val="tx1"/>
              </a:solidFill>
              <a:latin typeface="Meiryo UI" panose="020B0604030504040204" pitchFamily="50" charset="-128"/>
              <a:ea typeface="Meiryo UI" panose="020B0604030504040204" pitchFamily="50" charset="-128"/>
            </a:endParaRPr>
          </a:p>
        </p:txBody>
      </p:sp>
      <p:sp>
        <p:nvSpPr>
          <p:cNvPr id="28" name="稲妻 27"/>
          <p:cNvSpPr/>
          <p:nvPr/>
        </p:nvSpPr>
        <p:spPr>
          <a:xfrm rot="615411" flipH="1">
            <a:off x="6023154" y="2854256"/>
            <a:ext cx="370902" cy="488920"/>
          </a:xfrm>
          <a:prstGeom prst="lightningBolt">
            <a:avLst/>
          </a:prstGeom>
          <a:solidFill>
            <a:srgbClr val="CDFFE6"/>
          </a:solidFill>
          <a:ln w="6350">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6" name="図 5"/>
          <p:cNvPicPr>
            <a:picLocks noChangeAspect="1"/>
          </p:cNvPicPr>
          <p:nvPr/>
        </p:nvPicPr>
        <p:blipFill>
          <a:blip r:embed="rId6"/>
          <a:stretch>
            <a:fillRect/>
          </a:stretch>
        </p:blipFill>
        <p:spPr>
          <a:xfrm>
            <a:off x="668524" y="2419939"/>
            <a:ext cx="1190772" cy="1204381"/>
          </a:xfrm>
          <a:prstGeom prst="rect">
            <a:avLst/>
          </a:prstGeom>
        </p:spPr>
      </p:pic>
      <p:sp>
        <p:nvSpPr>
          <p:cNvPr id="31" name="正方形/長方形 30"/>
          <p:cNvSpPr/>
          <p:nvPr/>
        </p:nvSpPr>
        <p:spPr>
          <a:xfrm>
            <a:off x="151223" y="1088740"/>
            <a:ext cx="9634127" cy="1181862"/>
          </a:xfrm>
          <a:prstGeom prst="rect">
            <a:avLst/>
          </a:prstGeom>
        </p:spPr>
        <p:txBody>
          <a:bodyPr wrap="square">
            <a:spAutoFit/>
          </a:bodyPr>
          <a:lstStyle/>
          <a:p>
            <a:r>
              <a:rPr lang="ja-JP" altLang="en-US" sz="1200" dirty="0">
                <a:solidFill>
                  <a:prstClr val="black"/>
                </a:solidFill>
                <a:latin typeface="メイリオ"/>
                <a:ea typeface="メイリオ"/>
                <a:sym typeface="Helvetica Light"/>
              </a:rPr>
              <a:t>・職員が自分のワークスペースから移動することなく</a:t>
            </a:r>
            <a:r>
              <a:rPr lang="ja-JP" altLang="en-US" sz="1200" dirty="0">
                <a:solidFill>
                  <a:prstClr val="black"/>
                </a:solidFill>
                <a:latin typeface="メイリオ"/>
                <a:ea typeface="メイリオ"/>
              </a:rPr>
              <a:t>会議に参加できる</a:t>
            </a:r>
            <a:r>
              <a:rPr lang="en-US" altLang="ja-JP" sz="1200" dirty="0">
                <a:solidFill>
                  <a:prstClr val="black"/>
                </a:solidFill>
                <a:latin typeface="メイリオ"/>
                <a:ea typeface="メイリオ"/>
              </a:rPr>
              <a:t>Web</a:t>
            </a:r>
            <a:r>
              <a:rPr lang="ja-JP" altLang="en-US" sz="1200" dirty="0">
                <a:solidFill>
                  <a:prstClr val="black"/>
                </a:solidFill>
                <a:latin typeface="メイリオ"/>
                <a:ea typeface="メイリオ"/>
              </a:rPr>
              <a:t>会議機能や、場所が離れた相手とも即時に双方向のコミュニ</a:t>
            </a:r>
            <a:endParaRPr lang="en-US" altLang="ja-JP" sz="1200" dirty="0">
              <a:solidFill>
                <a:prstClr val="black"/>
              </a:solidFill>
              <a:latin typeface="メイリオ"/>
              <a:ea typeface="メイリオ"/>
            </a:endParaRPr>
          </a:p>
          <a:p>
            <a:r>
              <a:rPr lang="ja-JP" altLang="en-US" sz="1200" dirty="0">
                <a:solidFill>
                  <a:prstClr val="black"/>
                </a:solidFill>
                <a:latin typeface="メイリオ"/>
                <a:ea typeface="メイリオ"/>
              </a:rPr>
              <a:t>　ケーションがとれるチャット機能等の活用により、無駄な時間や手間を抑え、効率的かつ多様な働き方の実現</a:t>
            </a:r>
            <a:r>
              <a:rPr lang="ja-JP" altLang="en-US" sz="1200" dirty="0" smtClean="0">
                <a:solidFill>
                  <a:prstClr val="black"/>
                </a:solidFill>
                <a:latin typeface="メイリオ"/>
                <a:ea typeface="メイリオ"/>
              </a:rPr>
              <a:t>をめざす。</a:t>
            </a:r>
            <a:endParaRPr lang="en-US" altLang="ja-JP" sz="1200" dirty="0">
              <a:solidFill>
                <a:prstClr val="black"/>
              </a:solidFill>
              <a:latin typeface="メイリオ"/>
              <a:ea typeface="メイリオ"/>
            </a:endParaRPr>
          </a:p>
          <a:p>
            <a:r>
              <a:rPr lang="ja-JP" altLang="en-US" sz="1200" dirty="0">
                <a:solidFill>
                  <a:prstClr val="black"/>
                </a:solidFill>
                <a:latin typeface="メイリオ"/>
                <a:ea typeface="メイリオ"/>
                <a:sym typeface="Helvetica Light"/>
              </a:rPr>
              <a:t>・職員間や外部の関係者（市民、事業者等）とのコミュニケーションを確保することにより、「新しい生活様式（「密」の回避・移動の</a:t>
            </a:r>
            <a:endParaRPr lang="en-US" altLang="ja-JP" sz="1200" dirty="0">
              <a:solidFill>
                <a:prstClr val="black"/>
              </a:solidFill>
              <a:latin typeface="メイリオ"/>
              <a:ea typeface="メイリオ"/>
              <a:sym typeface="Helvetica Light"/>
            </a:endParaRPr>
          </a:p>
          <a:p>
            <a:r>
              <a:rPr lang="ja-JP" altLang="en-US" sz="1200" dirty="0">
                <a:solidFill>
                  <a:prstClr val="black"/>
                </a:solidFill>
                <a:latin typeface="メイリオ"/>
                <a:ea typeface="メイリオ"/>
                <a:sym typeface="Helvetica Light"/>
              </a:rPr>
              <a:t>　自粛等）」を実践するほか、将来の感染症対策や自然災害等をはじめとする様々なリスクへの備えとし、業務継続性の向上</a:t>
            </a:r>
            <a:r>
              <a:rPr lang="ja-JP" altLang="en-US" sz="1200" dirty="0" smtClean="0">
                <a:solidFill>
                  <a:prstClr val="black"/>
                </a:solidFill>
                <a:latin typeface="メイリオ"/>
                <a:ea typeface="メイリオ"/>
                <a:sym typeface="Helvetica Light"/>
              </a:rPr>
              <a:t>をめざす。</a:t>
            </a:r>
            <a:endParaRPr lang="en-US" altLang="ja-JP" sz="1200" dirty="0">
              <a:solidFill>
                <a:prstClr val="black"/>
              </a:solidFill>
              <a:latin typeface="メイリオ"/>
              <a:ea typeface="メイリオ"/>
              <a:sym typeface="Helvetica Light"/>
            </a:endParaRPr>
          </a:p>
        </p:txBody>
      </p:sp>
      <p:pic>
        <p:nvPicPr>
          <p:cNvPr id="32" name="図 31"/>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flipH="1">
            <a:off x="6105128" y="3300284"/>
            <a:ext cx="397777" cy="567590"/>
          </a:xfrm>
          <a:prstGeom prst="rect">
            <a:avLst/>
          </a:prstGeom>
        </p:spPr>
      </p:pic>
      <p:sp>
        <p:nvSpPr>
          <p:cNvPr id="33" name="テキスト ボックス 32"/>
          <p:cNvSpPr txBox="1"/>
          <p:nvPr/>
        </p:nvSpPr>
        <p:spPr>
          <a:xfrm>
            <a:off x="6429164" y="3442934"/>
            <a:ext cx="712412" cy="480131"/>
          </a:xfrm>
          <a:prstGeom prst="rect">
            <a:avLst/>
          </a:prstGeom>
          <a:noFill/>
        </p:spPr>
        <p:txBody>
          <a:bodyPr wrap="square" rtlCol="0">
            <a:spAutoFit/>
          </a:bodyPr>
          <a:lstStyle/>
          <a:p>
            <a:r>
              <a:rPr lang="ja-JP" altLang="en-US" sz="900">
                <a:solidFill>
                  <a:schemeClr val="tx1"/>
                </a:solidFill>
              </a:rPr>
              <a:t>出張先</a:t>
            </a:r>
            <a:r>
              <a:rPr lang="en-US" altLang="ja-JP" sz="900">
                <a:solidFill>
                  <a:schemeClr val="tx1"/>
                </a:solidFill>
              </a:rPr>
              <a:t/>
            </a:r>
            <a:br>
              <a:rPr lang="en-US" altLang="ja-JP" sz="900">
                <a:solidFill>
                  <a:schemeClr val="tx1"/>
                </a:solidFill>
              </a:rPr>
            </a:br>
            <a:r>
              <a:rPr lang="ja-JP" altLang="en-US" sz="900">
                <a:solidFill>
                  <a:schemeClr val="tx1"/>
                </a:solidFill>
              </a:rPr>
              <a:t>・自宅</a:t>
            </a:r>
            <a:endParaRPr kumimoji="1" lang="ja-JP" altLang="en-US" sz="900">
              <a:solidFill>
                <a:schemeClr val="tx1"/>
              </a:solidFill>
            </a:endParaRPr>
          </a:p>
        </p:txBody>
      </p:sp>
      <p:sp>
        <p:nvSpPr>
          <p:cNvPr id="34" name="テキスト ボックス 33"/>
          <p:cNvSpPr txBox="1"/>
          <p:nvPr/>
        </p:nvSpPr>
        <p:spPr>
          <a:xfrm>
            <a:off x="7090730" y="2173500"/>
            <a:ext cx="534008" cy="272382"/>
          </a:xfrm>
          <a:prstGeom prst="rect">
            <a:avLst/>
          </a:prstGeom>
          <a:noFill/>
        </p:spPr>
        <p:txBody>
          <a:bodyPr wrap="square" rtlCol="0">
            <a:spAutoFit/>
          </a:bodyPr>
          <a:lstStyle/>
          <a:p>
            <a:r>
              <a:rPr lang="ja-JP" altLang="en-US" sz="900">
                <a:solidFill>
                  <a:schemeClr val="tx1"/>
                </a:solidFill>
              </a:rPr>
              <a:t>Ｂ</a:t>
            </a:r>
            <a:r>
              <a:rPr kumimoji="1" lang="ja-JP" altLang="en-US" sz="900">
                <a:solidFill>
                  <a:schemeClr val="tx1"/>
                </a:solidFill>
              </a:rPr>
              <a:t>庁舎</a:t>
            </a:r>
          </a:p>
        </p:txBody>
      </p:sp>
      <p:sp>
        <p:nvSpPr>
          <p:cNvPr id="35" name="テキスト ボックス 34"/>
          <p:cNvSpPr txBox="1"/>
          <p:nvPr/>
        </p:nvSpPr>
        <p:spPr>
          <a:xfrm>
            <a:off x="4563008" y="2658191"/>
            <a:ext cx="534008" cy="272382"/>
          </a:xfrm>
          <a:prstGeom prst="rect">
            <a:avLst/>
          </a:prstGeom>
          <a:noFill/>
        </p:spPr>
        <p:txBody>
          <a:bodyPr wrap="square" rtlCol="0">
            <a:spAutoFit/>
          </a:bodyPr>
          <a:lstStyle/>
          <a:p>
            <a:r>
              <a:rPr lang="ja-JP" altLang="en-US" sz="900">
                <a:solidFill>
                  <a:schemeClr val="tx1"/>
                </a:solidFill>
              </a:rPr>
              <a:t>Ａ</a:t>
            </a:r>
            <a:r>
              <a:rPr kumimoji="1" lang="ja-JP" altLang="en-US" sz="900">
                <a:solidFill>
                  <a:schemeClr val="tx1"/>
                </a:solidFill>
              </a:rPr>
              <a:t>庁舎</a:t>
            </a:r>
          </a:p>
        </p:txBody>
      </p:sp>
      <p:cxnSp>
        <p:nvCxnSpPr>
          <p:cNvPr id="39" name="直線矢印コネクタ 38"/>
          <p:cNvCxnSpPr>
            <a:endCxn id="6" idx="3"/>
          </p:cNvCxnSpPr>
          <p:nvPr/>
        </p:nvCxnSpPr>
        <p:spPr bwMode="auto">
          <a:xfrm flipH="1" flipV="1">
            <a:off x="1859296" y="3022130"/>
            <a:ext cx="612824" cy="278461"/>
          </a:xfrm>
          <a:prstGeom prst="straightConnector1">
            <a:avLst/>
          </a:prstGeom>
          <a:solidFill>
            <a:schemeClr val="accent1"/>
          </a:solidFill>
          <a:ln w="6350" cap="flat" cmpd="sng" algn="ctr">
            <a:solidFill>
              <a:schemeClr val="bg2">
                <a:lumMod val="60000"/>
                <a:lumOff val="40000"/>
              </a:schemeClr>
            </a:solidFill>
            <a:prstDash val="solid"/>
            <a:round/>
            <a:headEnd type="none" w="med" len="med"/>
            <a:tailEnd type="oval"/>
          </a:ln>
          <a:effectLst/>
        </p:spPr>
      </p:cxnSp>
      <p:sp>
        <p:nvSpPr>
          <p:cNvPr id="40" name="角丸四角形 39"/>
          <p:cNvSpPr/>
          <p:nvPr/>
        </p:nvSpPr>
        <p:spPr bwMode="auto">
          <a:xfrm>
            <a:off x="2123175" y="2876088"/>
            <a:ext cx="2088619" cy="781824"/>
          </a:xfrm>
          <a:prstGeom prst="roundRect">
            <a:avLst/>
          </a:prstGeom>
          <a:solidFill>
            <a:schemeClr val="accent1">
              <a:lumMod val="20000"/>
              <a:lumOff val="80000"/>
            </a:schemeClr>
          </a:solidFill>
          <a:ln w="6350" algn="ctr">
            <a:solidFill>
              <a:schemeClr val="bg2">
                <a:lumMod val="60000"/>
                <a:lumOff val="40000"/>
              </a:schemeClr>
            </a:solidFill>
            <a:miter lim="800000"/>
            <a:headEnd/>
            <a:tailEnd/>
          </a:ln>
          <a:effectLst>
            <a:outerShdw blurRad="50800" dist="50800" dir="2700000" algn="tl" rotWithShape="0">
              <a:schemeClr val="bg1">
                <a:lumMod val="50000"/>
                <a:alpha val="40000"/>
              </a:schemeClr>
            </a:outerShdw>
          </a:effectLst>
        </p:spPr>
        <p:txBody>
          <a:bodyPr lIns="0" tIns="46800" rIns="0" bIns="46800" anchor="ctr"/>
          <a:lstStyle/>
          <a:p>
            <a:pPr algn="ctr" eaLnBrk="0" hangingPunct="0">
              <a:spcBef>
                <a:spcPct val="0"/>
              </a:spcBef>
              <a:defRPr/>
            </a:pPr>
            <a:r>
              <a:rPr lang="ja-JP" altLang="en-US" sz="1000" dirty="0">
                <a:solidFill>
                  <a:srgbClr val="000000"/>
                </a:solidFill>
                <a:latin typeface="Meiryo UI" panose="020B0604030504040204" pitchFamily="50" charset="-128"/>
                <a:ea typeface="Meiryo UI" panose="020B0604030504040204" pitchFamily="50" charset="-128"/>
              </a:rPr>
              <a:t>職員だけでなく外部の関係者も含め</a:t>
            </a:r>
            <a:r>
              <a:rPr lang="en-US" altLang="ja-JP" sz="1000" dirty="0">
                <a:solidFill>
                  <a:srgbClr val="000000"/>
                </a:solidFill>
                <a:latin typeface="Meiryo UI" panose="020B0604030504040204" pitchFamily="50" charset="-128"/>
                <a:ea typeface="Meiryo UI" panose="020B0604030504040204" pitchFamily="50" charset="-128"/>
              </a:rPr>
              <a:t/>
            </a:r>
            <a:br>
              <a:rPr lang="en-US" altLang="ja-JP" sz="1000" dirty="0">
                <a:solidFill>
                  <a:srgbClr val="000000"/>
                </a:solidFill>
                <a:latin typeface="Meiryo UI" panose="020B0604030504040204" pitchFamily="50" charset="-128"/>
                <a:ea typeface="Meiryo UI" panose="020B0604030504040204" pitchFamily="50" charset="-128"/>
              </a:rPr>
            </a:br>
            <a:r>
              <a:rPr lang="ja-JP" altLang="en-US" sz="1000" dirty="0">
                <a:solidFill>
                  <a:srgbClr val="000000"/>
                </a:solidFill>
                <a:latin typeface="Meiryo UI" panose="020B0604030504040204" pitchFamily="50" charset="-128"/>
                <a:ea typeface="Meiryo UI" panose="020B0604030504040204" pitchFamily="50" charset="-128"/>
              </a:rPr>
              <a:t>場所にとらわれず、各々の居場所から</a:t>
            </a:r>
            <a:r>
              <a:rPr lang="en-US" altLang="ja-JP" sz="1000" dirty="0">
                <a:solidFill>
                  <a:srgbClr val="000000"/>
                </a:solidFill>
                <a:latin typeface="Meiryo UI" panose="020B0604030504040204" pitchFamily="50" charset="-128"/>
                <a:ea typeface="Meiryo UI" panose="020B0604030504040204" pitchFamily="50" charset="-128"/>
              </a:rPr>
              <a:t/>
            </a:r>
            <a:br>
              <a:rPr lang="en-US" altLang="ja-JP" sz="1000" dirty="0">
                <a:solidFill>
                  <a:srgbClr val="000000"/>
                </a:solidFill>
                <a:latin typeface="Meiryo UI" panose="020B0604030504040204" pitchFamily="50" charset="-128"/>
                <a:ea typeface="Meiryo UI" panose="020B0604030504040204" pitchFamily="50" charset="-128"/>
              </a:rPr>
            </a:br>
            <a:r>
              <a:rPr lang="ja-JP" altLang="en-US" sz="1000" dirty="0">
                <a:solidFill>
                  <a:srgbClr val="000000"/>
                </a:solidFill>
                <a:latin typeface="Meiryo UI" panose="020B0604030504040204" pitchFamily="50" charset="-128"/>
                <a:ea typeface="Meiryo UI" panose="020B0604030504040204" pitchFamily="50" charset="-128"/>
              </a:rPr>
              <a:t>会議や打合せに参加できる</a:t>
            </a:r>
            <a:endParaRPr lang="en-US" altLang="ja-JP" sz="1000" dirty="0">
              <a:solidFill>
                <a:srgbClr val="000000"/>
              </a:solidFill>
              <a:latin typeface="Meiryo UI" panose="020B0604030504040204" pitchFamily="50" charset="-128"/>
              <a:ea typeface="Meiryo UI" panose="020B0604030504040204" pitchFamily="50" charset="-128"/>
            </a:endParaRPr>
          </a:p>
        </p:txBody>
      </p:sp>
      <p:sp>
        <p:nvSpPr>
          <p:cNvPr id="36" name="角丸四角形吹き出し 35"/>
          <p:cNvSpPr/>
          <p:nvPr/>
        </p:nvSpPr>
        <p:spPr>
          <a:xfrm>
            <a:off x="5063896" y="2377704"/>
            <a:ext cx="1077236" cy="498384"/>
          </a:xfrm>
          <a:prstGeom prst="wedgeRoundRectCallout">
            <a:avLst>
              <a:gd name="adj1" fmla="val -24216"/>
              <a:gd name="adj2" fmla="val 84360"/>
              <a:gd name="adj3" fmla="val 16667"/>
            </a:avLst>
          </a:prstGeom>
          <a:solidFill>
            <a:schemeClr val="bg1"/>
          </a:solidFill>
          <a:ln w="12700">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900" dirty="0">
                <a:solidFill>
                  <a:schemeClr val="tx1"/>
                </a:solidFill>
                <a:latin typeface="Meiryo UI" panose="020B0604030504040204" pitchFamily="50" charset="-128"/>
                <a:ea typeface="Meiryo UI" panose="020B0604030504040204" pitchFamily="50" charset="-128"/>
              </a:rPr>
              <a:t>〇〇の件は</a:t>
            </a:r>
            <a:endParaRPr lang="en-US" altLang="ja-JP" sz="900" dirty="0">
              <a:solidFill>
                <a:schemeClr val="tx1"/>
              </a:solidFill>
              <a:latin typeface="Meiryo UI" panose="020B0604030504040204" pitchFamily="50" charset="-128"/>
              <a:ea typeface="Meiryo UI" panose="020B0604030504040204" pitchFamily="50" charset="-128"/>
            </a:endParaRPr>
          </a:p>
          <a:p>
            <a:pPr algn="ctr"/>
            <a:r>
              <a:rPr kumimoji="1" lang="ja-JP" altLang="en-US" sz="900" dirty="0">
                <a:solidFill>
                  <a:schemeClr val="tx1"/>
                </a:solidFill>
                <a:latin typeface="Meiryo UI" panose="020B0604030504040204" pitchFamily="50" charset="-128"/>
                <a:ea typeface="Meiryo UI" panose="020B0604030504040204" pitchFamily="50" charset="-128"/>
              </a:rPr>
              <a:t>どうなってますか？</a:t>
            </a:r>
          </a:p>
        </p:txBody>
      </p:sp>
      <p:cxnSp>
        <p:nvCxnSpPr>
          <p:cNvPr id="41" name="直線矢印コネクタ 40"/>
          <p:cNvCxnSpPr>
            <a:stCxn id="42" idx="1"/>
          </p:cNvCxnSpPr>
          <p:nvPr/>
        </p:nvCxnSpPr>
        <p:spPr bwMode="auto">
          <a:xfrm flipH="1" flipV="1">
            <a:off x="7196200" y="3320255"/>
            <a:ext cx="263880" cy="73694"/>
          </a:xfrm>
          <a:prstGeom prst="straightConnector1">
            <a:avLst/>
          </a:prstGeom>
          <a:solidFill>
            <a:schemeClr val="accent1"/>
          </a:solidFill>
          <a:ln w="6350" cap="flat" cmpd="sng" algn="ctr">
            <a:solidFill>
              <a:schemeClr val="bg2">
                <a:lumMod val="60000"/>
                <a:lumOff val="40000"/>
              </a:schemeClr>
            </a:solidFill>
            <a:prstDash val="solid"/>
            <a:round/>
            <a:headEnd type="none" w="med" len="med"/>
            <a:tailEnd type="oval"/>
          </a:ln>
          <a:effectLst/>
        </p:spPr>
      </p:cxnSp>
      <p:sp>
        <p:nvSpPr>
          <p:cNvPr id="42" name="角丸四角形 41"/>
          <p:cNvSpPr/>
          <p:nvPr/>
        </p:nvSpPr>
        <p:spPr bwMode="auto">
          <a:xfrm>
            <a:off x="7460080" y="2993114"/>
            <a:ext cx="2090435" cy="801670"/>
          </a:xfrm>
          <a:prstGeom prst="roundRect">
            <a:avLst/>
          </a:prstGeom>
          <a:solidFill>
            <a:schemeClr val="accent1">
              <a:lumMod val="20000"/>
              <a:lumOff val="80000"/>
            </a:schemeClr>
          </a:solidFill>
          <a:ln w="6350" algn="ctr">
            <a:solidFill>
              <a:schemeClr val="bg2">
                <a:lumMod val="60000"/>
                <a:lumOff val="40000"/>
              </a:schemeClr>
            </a:solidFill>
            <a:miter lim="800000"/>
            <a:headEnd/>
            <a:tailEnd/>
          </a:ln>
          <a:effectLst>
            <a:outerShdw blurRad="50800" dist="50800" dir="2700000" algn="tl" rotWithShape="0">
              <a:schemeClr val="bg1">
                <a:lumMod val="50000"/>
                <a:alpha val="40000"/>
              </a:schemeClr>
            </a:outerShdw>
          </a:effectLst>
        </p:spPr>
        <p:txBody>
          <a:bodyPr lIns="0" tIns="46800" rIns="0" bIns="46800" anchor="ctr"/>
          <a:lstStyle/>
          <a:p>
            <a:pPr algn="ctr" eaLnBrk="0" hangingPunct="0">
              <a:spcBef>
                <a:spcPct val="0"/>
              </a:spcBef>
              <a:defRPr/>
            </a:pPr>
            <a:r>
              <a:rPr lang="ja-JP" altLang="en-US" sz="1000" dirty="0">
                <a:solidFill>
                  <a:srgbClr val="000000"/>
                </a:solidFill>
                <a:latin typeface="Meiryo UI" panose="020B0604030504040204" pitchFamily="50" charset="-128"/>
                <a:ea typeface="Meiryo UI" panose="020B0604030504040204" pitchFamily="50" charset="-128"/>
              </a:rPr>
              <a:t>離れた場所にいる複数の相手とも、</a:t>
            </a:r>
            <a:r>
              <a:rPr lang="en-US" altLang="ja-JP" sz="1000" dirty="0">
                <a:solidFill>
                  <a:srgbClr val="000000"/>
                </a:solidFill>
                <a:latin typeface="Meiryo UI" panose="020B0604030504040204" pitchFamily="50" charset="-128"/>
                <a:ea typeface="Meiryo UI" panose="020B0604030504040204" pitchFamily="50" charset="-128"/>
              </a:rPr>
              <a:t/>
            </a:r>
            <a:br>
              <a:rPr lang="en-US" altLang="ja-JP" sz="1000" dirty="0">
                <a:solidFill>
                  <a:srgbClr val="000000"/>
                </a:solidFill>
                <a:latin typeface="Meiryo UI" panose="020B0604030504040204" pitchFamily="50" charset="-128"/>
                <a:ea typeface="Meiryo UI" panose="020B0604030504040204" pitchFamily="50" charset="-128"/>
              </a:rPr>
            </a:br>
            <a:r>
              <a:rPr lang="ja-JP" altLang="en-US" sz="1000" dirty="0">
                <a:solidFill>
                  <a:srgbClr val="000000"/>
                </a:solidFill>
                <a:latin typeface="Meiryo UI" panose="020B0604030504040204" pitchFamily="50" charset="-128"/>
                <a:ea typeface="Meiryo UI" panose="020B0604030504040204" pitchFamily="50" charset="-128"/>
              </a:rPr>
              <a:t>チャットや</a:t>
            </a:r>
            <a:r>
              <a:rPr lang="en-US" altLang="ja-JP" sz="1000" dirty="0">
                <a:solidFill>
                  <a:srgbClr val="000000"/>
                </a:solidFill>
                <a:latin typeface="Meiryo UI" panose="020B0604030504040204" pitchFamily="50" charset="-128"/>
                <a:ea typeface="Meiryo UI" panose="020B0604030504040204" pitchFamily="50" charset="-128"/>
              </a:rPr>
              <a:t>Web</a:t>
            </a:r>
            <a:r>
              <a:rPr lang="ja-JP" altLang="en-US" sz="1000" dirty="0">
                <a:solidFill>
                  <a:srgbClr val="000000"/>
                </a:solidFill>
                <a:latin typeface="Meiryo UI" panose="020B0604030504040204" pitchFamily="50" charset="-128"/>
                <a:ea typeface="Meiryo UI" panose="020B0604030504040204" pitchFamily="50" charset="-128"/>
              </a:rPr>
              <a:t>会議を使って</a:t>
            </a:r>
            <a:r>
              <a:rPr lang="en-US" altLang="ja-JP" sz="1000" dirty="0">
                <a:solidFill>
                  <a:srgbClr val="000000"/>
                </a:solidFill>
                <a:latin typeface="Meiryo UI" panose="020B0604030504040204" pitchFamily="50" charset="-128"/>
                <a:ea typeface="Meiryo UI" panose="020B0604030504040204" pitchFamily="50" charset="-128"/>
              </a:rPr>
              <a:t/>
            </a:r>
            <a:br>
              <a:rPr lang="en-US" altLang="ja-JP" sz="1000" dirty="0">
                <a:solidFill>
                  <a:srgbClr val="000000"/>
                </a:solidFill>
                <a:latin typeface="Meiryo UI" panose="020B0604030504040204" pitchFamily="50" charset="-128"/>
                <a:ea typeface="Meiryo UI" panose="020B0604030504040204" pitchFamily="50" charset="-128"/>
              </a:rPr>
            </a:br>
            <a:r>
              <a:rPr lang="ja-JP" altLang="en-US" sz="1000" dirty="0">
                <a:solidFill>
                  <a:srgbClr val="000000"/>
                </a:solidFill>
                <a:latin typeface="Meiryo UI" panose="020B0604030504040204" pitchFamily="50" charset="-128"/>
                <a:ea typeface="Meiryo UI" panose="020B0604030504040204" pitchFamily="50" charset="-128"/>
              </a:rPr>
              <a:t>即時にコミュニケーションをとれる</a:t>
            </a:r>
            <a:endParaRPr lang="en-US" altLang="ja-JP" sz="1000" dirty="0">
              <a:solidFill>
                <a:srgbClr val="000000"/>
              </a:solidFill>
              <a:latin typeface="Meiryo UI" panose="020B0604030504040204" pitchFamily="50" charset="-128"/>
              <a:ea typeface="Meiryo UI" panose="020B0604030504040204" pitchFamily="50" charset="-128"/>
            </a:endParaRPr>
          </a:p>
        </p:txBody>
      </p:sp>
      <p:sp>
        <p:nvSpPr>
          <p:cNvPr id="27" name="ホームベース 26"/>
          <p:cNvSpPr/>
          <p:nvPr/>
        </p:nvSpPr>
        <p:spPr>
          <a:xfrm>
            <a:off x="2072680" y="4289709"/>
            <a:ext cx="1152128" cy="222970"/>
          </a:xfrm>
          <a:prstGeom prst="homePlate">
            <a:avLst>
              <a:gd name="adj" fmla="val 21574"/>
            </a:avLst>
          </a:prstGeom>
          <a:solidFill>
            <a:schemeClr val="bg1"/>
          </a:solidFill>
          <a:ln w="25400">
            <a:solidFill>
              <a:srgbClr val="C00000"/>
            </a:solidFill>
          </a:ln>
          <a:effectLst/>
        </p:spPr>
        <p:style>
          <a:lnRef idx="1">
            <a:schemeClr val="accent1"/>
          </a:lnRef>
          <a:fillRef idx="3">
            <a:schemeClr val="accent1"/>
          </a:fillRef>
          <a:effectRef idx="2">
            <a:schemeClr val="accent1"/>
          </a:effectRef>
          <a:fontRef idx="minor">
            <a:schemeClr val="lt1"/>
          </a:fontRef>
        </p:style>
        <p:txBody>
          <a:bodyPr lIns="36000" tIns="72000" rIns="36000" bIns="36000" rtlCol="0" anchor="ctr"/>
          <a:lstStyle>
            <a:defPPr>
              <a:defRPr lang="ja-JP"/>
            </a:defPPr>
            <a:lvl1pPr algn="l" rtl="0" fontAlgn="base">
              <a:lnSpc>
                <a:spcPct val="140000"/>
              </a:lnSpc>
              <a:spcBef>
                <a:spcPct val="10000"/>
              </a:spcBef>
              <a:spcAft>
                <a:spcPct val="0"/>
              </a:spcAft>
              <a:defRPr kumimoji="1" sz="2200" kern="1200">
                <a:solidFill>
                  <a:schemeClr val="lt1"/>
                </a:solidFill>
                <a:latin typeface="+mn-lt"/>
                <a:ea typeface="+mn-ea"/>
                <a:cs typeface="+mn-cs"/>
              </a:defRPr>
            </a:lvl1pPr>
            <a:lvl2pPr marL="457200" algn="l" rtl="0" fontAlgn="base">
              <a:lnSpc>
                <a:spcPct val="140000"/>
              </a:lnSpc>
              <a:spcBef>
                <a:spcPct val="10000"/>
              </a:spcBef>
              <a:spcAft>
                <a:spcPct val="0"/>
              </a:spcAft>
              <a:defRPr kumimoji="1" sz="2200" kern="1200">
                <a:solidFill>
                  <a:schemeClr val="lt1"/>
                </a:solidFill>
                <a:latin typeface="+mn-lt"/>
                <a:ea typeface="+mn-ea"/>
                <a:cs typeface="+mn-cs"/>
              </a:defRPr>
            </a:lvl2pPr>
            <a:lvl3pPr marL="914400" algn="l" rtl="0" fontAlgn="base">
              <a:lnSpc>
                <a:spcPct val="140000"/>
              </a:lnSpc>
              <a:spcBef>
                <a:spcPct val="10000"/>
              </a:spcBef>
              <a:spcAft>
                <a:spcPct val="0"/>
              </a:spcAft>
              <a:defRPr kumimoji="1" sz="2200" kern="1200">
                <a:solidFill>
                  <a:schemeClr val="lt1"/>
                </a:solidFill>
                <a:latin typeface="+mn-lt"/>
                <a:ea typeface="+mn-ea"/>
                <a:cs typeface="+mn-cs"/>
              </a:defRPr>
            </a:lvl3pPr>
            <a:lvl4pPr marL="1371600" algn="l" rtl="0" fontAlgn="base">
              <a:lnSpc>
                <a:spcPct val="140000"/>
              </a:lnSpc>
              <a:spcBef>
                <a:spcPct val="10000"/>
              </a:spcBef>
              <a:spcAft>
                <a:spcPct val="0"/>
              </a:spcAft>
              <a:defRPr kumimoji="1" sz="2200" kern="1200">
                <a:solidFill>
                  <a:schemeClr val="lt1"/>
                </a:solidFill>
                <a:latin typeface="+mn-lt"/>
                <a:ea typeface="+mn-ea"/>
                <a:cs typeface="+mn-cs"/>
              </a:defRPr>
            </a:lvl4pPr>
            <a:lvl5pPr marL="1828800" algn="l" rtl="0" fontAlgn="base">
              <a:lnSpc>
                <a:spcPct val="140000"/>
              </a:lnSpc>
              <a:spcBef>
                <a:spcPct val="10000"/>
              </a:spcBef>
              <a:spcAft>
                <a:spcPct val="0"/>
              </a:spcAft>
              <a:defRPr kumimoji="1" sz="2200" kern="1200">
                <a:solidFill>
                  <a:schemeClr val="lt1"/>
                </a:solidFill>
                <a:latin typeface="+mn-lt"/>
                <a:ea typeface="+mn-ea"/>
                <a:cs typeface="+mn-cs"/>
              </a:defRPr>
            </a:lvl5pPr>
            <a:lvl6pPr marL="2286000" algn="l" defTabSz="914400" rtl="0" eaLnBrk="1" latinLnBrk="0" hangingPunct="1">
              <a:defRPr kumimoji="1" sz="2200" kern="1200">
                <a:solidFill>
                  <a:schemeClr val="lt1"/>
                </a:solidFill>
                <a:latin typeface="+mn-lt"/>
                <a:ea typeface="+mn-ea"/>
                <a:cs typeface="+mn-cs"/>
              </a:defRPr>
            </a:lvl6pPr>
            <a:lvl7pPr marL="2743200" algn="l" defTabSz="914400" rtl="0" eaLnBrk="1" latinLnBrk="0" hangingPunct="1">
              <a:defRPr kumimoji="1" sz="2200" kern="1200">
                <a:solidFill>
                  <a:schemeClr val="lt1"/>
                </a:solidFill>
                <a:latin typeface="+mn-lt"/>
                <a:ea typeface="+mn-ea"/>
                <a:cs typeface="+mn-cs"/>
              </a:defRPr>
            </a:lvl7pPr>
            <a:lvl8pPr marL="3200400" algn="l" defTabSz="914400" rtl="0" eaLnBrk="1" latinLnBrk="0" hangingPunct="1">
              <a:defRPr kumimoji="1" sz="2200" kern="1200">
                <a:solidFill>
                  <a:schemeClr val="lt1"/>
                </a:solidFill>
                <a:latin typeface="+mn-lt"/>
                <a:ea typeface="+mn-ea"/>
                <a:cs typeface="+mn-cs"/>
              </a:defRPr>
            </a:lvl8pPr>
            <a:lvl9pPr marL="3657600" algn="l" defTabSz="914400" rtl="0" eaLnBrk="1" latinLnBrk="0" hangingPunct="1">
              <a:defRPr kumimoji="1" sz="2200" kern="1200">
                <a:solidFill>
                  <a:schemeClr val="lt1"/>
                </a:solidFill>
                <a:latin typeface="+mn-lt"/>
                <a:ea typeface="+mn-ea"/>
                <a:cs typeface="+mn-cs"/>
              </a:defRPr>
            </a:lvl9pPr>
          </a:lstStyle>
          <a:p>
            <a:pPr algn="ctr" eaLnBrk="0" fontAlgn="auto" hangingPunct="0">
              <a:lnSpc>
                <a:spcPct val="100000"/>
              </a:lnSpc>
              <a:spcBef>
                <a:spcPct val="0"/>
              </a:spcBef>
              <a:spcAft>
                <a:spcPts val="0"/>
              </a:spcAft>
              <a:defRPr/>
            </a:pPr>
            <a:r>
              <a:rPr kumimoji="0" lang="ja-JP" altLang="en-US" sz="900" kern="0">
                <a:solidFill>
                  <a:srgbClr val="000000"/>
                </a:solidFill>
                <a:latin typeface="+mj-ea"/>
                <a:ea typeface="+mj-ea"/>
              </a:rPr>
              <a:t>利用手順書の作成</a:t>
            </a:r>
            <a:endParaRPr kumimoji="0" lang="ja-JP" altLang="ja-JP" sz="900" kern="0">
              <a:solidFill>
                <a:srgbClr val="000000"/>
              </a:solidFill>
              <a:latin typeface="+mj-ea"/>
              <a:ea typeface="+mj-ea"/>
            </a:endParaRPr>
          </a:p>
        </p:txBody>
      </p:sp>
      <p:sp>
        <p:nvSpPr>
          <p:cNvPr id="29" name="ホームベース 28"/>
          <p:cNvSpPr/>
          <p:nvPr/>
        </p:nvSpPr>
        <p:spPr>
          <a:xfrm>
            <a:off x="2072680" y="4575835"/>
            <a:ext cx="7452828" cy="191522"/>
          </a:xfrm>
          <a:prstGeom prst="homePlate">
            <a:avLst>
              <a:gd name="adj" fmla="val 21574"/>
            </a:avLst>
          </a:prstGeom>
          <a:solidFill>
            <a:schemeClr val="bg1"/>
          </a:solidFill>
          <a:ln w="25400">
            <a:solidFill>
              <a:srgbClr val="C00000"/>
            </a:solidFill>
          </a:ln>
          <a:effectLst/>
        </p:spPr>
        <p:style>
          <a:lnRef idx="1">
            <a:schemeClr val="accent1"/>
          </a:lnRef>
          <a:fillRef idx="3">
            <a:schemeClr val="accent1"/>
          </a:fillRef>
          <a:effectRef idx="2">
            <a:schemeClr val="accent1"/>
          </a:effectRef>
          <a:fontRef idx="minor">
            <a:schemeClr val="lt1"/>
          </a:fontRef>
        </p:style>
        <p:txBody>
          <a:bodyPr lIns="36000" tIns="72000" rIns="36000" bIns="36000" rtlCol="0" anchor="ctr"/>
          <a:lstStyle>
            <a:defPPr>
              <a:defRPr lang="ja-JP"/>
            </a:defPPr>
            <a:lvl1pPr algn="l" rtl="0" fontAlgn="base">
              <a:lnSpc>
                <a:spcPct val="140000"/>
              </a:lnSpc>
              <a:spcBef>
                <a:spcPct val="10000"/>
              </a:spcBef>
              <a:spcAft>
                <a:spcPct val="0"/>
              </a:spcAft>
              <a:defRPr kumimoji="1" sz="2200" kern="1200">
                <a:solidFill>
                  <a:schemeClr val="lt1"/>
                </a:solidFill>
                <a:latin typeface="+mn-lt"/>
                <a:ea typeface="+mn-ea"/>
                <a:cs typeface="+mn-cs"/>
              </a:defRPr>
            </a:lvl1pPr>
            <a:lvl2pPr marL="457200" algn="l" rtl="0" fontAlgn="base">
              <a:lnSpc>
                <a:spcPct val="140000"/>
              </a:lnSpc>
              <a:spcBef>
                <a:spcPct val="10000"/>
              </a:spcBef>
              <a:spcAft>
                <a:spcPct val="0"/>
              </a:spcAft>
              <a:defRPr kumimoji="1" sz="2200" kern="1200">
                <a:solidFill>
                  <a:schemeClr val="lt1"/>
                </a:solidFill>
                <a:latin typeface="+mn-lt"/>
                <a:ea typeface="+mn-ea"/>
                <a:cs typeface="+mn-cs"/>
              </a:defRPr>
            </a:lvl2pPr>
            <a:lvl3pPr marL="914400" algn="l" rtl="0" fontAlgn="base">
              <a:lnSpc>
                <a:spcPct val="140000"/>
              </a:lnSpc>
              <a:spcBef>
                <a:spcPct val="10000"/>
              </a:spcBef>
              <a:spcAft>
                <a:spcPct val="0"/>
              </a:spcAft>
              <a:defRPr kumimoji="1" sz="2200" kern="1200">
                <a:solidFill>
                  <a:schemeClr val="lt1"/>
                </a:solidFill>
                <a:latin typeface="+mn-lt"/>
                <a:ea typeface="+mn-ea"/>
                <a:cs typeface="+mn-cs"/>
              </a:defRPr>
            </a:lvl3pPr>
            <a:lvl4pPr marL="1371600" algn="l" rtl="0" fontAlgn="base">
              <a:lnSpc>
                <a:spcPct val="140000"/>
              </a:lnSpc>
              <a:spcBef>
                <a:spcPct val="10000"/>
              </a:spcBef>
              <a:spcAft>
                <a:spcPct val="0"/>
              </a:spcAft>
              <a:defRPr kumimoji="1" sz="2200" kern="1200">
                <a:solidFill>
                  <a:schemeClr val="lt1"/>
                </a:solidFill>
                <a:latin typeface="+mn-lt"/>
                <a:ea typeface="+mn-ea"/>
                <a:cs typeface="+mn-cs"/>
              </a:defRPr>
            </a:lvl4pPr>
            <a:lvl5pPr marL="1828800" algn="l" rtl="0" fontAlgn="base">
              <a:lnSpc>
                <a:spcPct val="140000"/>
              </a:lnSpc>
              <a:spcBef>
                <a:spcPct val="10000"/>
              </a:spcBef>
              <a:spcAft>
                <a:spcPct val="0"/>
              </a:spcAft>
              <a:defRPr kumimoji="1" sz="2200" kern="1200">
                <a:solidFill>
                  <a:schemeClr val="lt1"/>
                </a:solidFill>
                <a:latin typeface="+mn-lt"/>
                <a:ea typeface="+mn-ea"/>
                <a:cs typeface="+mn-cs"/>
              </a:defRPr>
            </a:lvl5pPr>
            <a:lvl6pPr marL="2286000" algn="l" defTabSz="914400" rtl="0" eaLnBrk="1" latinLnBrk="0" hangingPunct="1">
              <a:defRPr kumimoji="1" sz="2200" kern="1200">
                <a:solidFill>
                  <a:schemeClr val="lt1"/>
                </a:solidFill>
                <a:latin typeface="+mn-lt"/>
                <a:ea typeface="+mn-ea"/>
                <a:cs typeface="+mn-cs"/>
              </a:defRPr>
            </a:lvl6pPr>
            <a:lvl7pPr marL="2743200" algn="l" defTabSz="914400" rtl="0" eaLnBrk="1" latinLnBrk="0" hangingPunct="1">
              <a:defRPr kumimoji="1" sz="2200" kern="1200">
                <a:solidFill>
                  <a:schemeClr val="lt1"/>
                </a:solidFill>
                <a:latin typeface="+mn-lt"/>
                <a:ea typeface="+mn-ea"/>
                <a:cs typeface="+mn-cs"/>
              </a:defRPr>
            </a:lvl7pPr>
            <a:lvl8pPr marL="3200400" algn="l" defTabSz="914400" rtl="0" eaLnBrk="1" latinLnBrk="0" hangingPunct="1">
              <a:defRPr kumimoji="1" sz="2200" kern="1200">
                <a:solidFill>
                  <a:schemeClr val="lt1"/>
                </a:solidFill>
                <a:latin typeface="+mn-lt"/>
                <a:ea typeface="+mn-ea"/>
                <a:cs typeface="+mn-cs"/>
              </a:defRPr>
            </a:lvl8pPr>
            <a:lvl9pPr marL="3657600" algn="l" defTabSz="914400" rtl="0" eaLnBrk="1" latinLnBrk="0" hangingPunct="1">
              <a:defRPr kumimoji="1" sz="2200" kern="1200">
                <a:solidFill>
                  <a:schemeClr val="lt1"/>
                </a:solidFill>
                <a:latin typeface="+mn-lt"/>
                <a:ea typeface="+mn-ea"/>
                <a:cs typeface="+mn-cs"/>
              </a:defRPr>
            </a:lvl9pPr>
          </a:lstStyle>
          <a:p>
            <a:pPr algn="ctr" eaLnBrk="0" fontAlgn="auto" hangingPunct="0">
              <a:lnSpc>
                <a:spcPct val="100000"/>
              </a:lnSpc>
              <a:spcBef>
                <a:spcPct val="0"/>
              </a:spcBef>
              <a:spcAft>
                <a:spcPts val="0"/>
              </a:spcAft>
              <a:defRPr/>
            </a:pPr>
            <a:r>
              <a:rPr kumimoji="0" lang="ja-JP" altLang="en-US" sz="900" kern="0">
                <a:solidFill>
                  <a:srgbClr val="000000"/>
                </a:solidFill>
                <a:latin typeface="+mj-ea"/>
                <a:ea typeface="+mj-ea"/>
              </a:rPr>
              <a:t>活用の相談対応、現場支援</a:t>
            </a:r>
            <a:endParaRPr kumimoji="0" lang="ja-JP" altLang="ja-JP" sz="900" kern="0">
              <a:solidFill>
                <a:srgbClr val="000000"/>
              </a:solidFill>
              <a:latin typeface="+mj-ea"/>
              <a:ea typeface="+mj-ea"/>
            </a:endParaRPr>
          </a:p>
        </p:txBody>
      </p:sp>
      <p:sp>
        <p:nvSpPr>
          <p:cNvPr id="37" name="ホームベース 36"/>
          <p:cNvSpPr/>
          <p:nvPr/>
        </p:nvSpPr>
        <p:spPr>
          <a:xfrm>
            <a:off x="3276960" y="4292428"/>
            <a:ext cx="2788158" cy="216754"/>
          </a:xfrm>
          <a:prstGeom prst="homePlate">
            <a:avLst>
              <a:gd name="adj" fmla="val 21574"/>
            </a:avLst>
          </a:prstGeom>
          <a:solidFill>
            <a:schemeClr val="bg1"/>
          </a:solidFill>
          <a:ln w="25400">
            <a:solidFill>
              <a:srgbClr val="C00000"/>
            </a:solidFill>
          </a:ln>
          <a:effectLst/>
        </p:spPr>
        <p:style>
          <a:lnRef idx="1">
            <a:schemeClr val="accent1"/>
          </a:lnRef>
          <a:fillRef idx="3">
            <a:schemeClr val="accent1"/>
          </a:fillRef>
          <a:effectRef idx="2">
            <a:schemeClr val="accent1"/>
          </a:effectRef>
          <a:fontRef idx="minor">
            <a:schemeClr val="lt1"/>
          </a:fontRef>
        </p:style>
        <p:txBody>
          <a:bodyPr lIns="36000" tIns="72000" rIns="36000" bIns="36000" rtlCol="0" anchor="ctr"/>
          <a:lstStyle>
            <a:defPPr>
              <a:defRPr lang="ja-JP"/>
            </a:defPPr>
            <a:lvl1pPr algn="l" rtl="0" fontAlgn="base">
              <a:lnSpc>
                <a:spcPct val="140000"/>
              </a:lnSpc>
              <a:spcBef>
                <a:spcPct val="10000"/>
              </a:spcBef>
              <a:spcAft>
                <a:spcPct val="0"/>
              </a:spcAft>
              <a:defRPr kumimoji="1" sz="2200" kern="1200">
                <a:solidFill>
                  <a:schemeClr val="lt1"/>
                </a:solidFill>
                <a:latin typeface="+mn-lt"/>
                <a:ea typeface="+mn-ea"/>
                <a:cs typeface="+mn-cs"/>
              </a:defRPr>
            </a:lvl1pPr>
            <a:lvl2pPr marL="457200" algn="l" rtl="0" fontAlgn="base">
              <a:lnSpc>
                <a:spcPct val="140000"/>
              </a:lnSpc>
              <a:spcBef>
                <a:spcPct val="10000"/>
              </a:spcBef>
              <a:spcAft>
                <a:spcPct val="0"/>
              </a:spcAft>
              <a:defRPr kumimoji="1" sz="2200" kern="1200">
                <a:solidFill>
                  <a:schemeClr val="lt1"/>
                </a:solidFill>
                <a:latin typeface="+mn-lt"/>
                <a:ea typeface="+mn-ea"/>
                <a:cs typeface="+mn-cs"/>
              </a:defRPr>
            </a:lvl2pPr>
            <a:lvl3pPr marL="914400" algn="l" rtl="0" fontAlgn="base">
              <a:lnSpc>
                <a:spcPct val="140000"/>
              </a:lnSpc>
              <a:spcBef>
                <a:spcPct val="10000"/>
              </a:spcBef>
              <a:spcAft>
                <a:spcPct val="0"/>
              </a:spcAft>
              <a:defRPr kumimoji="1" sz="2200" kern="1200">
                <a:solidFill>
                  <a:schemeClr val="lt1"/>
                </a:solidFill>
                <a:latin typeface="+mn-lt"/>
                <a:ea typeface="+mn-ea"/>
                <a:cs typeface="+mn-cs"/>
              </a:defRPr>
            </a:lvl3pPr>
            <a:lvl4pPr marL="1371600" algn="l" rtl="0" fontAlgn="base">
              <a:lnSpc>
                <a:spcPct val="140000"/>
              </a:lnSpc>
              <a:spcBef>
                <a:spcPct val="10000"/>
              </a:spcBef>
              <a:spcAft>
                <a:spcPct val="0"/>
              </a:spcAft>
              <a:defRPr kumimoji="1" sz="2200" kern="1200">
                <a:solidFill>
                  <a:schemeClr val="lt1"/>
                </a:solidFill>
                <a:latin typeface="+mn-lt"/>
                <a:ea typeface="+mn-ea"/>
                <a:cs typeface="+mn-cs"/>
              </a:defRPr>
            </a:lvl4pPr>
            <a:lvl5pPr marL="1828800" algn="l" rtl="0" fontAlgn="base">
              <a:lnSpc>
                <a:spcPct val="140000"/>
              </a:lnSpc>
              <a:spcBef>
                <a:spcPct val="10000"/>
              </a:spcBef>
              <a:spcAft>
                <a:spcPct val="0"/>
              </a:spcAft>
              <a:defRPr kumimoji="1" sz="2200" kern="1200">
                <a:solidFill>
                  <a:schemeClr val="lt1"/>
                </a:solidFill>
                <a:latin typeface="+mn-lt"/>
                <a:ea typeface="+mn-ea"/>
                <a:cs typeface="+mn-cs"/>
              </a:defRPr>
            </a:lvl5pPr>
            <a:lvl6pPr marL="2286000" algn="l" defTabSz="914400" rtl="0" eaLnBrk="1" latinLnBrk="0" hangingPunct="1">
              <a:defRPr kumimoji="1" sz="2200" kern="1200">
                <a:solidFill>
                  <a:schemeClr val="lt1"/>
                </a:solidFill>
                <a:latin typeface="+mn-lt"/>
                <a:ea typeface="+mn-ea"/>
                <a:cs typeface="+mn-cs"/>
              </a:defRPr>
            </a:lvl6pPr>
            <a:lvl7pPr marL="2743200" algn="l" defTabSz="914400" rtl="0" eaLnBrk="1" latinLnBrk="0" hangingPunct="1">
              <a:defRPr kumimoji="1" sz="2200" kern="1200">
                <a:solidFill>
                  <a:schemeClr val="lt1"/>
                </a:solidFill>
                <a:latin typeface="+mn-lt"/>
                <a:ea typeface="+mn-ea"/>
                <a:cs typeface="+mn-cs"/>
              </a:defRPr>
            </a:lvl7pPr>
            <a:lvl8pPr marL="3200400" algn="l" defTabSz="914400" rtl="0" eaLnBrk="1" latinLnBrk="0" hangingPunct="1">
              <a:defRPr kumimoji="1" sz="2200" kern="1200">
                <a:solidFill>
                  <a:schemeClr val="lt1"/>
                </a:solidFill>
                <a:latin typeface="+mn-lt"/>
                <a:ea typeface="+mn-ea"/>
                <a:cs typeface="+mn-cs"/>
              </a:defRPr>
            </a:lvl8pPr>
            <a:lvl9pPr marL="3657600" algn="l" defTabSz="914400" rtl="0" eaLnBrk="1" latinLnBrk="0" hangingPunct="1">
              <a:defRPr kumimoji="1" sz="2200" kern="1200">
                <a:solidFill>
                  <a:schemeClr val="lt1"/>
                </a:solidFill>
                <a:latin typeface="+mn-lt"/>
                <a:ea typeface="+mn-ea"/>
                <a:cs typeface="+mn-cs"/>
              </a:defRPr>
            </a:lvl9pPr>
          </a:lstStyle>
          <a:p>
            <a:pPr algn="ctr" eaLnBrk="0" fontAlgn="auto" hangingPunct="0">
              <a:lnSpc>
                <a:spcPct val="100000"/>
              </a:lnSpc>
              <a:spcBef>
                <a:spcPct val="0"/>
              </a:spcBef>
              <a:spcAft>
                <a:spcPts val="0"/>
              </a:spcAft>
              <a:defRPr/>
            </a:pPr>
            <a:r>
              <a:rPr kumimoji="0" lang="ja-JP" altLang="en-US" sz="900" kern="0">
                <a:solidFill>
                  <a:srgbClr val="000000"/>
                </a:solidFill>
                <a:latin typeface="+mj-ea"/>
                <a:ea typeface="+mj-ea"/>
              </a:rPr>
              <a:t>活用事例の紹介</a:t>
            </a:r>
            <a:endParaRPr kumimoji="0" lang="ja-JP" altLang="ja-JP" sz="900" kern="0">
              <a:solidFill>
                <a:srgbClr val="000000"/>
              </a:solidFill>
              <a:latin typeface="+mj-ea"/>
              <a:ea typeface="+mj-ea"/>
            </a:endParaRPr>
          </a:p>
        </p:txBody>
      </p:sp>
      <p:sp>
        <p:nvSpPr>
          <p:cNvPr id="38" name="ホームベース 37"/>
          <p:cNvSpPr/>
          <p:nvPr/>
        </p:nvSpPr>
        <p:spPr>
          <a:xfrm>
            <a:off x="2072680" y="4875410"/>
            <a:ext cx="1548172" cy="209270"/>
          </a:xfrm>
          <a:prstGeom prst="homePlate">
            <a:avLst>
              <a:gd name="adj" fmla="val 21574"/>
            </a:avLst>
          </a:prstGeom>
          <a:solidFill>
            <a:schemeClr val="bg1"/>
          </a:solidFill>
          <a:ln w="25400">
            <a:solidFill>
              <a:srgbClr val="C00000"/>
            </a:solidFill>
          </a:ln>
          <a:effectLst/>
        </p:spPr>
        <p:style>
          <a:lnRef idx="1">
            <a:schemeClr val="accent1"/>
          </a:lnRef>
          <a:fillRef idx="3">
            <a:schemeClr val="accent1"/>
          </a:fillRef>
          <a:effectRef idx="2">
            <a:schemeClr val="accent1"/>
          </a:effectRef>
          <a:fontRef idx="minor">
            <a:schemeClr val="lt1"/>
          </a:fontRef>
        </p:style>
        <p:txBody>
          <a:bodyPr lIns="36000" tIns="72000" rIns="36000" bIns="36000" rtlCol="0" anchor="ctr"/>
          <a:lstStyle>
            <a:defPPr>
              <a:defRPr lang="ja-JP"/>
            </a:defPPr>
            <a:lvl1pPr algn="l" rtl="0" fontAlgn="base">
              <a:lnSpc>
                <a:spcPct val="140000"/>
              </a:lnSpc>
              <a:spcBef>
                <a:spcPct val="10000"/>
              </a:spcBef>
              <a:spcAft>
                <a:spcPct val="0"/>
              </a:spcAft>
              <a:defRPr kumimoji="1" sz="2200" kern="1200">
                <a:solidFill>
                  <a:schemeClr val="lt1"/>
                </a:solidFill>
                <a:latin typeface="+mn-lt"/>
                <a:ea typeface="+mn-ea"/>
                <a:cs typeface="+mn-cs"/>
              </a:defRPr>
            </a:lvl1pPr>
            <a:lvl2pPr marL="457200" algn="l" rtl="0" fontAlgn="base">
              <a:lnSpc>
                <a:spcPct val="140000"/>
              </a:lnSpc>
              <a:spcBef>
                <a:spcPct val="10000"/>
              </a:spcBef>
              <a:spcAft>
                <a:spcPct val="0"/>
              </a:spcAft>
              <a:defRPr kumimoji="1" sz="2200" kern="1200">
                <a:solidFill>
                  <a:schemeClr val="lt1"/>
                </a:solidFill>
                <a:latin typeface="+mn-lt"/>
                <a:ea typeface="+mn-ea"/>
                <a:cs typeface="+mn-cs"/>
              </a:defRPr>
            </a:lvl2pPr>
            <a:lvl3pPr marL="914400" algn="l" rtl="0" fontAlgn="base">
              <a:lnSpc>
                <a:spcPct val="140000"/>
              </a:lnSpc>
              <a:spcBef>
                <a:spcPct val="10000"/>
              </a:spcBef>
              <a:spcAft>
                <a:spcPct val="0"/>
              </a:spcAft>
              <a:defRPr kumimoji="1" sz="2200" kern="1200">
                <a:solidFill>
                  <a:schemeClr val="lt1"/>
                </a:solidFill>
                <a:latin typeface="+mn-lt"/>
                <a:ea typeface="+mn-ea"/>
                <a:cs typeface="+mn-cs"/>
              </a:defRPr>
            </a:lvl3pPr>
            <a:lvl4pPr marL="1371600" algn="l" rtl="0" fontAlgn="base">
              <a:lnSpc>
                <a:spcPct val="140000"/>
              </a:lnSpc>
              <a:spcBef>
                <a:spcPct val="10000"/>
              </a:spcBef>
              <a:spcAft>
                <a:spcPct val="0"/>
              </a:spcAft>
              <a:defRPr kumimoji="1" sz="2200" kern="1200">
                <a:solidFill>
                  <a:schemeClr val="lt1"/>
                </a:solidFill>
                <a:latin typeface="+mn-lt"/>
                <a:ea typeface="+mn-ea"/>
                <a:cs typeface="+mn-cs"/>
              </a:defRPr>
            </a:lvl4pPr>
            <a:lvl5pPr marL="1828800" algn="l" rtl="0" fontAlgn="base">
              <a:lnSpc>
                <a:spcPct val="140000"/>
              </a:lnSpc>
              <a:spcBef>
                <a:spcPct val="10000"/>
              </a:spcBef>
              <a:spcAft>
                <a:spcPct val="0"/>
              </a:spcAft>
              <a:defRPr kumimoji="1" sz="2200" kern="1200">
                <a:solidFill>
                  <a:schemeClr val="lt1"/>
                </a:solidFill>
                <a:latin typeface="+mn-lt"/>
                <a:ea typeface="+mn-ea"/>
                <a:cs typeface="+mn-cs"/>
              </a:defRPr>
            </a:lvl5pPr>
            <a:lvl6pPr marL="2286000" algn="l" defTabSz="914400" rtl="0" eaLnBrk="1" latinLnBrk="0" hangingPunct="1">
              <a:defRPr kumimoji="1" sz="2200" kern="1200">
                <a:solidFill>
                  <a:schemeClr val="lt1"/>
                </a:solidFill>
                <a:latin typeface="+mn-lt"/>
                <a:ea typeface="+mn-ea"/>
                <a:cs typeface="+mn-cs"/>
              </a:defRPr>
            </a:lvl6pPr>
            <a:lvl7pPr marL="2743200" algn="l" defTabSz="914400" rtl="0" eaLnBrk="1" latinLnBrk="0" hangingPunct="1">
              <a:defRPr kumimoji="1" sz="2200" kern="1200">
                <a:solidFill>
                  <a:schemeClr val="lt1"/>
                </a:solidFill>
                <a:latin typeface="+mn-lt"/>
                <a:ea typeface="+mn-ea"/>
                <a:cs typeface="+mn-cs"/>
              </a:defRPr>
            </a:lvl7pPr>
            <a:lvl8pPr marL="3200400" algn="l" defTabSz="914400" rtl="0" eaLnBrk="1" latinLnBrk="0" hangingPunct="1">
              <a:defRPr kumimoji="1" sz="2200" kern="1200">
                <a:solidFill>
                  <a:schemeClr val="lt1"/>
                </a:solidFill>
                <a:latin typeface="+mn-lt"/>
                <a:ea typeface="+mn-ea"/>
                <a:cs typeface="+mn-cs"/>
              </a:defRPr>
            </a:lvl8pPr>
            <a:lvl9pPr marL="3657600" algn="l" defTabSz="914400" rtl="0" eaLnBrk="1" latinLnBrk="0" hangingPunct="1">
              <a:defRPr kumimoji="1" sz="2200" kern="1200">
                <a:solidFill>
                  <a:schemeClr val="lt1"/>
                </a:solidFill>
                <a:latin typeface="+mn-lt"/>
                <a:ea typeface="+mn-ea"/>
                <a:cs typeface="+mn-cs"/>
              </a:defRPr>
            </a:lvl9pPr>
          </a:lstStyle>
          <a:p>
            <a:pPr algn="ctr" eaLnBrk="0" fontAlgn="auto" hangingPunct="0">
              <a:lnSpc>
                <a:spcPct val="100000"/>
              </a:lnSpc>
              <a:spcBef>
                <a:spcPct val="0"/>
              </a:spcBef>
              <a:spcAft>
                <a:spcPts val="0"/>
              </a:spcAft>
              <a:defRPr/>
            </a:pPr>
            <a:r>
              <a:rPr kumimoji="0" lang="ja-JP" altLang="en-US" sz="900" kern="0">
                <a:solidFill>
                  <a:srgbClr val="000000"/>
                </a:solidFill>
                <a:latin typeface="+mj-ea"/>
                <a:ea typeface="+mj-ea"/>
              </a:rPr>
              <a:t>利用手順書の作成</a:t>
            </a:r>
            <a:endParaRPr kumimoji="0" lang="ja-JP" altLang="ja-JP" sz="900" kern="0">
              <a:solidFill>
                <a:srgbClr val="000000"/>
              </a:solidFill>
              <a:latin typeface="+mj-ea"/>
              <a:ea typeface="+mj-ea"/>
            </a:endParaRPr>
          </a:p>
        </p:txBody>
      </p:sp>
      <p:sp>
        <p:nvSpPr>
          <p:cNvPr id="43" name="ホームベース 42"/>
          <p:cNvSpPr/>
          <p:nvPr/>
        </p:nvSpPr>
        <p:spPr>
          <a:xfrm>
            <a:off x="3673004" y="4873922"/>
            <a:ext cx="2392114" cy="210758"/>
          </a:xfrm>
          <a:prstGeom prst="homePlate">
            <a:avLst>
              <a:gd name="adj" fmla="val 21574"/>
            </a:avLst>
          </a:prstGeom>
          <a:solidFill>
            <a:schemeClr val="bg1"/>
          </a:solidFill>
          <a:ln w="25400">
            <a:solidFill>
              <a:srgbClr val="C00000"/>
            </a:solidFill>
          </a:ln>
          <a:effectLst/>
        </p:spPr>
        <p:style>
          <a:lnRef idx="1">
            <a:schemeClr val="accent1"/>
          </a:lnRef>
          <a:fillRef idx="3">
            <a:schemeClr val="accent1"/>
          </a:fillRef>
          <a:effectRef idx="2">
            <a:schemeClr val="accent1"/>
          </a:effectRef>
          <a:fontRef idx="minor">
            <a:schemeClr val="lt1"/>
          </a:fontRef>
        </p:style>
        <p:txBody>
          <a:bodyPr lIns="36000" tIns="72000" rIns="36000" bIns="36000" rtlCol="0" anchor="ctr"/>
          <a:lstStyle>
            <a:defPPr>
              <a:defRPr lang="ja-JP"/>
            </a:defPPr>
            <a:lvl1pPr algn="l" rtl="0" fontAlgn="base">
              <a:lnSpc>
                <a:spcPct val="140000"/>
              </a:lnSpc>
              <a:spcBef>
                <a:spcPct val="10000"/>
              </a:spcBef>
              <a:spcAft>
                <a:spcPct val="0"/>
              </a:spcAft>
              <a:defRPr kumimoji="1" sz="2200" kern="1200">
                <a:solidFill>
                  <a:schemeClr val="lt1"/>
                </a:solidFill>
                <a:latin typeface="+mn-lt"/>
                <a:ea typeface="+mn-ea"/>
                <a:cs typeface="+mn-cs"/>
              </a:defRPr>
            </a:lvl1pPr>
            <a:lvl2pPr marL="457200" algn="l" rtl="0" fontAlgn="base">
              <a:lnSpc>
                <a:spcPct val="140000"/>
              </a:lnSpc>
              <a:spcBef>
                <a:spcPct val="10000"/>
              </a:spcBef>
              <a:spcAft>
                <a:spcPct val="0"/>
              </a:spcAft>
              <a:defRPr kumimoji="1" sz="2200" kern="1200">
                <a:solidFill>
                  <a:schemeClr val="lt1"/>
                </a:solidFill>
                <a:latin typeface="+mn-lt"/>
                <a:ea typeface="+mn-ea"/>
                <a:cs typeface="+mn-cs"/>
              </a:defRPr>
            </a:lvl2pPr>
            <a:lvl3pPr marL="914400" algn="l" rtl="0" fontAlgn="base">
              <a:lnSpc>
                <a:spcPct val="140000"/>
              </a:lnSpc>
              <a:spcBef>
                <a:spcPct val="10000"/>
              </a:spcBef>
              <a:spcAft>
                <a:spcPct val="0"/>
              </a:spcAft>
              <a:defRPr kumimoji="1" sz="2200" kern="1200">
                <a:solidFill>
                  <a:schemeClr val="lt1"/>
                </a:solidFill>
                <a:latin typeface="+mn-lt"/>
                <a:ea typeface="+mn-ea"/>
                <a:cs typeface="+mn-cs"/>
              </a:defRPr>
            </a:lvl3pPr>
            <a:lvl4pPr marL="1371600" algn="l" rtl="0" fontAlgn="base">
              <a:lnSpc>
                <a:spcPct val="140000"/>
              </a:lnSpc>
              <a:spcBef>
                <a:spcPct val="10000"/>
              </a:spcBef>
              <a:spcAft>
                <a:spcPct val="0"/>
              </a:spcAft>
              <a:defRPr kumimoji="1" sz="2200" kern="1200">
                <a:solidFill>
                  <a:schemeClr val="lt1"/>
                </a:solidFill>
                <a:latin typeface="+mn-lt"/>
                <a:ea typeface="+mn-ea"/>
                <a:cs typeface="+mn-cs"/>
              </a:defRPr>
            </a:lvl4pPr>
            <a:lvl5pPr marL="1828800" algn="l" rtl="0" fontAlgn="base">
              <a:lnSpc>
                <a:spcPct val="140000"/>
              </a:lnSpc>
              <a:spcBef>
                <a:spcPct val="10000"/>
              </a:spcBef>
              <a:spcAft>
                <a:spcPct val="0"/>
              </a:spcAft>
              <a:defRPr kumimoji="1" sz="2200" kern="1200">
                <a:solidFill>
                  <a:schemeClr val="lt1"/>
                </a:solidFill>
                <a:latin typeface="+mn-lt"/>
                <a:ea typeface="+mn-ea"/>
                <a:cs typeface="+mn-cs"/>
              </a:defRPr>
            </a:lvl5pPr>
            <a:lvl6pPr marL="2286000" algn="l" defTabSz="914400" rtl="0" eaLnBrk="1" latinLnBrk="0" hangingPunct="1">
              <a:defRPr kumimoji="1" sz="2200" kern="1200">
                <a:solidFill>
                  <a:schemeClr val="lt1"/>
                </a:solidFill>
                <a:latin typeface="+mn-lt"/>
                <a:ea typeface="+mn-ea"/>
                <a:cs typeface="+mn-cs"/>
              </a:defRPr>
            </a:lvl6pPr>
            <a:lvl7pPr marL="2743200" algn="l" defTabSz="914400" rtl="0" eaLnBrk="1" latinLnBrk="0" hangingPunct="1">
              <a:defRPr kumimoji="1" sz="2200" kern="1200">
                <a:solidFill>
                  <a:schemeClr val="lt1"/>
                </a:solidFill>
                <a:latin typeface="+mn-lt"/>
                <a:ea typeface="+mn-ea"/>
                <a:cs typeface="+mn-cs"/>
              </a:defRPr>
            </a:lvl7pPr>
            <a:lvl8pPr marL="3200400" algn="l" defTabSz="914400" rtl="0" eaLnBrk="1" latinLnBrk="0" hangingPunct="1">
              <a:defRPr kumimoji="1" sz="2200" kern="1200">
                <a:solidFill>
                  <a:schemeClr val="lt1"/>
                </a:solidFill>
                <a:latin typeface="+mn-lt"/>
                <a:ea typeface="+mn-ea"/>
                <a:cs typeface="+mn-cs"/>
              </a:defRPr>
            </a:lvl8pPr>
            <a:lvl9pPr marL="3657600" algn="l" defTabSz="914400" rtl="0" eaLnBrk="1" latinLnBrk="0" hangingPunct="1">
              <a:defRPr kumimoji="1" sz="2200" kern="1200">
                <a:solidFill>
                  <a:schemeClr val="lt1"/>
                </a:solidFill>
                <a:latin typeface="+mn-lt"/>
                <a:ea typeface="+mn-ea"/>
                <a:cs typeface="+mn-cs"/>
              </a:defRPr>
            </a:lvl9pPr>
          </a:lstStyle>
          <a:p>
            <a:pPr algn="ctr" eaLnBrk="0" fontAlgn="auto" hangingPunct="0">
              <a:lnSpc>
                <a:spcPct val="100000"/>
              </a:lnSpc>
              <a:spcBef>
                <a:spcPct val="0"/>
              </a:spcBef>
              <a:spcAft>
                <a:spcPts val="0"/>
              </a:spcAft>
              <a:defRPr/>
            </a:pPr>
            <a:r>
              <a:rPr kumimoji="0" lang="ja-JP" altLang="en-US" sz="900" kern="0">
                <a:solidFill>
                  <a:srgbClr val="000000"/>
                </a:solidFill>
                <a:latin typeface="+mj-ea"/>
                <a:ea typeface="+mj-ea"/>
              </a:rPr>
              <a:t>活用方針の提示、活用事例の紹介</a:t>
            </a:r>
            <a:endParaRPr kumimoji="0" lang="ja-JP" altLang="ja-JP" sz="900" kern="0">
              <a:solidFill>
                <a:srgbClr val="000000"/>
              </a:solidFill>
              <a:latin typeface="+mj-ea"/>
              <a:ea typeface="+mj-ea"/>
            </a:endParaRPr>
          </a:p>
        </p:txBody>
      </p:sp>
      <p:sp>
        <p:nvSpPr>
          <p:cNvPr id="44" name="ホームベース 43"/>
          <p:cNvSpPr/>
          <p:nvPr/>
        </p:nvSpPr>
        <p:spPr>
          <a:xfrm>
            <a:off x="2079793" y="5132096"/>
            <a:ext cx="7452828" cy="188086"/>
          </a:xfrm>
          <a:prstGeom prst="homePlate">
            <a:avLst>
              <a:gd name="adj" fmla="val 21574"/>
            </a:avLst>
          </a:prstGeom>
          <a:solidFill>
            <a:schemeClr val="bg1"/>
          </a:solidFill>
          <a:ln w="25400">
            <a:solidFill>
              <a:srgbClr val="C00000"/>
            </a:solidFill>
          </a:ln>
          <a:effectLst/>
        </p:spPr>
        <p:style>
          <a:lnRef idx="1">
            <a:schemeClr val="accent1"/>
          </a:lnRef>
          <a:fillRef idx="3">
            <a:schemeClr val="accent1"/>
          </a:fillRef>
          <a:effectRef idx="2">
            <a:schemeClr val="accent1"/>
          </a:effectRef>
          <a:fontRef idx="minor">
            <a:schemeClr val="lt1"/>
          </a:fontRef>
        </p:style>
        <p:txBody>
          <a:bodyPr lIns="36000" tIns="72000" rIns="36000" bIns="36000" rtlCol="0" anchor="ctr"/>
          <a:lstStyle>
            <a:defPPr>
              <a:defRPr lang="ja-JP"/>
            </a:defPPr>
            <a:lvl1pPr algn="l" rtl="0" fontAlgn="base">
              <a:lnSpc>
                <a:spcPct val="140000"/>
              </a:lnSpc>
              <a:spcBef>
                <a:spcPct val="10000"/>
              </a:spcBef>
              <a:spcAft>
                <a:spcPct val="0"/>
              </a:spcAft>
              <a:defRPr kumimoji="1" sz="2200" kern="1200">
                <a:solidFill>
                  <a:schemeClr val="lt1"/>
                </a:solidFill>
                <a:latin typeface="+mn-lt"/>
                <a:ea typeface="+mn-ea"/>
                <a:cs typeface="+mn-cs"/>
              </a:defRPr>
            </a:lvl1pPr>
            <a:lvl2pPr marL="457200" algn="l" rtl="0" fontAlgn="base">
              <a:lnSpc>
                <a:spcPct val="140000"/>
              </a:lnSpc>
              <a:spcBef>
                <a:spcPct val="10000"/>
              </a:spcBef>
              <a:spcAft>
                <a:spcPct val="0"/>
              </a:spcAft>
              <a:defRPr kumimoji="1" sz="2200" kern="1200">
                <a:solidFill>
                  <a:schemeClr val="lt1"/>
                </a:solidFill>
                <a:latin typeface="+mn-lt"/>
                <a:ea typeface="+mn-ea"/>
                <a:cs typeface="+mn-cs"/>
              </a:defRPr>
            </a:lvl2pPr>
            <a:lvl3pPr marL="914400" algn="l" rtl="0" fontAlgn="base">
              <a:lnSpc>
                <a:spcPct val="140000"/>
              </a:lnSpc>
              <a:spcBef>
                <a:spcPct val="10000"/>
              </a:spcBef>
              <a:spcAft>
                <a:spcPct val="0"/>
              </a:spcAft>
              <a:defRPr kumimoji="1" sz="2200" kern="1200">
                <a:solidFill>
                  <a:schemeClr val="lt1"/>
                </a:solidFill>
                <a:latin typeface="+mn-lt"/>
                <a:ea typeface="+mn-ea"/>
                <a:cs typeface="+mn-cs"/>
              </a:defRPr>
            </a:lvl3pPr>
            <a:lvl4pPr marL="1371600" algn="l" rtl="0" fontAlgn="base">
              <a:lnSpc>
                <a:spcPct val="140000"/>
              </a:lnSpc>
              <a:spcBef>
                <a:spcPct val="10000"/>
              </a:spcBef>
              <a:spcAft>
                <a:spcPct val="0"/>
              </a:spcAft>
              <a:defRPr kumimoji="1" sz="2200" kern="1200">
                <a:solidFill>
                  <a:schemeClr val="lt1"/>
                </a:solidFill>
                <a:latin typeface="+mn-lt"/>
                <a:ea typeface="+mn-ea"/>
                <a:cs typeface="+mn-cs"/>
              </a:defRPr>
            </a:lvl4pPr>
            <a:lvl5pPr marL="1828800" algn="l" rtl="0" fontAlgn="base">
              <a:lnSpc>
                <a:spcPct val="140000"/>
              </a:lnSpc>
              <a:spcBef>
                <a:spcPct val="10000"/>
              </a:spcBef>
              <a:spcAft>
                <a:spcPct val="0"/>
              </a:spcAft>
              <a:defRPr kumimoji="1" sz="2200" kern="1200">
                <a:solidFill>
                  <a:schemeClr val="lt1"/>
                </a:solidFill>
                <a:latin typeface="+mn-lt"/>
                <a:ea typeface="+mn-ea"/>
                <a:cs typeface="+mn-cs"/>
              </a:defRPr>
            </a:lvl5pPr>
            <a:lvl6pPr marL="2286000" algn="l" defTabSz="914400" rtl="0" eaLnBrk="1" latinLnBrk="0" hangingPunct="1">
              <a:defRPr kumimoji="1" sz="2200" kern="1200">
                <a:solidFill>
                  <a:schemeClr val="lt1"/>
                </a:solidFill>
                <a:latin typeface="+mn-lt"/>
                <a:ea typeface="+mn-ea"/>
                <a:cs typeface="+mn-cs"/>
              </a:defRPr>
            </a:lvl6pPr>
            <a:lvl7pPr marL="2743200" algn="l" defTabSz="914400" rtl="0" eaLnBrk="1" latinLnBrk="0" hangingPunct="1">
              <a:defRPr kumimoji="1" sz="2200" kern="1200">
                <a:solidFill>
                  <a:schemeClr val="lt1"/>
                </a:solidFill>
                <a:latin typeface="+mn-lt"/>
                <a:ea typeface="+mn-ea"/>
                <a:cs typeface="+mn-cs"/>
              </a:defRPr>
            </a:lvl7pPr>
            <a:lvl8pPr marL="3200400" algn="l" defTabSz="914400" rtl="0" eaLnBrk="1" latinLnBrk="0" hangingPunct="1">
              <a:defRPr kumimoji="1" sz="2200" kern="1200">
                <a:solidFill>
                  <a:schemeClr val="lt1"/>
                </a:solidFill>
                <a:latin typeface="+mn-lt"/>
                <a:ea typeface="+mn-ea"/>
                <a:cs typeface="+mn-cs"/>
              </a:defRPr>
            </a:lvl8pPr>
            <a:lvl9pPr marL="3657600" algn="l" defTabSz="914400" rtl="0" eaLnBrk="1" latinLnBrk="0" hangingPunct="1">
              <a:defRPr kumimoji="1" sz="2200" kern="1200">
                <a:solidFill>
                  <a:schemeClr val="lt1"/>
                </a:solidFill>
                <a:latin typeface="+mn-lt"/>
                <a:ea typeface="+mn-ea"/>
                <a:cs typeface="+mn-cs"/>
              </a:defRPr>
            </a:lvl9pPr>
          </a:lstStyle>
          <a:p>
            <a:pPr algn="ctr" eaLnBrk="0" fontAlgn="auto" hangingPunct="0">
              <a:lnSpc>
                <a:spcPct val="100000"/>
              </a:lnSpc>
              <a:spcBef>
                <a:spcPct val="0"/>
              </a:spcBef>
              <a:spcAft>
                <a:spcPts val="0"/>
              </a:spcAft>
              <a:defRPr/>
            </a:pPr>
            <a:r>
              <a:rPr kumimoji="0" lang="ja-JP" altLang="en-US" sz="900" kern="0">
                <a:solidFill>
                  <a:srgbClr val="000000"/>
                </a:solidFill>
                <a:latin typeface="+mj-ea"/>
                <a:ea typeface="+mj-ea"/>
              </a:rPr>
              <a:t>活用研修の実施、活用相談会の実施</a:t>
            </a:r>
            <a:endParaRPr kumimoji="0" lang="ja-JP" altLang="ja-JP" sz="900" kern="0">
              <a:solidFill>
                <a:srgbClr val="000000"/>
              </a:solidFill>
              <a:latin typeface="+mj-ea"/>
              <a:ea typeface="+mj-ea"/>
            </a:endParaRPr>
          </a:p>
        </p:txBody>
      </p:sp>
      <p:cxnSp>
        <p:nvCxnSpPr>
          <p:cNvPr id="4" name="直線コネクタ 3"/>
          <p:cNvCxnSpPr/>
          <p:nvPr/>
        </p:nvCxnSpPr>
        <p:spPr bwMode="auto">
          <a:xfrm flipH="1">
            <a:off x="4405534" y="2292172"/>
            <a:ext cx="7406" cy="1558279"/>
          </a:xfrm>
          <a:prstGeom prst="line">
            <a:avLst/>
          </a:prstGeom>
          <a:noFill/>
          <a:ln w="3175" cap="flat" cmpd="sng" algn="ctr">
            <a:solidFill>
              <a:schemeClr val="tx1">
                <a:lumMod val="50000"/>
                <a:lumOff val="50000"/>
              </a:schemeClr>
            </a:solidFill>
            <a:prstDash val="dash"/>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46" name="テキスト ボックス 45"/>
          <p:cNvSpPr txBox="1"/>
          <p:nvPr/>
        </p:nvSpPr>
        <p:spPr>
          <a:xfrm>
            <a:off x="8240332" y="118722"/>
            <a:ext cx="1537204" cy="393954"/>
          </a:xfrm>
          <a:prstGeom prst="rect">
            <a:avLst/>
          </a:prstGeom>
          <a:solidFill>
            <a:srgbClr val="DF5327"/>
          </a:solidFill>
          <a:ln>
            <a:solidFill>
              <a:srgbClr val="DF5327"/>
            </a:solidFill>
          </a:ln>
        </p:spPr>
        <p:style>
          <a:lnRef idx="1">
            <a:schemeClr val="accent2"/>
          </a:lnRef>
          <a:fillRef idx="3">
            <a:schemeClr val="accent2"/>
          </a:fillRef>
          <a:effectRef idx="2">
            <a:schemeClr val="accent2"/>
          </a:effectRef>
          <a:fontRef idx="minor">
            <a:schemeClr val="lt1"/>
          </a:fontRef>
        </p:style>
        <p:txBody>
          <a:bodyPr wrap="square" rtlCol="0">
            <a:spAutoFit/>
          </a:bodyPr>
          <a:lstStyle/>
          <a:p>
            <a:r>
              <a:rPr kumimoji="1" lang="ja-JP" altLang="en-US" sz="1400">
                <a:latin typeface="+mj-ea"/>
                <a:ea typeface="+mj-ea"/>
              </a:rPr>
              <a:t>スマートシティ</a:t>
            </a:r>
          </a:p>
        </p:txBody>
      </p:sp>
      <p:sp>
        <p:nvSpPr>
          <p:cNvPr id="47" name="正方形/長方形 46"/>
          <p:cNvSpPr/>
          <p:nvPr/>
        </p:nvSpPr>
        <p:spPr>
          <a:xfrm>
            <a:off x="7228744" y="50626"/>
            <a:ext cx="954107" cy="523220"/>
          </a:xfrm>
          <a:prstGeom prst="rect">
            <a:avLst/>
          </a:prstGeom>
          <a:noFill/>
          <a:ln>
            <a:solidFill>
              <a:srgbClr val="DF5327"/>
            </a:solidFill>
          </a:ln>
        </p:spPr>
        <p:style>
          <a:lnRef idx="3">
            <a:schemeClr val="lt1"/>
          </a:lnRef>
          <a:fillRef idx="1">
            <a:schemeClr val="accent3"/>
          </a:fillRef>
          <a:effectRef idx="1">
            <a:schemeClr val="accent3"/>
          </a:effectRef>
          <a:fontRef idx="minor">
            <a:schemeClr val="lt1"/>
          </a:fontRef>
        </p:style>
        <p:txBody>
          <a:bodyPr wrap="none" lIns="91440" tIns="45720" rIns="91440" bIns="45720">
            <a:spAutoFit/>
          </a:bodyPr>
          <a:lstStyle/>
          <a:p>
            <a:pPr algn="ctr"/>
            <a:r>
              <a:rPr lang="ja-JP" altLang="en-US" sz="2000" dirty="0">
                <a:ln w="0"/>
                <a:solidFill>
                  <a:schemeClr val="tx1"/>
                </a:solidFill>
                <a:effectLst>
                  <a:outerShdw blurRad="38100" dist="19050" dir="2700000" algn="tl" rotWithShape="0">
                    <a:schemeClr val="dk1">
                      <a:alpha val="40000"/>
                    </a:schemeClr>
                  </a:outerShdw>
                </a:effectLst>
              </a:rPr>
              <a:t>企画中</a:t>
            </a:r>
          </a:p>
        </p:txBody>
      </p:sp>
    </p:spTree>
    <p:extLst>
      <p:ext uri="{BB962C8B-B14F-4D97-AF65-F5344CB8AC3E}">
        <p14:creationId xmlns:p14="http://schemas.microsoft.com/office/powerpoint/2010/main" val="242013872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7" name="図 46"/>
          <p:cNvPicPr>
            <a:picLocks noChangeAspect="1"/>
          </p:cNvPicPr>
          <p:nvPr/>
        </p:nvPicPr>
        <p:blipFill>
          <a:blip r:embed="rId2"/>
          <a:stretch>
            <a:fillRect/>
          </a:stretch>
        </p:blipFill>
        <p:spPr>
          <a:xfrm>
            <a:off x="5876810" y="1947560"/>
            <a:ext cx="609702" cy="443710"/>
          </a:xfrm>
          <a:prstGeom prst="rect">
            <a:avLst/>
          </a:prstGeom>
        </p:spPr>
      </p:pic>
      <p:sp>
        <p:nvSpPr>
          <p:cNvPr id="5" name="スライド番号プレースホルダー 4"/>
          <p:cNvSpPr>
            <a:spLocks noGrp="1"/>
          </p:cNvSpPr>
          <p:nvPr>
            <p:ph type="sldNum" sz="quarter" idx="10"/>
          </p:nvPr>
        </p:nvSpPr>
        <p:spPr/>
        <p:txBody>
          <a:bodyPr/>
          <a:lstStyle/>
          <a:p>
            <a:fld id="{17D6AA89-1CAE-4232-B76E-BD1FB226AC19}" type="slidenum">
              <a:rPr lang="en-US" altLang="ja-JP" smtClean="0"/>
              <a:pPr/>
              <a:t>14</a:t>
            </a:fld>
            <a:endParaRPr lang="en-US" altLang="ja-JP"/>
          </a:p>
        </p:txBody>
      </p:sp>
      <p:sp>
        <p:nvSpPr>
          <p:cNvPr id="274" name="Shape 128"/>
          <p:cNvSpPr/>
          <p:nvPr/>
        </p:nvSpPr>
        <p:spPr>
          <a:xfrm>
            <a:off x="-24566" y="774886"/>
            <a:ext cx="9327728" cy="331758"/>
          </a:xfrm>
          <a:prstGeom prst="rect">
            <a:avLst/>
          </a:prstGeom>
          <a:ln w="12700">
            <a:miter lim="400000"/>
          </a:ln>
          <a:extLst>
            <a:ext uri="{C572A759-6A51-4108-AA02-DFA0A04FC94B}">
              <ma14:wrappingTextBoxFlag xmlns="" xmlns:ma14="http://schemas.microsoft.com/office/mac/drawingml/2011/main" val="1"/>
            </a:ext>
          </a:extLst>
        </p:spPr>
        <p:txBody>
          <a:bodyPr wrap="square" lIns="35719" tIns="35719" rIns="35719" bIns="35719" anchor="ctr">
            <a:spAutoFit/>
          </a:bodyPr>
          <a:lstStyle/>
          <a:p>
            <a:pPr defTabSz="410751" fontAlgn="auto" hangingPunct="0">
              <a:lnSpc>
                <a:spcPct val="100000"/>
              </a:lnSpc>
              <a:spcBef>
                <a:spcPts val="0"/>
              </a:spcBef>
              <a:spcAft>
                <a:spcPts val="0"/>
              </a:spcAft>
              <a:defRPr sz="2600"/>
            </a:pPr>
            <a:r>
              <a:rPr kumimoji="0" lang="ja-JP" altLang="en-US" sz="1687" kern="0" dirty="0">
                <a:solidFill>
                  <a:srgbClr val="C00000"/>
                </a:solidFill>
                <a:latin typeface="メイリオ" panose="020B0604030504040204" pitchFamily="50" charset="-128"/>
              </a:rPr>
              <a:t>「新しい生活様式」の働き方を実践するテレワーク環境の構築</a:t>
            </a:r>
            <a:endParaRPr kumimoji="0" lang="en-US" altLang="ja-JP" sz="1687" kern="0" dirty="0">
              <a:solidFill>
                <a:srgbClr val="C00000"/>
              </a:solidFill>
              <a:latin typeface="メイリオ" panose="020B0604030504040204" pitchFamily="50" charset="-128"/>
              <a:sym typeface="Helvetica Light"/>
            </a:endParaRPr>
          </a:p>
        </p:txBody>
      </p:sp>
      <p:sp>
        <p:nvSpPr>
          <p:cNvPr id="276" name="Rectangle 2"/>
          <p:cNvSpPr>
            <a:spLocks noGrp="1" noChangeArrowheads="1"/>
          </p:cNvSpPr>
          <p:nvPr>
            <p:ph type="title"/>
          </p:nvPr>
        </p:nvSpPr>
        <p:spPr>
          <a:xfrm>
            <a:off x="269788" y="190501"/>
            <a:ext cx="9072563" cy="395287"/>
          </a:xfrm>
          <a:noFill/>
        </p:spPr>
        <p:txBody>
          <a:bodyPr anchor="ctr"/>
          <a:lstStyle/>
          <a:p>
            <a:pPr eaLnBrk="1" hangingPunct="1"/>
            <a:r>
              <a:rPr lang="ja-JP" altLang="en-US"/>
              <a:t>行政ＤＸの推進 </a:t>
            </a:r>
            <a:r>
              <a:rPr lang="ja-JP" altLang="en-US" sz="1400"/>
              <a:t>－場所に制約されない新しい業務スタイルへの変革－</a:t>
            </a:r>
          </a:p>
        </p:txBody>
      </p:sp>
      <p:sp>
        <p:nvSpPr>
          <p:cNvPr id="98" name="角丸四角形 97"/>
          <p:cNvSpPr/>
          <p:nvPr/>
        </p:nvSpPr>
        <p:spPr bwMode="auto">
          <a:xfrm>
            <a:off x="5493060" y="5887576"/>
            <a:ext cx="4104456" cy="749141"/>
          </a:xfrm>
          <a:prstGeom prst="roundRect">
            <a:avLst/>
          </a:prstGeom>
          <a:ln/>
        </p:spPr>
        <p:style>
          <a:lnRef idx="3">
            <a:schemeClr val="lt1"/>
          </a:lnRef>
          <a:fillRef idx="1">
            <a:schemeClr val="accent3"/>
          </a:fillRef>
          <a:effectRef idx="1">
            <a:schemeClr val="accent3"/>
          </a:effectRef>
          <a:fontRef idx="minor">
            <a:schemeClr val="lt1"/>
          </a:fontRef>
        </p:style>
        <p:txBody>
          <a:bodyPr vert="horz" wrap="square" lIns="0" tIns="0" rIns="0" bIns="0" numCol="1" rtlCol="0" anchor="t" anchorCtr="0" compatLnSpc="1">
            <a:prstTxWarp prst="textNoShape">
              <a:avLst/>
            </a:prstTxWarp>
            <a:spAutoFit/>
          </a:bodyPr>
          <a:lstStyle/>
          <a:p>
            <a:r>
              <a:rPr lang="en-US" altLang="ja-JP" sz="1000">
                <a:solidFill>
                  <a:schemeClr val="tx1"/>
                </a:solidFill>
                <a:latin typeface="Arial" charset="0"/>
                <a:ea typeface="メイリオ" pitchFamily="50" charset="-128"/>
                <a:cs typeface="メイリオ" pitchFamily="50" charset="-128"/>
              </a:rPr>
              <a:t>【KPI】</a:t>
            </a:r>
          </a:p>
          <a:p>
            <a:r>
              <a:rPr lang="ja-JP" altLang="en-US" sz="1000">
                <a:solidFill>
                  <a:schemeClr val="tx1"/>
                </a:solidFill>
                <a:latin typeface="Arial" charset="0"/>
                <a:ea typeface="メイリオ" pitchFamily="50" charset="-128"/>
                <a:cs typeface="メイリオ" pitchFamily="50" charset="-128"/>
              </a:rPr>
              <a:t>　・テレワーク環境の稼働率</a:t>
            </a:r>
            <a:endParaRPr lang="en-US" altLang="ja-JP" sz="1000">
              <a:solidFill>
                <a:schemeClr val="tx1"/>
              </a:solidFill>
              <a:latin typeface="Arial" charset="0"/>
              <a:ea typeface="メイリオ" pitchFamily="50" charset="-128"/>
              <a:cs typeface="メイリオ" pitchFamily="50" charset="-128"/>
            </a:endParaRPr>
          </a:p>
          <a:p>
            <a:r>
              <a:rPr lang="ja-JP" altLang="en-US" sz="1000">
                <a:solidFill>
                  <a:schemeClr val="tx1"/>
                </a:solidFill>
                <a:latin typeface="Arial" charset="0"/>
                <a:ea typeface="メイリオ" pitchFamily="50" charset="-128"/>
                <a:cs typeface="メイリオ" pitchFamily="50" charset="-128"/>
              </a:rPr>
              <a:t>　</a:t>
            </a:r>
            <a:endParaRPr lang="en-US" altLang="ja-JP" sz="1000">
              <a:solidFill>
                <a:schemeClr val="tx1"/>
              </a:solidFill>
              <a:latin typeface="Arial" charset="0"/>
              <a:ea typeface="メイリオ" pitchFamily="50" charset="-128"/>
              <a:cs typeface="メイリオ" pitchFamily="50" charset="-128"/>
            </a:endParaRPr>
          </a:p>
        </p:txBody>
      </p:sp>
      <p:sp>
        <p:nvSpPr>
          <p:cNvPr id="134" name="角丸四角形 133"/>
          <p:cNvSpPr/>
          <p:nvPr/>
        </p:nvSpPr>
        <p:spPr bwMode="auto">
          <a:xfrm>
            <a:off x="243255" y="5746573"/>
            <a:ext cx="5145668" cy="966254"/>
          </a:xfrm>
          <a:prstGeom prst="roundRect">
            <a:avLst/>
          </a:prstGeom>
          <a:ln w="38100"/>
        </p:spPr>
        <p:style>
          <a:lnRef idx="3">
            <a:schemeClr val="lt1"/>
          </a:lnRef>
          <a:fillRef idx="1">
            <a:schemeClr val="accent3"/>
          </a:fillRef>
          <a:effectRef idx="1">
            <a:schemeClr val="accent3"/>
          </a:effectRef>
          <a:fontRef idx="minor">
            <a:schemeClr val="lt1"/>
          </a:fontRef>
        </p:style>
        <p:txBody>
          <a:bodyPr vert="horz" wrap="square" lIns="0" tIns="0" rIns="0" bIns="0" numCol="1" rtlCol="0" anchor="t" anchorCtr="0" compatLnSpc="1">
            <a:prstTxWarp prst="textNoShape">
              <a:avLst/>
            </a:prstTxWarp>
            <a:noAutofit/>
          </a:bodyPr>
          <a:lstStyle/>
          <a:p>
            <a:r>
              <a:rPr lang="en-US" altLang="ja-JP" sz="1000" dirty="0">
                <a:solidFill>
                  <a:schemeClr val="tx1"/>
                </a:solidFill>
                <a:latin typeface="+mj-ea"/>
                <a:ea typeface="+mj-ea"/>
              </a:rPr>
              <a:t>【</a:t>
            </a:r>
            <a:r>
              <a:rPr lang="ja-JP" altLang="en-US" sz="1000" dirty="0">
                <a:solidFill>
                  <a:schemeClr val="tx1"/>
                </a:solidFill>
                <a:latin typeface="+mj-ea"/>
                <a:ea typeface="+mj-ea"/>
              </a:rPr>
              <a:t>期待される効果</a:t>
            </a:r>
            <a:r>
              <a:rPr lang="en-US" altLang="ja-JP" sz="1000" dirty="0">
                <a:solidFill>
                  <a:schemeClr val="tx1"/>
                </a:solidFill>
                <a:latin typeface="+mj-ea"/>
                <a:ea typeface="+mj-ea"/>
              </a:rPr>
              <a:t>】</a:t>
            </a:r>
            <a:endParaRPr lang="en-US" altLang="ja-JP" sz="1000" dirty="0">
              <a:solidFill>
                <a:schemeClr val="tx1"/>
              </a:solidFill>
              <a:latin typeface="+mj-ea"/>
              <a:ea typeface="+mj-ea"/>
              <a:cs typeface="メイリオ" pitchFamily="50" charset="-128"/>
            </a:endParaRPr>
          </a:p>
          <a:p>
            <a:r>
              <a:rPr lang="ja-JP" altLang="en-US" sz="1000" dirty="0">
                <a:solidFill>
                  <a:schemeClr val="tx1"/>
                </a:solidFill>
                <a:latin typeface="Arial" charset="0"/>
                <a:ea typeface="メイリオ" pitchFamily="50" charset="-128"/>
                <a:cs typeface="メイリオ" pitchFamily="50" charset="-128"/>
              </a:rPr>
              <a:t>・通勤時間の削減、社会的な通勤ラッシュ軽減への対応</a:t>
            </a:r>
            <a:endParaRPr lang="en-US" altLang="ja-JP" sz="1000" dirty="0">
              <a:solidFill>
                <a:schemeClr val="tx1"/>
              </a:solidFill>
              <a:latin typeface="Arial" charset="0"/>
              <a:ea typeface="メイリオ" pitchFamily="50" charset="-128"/>
              <a:cs typeface="メイリオ" pitchFamily="50" charset="-128"/>
            </a:endParaRPr>
          </a:p>
          <a:p>
            <a:r>
              <a:rPr lang="ja-JP" altLang="en-US" sz="1000" dirty="0">
                <a:solidFill>
                  <a:schemeClr val="tx1"/>
                </a:solidFill>
                <a:latin typeface="Arial" charset="0"/>
                <a:ea typeface="メイリオ" pitchFamily="50" charset="-128"/>
                <a:cs typeface="メイリオ" pitchFamily="50" charset="-128"/>
              </a:rPr>
              <a:t>・出勤者数の減少による職場の「密」の回避</a:t>
            </a:r>
            <a:endParaRPr lang="en-US" altLang="ja-JP" sz="1000" dirty="0">
              <a:solidFill>
                <a:schemeClr val="tx1"/>
              </a:solidFill>
              <a:latin typeface="Arial" charset="0"/>
              <a:ea typeface="メイリオ" pitchFamily="50" charset="-128"/>
              <a:cs typeface="メイリオ" pitchFamily="50" charset="-128"/>
            </a:endParaRPr>
          </a:p>
          <a:p>
            <a:r>
              <a:rPr lang="ja-JP" altLang="en-US" sz="1000" dirty="0">
                <a:solidFill>
                  <a:schemeClr val="tx1"/>
                </a:solidFill>
                <a:latin typeface="Arial" charset="0"/>
                <a:ea typeface="メイリオ" pitchFamily="50" charset="-128"/>
                <a:cs typeface="メイリオ" pitchFamily="50" charset="-128"/>
              </a:rPr>
              <a:t>・業務や職員一人一人に応じた多様な働き方の実現</a:t>
            </a:r>
            <a:endParaRPr lang="en-US" altLang="ja-JP" sz="1000" dirty="0">
              <a:solidFill>
                <a:schemeClr val="tx1"/>
              </a:solidFill>
              <a:latin typeface="Arial" charset="0"/>
              <a:ea typeface="メイリオ" pitchFamily="50" charset="-128"/>
              <a:cs typeface="メイリオ" pitchFamily="50" charset="-128"/>
            </a:endParaRPr>
          </a:p>
        </p:txBody>
      </p:sp>
      <p:sp>
        <p:nvSpPr>
          <p:cNvPr id="145" name="正方形/長方形 144"/>
          <p:cNvSpPr/>
          <p:nvPr/>
        </p:nvSpPr>
        <p:spPr>
          <a:xfrm>
            <a:off x="316619" y="2883664"/>
            <a:ext cx="1098092" cy="316753"/>
          </a:xfrm>
          <a:prstGeom prst="rect">
            <a:avLst/>
          </a:prstGeom>
        </p:spPr>
        <p:txBody>
          <a:bodyPr wrap="square">
            <a:spAutoFit/>
          </a:bodyPr>
          <a:lstStyle/>
          <a:p>
            <a:r>
              <a:rPr lang="en-US" altLang="ja-JP" sz="1200">
                <a:solidFill>
                  <a:schemeClr val="tx1"/>
                </a:solidFill>
                <a:latin typeface="Meiryo UI" panose="020B0604030504040204" pitchFamily="50" charset="-128"/>
                <a:ea typeface="Meiryo UI" panose="020B0604030504040204" pitchFamily="50" charset="-128"/>
              </a:rPr>
              <a:t>【</a:t>
            </a:r>
            <a:r>
              <a:rPr lang="ja-JP" altLang="en-US" sz="1200">
                <a:solidFill>
                  <a:schemeClr val="tx1"/>
                </a:solidFill>
                <a:latin typeface="Meiryo UI" panose="020B0604030504040204" pitchFamily="50" charset="-128"/>
                <a:ea typeface="Meiryo UI" panose="020B0604030504040204" pitchFamily="50" charset="-128"/>
              </a:rPr>
              <a:t>スケジュール</a:t>
            </a:r>
            <a:r>
              <a:rPr lang="en-US" altLang="ja-JP" sz="1200">
                <a:solidFill>
                  <a:schemeClr val="tx1"/>
                </a:solidFill>
                <a:latin typeface="Meiryo UI" panose="020B0604030504040204" pitchFamily="50" charset="-128"/>
                <a:ea typeface="Meiryo UI" panose="020B0604030504040204" pitchFamily="50" charset="-128"/>
              </a:rPr>
              <a:t>】</a:t>
            </a:r>
          </a:p>
        </p:txBody>
      </p:sp>
      <p:sp>
        <p:nvSpPr>
          <p:cNvPr id="31" name="正方形/長方形 30"/>
          <p:cNvSpPr/>
          <p:nvPr/>
        </p:nvSpPr>
        <p:spPr>
          <a:xfrm>
            <a:off x="151223" y="1160748"/>
            <a:ext cx="9634127" cy="867930"/>
          </a:xfrm>
          <a:prstGeom prst="rect">
            <a:avLst/>
          </a:prstGeom>
        </p:spPr>
        <p:txBody>
          <a:bodyPr wrap="square">
            <a:spAutoFit/>
          </a:bodyPr>
          <a:lstStyle/>
          <a:p>
            <a:pPr marL="171450" indent="-171450">
              <a:buFont typeface="Arial" panose="020B0604020202020204" pitchFamily="34" charset="0"/>
              <a:buChar char="•"/>
            </a:pPr>
            <a:r>
              <a:rPr lang="ja-JP" altLang="en-US" sz="1200" dirty="0">
                <a:solidFill>
                  <a:prstClr val="black"/>
                </a:solidFill>
                <a:latin typeface="メイリオ"/>
                <a:ea typeface="メイリオ"/>
                <a:sym typeface="Helvetica Light"/>
              </a:rPr>
              <a:t>職場でパソコンを利用して行っている業務が自宅でも同等に実施できるようなテレワーク環境を整備し、「新しい生活様式（「密」の回避・移動の自粛等）」を実践するほか、柔軟な働き方の実現によるワーク・ライフ・バランスの推進と将来の感染症対策や自然災害等をはじめとする様々なリスクへの備えとし、業務継続性の向上</a:t>
            </a:r>
            <a:r>
              <a:rPr lang="ja-JP" altLang="en-US" sz="1200" dirty="0" smtClean="0">
                <a:solidFill>
                  <a:prstClr val="black"/>
                </a:solidFill>
                <a:latin typeface="メイリオ"/>
                <a:ea typeface="メイリオ"/>
                <a:sym typeface="Helvetica Light"/>
              </a:rPr>
              <a:t>をめざす。</a:t>
            </a:r>
            <a:endParaRPr lang="en-US" altLang="ja-JP" sz="1200" dirty="0">
              <a:solidFill>
                <a:prstClr val="black"/>
              </a:solidFill>
              <a:latin typeface="メイリオ"/>
              <a:ea typeface="メイリオ"/>
              <a:sym typeface="Helvetica Light"/>
            </a:endParaRPr>
          </a:p>
        </p:txBody>
      </p:sp>
      <p:sp>
        <p:nvSpPr>
          <p:cNvPr id="48" name="テキスト ボックス 47"/>
          <p:cNvSpPr txBox="1"/>
          <p:nvPr/>
        </p:nvSpPr>
        <p:spPr>
          <a:xfrm>
            <a:off x="6486512" y="1951659"/>
            <a:ext cx="534008" cy="318549"/>
          </a:xfrm>
          <a:prstGeom prst="rect">
            <a:avLst/>
          </a:prstGeom>
          <a:noFill/>
        </p:spPr>
        <p:txBody>
          <a:bodyPr wrap="square" rtlCol="0">
            <a:spAutoFit/>
          </a:bodyPr>
          <a:lstStyle/>
          <a:p>
            <a:r>
              <a:rPr kumimoji="1" lang="ja-JP" altLang="en-US" sz="1050">
                <a:solidFill>
                  <a:schemeClr val="tx1"/>
                </a:solidFill>
              </a:rPr>
              <a:t>庁舎</a:t>
            </a:r>
          </a:p>
        </p:txBody>
      </p:sp>
      <p:sp>
        <p:nvSpPr>
          <p:cNvPr id="45" name="角丸四角形 44"/>
          <p:cNvSpPr/>
          <p:nvPr/>
        </p:nvSpPr>
        <p:spPr bwMode="auto">
          <a:xfrm>
            <a:off x="632521" y="2138723"/>
            <a:ext cx="2157982" cy="636929"/>
          </a:xfrm>
          <a:prstGeom prst="roundRect">
            <a:avLst/>
          </a:prstGeom>
          <a:solidFill>
            <a:schemeClr val="accent1">
              <a:lumMod val="20000"/>
              <a:lumOff val="80000"/>
            </a:schemeClr>
          </a:solidFill>
          <a:ln w="6350" algn="ctr">
            <a:solidFill>
              <a:schemeClr val="bg2">
                <a:lumMod val="60000"/>
                <a:lumOff val="40000"/>
              </a:schemeClr>
            </a:solidFill>
            <a:miter lim="800000"/>
            <a:headEnd/>
            <a:tailEnd/>
          </a:ln>
          <a:effectLst>
            <a:outerShdw blurRad="50800" dist="50800" dir="2700000" algn="tl" rotWithShape="0">
              <a:schemeClr val="bg1">
                <a:lumMod val="50000"/>
                <a:alpha val="40000"/>
              </a:schemeClr>
            </a:outerShdw>
          </a:effectLst>
        </p:spPr>
        <p:txBody>
          <a:bodyPr lIns="0" tIns="46800" rIns="0" bIns="46800" anchor="ctr"/>
          <a:lstStyle/>
          <a:p>
            <a:pPr marL="265113" indent="-171450" eaLnBrk="0" hangingPunct="0">
              <a:spcBef>
                <a:spcPct val="0"/>
              </a:spcBef>
              <a:buFont typeface="Arial" panose="020B0604020202020204" pitchFamily="34" charset="0"/>
              <a:buChar char="•"/>
              <a:defRPr/>
            </a:pPr>
            <a:r>
              <a:rPr lang="ja-JP" altLang="en-US" sz="1100">
                <a:solidFill>
                  <a:srgbClr val="000000"/>
                </a:solidFill>
                <a:latin typeface="Meiryo UI" panose="020B0604030504040204" pitchFamily="50" charset="-128"/>
                <a:ea typeface="Meiryo UI" panose="020B0604030504040204" pitchFamily="50" charset="-128"/>
              </a:rPr>
              <a:t>自宅で職場と同等の業務が</a:t>
            </a:r>
            <a:endParaRPr lang="en-US" altLang="ja-JP" sz="1100">
              <a:solidFill>
                <a:srgbClr val="000000"/>
              </a:solidFill>
              <a:latin typeface="Meiryo UI" panose="020B0604030504040204" pitchFamily="50" charset="-128"/>
              <a:ea typeface="Meiryo UI" panose="020B0604030504040204" pitchFamily="50" charset="-128"/>
            </a:endParaRPr>
          </a:p>
          <a:p>
            <a:pPr marL="93663" eaLnBrk="0" hangingPunct="0">
              <a:spcBef>
                <a:spcPct val="0"/>
              </a:spcBef>
              <a:defRPr/>
            </a:pPr>
            <a:r>
              <a:rPr lang="ja-JP" altLang="en-US" sz="1100">
                <a:solidFill>
                  <a:srgbClr val="000000"/>
                </a:solidFill>
                <a:latin typeface="Meiryo UI" panose="020B0604030504040204" pitchFamily="50" charset="-128"/>
                <a:ea typeface="Meiryo UI" panose="020B0604030504040204" pitchFamily="50" charset="-128"/>
              </a:rPr>
              <a:t>　 実施可能</a:t>
            </a:r>
            <a:endParaRPr lang="en-US" altLang="ja-JP" sz="1100">
              <a:solidFill>
                <a:srgbClr val="000000"/>
              </a:solidFill>
              <a:latin typeface="Meiryo UI" panose="020B0604030504040204" pitchFamily="50" charset="-128"/>
              <a:ea typeface="Meiryo UI" panose="020B0604030504040204" pitchFamily="50" charset="-128"/>
            </a:endParaRPr>
          </a:p>
        </p:txBody>
      </p:sp>
      <p:sp>
        <p:nvSpPr>
          <p:cNvPr id="46" name="角丸四角形 45"/>
          <p:cNvSpPr/>
          <p:nvPr/>
        </p:nvSpPr>
        <p:spPr bwMode="auto">
          <a:xfrm>
            <a:off x="6985434" y="2090064"/>
            <a:ext cx="1645915" cy="663934"/>
          </a:xfrm>
          <a:prstGeom prst="roundRect">
            <a:avLst/>
          </a:prstGeom>
          <a:solidFill>
            <a:schemeClr val="accent1">
              <a:lumMod val="20000"/>
              <a:lumOff val="80000"/>
            </a:schemeClr>
          </a:solidFill>
          <a:ln w="6350" algn="ctr">
            <a:solidFill>
              <a:schemeClr val="bg2">
                <a:lumMod val="60000"/>
                <a:lumOff val="40000"/>
              </a:schemeClr>
            </a:solidFill>
            <a:miter lim="800000"/>
            <a:headEnd/>
            <a:tailEnd/>
          </a:ln>
          <a:effectLst>
            <a:outerShdw blurRad="50800" dist="50800" dir="2700000" algn="tl" rotWithShape="0">
              <a:schemeClr val="bg1">
                <a:lumMod val="50000"/>
                <a:alpha val="40000"/>
              </a:schemeClr>
            </a:outerShdw>
          </a:effectLst>
        </p:spPr>
        <p:txBody>
          <a:bodyPr lIns="0" tIns="46800" rIns="0" bIns="46800" anchor="ctr"/>
          <a:lstStyle/>
          <a:p>
            <a:pPr marL="265113" indent="-171450" eaLnBrk="0" hangingPunct="0">
              <a:spcBef>
                <a:spcPct val="0"/>
              </a:spcBef>
              <a:buFont typeface="Arial" panose="020B0604020202020204" pitchFamily="34" charset="0"/>
              <a:buChar char="•"/>
              <a:defRPr/>
            </a:pPr>
            <a:r>
              <a:rPr lang="ja-JP" altLang="en-US" sz="1100">
                <a:solidFill>
                  <a:srgbClr val="000000"/>
                </a:solidFill>
                <a:latin typeface="Meiryo UI" panose="020B0604030504040204" pitchFamily="50" charset="-128"/>
                <a:ea typeface="Meiryo UI" panose="020B0604030504040204" pitchFamily="50" charset="-128"/>
              </a:rPr>
              <a:t>通勤ラッシュの緩和</a:t>
            </a:r>
            <a:endParaRPr lang="en-US" altLang="ja-JP" sz="1100">
              <a:solidFill>
                <a:srgbClr val="000000"/>
              </a:solidFill>
              <a:latin typeface="Meiryo UI" panose="020B0604030504040204" pitchFamily="50" charset="-128"/>
              <a:ea typeface="Meiryo UI" panose="020B0604030504040204" pitchFamily="50" charset="-128"/>
            </a:endParaRPr>
          </a:p>
          <a:p>
            <a:pPr marL="265113" indent="-171450" eaLnBrk="0" hangingPunct="0">
              <a:spcBef>
                <a:spcPct val="0"/>
              </a:spcBef>
              <a:buFont typeface="Arial" panose="020B0604020202020204" pitchFamily="34" charset="0"/>
              <a:buChar char="•"/>
              <a:defRPr/>
            </a:pPr>
            <a:r>
              <a:rPr lang="ja-JP" altLang="en-US" sz="1100">
                <a:solidFill>
                  <a:srgbClr val="000000"/>
                </a:solidFill>
                <a:latin typeface="Meiryo UI" panose="020B0604030504040204" pitchFamily="50" charset="-128"/>
                <a:ea typeface="Meiryo UI" panose="020B0604030504040204" pitchFamily="50" charset="-128"/>
              </a:rPr>
              <a:t>職場の「密」の回避</a:t>
            </a:r>
            <a:endParaRPr lang="en-US" altLang="ja-JP" sz="1100">
              <a:solidFill>
                <a:srgbClr val="000000"/>
              </a:solidFill>
              <a:latin typeface="Meiryo UI" panose="020B0604030504040204" pitchFamily="50" charset="-128"/>
              <a:ea typeface="Meiryo UI" panose="020B0604030504040204" pitchFamily="50" charset="-128"/>
            </a:endParaRPr>
          </a:p>
        </p:txBody>
      </p:sp>
      <p:sp>
        <p:nvSpPr>
          <p:cNvPr id="25" name="テキスト ボックス 24"/>
          <p:cNvSpPr txBox="1"/>
          <p:nvPr/>
        </p:nvSpPr>
        <p:spPr>
          <a:xfrm>
            <a:off x="8240332" y="50986"/>
            <a:ext cx="1537204" cy="372410"/>
          </a:xfrm>
          <a:prstGeom prst="rect">
            <a:avLst/>
          </a:prstGeom>
          <a:solidFill>
            <a:srgbClr val="DF5327"/>
          </a:solidFill>
          <a:ln>
            <a:solidFill>
              <a:srgbClr val="DF5327"/>
            </a:solidFill>
          </a:ln>
        </p:spPr>
        <p:style>
          <a:lnRef idx="1">
            <a:schemeClr val="accent2"/>
          </a:lnRef>
          <a:fillRef idx="3">
            <a:schemeClr val="accent2"/>
          </a:fillRef>
          <a:effectRef idx="2">
            <a:schemeClr val="accent2"/>
          </a:effectRef>
          <a:fontRef idx="minor">
            <a:schemeClr val="lt1"/>
          </a:fontRef>
        </p:style>
        <p:txBody>
          <a:bodyPr wrap="square" rtlCol="0">
            <a:spAutoFit/>
          </a:bodyPr>
          <a:lstStyle/>
          <a:p>
            <a:pPr algn="ctr"/>
            <a:r>
              <a:rPr kumimoji="1" lang="ja-JP" altLang="en-US" sz="1400" dirty="0">
                <a:latin typeface="+mj-ea"/>
                <a:ea typeface="+mj-ea"/>
              </a:rPr>
              <a:t>スマートシティ</a:t>
            </a:r>
          </a:p>
        </p:txBody>
      </p:sp>
      <p:sp>
        <p:nvSpPr>
          <p:cNvPr id="26" name="正方形/長方形 25"/>
          <p:cNvSpPr/>
          <p:nvPr/>
        </p:nvSpPr>
        <p:spPr>
          <a:xfrm>
            <a:off x="7228741" y="50626"/>
            <a:ext cx="954107" cy="523220"/>
          </a:xfrm>
          <a:prstGeom prst="rect">
            <a:avLst/>
          </a:prstGeom>
          <a:noFill/>
          <a:ln>
            <a:solidFill>
              <a:srgbClr val="DF5327"/>
            </a:solidFill>
          </a:ln>
        </p:spPr>
        <p:style>
          <a:lnRef idx="3">
            <a:schemeClr val="lt1"/>
          </a:lnRef>
          <a:fillRef idx="1">
            <a:schemeClr val="accent3"/>
          </a:fillRef>
          <a:effectRef idx="1">
            <a:schemeClr val="accent3"/>
          </a:effectRef>
          <a:fontRef idx="minor">
            <a:schemeClr val="lt1"/>
          </a:fontRef>
        </p:style>
        <p:txBody>
          <a:bodyPr wrap="none" lIns="91440" tIns="45720" rIns="91440" bIns="45720">
            <a:spAutoFit/>
          </a:bodyPr>
          <a:lstStyle/>
          <a:p>
            <a:pPr algn="ctr"/>
            <a:r>
              <a:rPr lang="ja-JP" altLang="en-US" sz="2000">
                <a:ln w="0"/>
                <a:solidFill>
                  <a:schemeClr val="tx1"/>
                </a:solidFill>
                <a:effectLst>
                  <a:outerShdw blurRad="38100" dist="19050" dir="2700000" algn="tl" rotWithShape="0">
                    <a:schemeClr val="dk1">
                      <a:alpha val="40000"/>
                    </a:schemeClr>
                  </a:outerShdw>
                </a:effectLst>
              </a:rPr>
              <a:t>開発中</a:t>
            </a:r>
          </a:p>
        </p:txBody>
      </p:sp>
      <p:sp>
        <p:nvSpPr>
          <p:cNvPr id="27" name="テキスト ボックス 26"/>
          <p:cNvSpPr txBox="1"/>
          <p:nvPr/>
        </p:nvSpPr>
        <p:spPr>
          <a:xfrm>
            <a:off x="8240332" y="509500"/>
            <a:ext cx="1537204" cy="393954"/>
          </a:xfrm>
          <a:prstGeom prst="rect">
            <a:avLst/>
          </a:prstGeom>
          <a:solidFill>
            <a:schemeClr val="accent4"/>
          </a:solidFill>
        </p:spPr>
        <p:style>
          <a:lnRef idx="1">
            <a:schemeClr val="accent2"/>
          </a:lnRef>
          <a:fillRef idx="3">
            <a:schemeClr val="accent2"/>
          </a:fillRef>
          <a:effectRef idx="2">
            <a:schemeClr val="accent2"/>
          </a:effectRef>
          <a:fontRef idx="minor">
            <a:schemeClr val="lt1"/>
          </a:fontRef>
        </p:style>
        <p:txBody>
          <a:bodyPr wrap="square" rtlCol="0">
            <a:spAutoFit/>
          </a:bodyPr>
          <a:lstStyle/>
          <a:p>
            <a:pPr algn="ctr"/>
            <a:r>
              <a:rPr lang="ja-JP" altLang="en-US" sz="1400" dirty="0">
                <a:latin typeface="+mj-ea"/>
                <a:ea typeface="+mj-ea"/>
              </a:rPr>
              <a:t>レジリエンス</a:t>
            </a:r>
            <a:endParaRPr kumimoji="1" lang="ja-JP" altLang="en-US" sz="1400" dirty="0">
              <a:latin typeface="+mj-ea"/>
              <a:ea typeface="+mj-ea"/>
            </a:endParaRPr>
          </a:p>
        </p:txBody>
      </p:sp>
      <p:cxnSp>
        <p:nvCxnSpPr>
          <p:cNvPr id="52" name="直線矢印コネクタ 51"/>
          <p:cNvCxnSpPr>
            <a:endCxn id="46" idx="1"/>
          </p:cNvCxnSpPr>
          <p:nvPr/>
        </p:nvCxnSpPr>
        <p:spPr bwMode="auto">
          <a:xfrm flipV="1">
            <a:off x="6393821" y="2422031"/>
            <a:ext cx="591613" cy="271469"/>
          </a:xfrm>
          <a:prstGeom prst="straightConnector1">
            <a:avLst/>
          </a:prstGeom>
          <a:solidFill>
            <a:schemeClr val="accent1"/>
          </a:solidFill>
          <a:ln w="6350" cap="flat" cmpd="sng" algn="ctr">
            <a:solidFill>
              <a:schemeClr val="bg2">
                <a:lumMod val="60000"/>
                <a:lumOff val="40000"/>
              </a:schemeClr>
            </a:solidFill>
            <a:prstDash val="solid"/>
            <a:round/>
            <a:headEnd type="none" w="med" len="med"/>
            <a:tailEnd type="oval"/>
          </a:ln>
          <a:effectLst/>
        </p:spPr>
      </p:cxnSp>
      <p:cxnSp>
        <p:nvCxnSpPr>
          <p:cNvPr id="51" name="直線矢印コネクタ 50"/>
          <p:cNvCxnSpPr>
            <a:endCxn id="45" idx="3"/>
          </p:cNvCxnSpPr>
          <p:nvPr/>
        </p:nvCxnSpPr>
        <p:spPr bwMode="auto">
          <a:xfrm flipH="1" flipV="1">
            <a:off x="2790503" y="2457188"/>
            <a:ext cx="409899" cy="318465"/>
          </a:xfrm>
          <a:prstGeom prst="straightConnector1">
            <a:avLst/>
          </a:prstGeom>
          <a:solidFill>
            <a:schemeClr val="accent1"/>
          </a:solidFill>
          <a:ln w="6350" cap="flat" cmpd="sng" algn="ctr">
            <a:solidFill>
              <a:schemeClr val="bg2">
                <a:lumMod val="60000"/>
                <a:lumOff val="40000"/>
              </a:schemeClr>
            </a:solidFill>
            <a:prstDash val="solid"/>
            <a:round/>
            <a:headEnd type="none" w="med" len="med"/>
            <a:tailEnd type="oval"/>
          </a:ln>
          <a:effectLst/>
        </p:spPr>
      </p:cxnSp>
      <p:graphicFrame>
        <p:nvGraphicFramePr>
          <p:cNvPr id="32" name="表 31"/>
          <p:cNvGraphicFramePr>
            <a:graphicFrameLocks noGrp="1"/>
          </p:cNvGraphicFramePr>
          <p:nvPr>
            <p:extLst>
              <p:ext uri="{D42A27DB-BD31-4B8C-83A1-F6EECF244321}">
                <p14:modId xmlns:p14="http://schemas.microsoft.com/office/powerpoint/2010/main" val="374215361"/>
              </p:ext>
            </p:extLst>
          </p:nvPr>
        </p:nvGraphicFramePr>
        <p:xfrm>
          <a:off x="405582" y="3212012"/>
          <a:ext cx="9367724" cy="2459944"/>
        </p:xfrm>
        <a:graphic>
          <a:graphicData uri="http://schemas.openxmlformats.org/drawingml/2006/table">
            <a:tbl>
              <a:tblPr firstRow="1" bandRow="1"/>
              <a:tblGrid>
                <a:gridCol w="1282254">
                  <a:extLst>
                    <a:ext uri="{9D8B030D-6E8A-4147-A177-3AD203B41FA5}">
                      <a16:colId xmlns:a16="http://schemas.microsoft.com/office/drawing/2014/main" val="20000"/>
                    </a:ext>
                  </a:extLst>
                </a:gridCol>
                <a:gridCol w="1245495">
                  <a:extLst>
                    <a:ext uri="{9D8B030D-6E8A-4147-A177-3AD203B41FA5}">
                      <a16:colId xmlns:a16="http://schemas.microsoft.com/office/drawing/2014/main" val="290429738"/>
                    </a:ext>
                  </a:extLst>
                </a:gridCol>
                <a:gridCol w="4395286">
                  <a:extLst>
                    <a:ext uri="{9D8B030D-6E8A-4147-A177-3AD203B41FA5}">
                      <a16:colId xmlns:a16="http://schemas.microsoft.com/office/drawing/2014/main" val="20001"/>
                    </a:ext>
                  </a:extLst>
                </a:gridCol>
                <a:gridCol w="2444689">
                  <a:extLst>
                    <a:ext uri="{9D8B030D-6E8A-4147-A177-3AD203B41FA5}">
                      <a16:colId xmlns:a16="http://schemas.microsoft.com/office/drawing/2014/main" val="20002"/>
                    </a:ext>
                  </a:extLst>
                </a:gridCol>
              </a:tblGrid>
              <a:tr h="37117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100" b="1">
                        <a:solidFill>
                          <a:schemeClr val="bg1"/>
                        </a:solidFill>
                        <a:latin typeface="+mj-lt"/>
                      </a:endParaRPr>
                    </a:p>
                  </a:txBody>
                  <a:tcPr anchor="ctr">
                    <a:lnL w="12700" cmpd="sng">
                      <a:solidFill>
                        <a:sysClr val="window" lastClr="FFFFFF"/>
                      </a:solidFill>
                    </a:lnL>
                    <a:lnR w="12700" cap="flat" cmpd="sng" algn="ctr">
                      <a:solidFill>
                        <a:sysClr val="window" lastClr="FFFFFF"/>
                      </a:solidFill>
                      <a:prstDash val="solid"/>
                      <a:round/>
                      <a:headEnd type="none" w="med" len="med"/>
                      <a:tailEnd type="none" w="med" len="med"/>
                    </a:lnR>
                    <a:lnT w="12700" cmpd="sng">
                      <a:solidFill>
                        <a:sysClr val="window" lastClr="FFFFFF"/>
                      </a:solidFill>
                    </a:lnT>
                    <a:lnB w="381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C0504D"/>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100" b="1">
                          <a:solidFill>
                            <a:schemeClr val="bg1"/>
                          </a:solidFill>
                          <a:latin typeface="+mj-lt"/>
                        </a:rPr>
                        <a:t>2019</a:t>
                      </a:r>
                      <a:r>
                        <a:rPr kumimoji="1" lang="ja-JP" altLang="en-US" sz="1100" b="1">
                          <a:solidFill>
                            <a:schemeClr val="bg1"/>
                          </a:solidFill>
                          <a:latin typeface="+mj-lt"/>
                        </a:rPr>
                        <a:t>年度</a:t>
                      </a:r>
                    </a:p>
                  </a:txBody>
                  <a:tcPr anchor="ct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mpd="sng">
                      <a:solidFill>
                        <a:sysClr val="window" lastClr="FFFFFF"/>
                      </a:solidFill>
                    </a:lnT>
                    <a:lnB w="381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C0504D"/>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100" b="1" dirty="0">
                          <a:solidFill>
                            <a:schemeClr val="bg1"/>
                          </a:solidFill>
                          <a:latin typeface="+mj-lt"/>
                        </a:rPr>
                        <a:t>2020</a:t>
                      </a:r>
                      <a:r>
                        <a:rPr kumimoji="1" lang="ja-JP" altLang="en-US" sz="1100" b="1" dirty="0">
                          <a:solidFill>
                            <a:schemeClr val="bg1"/>
                          </a:solidFill>
                          <a:latin typeface="+mj-lt"/>
                        </a:rPr>
                        <a:t>年度</a:t>
                      </a:r>
                    </a:p>
                  </a:txBody>
                  <a:tcPr anchor="ct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mpd="sng">
                      <a:solidFill>
                        <a:sysClr val="window" lastClr="FFFFFF"/>
                      </a:solidFill>
                    </a:lnT>
                    <a:lnB w="381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C0504D"/>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100" b="1" kern="1200">
                          <a:solidFill>
                            <a:schemeClr val="bg1"/>
                          </a:solidFill>
                          <a:latin typeface="+mj-ea"/>
                          <a:ea typeface="+mj-ea"/>
                          <a:cs typeface="+mn-cs"/>
                        </a:rPr>
                        <a:t>2021</a:t>
                      </a:r>
                      <a:r>
                        <a:rPr kumimoji="1" lang="ja-JP" altLang="en-US" sz="1100" b="1" kern="1200">
                          <a:solidFill>
                            <a:schemeClr val="bg1"/>
                          </a:solidFill>
                          <a:latin typeface="+mj-ea"/>
                          <a:ea typeface="+mj-ea"/>
                          <a:cs typeface="+mn-cs"/>
                        </a:rPr>
                        <a:t>年度～</a:t>
                      </a:r>
                      <a:endParaRPr kumimoji="1" lang="ja-JP" altLang="en-US" sz="1100" b="1">
                        <a:latin typeface="+mj-lt"/>
                      </a:endParaRPr>
                    </a:p>
                  </a:txBody>
                  <a:tcPr anchor="ct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mpd="sng">
                      <a:solidFill>
                        <a:sysClr val="window" lastClr="FFFFFF"/>
                      </a:solidFill>
                    </a:lnT>
                    <a:lnB w="381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C0504D"/>
                    </a:solidFill>
                  </a:tcPr>
                </a:tc>
                <a:extLst>
                  <a:ext uri="{0D108BD9-81ED-4DB2-BD59-A6C34878D82A}">
                    <a16:rowId xmlns:a16="http://schemas.microsoft.com/office/drawing/2014/main" val="10000"/>
                  </a:ext>
                </a:extLst>
              </a:tr>
              <a:tr h="688923">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ja-JP" altLang="en-US" sz="1100" b="0" kern="0">
                          <a:solidFill>
                            <a:schemeClr val="bg1"/>
                          </a:solidFill>
                          <a:latin typeface="+mj-ea"/>
                          <a:ea typeface="+mj-ea"/>
                        </a:rPr>
                        <a:t>テレワーク</a:t>
                      </a:r>
                      <a:endParaRPr kumimoji="0" lang="en-US" altLang="ja-JP" sz="1100" b="0" kern="0">
                        <a:solidFill>
                          <a:schemeClr val="bg1"/>
                        </a:solidFill>
                        <a:latin typeface="+mj-ea"/>
                        <a:ea typeface="+mj-ea"/>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ja-JP" altLang="en-US" sz="1100" b="0" kern="0">
                          <a:solidFill>
                            <a:schemeClr val="bg1"/>
                          </a:solidFill>
                          <a:latin typeface="+mj-ea"/>
                          <a:ea typeface="+mj-ea"/>
                        </a:rPr>
                        <a:t>環境の整備</a:t>
                      </a:r>
                    </a:p>
                  </a:txBody>
                  <a:tcPr anchor="ctr">
                    <a:lnL w="12700" cmpd="sng">
                      <a:solidFill>
                        <a:sysClr val="window" lastClr="FFFFFF"/>
                      </a:solidFill>
                    </a:lnL>
                    <a:lnR w="12700" cap="flat" cmpd="sng" algn="ctr">
                      <a:solidFill>
                        <a:sysClr val="window" lastClr="FFFFFF"/>
                      </a:solidFill>
                      <a:prstDash val="solid"/>
                      <a:round/>
                      <a:headEnd type="none" w="med" len="med"/>
                      <a:tailEnd type="none" w="med" len="med"/>
                    </a:lnR>
                    <a:lnT w="38100" cap="flat" cmpd="sng" algn="ctr">
                      <a:solidFill>
                        <a:sysClr val="window" lastClr="FFFFFF"/>
                      </a:solidFill>
                      <a:prstDash val="solid"/>
                      <a:round/>
                      <a:headEnd type="none" w="med" len="med"/>
                      <a:tailEnd type="none" w="med" len="med"/>
                    </a:lnT>
                    <a:lnB w="381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C0504D"/>
                    </a:solidFill>
                  </a:tcPr>
                </a:tc>
                <a:tc>
                  <a:txBody>
                    <a:bodyPr/>
                    <a:lstStyle/>
                    <a:p>
                      <a:endParaRPr kumimoji="1" lang="ja-JP" altLang="en-US" sz="1100"/>
                    </a:p>
                  </a:txBody>
                  <a:tcP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38100" cap="flat" cmpd="sng" algn="ctr">
                      <a:solidFill>
                        <a:sysClr val="window" lastClr="FFFFFF"/>
                      </a:solidFill>
                      <a:prstDash val="solid"/>
                      <a:round/>
                      <a:headEnd type="none" w="med" len="med"/>
                      <a:tailEnd type="none" w="med" len="med"/>
                    </a:lnT>
                    <a:lnB w="381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E8D0D0"/>
                    </a:solidFill>
                  </a:tcPr>
                </a:tc>
                <a:tc>
                  <a:txBody>
                    <a:bodyPr/>
                    <a:lstStyle/>
                    <a:p>
                      <a:endParaRPr kumimoji="1" lang="ja-JP" altLang="en-US" sz="1100"/>
                    </a:p>
                  </a:txBody>
                  <a:tcP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38100" cap="flat" cmpd="sng" algn="ctr">
                      <a:solidFill>
                        <a:sysClr val="window" lastClr="FFFFFF"/>
                      </a:solidFill>
                      <a:prstDash val="solid"/>
                      <a:round/>
                      <a:headEnd type="none" w="med" len="med"/>
                      <a:tailEnd type="none" w="med" len="med"/>
                    </a:lnT>
                    <a:lnB w="381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E8D0D0"/>
                    </a:solidFill>
                  </a:tcPr>
                </a:tc>
                <a:tc>
                  <a:txBody>
                    <a:bodyPr/>
                    <a:lstStyle/>
                    <a:p>
                      <a:endParaRPr kumimoji="1" lang="ja-JP" altLang="en-US" sz="1100"/>
                    </a:p>
                  </a:txBody>
                  <a:tcP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38100" cap="flat" cmpd="sng" algn="ctr">
                      <a:solidFill>
                        <a:sysClr val="window" lastClr="FFFFFF"/>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0504D">
                        <a:tint val="40000"/>
                      </a:srgbClr>
                    </a:solidFill>
                  </a:tcPr>
                </a:tc>
                <a:extLst>
                  <a:ext uri="{0D108BD9-81ED-4DB2-BD59-A6C34878D82A}">
                    <a16:rowId xmlns:a16="http://schemas.microsoft.com/office/drawing/2014/main" val="10001"/>
                  </a:ext>
                </a:extLst>
              </a:tr>
              <a:tr h="1399842">
                <a:tc>
                  <a:txBody>
                    <a:bodyPr/>
                    <a:lstStyle/>
                    <a:p>
                      <a:pPr algn="ctr"/>
                      <a:r>
                        <a:rPr kumimoji="1" lang="ja-JP" altLang="en-US" sz="1100" b="0">
                          <a:solidFill>
                            <a:schemeClr val="bg1"/>
                          </a:solidFill>
                          <a:latin typeface="+mj-ea"/>
                          <a:ea typeface="+mj-ea"/>
                        </a:rPr>
                        <a:t>テレワーク</a:t>
                      </a:r>
                      <a:endParaRPr kumimoji="1" lang="en-US" altLang="ja-JP" sz="1100" b="0">
                        <a:solidFill>
                          <a:schemeClr val="bg1"/>
                        </a:solidFill>
                        <a:latin typeface="+mj-ea"/>
                        <a:ea typeface="+mj-ea"/>
                      </a:endParaRPr>
                    </a:p>
                    <a:p>
                      <a:pPr algn="ctr"/>
                      <a:r>
                        <a:rPr kumimoji="1" lang="ja-JP" altLang="en-US" sz="1100" b="0">
                          <a:solidFill>
                            <a:schemeClr val="bg1"/>
                          </a:solidFill>
                          <a:latin typeface="+mj-ea"/>
                          <a:ea typeface="+mj-ea"/>
                        </a:rPr>
                        <a:t>利用可能人数</a:t>
                      </a:r>
                    </a:p>
                  </a:txBody>
                  <a:tcPr anchor="ctr">
                    <a:lnL w="12700" cmpd="sng">
                      <a:solidFill>
                        <a:sysClr val="window" lastClr="FFFFFF"/>
                      </a:solidFill>
                    </a:lnL>
                    <a:lnR w="12700" cap="flat" cmpd="sng" algn="ctr">
                      <a:solidFill>
                        <a:sysClr val="window" lastClr="FFFFFF"/>
                      </a:solidFill>
                      <a:prstDash val="solid"/>
                      <a:round/>
                      <a:headEnd type="none" w="med" len="med"/>
                      <a:tailEnd type="none" w="med" len="med"/>
                    </a:lnR>
                    <a:lnT w="381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C0504D"/>
                    </a:solidFill>
                  </a:tcPr>
                </a:tc>
                <a:tc>
                  <a:txBody>
                    <a:bodyPr/>
                    <a:lstStyle/>
                    <a:p>
                      <a:endParaRPr kumimoji="1" lang="ja-JP" altLang="en-US" sz="1100"/>
                    </a:p>
                  </a:txBody>
                  <a:tcP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381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E8D0D0"/>
                    </a:solidFill>
                  </a:tcPr>
                </a:tc>
                <a:tc>
                  <a:txBody>
                    <a:bodyPr/>
                    <a:lstStyle/>
                    <a:p>
                      <a:endParaRPr kumimoji="1" lang="ja-JP" altLang="en-US" sz="1100" dirty="0"/>
                    </a:p>
                  </a:txBody>
                  <a:tcP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381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E8D0D0"/>
                    </a:solidFill>
                  </a:tcPr>
                </a:tc>
                <a:tc>
                  <a:txBody>
                    <a:bodyPr/>
                    <a:lstStyle/>
                    <a:p>
                      <a:endParaRPr kumimoji="1" lang="ja-JP" altLang="en-US" sz="1100" dirty="0"/>
                    </a:p>
                  </a:txBody>
                  <a:tcP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C0504D">
                        <a:tint val="40000"/>
                      </a:srgbClr>
                    </a:solidFill>
                  </a:tcPr>
                </a:tc>
                <a:extLst>
                  <a:ext uri="{0D108BD9-81ED-4DB2-BD59-A6C34878D82A}">
                    <a16:rowId xmlns:a16="http://schemas.microsoft.com/office/drawing/2014/main" val="10002"/>
                  </a:ext>
                </a:extLst>
              </a:tr>
            </a:tbl>
          </a:graphicData>
        </a:graphic>
      </p:graphicFrame>
      <p:sp>
        <p:nvSpPr>
          <p:cNvPr id="34" name="テキスト ボックス 33"/>
          <p:cNvSpPr txBox="1"/>
          <p:nvPr/>
        </p:nvSpPr>
        <p:spPr>
          <a:xfrm>
            <a:off x="1513384" y="5127114"/>
            <a:ext cx="821205" cy="390896"/>
          </a:xfrm>
          <a:prstGeom prst="rect">
            <a:avLst/>
          </a:prstGeom>
          <a:noFill/>
        </p:spPr>
        <p:txBody>
          <a:bodyPr wrap="square" rtlCol="0">
            <a:spAutoFit/>
          </a:bodyPr>
          <a:lstStyle/>
          <a:p>
            <a:pPr algn="ctr"/>
            <a:r>
              <a:rPr kumimoji="1" lang="en-US" altLang="ja-JP" sz="1400">
                <a:solidFill>
                  <a:schemeClr val="tx1"/>
                </a:solidFill>
                <a:latin typeface="+mj-ea"/>
                <a:ea typeface="+mj-ea"/>
              </a:rPr>
              <a:t>50</a:t>
            </a:r>
            <a:r>
              <a:rPr kumimoji="1" lang="ja-JP" altLang="en-US" sz="1400">
                <a:solidFill>
                  <a:schemeClr val="tx1"/>
                </a:solidFill>
                <a:latin typeface="+mj-ea"/>
                <a:ea typeface="+mj-ea"/>
              </a:rPr>
              <a:t>人</a:t>
            </a:r>
          </a:p>
        </p:txBody>
      </p:sp>
      <p:sp>
        <p:nvSpPr>
          <p:cNvPr id="35" name="テキスト ボックス 34"/>
          <p:cNvSpPr txBox="1"/>
          <p:nvPr/>
        </p:nvSpPr>
        <p:spPr>
          <a:xfrm>
            <a:off x="7054339" y="4296197"/>
            <a:ext cx="1863084" cy="393954"/>
          </a:xfrm>
          <a:prstGeom prst="rect">
            <a:avLst/>
          </a:prstGeom>
          <a:noFill/>
          <a:ln>
            <a:noFill/>
          </a:ln>
        </p:spPr>
        <p:txBody>
          <a:bodyPr wrap="square" rtlCol="0">
            <a:spAutoFit/>
          </a:bodyPr>
          <a:lstStyle/>
          <a:p>
            <a:pPr algn="ctr"/>
            <a:r>
              <a:rPr lang="ja-JP" altLang="en-US" sz="1400" dirty="0">
                <a:solidFill>
                  <a:sysClr val="windowText" lastClr="000000"/>
                </a:solidFill>
                <a:latin typeface="+mj-ea"/>
                <a:ea typeface="+mj-ea"/>
              </a:rPr>
              <a:t>最大</a:t>
            </a:r>
            <a:r>
              <a:rPr lang="en-US" altLang="ja-JP" sz="1400" dirty="0">
                <a:solidFill>
                  <a:sysClr val="windowText" lastClr="000000"/>
                </a:solidFill>
                <a:latin typeface="+mj-ea"/>
                <a:ea typeface="+mj-ea"/>
              </a:rPr>
              <a:t>6,000</a:t>
            </a:r>
            <a:r>
              <a:rPr kumimoji="1" lang="ja-JP" altLang="en-US" sz="1400" dirty="0">
                <a:solidFill>
                  <a:sysClr val="windowText" lastClr="000000"/>
                </a:solidFill>
                <a:latin typeface="+mj-ea"/>
                <a:ea typeface="+mj-ea"/>
              </a:rPr>
              <a:t>人規模</a:t>
            </a:r>
          </a:p>
        </p:txBody>
      </p:sp>
      <p:sp>
        <p:nvSpPr>
          <p:cNvPr id="36" name="ホームベース 35"/>
          <p:cNvSpPr/>
          <p:nvPr/>
        </p:nvSpPr>
        <p:spPr>
          <a:xfrm>
            <a:off x="1671741" y="3625229"/>
            <a:ext cx="6048673" cy="262705"/>
          </a:xfrm>
          <a:prstGeom prst="homePlate">
            <a:avLst>
              <a:gd name="adj" fmla="val 21574"/>
            </a:avLst>
          </a:prstGeom>
          <a:solidFill>
            <a:schemeClr val="bg1"/>
          </a:solidFill>
          <a:ln w="25400">
            <a:solidFill>
              <a:srgbClr val="C00000"/>
            </a:solidFill>
          </a:ln>
          <a:effectLst/>
        </p:spPr>
        <p:style>
          <a:lnRef idx="1">
            <a:schemeClr val="accent1"/>
          </a:lnRef>
          <a:fillRef idx="3">
            <a:schemeClr val="accent1"/>
          </a:fillRef>
          <a:effectRef idx="2">
            <a:schemeClr val="accent1"/>
          </a:effectRef>
          <a:fontRef idx="minor">
            <a:schemeClr val="lt1"/>
          </a:fontRef>
        </p:style>
        <p:txBody>
          <a:bodyPr lIns="36000" tIns="72000" rIns="36000" bIns="36000" rtlCol="0" anchor="ctr"/>
          <a:lstStyle>
            <a:defPPr>
              <a:defRPr lang="ja-JP"/>
            </a:defPPr>
            <a:lvl1pPr algn="l" rtl="0" fontAlgn="base">
              <a:lnSpc>
                <a:spcPct val="140000"/>
              </a:lnSpc>
              <a:spcBef>
                <a:spcPct val="10000"/>
              </a:spcBef>
              <a:spcAft>
                <a:spcPct val="0"/>
              </a:spcAft>
              <a:defRPr kumimoji="1" sz="2200" kern="1200">
                <a:solidFill>
                  <a:schemeClr val="lt1"/>
                </a:solidFill>
                <a:latin typeface="+mn-lt"/>
                <a:ea typeface="+mn-ea"/>
                <a:cs typeface="+mn-cs"/>
              </a:defRPr>
            </a:lvl1pPr>
            <a:lvl2pPr marL="457200" algn="l" rtl="0" fontAlgn="base">
              <a:lnSpc>
                <a:spcPct val="140000"/>
              </a:lnSpc>
              <a:spcBef>
                <a:spcPct val="10000"/>
              </a:spcBef>
              <a:spcAft>
                <a:spcPct val="0"/>
              </a:spcAft>
              <a:defRPr kumimoji="1" sz="2200" kern="1200">
                <a:solidFill>
                  <a:schemeClr val="lt1"/>
                </a:solidFill>
                <a:latin typeface="+mn-lt"/>
                <a:ea typeface="+mn-ea"/>
                <a:cs typeface="+mn-cs"/>
              </a:defRPr>
            </a:lvl2pPr>
            <a:lvl3pPr marL="914400" algn="l" rtl="0" fontAlgn="base">
              <a:lnSpc>
                <a:spcPct val="140000"/>
              </a:lnSpc>
              <a:spcBef>
                <a:spcPct val="10000"/>
              </a:spcBef>
              <a:spcAft>
                <a:spcPct val="0"/>
              </a:spcAft>
              <a:defRPr kumimoji="1" sz="2200" kern="1200">
                <a:solidFill>
                  <a:schemeClr val="lt1"/>
                </a:solidFill>
                <a:latin typeface="+mn-lt"/>
                <a:ea typeface="+mn-ea"/>
                <a:cs typeface="+mn-cs"/>
              </a:defRPr>
            </a:lvl3pPr>
            <a:lvl4pPr marL="1371600" algn="l" rtl="0" fontAlgn="base">
              <a:lnSpc>
                <a:spcPct val="140000"/>
              </a:lnSpc>
              <a:spcBef>
                <a:spcPct val="10000"/>
              </a:spcBef>
              <a:spcAft>
                <a:spcPct val="0"/>
              </a:spcAft>
              <a:defRPr kumimoji="1" sz="2200" kern="1200">
                <a:solidFill>
                  <a:schemeClr val="lt1"/>
                </a:solidFill>
                <a:latin typeface="+mn-lt"/>
                <a:ea typeface="+mn-ea"/>
                <a:cs typeface="+mn-cs"/>
              </a:defRPr>
            </a:lvl4pPr>
            <a:lvl5pPr marL="1828800" algn="l" rtl="0" fontAlgn="base">
              <a:lnSpc>
                <a:spcPct val="140000"/>
              </a:lnSpc>
              <a:spcBef>
                <a:spcPct val="10000"/>
              </a:spcBef>
              <a:spcAft>
                <a:spcPct val="0"/>
              </a:spcAft>
              <a:defRPr kumimoji="1" sz="2200" kern="1200">
                <a:solidFill>
                  <a:schemeClr val="lt1"/>
                </a:solidFill>
                <a:latin typeface="+mn-lt"/>
                <a:ea typeface="+mn-ea"/>
                <a:cs typeface="+mn-cs"/>
              </a:defRPr>
            </a:lvl5pPr>
            <a:lvl6pPr marL="2286000" algn="l" defTabSz="914400" rtl="0" eaLnBrk="1" latinLnBrk="0" hangingPunct="1">
              <a:defRPr kumimoji="1" sz="2200" kern="1200">
                <a:solidFill>
                  <a:schemeClr val="lt1"/>
                </a:solidFill>
                <a:latin typeface="+mn-lt"/>
                <a:ea typeface="+mn-ea"/>
                <a:cs typeface="+mn-cs"/>
              </a:defRPr>
            </a:lvl6pPr>
            <a:lvl7pPr marL="2743200" algn="l" defTabSz="914400" rtl="0" eaLnBrk="1" latinLnBrk="0" hangingPunct="1">
              <a:defRPr kumimoji="1" sz="2200" kern="1200">
                <a:solidFill>
                  <a:schemeClr val="lt1"/>
                </a:solidFill>
                <a:latin typeface="+mn-lt"/>
                <a:ea typeface="+mn-ea"/>
                <a:cs typeface="+mn-cs"/>
              </a:defRPr>
            </a:lvl7pPr>
            <a:lvl8pPr marL="3200400" algn="l" defTabSz="914400" rtl="0" eaLnBrk="1" latinLnBrk="0" hangingPunct="1">
              <a:defRPr kumimoji="1" sz="2200" kern="1200">
                <a:solidFill>
                  <a:schemeClr val="lt1"/>
                </a:solidFill>
                <a:latin typeface="+mn-lt"/>
                <a:ea typeface="+mn-ea"/>
                <a:cs typeface="+mn-cs"/>
              </a:defRPr>
            </a:lvl8pPr>
            <a:lvl9pPr marL="3657600" algn="l" defTabSz="914400" rtl="0" eaLnBrk="1" latinLnBrk="0" hangingPunct="1">
              <a:defRPr kumimoji="1" sz="2200" kern="1200">
                <a:solidFill>
                  <a:schemeClr val="lt1"/>
                </a:solidFill>
                <a:latin typeface="+mn-lt"/>
                <a:ea typeface="+mn-ea"/>
                <a:cs typeface="+mn-cs"/>
              </a:defRPr>
            </a:lvl9pPr>
          </a:lstStyle>
          <a:p>
            <a:pPr algn="ctr" eaLnBrk="0" fontAlgn="auto" hangingPunct="0">
              <a:lnSpc>
                <a:spcPct val="100000"/>
              </a:lnSpc>
              <a:spcBef>
                <a:spcPct val="0"/>
              </a:spcBef>
              <a:spcAft>
                <a:spcPts val="0"/>
              </a:spcAft>
              <a:defRPr/>
            </a:pPr>
            <a:r>
              <a:rPr kumimoji="0" lang="ja-JP" altLang="en-US" sz="1100" kern="0">
                <a:solidFill>
                  <a:srgbClr val="000000"/>
                </a:solidFill>
                <a:latin typeface="+mj-ea"/>
                <a:ea typeface="+mj-ea"/>
              </a:rPr>
              <a:t>運用中</a:t>
            </a:r>
            <a:r>
              <a:rPr kumimoji="0" lang="ja-JP" altLang="en-US" sz="1050" kern="0">
                <a:solidFill>
                  <a:srgbClr val="000000"/>
                </a:solidFill>
                <a:latin typeface="+mj-ea"/>
                <a:ea typeface="+mj-ea"/>
              </a:rPr>
              <a:t>（</a:t>
            </a:r>
            <a:r>
              <a:rPr kumimoji="0" lang="en-US" altLang="ja-JP" sz="1050" kern="0">
                <a:solidFill>
                  <a:srgbClr val="000000"/>
                </a:solidFill>
                <a:latin typeface="+mj-ea"/>
                <a:ea typeface="+mj-ea"/>
              </a:rPr>
              <a:t>50</a:t>
            </a:r>
            <a:r>
              <a:rPr kumimoji="0" lang="ja-JP" altLang="en-US" sz="1050" kern="0">
                <a:solidFill>
                  <a:srgbClr val="000000"/>
                </a:solidFill>
                <a:latin typeface="+mj-ea"/>
                <a:ea typeface="+mj-ea"/>
              </a:rPr>
              <a:t>人規模）</a:t>
            </a:r>
            <a:endParaRPr kumimoji="0" lang="ja-JP" altLang="ja-JP" sz="1050" kern="0">
              <a:solidFill>
                <a:srgbClr val="000000"/>
              </a:solidFill>
              <a:latin typeface="+mj-ea"/>
              <a:ea typeface="+mj-ea"/>
            </a:endParaRPr>
          </a:p>
        </p:txBody>
      </p:sp>
      <p:sp>
        <p:nvSpPr>
          <p:cNvPr id="39" name="ホームベース 38"/>
          <p:cNvSpPr/>
          <p:nvPr/>
        </p:nvSpPr>
        <p:spPr>
          <a:xfrm>
            <a:off x="3178629" y="3955523"/>
            <a:ext cx="4544924" cy="241932"/>
          </a:xfrm>
          <a:prstGeom prst="homePlate">
            <a:avLst>
              <a:gd name="adj" fmla="val 21574"/>
            </a:avLst>
          </a:prstGeom>
          <a:solidFill>
            <a:schemeClr val="bg1"/>
          </a:solidFill>
          <a:ln w="25400">
            <a:solidFill>
              <a:srgbClr val="C00000"/>
            </a:solidFill>
          </a:ln>
          <a:effectLst/>
        </p:spPr>
        <p:style>
          <a:lnRef idx="1">
            <a:schemeClr val="accent1"/>
          </a:lnRef>
          <a:fillRef idx="3">
            <a:schemeClr val="accent1"/>
          </a:fillRef>
          <a:effectRef idx="2">
            <a:schemeClr val="accent1"/>
          </a:effectRef>
          <a:fontRef idx="minor">
            <a:schemeClr val="lt1"/>
          </a:fontRef>
        </p:style>
        <p:txBody>
          <a:bodyPr lIns="36000" tIns="72000" rIns="36000" bIns="36000" rtlCol="0" anchor="ctr"/>
          <a:lstStyle>
            <a:defPPr>
              <a:defRPr lang="ja-JP"/>
            </a:defPPr>
            <a:lvl1pPr algn="l" rtl="0" fontAlgn="base">
              <a:lnSpc>
                <a:spcPct val="140000"/>
              </a:lnSpc>
              <a:spcBef>
                <a:spcPct val="10000"/>
              </a:spcBef>
              <a:spcAft>
                <a:spcPct val="0"/>
              </a:spcAft>
              <a:defRPr kumimoji="1" sz="2200" kern="1200">
                <a:solidFill>
                  <a:schemeClr val="lt1"/>
                </a:solidFill>
                <a:latin typeface="+mn-lt"/>
                <a:ea typeface="+mn-ea"/>
                <a:cs typeface="+mn-cs"/>
              </a:defRPr>
            </a:lvl1pPr>
            <a:lvl2pPr marL="457200" algn="l" rtl="0" fontAlgn="base">
              <a:lnSpc>
                <a:spcPct val="140000"/>
              </a:lnSpc>
              <a:spcBef>
                <a:spcPct val="10000"/>
              </a:spcBef>
              <a:spcAft>
                <a:spcPct val="0"/>
              </a:spcAft>
              <a:defRPr kumimoji="1" sz="2200" kern="1200">
                <a:solidFill>
                  <a:schemeClr val="lt1"/>
                </a:solidFill>
                <a:latin typeface="+mn-lt"/>
                <a:ea typeface="+mn-ea"/>
                <a:cs typeface="+mn-cs"/>
              </a:defRPr>
            </a:lvl2pPr>
            <a:lvl3pPr marL="914400" algn="l" rtl="0" fontAlgn="base">
              <a:lnSpc>
                <a:spcPct val="140000"/>
              </a:lnSpc>
              <a:spcBef>
                <a:spcPct val="10000"/>
              </a:spcBef>
              <a:spcAft>
                <a:spcPct val="0"/>
              </a:spcAft>
              <a:defRPr kumimoji="1" sz="2200" kern="1200">
                <a:solidFill>
                  <a:schemeClr val="lt1"/>
                </a:solidFill>
                <a:latin typeface="+mn-lt"/>
                <a:ea typeface="+mn-ea"/>
                <a:cs typeface="+mn-cs"/>
              </a:defRPr>
            </a:lvl3pPr>
            <a:lvl4pPr marL="1371600" algn="l" rtl="0" fontAlgn="base">
              <a:lnSpc>
                <a:spcPct val="140000"/>
              </a:lnSpc>
              <a:spcBef>
                <a:spcPct val="10000"/>
              </a:spcBef>
              <a:spcAft>
                <a:spcPct val="0"/>
              </a:spcAft>
              <a:defRPr kumimoji="1" sz="2200" kern="1200">
                <a:solidFill>
                  <a:schemeClr val="lt1"/>
                </a:solidFill>
                <a:latin typeface="+mn-lt"/>
                <a:ea typeface="+mn-ea"/>
                <a:cs typeface="+mn-cs"/>
              </a:defRPr>
            </a:lvl4pPr>
            <a:lvl5pPr marL="1828800" algn="l" rtl="0" fontAlgn="base">
              <a:lnSpc>
                <a:spcPct val="140000"/>
              </a:lnSpc>
              <a:spcBef>
                <a:spcPct val="10000"/>
              </a:spcBef>
              <a:spcAft>
                <a:spcPct val="0"/>
              </a:spcAft>
              <a:defRPr kumimoji="1" sz="2200" kern="1200">
                <a:solidFill>
                  <a:schemeClr val="lt1"/>
                </a:solidFill>
                <a:latin typeface="+mn-lt"/>
                <a:ea typeface="+mn-ea"/>
                <a:cs typeface="+mn-cs"/>
              </a:defRPr>
            </a:lvl5pPr>
            <a:lvl6pPr marL="2286000" algn="l" defTabSz="914400" rtl="0" eaLnBrk="1" latinLnBrk="0" hangingPunct="1">
              <a:defRPr kumimoji="1" sz="2200" kern="1200">
                <a:solidFill>
                  <a:schemeClr val="lt1"/>
                </a:solidFill>
                <a:latin typeface="+mn-lt"/>
                <a:ea typeface="+mn-ea"/>
                <a:cs typeface="+mn-cs"/>
              </a:defRPr>
            </a:lvl6pPr>
            <a:lvl7pPr marL="2743200" algn="l" defTabSz="914400" rtl="0" eaLnBrk="1" latinLnBrk="0" hangingPunct="1">
              <a:defRPr kumimoji="1" sz="2200" kern="1200">
                <a:solidFill>
                  <a:schemeClr val="lt1"/>
                </a:solidFill>
                <a:latin typeface="+mn-lt"/>
                <a:ea typeface="+mn-ea"/>
                <a:cs typeface="+mn-cs"/>
              </a:defRPr>
            </a:lvl7pPr>
            <a:lvl8pPr marL="3200400" algn="l" defTabSz="914400" rtl="0" eaLnBrk="1" latinLnBrk="0" hangingPunct="1">
              <a:defRPr kumimoji="1" sz="2200" kern="1200">
                <a:solidFill>
                  <a:schemeClr val="lt1"/>
                </a:solidFill>
                <a:latin typeface="+mn-lt"/>
                <a:ea typeface="+mn-ea"/>
                <a:cs typeface="+mn-cs"/>
              </a:defRPr>
            </a:lvl8pPr>
            <a:lvl9pPr marL="3657600" algn="l" defTabSz="914400" rtl="0" eaLnBrk="1" latinLnBrk="0" hangingPunct="1">
              <a:defRPr kumimoji="1" sz="2200" kern="1200">
                <a:solidFill>
                  <a:schemeClr val="lt1"/>
                </a:solidFill>
                <a:latin typeface="+mn-lt"/>
                <a:ea typeface="+mn-ea"/>
                <a:cs typeface="+mn-cs"/>
              </a:defRPr>
            </a:lvl9pPr>
          </a:lstStyle>
          <a:p>
            <a:pPr algn="ctr" eaLnBrk="0" fontAlgn="auto" hangingPunct="0">
              <a:lnSpc>
                <a:spcPct val="100000"/>
              </a:lnSpc>
              <a:spcBef>
                <a:spcPct val="0"/>
              </a:spcBef>
              <a:spcAft>
                <a:spcPts val="0"/>
              </a:spcAft>
              <a:defRPr/>
            </a:pPr>
            <a:r>
              <a:rPr kumimoji="0" lang="ja-JP" altLang="en-US" sz="1100" kern="0" dirty="0">
                <a:solidFill>
                  <a:srgbClr val="000000"/>
                </a:solidFill>
                <a:latin typeface="+mj-ea"/>
                <a:ea typeface="+mj-ea"/>
              </a:rPr>
              <a:t>状況を見ながら環境を整備（最大</a:t>
            </a:r>
            <a:r>
              <a:rPr kumimoji="0" lang="en-US" altLang="ja-JP" sz="1100" kern="0" dirty="0">
                <a:solidFill>
                  <a:srgbClr val="000000"/>
                </a:solidFill>
                <a:latin typeface="+mj-ea"/>
                <a:ea typeface="+mj-ea"/>
              </a:rPr>
              <a:t>6,000</a:t>
            </a:r>
            <a:r>
              <a:rPr kumimoji="0" lang="ja-JP" altLang="en-US" sz="1100" kern="0" dirty="0">
                <a:solidFill>
                  <a:srgbClr val="000000"/>
                </a:solidFill>
                <a:latin typeface="+mj-ea"/>
                <a:ea typeface="+mj-ea"/>
              </a:rPr>
              <a:t>人規模）</a:t>
            </a:r>
            <a:endParaRPr kumimoji="0" lang="ja-JP" altLang="ja-JP" sz="1100" kern="0" dirty="0">
              <a:solidFill>
                <a:srgbClr val="000000"/>
              </a:solidFill>
              <a:latin typeface="+mj-ea"/>
              <a:ea typeface="+mj-ea"/>
            </a:endParaRPr>
          </a:p>
        </p:txBody>
      </p:sp>
      <p:sp>
        <p:nvSpPr>
          <p:cNvPr id="41" name="ホームベース 40"/>
          <p:cNvSpPr/>
          <p:nvPr/>
        </p:nvSpPr>
        <p:spPr>
          <a:xfrm>
            <a:off x="7720414" y="3622439"/>
            <a:ext cx="1909575" cy="593448"/>
          </a:xfrm>
          <a:prstGeom prst="homePlate">
            <a:avLst>
              <a:gd name="adj" fmla="val 21574"/>
            </a:avLst>
          </a:prstGeom>
          <a:solidFill>
            <a:schemeClr val="bg1"/>
          </a:solidFill>
          <a:ln w="25400">
            <a:solidFill>
              <a:srgbClr val="C00000"/>
            </a:solidFill>
          </a:ln>
          <a:effectLst/>
        </p:spPr>
        <p:style>
          <a:lnRef idx="1">
            <a:schemeClr val="accent1"/>
          </a:lnRef>
          <a:fillRef idx="3">
            <a:schemeClr val="accent1"/>
          </a:fillRef>
          <a:effectRef idx="2">
            <a:schemeClr val="accent1"/>
          </a:effectRef>
          <a:fontRef idx="minor">
            <a:schemeClr val="lt1"/>
          </a:fontRef>
        </p:style>
        <p:txBody>
          <a:bodyPr lIns="36000" tIns="72000" rIns="36000" bIns="36000" rtlCol="0" anchor="ctr"/>
          <a:lstStyle>
            <a:defPPr>
              <a:defRPr lang="ja-JP"/>
            </a:defPPr>
            <a:lvl1pPr algn="l" rtl="0" fontAlgn="base">
              <a:lnSpc>
                <a:spcPct val="140000"/>
              </a:lnSpc>
              <a:spcBef>
                <a:spcPct val="10000"/>
              </a:spcBef>
              <a:spcAft>
                <a:spcPct val="0"/>
              </a:spcAft>
              <a:defRPr kumimoji="1" sz="2200" kern="1200">
                <a:solidFill>
                  <a:schemeClr val="lt1"/>
                </a:solidFill>
                <a:latin typeface="+mn-lt"/>
                <a:ea typeface="+mn-ea"/>
                <a:cs typeface="+mn-cs"/>
              </a:defRPr>
            </a:lvl1pPr>
            <a:lvl2pPr marL="457200" algn="l" rtl="0" fontAlgn="base">
              <a:lnSpc>
                <a:spcPct val="140000"/>
              </a:lnSpc>
              <a:spcBef>
                <a:spcPct val="10000"/>
              </a:spcBef>
              <a:spcAft>
                <a:spcPct val="0"/>
              </a:spcAft>
              <a:defRPr kumimoji="1" sz="2200" kern="1200">
                <a:solidFill>
                  <a:schemeClr val="lt1"/>
                </a:solidFill>
                <a:latin typeface="+mn-lt"/>
                <a:ea typeface="+mn-ea"/>
                <a:cs typeface="+mn-cs"/>
              </a:defRPr>
            </a:lvl2pPr>
            <a:lvl3pPr marL="914400" algn="l" rtl="0" fontAlgn="base">
              <a:lnSpc>
                <a:spcPct val="140000"/>
              </a:lnSpc>
              <a:spcBef>
                <a:spcPct val="10000"/>
              </a:spcBef>
              <a:spcAft>
                <a:spcPct val="0"/>
              </a:spcAft>
              <a:defRPr kumimoji="1" sz="2200" kern="1200">
                <a:solidFill>
                  <a:schemeClr val="lt1"/>
                </a:solidFill>
                <a:latin typeface="+mn-lt"/>
                <a:ea typeface="+mn-ea"/>
                <a:cs typeface="+mn-cs"/>
              </a:defRPr>
            </a:lvl3pPr>
            <a:lvl4pPr marL="1371600" algn="l" rtl="0" fontAlgn="base">
              <a:lnSpc>
                <a:spcPct val="140000"/>
              </a:lnSpc>
              <a:spcBef>
                <a:spcPct val="10000"/>
              </a:spcBef>
              <a:spcAft>
                <a:spcPct val="0"/>
              </a:spcAft>
              <a:defRPr kumimoji="1" sz="2200" kern="1200">
                <a:solidFill>
                  <a:schemeClr val="lt1"/>
                </a:solidFill>
                <a:latin typeface="+mn-lt"/>
                <a:ea typeface="+mn-ea"/>
                <a:cs typeface="+mn-cs"/>
              </a:defRPr>
            </a:lvl4pPr>
            <a:lvl5pPr marL="1828800" algn="l" rtl="0" fontAlgn="base">
              <a:lnSpc>
                <a:spcPct val="140000"/>
              </a:lnSpc>
              <a:spcBef>
                <a:spcPct val="10000"/>
              </a:spcBef>
              <a:spcAft>
                <a:spcPct val="0"/>
              </a:spcAft>
              <a:defRPr kumimoji="1" sz="2200" kern="1200">
                <a:solidFill>
                  <a:schemeClr val="lt1"/>
                </a:solidFill>
                <a:latin typeface="+mn-lt"/>
                <a:ea typeface="+mn-ea"/>
                <a:cs typeface="+mn-cs"/>
              </a:defRPr>
            </a:lvl5pPr>
            <a:lvl6pPr marL="2286000" algn="l" defTabSz="914400" rtl="0" eaLnBrk="1" latinLnBrk="0" hangingPunct="1">
              <a:defRPr kumimoji="1" sz="2200" kern="1200">
                <a:solidFill>
                  <a:schemeClr val="lt1"/>
                </a:solidFill>
                <a:latin typeface="+mn-lt"/>
                <a:ea typeface="+mn-ea"/>
                <a:cs typeface="+mn-cs"/>
              </a:defRPr>
            </a:lvl6pPr>
            <a:lvl7pPr marL="2743200" algn="l" defTabSz="914400" rtl="0" eaLnBrk="1" latinLnBrk="0" hangingPunct="1">
              <a:defRPr kumimoji="1" sz="2200" kern="1200">
                <a:solidFill>
                  <a:schemeClr val="lt1"/>
                </a:solidFill>
                <a:latin typeface="+mn-lt"/>
                <a:ea typeface="+mn-ea"/>
                <a:cs typeface="+mn-cs"/>
              </a:defRPr>
            </a:lvl7pPr>
            <a:lvl8pPr marL="3200400" algn="l" defTabSz="914400" rtl="0" eaLnBrk="1" latinLnBrk="0" hangingPunct="1">
              <a:defRPr kumimoji="1" sz="2200" kern="1200">
                <a:solidFill>
                  <a:schemeClr val="lt1"/>
                </a:solidFill>
                <a:latin typeface="+mn-lt"/>
                <a:ea typeface="+mn-ea"/>
                <a:cs typeface="+mn-cs"/>
              </a:defRPr>
            </a:lvl8pPr>
            <a:lvl9pPr marL="3657600" algn="l" defTabSz="914400" rtl="0" eaLnBrk="1" latinLnBrk="0" hangingPunct="1">
              <a:defRPr kumimoji="1" sz="2200" kern="1200">
                <a:solidFill>
                  <a:schemeClr val="lt1"/>
                </a:solidFill>
                <a:latin typeface="+mn-lt"/>
                <a:ea typeface="+mn-ea"/>
                <a:cs typeface="+mn-cs"/>
              </a:defRPr>
            </a:lvl9pPr>
          </a:lstStyle>
          <a:p>
            <a:pPr algn="ctr" eaLnBrk="0" fontAlgn="auto" hangingPunct="0">
              <a:lnSpc>
                <a:spcPct val="100000"/>
              </a:lnSpc>
              <a:spcBef>
                <a:spcPct val="0"/>
              </a:spcBef>
              <a:spcAft>
                <a:spcPts val="0"/>
              </a:spcAft>
              <a:defRPr/>
            </a:pPr>
            <a:r>
              <a:rPr kumimoji="0" lang="ja-JP" altLang="en-US" sz="1100" kern="0" dirty="0">
                <a:solidFill>
                  <a:srgbClr val="000000"/>
                </a:solidFill>
                <a:latin typeface="+mj-ea"/>
                <a:ea typeface="+mj-ea"/>
              </a:rPr>
              <a:t>新環境での運用</a:t>
            </a:r>
            <a:endParaRPr kumimoji="0" lang="ja-JP" altLang="ja-JP" sz="1100" kern="0" dirty="0">
              <a:solidFill>
                <a:srgbClr val="000000"/>
              </a:solidFill>
              <a:latin typeface="+mj-ea"/>
              <a:ea typeface="+mj-ea"/>
            </a:endParaRPr>
          </a:p>
        </p:txBody>
      </p:sp>
      <p:grpSp>
        <p:nvGrpSpPr>
          <p:cNvPr id="4" name="グループ化 3"/>
          <p:cNvGrpSpPr/>
          <p:nvPr/>
        </p:nvGrpSpPr>
        <p:grpSpPr>
          <a:xfrm>
            <a:off x="1775733" y="4708321"/>
            <a:ext cx="7858498" cy="869192"/>
            <a:chOff x="1775733" y="4708321"/>
            <a:chExt cx="7858498" cy="869192"/>
          </a:xfrm>
        </p:grpSpPr>
        <p:grpSp>
          <p:nvGrpSpPr>
            <p:cNvPr id="14" name="グループ化 13"/>
            <p:cNvGrpSpPr/>
            <p:nvPr/>
          </p:nvGrpSpPr>
          <p:grpSpPr>
            <a:xfrm>
              <a:off x="1777434" y="4708321"/>
              <a:ext cx="7856797" cy="869192"/>
              <a:chOff x="1777434" y="4821609"/>
              <a:chExt cx="7856797" cy="869192"/>
            </a:xfrm>
          </p:grpSpPr>
          <p:sp>
            <p:nvSpPr>
              <p:cNvPr id="33" name="正方形/長方形 32"/>
              <p:cNvSpPr/>
              <p:nvPr/>
            </p:nvSpPr>
            <p:spPr bwMode="auto">
              <a:xfrm>
                <a:off x="3516826" y="5217860"/>
                <a:ext cx="6116164" cy="225860"/>
              </a:xfrm>
              <a:prstGeom prst="rect">
                <a:avLst/>
              </a:prstGeom>
              <a:solidFill>
                <a:schemeClr val="accent5">
                  <a:lumMod val="90000"/>
                </a:schemeClr>
              </a:solidFill>
              <a:ln>
                <a:noFill/>
              </a:ln>
              <a:effectLst/>
            </p:spPr>
            <p:txBody>
              <a:bodyPr vert="horz" wrap="square" lIns="0" tIns="0" rIns="0" bIns="0" numCol="1" rtlCol="0" anchor="t" anchorCtr="0" compatLnSpc="1">
                <a:prstTxWarp prst="textNoShape">
                  <a:avLst/>
                </a:prstTxWarp>
                <a:noAutofit/>
              </a:bodyPr>
              <a:lstStyle/>
              <a:p>
                <a:pPr marL="0" marR="0" indent="0" algn="l" defTabSz="914400" rtl="0" eaLnBrk="1" fontAlgn="base" latinLnBrk="0" hangingPunct="1">
                  <a:lnSpc>
                    <a:spcPct val="140000"/>
                  </a:lnSpc>
                  <a:spcBef>
                    <a:spcPct val="10000"/>
                  </a:spcBef>
                  <a:spcAft>
                    <a:spcPct val="0"/>
                  </a:spcAft>
                  <a:buClrTx/>
                  <a:buSzTx/>
                  <a:buFontTx/>
                  <a:buNone/>
                  <a:tabLst/>
                </a:pPr>
                <a:endParaRPr kumimoji="1" lang="ja-JP" altLang="en-US" sz="2200" b="0" i="0" u="none" strike="noStrike" cap="none" normalizeH="0" baseline="0">
                  <a:ln>
                    <a:noFill/>
                  </a:ln>
                  <a:solidFill>
                    <a:srgbClr val="4D4D4D"/>
                  </a:solidFill>
                  <a:effectLst/>
                  <a:latin typeface="Arial" charset="0"/>
                  <a:ea typeface="メイリオ" pitchFamily="50" charset="-128"/>
                  <a:cs typeface="メイリオ" pitchFamily="50" charset="-128"/>
                </a:endParaRPr>
              </a:p>
            </p:txBody>
          </p:sp>
          <p:sp>
            <p:nvSpPr>
              <p:cNvPr id="42" name="正方形/長方形 41"/>
              <p:cNvSpPr/>
              <p:nvPr/>
            </p:nvSpPr>
            <p:spPr bwMode="auto">
              <a:xfrm>
                <a:off x="3192910" y="5424912"/>
                <a:ext cx="6440310" cy="187100"/>
              </a:xfrm>
              <a:prstGeom prst="rect">
                <a:avLst/>
              </a:prstGeom>
              <a:solidFill>
                <a:schemeClr val="accent5">
                  <a:lumMod val="75000"/>
                </a:schemeClr>
              </a:solidFill>
              <a:ln>
                <a:noFill/>
              </a:ln>
              <a:effectLst/>
            </p:spPr>
            <p:txBody>
              <a:bodyPr vert="horz" wrap="square" lIns="0" tIns="0" rIns="0" bIns="0" numCol="1" rtlCol="0" anchor="t" anchorCtr="0" compatLnSpc="1">
                <a:prstTxWarp prst="textNoShape">
                  <a:avLst/>
                </a:prstTxWarp>
                <a:noAutofit/>
              </a:bodyPr>
              <a:lstStyle/>
              <a:p>
                <a:pPr marL="0" marR="0" indent="0" algn="l" defTabSz="914400" rtl="0" eaLnBrk="1" fontAlgn="base" latinLnBrk="0" hangingPunct="1">
                  <a:lnSpc>
                    <a:spcPct val="140000"/>
                  </a:lnSpc>
                  <a:spcBef>
                    <a:spcPct val="10000"/>
                  </a:spcBef>
                  <a:spcAft>
                    <a:spcPct val="0"/>
                  </a:spcAft>
                  <a:buClrTx/>
                  <a:buSzTx/>
                  <a:buFontTx/>
                  <a:buNone/>
                  <a:tabLst/>
                </a:pPr>
                <a:endParaRPr kumimoji="1" lang="ja-JP" altLang="en-US" sz="2200" b="0" i="0" u="none" strike="noStrike" cap="none" normalizeH="0" baseline="0">
                  <a:ln>
                    <a:noFill/>
                  </a:ln>
                  <a:solidFill>
                    <a:srgbClr val="4D4D4D"/>
                  </a:solidFill>
                  <a:effectLst/>
                  <a:latin typeface="Arial" charset="0"/>
                  <a:ea typeface="メイリオ" pitchFamily="50" charset="-128"/>
                  <a:cs typeface="メイリオ" pitchFamily="50" charset="-128"/>
                </a:endParaRPr>
              </a:p>
            </p:txBody>
          </p:sp>
          <p:sp>
            <p:nvSpPr>
              <p:cNvPr id="40" name="正方形/長方形 39"/>
              <p:cNvSpPr/>
              <p:nvPr/>
            </p:nvSpPr>
            <p:spPr bwMode="auto">
              <a:xfrm>
                <a:off x="1777434" y="5595705"/>
                <a:ext cx="7856797" cy="95096"/>
              </a:xfrm>
              <a:prstGeom prst="rect">
                <a:avLst/>
              </a:prstGeom>
              <a:solidFill>
                <a:schemeClr val="accent5">
                  <a:lumMod val="50000"/>
                </a:schemeClr>
              </a:solidFill>
              <a:ln>
                <a:noFill/>
              </a:ln>
              <a:effectLst/>
            </p:spPr>
            <p:txBody>
              <a:bodyPr vert="horz" wrap="square" lIns="0" tIns="0" rIns="0" bIns="0" numCol="1" rtlCol="0" anchor="t" anchorCtr="0" compatLnSpc="1">
                <a:prstTxWarp prst="textNoShape">
                  <a:avLst/>
                </a:prstTxWarp>
                <a:noAutofit/>
              </a:bodyPr>
              <a:lstStyle/>
              <a:p>
                <a:pPr marL="0" marR="0" indent="0" algn="l" defTabSz="914400" rtl="0" eaLnBrk="1" fontAlgn="base" latinLnBrk="0" hangingPunct="1">
                  <a:lnSpc>
                    <a:spcPct val="140000"/>
                  </a:lnSpc>
                  <a:spcBef>
                    <a:spcPct val="10000"/>
                  </a:spcBef>
                  <a:spcAft>
                    <a:spcPct val="0"/>
                  </a:spcAft>
                  <a:buClrTx/>
                  <a:buSzTx/>
                  <a:buFontTx/>
                  <a:buNone/>
                  <a:tabLst/>
                </a:pPr>
                <a:endParaRPr kumimoji="1" lang="ja-JP" altLang="en-US" sz="2200" b="0" i="0" u="none" strike="noStrike" cap="none" normalizeH="0" baseline="0">
                  <a:ln>
                    <a:noFill/>
                  </a:ln>
                  <a:solidFill>
                    <a:srgbClr val="4D4D4D"/>
                  </a:solidFill>
                  <a:effectLst/>
                  <a:latin typeface="Arial" charset="0"/>
                  <a:ea typeface="メイリオ" pitchFamily="50" charset="-128"/>
                  <a:cs typeface="メイリオ" pitchFamily="50" charset="-128"/>
                </a:endParaRPr>
              </a:p>
            </p:txBody>
          </p:sp>
          <p:sp>
            <p:nvSpPr>
              <p:cNvPr id="53" name="正方形/長方形 52"/>
              <p:cNvSpPr/>
              <p:nvPr/>
            </p:nvSpPr>
            <p:spPr bwMode="auto">
              <a:xfrm>
                <a:off x="3864875" y="4823620"/>
                <a:ext cx="5767865" cy="399130"/>
              </a:xfrm>
              <a:prstGeom prst="rect">
                <a:avLst/>
              </a:prstGeom>
              <a:solidFill>
                <a:schemeClr val="accent5"/>
              </a:solidFill>
              <a:ln>
                <a:noFill/>
              </a:ln>
              <a:effectLst/>
            </p:spPr>
            <p:txBody>
              <a:bodyPr vert="horz" wrap="square" lIns="0" tIns="0" rIns="0" bIns="0" numCol="1" rtlCol="0" anchor="t" anchorCtr="0" compatLnSpc="1">
                <a:prstTxWarp prst="textNoShape">
                  <a:avLst/>
                </a:prstTxWarp>
                <a:noAutofit/>
              </a:bodyPr>
              <a:lstStyle/>
              <a:p>
                <a:pPr marL="0" marR="0" indent="0" algn="l" defTabSz="914400" rtl="0" eaLnBrk="1" fontAlgn="base" latinLnBrk="0" hangingPunct="1">
                  <a:lnSpc>
                    <a:spcPct val="140000"/>
                  </a:lnSpc>
                  <a:spcBef>
                    <a:spcPct val="10000"/>
                  </a:spcBef>
                  <a:spcAft>
                    <a:spcPct val="0"/>
                  </a:spcAft>
                  <a:buClrTx/>
                  <a:buSzTx/>
                  <a:buFontTx/>
                  <a:buNone/>
                  <a:tabLst/>
                </a:pPr>
                <a:endParaRPr kumimoji="1" lang="ja-JP" altLang="en-US" sz="2200" b="0" i="0" u="none" strike="noStrike" cap="none" normalizeH="0" baseline="0">
                  <a:ln>
                    <a:noFill/>
                  </a:ln>
                  <a:solidFill>
                    <a:srgbClr val="4D4D4D"/>
                  </a:solidFill>
                  <a:effectLst/>
                  <a:latin typeface="Arial" charset="0"/>
                  <a:ea typeface="メイリオ" pitchFamily="50" charset="-128"/>
                  <a:cs typeface="メイリオ" pitchFamily="50" charset="-128"/>
                </a:endParaRPr>
              </a:p>
            </p:txBody>
          </p:sp>
          <p:sp>
            <p:nvSpPr>
              <p:cNvPr id="54" name="直角三角形 53"/>
              <p:cNvSpPr/>
              <p:nvPr/>
            </p:nvSpPr>
            <p:spPr bwMode="auto">
              <a:xfrm rot="239380" flipV="1">
                <a:off x="3179472" y="5407922"/>
                <a:ext cx="328650" cy="210875"/>
              </a:xfrm>
              <a:prstGeom prst="rtTriangle">
                <a:avLst/>
              </a:prstGeom>
              <a:solidFill>
                <a:srgbClr val="E8D0D0"/>
              </a:solidFill>
              <a:ln>
                <a:noFill/>
              </a:ln>
              <a:effectLst/>
            </p:spPr>
            <p:txBody>
              <a:bodyPr vert="horz" wrap="square" lIns="0" tIns="0" rIns="0" bIns="0" numCol="1" rtlCol="0" anchor="t" anchorCtr="0" compatLnSpc="1">
                <a:prstTxWarp prst="textNoShape">
                  <a:avLst/>
                </a:prstTxWarp>
                <a:noAutofit/>
              </a:bodyPr>
              <a:lstStyle/>
              <a:p>
                <a:pPr marL="0" marR="0" indent="0" algn="l" defTabSz="914400" rtl="0" eaLnBrk="1" fontAlgn="base" latinLnBrk="0" hangingPunct="1">
                  <a:lnSpc>
                    <a:spcPct val="140000"/>
                  </a:lnSpc>
                  <a:spcBef>
                    <a:spcPct val="10000"/>
                  </a:spcBef>
                  <a:spcAft>
                    <a:spcPct val="0"/>
                  </a:spcAft>
                  <a:buClrTx/>
                  <a:buSzTx/>
                  <a:buFontTx/>
                  <a:buNone/>
                  <a:tabLst/>
                </a:pPr>
                <a:endParaRPr kumimoji="1" lang="ja-JP" altLang="en-US" sz="2200" b="0" i="0" u="none" strike="noStrike" cap="none" normalizeH="0" baseline="0">
                  <a:ln>
                    <a:noFill/>
                  </a:ln>
                  <a:solidFill>
                    <a:srgbClr val="4D4D4D"/>
                  </a:solidFill>
                  <a:effectLst/>
                  <a:latin typeface="Arial" charset="0"/>
                  <a:ea typeface="メイリオ" pitchFamily="50" charset="-128"/>
                  <a:cs typeface="メイリオ" pitchFamily="50" charset="-128"/>
                </a:endParaRPr>
              </a:p>
            </p:txBody>
          </p:sp>
          <p:sp>
            <p:nvSpPr>
              <p:cNvPr id="58" name="直角三角形 57"/>
              <p:cNvSpPr/>
              <p:nvPr/>
            </p:nvSpPr>
            <p:spPr bwMode="auto">
              <a:xfrm flipV="1">
                <a:off x="3864876" y="4821609"/>
                <a:ext cx="3845422" cy="401139"/>
              </a:xfrm>
              <a:prstGeom prst="rtTriangle">
                <a:avLst/>
              </a:prstGeom>
              <a:solidFill>
                <a:srgbClr val="E8D0D0"/>
              </a:solidFill>
              <a:ln>
                <a:noFill/>
              </a:ln>
              <a:effectLst/>
            </p:spPr>
            <p:txBody>
              <a:bodyPr vert="horz" wrap="square" lIns="0" tIns="0" rIns="0" bIns="0" numCol="1" rtlCol="0" anchor="t" anchorCtr="0" compatLnSpc="1">
                <a:prstTxWarp prst="textNoShape">
                  <a:avLst/>
                </a:prstTxWarp>
                <a:noAutofit/>
              </a:bodyPr>
              <a:lstStyle/>
              <a:p>
                <a:pPr marL="0" marR="0" indent="0" algn="l" defTabSz="914400" rtl="0" eaLnBrk="1" fontAlgn="base" latinLnBrk="0" hangingPunct="1">
                  <a:lnSpc>
                    <a:spcPct val="140000"/>
                  </a:lnSpc>
                  <a:spcBef>
                    <a:spcPct val="10000"/>
                  </a:spcBef>
                  <a:spcAft>
                    <a:spcPct val="0"/>
                  </a:spcAft>
                  <a:buClrTx/>
                  <a:buSzTx/>
                  <a:buFontTx/>
                  <a:buNone/>
                  <a:tabLst/>
                </a:pPr>
                <a:endParaRPr kumimoji="1" lang="ja-JP" altLang="en-US" sz="2200" b="0" i="0" u="none" strike="noStrike" cap="none" normalizeH="0" baseline="0">
                  <a:ln>
                    <a:noFill/>
                  </a:ln>
                  <a:solidFill>
                    <a:srgbClr val="4D4D4D"/>
                  </a:solidFill>
                  <a:effectLst/>
                  <a:latin typeface="Arial" charset="0"/>
                  <a:ea typeface="メイリオ" pitchFamily="50" charset="-128"/>
                  <a:cs typeface="メイリオ" pitchFamily="50" charset="-128"/>
                </a:endParaRPr>
              </a:p>
            </p:txBody>
          </p:sp>
          <p:sp>
            <p:nvSpPr>
              <p:cNvPr id="43" name="直角三角形 42"/>
              <p:cNvSpPr/>
              <p:nvPr/>
            </p:nvSpPr>
            <p:spPr bwMode="auto">
              <a:xfrm flipV="1">
                <a:off x="3516825" y="5216258"/>
                <a:ext cx="348299" cy="222514"/>
              </a:xfrm>
              <a:prstGeom prst="rtTriangle">
                <a:avLst/>
              </a:prstGeom>
              <a:solidFill>
                <a:srgbClr val="E8D0D0"/>
              </a:solidFill>
              <a:ln>
                <a:noFill/>
              </a:ln>
              <a:effectLst/>
            </p:spPr>
            <p:txBody>
              <a:bodyPr vert="horz" wrap="square" lIns="0" tIns="0" rIns="0" bIns="0" numCol="1" rtlCol="0" anchor="t" anchorCtr="0" compatLnSpc="1">
                <a:prstTxWarp prst="textNoShape">
                  <a:avLst/>
                </a:prstTxWarp>
                <a:noAutofit/>
              </a:bodyPr>
              <a:lstStyle/>
              <a:p>
                <a:pPr marL="0" marR="0" indent="0" algn="l" defTabSz="914400" rtl="0" eaLnBrk="1" fontAlgn="base" latinLnBrk="0" hangingPunct="1">
                  <a:lnSpc>
                    <a:spcPct val="140000"/>
                  </a:lnSpc>
                  <a:spcBef>
                    <a:spcPct val="10000"/>
                  </a:spcBef>
                  <a:spcAft>
                    <a:spcPct val="0"/>
                  </a:spcAft>
                  <a:buClrTx/>
                  <a:buSzTx/>
                  <a:buFontTx/>
                  <a:buNone/>
                  <a:tabLst/>
                </a:pPr>
                <a:endParaRPr kumimoji="1" lang="ja-JP" altLang="en-US" sz="2200" b="0" i="0" u="none" strike="noStrike" cap="none" normalizeH="0" baseline="0">
                  <a:ln>
                    <a:noFill/>
                  </a:ln>
                  <a:solidFill>
                    <a:srgbClr val="4D4D4D"/>
                  </a:solidFill>
                  <a:effectLst/>
                  <a:latin typeface="Arial" charset="0"/>
                  <a:ea typeface="メイリオ" pitchFamily="50" charset="-128"/>
                  <a:cs typeface="メイリオ" pitchFamily="50" charset="-128"/>
                </a:endParaRPr>
              </a:p>
            </p:txBody>
          </p:sp>
        </p:grpSp>
        <p:cxnSp>
          <p:nvCxnSpPr>
            <p:cNvPr id="44" name="直線コネクタ 43"/>
            <p:cNvCxnSpPr/>
            <p:nvPr/>
          </p:nvCxnSpPr>
          <p:spPr bwMode="auto">
            <a:xfrm flipV="1">
              <a:off x="3516826" y="5106670"/>
              <a:ext cx="360875" cy="209276"/>
            </a:xfrm>
            <a:prstGeom prst="line">
              <a:avLst/>
            </a:prstGeom>
            <a:noFill/>
            <a:ln w="19050" cap="flat" cmpd="sng" algn="ctr">
              <a:solidFill>
                <a:srgbClr val="B73101"/>
              </a:solidFill>
              <a:prstDash val="solid"/>
              <a:round/>
              <a:headEnd type="oval" w="med" len="med"/>
              <a:tailEnd type="oval"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55" name="直線コネクタ 54"/>
            <p:cNvCxnSpPr/>
            <p:nvPr/>
          </p:nvCxnSpPr>
          <p:spPr bwMode="auto">
            <a:xfrm>
              <a:off x="1775733" y="5485612"/>
              <a:ext cx="1407480" cy="0"/>
            </a:xfrm>
            <a:prstGeom prst="line">
              <a:avLst/>
            </a:prstGeom>
            <a:noFill/>
            <a:ln w="19050" cap="flat" cmpd="sng" algn="ctr">
              <a:solidFill>
                <a:srgbClr val="B73101"/>
              </a:solidFill>
              <a:prstDash val="solid"/>
              <a:round/>
              <a:headEnd type="oval" w="med" len="med"/>
              <a:tailEnd type="oval"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56" name="直線コネクタ 55"/>
            <p:cNvCxnSpPr/>
            <p:nvPr/>
          </p:nvCxnSpPr>
          <p:spPr bwMode="auto">
            <a:xfrm flipV="1">
              <a:off x="3182209" y="5314698"/>
              <a:ext cx="330117" cy="170915"/>
            </a:xfrm>
            <a:prstGeom prst="line">
              <a:avLst/>
            </a:prstGeom>
            <a:noFill/>
            <a:ln w="19050" cap="flat" cmpd="sng" algn="ctr">
              <a:solidFill>
                <a:srgbClr val="B73101"/>
              </a:solidFill>
              <a:prstDash val="solid"/>
              <a:round/>
              <a:headEnd type="oval" w="med" len="med"/>
              <a:tailEnd type="oval"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57" name="直角三角形 56"/>
            <p:cNvSpPr/>
            <p:nvPr/>
          </p:nvSpPr>
          <p:spPr bwMode="auto">
            <a:xfrm flipV="1">
              <a:off x="3167007" y="4859802"/>
              <a:ext cx="384998" cy="179279"/>
            </a:xfrm>
            <a:prstGeom prst="rtTriangle">
              <a:avLst/>
            </a:prstGeom>
            <a:solidFill>
              <a:srgbClr val="E8D0D0"/>
            </a:solidFill>
            <a:ln>
              <a:noFill/>
            </a:ln>
            <a:effectLst/>
          </p:spPr>
          <p:txBody>
            <a:bodyPr vert="horz" wrap="square" lIns="0" tIns="0" rIns="0" bIns="0" numCol="1" rtlCol="0" anchor="t" anchorCtr="0" compatLnSpc="1">
              <a:prstTxWarp prst="textNoShape">
                <a:avLst/>
              </a:prstTxWarp>
              <a:noAutofit/>
            </a:bodyPr>
            <a:lstStyle/>
            <a:p>
              <a:pPr marL="0" marR="0" indent="0" algn="l" defTabSz="914400" rtl="0" eaLnBrk="1" fontAlgn="base" latinLnBrk="0" hangingPunct="1">
                <a:lnSpc>
                  <a:spcPct val="140000"/>
                </a:lnSpc>
                <a:spcBef>
                  <a:spcPct val="10000"/>
                </a:spcBef>
                <a:spcAft>
                  <a:spcPct val="0"/>
                </a:spcAft>
                <a:buClrTx/>
                <a:buSzTx/>
                <a:buFontTx/>
                <a:buNone/>
                <a:tabLst/>
              </a:pPr>
              <a:endParaRPr kumimoji="1" lang="ja-JP" altLang="en-US" sz="2200" b="0" i="0" u="none" strike="noStrike" cap="none" normalizeH="0" baseline="0">
                <a:ln>
                  <a:noFill/>
                </a:ln>
                <a:solidFill>
                  <a:srgbClr val="4D4D4D"/>
                </a:solidFill>
                <a:effectLst/>
                <a:latin typeface="Arial" charset="0"/>
                <a:ea typeface="メイリオ" pitchFamily="50" charset="-128"/>
                <a:cs typeface="メイリオ" pitchFamily="50" charset="-128"/>
              </a:endParaRPr>
            </a:p>
          </p:txBody>
        </p:sp>
        <p:cxnSp>
          <p:nvCxnSpPr>
            <p:cNvPr id="59" name="直線コネクタ 58"/>
            <p:cNvCxnSpPr/>
            <p:nvPr/>
          </p:nvCxnSpPr>
          <p:spPr bwMode="auto">
            <a:xfrm flipV="1">
              <a:off x="3877701" y="4713420"/>
              <a:ext cx="3842713" cy="393251"/>
            </a:xfrm>
            <a:prstGeom prst="line">
              <a:avLst/>
            </a:prstGeom>
            <a:noFill/>
            <a:ln w="19050" cap="flat" cmpd="sng" algn="ctr">
              <a:solidFill>
                <a:srgbClr val="B73101"/>
              </a:solidFill>
              <a:prstDash val="solid"/>
              <a:round/>
              <a:headEnd type="oval" w="med" len="med"/>
              <a:tailEnd type="oval"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61" name="直線コネクタ 60"/>
            <p:cNvCxnSpPr/>
            <p:nvPr/>
          </p:nvCxnSpPr>
          <p:spPr bwMode="auto">
            <a:xfrm>
              <a:off x="7720414" y="4715902"/>
              <a:ext cx="1909575" cy="40"/>
            </a:xfrm>
            <a:prstGeom prst="line">
              <a:avLst/>
            </a:prstGeom>
            <a:noFill/>
            <a:ln w="19050" cap="flat" cmpd="sng" algn="ctr">
              <a:solidFill>
                <a:srgbClr val="B73101"/>
              </a:solidFill>
              <a:prstDash val="solid"/>
              <a:round/>
              <a:headEnd type="oval" w="med" len="med"/>
              <a:tailEnd type="oval"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sp>
        <p:nvSpPr>
          <p:cNvPr id="60" name="四角形吹き出し 59"/>
          <p:cNvSpPr/>
          <p:nvPr/>
        </p:nvSpPr>
        <p:spPr bwMode="auto">
          <a:xfrm>
            <a:off x="1942434" y="4386680"/>
            <a:ext cx="3714020" cy="335932"/>
          </a:xfrm>
          <a:prstGeom prst="wedgeRectCallout">
            <a:avLst>
              <a:gd name="adj1" fmla="val 1834"/>
              <a:gd name="adj2" fmla="val 144450"/>
            </a:avLst>
          </a:prstGeom>
          <a:solidFill>
            <a:schemeClr val="accent3"/>
          </a:solidFill>
          <a:ln/>
        </p:spPr>
        <p:style>
          <a:lnRef idx="1">
            <a:schemeClr val="accent2"/>
          </a:lnRef>
          <a:fillRef idx="2">
            <a:schemeClr val="accent2"/>
          </a:fillRef>
          <a:effectRef idx="1">
            <a:schemeClr val="accent2"/>
          </a:effectRef>
          <a:fontRef idx="minor">
            <a:schemeClr val="dk1"/>
          </a:fontRef>
        </p:style>
        <p:txBody>
          <a:bodyPr vert="horz" wrap="square" lIns="0" tIns="0" rIns="0" bIns="0" numCol="1" rtlCol="0" anchor="ctr" anchorCtr="0" compatLnSpc="1">
            <a:prstTxWarp prst="textNoShape">
              <a:avLst/>
            </a:prstTxWarp>
            <a:noAutofit/>
          </a:bodyPr>
          <a:lstStyle/>
          <a:p>
            <a:pPr marL="0" marR="0" indent="0" algn="ctr" defTabSz="914400" rtl="0" eaLnBrk="1" fontAlgn="base" latinLnBrk="0" hangingPunct="1">
              <a:lnSpc>
                <a:spcPct val="140000"/>
              </a:lnSpc>
              <a:spcBef>
                <a:spcPct val="10000"/>
              </a:spcBef>
              <a:spcAft>
                <a:spcPct val="0"/>
              </a:spcAft>
              <a:buClrTx/>
              <a:buSzTx/>
              <a:buFontTx/>
              <a:buNone/>
              <a:tabLst/>
            </a:pPr>
            <a:r>
              <a:rPr lang="ja-JP" altLang="en-US" sz="1100" dirty="0">
                <a:solidFill>
                  <a:srgbClr val="4D4D4D"/>
                </a:solidFill>
                <a:latin typeface="Arial" charset="0"/>
                <a:ea typeface="メイリオ" pitchFamily="50" charset="-128"/>
                <a:cs typeface="メイリオ" pitchFamily="50" charset="-128"/>
              </a:rPr>
              <a:t>利用可能数を段階的に増加（</a:t>
            </a:r>
            <a:r>
              <a:rPr lang="en-US" altLang="ja-JP" sz="1100" dirty="0">
                <a:solidFill>
                  <a:srgbClr val="4D4D4D"/>
                </a:solidFill>
                <a:latin typeface="Arial" charset="0"/>
                <a:ea typeface="メイリオ" pitchFamily="50" charset="-128"/>
                <a:cs typeface="メイリオ" pitchFamily="50" charset="-128"/>
              </a:rPr>
              <a:t>7</a:t>
            </a:r>
            <a:r>
              <a:rPr lang="ja-JP" altLang="en-US" sz="1100" dirty="0">
                <a:solidFill>
                  <a:srgbClr val="4D4D4D"/>
                </a:solidFill>
                <a:latin typeface="Arial" charset="0"/>
                <a:ea typeface="メイリオ" pitchFamily="50" charset="-128"/>
                <a:cs typeface="メイリオ" pitchFamily="50" charset="-128"/>
              </a:rPr>
              <a:t>月までに</a:t>
            </a:r>
            <a:r>
              <a:rPr lang="en-US" altLang="ja-JP" sz="1100" dirty="0">
                <a:solidFill>
                  <a:srgbClr val="4D4D4D"/>
                </a:solidFill>
                <a:latin typeface="Arial" charset="0"/>
                <a:ea typeface="メイリオ" pitchFamily="50" charset="-128"/>
                <a:cs typeface="メイリオ" pitchFamily="50" charset="-128"/>
              </a:rPr>
              <a:t>2,500</a:t>
            </a:r>
            <a:r>
              <a:rPr lang="ja-JP" altLang="en-US" sz="1100" dirty="0">
                <a:solidFill>
                  <a:srgbClr val="4D4D4D"/>
                </a:solidFill>
                <a:latin typeface="Arial" charset="0"/>
                <a:ea typeface="メイリオ" pitchFamily="50" charset="-128"/>
                <a:cs typeface="メイリオ" pitchFamily="50" charset="-128"/>
              </a:rPr>
              <a:t>人規模へ）</a:t>
            </a:r>
            <a:endParaRPr lang="en-US" altLang="ja-JP" sz="1100" dirty="0">
              <a:solidFill>
                <a:srgbClr val="4D4D4D"/>
              </a:solidFill>
              <a:latin typeface="Arial" charset="0"/>
              <a:ea typeface="メイリオ" pitchFamily="50" charset="-128"/>
              <a:cs typeface="メイリオ" pitchFamily="50" charset="-128"/>
            </a:endParaRPr>
          </a:p>
        </p:txBody>
      </p:sp>
      <p:pic>
        <p:nvPicPr>
          <p:cNvPr id="2" name="図 1"/>
          <p:cNvPicPr>
            <a:picLocks noChangeAspect="1"/>
          </p:cNvPicPr>
          <p:nvPr/>
        </p:nvPicPr>
        <p:blipFill>
          <a:blip r:embed="rId3"/>
          <a:stretch>
            <a:fillRect/>
          </a:stretch>
        </p:blipFill>
        <p:spPr>
          <a:xfrm>
            <a:off x="3128786" y="2221210"/>
            <a:ext cx="969348" cy="896190"/>
          </a:xfrm>
          <a:prstGeom prst="rect">
            <a:avLst/>
          </a:prstGeom>
        </p:spPr>
      </p:pic>
      <p:pic>
        <p:nvPicPr>
          <p:cNvPr id="6" name="図 5"/>
          <p:cNvPicPr>
            <a:picLocks noChangeAspect="1"/>
          </p:cNvPicPr>
          <p:nvPr/>
        </p:nvPicPr>
        <p:blipFill>
          <a:blip r:embed="rId4"/>
          <a:stretch>
            <a:fillRect/>
          </a:stretch>
        </p:blipFill>
        <p:spPr>
          <a:xfrm>
            <a:off x="5294591" y="2077531"/>
            <a:ext cx="1164437" cy="1066892"/>
          </a:xfrm>
          <a:prstGeom prst="rect">
            <a:avLst/>
          </a:prstGeom>
        </p:spPr>
      </p:pic>
    </p:spTree>
    <p:extLst>
      <p:ext uri="{BB962C8B-B14F-4D97-AF65-F5344CB8AC3E}">
        <p14:creationId xmlns:p14="http://schemas.microsoft.com/office/powerpoint/2010/main" val="31804885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スライド番号プレースホルダー 4"/>
          <p:cNvSpPr>
            <a:spLocks noGrp="1"/>
          </p:cNvSpPr>
          <p:nvPr>
            <p:ph type="sldNum" sz="quarter" idx="10"/>
          </p:nvPr>
        </p:nvSpPr>
        <p:spPr/>
        <p:txBody>
          <a:bodyPr/>
          <a:lstStyle/>
          <a:p>
            <a:fld id="{17D6AA89-1CAE-4232-B76E-BD1FB226AC19}" type="slidenum">
              <a:rPr lang="en-US" altLang="ja-JP" smtClean="0"/>
              <a:pPr/>
              <a:t>15</a:t>
            </a:fld>
            <a:endParaRPr lang="en-US" altLang="ja-JP"/>
          </a:p>
        </p:txBody>
      </p:sp>
      <p:sp>
        <p:nvSpPr>
          <p:cNvPr id="274" name="Shape 128"/>
          <p:cNvSpPr/>
          <p:nvPr/>
        </p:nvSpPr>
        <p:spPr>
          <a:xfrm>
            <a:off x="269788" y="834506"/>
            <a:ext cx="9327728" cy="331758"/>
          </a:xfrm>
          <a:prstGeom prst="rect">
            <a:avLst/>
          </a:prstGeom>
          <a:ln w="12700">
            <a:miter lim="400000"/>
          </a:ln>
          <a:extLst>
            <a:ext uri="{C572A759-6A51-4108-AA02-DFA0A04FC94B}">
              <ma14:wrappingTextBoxFlag xmlns="" xmlns:ma14="http://schemas.microsoft.com/office/mac/drawingml/2011/main" val="1"/>
            </a:ext>
          </a:extLst>
        </p:spPr>
        <p:txBody>
          <a:bodyPr wrap="square" lIns="35719" tIns="35719" rIns="35719" bIns="35719" anchor="ctr">
            <a:spAutoFit/>
          </a:bodyPr>
          <a:lstStyle/>
          <a:p>
            <a:pPr defTabSz="410751" fontAlgn="auto" hangingPunct="0">
              <a:lnSpc>
                <a:spcPct val="100000"/>
              </a:lnSpc>
              <a:spcBef>
                <a:spcPts val="0"/>
              </a:spcBef>
              <a:spcAft>
                <a:spcPts val="0"/>
              </a:spcAft>
              <a:defRPr sz="2600"/>
            </a:pPr>
            <a:r>
              <a:rPr kumimoji="0" lang="ja-JP" altLang="en-US" sz="1687" kern="0" dirty="0">
                <a:solidFill>
                  <a:srgbClr val="C00000"/>
                </a:solidFill>
                <a:latin typeface="メイリオ" panose="020B0604030504040204" pitchFamily="50" charset="-128"/>
              </a:rPr>
              <a:t>庁外からのメール・スケジュール等の確認</a:t>
            </a:r>
            <a:endParaRPr kumimoji="0" lang="en-US" altLang="ja-JP" sz="1687" kern="0" dirty="0">
              <a:solidFill>
                <a:srgbClr val="C00000"/>
              </a:solidFill>
              <a:latin typeface="メイリオ" panose="020B0604030504040204" pitchFamily="50" charset="-128"/>
              <a:sym typeface="Helvetica Light"/>
            </a:endParaRPr>
          </a:p>
        </p:txBody>
      </p:sp>
      <p:sp>
        <p:nvSpPr>
          <p:cNvPr id="58" name="正方形/長方形 57"/>
          <p:cNvSpPr/>
          <p:nvPr/>
        </p:nvSpPr>
        <p:spPr>
          <a:xfrm>
            <a:off x="168005" y="1196752"/>
            <a:ext cx="9653058" cy="627864"/>
          </a:xfrm>
          <a:prstGeom prst="rect">
            <a:avLst/>
          </a:prstGeom>
        </p:spPr>
        <p:txBody>
          <a:bodyPr wrap="square" spcCol="144000">
            <a:spAutoFit/>
          </a:bodyPr>
          <a:lstStyle/>
          <a:p>
            <a:r>
              <a:rPr lang="ja-JP" altLang="en-US" sz="1200" dirty="0">
                <a:solidFill>
                  <a:prstClr val="black"/>
                </a:solidFill>
                <a:latin typeface="メイリオ"/>
                <a:ea typeface="メイリオ"/>
              </a:rPr>
              <a:t>・職員が自宅や出張先から個人所有のスマートフォンやタブレット等を利用して、メールやスケジュールの確認をいつでも行うことが可能</a:t>
            </a:r>
            <a:endParaRPr lang="en-US" altLang="ja-JP" sz="1200" dirty="0">
              <a:solidFill>
                <a:prstClr val="black"/>
              </a:solidFill>
              <a:latin typeface="メイリオ"/>
              <a:ea typeface="メイリオ"/>
            </a:endParaRPr>
          </a:p>
          <a:p>
            <a:r>
              <a:rPr lang="ja-JP" altLang="en-US" sz="1200" dirty="0">
                <a:solidFill>
                  <a:prstClr val="black"/>
                </a:solidFill>
                <a:latin typeface="メイリオ"/>
                <a:ea typeface="メイリオ"/>
              </a:rPr>
              <a:t>　となり、業務の効率化を推進する。</a:t>
            </a:r>
            <a:endParaRPr lang="en-US" altLang="ja-JP" sz="1200" dirty="0">
              <a:solidFill>
                <a:prstClr val="black"/>
              </a:solidFill>
              <a:latin typeface="メイリオ"/>
              <a:ea typeface="メイリオ"/>
            </a:endParaRPr>
          </a:p>
        </p:txBody>
      </p:sp>
      <p:cxnSp>
        <p:nvCxnSpPr>
          <p:cNvPr id="287" name="直線矢印コネクタ 286"/>
          <p:cNvCxnSpPr/>
          <p:nvPr/>
        </p:nvCxnSpPr>
        <p:spPr bwMode="auto">
          <a:xfrm flipH="1">
            <a:off x="6282491" y="5697252"/>
            <a:ext cx="1920344" cy="0"/>
          </a:xfrm>
          <a:prstGeom prst="straightConnector1">
            <a:avLst/>
          </a:prstGeom>
          <a:noFill/>
          <a:ln>
            <a:noFill/>
            <a:tailEnd type="triangle"/>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8" name="上矢印 12"/>
          <p:cNvSpPr>
            <a:spLocks noChangeArrowheads="1"/>
          </p:cNvSpPr>
          <p:nvPr/>
        </p:nvSpPr>
        <p:spPr bwMode="auto">
          <a:xfrm>
            <a:off x="5664399" y="2875603"/>
            <a:ext cx="683093" cy="605696"/>
          </a:xfrm>
          <a:prstGeom prst="upArrow">
            <a:avLst>
              <a:gd name="adj1" fmla="val 75583"/>
              <a:gd name="adj2" fmla="val 50000"/>
            </a:avLst>
          </a:prstGeom>
          <a:solidFill>
            <a:schemeClr val="bg1">
              <a:lumMod val="95000"/>
            </a:schemeClr>
          </a:solidFill>
          <a:ln w="9525" algn="ctr">
            <a:solidFill>
              <a:schemeClr val="bg2"/>
            </a:solidFill>
            <a:round/>
            <a:headEnd/>
            <a:tailEnd/>
          </a:ln>
        </p:spPr>
        <p:txBody>
          <a:bodyPr wrap="none" lIns="72000" tIns="36000" rIns="72000" bIns="36000" anchor="ctr"/>
          <a:lstStyle>
            <a:lvl1pPr>
              <a:spcBef>
                <a:spcPct val="20000"/>
              </a:spcBef>
              <a:buClr>
                <a:srgbClr val="FFCC66"/>
              </a:buClr>
              <a:buFont typeface="Wingdings" panose="05000000000000000000" pitchFamily="2" charset="2"/>
              <a:buChar char="n"/>
              <a:defRPr kumimoji="1" sz="14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lr>
                <a:srgbClr val="FFCC66"/>
              </a:buClr>
              <a:buFont typeface="Wingdings" panose="05000000000000000000" pitchFamily="2" charset="2"/>
              <a:buChar char="n"/>
              <a:defRPr kumimoji="1" sz="14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lr>
                <a:srgbClr val="FFCC66"/>
              </a:buClr>
              <a:buFont typeface="Wingdings" panose="05000000000000000000" pitchFamily="2" charset="2"/>
              <a:buChar char="n"/>
              <a:defRPr kumimoji="1" sz="1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lr>
                <a:srgbClr val="FFCC66"/>
              </a:buClr>
              <a:buFont typeface="Wingdings" panose="05000000000000000000" pitchFamily="2" charset="2"/>
              <a:buChar char="n"/>
              <a:defRPr kumimoji="1" sz="14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lr>
                <a:srgbClr val="FFCC66"/>
              </a:buClr>
              <a:buFont typeface="Wingdings" panose="05000000000000000000" pitchFamily="2" charset="2"/>
              <a:buChar char="n"/>
              <a:defRPr kumimoji="1" sz="14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lr>
                <a:srgbClr val="FFCC66"/>
              </a:buClr>
              <a:buFont typeface="Wingdings" panose="05000000000000000000" pitchFamily="2" charset="2"/>
              <a:buChar char="n"/>
              <a:defRPr kumimoji="1" sz="14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lr>
                <a:srgbClr val="FFCC66"/>
              </a:buClr>
              <a:buFont typeface="Wingdings" panose="05000000000000000000" pitchFamily="2" charset="2"/>
              <a:buChar char="n"/>
              <a:defRPr kumimoji="1" sz="14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lr>
                <a:srgbClr val="FFCC66"/>
              </a:buClr>
              <a:buFont typeface="Wingdings" panose="05000000000000000000" pitchFamily="2" charset="2"/>
              <a:buChar char="n"/>
              <a:defRPr kumimoji="1" sz="14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lr>
                <a:srgbClr val="FFCC66"/>
              </a:buClr>
              <a:buFont typeface="Wingdings" panose="05000000000000000000" pitchFamily="2" charset="2"/>
              <a:buChar char="n"/>
              <a:defRPr kumimoji="1" sz="1400">
                <a:solidFill>
                  <a:schemeClr val="tx1"/>
                </a:solidFill>
                <a:latin typeface="Arial" panose="020B0604020202020204" pitchFamily="34" charset="0"/>
                <a:ea typeface="ＭＳ Ｐゴシック" panose="020B0600070205080204" pitchFamily="50" charset="-128"/>
              </a:defRPr>
            </a:lvl9pPr>
          </a:lstStyle>
          <a:p>
            <a:pPr algn="ctr">
              <a:buFontTx/>
              <a:buNone/>
              <a:defRPr/>
            </a:pPr>
            <a:endParaRPr kumimoji="0" lang="ja-JP" altLang="en-US" sz="1000">
              <a:solidFill>
                <a:srgbClr val="000000"/>
              </a:solidFill>
              <a:latin typeface="ＭＳ Ｐゴシック"/>
              <a:ea typeface="ＭＳ Ｐゴシック"/>
            </a:endParaRPr>
          </a:p>
        </p:txBody>
      </p:sp>
      <p:sp>
        <p:nvSpPr>
          <p:cNvPr id="24" name="角丸四角形 23"/>
          <p:cNvSpPr/>
          <p:nvPr/>
        </p:nvSpPr>
        <p:spPr bwMode="auto">
          <a:xfrm>
            <a:off x="5266501" y="2807929"/>
            <a:ext cx="996913" cy="165965"/>
          </a:xfrm>
          <a:prstGeom prst="roundRect">
            <a:avLst/>
          </a:prstGeom>
          <a:solidFill>
            <a:schemeClr val="bg2"/>
          </a:solidFill>
          <a:ln w="9525" cap="flat" cmpd="sng" algn="ctr">
            <a:solidFill>
              <a:schemeClr val="bg2">
                <a:lumMod val="50000"/>
              </a:schemeClr>
            </a:solidFill>
            <a:prstDash val="solid"/>
            <a:round/>
            <a:headEnd type="none" w="med" len="med"/>
            <a:tailEnd type="none" w="med" len="med"/>
          </a:ln>
          <a:effectLst/>
        </p:spPr>
        <p:txBody>
          <a:bodyPr wrap="none" anchor="ctr"/>
          <a:lstStyle/>
          <a:p>
            <a:pPr algn="ctr">
              <a:defRPr/>
            </a:pPr>
            <a:r>
              <a:rPr lang="ja-JP" altLang="en-US" sz="1000">
                <a:solidFill>
                  <a:srgbClr val="FFFFFF"/>
                </a:solidFill>
                <a:latin typeface="ＭＳ Ｐゴシック"/>
                <a:ea typeface="ＭＳ Ｐゴシック"/>
              </a:rPr>
              <a:t>自宅／庁外</a:t>
            </a:r>
          </a:p>
        </p:txBody>
      </p:sp>
      <p:sp>
        <p:nvSpPr>
          <p:cNvPr id="98" name="角丸四角形 97"/>
          <p:cNvSpPr/>
          <p:nvPr/>
        </p:nvSpPr>
        <p:spPr bwMode="auto">
          <a:xfrm>
            <a:off x="3274821" y="5305728"/>
            <a:ext cx="6216955" cy="1004530"/>
          </a:xfrm>
          <a:prstGeom prst="roundRect">
            <a:avLst/>
          </a:prstGeom>
          <a:ln/>
        </p:spPr>
        <p:style>
          <a:lnRef idx="3">
            <a:schemeClr val="lt1"/>
          </a:lnRef>
          <a:fillRef idx="1">
            <a:schemeClr val="accent3"/>
          </a:fillRef>
          <a:effectRef idx="1">
            <a:schemeClr val="accent3"/>
          </a:effectRef>
          <a:fontRef idx="minor">
            <a:schemeClr val="lt1"/>
          </a:fontRef>
        </p:style>
        <p:txBody>
          <a:bodyPr vert="horz" wrap="square" lIns="0" tIns="0" rIns="0" bIns="0" numCol="1" rtlCol="0" anchor="t" anchorCtr="0" compatLnSpc="1">
            <a:prstTxWarp prst="textNoShape">
              <a:avLst/>
            </a:prstTxWarp>
            <a:spAutoFit/>
          </a:bodyPr>
          <a:lstStyle/>
          <a:p>
            <a:r>
              <a:rPr lang="en-US" altLang="ja-JP" sz="1000" dirty="0">
                <a:solidFill>
                  <a:schemeClr val="tx1"/>
                </a:solidFill>
                <a:latin typeface="Arial" charset="0"/>
                <a:ea typeface="メイリオ" pitchFamily="50" charset="-128"/>
                <a:cs typeface="メイリオ" pitchFamily="50" charset="-128"/>
              </a:rPr>
              <a:t>【KPI】</a:t>
            </a:r>
          </a:p>
          <a:p>
            <a:r>
              <a:rPr lang="ja-JP" altLang="en-US" sz="1000" dirty="0">
                <a:solidFill>
                  <a:schemeClr val="tx1"/>
                </a:solidFill>
                <a:latin typeface="Arial" charset="0"/>
                <a:ea typeface="メイリオ" pitchFamily="50" charset="-128"/>
                <a:cs typeface="メイリオ" pitchFamily="50" charset="-128"/>
              </a:rPr>
              <a:t>・管理職（課長級以上）の</a:t>
            </a:r>
            <a:r>
              <a:rPr lang="en-US" altLang="ja-JP" sz="1000" dirty="0">
                <a:solidFill>
                  <a:schemeClr val="tx1"/>
                </a:solidFill>
                <a:latin typeface="Arial" charset="0"/>
                <a:ea typeface="メイリオ" pitchFamily="50" charset="-128"/>
                <a:cs typeface="メイリオ" pitchFamily="50" charset="-128"/>
              </a:rPr>
              <a:t>BYOD</a:t>
            </a:r>
            <a:r>
              <a:rPr lang="ja-JP" altLang="en-US" sz="1000" dirty="0">
                <a:solidFill>
                  <a:schemeClr val="tx1"/>
                </a:solidFill>
                <a:latin typeface="Arial" charset="0"/>
                <a:ea typeface="メイリオ" pitchFamily="50" charset="-128"/>
                <a:cs typeface="メイリオ" pitchFamily="50" charset="-128"/>
              </a:rPr>
              <a:t>利用率</a:t>
            </a:r>
            <a:endParaRPr lang="en-US" altLang="ja-JP" sz="1000" dirty="0">
              <a:solidFill>
                <a:schemeClr val="tx1"/>
              </a:solidFill>
              <a:latin typeface="Arial" charset="0"/>
              <a:ea typeface="メイリオ" pitchFamily="50" charset="-128"/>
              <a:cs typeface="メイリオ" pitchFamily="50" charset="-128"/>
            </a:endParaRPr>
          </a:p>
          <a:p>
            <a:r>
              <a:rPr lang="ja-JP" altLang="en-US" sz="1000" dirty="0">
                <a:solidFill>
                  <a:schemeClr val="tx1"/>
                </a:solidFill>
                <a:latin typeface="Arial" charset="0"/>
                <a:ea typeface="メイリオ" pitchFamily="50" charset="-128"/>
                <a:cs typeface="メイリオ" pitchFamily="50" charset="-128"/>
              </a:rPr>
              <a:t>　</a:t>
            </a:r>
            <a:r>
              <a:rPr lang="en-US" altLang="ja-JP" sz="1000" dirty="0">
                <a:solidFill>
                  <a:schemeClr val="tx1"/>
                </a:solidFill>
                <a:latin typeface="Arial" charset="0"/>
                <a:ea typeface="メイリオ" pitchFamily="50" charset="-128"/>
                <a:cs typeface="メイリオ" pitchFamily="50" charset="-128"/>
              </a:rPr>
              <a:t>※BYOD(Bring Your Own Device)</a:t>
            </a:r>
            <a:r>
              <a:rPr lang="ja-JP" altLang="en-US" sz="1000" dirty="0">
                <a:solidFill>
                  <a:schemeClr val="tx1"/>
                </a:solidFill>
                <a:latin typeface="Arial" charset="0"/>
                <a:ea typeface="メイリオ" pitchFamily="50" charset="-128"/>
                <a:cs typeface="メイリオ" pitchFamily="50" charset="-128"/>
              </a:rPr>
              <a:t>･･･個人所有端末（個人で所有しているスマートフォンやタブレット等　</a:t>
            </a:r>
            <a:endParaRPr lang="en-US" altLang="ja-JP" sz="1000" dirty="0">
              <a:solidFill>
                <a:schemeClr val="tx1"/>
              </a:solidFill>
              <a:latin typeface="Arial" charset="0"/>
              <a:ea typeface="メイリオ" pitchFamily="50" charset="-128"/>
              <a:cs typeface="メイリオ" pitchFamily="50" charset="-128"/>
            </a:endParaRPr>
          </a:p>
          <a:p>
            <a:r>
              <a:rPr lang="ja-JP" altLang="en-US" sz="1000" dirty="0">
                <a:solidFill>
                  <a:schemeClr val="tx1"/>
                </a:solidFill>
                <a:latin typeface="Arial" charset="0"/>
                <a:ea typeface="メイリオ" pitchFamily="50" charset="-128"/>
                <a:cs typeface="メイリオ" pitchFamily="50" charset="-128"/>
              </a:rPr>
              <a:t>　　の情報端末）を業務で使用する行為</a:t>
            </a:r>
          </a:p>
        </p:txBody>
      </p:sp>
      <p:graphicFrame>
        <p:nvGraphicFramePr>
          <p:cNvPr id="103" name="表 102"/>
          <p:cNvGraphicFramePr>
            <a:graphicFrameLocks noGrp="1"/>
          </p:cNvGraphicFramePr>
          <p:nvPr>
            <p:extLst>
              <p:ext uri="{D42A27DB-BD31-4B8C-83A1-F6EECF244321}">
                <p14:modId xmlns:p14="http://schemas.microsoft.com/office/powerpoint/2010/main" val="2764114391"/>
              </p:ext>
            </p:extLst>
          </p:nvPr>
        </p:nvGraphicFramePr>
        <p:xfrm>
          <a:off x="200474" y="4509121"/>
          <a:ext cx="9361039" cy="640080"/>
        </p:xfrm>
        <a:graphic>
          <a:graphicData uri="http://schemas.openxmlformats.org/drawingml/2006/table">
            <a:tbl>
              <a:tblPr firstRow="1" bandRow="1"/>
              <a:tblGrid>
                <a:gridCol w="2215287">
                  <a:extLst>
                    <a:ext uri="{9D8B030D-6E8A-4147-A177-3AD203B41FA5}">
                      <a16:colId xmlns:a16="http://schemas.microsoft.com/office/drawing/2014/main" val="20000"/>
                    </a:ext>
                  </a:extLst>
                </a:gridCol>
                <a:gridCol w="1817159">
                  <a:extLst>
                    <a:ext uri="{9D8B030D-6E8A-4147-A177-3AD203B41FA5}">
                      <a16:colId xmlns:a16="http://schemas.microsoft.com/office/drawing/2014/main" val="20001"/>
                    </a:ext>
                  </a:extLst>
                </a:gridCol>
                <a:gridCol w="1872208">
                  <a:extLst>
                    <a:ext uri="{9D8B030D-6E8A-4147-A177-3AD203B41FA5}">
                      <a16:colId xmlns:a16="http://schemas.microsoft.com/office/drawing/2014/main" val="20002"/>
                    </a:ext>
                  </a:extLst>
                </a:gridCol>
                <a:gridCol w="1764196">
                  <a:extLst>
                    <a:ext uri="{9D8B030D-6E8A-4147-A177-3AD203B41FA5}">
                      <a16:colId xmlns:a16="http://schemas.microsoft.com/office/drawing/2014/main" val="20003"/>
                    </a:ext>
                  </a:extLst>
                </a:gridCol>
                <a:gridCol w="1692189">
                  <a:extLst>
                    <a:ext uri="{9D8B030D-6E8A-4147-A177-3AD203B41FA5}">
                      <a16:colId xmlns:a16="http://schemas.microsoft.com/office/drawing/2014/main" val="20004"/>
                    </a:ext>
                  </a:extLst>
                </a:gridCol>
              </a:tblGrid>
              <a:tr h="264516">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200" b="1">
                        <a:solidFill>
                          <a:schemeClr val="bg1"/>
                        </a:solidFill>
                        <a:latin typeface="+mj-lt"/>
                      </a:endParaRPr>
                    </a:p>
                  </a:txBody>
                  <a:tcPr anchor="ctr">
                    <a:lnL w="12700" cmpd="sng">
                      <a:solidFill>
                        <a:sysClr val="window" lastClr="FFFFFF"/>
                      </a:solidFill>
                    </a:lnL>
                    <a:lnR w="12700" cap="flat" cmpd="sng" algn="ctr">
                      <a:solidFill>
                        <a:sysClr val="window" lastClr="FFFFFF"/>
                      </a:solidFill>
                      <a:prstDash val="solid"/>
                      <a:round/>
                      <a:headEnd type="none" w="med" len="med"/>
                      <a:tailEnd type="none" w="med" len="med"/>
                    </a:lnR>
                    <a:lnT w="12700" cmpd="sng">
                      <a:solidFill>
                        <a:sysClr val="window" lastClr="FFFFFF"/>
                      </a:solidFill>
                    </a:lnT>
                    <a:lnB w="381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C0504D"/>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000" b="1" dirty="0">
                          <a:solidFill>
                            <a:schemeClr val="bg1"/>
                          </a:solidFill>
                          <a:latin typeface="+mj-lt"/>
                        </a:rPr>
                        <a:t>2017</a:t>
                      </a:r>
                      <a:r>
                        <a:rPr kumimoji="1" lang="ja-JP" altLang="en-US" sz="1000" b="1" dirty="0">
                          <a:solidFill>
                            <a:schemeClr val="bg1"/>
                          </a:solidFill>
                          <a:latin typeface="+mj-lt"/>
                        </a:rPr>
                        <a:t>年度</a:t>
                      </a:r>
                    </a:p>
                  </a:txBody>
                  <a:tcPr anchor="ct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mpd="sng">
                      <a:solidFill>
                        <a:sysClr val="window" lastClr="FFFFFF"/>
                      </a:solidFill>
                    </a:lnT>
                    <a:lnB w="381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C0504D"/>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000" b="1" kern="1200">
                          <a:solidFill>
                            <a:schemeClr val="bg1"/>
                          </a:solidFill>
                          <a:latin typeface="+mj-ea"/>
                          <a:ea typeface="+mj-ea"/>
                          <a:cs typeface="+mn-cs"/>
                        </a:rPr>
                        <a:t>2018</a:t>
                      </a:r>
                      <a:r>
                        <a:rPr kumimoji="1" lang="ja-JP" altLang="en-US" sz="1000" b="1" kern="1200">
                          <a:solidFill>
                            <a:schemeClr val="bg1"/>
                          </a:solidFill>
                          <a:latin typeface="+mj-ea"/>
                          <a:ea typeface="+mj-ea"/>
                          <a:cs typeface="+mn-cs"/>
                        </a:rPr>
                        <a:t>年度</a:t>
                      </a:r>
                      <a:endParaRPr kumimoji="1" lang="ja-JP" altLang="en-US" sz="1000" b="1">
                        <a:latin typeface="+mj-lt"/>
                      </a:endParaRPr>
                    </a:p>
                  </a:txBody>
                  <a:tcPr anchor="ct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mpd="sng">
                      <a:solidFill>
                        <a:sysClr val="window" lastClr="FFFFFF"/>
                      </a:solidFill>
                    </a:lnT>
                    <a:lnB w="381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C0504D"/>
                    </a:solidFill>
                  </a:tcPr>
                </a:tc>
                <a:tc>
                  <a:txBody>
                    <a:bodyPr/>
                    <a:lstStyle>
                      <a:lvl1pPr marL="0" algn="l" defTabSz="914400" rtl="0" eaLnBrk="1" latinLnBrk="0" hangingPunct="1">
                        <a:defRPr kumimoji="1" sz="1800" b="1" kern="1200">
                          <a:solidFill>
                            <a:schemeClr val="lt1"/>
                          </a:solidFill>
                          <a:latin typeface="Calibri"/>
                        </a:defRPr>
                      </a:lvl1pPr>
                      <a:lvl2pPr marL="457200" algn="l" defTabSz="914400" rtl="0" eaLnBrk="1" latinLnBrk="0" hangingPunct="1">
                        <a:defRPr kumimoji="1" sz="1800" b="1" kern="1200">
                          <a:solidFill>
                            <a:schemeClr val="lt1"/>
                          </a:solidFill>
                          <a:latin typeface="Calibri"/>
                        </a:defRPr>
                      </a:lvl2pPr>
                      <a:lvl3pPr marL="914400" algn="l" defTabSz="914400" rtl="0" eaLnBrk="1" latinLnBrk="0" hangingPunct="1">
                        <a:defRPr kumimoji="1" sz="1800" b="1" kern="1200">
                          <a:solidFill>
                            <a:schemeClr val="lt1"/>
                          </a:solidFill>
                          <a:latin typeface="Calibri"/>
                        </a:defRPr>
                      </a:lvl3pPr>
                      <a:lvl4pPr marL="1371600" algn="l" defTabSz="914400" rtl="0" eaLnBrk="1" latinLnBrk="0" hangingPunct="1">
                        <a:defRPr kumimoji="1" sz="1800" b="1" kern="1200">
                          <a:solidFill>
                            <a:schemeClr val="lt1"/>
                          </a:solidFill>
                          <a:latin typeface="Calibri"/>
                        </a:defRPr>
                      </a:lvl4pPr>
                      <a:lvl5pPr marL="1828800" algn="l" defTabSz="914400" rtl="0" eaLnBrk="1" latinLnBrk="0" hangingPunct="1">
                        <a:defRPr kumimoji="1" sz="1800" b="1" kern="1200">
                          <a:solidFill>
                            <a:schemeClr val="lt1"/>
                          </a:solidFill>
                          <a:latin typeface="Calibri"/>
                        </a:defRPr>
                      </a:lvl5pPr>
                      <a:lvl6pPr marL="2286000" algn="l" defTabSz="914400" rtl="0" eaLnBrk="1" latinLnBrk="0" hangingPunct="1">
                        <a:defRPr kumimoji="1" sz="1800" b="1" kern="1200">
                          <a:solidFill>
                            <a:schemeClr val="lt1"/>
                          </a:solidFill>
                          <a:latin typeface="Calibri"/>
                        </a:defRPr>
                      </a:lvl6pPr>
                      <a:lvl7pPr marL="2743200" algn="l" defTabSz="914400" rtl="0" eaLnBrk="1" latinLnBrk="0" hangingPunct="1">
                        <a:defRPr kumimoji="1" sz="1800" b="1" kern="1200">
                          <a:solidFill>
                            <a:schemeClr val="lt1"/>
                          </a:solidFill>
                          <a:latin typeface="Calibri"/>
                        </a:defRPr>
                      </a:lvl7pPr>
                      <a:lvl8pPr marL="3200400" algn="l" defTabSz="914400" rtl="0" eaLnBrk="1" latinLnBrk="0" hangingPunct="1">
                        <a:defRPr kumimoji="1" sz="1800" b="1" kern="1200">
                          <a:solidFill>
                            <a:schemeClr val="lt1"/>
                          </a:solidFill>
                          <a:latin typeface="Calibri"/>
                        </a:defRPr>
                      </a:lvl8pPr>
                      <a:lvl9pPr marL="3657600" algn="l" defTabSz="914400" rtl="0" eaLnBrk="1" latinLnBrk="0" hangingPunct="1">
                        <a:defRPr kumimoji="1" sz="1800" b="1" kern="1200">
                          <a:solidFill>
                            <a:schemeClr val="lt1"/>
                          </a:solidFill>
                          <a:latin typeface="Calibri"/>
                        </a:defRPr>
                      </a:lvl9pPr>
                    </a:lstStyle>
                    <a:p>
                      <a:pPr algn="ctr"/>
                      <a:r>
                        <a:rPr kumimoji="1" lang="en-US" altLang="ja-JP" sz="1000">
                          <a:latin typeface="+mj-lt"/>
                        </a:rPr>
                        <a:t>2019</a:t>
                      </a:r>
                      <a:r>
                        <a:rPr kumimoji="1" lang="ja-JP" altLang="en-US" sz="1000">
                          <a:latin typeface="+mj-lt"/>
                        </a:rPr>
                        <a:t>年度</a:t>
                      </a:r>
                    </a:p>
                  </a:txBody>
                  <a:tcPr anchor="ct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mpd="sng">
                      <a:solidFill>
                        <a:sysClr val="window" lastClr="FFFFFF"/>
                      </a:solidFill>
                    </a:lnT>
                    <a:lnB w="381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C0504D"/>
                    </a:solidFill>
                  </a:tcPr>
                </a:tc>
                <a:tc>
                  <a:txBody>
                    <a:bodyPr/>
                    <a:lstStyle/>
                    <a:p>
                      <a:pPr algn="ctr"/>
                      <a:r>
                        <a:rPr kumimoji="1" lang="en-US" altLang="ja-JP" sz="1000" b="1">
                          <a:solidFill>
                            <a:schemeClr val="bg1"/>
                          </a:solidFill>
                          <a:latin typeface="+mj-lt"/>
                        </a:rPr>
                        <a:t>2020</a:t>
                      </a:r>
                      <a:r>
                        <a:rPr kumimoji="1" lang="ja-JP" altLang="en-US" sz="1000" b="1">
                          <a:solidFill>
                            <a:schemeClr val="bg1"/>
                          </a:solidFill>
                          <a:latin typeface="+mj-lt"/>
                        </a:rPr>
                        <a:t>年度</a:t>
                      </a:r>
                    </a:p>
                  </a:txBody>
                  <a:tcPr anchor="ct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mpd="sng">
                      <a:solidFill>
                        <a:sysClr val="window" lastClr="FFFFFF"/>
                      </a:solidFill>
                    </a:lnT>
                    <a:lnB w="381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C0504D"/>
                    </a:solidFill>
                  </a:tcPr>
                </a:tc>
                <a:extLst>
                  <a:ext uri="{0D108BD9-81ED-4DB2-BD59-A6C34878D82A}">
                    <a16:rowId xmlns:a16="http://schemas.microsoft.com/office/drawing/2014/main" val="10000"/>
                  </a:ext>
                </a:extLst>
              </a:tr>
              <a:tr h="335073">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ja-JP" altLang="en-US" sz="900" b="0" kern="0">
                          <a:solidFill>
                            <a:schemeClr val="bg1"/>
                          </a:solidFill>
                          <a:latin typeface="+mj-ea"/>
                          <a:ea typeface="+mj-ea"/>
                        </a:rPr>
                        <a:t>庁外からのメール・スケジュール等の確認</a:t>
                      </a:r>
                    </a:p>
                  </a:txBody>
                  <a:tcPr>
                    <a:lnL w="12700" cmpd="sng">
                      <a:solidFill>
                        <a:sysClr val="window" lastClr="FFFFFF"/>
                      </a:solidFill>
                    </a:lnL>
                    <a:lnR w="12700" cap="flat" cmpd="sng" algn="ctr">
                      <a:solidFill>
                        <a:sysClr val="window" lastClr="FFFFFF"/>
                      </a:solidFill>
                      <a:prstDash val="solid"/>
                      <a:round/>
                      <a:headEnd type="none" w="med" len="med"/>
                      <a:tailEnd type="none" w="med" len="med"/>
                    </a:lnR>
                    <a:lnT w="38100" cap="flat" cmpd="sng" algn="ctr">
                      <a:solidFill>
                        <a:sysClr val="window" lastClr="FFFFFF"/>
                      </a:solidFill>
                      <a:prstDash val="solid"/>
                      <a:round/>
                      <a:headEnd type="none" w="med" len="med"/>
                      <a:tailEnd type="none" w="med" len="med"/>
                    </a:lnT>
                    <a:lnB w="381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C0504D"/>
                    </a:solidFill>
                  </a:tcPr>
                </a:tc>
                <a:tc>
                  <a:txBody>
                    <a:bodyPr/>
                    <a:lstStyle/>
                    <a:p>
                      <a:endParaRPr kumimoji="1" lang="ja-JP" altLang="en-US" sz="1400"/>
                    </a:p>
                  </a:txBody>
                  <a:tcP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38100" cap="flat" cmpd="sng" algn="ctr">
                      <a:solidFill>
                        <a:sysClr val="window" lastClr="FFFFFF"/>
                      </a:solidFill>
                      <a:prstDash val="solid"/>
                      <a:round/>
                      <a:headEnd type="none" w="med" len="med"/>
                      <a:tailEnd type="none" w="med" len="med"/>
                    </a:lnT>
                    <a:lnB w="381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E8D0D0"/>
                    </a:solidFill>
                  </a:tcPr>
                </a:tc>
                <a:tc>
                  <a:txBody>
                    <a:bodyPr/>
                    <a:lstStyle/>
                    <a:p>
                      <a:endParaRPr kumimoji="1" lang="ja-JP" altLang="en-US" sz="1400"/>
                    </a:p>
                  </a:txBody>
                  <a:tcP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38100" cap="flat" cmpd="sng" algn="ctr">
                      <a:solidFill>
                        <a:sysClr val="window" lastClr="FFFFFF"/>
                      </a:solidFill>
                      <a:prstDash val="solid"/>
                      <a:round/>
                      <a:headEnd type="none" w="med" len="med"/>
                      <a:tailEnd type="none" w="med" len="med"/>
                    </a:lnT>
                    <a:lnB w="381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C0504D">
                        <a:tint val="40000"/>
                      </a:srgbClr>
                    </a:solidFill>
                  </a:tcPr>
                </a:tc>
                <a:tc>
                  <a:txBody>
                    <a:bodyPr/>
                    <a:lstStyle>
                      <a:lvl1pPr marL="0" algn="l" defTabSz="914400" rtl="0" eaLnBrk="1" latinLnBrk="0" hangingPunct="1">
                        <a:defRPr kumimoji="1" sz="1800" kern="1200">
                          <a:solidFill>
                            <a:schemeClr val="dk1"/>
                          </a:solidFill>
                          <a:latin typeface="Calibri"/>
                        </a:defRPr>
                      </a:lvl1pPr>
                      <a:lvl2pPr marL="457200" algn="l" defTabSz="914400" rtl="0" eaLnBrk="1" latinLnBrk="0" hangingPunct="1">
                        <a:defRPr kumimoji="1" sz="1800" kern="1200">
                          <a:solidFill>
                            <a:schemeClr val="dk1"/>
                          </a:solidFill>
                          <a:latin typeface="Calibri"/>
                        </a:defRPr>
                      </a:lvl2pPr>
                      <a:lvl3pPr marL="914400" algn="l" defTabSz="914400" rtl="0" eaLnBrk="1" latinLnBrk="0" hangingPunct="1">
                        <a:defRPr kumimoji="1" sz="1800" kern="1200">
                          <a:solidFill>
                            <a:schemeClr val="dk1"/>
                          </a:solidFill>
                          <a:latin typeface="Calibri"/>
                        </a:defRPr>
                      </a:lvl3pPr>
                      <a:lvl4pPr marL="1371600" algn="l" defTabSz="914400" rtl="0" eaLnBrk="1" latinLnBrk="0" hangingPunct="1">
                        <a:defRPr kumimoji="1" sz="1800" kern="1200">
                          <a:solidFill>
                            <a:schemeClr val="dk1"/>
                          </a:solidFill>
                          <a:latin typeface="Calibri"/>
                        </a:defRPr>
                      </a:lvl4pPr>
                      <a:lvl5pPr marL="1828800" algn="l" defTabSz="914400" rtl="0" eaLnBrk="1" latinLnBrk="0" hangingPunct="1">
                        <a:defRPr kumimoji="1" sz="1800" kern="1200">
                          <a:solidFill>
                            <a:schemeClr val="dk1"/>
                          </a:solidFill>
                          <a:latin typeface="Calibri"/>
                        </a:defRPr>
                      </a:lvl5pPr>
                      <a:lvl6pPr marL="2286000" algn="l" defTabSz="914400" rtl="0" eaLnBrk="1" latinLnBrk="0" hangingPunct="1">
                        <a:defRPr kumimoji="1" sz="1800" kern="1200">
                          <a:solidFill>
                            <a:schemeClr val="dk1"/>
                          </a:solidFill>
                          <a:latin typeface="Calibri"/>
                        </a:defRPr>
                      </a:lvl6pPr>
                      <a:lvl7pPr marL="2743200" algn="l" defTabSz="914400" rtl="0" eaLnBrk="1" latinLnBrk="0" hangingPunct="1">
                        <a:defRPr kumimoji="1" sz="1800" kern="1200">
                          <a:solidFill>
                            <a:schemeClr val="dk1"/>
                          </a:solidFill>
                          <a:latin typeface="Calibri"/>
                        </a:defRPr>
                      </a:lvl7pPr>
                      <a:lvl8pPr marL="3200400" algn="l" defTabSz="914400" rtl="0" eaLnBrk="1" latinLnBrk="0" hangingPunct="1">
                        <a:defRPr kumimoji="1" sz="1800" kern="1200">
                          <a:solidFill>
                            <a:schemeClr val="dk1"/>
                          </a:solidFill>
                          <a:latin typeface="Calibri"/>
                        </a:defRPr>
                      </a:lvl8pPr>
                      <a:lvl9pPr marL="3657600" algn="l" defTabSz="914400" rtl="0" eaLnBrk="1" latinLnBrk="0" hangingPunct="1">
                        <a:defRPr kumimoji="1" sz="1800" kern="1200">
                          <a:solidFill>
                            <a:schemeClr val="dk1"/>
                          </a:solidFill>
                          <a:latin typeface="Calibri"/>
                        </a:defRPr>
                      </a:lvl9pPr>
                    </a:lstStyle>
                    <a:p>
                      <a:endParaRPr kumimoji="1" lang="ja-JP" altLang="en-US" sz="1400"/>
                    </a:p>
                  </a:txBody>
                  <a:tcP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38100" cmpd="sng">
                      <a:solidFill>
                        <a:sysClr val="window" lastClr="FFFFFF"/>
                      </a:solidFill>
                    </a:lnT>
                    <a:lnB w="381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C0504D">
                        <a:tint val="40000"/>
                      </a:srgbClr>
                    </a:solidFill>
                  </a:tcPr>
                </a:tc>
                <a:tc>
                  <a:txBody>
                    <a:bodyPr/>
                    <a:lstStyle/>
                    <a:p>
                      <a:endParaRPr kumimoji="1" lang="ja-JP" altLang="en-US" sz="1400" dirty="0"/>
                    </a:p>
                  </a:txBody>
                  <a:tcP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38100" cap="flat" cmpd="sng" algn="ctr">
                      <a:solidFill>
                        <a:sysClr val="window" lastClr="FFFFFF"/>
                      </a:solidFill>
                      <a:prstDash val="solid"/>
                      <a:round/>
                      <a:headEnd type="none" w="med" len="med"/>
                      <a:tailEnd type="none" w="med" len="med"/>
                    </a:lnT>
                    <a:lnB w="381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C0504D">
                        <a:tint val="40000"/>
                      </a:srgbClr>
                    </a:solidFill>
                  </a:tcPr>
                </a:tc>
                <a:extLst>
                  <a:ext uri="{0D108BD9-81ED-4DB2-BD59-A6C34878D82A}">
                    <a16:rowId xmlns:a16="http://schemas.microsoft.com/office/drawing/2014/main" val="10001"/>
                  </a:ext>
                </a:extLst>
              </a:tr>
            </a:tbl>
          </a:graphicData>
        </a:graphic>
      </p:graphicFrame>
      <p:sp>
        <p:nvSpPr>
          <p:cNvPr id="106" name="ホームベース 105"/>
          <p:cNvSpPr/>
          <p:nvPr/>
        </p:nvSpPr>
        <p:spPr>
          <a:xfrm>
            <a:off x="2535201" y="4822728"/>
            <a:ext cx="2093031" cy="251604"/>
          </a:xfrm>
          <a:prstGeom prst="homePlate">
            <a:avLst>
              <a:gd name="adj" fmla="val 21574"/>
            </a:avLst>
          </a:prstGeom>
          <a:solidFill>
            <a:schemeClr val="bg1"/>
          </a:solidFill>
          <a:ln w="28575">
            <a:solidFill>
              <a:srgbClr val="C0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eaLnBrk="0" fontAlgn="auto" hangingPunct="0">
              <a:lnSpc>
                <a:spcPct val="100000"/>
              </a:lnSpc>
              <a:spcBef>
                <a:spcPct val="0"/>
              </a:spcBef>
              <a:spcAft>
                <a:spcPts val="0"/>
              </a:spcAft>
              <a:defRPr/>
            </a:pPr>
            <a:r>
              <a:rPr kumimoji="0" lang="ja-JP" altLang="en-US" sz="1050" kern="0">
                <a:solidFill>
                  <a:srgbClr val="000000"/>
                </a:solidFill>
                <a:latin typeface="+mj-ea"/>
                <a:ea typeface="+mj-ea"/>
              </a:rPr>
              <a:t>設計・開発・環境移行</a:t>
            </a:r>
            <a:endParaRPr kumimoji="0" lang="ja-JP" altLang="ja-JP" sz="1050" kern="0">
              <a:solidFill>
                <a:srgbClr val="000000"/>
              </a:solidFill>
              <a:latin typeface="+mj-ea"/>
              <a:ea typeface="+mj-ea"/>
            </a:endParaRPr>
          </a:p>
        </p:txBody>
      </p:sp>
      <p:sp>
        <p:nvSpPr>
          <p:cNvPr id="107" name="ホームベース 106"/>
          <p:cNvSpPr/>
          <p:nvPr/>
        </p:nvSpPr>
        <p:spPr>
          <a:xfrm>
            <a:off x="4651410" y="4837663"/>
            <a:ext cx="4824782" cy="219057"/>
          </a:xfrm>
          <a:prstGeom prst="homePlate">
            <a:avLst>
              <a:gd name="adj" fmla="val 21574"/>
            </a:avLst>
          </a:prstGeom>
          <a:solidFill>
            <a:schemeClr val="bg1"/>
          </a:solidFill>
          <a:ln w="28575">
            <a:solidFill>
              <a:srgbClr val="C0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eaLnBrk="0" fontAlgn="auto" hangingPunct="0">
              <a:lnSpc>
                <a:spcPct val="100000"/>
              </a:lnSpc>
              <a:spcBef>
                <a:spcPct val="0"/>
              </a:spcBef>
              <a:spcAft>
                <a:spcPts val="0"/>
              </a:spcAft>
              <a:defRPr/>
            </a:pPr>
            <a:r>
              <a:rPr kumimoji="0" lang="ja-JP" altLang="en-US" sz="1050" kern="0">
                <a:solidFill>
                  <a:srgbClr val="000000"/>
                </a:solidFill>
                <a:latin typeface="+mj-ea"/>
                <a:ea typeface="+mj-ea"/>
              </a:rPr>
              <a:t>実装・運用開始</a:t>
            </a:r>
            <a:endParaRPr kumimoji="0" lang="ja-JP" altLang="ja-JP" sz="1050" kern="0">
              <a:solidFill>
                <a:srgbClr val="000000"/>
              </a:solidFill>
              <a:latin typeface="+mj-ea"/>
              <a:ea typeface="+mj-ea"/>
            </a:endParaRPr>
          </a:p>
        </p:txBody>
      </p:sp>
      <p:sp>
        <p:nvSpPr>
          <p:cNvPr id="134" name="角丸四角形 133"/>
          <p:cNvSpPr/>
          <p:nvPr/>
        </p:nvSpPr>
        <p:spPr bwMode="auto">
          <a:xfrm>
            <a:off x="343274" y="5386055"/>
            <a:ext cx="2700793" cy="715089"/>
          </a:xfrm>
          <a:prstGeom prst="roundRect">
            <a:avLst/>
          </a:prstGeom>
          <a:ln/>
        </p:spPr>
        <p:style>
          <a:lnRef idx="3">
            <a:schemeClr val="lt1"/>
          </a:lnRef>
          <a:fillRef idx="1">
            <a:schemeClr val="accent3"/>
          </a:fillRef>
          <a:effectRef idx="1">
            <a:schemeClr val="accent3"/>
          </a:effectRef>
          <a:fontRef idx="minor">
            <a:schemeClr val="lt1"/>
          </a:fontRef>
        </p:style>
        <p:txBody>
          <a:bodyPr vert="horz" wrap="square" lIns="0" tIns="0" rIns="0" bIns="0" numCol="1" rtlCol="0" anchor="t" anchorCtr="0" compatLnSpc="1">
            <a:prstTxWarp prst="textNoShape">
              <a:avLst/>
            </a:prstTxWarp>
            <a:spAutoFit/>
          </a:bodyPr>
          <a:lstStyle/>
          <a:p>
            <a:r>
              <a:rPr lang="en-US" altLang="ja-JP" sz="1000" dirty="0">
                <a:solidFill>
                  <a:schemeClr val="tx1"/>
                </a:solidFill>
                <a:latin typeface="+mj-ea"/>
                <a:ea typeface="+mj-ea"/>
              </a:rPr>
              <a:t>【</a:t>
            </a:r>
            <a:r>
              <a:rPr lang="ja-JP" altLang="en-US" sz="1000" dirty="0">
                <a:solidFill>
                  <a:schemeClr val="tx1"/>
                </a:solidFill>
                <a:latin typeface="+mj-ea"/>
                <a:ea typeface="+mj-ea"/>
              </a:rPr>
              <a:t>期待される効果</a:t>
            </a:r>
            <a:r>
              <a:rPr lang="en-US" altLang="ja-JP" sz="1000" dirty="0">
                <a:solidFill>
                  <a:schemeClr val="tx1"/>
                </a:solidFill>
                <a:latin typeface="+mj-ea"/>
                <a:ea typeface="+mj-ea"/>
              </a:rPr>
              <a:t>】</a:t>
            </a:r>
            <a:endParaRPr lang="en-US" altLang="ja-JP" sz="1000" dirty="0">
              <a:solidFill>
                <a:schemeClr val="tx1"/>
              </a:solidFill>
              <a:latin typeface="+mj-ea"/>
              <a:ea typeface="+mj-ea"/>
              <a:cs typeface="メイリオ" pitchFamily="50" charset="-128"/>
            </a:endParaRPr>
          </a:p>
          <a:p>
            <a:r>
              <a:rPr lang="ja-JP" altLang="en-US" sz="1000" dirty="0">
                <a:solidFill>
                  <a:schemeClr val="tx1"/>
                </a:solidFill>
                <a:latin typeface="Arial" charset="0"/>
                <a:ea typeface="メイリオ" pitchFamily="50" charset="-128"/>
                <a:cs typeface="メイリオ" pitchFamily="50" charset="-128"/>
              </a:rPr>
              <a:t>・柔軟なコミュニケーションによる</a:t>
            </a:r>
            <a:r>
              <a:rPr lang="en-US" altLang="ja-JP" sz="1000" dirty="0">
                <a:solidFill>
                  <a:schemeClr val="tx1"/>
                </a:solidFill>
                <a:latin typeface="Arial" charset="0"/>
                <a:ea typeface="メイリオ" pitchFamily="50" charset="-128"/>
                <a:cs typeface="メイリオ" pitchFamily="50" charset="-128"/>
              </a:rPr>
              <a:t/>
            </a:r>
            <a:br>
              <a:rPr lang="en-US" altLang="ja-JP" sz="1000" dirty="0">
                <a:solidFill>
                  <a:schemeClr val="tx1"/>
                </a:solidFill>
                <a:latin typeface="Arial" charset="0"/>
                <a:ea typeface="メイリオ" pitchFamily="50" charset="-128"/>
                <a:cs typeface="メイリオ" pitchFamily="50" charset="-128"/>
              </a:rPr>
            </a:br>
            <a:r>
              <a:rPr lang="ja-JP" altLang="en-US" sz="1000" dirty="0">
                <a:solidFill>
                  <a:schemeClr val="tx1"/>
                </a:solidFill>
                <a:latin typeface="Arial" charset="0"/>
                <a:ea typeface="メイリオ" pitchFamily="50" charset="-128"/>
                <a:cs typeface="メイリオ" pitchFamily="50" charset="-128"/>
              </a:rPr>
              <a:t>　業務の効率化</a:t>
            </a:r>
          </a:p>
        </p:txBody>
      </p:sp>
      <p:sp>
        <p:nvSpPr>
          <p:cNvPr id="10" name="テキスト ボックス 9"/>
          <p:cNvSpPr txBox="1"/>
          <p:nvPr/>
        </p:nvSpPr>
        <p:spPr>
          <a:xfrm>
            <a:off x="5656454" y="6299318"/>
            <a:ext cx="184731" cy="307777"/>
          </a:xfrm>
          <a:prstGeom prst="rect">
            <a:avLst/>
          </a:prstGeom>
          <a:noFill/>
        </p:spPr>
        <p:txBody>
          <a:bodyPr wrap="none" rtlCol="0">
            <a:spAutoFit/>
          </a:bodyPr>
          <a:lstStyle/>
          <a:p>
            <a:endParaRPr kumimoji="1" lang="ja-JP" altLang="en-US" sz="1000"/>
          </a:p>
        </p:txBody>
      </p:sp>
      <p:sp>
        <p:nvSpPr>
          <p:cNvPr id="145" name="正方形/長方形 144"/>
          <p:cNvSpPr/>
          <p:nvPr/>
        </p:nvSpPr>
        <p:spPr>
          <a:xfrm>
            <a:off x="200472" y="4221088"/>
            <a:ext cx="1098092" cy="316753"/>
          </a:xfrm>
          <a:prstGeom prst="rect">
            <a:avLst/>
          </a:prstGeom>
        </p:spPr>
        <p:txBody>
          <a:bodyPr wrap="square">
            <a:spAutoFit/>
          </a:bodyPr>
          <a:lstStyle/>
          <a:p>
            <a:r>
              <a:rPr lang="en-US" altLang="ja-JP" sz="1200">
                <a:solidFill>
                  <a:schemeClr val="tx1"/>
                </a:solidFill>
                <a:latin typeface="Meiryo UI" panose="020B0604030504040204" pitchFamily="50" charset="-128"/>
                <a:ea typeface="Meiryo UI" panose="020B0604030504040204" pitchFamily="50" charset="-128"/>
              </a:rPr>
              <a:t>【</a:t>
            </a:r>
            <a:r>
              <a:rPr lang="ja-JP" altLang="en-US" sz="1200">
                <a:solidFill>
                  <a:schemeClr val="tx1"/>
                </a:solidFill>
                <a:latin typeface="Meiryo UI" panose="020B0604030504040204" pitchFamily="50" charset="-128"/>
                <a:ea typeface="Meiryo UI" panose="020B0604030504040204" pitchFamily="50" charset="-128"/>
              </a:rPr>
              <a:t>スケジュール</a:t>
            </a:r>
            <a:r>
              <a:rPr lang="en-US" altLang="ja-JP" sz="1200">
                <a:solidFill>
                  <a:schemeClr val="tx1"/>
                </a:solidFill>
                <a:latin typeface="Meiryo UI" panose="020B0604030504040204" pitchFamily="50" charset="-128"/>
                <a:ea typeface="Meiryo UI" panose="020B0604030504040204" pitchFamily="50" charset="-128"/>
              </a:rPr>
              <a:t>】</a:t>
            </a:r>
          </a:p>
        </p:txBody>
      </p:sp>
      <p:sp>
        <p:nvSpPr>
          <p:cNvPr id="96" name="テキスト ボックス 95"/>
          <p:cNvSpPr txBox="1"/>
          <p:nvPr/>
        </p:nvSpPr>
        <p:spPr>
          <a:xfrm>
            <a:off x="8240332" y="59453"/>
            <a:ext cx="1537204" cy="393954"/>
          </a:xfrm>
          <a:prstGeom prst="rect">
            <a:avLst/>
          </a:prstGeom>
          <a:solidFill>
            <a:srgbClr val="DF5327"/>
          </a:solidFill>
          <a:ln>
            <a:solidFill>
              <a:srgbClr val="DF5327"/>
            </a:solidFill>
          </a:ln>
        </p:spPr>
        <p:style>
          <a:lnRef idx="1">
            <a:schemeClr val="accent2"/>
          </a:lnRef>
          <a:fillRef idx="3">
            <a:schemeClr val="accent2"/>
          </a:fillRef>
          <a:effectRef idx="2">
            <a:schemeClr val="accent2"/>
          </a:effectRef>
          <a:fontRef idx="minor">
            <a:schemeClr val="lt1"/>
          </a:fontRef>
        </p:style>
        <p:txBody>
          <a:bodyPr wrap="square" rtlCol="0">
            <a:spAutoFit/>
          </a:bodyPr>
          <a:lstStyle/>
          <a:p>
            <a:r>
              <a:rPr kumimoji="1" lang="ja-JP" altLang="en-US" sz="1400" dirty="0">
                <a:latin typeface="+mj-ea"/>
                <a:ea typeface="+mj-ea"/>
              </a:rPr>
              <a:t>スマートシティ</a:t>
            </a:r>
          </a:p>
        </p:txBody>
      </p:sp>
      <p:sp>
        <p:nvSpPr>
          <p:cNvPr id="108" name="角丸四角形 107"/>
          <p:cNvSpPr/>
          <p:nvPr/>
        </p:nvSpPr>
        <p:spPr>
          <a:xfrm>
            <a:off x="1425386" y="2115319"/>
            <a:ext cx="3446960" cy="2229551"/>
          </a:xfrm>
          <a:prstGeom prst="roundRect">
            <a:avLst>
              <a:gd name="adj" fmla="val 7499"/>
            </a:avLst>
          </a:prstGeom>
          <a:ln w="9525">
            <a:solidFill>
              <a:schemeClr val="accent2">
                <a:lumMod val="60000"/>
                <a:lumOff val="40000"/>
              </a:schemeClr>
            </a:solidFill>
            <a:prstDash val="dash"/>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ja-JP" altLang="en-US" sz="100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80" name="雲 79"/>
          <p:cNvSpPr/>
          <p:nvPr/>
        </p:nvSpPr>
        <p:spPr bwMode="auto">
          <a:xfrm>
            <a:off x="1569402" y="2252012"/>
            <a:ext cx="3193540" cy="1802928"/>
          </a:xfrm>
          <a:prstGeom prst="cloud">
            <a:avLst/>
          </a:prstGeom>
          <a:solidFill>
            <a:schemeClr val="bg1"/>
          </a:solidFill>
          <a:ln w="28575" cap="flat" cmpd="sng" algn="ctr">
            <a:solidFill>
              <a:schemeClr val="bg1">
                <a:lumMod val="50000"/>
              </a:schemeClr>
            </a:solidFill>
            <a:prstDash val="solid"/>
            <a:round/>
            <a:headEnd type="none" w="med" len="med"/>
            <a:tailEnd type="none" w="med" len="med"/>
          </a:ln>
          <a:effectLst/>
        </p:spPr>
        <p:txBody>
          <a:bodyPr wrap="none" anchor="ctr"/>
          <a:lstStyle/>
          <a:p>
            <a:pPr algn="ctr">
              <a:defRPr/>
            </a:pPr>
            <a:endParaRPr lang="ja-JP" altLang="en-US" sz="1000">
              <a:latin typeface="ＭＳ Ｐゴシック"/>
              <a:ea typeface="ＭＳ Ｐゴシック"/>
            </a:endParaRPr>
          </a:p>
        </p:txBody>
      </p:sp>
      <p:sp>
        <p:nvSpPr>
          <p:cNvPr id="246" name="角丸四角形 245"/>
          <p:cNvSpPr/>
          <p:nvPr/>
        </p:nvSpPr>
        <p:spPr>
          <a:xfrm>
            <a:off x="2123904" y="2768466"/>
            <a:ext cx="1928581" cy="723382"/>
          </a:xfrm>
          <a:prstGeom prst="roundRect">
            <a:avLst/>
          </a:prstGeom>
          <a:ln/>
        </p:spPr>
        <p:style>
          <a:lnRef idx="2">
            <a:schemeClr val="accent2"/>
          </a:lnRef>
          <a:fillRef idx="1">
            <a:schemeClr val="lt1"/>
          </a:fillRef>
          <a:effectRef idx="0">
            <a:schemeClr val="accent2"/>
          </a:effectRef>
          <a:fontRef idx="minor">
            <a:schemeClr val="dk1"/>
          </a:fontRef>
        </p:style>
        <p:txBody>
          <a:bodyPr rtlCol="0" anchor="ctr"/>
          <a:lstStyle/>
          <a:p>
            <a:pPr algn="ctr"/>
            <a:endParaRPr lang="ja-JP" altLang="en-US" sz="100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81" name="角丸四角形 80"/>
          <p:cNvSpPr/>
          <p:nvPr/>
        </p:nvSpPr>
        <p:spPr bwMode="auto">
          <a:xfrm>
            <a:off x="2293688" y="2897703"/>
            <a:ext cx="432871" cy="269165"/>
          </a:xfrm>
          <a:prstGeom prst="roundRect">
            <a:avLst/>
          </a:prstGeom>
          <a:solidFill>
            <a:schemeClr val="bg1"/>
          </a:solidFill>
          <a:ln w="9525" cap="flat" cmpd="sng" algn="ctr">
            <a:solidFill>
              <a:schemeClr val="bg1">
                <a:lumMod val="50000"/>
              </a:schemeClr>
            </a:solidFill>
            <a:prstDash val="solid"/>
            <a:round/>
            <a:headEnd type="none" w="med" len="med"/>
            <a:tailEnd type="none" w="med" len="med"/>
          </a:ln>
          <a:effectLst/>
          <a:scene3d>
            <a:camera prst="orthographicFront"/>
            <a:lightRig rig="threePt" dir="t"/>
          </a:scene3d>
          <a:sp3d>
            <a:bevelT/>
          </a:sp3d>
        </p:spPr>
        <p:txBody>
          <a:bodyPr wrap="none" anchor="ctr"/>
          <a:lstStyle/>
          <a:p>
            <a:pPr algn="ctr" eaLnBrk="0" hangingPunct="0">
              <a:spcBef>
                <a:spcPct val="0"/>
              </a:spcBef>
              <a:defRPr/>
            </a:pPr>
            <a:r>
              <a:rPr lang="ja-JP" altLang="en-US" sz="600">
                <a:solidFill>
                  <a:srgbClr val="000000"/>
                </a:solidFill>
                <a:latin typeface="Arial" charset="0"/>
                <a:ea typeface="ＭＳ Ｐゴシック" panose="020B0600070205080204" pitchFamily="50" charset="-128"/>
              </a:rPr>
              <a:t>メール</a:t>
            </a:r>
          </a:p>
        </p:txBody>
      </p:sp>
      <p:sp>
        <p:nvSpPr>
          <p:cNvPr id="83" name="角丸四角形 82"/>
          <p:cNvSpPr/>
          <p:nvPr/>
        </p:nvSpPr>
        <p:spPr bwMode="auto">
          <a:xfrm>
            <a:off x="3470921" y="2894868"/>
            <a:ext cx="517926" cy="269165"/>
          </a:xfrm>
          <a:prstGeom prst="roundRect">
            <a:avLst/>
          </a:prstGeom>
          <a:solidFill>
            <a:schemeClr val="bg1"/>
          </a:solidFill>
          <a:ln w="9525" cap="flat" cmpd="sng" algn="ctr">
            <a:solidFill>
              <a:schemeClr val="bg1">
                <a:lumMod val="50000"/>
              </a:schemeClr>
            </a:solidFill>
            <a:prstDash val="solid"/>
            <a:round/>
            <a:headEnd type="none" w="med" len="med"/>
            <a:tailEnd type="none" w="med" len="med"/>
          </a:ln>
          <a:effectLst/>
          <a:scene3d>
            <a:camera prst="orthographicFront"/>
            <a:lightRig rig="threePt" dir="t"/>
          </a:scene3d>
          <a:sp3d>
            <a:bevelT/>
          </a:sp3d>
        </p:spPr>
        <p:txBody>
          <a:bodyPr wrap="none" anchor="ctr"/>
          <a:lstStyle/>
          <a:p>
            <a:pPr algn="ctr" eaLnBrk="0" hangingPunct="0">
              <a:spcBef>
                <a:spcPct val="0"/>
              </a:spcBef>
              <a:defRPr/>
            </a:pPr>
            <a:r>
              <a:rPr lang="ja-JP" altLang="en-US" sz="600" dirty="0">
                <a:solidFill>
                  <a:srgbClr val="000000"/>
                </a:solidFill>
                <a:latin typeface="Arial" charset="0"/>
                <a:ea typeface="ＭＳ Ｐゴシック" panose="020B0600070205080204" pitchFamily="50" charset="-128"/>
              </a:rPr>
              <a:t>チャット</a:t>
            </a:r>
          </a:p>
        </p:txBody>
      </p:sp>
      <p:sp>
        <p:nvSpPr>
          <p:cNvPr id="82" name="角丸四角形 81"/>
          <p:cNvSpPr/>
          <p:nvPr/>
        </p:nvSpPr>
        <p:spPr bwMode="auto">
          <a:xfrm>
            <a:off x="2833301" y="2900542"/>
            <a:ext cx="536456" cy="269165"/>
          </a:xfrm>
          <a:prstGeom prst="roundRect">
            <a:avLst/>
          </a:prstGeom>
          <a:solidFill>
            <a:schemeClr val="bg1"/>
          </a:solidFill>
          <a:ln w="9525" cap="flat" cmpd="sng" algn="ctr">
            <a:solidFill>
              <a:schemeClr val="bg1">
                <a:lumMod val="50000"/>
              </a:schemeClr>
            </a:solidFill>
            <a:prstDash val="solid"/>
            <a:round/>
            <a:headEnd type="none" w="med" len="med"/>
            <a:tailEnd type="none" w="med" len="med"/>
          </a:ln>
          <a:effectLst/>
          <a:scene3d>
            <a:camera prst="orthographicFront"/>
            <a:lightRig rig="threePt" dir="t"/>
          </a:scene3d>
          <a:sp3d>
            <a:bevelT/>
          </a:sp3d>
        </p:spPr>
        <p:txBody>
          <a:bodyPr wrap="none" anchor="ctr"/>
          <a:lstStyle/>
          <a:p>
            <a:pPr algn="ctr" eaLnBrk="0" hangingPunct="0">
              <a:spcBef>
                <a:spcPct val="0"/>
              </a:spcBef>
              <a:defRPr/>
            </a:pPr>
            <a:r>
              <a:rPr lang="ja-JP" altLang="en-US" sz="600" dirty="0">
                <a:solidFill>
                  <a:srgbClr val="000000"/>
                </a:solidFill>
                <a:latin typeface="Arial" charset="0"/>
                <a:ea typeface="ＭＳ Ｐゴシック" panose="020B0600070205080204" pitchFamily="50" charset="-128"/>
              </a:rPr>
              <a:t>スケジュール</a:t>
            </a:r>
          </a:p>
        </p:txBody>
      </p:sp>
      <p:sp>
        <p:nvSpPr>
          <p:cNvPr id="85" name="テキスト ボックス 4"/>
          <p:cNvSpPr txBox="1">
            <a:spLocks noChangeArrowheads="1"/>
          </p:cNvSpPr>
          <p:nvPr/>
        </p:nvSpPr>
        <p:spPr bwMode="auto">
          <a:xfrm>
            <a:off x="2237398" y="3204932"/>
            <a:ext cx="1822935" cy="264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FFCC66"/>
              </a:buClr>
              <a:buFont typeface="Wingdings" panose="05000000000000000000" pitchFamily="2" charset="2"/>
              <a:buChar char="n"/>
              <a:defRPr kumimoji="1" sz="14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lr>
                <a:srgbClr val="FFCC66"/>
              </a:buClr>
              <a:buFont typeface="Wingdings" panose="05000000000000000000" pitchFamily="2" charset="2"/>
              <a:buChar char="n"/>
              <a:defRPr kumimoji="1" sz="14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lr>
                <a:srgbClr val="FFCC66"/>
              </a:buClr>
              <a:buFont typeface="Wingdings" panose="05000000000000000000" pitchFamily="2" charset="2"/>
              <a:buChar char="n"/>
              <a:defRPr kumimoji="1" sz="1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lr>
                <a:srgbClr val="FFCC66"/>
              </a:buClr>
              <a:buFont typeface="Wingdings" panose="05000000000000000000" pitchFamily="2" charset="2"/>
              <a:buChar char="n"/>
              <a:defRPr kumimoji="1" sz="14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lr>
                <a:srgbClr val="FFCC66"/>
              </a:buClr>
              <a:buFont typeface="Wingdings" panose="05000000000000000000" pitchFamily="2" charset="2"/>
              <a:buChar char="n"/>
              <a:defRPr kumimoji="1" sz="14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lr>
                <a:srgbClr val="FFCC66"/>
              </a:buClr>
              <a:buFont typeface="Wingdings" panose="05000000000000000000" pitchFamily="2" charset="2"/>
              <a:buChar char="n"/>
              <a:defRPr kumimoji="1" sz="14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lr>
                <a:srgbClr val="FFCC66"/>
              </a:buClr>
              <a:buFont typeface="Wingdings" panose="05000000000000000000" pitchFamily="2" charset="2"/>
              <a:buChar char="n"/>
              <a:defRPr kumimoji="1" sz="14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lr>
                <a:srgbClr val="FFCC66"/>
              </a:buClr>
              <a:buFont typeface="Wingdings" panose="05000000000000000000" pitchFamily="2" charset="2"/>
              <a:buChar char="n"/>
              <a:defRPr kumimoji="1" sz="14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lr>
                <a:srgbClr val="FFCC66"/>
              </a:buClr>
              <a:buFont typeface="Wingdings" panose="05000000000000000000" pitchFamily="2" charset="2"/>
              <a:buChar char="n"/>
              <a:defRPr kumimoji="1" sz="1400">
                <a:solidFill>
                  <a:schemeClr val="tx1"/>
                </a:solidFill>
                <a:latin typeface="Arial" panose="020B0604020202020204" pitchFamily="34" charset="0"/>
                <a:ea typeface="ＭＳ Ｐゴシック" panose="020B0600070205080204" pitchFamily="50" charset="-128"/>
              </a:defRPr>
            </a:lvl9pPr>
          </a:lstStyle>
          <a:p>
            <a:pPr eaLnBrk="0" hangingPunct="0">
              <a:spcBef>
                <a:spcPct val="0"/>
              </a:spcBef>
              <a:buClrTx/>
              <a:buFont typeface="Wingdings" panose="05000000000000000000" pitchFamily="2" charset="2"/>
              <a:buNone/>
            </a:pPr>
            <a:r>
              <a:rPr lang="ja-JP" altLang="en-US" sz="800" u="sng">
                <a:solidFill>
                  <a:srgbClr val="000000"/>
                </a:solidFill>
              </a:rPr>
              <a:t>庁外からアクセスできる情報共有機能</a:t>
            </a:r>
          </a:p>
        </p:txBody>
      </p:sp>
      <p:pic>
        <p:nvPicPr>
          <p:cNvPr id="101" name="図 100"/>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773934" y="2786260"/>
            <a:ext cx="451523" cy="741922"/>
          </a:xfrm>
          <a:prstGeom prst="rect">
            <a:avLst/>
          </a:prstGeom>
        </p:spPr>
      </p:pic>
      <p:sp>
        <p:nvSpPr>
          <p:cNvPr id="146" name="正方形/長方形 145"/>
          <p:cNvSpPr/>
          <p:nvPr/>
        </p:nvSpPr>
        <p:spPr>
          <a:xfrm>
            <a:off x="5104096" y="2443667"/>
            <a:ext cx="1741134" cy="350865"/>
          </a:xfrm>
          <a:prstGeom prst="rect">
            <a:avLst/>
          </a:prstGeom>
        </p:spPr>
        <p:txBody>
          <a:bodyPr wrap="square">
            <a:spAutoFit/>
          </a:bodyPr>
          <a:lstStyle/>
          <a:p>
            <a:pPr eaLnBrk="0" hangingPunct="0">
              <a:spcBef>
                <a:spcPct val="0"/>
              </a:spcBef>
            </a:pPr>
            <a:r>
              <a:rPr lang="en-US" altLang="ja-JP" sz="1200" b="1" u="sng">
                <a:solidFill>
                  <a:srgbClr val="000000"/>
                </a:solidFill>
                <a:latin typeface="+mj-ea"/>
                <a:ea typeface="+mj-ea"/>
              </a:rPr>
              <a:t>BYOD</a:t>
            </a:r>
            <a:r>
              <a:rPr lang="ja-JP" altLang="en-US" sz="1200" b="1" u="sng">
                <a:solidFill>
                  <a:srgbClr val="000000"/>
                </a:solidFill>
                <a:latin typeface="+mj-ea"/>
                <a:ea typeface="+mj-ea"/>
              </a:rPr>
              <a:t>利用イメージ</a:t>
            </a:r>
          </a:p>
        </p:txBody>
      </p:sp>
      <p:sp>
        <p:nvSpPr>
          <p:cNvPr id="142" name="正方形/長方形 141"/>
          <p:cNvSpPr/>
          <p:nvPr/>
        </p:nvSpPr>
        <p:spPr>
          <a:xfrm>
            <a:off x="2053681" y="3980616"/>
            <a:ext cx="2164099" cy="350865"/>
          </a:xfrm>
          <a:prstGeom prst="rect">
            <a:avLst/>
          </a:prstGeom>
        </p:spPr>
        <p:txBody>
          <a:bodyPr wrap="square">
            <a:spAutoFit/>
          </a:bodyPr>
          <a:lstStyle/>
          <a:p>
            <a:pPr algn="ctr" eaLnBrk="0" hangingPunct="0">
              <a:spcBef>
                <a:spcPct val="0"/>
              </a:spcBef>
            </a:pPr>
            <a:r>
              <a:rPr lang="ja-JP" altLang="en-US" sz="1200" b="1" u="sng" dirty="0">
                <a:solidFill>
                  <a:srgbClr val="000000"/>
                </a:solidFill>
                <a:latin typeface="+mj-ea"/>
                <a:ea typeface="+mj-ea"/>
              </a:rPr>
              <a:t>クラウド環境</a:t>
            </a:r>
          </a:p>
        </p:txBody>
      </p:sp>
      <p:cxnSp>
        <p:nvCxnSpPr>
          <p:cNvPr id="295" name="直線矢印コネクタ 294"/>
          <p:cNvCxnSpPr>
            <a:stCxn id="101" idx="1"/>
          </p:cNvCxnSpPr>
          <p:nvPr/>
        </p:nvCxnSpPr>
        <p:spPr bwMode="auto">
          <a:xfrm flipH="1" flipV="1">
            <a:off x="4255624" y="2965520"/>
            <a:ext cx="2518310" cy="191701"/>
          </a:xfrm>
          <a:prstGeom prst="straightConnector1">
            <a:avLst/>
          </a:prstGeom>
          <a:noFill/>
          <a:ln w="38100" cap="flat" cmpd="dbl" algn="ctr">
            <a:solidFill>
              <a:srgbClr val="0000FF"/>
            </a:solidFill>
            <a:prstDash val="solid"/>
            <a:round/>
            <a:headEnd type="none" w="med" len="med"/>
            <a:tailEnd type="triangl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52" name="テキスト ボックス 151"/>
          <p:cNvSpPr txBox="1"/>
          <p:nvPr/>
        </p:nvSpPr>
        <p:spPr>
          <a:xfrm>
            <a:off x="6511427" y="3570661"/>
            <a:ext cx="2049946" cy="480131"/>
          </a:xfrm>
          <a:prstGeom prst="rect">
            <a:avLst/>
          </a:prstGeom>
          <a:noFill/>
        </p:spPr>
        <p:txBody>
          <a:bodyPr wrap="square" rtlCol="0">
            <a:spAutoFit/>
          </a:bodyPr>
          <a:lstStyle/>
          <a:p>
            <a:r>
              <a:rPr lang="ja-JP" altLang="en-US" sz="900" dirty="0">
                <a:solidFill>
                  <a:schemeClr val="tx1"/>
                </a:solidFill>
              </a:rPr>
              <a:t>個人所有のスマートフォンやタブレット等での利用（</a:t>
            </a:r>
            <a:r>
              <a:rPr lang="en-US" altLang="ja-JP" sz="900" dirty="0">
                <a:solidFill>
                  <a:schemeClr val="tx1"/>
                </a:solidFill>
              </a:rPr>
              <a:t>BYOD</a:t>
            </a:r>
            <a:r>
              <a:rPr lang="ja-JP" altLang="en-US" sz="900" dirty="0">
                <a:solidFill>
                  <a:schemeClr val="tx1"/>
                </a:solidFill>
              </a:rPr>
              <a:t>）</a:t>
            </a:r>
            <a:endParaRPr kumimoji="1" lang="ja-JP" altLang="en-US" sz="900" b="1" u="sng" dirty="0">
              <a:solidFill>
                <a:schemeClr val="tx1"/>
              </a:solidFill>
            </a:endParaRPr>
          </a:p>
        </p:txBody>
      </p:sp>
      <p:cxnSp>
        <p:nvCxnSpPr>
          <p:cNvPr id="153" name="直線矢印コネクタ 152"/>
          <p:cNvCxnSpPr/>
          <p:nvPr/>
        </p:nvCxnSpPr>
        <p:spPr bwMode="auto">
          <a:xfrm flipH="1" flipV="1">
            <a:off x="4316587" y="3187241"/>
            <a:ext cx="1687173" cy="568026"/>
          </a:xfrm>
          <a:prstGeom prst="straightConnector1">
            <a:avLst/>
          </a:prstGeom>
          <a:noFill/>
          <a:ln w="38100" cap="flat" cmpd="dbl" algn="ctr">
            <a:solidFill>
              <a:srgbClr val="0000FF"/>
            </a:solidFill>
            <a:prstDash val="solid"/>
            <a:round/>
            <a:headEnd type="none" w="med" len="med"/>
            <a:tailEnd type="triangl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pic>
        <p:nvPicPr>
          <p:cNvPr id="57" name="図 5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878960" y="3444562"/>
            <a:ext cx="749065" cy="777433"/>
          </a:xfrm>
          <a:prstGeom prst="rect">
            <a:avLst/>
          </a:prstGeom>
        </p:spPr>
      </p:pic>
      <p:sp>
        <p:nvSpPr>
          <p:cNvPr id="65" name="角丸四角形 64"/>
          <p:cNvSpPr/>
          <p:nvPr/>
        </p:nvSpPr>
        <p:spPr bwMode="auto">
          <a:xfrm>
            <a:off x="1693671" y="2180113"/>
            <a:ext cx="1200034" cy="443001"/>
          </a:xfrm>
          <a:prstGeom prst="roundRect">
            <a:avLst/>
          </a:prstGeom>
          <a:solidFill>
            <a:schemeClr val="bg2"/>
          </a:solidFill>
          <a:ln w="9525" cap="flat" cmpd="sng" algn="ctr">
            <a:solidFill>
              <a:schemeClr val="bg2">
                <a:lumMod val="50000"/>
              </a:schemeClr>
            </a:solidFill>
            <a:prstDash val="solid"/>
            <a:round/>
            <a:headEnd type="none" w="med" len="med"/>
            <a:tailEnd type="none" w="med" len="med"/>
          </a:ln>
          <a:effectLst/>
        </p:spPr>
        <p:txBody>
          <a:bodyPr wrap="none" anchor="ctr"/>
          <a:lstStyle/>
          <a:p>
            <a:pPr algn="ctr">
              <a:defRPr/>
            </a:pPr>
            <a:r>
              <a:rPr lang="ja-JP" altLang="en-US" sz="1000" dirty="0">
                <a:solidFill>
                  <a:srgbClr val="FFFFFF"/>
                </a:solidFill>
                <a:latin typeface="ＭＳ Ｐゴシック"/>
                <a:ea typeface="ＭＳ Ｐゴシック"/>
              </a:rPr>
              <a:t>庁内共有情報</a:t>
            </a:r>
          </a:p>
        </p:txBody>
      </p:sp>
      <p:sp>
        <p:nvSpPr>
          <p:cNvPr id="62" name="正方形/長方形 61"/>
          <p:cNvSpPr/>
          <p:nvPr/>
        </p:nvSpPr>
        <p:spPr>
          <a:xfrm>
            <a:off x="7228743" y="50626"/>
            <a:ext cx="954107" cy="523220"/>
          </a:xfrm>
          <a:prstGeom prst="rect">
            <a:avLst/>
          </a:prstGeom>
          <a:noFill/>
          <a:ln>
            <a:solidFill>
              <a:srgbClr val="DF5327"/>
            </a:solidFill>
          </a:ln>
        </p:spPr>
        <p:style>
          <a:lnRef idx="3">
            <a:schemeClr val="lt1"/>
          </a:lnRef>
          <a:fillRef idx="1">
            <a:schemeClr val="accent3"/>
          </a:fillRef>
          <a:effectRef idx="1">
            <a:schemeClr val="accent3"/>
          </a:effectRef>
          <a:fontRef idx="minor">
            <a:schemeClr val="lt1"/>
          </a:fontRef>
        </p:style>
        <p:txBody>
          <a:bodyPr wrap="none" lIns="91440" tIns="45720" rIns="91440" bIns="45720">
            <a:spAutoFit/>
          </a:bodyPr>
          <a:lstStyle/>
          <a:p>
            <a:pPr algn="ctr"/>
            <a:r>
              <a:rPr lang="ja-JP" altLang="en-US" sz="2000" dirty="0">
                <a:ln w="0"/>
                <a:solidFill>
                  <a:schemeClr val="tx1"/>
                </a:solidFill>
                <a:effectLst>
                  <a:outerShdw blurRad="38100" dist="19050" dir="2700000" algn="tl" rotWithShape="0">
                    <a:schemeClr val="dk1">
                      <a:alpha val="40000"/>
                    </a:schemeClr>
                  </a:outerShdw>
                </a:effectLst>
              </a:rPr>
              <a:t>運用中</a:t>
            </a:r>
          </a:p>
        </p:txBody>
      </p:sp>
      <p:sp>
        <p:nvSpPr>
          <p:cNvPr id="67" name="Rectangle 2"/>
          <p:cNvSpPr>
            <a:spLocks noGrp="1" noChangeArrowheads="1"/>
          </p:cNvSpPr>
          <p:nvPr>
            <p:ph type="title"/>
          </p:nvPr>
        </p:nvSpPr>
        <p:spPr>
          <a:xfrm>
            <a:off x="269788" y="190501"/>
            <a:ext cx="9072563" cy="395287"/>
          </a:xfrm>
          <a:noFill/>
        </p:spPr>
        <p:txBody>
          <a:bodyPr anchor="ctr"/>
          <a:lstStyle/>
          <a:p>
            <a:pPr eaLnBrk="1" hangingPunct="1"/>
            <a:r>
              <a:rPr lang="ja-JP" altLang="en-US" dirty="0"/>
              <a:t>行政ＤＸの推進 </a:t>
            </a:r>
            <a:r>
              <a:rPr lang="ja-JP" altLang="en-US" sz="1400" dirty="0"/>
              <a:t>－場所に制約されない新しい業務スタイルへの変革－</a:t>
            </a:r>
          </a:p>
        </p:txBody>
      </p:sp>
      <p:sp>
        <p:nvSpPr>
          <p:cNvPr id="34" name="テキスト ボックス 33"/>
          <p:cNvSpPr txBox="1"/>
          <p:nvPr/>
        </p:nvSpPr>
        <p:spPr>
          <a:xfrm>
            <a:off x="8240332" y="517967"/>
            <a:ext cx="1537204" cy="393954"/>
          </a:xfrm>
          <a:prstGeom prst="rect">
            <a:avLst/>
          </a:prstGeom>
          <a:solidFill>
            <a:schemeClr val="accent4"/>
          </a:solidFill>
        </p:spPr>
        <p:style>
          <a:lnRef idx="1">
            <a:schemeClr val="accent2"/>
          </a:lnRef>
          <a:fillRef idx="3">
            <a:schemeClr val="accent2"/>
          </a:fillRef>
          <a:effectRef idx="2">
            <a:schemeClr val="accent2"/>
          </a:effectRef>
          <a:fontRef idx="minor">
            <a:schemeClr val="lt1"/>
          </a:fontRef>
        </p:style>
        <p:txBody>
          <a:bodyPr wrap="square" rtlCol="0">
            <a:spAutoFit/>
          </a:bodyPr>
          <a:lstStyle/>
          <a:p>
            <a:pPr algn="ctr"/>
            <a:r>
              <a:rPr lang="ja-JP" altLang="en-US" sz="1400" dirty="0">
                <a:latin typeface="+mj-ea"/>
                <a:ea typeface="+mj-ea"/>
              </a:rPr>
              <a:t>レジリエンス</a:t>
            </a:r>
            <a:endParaRPr kumimoji="1" lang="ja-JP" altLang="en-US" sz="1400" dirty="0">
              <a:latin typeface="+mj-ea"/>
              <a:ea typeface="+mj-ea"/>
            </a:endParaRPr>
          </a:p>
        </p:txBody>
      </p:sp>
    </p:spTree>
    <p:extLst>
      <p:ext uri="{BB962C8B-B14F-4D97-AF65-F5344CB8AC3E}">
        <p14:creationId xmlns:p14="http://schemas.microsoft.com/office/powerpoint/2010/main" val="1021522134"/>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7" name="角丸四角形 356"/>
          <p:cNvSpPr/>
          <p:nvPr/>
        </p:nvSpPr>
        <p:spPr>
          <a:xfrm>
            <a:off x="112730" y="1990451"/>
            <a:ext cx="3803037" cy="2940727"/>
          </a:xfrm>
          <a:prstGeom prst="roundRect">
            <a:avLst>
              <a:gd name="adj" fmla="val 7499"/>
            </a:avLst>
          </a:prstGeom>
          <a:ln w="9525">
            <a:solidFill>
              <a:schemeClr val="accent2">
                <a:lumMod val="60000"/>
                <a:lumOff val="40000"/>
              </a:schemeClr>
            </a:solidFill>
            <a:prstDash val="dash"/>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ja-JP" altLang="en-US" sz="100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5" name="スライド番号プレースホルダー 4"/>
          <p:cNvSpPr>
            <a:spLocks noGrp="1"/>
          </p:cNvSpPr>
          <p:nvPr>
            <p:ph type="sldNum" sz="quarter" idx="10"/>
          </p:nvPr>
        </p:nvSpPr>
        <p:spPr/>
        <p:txBody>
          <a:bodyPr/>
          <a:lstStyle/>
          <a:p>
            <a:fld id="{17D6AA89-1CAE-4232-B76E-BD1FB226AC19}" type="slidenum">
              <a:rPr lang="en-US" altLang="ja-JP" smtClean="0"/>
              <a:pPr/>
              <a:t>16</a:t>
            </a:fld>
            <a:endParaRPr lang="en-US" altLang="ja-JP"/>
          </a:p>
        </p:txBody>
      </p:sp>
      <p:sp>
        <p:nvSpPr>
          <p:cNvPr id="274" name="Shape 128"/>
          <p:cNvSpPr/>
          <p:nvPr/>
        </p:nvSpPr>
        <p:spPr>
          <a:xfrm>
            <a:off x="269788" y="747916"/>
            <a:ext cx="9327728" cy="331758"/>
          </a:xfrm>
          <a:prstGeom prst="rect">
            <a:avLst/>
          </a:prstGeom>
          <a:ln w="12700">
            <a:miter lim="400000"/>
          </a:ln>
          <a:extLst>
            <a:ext uri="{C572A759-6A51-4108-AA02-DFA0A04FC94B}">
              <ma14:wrappingTextBoxFlag xmlns="" xmlns:ma14="http://schemas.microsoft.com/office/mac/drawingml/2011/main" val="1"/>
            </a:ext>
          </a:extLst>
        </p:spPr>
        <p:txBody>
          <a:bodyPr wrap="square" lIns="35719" tIns="35719" rIns="35719" bIns="35719" anchor="ctr">
            <a:spAutoFit/>
          </a:bodyPr>
          <a:lstStyle/>
          <a:p>
            <a:pPr defTabSz="410751" fontAlgn="auto" hangingPunct="0">
              <a:lnSpc>
                <a:spcPct val="100000"/>
              </a:lnSpc>
              <a:spcBef>
                <a:spcPts val="0"/>
              </a:spcBef>
              <a:spcAft>
                <a:spcPts val="0"/>
              </a:spcAft>
              <a:defRPr sz="2600"/>
            </a:pPr>
            <a:r>
              <a:rPr kumimoji="0" lang="ja-JP" altLang="en-US" sz="1687" kern="0" dirty="0">
                <a:solidFill>
                  <a:srgbClr val="C00000"/>
                </a:solidFill>
                <a:latin typeface="メイリオ" panose="020B0604030504040204" pitchFamily="50" charset="-128"/>
              </a:rPr>
              <a:t>無線ＬＡＮ環境の拡大、スマートｅ－会議の導入</a:t>
            </a:r>
            <a:endParaRPr kumimoji="0" lang="en-US" altLang="ja-JP" sz="1687" kern="0" dirty="0">
              <a:solidFill>
                <a:srgbClr val="C00000"/>
              </a:solidFill>
              <a:latin typeface="メイリオ" panose="020B0604030504040204" pitchFamily="50" charset="-128"/>
              <a:sym typeface="Helvetica Light"/>
            </a:endParaRPr>
          </a:p>
        </p:txBody>
      </p:sp>
      <p:sp>
        <p:nvSpPr>
          <p:cNvPr id="58" name="正方形/長方形 57"/>
          <p:cNvSpPr/>
          <p:nvPr/>
        </p:nvSpPr>
        <p:spPr>
          <a:xfrm>
            <a:off x="63232" y="1068052"/>
            <a:ext cx="9714303" cy="627864"/>
          </a:xfrm>
          <a:prstGeom prst="rect">
            <a:avLst/>
          </a:prstGeom>
        </p:spPr>
        <p:txBody>
          <a:bodyPr wrap="square">
            <a:spAutoFit/>
          </a:bodyPr>
          <a:lstStyle/>
          <a:p>
            <a:r>
              <a:rPr lang="ja-JP" altLang="en-US" sz="1200" dirty="0">
                <a:solidFill>
                  <a:prstClr val="black"/>
                </a:solidFill>
                <a:latin typeface="メイリオ"/>
                <a:ea typeface="メイリオ"/>
              </a:rPr>
              <a:t>・</a:t>
            </a:r>
            <a:r>
              <a:rPr lang="en-US" altLang="ja-JP" sz="1200" dirty="0">
                <a:solidFill>
                  <a:prstClr val="black"/>
                </a:solidFill>
                <a:latin typeface="メイリオ"/>
                <a:ea typeface="メイリオ"/>
              </a:rPr>
              <a:t>2018</a:t>
            </a:r>
            <a:r>
              <a:rPr lang="ja-JP" altLang="en-US" sz="1200" dirty="0">
                <a:solidFill>
                  <a:prstClr val="black"/>
                </a:solidFill>
                <a:latin typeface="メイリオ"/>
                <a:ea typeface="メイリオ"/>
              </a:rPr>
              <a:t>年度から</a:t>
            </a:r>
            <a:r>
              <a:rPr lang="en-US" altLang="ja-JP" sz="1200" dirty="0">
                <a:solidFill>
                  <a:prstClr val="black"/>
                </a:solidFill>
                <a:latin typeface="メイリオ"/>
                <a:ea typeface="メイリオ"/>
              </a:rPr>
              <a:t>2020</a:t>
            </a:r>
            <a:r>
              <a:rPr lang="ja-JP" altLang="en-US" sz="1200" dirty="0">
                <a:solidFill>
                  <a:prstClr val="black"/>
                </a:solidFill>
                <a:latin typeface="メイリオ"/>
                <a:ea typeface="メイリオ"/>
              </a:rPr>
              <a:t>年度にかけて、</a:t>
            </a:r>
            <a:r>
              <a:rPr lang="ja-JP" altLang="en-US" sz="1200" dirty="0">
                <a:solidFill>
                  <a:prstClr val="black"/>
                </a:solidFill>
                <a:latin typeface="メイリオ"/>
                <a:ea typeface="メイリオ"/>
                <a:sym typeface="Helvetica Light"/>
              </a:rPr>
              <a:t>本庁舎・区役所等の主な庁舎に無線</a:t>
            </a:r>
            <a:r>
              <a:rPr lang="en-US" altLang="ja-JP" sz="1200" dirty="0">
                <a:solidFill>
                  <a:prstClr val="black"/>
                </a:solidFill>
                <a:latin typeface="メイリオ"/>
                <a:ea typeface="メイリオ"/>
                <a:sym typeface="Helvetica Light"/>
              </a:rPr>
              <a:t>LAN</a:t>
            </a:r>
            <a:r>
              <a:rPr lang="ja-JP" altLang="en-US" sz="1200" dirty="0">
                <a:solidFill>
                  <a:prstClr val="black"/>
                </a:solidFill>
                <a:latin typeface="メイリオ"/>
                <a:ea typeface="メイリオ"/>
                <a:sym typeface="Helvetica Light"/>
              </a:rPr>
              <a:t>環境を拡大し、場所に制約されない働き方を実現。</a:t>
            </a:r>
            <a:endParaRPr lang="en-US" altLang="ja-JP" sz="1200" dirty="0">
              <a:solidFill>
                <a:prstClr val="black"/>
              </a:solidFill>
              <a:latin typeface="メイリオ"/>
              <a:ea typeface="メイリオ"/>
              <a:sym typeface="Helvetica Light"/>
            </a:endParaRPr>
          </a:p>
          <a:p>
            <a:r>
              <a:rPr lang="ja-JP" altLang="en-US" sz="1200" dirty="0">
                <a:solidFill>
                  <a:prstClr val="black"/>
                </a:solidFill>
                <a:latin typeface="メイリオ"/>
                <a:ea typeface="メイリオ"/>
                <a:sym typeface="Helvetica Light"/>
              </a:rPr>
              <a:t>・市長説明や会議、研修などにパソコンを持ち寄りペーパーレスで開催し、</a:t>
            </a:r>
            <a:r>
              <a:rPr lang="ja-JP" altLang="en-US" sz="1200" dirty="0">
                <a:solidFill>
                  <a:schemeClr val="tx1"/>
                </a:solidFill>
                <a:latin typeface="メイリオ"/>
                <a:ea typeface="メイリオ"/>
                <a:sym typeface="Helvetica Light"/>
              </a:rPr>
              <a:t>より一層のスマート</a:t>
            </a:r>
            <a:r>
              <a:rPr lang="en-US" altLang="ja-JP" sz="1200" dirty="0">
                <a:solidFill>
                  <a:schemeClr val="tx1"/>
                </a:solidFill>
                <a:latin typeface="メイリオ"/>
                <a:ea typeface="メイリオ"/>
                <a:sym typeface="Helvetica Light"/>
              </a:rPr>
              <a:t>e-</a:t>
            </a:r>
            <a:r>
              <a:rPr lang="ja-JP" altLang="en-US" sz="1200" dirty="0">
                <a:solidFill>
                  <a:schemeClr val="tx1"/>
                </a:solidFill>
                <a:latin typeface="メイリオ"/>
                <a:ea typeface="メイリオ"/>
                <a:sym typeface="Helvetica Light"/>
              </a:rPr>
              <a:t>会議の取組に</a:t>
            </a:r>
            <a:r>
              <a:rPr lang="ja-JP" altLang="en-US" sz="1200" dirty="0">
                <a:solidFill>
                  <a:prstClr val="black"/>
                </a:solidFill>
                <a:latin typeface="メイリオ"/>
                <a:ea typeface="メイリオ"/>
                <a:sym typeface="Helvetica Light"/>
              </a:rPr>
              <a:t>つなげていく。</a:t>
            </a:r>
            <a:endParaRPr lang="en-US" altLang="ja-JP" sz="1200" dirty="0">
              <a:solidFill>
                <a:prstClr val="black"/>
              </a:solidFill>
              <a:latin typeface="メイリオ"/>
              <a:ea typeface="メイリオ"/>
              <a:sym typeface="Helvetica Light"/>
            </a:endParaRPr>
          </a:p>
        </p:txBody>
      </p:sp>
      <p:sp>
        <p:nvSpPr>
          <p:cNvPr id="252" name="角丸四角形 251"/>
          <p:cNvSpPr/>
          <p:nvPr/>
        </p:nvSpPr>
        <p:spPr bwMode="auto">
          <a:xfrm>
            <a:off x="4295101" y="4520333"/>
            <a:ext cx="2406274" cy="492821"/>
          </a:xfrm>
          <a:prstGeom prst="roundRect">
            <a:avLst/>
          </a:prstGeom>
          <a:solidFill>
            <a:schemeClr val="accent1">
              <a:lumMod val="20000"/>
              <a:lumOff val="80000"/>
            </a:schemeClr>
          </a:solidFill>
          <a:ln w="6350" algn="ctr">
            <a:solidFill>
              <a:schemeClr val="bg2">
                <a:lumMod val="60000"/>
                <a:lumOff val="40000"/>
              </a:schemeClr>
            </a:solidFill>
            <a:miter lim="800000"/>
            <a:headEnd/>
            <a:tailEnd/>
          </a:ln>
          <a:effectLst>
            <a:outerShdw blurRad="50800" dist="50800" dir="2700000" algn="tl" rotWithShape="0">
              <a:schemeClr val="bg1">
                <a:lumMod val="50000"/>
                <a:alpha val="40000"/>
              </a:schemeClr>
            </a:outerShdw>
          </a:effectLst>
        </p:spPr>
        <p:txBody>
          <a:bodyPr lIns="0" tIns="46800" rIns="0" bIns="46800" anchor="ctr"/>
          <a:lstStyle/>
          <a:p>
            <a:pPr algn="ctr" eaLnBrk="0" hangingPunct="0">
              <a:spcBef>
                <a:spcPct val="0"/>
              </a:spcBef>
              <a:defRPr/>
            </a:pPr>
            <a:r>
              <a:rPr lang="ja-JP" altLang="en-US" sz="1000">
                <a:solidFill>
                  <a:srgbClr val="000000"/>
                </a:solidFill>
                <a:latin typeface="+mj-ea"/>
                <a:ea typeface="+mj-ea"/>
              </a:rPr>
              <a:t>会議の際には、自席パソコンを会議室に持ち寄り、</a:t>
            </a:r>
            <a:r>
              <a:rPr lang="ja-JP" altLang="en-US" sz="1000">
                <a:solidFill>
                  <a:schemeClr val="tx1"/>
                </a:solidFill>
                <a:latin typeface="メイリオ"/>
                <a:ea typeface="メイリオ"/>
                <a:sym typeface="Helvetica Light"/>
              </a:rPr>
              <a:t>スマート</a:t>
            </a:r>
            <a:r>
              <a:rPr lang="en-US" altLang="ja-JP" sz="1000">
                <a:solidFill>
                  <a:schemeClr val="tx1"/>
                </a:solidFill>
                <a:latin typeface="メイリオ"/>
                <a:ea typeface="メイリオ"/>
                <a:sym typeface="Helvetica Light"/>
              </a:rPr>
              <a:t>e-</a:t>
            </a:r>
            <a:r>
              <a:rPr lang="ja-JP" altLang="en-US" sz="1000">
                <a:solidFill>
                  <a:schemeClr val="tx1"/>
                </a:solidFill>
                <a:latin typeface="メイリオ"/>
                <a:ea typeface="メイリオ"/>
                <a:sym typeface="Helvetica Light"/>
              </a:rPr>
              <a:t>会議</a:t>
            </a:r>
            <a:r>
              <a:rPr lang="ja-JP" altLang="en-US" sz="1000">
                <a:solidFill>
                  <a:schemeClr val="tx1"/>
                </a:solidFill>
                <a:latin typeface="+mj-ea"/>
                <a:ea typeface="+mj-ea"/>
              </a:rPr>
              <a:t>を実施</a:t>
            </a:r>
            <a:r>
              <a:rPr lang="ja-JP" altLang="en-US" sz="1000">
                <a:solidFill>
                  <a:srgbClr val="000000"/>
                </a:solidFill>
                <a:latin typeface="+mj-ea"/>
                <a:ea typeface="+mj-ea"/>
              </a:rPr>
              <a:t>できる</a:t>
            </a:r>
            <a:endParaRPr lang="en-US" altLang="ja-JP" sz="1000">
              <a:solidFill>
                <a:srgbClr val="000000"/>
              </a:solidFill>
              <a:latin typeface="+mj-ea"/>
              <a:ea typeface="+mj-ea"/>
            </a:endParaRPr>
          </a:p>
        </p:txBody>
      </p:sp>
      <p:sp>
        <p:nvSpPr>
          <p:cNvPr id="10" name="平行四辺形 57"/>
          <p:cNvSpPr>
            <a:spLocks noChangeArrowheads="1"/>
          </p:cNvSpPr>
          <p:nvPr/>
        </p:nvSpPr>
        <p:spPr bwMode="auto">
          <a:xfrm rot="19478210" flipH="1">
            <a:off x="4134997" y="3058311"/>
            <a:ext cx="2959656" cy="948440"/>
          </a:xfrm>
          <a:prstGeom prst="parallelogram">
            <a:avLst>
              <a:gd name="adj" fmla="val 141079"/>
            </a:avLst>
          </a:prstGeom>
          <a:solidFill>
            <a:srgbClr val="F2F2F2"/>
          </a:solidFill>
          <a:ln w="6350" algn="ctr">
            <a:solidFill>
              <a:schemeClr val="bg1">
                <a:lumMod val="75000"/>
              </a:schemeClr>
            </a:solidFill>
            <a:round/>
            <a:headEnd/>
            <a:tailEnd/>
          </a:ln>
        </p:spPr>
        <p:txBody>
          <a:bodyPr wrap="none" lIns="72000" tIns="36000" rIns="72000" bIns="36000" anchor="ctr"/>
          <a:lstStyle>
            <a:lvl1pPr>
              <a:spcBef>
                <a:spcPct val="20000"/>
              </a:spcBef>
              <a:buClr>
                <a:srgbClr val="FFCC66"/>
              </a:buClr>
              <a:buFont typeface="Wingdings" panose="05000000000000000000" pitchFamily="2" charset="2"/>
              <a:buChar char="n"/>
              <a:defRPr kumimoji="1" sz="14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lr>
                <a:srgbClr val="FFCC66"/>
              </a:buClr>
              <a:buFont typeface="Wingdings" panose="05000000000000000000" pitchFamily="2" charset="2"/>
              <a:buChar char="n"/>
              <a:defRPr kumimoji="1" sz="14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lr>
                <a:srgbClr val="FFCC66"/>
              </a:buClr>
              <a:buFont typeface="Wingdings" panose="05000000000000000000" pitchFamily="2" charset="2"/>
              <a:buChar char="n"/>
              <a:defRPr kumimoji="1" sz="1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lr>
                <a:srgbClr val="FFCC66"/>
              </a:buClr>
              <a:buFont typeface="Wingdings" panose="05000000000000000000" pitchFamily="2" charset="2"/>
              <a:buChar char="n"/>
              <a:defRPr kumimoji="1" sz="14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lr>
                <a:srgbClr val="FFCC66"/>
              </a:buClr>
              <a:buFont typeface="Wingdings" panose="05000000000000000000" pitchFamily="2" charset="2"/>
              <a:buChar char="n"/>
              <a:defRPr kumimoji="1" sz="14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lr>
                <a:srgbClr val="FFCC66"/>
              </a:buClr>
              <a:buFont typeface="Wingdings" panose="05000000000000000000" pitchFamily="2" charset="2"/>
              <a:buChar char="n"/>
              <a:defRPr kumimoji="1" sz="14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lr>
                <a:srgbClr val="FFCC66"/>
              </a:buClr>
              <a:buFont typeface="Wingdings" panose="05000000000000000000" pitchFamily="2" charset="2"/>
              <a:buChar char="n"/>
              <a:defRPr kumimoji="1" sz="14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lr>
                <a:srgbClr val="FFCC66"/>
              </a:buClr>
              <a:buFont typeface="Wingdings" panose="05000000000000000000" pitchFamily="2" charset="2"/>
              <a:buChar char="n"/>
              <a:defRPr kumimoji="1" sz="14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lr>
                <a:srgbClr val="FFCC66"/>
              </a:buClr>
              <a:buFont typeface="Wingdings" panose="05000000000000000000" pitchFamily="2" charset="2"/>
              <a:buChar char="n"/>
              <a:defRPr kumimoji="1" sz="1400">
                <a:solidFill>
                  <a:schemeClr val="tx1"/>
                </a:solidFill>
                <a:latin typeface="Arial" panose="020B0604020202020204" pitchFamily="34" charset="0"/>
                <a:ea typeface="ＭＳ Ｐゴシック" panose="020B0600070205080204" pitchFamily="50" charset="-128"/>
              </a:defRPr>
            </a:lvl9pPr>
          </a:lstStyle>
          <a:p>
            <a:pPr algn="ctr">
              <a:buFontTx/>
              <a:buNone/>
              <a:defRPr/>
            </a:pPr>
            <a:endParaRPr kumimoji="0" lang="ja-JP" altLang="en-US" sz="1000">
              <a:solidFill>
                <a:srgbClr val="000000"/>
              </a:solidFill>
              <a:latin typeface="ＭＳ Ｐゴシック"/>
              <a:ea typeface="ＭＳ Ｐゴシック"/>
            </a:endParaRPr>
          </a:p>
        </p:txBody>
      </p:sp>
      <p:sp>
        <p:nvSpPr>
          <p:cNvPr id="11" name="平行四辺形 48"/>
          <p:cNvSpPr>
            <a:spLocks noChangeArrowheads="1"/>
          </p:cNvSpPr>
          <p:nvPr/>
        </p:nvSpPr>
        <p:spPr bwMode="auto">
          <a:xfrm rot="5400000" flipH="1">
            <a:off x="3933761" y="2628538"/>
            <a:ext cx="1539095" cy="1155645"/>
          </a:xfrm>
          <a:prstGeom prst="parallelogram">
            <a:avLst>
              <a:gd name="adj" fmla="val 70249"/>
            </a:avLst>
          </a:prstGeom>
          <a:solidFill>
            <a:srgbClr val="F2F2F2"/>
          </a:solidFill>
          <a:ln w="6350" algn="ctr">
            <a:solidFill>
              <a:schemeClr val="bg1">
                <a:lumMod val="75000"/>
              </a:schemeClr>
            </a:solidFill>
            <a:round/>
            <a:headEnd/>
            <a:tailEnd/>
          </a:ln>
        </p:spPr>
        <p:txBody>
          <a:bodyPr wrap="none" lIns="72000" tIns="36000" rIns="72000" bIns="36000" anchor="ctr"/>
          <a:lstStyle>
            <a:lvl1pPr>
              <a:spcBef>
                <a:spcPct val="20000"/>
              </a:spcBef>
              <a:buClr>
                <a:srgbClr val="FFCC66"/>
              </a:buClr>
              <a:buFont typeface="Wingdings" panose="05000000000000000000" pitchFamily="2" charset="2"/>
              <a:buChar char="n"/>
              <a:defRPr kumimoji="1" sz="14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lr>
                <a:srgbClr val="FFCC66"/>
              </a:buClr>
              <a:buFont typeface="Wingdings" panose="05000000000000000000" pitchFamily="2" charset="2"/>
              <a:buChar char="n"/>
              <a:defRPr kumimoji="1" sz="14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lr>
                <a:srgbClr val="FFCC66"/>
              </a:buClr>
              <a:buFont typeface="Wingdings" panose="05000000000000000000" pitchFamily="2" charset="2"/>
              <a:buChar char="n"/>
              <a:defRPr kumimoji="1" sz="1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lr>
                <a:srgbClr val="FFCC66"/>
              </a:buClr>
              <a:buFont typeface="Wingdings" panose="05000000000000000000" pitchFamily="2" charset="2"/>
              <a:buChar char="n"/>
              <a:defRPr kumimoji="1" sz="14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lr>
                <a:srgbClr val="FFCC66"/>
              </a:buClr>
              <a:buFont typeface="Wingdings" panose="05000000000000000000" pitchFamily="2" charset="2"/>
              <a:buChar char="n"/>
              <a:defRPr kumimoji="1" sz="14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lr>
                <a:srgbClr val="FFCC66"/>
              </a:buClr>
              <a:buFont typeface="Wingdings" panose="05000000000000000000" pitchFamily="2" charset="2"/>
              <a:buChar char="n"/>
              <a:defRPr kumimoji="1" sz="14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lr>
                <a:srgbClr val="FFCC66"/>
              </a:buClr>
              <a:buFont typeface="Wingdings" panose="05000000000000000000" pitchFamily="2" charset="2"/>
              <a:buChar char="n"/>
              <a:defRPr kumimoji="1" sz="14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lr>
                <a:srgbClr val="FFCC66"/>
              </a:buClr>
              <a:buFont typeface="Wingdings" panose="05000000000000000000" pitchFamily="2" charset="2"/>
              <a:buChar char="n"/>
              <a:defRPr kumimoji="1" sz="14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lr>
                <a:srgbClr val="FFCC66"/>
              </a:buClr>
              <a:buFont typeface="Wingdings" panose="05000000000000000000" pitchFamily="2" charset="2"/>
              <a:buChar char="n"/>
              <a:defRPr kumimoji="1" sz="1400">
                <a:solidFill>
                  <a:schemeClr val="tx1"/>
                </a:solidFill>
                <a:latin typeface="Arial" panose="020B0604020202020204" pitchFamily="34" charset="0"/>
                <a:ea typeface="ＭＳ Ｐゴシック" panose="020B0600070205080204" pitchFamily="50" charset="-128"/>
              </a:defRPr>
            </a:lvl9pPr>
          </a:lstStyle>
          <a:p>
            <a:pPr algn="ctr">
              <a:buFontTx/>
              <a:buNone/>
              <a:defRPr/>
            </a:pPr>
            <a:endParaRPr kumimoji="0" lang="ja-JP" altLang="en-US" sz="1000">
              <a:solidFill>
                <a:srgbClr val="000000"/>
              </a:solidFill>
              <a:latin typeface="ＭＳ Ｐゴシック"/>
              <a:ea typeface="ＭＳ Ｐゴシック"/>
            </a:endParaRPr>
          </a:p>
        </p:txBody>
      </p:sp>
      <p:sp>
        <p:nvSpPr>
          <p:cNvPr id="12" name="フローチャート: 処理 49"/>
          <p:cNvSpPr>
            <a:spLocks noChangeArrowheads="1"/>
          </p:cNvSpPr>
          <p:nvPr/>
        </p:nvSpPr>
        <p:spPr bwMode="auto">
          <a:xfrm>
            <a:off x="5285887" y="2436813"/>
            <a:ext cx="1228567" cy="743331"/>
          </a:xfrm>
          <a:prstGeom prst="flowChartProcess">
            <a:avLst/>
          </a:prstGeom>
          <a:solidFill>
            <a:srgbClr val="F2F2F2"/>
          </a:solidFill>
          <a:ln w="6350" algn="ctr">
            <a:solidFill>
              <a:schemeClr val="bg1">
                <a:lumMod val="75000"/>
              </a:schemeClr>
            </a:solidFill>
            <a:round/>
            <a:headEnd/>
            <a:tailEnd/>
          </a:ln>
        </p:spPr>
        <p:txBody>
          <a:bodyPr wrap="none" lIns="72000" tIns="36000" rIns="72000" bIns="36000" anchor="ctr"/>
          <a:lstStyle>
            <a:lvl1pPr>
              <a:spcBef>
                <a:spcPct val="20000"/>
              </a:spcBef>
              <a:buClr>
                <a:srgbClr val="FFCC66"/>
              </a:buClr>
              <a:buFont typeface="Wingdings" panose="05000000000000000000" pitchFamily="2" charset="2"/>
              <a:buChar char="n"/>
              <a:defRPr kumimoji="1" sz="14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lr>
                <a:srgbClr val="FFCC66"/>
              </a:buClr>
              <a:buFont typeface="Wingdings" panose="05000000000000000000" pitchFamily="2" charset="2"/>
              <a:buChar char="n"/>
              <a:defRPr kumimoji="1" sz="14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lr>
                <a:srgbClr val="FFCC66"/>
              </a:buClr>
              <a:buFont typeface="Wingdings" panose="05000000000000000000" pitchFamily="2" charset="2"/>
              <a:buChar char="n"/>
              <a:defRPr kumimoji="1" sz="1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lr>
                <a:srgbClr val="FFCC66"/>
              </a:buClr>
              <a:buFont typeface="Wingdings" panose="05000000000000000000" pitchFamily="2" charset="2"/>
              <a:buChar char="n"/>
              <a:defRPr kumimoji="1" sz="14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lr>
                <a:srgbClr val="FFCC66"/>
              </a:buClr>
              <a:buFont typeface="Wingdings" panose="05000000000000000000" pitchFamily="2" charset="2"/>
              <a:buChar char="n"/>
              <a:defRPr kumimoji="1" sz="14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lr>
                <a:srgbClr val="FFCC66"/>
              </a:buClr>
              <a:buFont typeface="Wingdings" panose="05000000000000000000" pitchFamily="2" charset="2"/>
              <a:buChar char="n"/>
              <a:defRPr kumimoji="1" sz="14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lr>
                <a:srgbClr val="FFCC66"/>
              </a:buClr>
              <a:buFont typeface="Wingdings" panose="05000000000000000000" pitchFamily="2" charset="2"/>
              <a:buChar char="n"/>
              <a:defRPr kumimoji="1" sz="14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lr>
                <a:srgbClr val="FFCC66"/>
              </a:buClr>
              <a:buFont typeface="Wingdings" panose="05000000000000000000" pitchFamily="2" charset="2"/>
              <a:buChar char="n"/>
              <a:defRPr kumimoji="1" sz="14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lr>
                <a:srgbClr val="FFCC66"/>
              </a:buClr>
              <a:buFont typeface="Wingdings" panose="05000000000000000000" pitchFamily="2" charset="2"/>
              <a:buChar char="n"/>
              <a:defRPr kumimoji="1" sz="1400">
                <a:solidFill>
                  <a:schemeClr val="tx1"/>
                </a:solidFill>
                <a:latin typeface="Arial" panose="020B0604020202020204" pitchFamily="34" charset="0"/>
                <a:ea typeface="ＭＳ Ｐゴシック" panose="020B0600070205080204" pitchFamily="50" charset="-128"/>
              </a:defRPr>
            </a:lvl9pPr>
          </a:lstStyle>
          <a:p>
            <a:pPr algn="ctr">
              <a:buFontTx/>
              <a:buNone/>
              <a:defRPr/>
            </a:pPr>
            <a:endParaRPr kumimoji="0" lang="ja-JP" altLang="en-US" sz="1000">
              <a:solidFill>
                <a:srgbClr val="000000"/>
              </a:solidFill>
              <a:latin typeface="ＭＳ Ｐゴシック"/>
              <a:ea typeface="ＭＳ Ｐゴシック"/>
            </a:endParaRPr>
          </a:p>
        </p:txBody>
      </p:sp>
      <p:sp>
        <p:nvSpPr>
          <p:cNvPr id="13" name="フローチャート: 処理 49"/>
          <p:cNvSpPr>
            <a:spLocks noChangeArrowheads="1"/>
          </p:cNvSpPr>
          <p:nvPr/>
        </p:nvSpPr>
        <p:spPr bwMode="auto">
          <a:xfrm>
            <a:off x="6514454" y="2436813"/>
            <a:ext cx="3030992" cy="743331"/>
          </a:xfrm>
          <a:prstGeom prst="flowChartProcess">
            <a:avLst/>
          </a:prstGeom>
          <a:solidFill>
            <a:schemeClr val="bg1">
              <a:lumMod val="95000"/>
            </a:schemeClr>
          </a:solidFill>
          <a:ln w="6350" algn="ctr">
            <a:solidFill>
              <a:schemeClr val="bg1">
                <a:lumMod val="75000"/>
              </a:schemeClr>
            </a:solidFill>
            <a:round/>
            <a:headEnd/>
            <a:tailEnd/>
          </a:ln>
        </p:spPr>
        <p:txBody>
          <a:bodyPr wrap="none" lIns="72000" tIns="36000" rIns="72000" bIns="36000" anchor="ctr"/>
          <a:lstStyle>
            <a:lvl1pPr>
              <a:spcBef>
                <a:spcPct val="20000"/>
              </a:spcBef>
              <a:buClr>
                <a:srgbClr val="FFCC66"/>
              </a:buClr>
              <a:buFont typeface="Wingdings" panose="05000000000000000000" pitchFamily="2" charset="2"/>
              <a:buChar char="n"/>
              <a:defRPr kumimoji="1" sz="14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lr>
                <a:srgbClr val="FFCC66"/>
              </a:buClr>
              <a:buFont typeface="Wingdings" panose="05000000000000000000" pitchFamily="2" charset="2"/>
              <a:buChar char="n"/>
              <a:defRPr kumimoji="1" sz="14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lr>
                <a:srgbClr val="FFCC66"/>
              </a:buClr>
              <a:buFont typeface="Wingdings" panose="05000000000000000000" pitchFamily="2" charset="2"/>
              <a:buChar char="n"/>
              <a:defRPr kumimoji="1" sz="1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lr>
                <a:srgbClr val="FFCC66"/>
              </a:buClr>
              <a:buFont typeface="Wingdings" panose="05000000000000000000" pitchFamily="2" charset="2"/>
              <a:buChar char="n"/>
              <a:defRPr kumimoji="1" sz="14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lr>
                <a:srgbClr val="FFCC66"/>
              </a:buClr>
              <a:buFont typeface="Wingdings" panose="05000000000000000000" pitchFamily="2" charset="2"/>
              <a:buChar char="n"/>
              <a:defRPr kumimoji="1" sz="14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lr>
                <a:srgbClr val="FFCC66"/>
              </a:buClr>
              <a:buFont typeface="Wingdings" panose="05000000000000000000" pitchFamily="2" charset="2"/>
              <a:buChar char="n"/>
              <a:defRPr kumimoji="1" sz="14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lr>
                <a:srgbClr val="FFCC66"/>
              </a:buClr>
              <a:buFont typeface="Wingdings" panose="05000000000000000000" pitchFamily="2" charset="2"/>
              <a:buChar char="n"/>
              <a:defRPr kumimoji="1" sz="14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lr>
                <a:srgbClr val="FFCC66"/>
              </a:buClr>
              <a:buFont typeface="Wingdings" panose="05000000000000000000" pitchFamily="2" charset="2"/>
              <a:buChar char="n"/>
              <a:defRPr kumimoji="1" sz="14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lr>
                <a:srgbClr val="FFCC66"/>
              </a:buClr>
              <a:buFont typeface="Wingdings" panose="05000000000000000000" pitchFamily="2" charset="2"/>
              <a:buChar char="n"/>
              <a:defRPr kumimoji="1" sz="1400">
                <a:solidFill>
                  <a:schemeClr val="tx1"/>
                </a:solidFill>
                <a:latin typeface="Arial" panose="020B0604020202020204" pitchFamily="34" charset="0"/>
                <a:ea typeface="ＭＳ Ｐゴシック" panose="020B0600070205080204" pitchFamily="50" charset="-128"/>
              </a:defRPr>
            </a:lvl9pPr>
          </a:lstStyle>
          <a:p>
            <a:pPr algn="ctr">
              <a:buFontTx/>
              <a:buNone/>
              <a:defRPr/>
            </a:pPr>
            <a:endParaRPr kumimoji="0" lang="ja-JP" altLang="en-US" sz="1000">
              <a:solidFill>
                <a:srgbClr val="000000"/>
              </a:solidFill>
              <a:latin typeface="ＭＳ Ｐゴシック"/>
              <a:ea typeface="ＭＳ Ｐゴシック"/>
            </a:endParaRPr>
          </a:p>
        </p:txBody>
      </p:sp>
      <p:grpSp>
        <p:nvGrpSpPr>
          <p:cNvPr id="14" name="グループ化 17"/>
          <p:cNvGrpSpPr>
            <a:grpSpLocks/>
          </p:cNvGrpSpPr>
          <p:nvPr/>
        </p:nvGrpSpPr>
        <p:grpSpPr bwMode="auto">
          <a:xfrm>
            <a:off x="5011640" y="3206361"/>
            <a:ext cx="892493" cy="530510"/>
            <a:chOff x="6878422" y="3279828"/>
            <a:chExt cx="1036184" cy="628988"/>
          </a:xfrm>
        </p:grpSpPr>
        <p:sp>
          <p:nvSpPr>
            <p:cNvPr id="208" name="直方体 207"/>
            <p:cNvSpPr/>
            <p:nvPr/>
          </p:nvSpPr>
          <p:spPr bwMode="auto">
            <a:xfrm>
              <a:off x="7320135" y="3279828"/>
              <a:ext cx="165642" cy="248670"/>
            </a:xfrm>
            <a:prstGeom prst="cube">
              <a:avLst>
                <a:gd name="adj" fmla="val 11537"/>
              </a:avLst>
            </a:prstGeom>
            <a:solidFill>
              <a:schemeClr val="accent5"/>
            </a:solidFill>
            <a:ln w="3175" cap="flat" cmpd="sng" algn="ctr">
              <a:solidFill>
                <a:schemeClr val="bg1">
                  <a:lumMod val="65000"/>
                </a:schemeClr>
              </a:solidFill>
              <a:prstDash val="solid"/>
              <a:round/>
              <a:headEnd type="none" w="med" len="med"/>
              <a:tailEnd type="none" w="med" len="med"/>
            </a:ln>
            <a:effectLst/>
          </p:spPr>
          <p:txBody>
            <a:bodyPr wrap="none" anchor="ctr"/>
            <a:lstStyle/>
            <a:p>
              <a:pPr algn="ctr">
                <a:defRPr/>
              </a:pPr>
              <a:endParaRPr lang="ja-JP" altLang="en-US" sz="1000">
                <a:latin typeface="ＭＳ Ｐゴシック"/>
                <a:ea typeface="ＭＳ Ｐゴシック"/>
              </a:endParaRPr>
            </a:p>
          </p:txBody>
        </p:sp>
        <p:sp>
          <p:nvSpPr>
            <p:cNvPr id="209" name="直方体 208"/>
            <p:cNvSpPr/>
            <p:nvPr/>
          </p:nvSpPr>
          <p:spPr bwMode="auto">
            <a:xfrm>
              <a:off x="6992531" y="3323711"/>
              <a:ext cx="106747" cy="248670"/>
            </a:xfrm>
            <a:prstGeom prst="cube">
              <a:avLst>
                <a:gd name="adj" fmla="val 54557"/>
              </a:avLst>
            </a:prstGeom>
            <a:solidFill>
              <a:schemeClr val="accent5"/>
            </a:solidFill>
            <a:ln w="3175" cap="flat" cmpd="sng" algn="ctr">
              <a:solidFill>
                <a:schemeClr val="bg1">
                  <a:lumMod val="65000"/>
                </a:schemeClr>
              </a:solidFill>
              <a:prstDash val="solid"/>
              <a:round/>
              <a:headEnd type="none" w="med" len="med"/>
              <a:tailEnd type="none" w="med" len="med"/>
            </a:ln>
            <a:effectLst/>
          </p:spPr>
          <p:txBody>
            <a:bodyPr wrap="none" anchor="ctr"/>
            <a:lstStyle/>
            <a:p>
              <a:pPr algn="ctr">
                <a:defRPr/>
              </a:pPr>
              <a:endParaRPr lang="ja-JP" altLang="en-US" sz="1000">
                <a:latin typeface="ＭＳ Ｐゴシック"/>
                <a:ea typeface="ＭＳ Ｐゴシック"/>
              </a:endParaRPr>
            </a:p>
          </p:txBody>
        </p:sp>
        <p:sp>
          <p:nvSpPr>
            <p:cNvPr id="210" name="直方体 209"/>
            <p:cNvSpPr/>
            <p:nvPr/>
          </p:nvSpPr>
          <p:spPr bwMode="auto">
            <a:xfrm>
              <a:off x="6880262" y="3405991"/>
              <a:ext cx="106747" cy="246842"/>
            </a:xfrm>
            <a:prstGeom prst="cube">
              <a:avLst>
                <a:gd name="adj" fmla="val 54557"/>
              </a:avLst>
            </a:prstGeom>
            <a:solidFill>
              <a:schemeClr val="accent5"/>
            </a:solidFill>
            <a:ln w="3175" cap="flat" cmpd="sng" algn="ctr">
              <a:solidFill>
                <a:schemeClr val="bg1">
                  <a:lumMod val="65000"/>
                </a:schemeClr>
              </a:solidFill>
              <a:prstDash val="solid"/>
              <a:round/>
              <a:headEnd type="none" w="med" len="med"/>
              <a:tailEnd type="none" w="med" len="med"/>
            </a:ln>
            <a:effectLst/>
          </p:spPr>
          <p:txBody>
            <a:bodyPr wrap="none" anchor="ctr"/>
            <a:lstStyle/>
            <a:p>
              <a:pPr algn="ctr">
                <a:defRPr/>
              </a:pPr>
              <a:endParaRPr lang="ja-JP" altLang="en-US" sz="1000">
                <a:latin typeface="ＭＳ Ｐゴシック"/>
                <a:ea typeface="ＭＳ Ｐゴシック"/>
              </a:endParaRPr>
            </a:p>
          </p:txBody>
        </p:sp>
        <p:grpSp>
          <p:nvGrpSpPr>
            <p:cNvPr id="211" name="グループ化 7"/>
            <p:cNvGrpSpPr>
              <a:grpSpLocks/>
            </p:cNvGrpSpPr>
            <p:nvPr/>
          </p:nvGrpSpPr>
          <p:grpSpPr bwMode="auto">
            <a:xfrm>
              <a:off x="6878422" y="3341914"/>
              <a:ext cx="835598" cy="484020"/>
              <a:chOff x="6867580" y="3093895"/>
              <a:chExt cx="835598" cy="484020"/>
            </a:xfrm>
          </p:grpSpPr>
          <p:sp>
            <p:nvSpPr>
              <p:cNvPr id="236" name="直方体 58"/>
              <p:cNvSpPr>
                <a:spLocks noChangeArrowheads="1"/>
              </p:cNvSpPr>
              <p:nvPr/>
            </p:nvSpPr>
            <p:spPr bwMode="auto">
              <a:xfrm>
                <a:off x="6867580" y="3093895"/>
                <a:ext cx="375406" cy="483795"/>
              </a:xfrm>
              <a:prstGeom prst="cube">
                <a:avLst>
                  <a:gd name="adj" fmla="val 66338"/>
                </a:avLst>
              </a:prstGeom>
              <a:solidFill>
                <a:srgbClr val="FFFFFF"/>
              </a:solidFill>
              <a:ln w="3175" algn="ctr">
                <a:solidFill>
                  <a:srgbClr val="9F9F9F"/>
                </a:solidFill>
                <a:round/>
                <a:headEnd/>
                <a:tailEnd/>
              </a:ln>
            </p:spPr>
            <p:txBody>
              <a:bodyPr wrap="none" anchor="ctr"/>
              <a:lstStyle>
                <a:lvl1pPr>
                  <a:spcBef>
                    <a:spcPct val="20000"/>
                  </a:spcBef>
                  <a:buClr>
                    <a:srgbClr val="FFCC66"/>
                  </a:buClr>
                  <a:buFont typeface="Wingdings" panose="05000000000000000000" pitchFamily="2" charset="2"/>
                  <a:buChar char="n"/>
                  <a:defRPr kumimoji="1" sz="14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lr>
                    <a:srgbClr val="FFCC66"/>
                  </a:buClr>
                  <a:buFont typeface="Wingdings" panose="05000000000000000000" pitchFamily="2" charset="2"/>
                  <a:buChar char="n"/>
                  <a:defRPr kumimoji="1" sz="14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lr>
                    <a:srgbClr val="FFCC66"/>
                  </a:buClr>
                  <a:buFont typeface="Wingdings" panose="05000000000000000000" pitchFamily="2" charset="2"/>
                  <a:buChar char="n"/>
                  <a:defRPr kumimoji="1" sz="1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lr>
                    <a:srgbClr val="FFCC66"/>
                  </a:buClr>
                  <a:buFont typeface="Wingdings" panose="05000000000000000000" pitchFamily="2" charset="2"/>
                  <a:buChar char="n"/>
                  <a:defRPr kumimoji="1" sz="14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lr>
                    <a:srgbClr val="FFCC66"/>
                  </a:buClr>
                  <a:buFont typeface="Wingdings" panose="05000000000000000000" pitchFamily="2" charset="2"/>
                  <a:buChar char="n"/>
                  <a:defRPr kumimoji="1" sz="14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lr>
                    <a:srgbClr val="FFCC66"/>
                  </a:buClr>
                  <a:buFont typeface="Wingdings" panose="05000000000000000000" pitchFamily="2" charset="2"/>
                  <a:buChar char="n"/>
                  <a:defRPr kumimoji="1" sz="14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lr>
                    <a:srgbClr val="FFCC66"/>
                  </a:buClr>
                  <a:buFont typeface="Wingdings" panose="05000000000000000000" pitchFamily="2" charset="2"/>
                  <a:buChar char="n"/>
                  <a:defRPr kumimoji="1" sz="14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lr>
                    <a:srgbClr val="FFCC66"/>
                  </a:buClr>
                  <a:buFont typeface="Wingdings" panose="05000000000000000000" pitchFamily="2" charset="2"/>
                  <a:buChar char="n"/>
                  <a:defRPr kumimoji="1" sz="14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lr>
                    <a:srgbClr val="FFCC66"/>
                  </a:buClr>
                  <a:buFont typeface="Wingdings" panose="05000000000000000000" pitchFamily="2" charset="2"/>
                  <a:buChar char="n"/>
                  <a:defRPr kumimoji="1" sz="1400">
                    <a:solidFill>
                      <a:schemeClr val="tx1"/>
                    </a:solidFill>
                    <a:latin typeface="Arial" panose="020B0604020202020204" pitchFamily="34" charset="0"/>
                    <a:ea typeface="ＭＳ Ｐゴシック" panose="020B0600070205080204" pitchFamily="50" charset="-128"/>
                  </a:defRPr>
                </a:lvl9pPr>
              </a:lstStyle>
              <a:p>
                <a:pPr algn="ctr">
                  <a:spcBef>
                    <a:spcPct val="0"/>
                  </a:spcBef>
                  <a:buClrTx/>
                  <a:buFontTx/>
                  <a:buNone/>
                </a:pPr>
                <a:endParaRPr kumimoji="0" lang="ja-JP" altLang="en-US" sz="1000">
                  <a:solidFill>
                    <a:srgbClr val="000000"/>
                  </a:solidFill>
                  <a:latin typeface="ＭＳ Ｐゴシック"/>
                  <a:ea typeface="ＭＳ Ｐゴシック"/>
                </a:endParaRPr>
              </a:p>
            </p:txBody>
          </p:sp>
          <p:sp>
            <p:nvSpPr>
              <p:cNvPr id="237" name="直方体 105"/>
              <p:cNvSpPr>
                <a:spLocks noChangeArrowheads="1"/>
              </p:cNvSpPr>
              <p:nvPr/>
            </p:nvSpPr>
            <p:spPr bwMode="auto">
              <a:xfrm>
                <a:off x="7194012" y="3094120"/>
                <a:ext cx="398538" cy="279956"/>
              </a:xfrm>
              <a:prstGeom prst="cube">
                <a:avLst>
                  <a:gd name="adj" fmla="val 16556"/>
                </a:avLst>
              </a:prstGeom>
              <a:solidFill>
                <a:srgbClr val="FFFFFF"/>
              </a:solidFill>
              <a:ln w="3175" algn="ctr">
                <a:solidFill>
                  <a:srgbClr val="9F9F9F"/>
                </a:solidFill>
                <a:round/>
                <a:headEnd/>
                <a:tailEnd/>
              </a:ln>
            </p:spPr>
            <p:txBody>
              <a:bodyPr wrap="none" anchor="ctr"/>
              <a:lstStyle>
                <a:lvl1pPr>
                  <a:spcBef>
                    <a:spcPct val="20000"/>
                  </a:spcBef>
                  <a:buClr>
                    <a:srgbClr val="FFCC66"/>
                  </a:buClr>
                  <a:buFont typeface="Wingdings" panose="05000000000000000000" pitchFamily="2" charset="2"/>
                  <a:buChar char="n"/>
                  <a:defRPr kumimoji="1" sz="14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lr>
                    <a:srgbClr val="FFCC66"/>
                  </a:buClr>
                  <a:buFont typeface="Wingdings" panose="05000000000000000000" pitchFamily="2" charset="2"/>
                  <a:buChar char="n"/>
                  <a:defRPr kumimoji="1" sz="14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lr>
                    <a:srgbClr val="FFCC66"/>
                  </a:buClr>
                  <a:buFont typeface="Wingdings" panose="05000000000000000000" pitchFamily="2" charset="2"/>
                  <a:buChar char="n"/>
                  <a:defRPr kumimoji="1" sz="1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lr>
                    <a:srgbClr val="FFCC66"/>
                  </a:buClr>
                  <a:buFont typeface="Wingdings" panose="05000000000000000000" pitchFamily="2" charset="2"/>
                  <a:buChar char="n"/>
                  <a:defRPr kumimoji="1" sz="14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lr>
                    <a:srgbClr val="FFCC66"/>
                  </a:buClr>
                  <a:buFont typeface="Wingdings" panose="05000000000000000000" pitchFamily="2" charset="2"/>
                  <a:buChar char="n"/>
                  <a:defRPr kumimoji="1" sz="14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lr>
                    <a:srgbClr val="FFCC66"/>
                  </a:buClr>
                  <a:buFont typeface="Wingdings" panose="05000000000000000000" pitchFamily="2" charset="2"/>
                  <a:buChar char="n"/>
                  <a:defRPr kumimoji="1" sz="14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lr>
                    <a:srgbClr val="FFCC66"/>
                  </a:buClr>
                  <a:buFont typeface="Wingdings" panose="05000000000000000000" pitchFamily="2" charset="2"/>
                  <a:buChar char="n"/>
                  <a:defRPr kumimoji="1" sz="14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lr>
                    <a:srgbClr val="FFCC66"/>
                  </a:buClr>
                  <a:buFont typeface="Wingdings" panose="05000000000000000000" pitchFamily="2" charset="2"/>
                  <a:buChar char="n"/>
                  <a:defRPr kumimoji="1" sz="14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lr>
                    <a:srgbClr val="FFCC66"/>
                  </a:buClr>
                  <a:buFont typeface="Wingdings" panose="05000000000000000000" pitchFamily="2" charset="2"/>
                  <a:buChar char="n"/>
                  <a:defRPr kumimoji="1" sz="1400">
                    <a:solidFill>
                      <a:schemeClr val="tx1"/>
                    </a:solidFill>
                    <a:latin typeface="Arial" panose="020B0604020202020204" pitchFamily="34" charset="0"/>
                    <a:ea typeface="ＭＳ Ｐゴシック" panose="020B0600070205080204" pitchFamily="50" charset="-128"/>
                  </a:defRPr>
                </a:lvl9pPr>
              </a:lstStyle>
              <a:p>
                <a:pPr algn="ctr">
                  <a:spcBef>
                    <a:spcPct val="0"/>
                  </a:spcBef>
                  <a:buClrTx/>
                  <a:buFontTx/>
                  <a:buNone/>
                </a:pPr>
                <a:endParaRPr kumimoji="0" lang="ja-JP" altLang="en-US" sz="1000">
                  <a:solidFill>
                    <a:srgbClr val="000000"/>
                  </a:solidFill>
                  <a:latin typeface="ＭＳ Ｐゴシック"/>
                  <a:ea typeface="ＭＳ Ｐゴシック"/>
                </a:endParaRPr>
              </a:p>
            </p:txBody>
          </p:sp>
          <p:sp>
            <p:nvSpPr>
              <p:cNvPr id="238" name="直方体 1"/>
              <p:cNvSpPr>
                <a:spLocks noChangeArrowheads="1"/>
              </p:cNvSpPr>
              <p:nvPr/>
            </p:nvSpPr>
            <p:spPr bwMode="auto">
              <a:xfrm>
                <a:off x="6994743" y="3297735"/>
                <a:ext cx="398538" cy="279956"/>
              </a:xfrm>
              <a:prstGeom prst="cube">
                <a:avLst>
                  <a:gd name="adj" fmla="val 16556"/>
                </a:avLst>
              </a:prstGeom>
              <a:solidFill>
                <a:srgbClr val="FFFFFF"/>
              </a:solidFill>
              <a:ln w="3175" algn="ctr">
                <a:solidFill>
                  <a:srgbClr val="9F9F9F"/>
                </a:solidFill>
                <a:round/>
                <a:headEnd/>
                <a:tailEnd/>
              </a:ln>
            </p:spPr>
            <p:txBody>
              <a:bodyPr wrap="none" anchor="ctr"/>
              <a:lstStyle>
                <a:lvl1pPr>
                  <a:spcBef>
                    <a:spcPct val="20000"/>
                  </a:spcBef>
                  <a:buClr>
                    <a:srgbClr val="FFCC66"/>
                  </a:buClr>
                  <a:buFont typeface="Wingdings" panose="05000000000000000000" pitchFamily="2" charset="2"/>
                  <a:buChar char="n"/>
                  <a:defRPr kumimoji="1" sz="14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lr>
                    <a:srgbClr val="FFCC66"/>
                  </a:buClr>
                  <a:buFont typeface="Wingdings" panose="05000000000000000000" pitchFamily="2" charset="2"/>
                  <a:buChar char="n"/>
                  <a:defRPr kumimoji="1" sz="14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lr>
                    <a:srgbClr val="FFCC66"/>
                  </a:buClr>
                  <a:buFont typeface="Wingdings" panose="05000000000000000000" pitchFamily="2" charset="2"/>
                  <a:buChar char="n"/>
                  <a:defRPr kumimoji="1" sz="1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lr>
                    <a:srgbClr val="FFCC66"/>
                  </a:buClr>
                  <a:buFont typeface="Wingdings" panose="05000000000000000000" pitchFamily="2" charset="2"/>
                  <a:buChar char="n"/>
                  <a:defRPr kumimoji="1" sz="14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lr>
                    <a:srgbClr val="FFCC66"/>
                  </a:buClr>
                  <a:buFont typeface="Wingdings" panose="05000000000000000000" pitchFamily="2" charset="2"/>
                  <a:buChar char="n"/>
                  <a:defRPr kumimoji="1" sz="14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lr>
                    <a:srgbClr val="FFCC66"/>
                  </a:buClr>
                  <a:buFont typeface="Wingdings" panose="05000000000000000000" pitchFamily="2" charset="2"/>
                  <a:buChar char="n"/>
                  <a:defRPr kumimoji="1" sz="14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lr>
                    <a:srgbClr val="FFCC66"/>
                  </a:buClr>
                  <a:buFont typeface="Wingdings" panose="05000000000000000000" pitchFamily="2" charset="2"/>
                  <a:buChar char="n"/>
                  <a:defRPr kumimoji="1" sz="14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lr>
                    <a:srgbClr val="FFCC66"/>
                  </a:buClr>
                  <a:buFont typeface="Wingdings" panose="05000000000000000000" pitchFamily="2" charset="2"/>
                  <a:buChar char="n"/>
                  <a:defRPr kumimoji="1" sz="14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lr>
                    <a:srgbClr val="FFCC66"/>
                  </a:buClr>
                  <a:buFont typeface="Wingdings" panose="05000000000000000000" pitchFamily="2" charset="2"/>
                  <a:buChar char="n"/>
                  <a:defRPr kumimoji="1" sz="1400">
                    <a:solidFill>
                      <a:schemeClr val="tx1"/>
                    </a:solidFill>
                    <a:latin typeface="Arial" panose="020B0604020202020204" pitchFamily="34" charset="0"/>
                    <a:ea typeface="ＭＳ Ｐゴシック" panose="020B0600070205080204" pitchFamily="50" charset="-128"/>
                  </a:defRPr>
                </a:lvl9pPr>
              </a:lstStyle>
              <a:p>
                <a:pPr algn="ctr">
                  <a:spcBef>
                    <a:spcPct val="0"/>
                  </a:spcBef>
                  <a:buClrTx/>
                  <a:buFontTx/>
                  <a:buNone/>
                </a:pPr>
                <a:endParaRPr kumimoji="0" lang="ja-JP" altLang="en-US" sz="1000">
                  <a:solidFill>
                    <a:srgbClr val="000000"/>
                  </a:solidFill>
                  <a:latin typeface="ＭＳ Ｐゴシック"/>
                  <a:ea typeface="ＭＳ Ｐゴシック"/>
                </a:endParaRPr>
              </a:p>
            </p:txBody>
          </p:sp>
          <p:sp>
            <p:nvSpPr>
              <p:cNvPr id="239" name="直方体 102"/>
              <p:cNvSpPr>
                <a:spLocks noChangeArrowheads="1"/>
              </p:cNvSpPr>
              <p:nvPr/>
            </p:nvSpPr>
            <p:spPr bwMode="auto">
              <a:xfrm>
                <a:off x="7327772" y="3094120"/>
                <a:ext cx="375406" cy="483795"/>
              </a:xfrm>
              <a:prstGeom prst="cube">
                <a:avLst>
                  <a:gd name="adj" fmla="val 66338"/>
                </a:avLst>
              </a:prstGeom>
              <a:solidFill>
                <a:srgbClr val="FFFFFF"/>
              </a:solidFill>
              <a:ln w="3175" algn="ctr">
                <a:solidFill>
                  <a:srgbClr val="9F9F9F"/>
                </a:solidFill>
                <a:round/>
                <a:headEnd/>
                <a:tailEnd/>
              </a:ln>
            </p:spPr>
            <p:txBody>
              <a:bodyPr wrap="none" anchor="ctr"/>
              <a:lstStyle>
                <a:lvl1pPr>
                  <a:spcBef>
                    <a:spcPct val="20000"/>
                  </a:spcBef>
                  <a:buClr>
                    <a:srgbClr val="FFCC66"/>
                  </a:buClr>
                  <a:buFont typeface="Wingdings" panose="05000000000000000000" pitchFamily="2" charset="2"/>
                  <a:buChar char="n"/>
                  <a:defRPr kumimoji="1" sz="14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lr>
                    <a:srgbClr val="FFCC66"/>
                  </a:buClr>
                  <a:buFont typeface="Wingdings" panose="05000000000000000000" pitchFamily="2" charset="2"/>
                  <a:buChar char="n"/>
                  <a:defRPr kumimoji="1" sz="14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lr>
                    <a:srgbClr val="FFCC66"/>
                  </a:buClr>
                  <a:buFont typeface="Wingdings" panose="05000000000000000000" pitchFamily="2" charset="2"/>
                  <a:buChar char="n"/>
                  <a:defRPr kumimoji="1" sz="1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lr>
                    <a:srgbClr val="FFCC66"/>
                  </a:buClr>
                  <a:buFont typeface="Wingdings" panose="05000000000000000000" pitchFamily="2" charset="2"/>
                  <a:buChar char="n"/>
                  <a:defRPr kumimoji="1" sz="14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lr>
                    <a:srgbClr val="FFCC66"/>
                  </a:buClr>
                  <a:buFont typeface="Wingdings" panose="05000000000000000000" pitchFamily="2" charset="2"/>
                  <a:buChar char="n"/>
                  <a:defRPr kumimoji="1" sz="14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lr>
                    <a:srgbClr val="FFCC66"/>
                  </a:buClr>
                  <a:buFont typeface="Wingdings" panose="05000000000000000000" pitchFamily="2" charset="2"/>
                  <a:buChar char="n"/>
                  <a:defRPr kumimoji="1" sz="14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lr>
                    <a:srgbClr val="FFCC66"/>
                  </a:buClr>
                  <a:buFont typeface="Wingdings" panose="05000000000000000000" pitchFamily="2" charset="2"/>
                  <a:buChar char="n"/>
                  <a:defRPr kumimoji="1" sz="14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lr>
                    <a:srgbClr val="FFCC66"/>
                  </a:buClr>
                  <a:buFont typeface="Wingdings" panose="05000000000000000000" pitchFamily="2" charset="2"/>
                  <a:buChar char="n"/>
                  <a:defRPr kumimoji="1" sz="14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lr>
                    <a:srgbClr val="FFCC66"/>
                  </a:buClr>
                  <a:buFont typeface="Wingdings" panose="05000000000000000000" pitchFamily="2" charset="2"/>
                  <a:buChar char="n"/>
                  <a:defRPr kumimoji="1" sz="1400">
                    <a:solidFill>
                      <a:schemeClr val="tx1"/>
                    </a:solidFill>
                    <a:latin typeface="Arial" panose="020B0604020202020204" pitchFamily="34" charset="0"/>
                    <a:ea typeface="ＭＳ Ｐゴシック" panose="020B0600070205080204" pitchFamily="50" charset="-128"/>
                  </a:defRPr>
                </a:lvl9pPr>
              </a:lstStyle>
              <a:p>
                <a:pPr algn="ctr">
                  <a:spcBef>
                    <a:spcPct val="0"/>
                  </a:spcBef>
                  <a:buClrTx/>
                  <a:buFontTx/>
                  <a:buNone/>
                </a:pPr>
                <a:endParaRPr kumimoji="0" lang="ja-JP" altLang="en-US" sz="1000">
                  <a:solidFill>
                    <a:srgbClr val="000000"/>
                  </a:solidFill>
                  <a:latin typeface="ＭＳ Ｐゴシック"/>
                  <a:ea typeface="ＭＳ Ｐゴシック"/>
                </a:endParaRPr>
              </a:p>
            </p:txBody>
          </p:sp>
          <p:sp>
            <p:nvSpPr>
              <p:cNvPr id="240" name="正方形/長方形 3"/>
              <p:cNvSpPr>
                <a:spLocks noChangeArrowheads="1"/>
              </p:cNvSpPr>
              <p:nvPr/>
            </p:nvSpPr>
            <p:spPr bwMode="auto">
              <a:xfrm>
                <a:off x="6880871" y="3348605"/>
                <a:ext cx="557944" cy="228599"/>
              </a:xfrm>
              <a:prstGeom prst="rect">
                <a:avLst/>
              </a:prstGeom>
              <a:solidFill>
                <a:srgbClr val="FFFFFF"/>
              </a:solidFill>
              <a:ln>
                <a:noFill/>
              </a:ln>
              <a:extLst>
                <a:ext uri="{91240B29-F687-4F45-9708-019B960494DF}">
                  <a14:hiddenLine xmlns:a14="http://schemas.microsoft.com/office/drawing/2010/main" w="3175" algn="ctr">
                    <a:solidFill>
                      <a:srgbClr val="000000"/>
                    </a:solidFill>
                    <a:round/>
                    <a:headEnd/>
                    <a:tailEnd/>
                  </a14:hiddenLine>
                </a:ext>
              </a:extLst>
            </p:spPr>
            <p:txBody>
              <a:bodyPr wrap="none" anchor="ctr"/>
              <a:lstStyle>
                <a:lvl1pPr>
                  <a:spcBef>
                    <a:spcPct val="20000"/>
                  </a:spcBef>
                  <a:buClr>
                    <a:srgbClr val="FFCC66"/>
                  </a:buClr>
                  <a:buFont typeface="Wingdings" panose="05000000000000000000" pitchFamily="2" charset="2"/>
                  <a:buChar char="n"/>
                  <a:defRPr kumimoji="1" sz="14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lr>
                    <a:srgbClr val="FFCC66"/>
                  </a:buClr>
                  <a:buFont typeface="Wingdings" panose="05000000000000000000" pitchFamily="2" charset="2"/>
                  <a:buChar char="n"/>
                  <a:defRPr kumimoji="1" sz="14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lr>
                    <a:srgbClr val="FFCC66"/>
                  </a:buClr>
                  <a:buFont typeface="Wingdings" panose="05000000000000000000" pitchFamily="2" charset="2"/>
                  <a:buChar char="n"/>
                  <a:defRPr kumimoji="1" sz="1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lr>
                    <a:srgbClr val="FFCC66"/>
                  </a:buClr>
                  <a:buFont typeface="Wingdings" panose="05000000000000000000" pitchFamily="2" charset="2"/>
                  <a:buChar char="n"/>
                  <a:defRPr kumimoji="1" sz="14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lr>
                    <a:srgbClr val="FFCC66"/>
                  </a:buClr>
                  <a:buFont typeface="Wingdings" panose="05000000000000000000" pitchFamily="2" charset="2"/>
                  <a:buChar char="n"/>
                  <a:defRPr kumimoji="1" sz="14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lr>
                    <a:srgbClr val="FFCC66"/>
                  </a:buClr>
                  <a:buFont typeface="Wingdings" panose="05000000000000000000" pitchFamily="2" charset="2"/>
                  <a:buChar char="n"/>
                  <a:defRPr kumimoji="1" sz="14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lr>
                    <a:srgbClr val="FFCC66"/>
                  </a:buClr>
                  <a:buFont typeface="Wingdings" panose="05000000000000000000" pitchFamily="2" charset="2"/>
                  <a:buChar char="n"/>
                  <a:defRPr kumimoji="1" sz="14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lr>
                    <a:srgbClr val="FFCC66"/>
                  </a:buClr>
                  <a:buFont typeface="Wingdings" panose="05000000000000000000" pitchFamily="2" charset="2"/>
                  <a:buChar char="n"/>
                  <a:defRPr kumimoji="1" sz="14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lr>
                    <a:srgbClr val="FFCC66"/>
                  </a:buClr>
                  <a:buFont typeface="Wingdings" panose="05000000000000000000" pitchFamily="2" charset="2"/>
                  <a:buChar char="n"/>
                  <a:defRPr kumimoji="1" sz="1400">
                    <a:solidFill>
                      <a:schemeClr val="tx1"/>
                    </a:solidFill>
                    <a:latin typeface="Arial" panose="020B0604020202020204" pitchFamily="34" charset="0"/>
                    <a:ea typeface="ＭＳ Ｐゴシック" panose="020B0600070205080204" pitchFamily="50" charset="-128"/>
                  </a:defRPr>
                </a:lvl9pPr>
              </a:lstStyle>
              <a:p>
                <a:pPr algn="ctr">
                  <a:spcBef>
                    <a:spcPct val="0"/>
                  </a:spcBef>
                  <a:buClrTx/>
                  <a:buFontTx/>
                  <a:buNone/>
                </a:pPr>
                <a:endParaRPr kumimoji="0" lang="ja-JP" altLang="en-US" sz="1000">
                  <a:solidFill>
                    <a:srgbClr val="000000"/>
                  </a:solidFill>
                  <a:latin typeface="ＭＳ Ｐゴシック"/>
                  <a:ea typeface="ＭＳ Ｐゴシック"/>
                </a:endParaRPr>
              </a:p>
            </p:txBody>
          </p:sp>
          <p:sp>
            <p:nvSpPr>
              <p:cNvPr id="241" name="正方形/長方形 107"/>
              <p:cNvSpPr>
                <a:spLocks noChangeArrowheads="1"/>
              </p:cNvSpPr>
              <p:nvPr/>
            </p:nvSpPr>
            <p:spPr bwMode="auto">
              <a:xfrm>
                <a:off x="7164581" y="3102704"/>
                <a:ext cx="431559" cy="28800"/>
              </a:xfrm>
              <a:prstGeom prst="rect">
                <a:avLst/>
              </a:prstGeom>
              <a:solidFill>
                <a:srgbClr val="FFFFFF"/>
              </a:solidFill>
              <a:ln>
                <a:noFill/>
              </a:ln>
              <a:extLst>
                <a:ext uri="{91240B29-F687-4F45-9708-019B960494DF}">
                  <a14:hiddenLine xmlns:a14="http://schemas.microsoft.com/office/drawing/2010/main" w="3175" algn="ctr">
                    <a:solidFill>
                      <a:srgbClr val="000000"/>
                    </a:solidFill>
                    <a:round/>
                    <a:headEnd/>
                    <a:tailEnd/>
                  </a14:hiddenLine>
                </a:ext>
              </a:extLst>
            </p:spPr>
            <p:txBody>
              <a:bodyPr wrap="none" anchor="ctr"/>
              <a:lstStyle>
                <a:lvl1pPr>
                  <a:spcBef>
                    <a:spcPct val="20000"/>
                  </a:spcBef>
                  <a:buClr>
                    <a:srgbClr val="FFCC66"/>
                  </a:buClr>
                  <a:buFont typeface="Wingdings" panose="05000000000000000000" pitchFamily="2" charset="2"/>
                  <a:buChar char="n"/>
                  <a:defRPr kumimoji="1" sz="14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lr>
                    <a:srgbClr val="FFCC66"/>
                  </a:buClr>
                  <a:buFont typeface="Wingdings" panose="05000000000000000000" pitchFamily="2" charset="2"/>
                  <a:buChar char="n"/>
                  <a:defRPr kumimoji="1" sz="14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lr>
                    <a:srgbClr val="FFCC66"/>
                  </a:buClr>
                  <a:buFont typeface="Wingdings" panose="05000000000000000000" pitchFamily="2" charset="2"/>
                  <a:buChar char="n"/>
                  <a:defRPr kumimoji="1" sz="1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lr>
                    <a:srgbClr val="FFCC66"/>
                  </a:buClr>
                  <a:buFont typeface="Wingdings" panose="05000000000000000000" pitchFamily="2" charset="2"/>
                  <a:buChar char="n"/>
                  <a:defRPr kumimoji="1" sz="14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lr>
                    <a:srgbClr val="FFCC66"/>
                  </a:buClr>
                  <a:buFont typeface="Wingdings" panose="05000000000000000000" pitchFamily="2" charset="2"/>
                  <a:buChar char="n"/>
                  <a:defRPr kumimoji="1" sz="14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lr>
                    <a:srgbClr val="FFCC66"/>
                  </a:buClr>
                  <a:buFont typeface="Wingdings" panose="05000000000000000000" pitchFamily="2" charset="2"/>
                  <a:buChar char="n"/>
                  <a:defRPr kumimoji="1" sz="14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lr>
                    <a:srgbClr val="FFCC66"/>
                  </a:buClr>
                  <a:buFont typeface="Wingdings" panose="05000000000000000000" pitchFamily="2" charset="2"/>
                  <a:buChar char="n"/>
                  <a:defRPr kumimoji="1" sz="14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lr>
                    <a:srgbClr val="FFCC66"/>
                  </a:buClr>
                  <a:buFont typeface="Wingdings" panose="05000000000000000000" pitchFamily="2" charset="2"/>
                  <a:buChar char="n"/>
                  <a:defRPr kumimoji="1" sz="14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lr>
                    <a:srgbClr val="FFCC66"/>
                  </a:buClr>
                  <a:buFont typeface="Wingdings" panose="05000000000000000000" pitchFamily="2" charset="2"/>
                  <a:buChar char="n"/>
                  <a:defRPr kumimoji="1" sz="1400">
                    <a:solidFill>
                      <a:schemeClr val="tx1"/>
                    </a:solidFill>
                    <a:latin typeface="Arial" panose="020B0604020202020204" pitchFamily="34" charset="0"/>
                    <a:ea typeface="ＭＳ Ｐゴシック" panose="020B0600070205080204" pitchFamily="50" charset="-128"/>
                  </a:defRPr>
                </a:lvl9pPr>
              </a:lstStyle>
              <a:p>
                <a:pPr algn="ctr">
                  <a:spcBef>
                    <a:spcPct val="0"/>
                  </a:spcBef>
                  <a:buClrTx/>
                  <a:buFontTx/>
                  <a:buNone/>
                </a:pPr>
                <a:endParaRPr kumimoji="0" lang="ja-JP" altLang="en-US" sz="1000">
                  <a:solidFill>
                    <a:srgbClr val="000000"/>
                  </a:solidFill>
                  <a:latin typeface="ＭＳ Ｐゴシック"/>
                  <a:ea typeface="ＭＳ Ｐゴシック"/>
                </a:endParaRPr>
              </a:p>
            </p:txBody>
          </p:sp>
          <p:sp>
            <p:nvSpPr>
              <p:cNvPr id="242" name="正方形/長方形 111"/>
              <p:cNvSpPr>
                <a:spLocks noChangeArrowheads="1"/>
              </p:cNvSpPr>
              <p:nvPr/>
            </p:nvSpPr>
            <p:spPr bwMode="auto">
              <a:xfrm>
                <a:off x="6967798" y="3305179"/>
                <a:ext cx="431559" cy="28800"/>
              </a:xfrm>
              <a:prstGeom prst="rect">
                <a:avLst/>
              </a:prstGeom>
              <a:solidFill>
                <a:srgbClr val="FFFFFF"/>
              </a:solidFill>
              <a:ln>
                <a:noFill/>
              </a:ln>
              <a:extLst>
                <a:ext uri="{91240B29-F687-4F45-9708-019B960494DF}">
                  <a14:hiddenLine xmlns:a14="http://schemas.microsoft.com/office/drawing/2010/main" w="3175" algn="ctr">
                    <a:solidFill>
                      <a:srgbClr val="000000"/>
                    </a:solidFill>
                    <a:round/>
                    <a:headEnd/>
                    <a:tailEnd/>
                  </a14:hiddenLine>
                </a:ext>
              </a:extLst>
            </p:spPr>
            <p:txBody>
              <a:bodyPr wrap="none" anchor="ctr"/>
              <a:lstStyle>
                <a:lvl1pPr>
                  <a:spcBef>
                    <a:spcPct val="20000"/>
                  </a:spcBef>
                  <a:buClr>
                    <a:srgbClr val="FFCC66"/>
                  </a:buClr>
                  <a:buFont typeface="Wingdings" panose="05000000000000000000" pitchFamily="2" charset="2"/>
                  <a:buChar char="n"/>
                  <a:defRPr kumimoji="1" sz="14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lr>
                    <a:srgbClr val="FFCC66"/>
                  </a:buClr>
                  <a:buFont typeface="Wingdings" panose="05000000000000000000" pitchFamily="2" charset="2"/>
                  <a:buChar char="n"/>
                  <a:defRPr kumimoji="1" sz="14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lr>
                    <a:srgbClr val="FFCC66"/>
                  </a:buClr>
                  <a:buFont typeface="Wingdings" panose="05000000000000000000" pitchFamily="2" charset="2"/>
                  <a:buChar char="n"/>
                  <a:defRPr kumimoji="1" sz="1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lr>
                    <a:srgbClr val="FFCC66"/>
                  </a:buClr>
                  <a:buFont typeface="Wingdings" panose="05000000000000000000" pitchFamily="2" charset="2"/>
                  <a:buChar char="n"/>
                  <a:defRPr kumimoji="1" sz="14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lr>
                    <a:srgbClr val="FFCC66"/>
                  </a:buClr>
                  <a:buFont typeface="Wingdings" panose="05000000000000000000" pitchFamily="2" charset="2"/>
                  <a:buChar char="n"/>
                  <a:defRPr kumimoji="1" sz="14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lr>
                    <a:srgbClr val="FFCC66"/>
                  </a:buClr>
                  <a:buFont typeface="Wingdings" panose="05000000000000000000" pitchFamily="2" charset="2"/>
                  <a:buChar char="n"/>
                  <a:defRPr kumimoji="1" sz="14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lr>
                    <a:srgbClr val="FFCC66"/>
                  </a:buClr>
                  <a:buFont typeface="Wingdings" panose="05000000000000000000" pitchFamily="2" charset="2"/>
                  <a:buChar char="n"/>
                  <a:defRPr kumimoji="1" sz="14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lr>
                    <a:srgbClr val="FFCC66"/>
                  </a:buClr>
                  <a:buFont typeface="Wingdings" panose="05000000000000000000" pitchFamily="2" charset="2"/>
                  <a:buChar char="n"/>
                  <a:defRPr kumimoji="1" sz="14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lr>
                    <a:srgbClr val="FFCC66"/>
                  </a:buClr>
                  <a:buFont typeface="Wingdings" panose="05000000000000000000" pitchFamily="2" charset="2"/>
                  <a:buChar char="n"/>
                  <a:defRPr kumimoji="1" sz="1400">
                    <a:solidFill>
                      <a:schemeClr val="tx1"/>
                    </a:solidFill>
                    <a:latin typeface="Arial" panose="020B0604020202020204" pitchFamily="34" charset="0"/>
                    <a:ea typeface="ＭＳ Ｐゴシック" panose="020B0600070205080204" pitchFamily="50" charset="-128"/>
                  </a:defRPr>
                </a:lvl9pPr>
              </a:lstStyle>
              <a:p>
                <a:pPr algn="ctr">
                  <a:spcBef>
                    <a:spcPct val="0"/>
                  </a:spcBef>
                  <a:buClrTx/>
                  <a:buFontTx/>
                  <a:buNone/>
                </a:pPr>
                <a:endParaRPr kumimoji="0" lang="ja-JP" altLang="en-US" sz="1000">
                  <a:solidFill>
                    <a:srgbClr val="000000"/>
                  </a:solidFill>
                  <a:latin typeface="ＭＳ Ｐゴシック"/>
                  <a:ea typeface="ＭＳ Ｐゴシック"/>
                </a:endParaRPr>
              </a:p>
            </p:txBody>
          </p:sp>
        </p:grpSp>
        <p:grpSp>
          <p:nvGrpSpPr>
            <p:cNvPr id="212" name="グループ化 137"/>
            <p:cNvGrpSpPr>
              <a:grpSpLocks/>
            </p:cNvGrpSpPr>
            <p:nvPr/>
          </p:nvGrpSpPr>
          <p:grpSpPr bwMode="auto">
            <a:xfrm>
              <a:off x="7672427" y="3373452"/>
              <a:ext cx="242179" cy="322470"/>
              <a:chOff x="7931821" y="3550719"/>
              <a:chExt cx="242179" cy="322470"/>
            </a:xfrm>
          </p:grpSpPr>
          <p:sp>
            <p:nvSpPr>
              <p:cNvPr id="229" name="直方体 228"/>
              <p:cNvSpPr/>
              <p:nvPr/>
            </p:nvSpPr>
            <p:spPr bwMode="auto">
              <a:xfrm>
                <a:off x="7931058" y="3672853"/>
                <a:ext cx="213494" cy="129820"/>
              </a:xfrm>
              <a:prstGeom prst="cube">
                <a:avLst>
                  <a:gd name="adj" fmla="val 54557"/>
                </a:avLst>
              </a:prstGeom>
              <a:solidFill>
                <a:schemeClr val="accent5"/>
              </a:solidFill>
              <a:ln w="3175" cap="flat" cmpd="sng" algn="ctr">
                <a:solidFill>
                  <a:schemeClr val="bg1">
                    <a:lumMod val="65000"/>
                  </a:schemeClr>
                </a:solidFill>
                <a:prstDash val="solid"/>
                <a:round/>
                <a:headEnd type="none" w="med" len="med"/>
                <a:tailEnd type="none" w="med" len="med"/>
              </a:ln>
              <a:effectLst/>
            </p:spPr>
            <p:txBody>
              <a:bodyPr wrap="none" anchor="ctr"/>
              <a:lstStyle/>
              <a:p>
                <a:pPr algn="ctr">
                  <a:defRPr/>
                </a:pPr>
                <a:endParaRPr lang="ja-JP" altLang="en-US" sz="1000">
                  <a:latin typeface="ＭＳ Ｐゴシック"/>
                  <a:ea typeface="ＭＳ Ｐゴシック"/>
                </a:endParaRPr>
              </a:p>
            </p:txBody>
          </p:sp>
          <p:sp>
            <p:nvSpPr>
              <p:cNvPr id="230" name="直方体 229"/>
              <p:cNvSpPr/>
              <p:nvPr/>
            </p:nvSpPr>
            <p:spPr bwMode="auto">
              <a:xfrm>
                <a:off x="8067253" y="3550346"/>
                <a:ext cx="106747" cy="248670"/>
              </a:xfrm>
              <a:prstGeom prst="cube">
                <a:avLst>
                  <a:gd name="adj" fmla="val 54557"/>
                </a:avLst>
              </a:prstGeom>
              <a:solidFill>
                <a:schemeClr val="accent5"/>
              </a:solidFill>
              <a:ln w="3175" cap="flat" cmpd="sng" algn="ctr">
                <a:solidFill>
                  <a:schemeClr val="bg1">
                    <a:lumMod val="65000"/>
                  </a:schemeClr>
                </a:solidFill>
                <a:prstDash val="solid"/>
                <a:round/>
                <a:headEnd type="none" w="med" len="med"/>
                <a:tailEnd type="none" w="med" len="med"/>
              </a:ln>
              <a:effectLst/>
            </p:spPr>
            <p:txBody>
              <a:bodyPr wrap="none" anchor="ctr"/>
              <a:lstStyle/>
              <a:p>
                <a:pPr algn="ctr">
                  <a:defRPr/>
                </a:pPr>
                <a:endParaRPr lang="ja-JP" altLang="en-US" sz="1000">
                  <a:latin typeface="ＭＳ Ｐゴシック"/>
                  <a:ea typeface="ＭＳ Ｐゴシック"/>
                </a:endParaRPr>
              </a:p>
            </p:txBody>
          </p:sp>
          <p:sp>
            <p:nvSpPr>
              <p:cNvPr id="231" name="正方形/長方形 230"/>
              <p:cNvSpPr/>
              <p:nvPr/>
            </p:nvSpPr>
            <p:spPr bwMode="auto">
              <a:xfrm>
                <a:off x="7956825" y="3751476"/>
                <a:ext cx="149079" cy="45712"/>
              </a:xfrm>
              <a:prstGeom prst="rect">
                <a:avLst/>
              </a:prstGeom>
              <a:solidFill>
                <a:schemeClr val="accent5"/>
              </a:solidFill>
              <a:ln w="3175" cap="flat" cmpd="sng" algn="ctr">
                <a:noFill/>
                <a:prstDash val="solid"/>
                <a:round/>
                <a:headEnd type="none" w="med" len="med"/>
                <a:tailEnd type="none" w="med" len="med"/>
              </a:ln>
              <a:effectLst/>
            </p:spPr>
            <p:txBody>
              <a:bodyPr wrap="none" anchor="ctr"/>
              <a:lstStyle/>
              <a:p>
                <a:pPr algn="ctr">
                  <a:defRPr/>
                </a:pPr>
                <a:endParaRPr lang="ja-JP" altLang="en-US" sz="1000">
                  <a:latin typeface="ＭＳ Ｐゴシック"/>
                  <a:ea typeface="ＭＳ Ｐゴシック"/>
                </a:endParaRPr>
              </a:p>
            </p:txBody>
          </p:sp>
          <p:cxnSp>
            <p:nvCxnSpPr>
              <p:cNvPr id="232" name="直線コネクタ 231"/>
              <p:cNvCxnSpPr/>
              <p:nvPr/>
            </p:nvCxnSpPr>
            <p:spPr bwMode="auto">
              <a:xfrm>
                <a:off x="7973390" y="3802672"/>
                <a:ext cx="0" cy="71310"/>
              </a:xfrm>
              <a:prstGeom prst="line">
                <a:avLst/>
              </a:prstGeom>
              <a:solidFill>
                <a:schemeClr val="accent1"/>
              </a:solidFill>
              <a:ln w="9525" cap="flat" cmpd="sng" algn="ctr">
                <a:solidFill>
                  <a:schemeClr val="bg1">
                    <a:lumMod val="50000"/>
                  </a:schemeClr>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33" name="直線コネクタ 232"/>
              <p:cNvCxnSpPr/>
              <p:nvPr/>
            </p:nvCxnSpPr>
            <p:spPr bwMode="auto">
              <a:xfrm>
                <a:off x="8085658" y="3802672"/>
                <a:ext cx="0" cy="71310"/>
              </a:xfrm>
              <a:prstGeom prst="line">
                <a:avLst/>
              </a:prstGeom>
              <a:solidFill>
                <a:schemeClr val="accent1"/>
              </a:solidFill>
              <a:ln w="9525" cap="flat" cmpd="sng" algn="ctr">
                <a:solidFill>
                  <a:schemeClr val="bg1">
                    <a:lumMod val="50000"/>
                  </a:schemeClr>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34" name="直線コネクタ 233"/>
              <p:cNvCxnSpPr/>
              <p:nvPr/>
            </p:nvCxnSpPr>
            <p:spPr bwMode="auto">
              <a:xfrm>
                <a:off x="8030443" y="3802672"/>
                <a:ext cx="0" cy="36569"/>
              </a:xfrm>
              <a:prstGeom prst="line">
                <a:avLst/>
              </a:prstGeom>
              <a:solidFill>
                <a:schemeClr val="accent1"/>
              </a:solidFill>
              <a:ln w="9525" cap="flat" cmpd="sng" algn="ctr">
                <a:solidFill>
                  <a:schemeClr val="bg1">
                    <a:lumMod val="50000"/>
                  </a:schemeClr>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35" name="直線コネクタ 234"/>
              <p:cNvCxnSpPr/>
              <p:nvPr/>
            </p:nvCxnSpPr>
            <p:spPr bwMode="auto">
              <a:xfrm>
                <a:off x="8120627" y="3791702"/>
                <a:ext cx="0" cy="34741"/>
              </a:xfrm>
              <a:prstGeom prst="line">
                <a:avLst/>
              </a:prstGeom>
              <a:solidFill>
                <a:schemeClr val="accent1"/>
              </a:solidFill>
              <a:ln w="9525" cap="flat" cmpd="sng" algn="ctr">
                <a:solidFill>
                  <a:schemeClr val="bg1">
                    <a:lumMod val="50000"/>
                  </a:schemeClr>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grpSp>
        <p:grpSp>
          <p:nvGrpSpPr>
            <p:cNvPr id="213" name="グループ化 16"/>
            <p:cNvGrpSpPr>
              <a:grpSpLocks/>
            </p:cNvGrpSpPr>
            <p:nvPr/>
          </p:nvGrpSpPr>
          <p:grpSpPr bwMode="auto">
            <a:xfrm>
              <a:off x="7514984" y="3503528"/>
              <a:ext cx="242179" cy="322470"/>
              <a:chOff x="7931821" y="3550719"/>
              <a:chExt cx="242179" cy="322470"/>
            </a:xfrm>
          </p:grpSpPr>
          <p:sp>
            <p:nvSpPr>
              <p:cNvPr id="222" name="直方体 221"/>
              <p:cNvSpPr/>
              <p:nvPr/>
            </p:nvSpPr>
            <p:spPr bwMode="auto">
              <a:xfrm>
                <a:off x="7932062" y="3672596"/>
                <a:ext cx="213494" cy="129821"/>
              </a:xfrm>
              <a:prstGeom prst="cube">
                <a:avLst>
                  <a:gd name="adj" fmla="val 54557"/>
                </a:avLst>
              </a:prstGeom>
              <a:solidFill>
                <a:schemeClr val="accent5"/>
              </a:solidFill>
              <a:ln w="3175" cap="flat" cmpd="sng" algn="ctr">
                <a:solidFill>
                  <a:schemeClr val="bg1">
                    <a:lumMod val="65000"/>
                  </a:schemeClr>
                </a:solidFill>
                <a:prstDash val="solid"/>
                <a:round/>
                <a:headEnd type="none" w="med" len="med"/>
                <a:tailEnd type="none" w="med" len="med"/>
              </a:ln>
              <a:effectLst/>
            </p:spPr>
            <p:txBody>
              <a:bodyPr wrap="none" anchor="ctr"/>
              <a:lstStyle/>
              <a:p>
                <a:pPr algn="ctr">
                  <a:defRPr/>
                </a:pPr>
                <a:endParaRPr lang="ja-JP" altLang="en-US" sz="1000">
                  <a:latin typeface="ＭＳ Ｐゴシック"/>
                  <a:ea typeface="ＭＳ Ｐゴシック"/>
                </a:endParaRPr>
              </a:p>
            </p:txBody>
          </p:sp>
          <p:sp>
            <p:nvSpPr>
              <p:cNvPr id="223" name="直方体 222"/>
              <p:cNvSpPr/>
              <p:nvPr/>
            </p:nvSpPr>
            <p:spPr bwMode="auto">
              <a:xfrm>
                <a:off x="8068257" y="3550090"/>
                <a:ext cx="104906" cy="248670"/>
              </a:xfrm>
              <a:prstGeom prst="cube">
                <a:avLst>
                  <a:gd name="adj" fmla="val 54557"/>
                </a:avLst>
              </a:prstGeom>
              <a:solidFill>
                <a:schemeClr val="accent5"/>
              </a:solidFill>
              <a:ln w="3175" cap="flat" cmpd="sng" algn="ctr">
                <a:solidFill>
                  <a:schemeClr val="bg1">
                    <a:lumMod val="65000"/>
                  </a:schemeClr>
                </a:solidFill>
                <a:prstDash val="solid"/>
                <a:round/>
                <a:headEnd type="none" w="med" len="med"/>
                <a:tailEnd type="none" w="med" len="med"/>
              </a:ln>
              <a:effectLst/>
            </p:spPr>
            <p:txBody>
              <a:bodyPr wrap="none" anchor="ctr"/>
              <a:lstStyle/>
              <a:p>
                <a:pPr algn="ctr">
                  <a:defRPr/>
                </a:pPr>
                <a:endParaRPr lang="ja-JP" altLang="en-US" sz="1000">
                  <a:latin typeface="ＭＳ Ｐゴシック"/>
                  <a:ea typeface="ＭＳ Ｐゴシック"/>
                </a:endParaRPr>
              </a:p>
            </p:txBody>
          </p:sp>
          <p:sp>
            <p:nvSpPr>
              <p:cNvPr id="224" name="正方形/長方形 223"/>
              <p:cNvSpPr/>
              <p:nvPr/>
            </p:nvSpPr>
            <p:spPr bwMode="auto">
              <a:xfrm>
                <a:off x="7957829" y="3751220"/>
                <a:ext cx="147237" cy="45711"/>
              </a:xfrm>
              <a:prstGeom prst="rect">
                <a:avLst/>
              </a:prstGeom>
              <a:solidFill>
                <a:schemeClr val="accent5"/>
              </a:solidFill>
              <a:ln w="3175" cap="flat" cmpd="sng" algn="ctr">
                <a:noFill/>
                <a:prstDash val="solid"/>
                <a:round/>
                <a:headEnd type="none" w="med" len="med"/>
                <a:tailEnd type="none" w="med" len="med"/>
              </a:ln>
              <a:effectLst/>
            </p:spPr>
            <p:txBody>
              <a:bodyPr wrap="none" anchor="ctr"/>
              <a:lstStyle/>
              <a:p>
                <a:pPr algn="ctr">
                  <a:defRPr/>
                </a:pPr>
                <a:endParaRPr lang="ja-JP" altLang="en-US" sz="1000">
                  <a:latin typeface="ＭＳ Ｐゴシック"/>
                  <a:ea typeface="ＭＳ Ｐゴシック"/>
                </a:endParaRPr>
              </a:p>
            </p:txBody>
          </p:sp>
          <p:cxnSp>
            <p:nvCxnSpPr>
              <p:cNvPr id="225" name="直線コネクタ 224"/>
              <p:cNvCxnSpPr/>
              <p:nvPr/>
            </p:nvCxnSpPr>
            <p:spPr bwMode="auto">
              <a:xfrm>
                <a:off x="7974392" y="3802417"/>
                <a:ext cx="0" cy="71309"/>
              </a:xfrm>
              <a:prstGeom prst="line">
                <a:avLst/>
              </a:prstGeom>
              <a:solidFill>
                <a:schemeClr val="accent1"/>
              </a:solidFill>
              <a:ln w="9525" cap="flat" cmpd="sng" algn="ctr">
                <a:solidFill>
                  <a:schemeClr val="bg1">
                    <a:lumMod val="50000"/>
                  </a:schemeClr>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26" name="直線コネクタ 225"/>
              <p:cNvCxnSpPr/>
              <p:nvPr/>
            </p:nvCxnSpPr>
            <p:spPr bwMode="auto">
              <a:xfrm>
                <a:off x="8086662" y="3802417"/>
                <a:ext cx="0" cy="71309"/>
              </a:xfrm>
              <a:prstGeom prst="line">
                <a:avLst/>
              </a:prstGeom>
              <a:solidFill>
                <a:schemeClr val="accent1"/>
              </a:solidFill>
              <a:ln w="9525" cap="flat" cmpd="sng" algn="ctr">
                <a:solidFill>
                  <a:schemeClr val="bg1">
                    <a:lumMod val="50000"/>
                  </a:schemeClr>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27" name="直線コネクタ 226"/>
              <p:cNvCxnSpPr/>
              <p:nvPr/>
            </p:nvCxnSpPr>
            <p:spPr bwMode="auto">
              <a:xfrm>
                <a:off x="8031447" y="3802417"/>
                <a:ext cx="0" cy="36569"/>
              </a:xfrm>
              <a:prstGeom prst="line">
                <a:avLst/>
              </a:prstGeom>
              <a:solidFill>
                <a:schemeClr val="accent1"/>
              </a:solidFill>
              <a:ln w="9525" cap="flat" cmpd="sng" algn="ctr">
                <a:solidFill>
                  <a:schemeClr val="bg1">
                    <a:lumMod val="50000"/>
                  </a:schemeClr>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28" name="直線コネクタ 227"/>
              <p:cNvCxnSpPr/>
              <p:nvPr/>
            </p:nvCxnSpPr>
            <p:spPr bwMode="auto">
              <a:xfrm>
                <a:off x="8119790" y="3791446"/>
                <a:ext cx="0" cy="34740"/>
              </a:xfrm>
              <a:prstGeom prst="line">
                <a:avLst/>
              </a:prstGeom>
              <a:solidFill>
                <a:schemeClr val="accent1"/>
              </a:solidFill>
              <a:ln w="9525" cap="flat" cmpd="sng" algn="ctr">
                <a:solidFill>
                  <a:schemeClr val="bg1">
                    <a:lumMod val="50000"/>
                  </a:schemeClr>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grpSp>
        <p:grpSp>
          <p:nvGrpSpPr>
            <p:cNvPr id="214" name="グループ化 162"/>
            <p:cNvGrpSpPr>
              <a:grpSpLocks/>
            </p:cNvGrpSpPr>
            <p:nvPr/>
          </p:nvGrpSpPr>
          <p:grpSpPr bwMode="auto">
            <a:xfrm flipH="1">
              <a:off x="6963097" y="3603465"/>
              <a:ext cx="270537" cy="305351"/>
              <a:chOff x="7932108" y="3550949"/>
              <a:chExt cx="268832" cy="322240"/>
            </a:xfrm>
          </p:grpSpPr>
          <p:sp>
            <p:nvSpPr>
              <p:cNvPr id="215" name="直方体 214"/>
              <p:cNvSpPr/>
              <p:nvPr/>
            </p:nvSpPr>
            <p:spPr bwMode="auto">
              <a:xfrm>
                <a:off x="7932110" y="3672512"/>
                <a:ext cx="213977" cy="129282"/>
              </a:xfrm>
              <a:prstGeom prst="cube">
                <a:avLst>
                  <a:gd name="adj" fmla="val 54557"/>
                </a:avLst>
              </a:prstGeom>
              <a:solidFill>
                <a:schemeClr val="accent5"/>
              </a:solidFill>
              <a:ln w="3175" cap="flat" cmpd="sng" algn="ctr">
                <a:solidFill>
                  <a:schemeClr val="bg1">
                    <a:lumMod val="65000"/>
                  </a:schemeClr>
                </a:solidFill>
                <a:prstDash val="solid"/>
                <a:round/>
                <a:headEnd type="none" w="med" len="med"/>
                <a:tailEnd type="none" w="med" len="med"/>
              </a:ln>
              <a:effectLst/>
            </p:spPr>
            <p:txBody>
              <a:bodyPr wrap="none" anchor="ctr"/>
              <a:lstStyle/>
              <a:p>
                <a:pPr algn="ctr">
                  <a:defRPr/>
                </a:pPr>
                <a:endParaRPr lang="ja-JP" altLang="en-US" sz="1000">
                  <a:latin typeface="ＭＳ Ｐゴシック"/>
                  <a:ea typeface="ＭＳ Ｐゴシック"/>
                </a:endParaRPr>
              </a:p>
            </p:txBody>
          </p:sp>
          <p:sp>
            <p:nvSpPr>
              <p:cNvPr id="216" name="直方体 215"/>
              <p:cNvSpPr/>
              <p:nvPr/>
            </p:nvSpPr>
            <p:spPr bwMode="auto">
              <a:xfrm>
                <a:off x="8094879" y="3550948"/>
                <a:ext cx="106075" cy="248917"/>
              </a:xfrm>
              <a:prstGeom prst="cube">
                <a:avLst>
                  <a:gd name="adj" fmla="val 54557"/>
                </a:avLst>
              </a:prstGeom>
              <a:solidFill>
                <a:schemeClr val="accent5"/>
              </a:solidFill>
              <a:ln w="3175" cap="flat" cmpd="sng" algn="ctr">
                <a:solidFill>
                  <a:schemeClr val="bg1">
                    <a:lumMod val="65000"/>
                  </a:schemeClr>
                </a:solidFill>
                <a:prstDash val="solid"/>
                <a:round/>
                <a:headEnd type="none" w="med" len="med"/>
                <a:tailEnd type="none" w="med" len="med"/>
              </a:ln>
              <a:effectLst/>
            </p:spPr>
            <p:txBody>
              <a:bodyPr wrap="none" anchor="ctr"/>
              <a:lstStyle/>
              <a:p>
                <a:pPr algn="ctr">
                  <a:defRPr/>
                </a:pPr>
                <a:endParaRPr lang="ja-JP" altLang="en-US" sz="1000">
                  <a:latin typeface="ＭＳ Ｐゴシック"/>
                  <a:ea typeface="ＭＳ Ｐゴシック"/>
                </a:endParaRPr>
              </a:p>
            </p:txBody>
          </p:sp>
          <p:sp>
            <p:nvSpPr>
              <p:cNvPr id="217" name="正方形/長方形 216"/>
              <p:cNvSpPr/>
              <p:nvPr/>
            </p:nvSpPr>
            <p:spPr bwMode="auto">
              <a:xfrm>
                <a:off x="7959543" y="3751625"/>
                <a:ext cx="146310" cy="44381"/>
              </a:xfrm>
              <a:prstGeom prst="rect">
                <a:avLst/>
              </a:prstGeom>
              <a:solidFill>
                <a:schemeClr val="accent5"/>
              </a:solidFill>
              <a:ln w="3175" cap="flat" cmpd="sng" algn="ctr">
                <a:noFill/>
                <a:prstDash val="solid"/>
                <a:round/>
                <a:headEnd type="none" w="med" len="med"/>
                <a:tailEnd type="none" w="med" len="med"/>
              </a:ln>
              <a:effectLst/>
            </p:spPr>
            <p:txBody>
              <a:bodyPr wrap="none" anchor="ctr"/>
              <a:lstStyle/>
              <a:p>
                <a:pPr algn="ctr">
                  <a:defRPr/>
                </a:pPr>
                <a:endParaRPr lang="ja-JP" altLang="en-US" sz="1000">
                  <a:latin typeface="ＭＳ Ｐゴシック"/>
                  <a:ea typeface="ＭＳ Ｐゴシック"/>
                </a:endParaRPr>
              </a:p>
            </p:txBody>
          </p:sp>
          <p:cxnSp>
            <p:nvCxnSpPr>
              <p:cNvPr id="218" name="直線コネクタ 217"/>
              <p:cNvCxnSpPr/>
              <p:nvPr/>
            </p:nvCxnSpPr>
            <p:spPr bwMode="auto">
              <a:xfrm>
                <a:off x="7974174" y="3801794"/>
                <a:ext cx="0" cy="71395"/>
              </a:xfrm>
              <a:prstGeom prst="line">
                <a:avLst/>
              </a:prstGeom>
              <a:solidFill>
                <a:schemeClr val="accent1"/>
              </a:solidFill>
              <a:ln w="9525" cap="flat" cmpd="sng" algn="ctr">
                <a:solidFill>
                  <a:schemeClr val="bg1">
                    <a:lumMod val="50000"/>
                  </a:schemeClr>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19" name="直線コネクタ 218"/>
              <p:cNvCxnSpPr/>
              <p:nvPr/>
            </p:nvCxnSpPr>
            <p:spPr bwMode="auto">
              <a:xfrm>
                <a:off x="8085736" y="3801794"/>
                <a:ext cx="0" cy="71395"/>
              </a:xfrm>
              <a:prstGeom prst="line">
                <a:avLst/>
              </a:prstGeom>
              <a:solidFill>
                <a:schemeClr val="accent1"/>
              </a:solidFill>
              <a:ln w="9525" cap="flat" cmpd="sng" algn="ctr">
                <a:solidFill>
                  <a:schemeClr val="bg1">
                    <a:lumMod val="50000"/>
                  </a:schemeClr>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20" name="直線コネクタ 219"/>
              <p:cNvCxnSpPr/>
              <p:nvPr/>
            </p:nvCxnSpPr>
            <p:spPr bwMode="auto">
              <a:xfrm>
                <a:off x="8032698" y="3801794"/>
                <a:ext cx="0" cy="36663"/>
              </a:xfrm>
              <a:prstGeom prst="line">
                <a:avLst/>
              </a:prstGeom>
              <a:solidFill>
                <a:schemeClr val="accent1"/>
              </a:solidFill>
              <a:ln w="9525" cap="flat" cmpd="sng" algn="ctr">
                <a:solidFill>
                  <a:schemeClr val="bg1">
                    <a:lumMod val="50000"/>
                  </a:schemeClr>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21" name="直線コネクタ 220"/>
              <p:cNvCxnSpPr/>
              <p:nvPr/>
            </p:nvCxnSpPr>
            <p:spPr bwMode="auto">
              <a:xfrm>
                <a:off x="8120483" y="3790216"/>
                <a:ext cx="0" cy="36663"/>
              </a:xfrm>
              <a:prstGeom prst="line">
                <a:avLst/>
              </a:prstGeom>
              <a:solidFill>
                <a:schemeClr val="accent1"/>
              </a:solidFill>
              <a:ln w="9525" cap="flat" cmpd="sng" algn="ctr">
                <a:solidFill>
                  <a:schemeClr val="bg1">
                    <a:lumMod val="50000"/>
                  </a:schemeClr>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grpSp>
      </p:grpSp>
      <p:grpSp>
        <p:nvGrpSpPr>
          <p:cNvPr id="15" name="グループ化 27"/>
          <p:cNvGrpSpPr>
            <a:grpSpLocks/>
          </p:cNvGrpSpPr>
          <p:nvPr/>
        </p:nvGrpSpPr>
        <p:grpSpPr bwMode="auto">
          <a:xfrm>
            <a:off x="5544282" y="2719032"/>
            <a:ext cx="421676" cy="458027"/>
            <a:chOff x="1618742" y="2370116"/>
            <a:chExt cx="422275" cy="471487"/>
          </a:xfrm>
        </p:grpSpPr>
        <p:pic>
          <p:nvPicPr>
            <p:cNvPr id="206" name="図 30"/>
            <p:cNvPicPr>
              <a:picLocks noChangeAspect="1"/>
            </p:cNvPicPr>
            <p:nvPr/>
          </p:nvPicPr>
          <p:blipFill>
            <a:blip r:embed="rId2" cstate="print">
              <a:clrChange>
                <a:clrFrom>
                  <a:srgbClr val="000000"/>
                </a:clrFrom>
                <a:clrTo>
                  <a:srgbClr val="000000">
                    <a:alpha val="0"/>
                  </a:srgbClr>
                </a:clrTo>
              </a:clrChange>
              <a:extLst>
                <a:ext uri="{28A0092B-C50C-407E-A947-70E740481C1C}">
                  <a14:useLocalDpi xmlns:a14="http://schemas.microsoft.com/office/drawing/2010/main" val="0"/>
                </a:ext>
              </a:extLst>
            </a:blip>
            <a:srcRect/>
            <a:stretch>
              <a:fillRect/>
            </a:stretch>
          </p:blipFill>
          <p:spPr bwMode="auto">
            <a:xfrm>
              <a:off x="1618742" y="2370116"/>
              <a:ext cx="422275" cy="471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7" name="Picture 10" descr="「山 イラスト」の画像検索結果"/>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672717" y="2382816"/>
              <a:ext cx="306388" cy="223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99" name="直方体 198"/>
          <p:cNvSpPr/>
          <p:nvPr/>
        </p:nvSpPr>
        <p:spPr bwMode="auto">
          <a:xfrm>
            <a:off x="6959907" y="3101493"/>
            <a:ext cx="863960" cy="192772"/>
          </a:xfrm>
          <a:prstGeom prst="cube">
            <a:avLst>
              <a:gd name="adj" fmla="val 31920"/>
            </a:avLst>
          </a:prstGeom>
          <a:solidFill>
            <a:schemeClr val="bg1"/>
          </a:solidFill>
          <a:ln w="9525" cap="flat" cmpd="sng" algn="ctr">
            <a:solidFill>
              <a:schemeClr val="tx1">
                <a:lumMod val="50000"/>
                <a:lumOff val="50000"/>
              </a:schemeClr>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p>
            <a:pPr>
              <a:defRPr/>
            </a:pPr>
            <a:endParaRPr lang="ja-JP" altLang="en-US" sz="1000">
              <a:latin typeface="ＭＳ Ｐゴシック"/>
              <a:ea typeface="ＭＳ Ｐゴシック"/>
            </a:endParaRPr>
          </a:p>
        </p:txBody>
      </p:sp>
      <p:grpSp>
        <p:nvGrpSpPr>
          <p:cNvPr id="200" name="グループ化 8"/>
          <p:cNvGrpSpPr>
            <a:grpSpLocks/>
          </p:cNvGrpSpPr>
          <p:nvPr/>
        </p:nvGrpSpPr>
        <p:grpSpPr bwMode="auto">
          <a:xfrm>
            <a:off x="7210376" y="2848575"/>
            <a:ext cx="356681" cy="311520"/>
            <a:chOff x="1607580" y="3110281"/>
            <a:chExt cx="478472" cy="395359"/>
          </a:xfrm>
        </p:grpSpPr>
        <p:pic>
          <p:nvPicPr>
            <p:cNvPr id="204" name="図 221"/>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flipH="1">
              <a:off x="1607580" y="3273119"/>
              <a:ext cx="232889" cy="2325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 name="Picture 7" descr="j0431641[1]"/>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747975" y="3110281"/>
              <a:ext cx="338077" cy="3380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18" name="Picture 2" descr="「オフィスプリンター アイコン」の画像検索結果"/>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8694167" y="2877876"/>
            <a:ext cx="424846" cy="4148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 name="Picture 12" descr="「WIFI」の画像検索結果"/>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6653955" y="2646549"/>
            <a:ext cx="279003" cy="1958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 name="平行四辺形 48"/>
          <p:cNvSpPr>
            <a:spLocks noChangeArrowheads="1"/>
          </p:cNvSpPr>
          <p:nvPr/>
        </p:nvSpPr>
        <p:spPr bwMode="auto">
          <a:xfrm rot="5400000" flipH="1">
            <a:off x="5349452" y="2762290"/>
            <a:ext cx="1398757" cy="951148"/>
          </a:xfrm>
          <a:prstGeom prst="parallelogram">
            <a:avLst>
              <a:gd name="adj" fmla="val 70655"/>
            </a:avLst>
          </a:prstGeom>
          <a:solidFill>
            <a:srgbClr val="F2F2F2">
              <a:alpha val="49019"/>
            </a:srgbClr>
          </a:solidFill>
          <a:ln w="6350" algn="ctr">
            <a:solidFill>
              <a:schemeClr val="bg1">
                <a:lumMod val="75000"/>
              </a:schemeClr>
            </a:solidFill>
            <a:round/>
            <a:headEnd/>
            <a:tailEnd/>
          </a:ln>
        </p:spPr>
        <p:txBody>
          <a:bodyPr wrap="none" lIns="72000" tIns="36000" rIns="72000" bIns="36000" anchor="ctr"/>
          <a:lstStyle>
            <a:lvl1pPr>
              <a:spcBef>
                <a:spcPct val="20000"/>
              </a:spcBef>
              <a:buClr>
                <a:srgbClr val="FFCC66"/>
              </a:buClr>
              <a:buFont typeface="Wingdings" panose="05000000000000000000" pitchFamily="2" charset="2"/>
              <a:buChar char="n"/>
              <a:defRPr kumimoji="1" sz="14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lr>
                <a:srgbClr val="FFCC66"/>
              </a:buClr>
              <a:buFont typeface="Wingdings" panose="05000000000000000000" pitchFamily="2" charset="2"/>
              <a:buChar char="n"/>
              <a:defRPr kumimoji="1" sz="14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lr>
                <a:srgbClr val="FFCC66"/>
              </a:buClr>
              <a:buFont typeface="Wingdings" panose="05000000000000000000" pitchFamily="2" charset="2"/>
              <a:buChar char="n"/>
              <a:defRPr kumimoji="1" sz="1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lr>
                <a:srgbClr val="FFCC66"/>
              </a:buClr>
              <a:buFont typeface="Wingdings" panose="05000000000000000000" pitchFamily="2" charset="2"/>
              <a:buChar char="n"/>
              <a:defRPr kumimoji="1" sz="14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lr>
                <a:srgbClr val="FFCC66"/>
              </a:buClr>
              <a:buFont typeface="Wingdings" panose="05000000000000000000" pitchFamily="2" charset="2"/>
              <a:buChar char="n"/>
              <a:defRPr kumimoji="1" sz="14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lr>
                <a:srgbClr val="FFCC66"/>
              </a:buClr>
              <a:buFont typeface="Wingdings" panose="05000000000000000000" pitchFamily="2" charset="2"/>
              <a:buChar char="n"/>
              <a:defRPr kumimoji="1" sz="14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lr>
                <a:srgbClr val="FFCC66"/>
              </a:buClr>
              <a:buFont typeface="Wingdings" panose="05000000000000000000" pitchFamily="2" charset="2"/>
              <a:buChar char="n"/>
              <a:defRPr kumimoji="1" sz="14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lr>
                <a:srgbClr val="FFCC66"/>
              </a:buClr>
              <a:buFont typeface="Wingdings" panose="05000000000000000000" pitchFamily="2" charset="2"/>
              <a:buChar char="n"/>
              <a:defRPr kumimoji="1" sz="14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lr>
                <a:srgbClr val="FFCC66"/>
              </a:buClr>
              <a:buFont typeface="Wingdings" panose="05000000000000000000" pitchFamily="2" charset="2"/>
              <a:buChar char="n"/>
              <a:defRPr kumimoji="1" sz="1400">
                <a:solidFill>
                  <a:schemeClr val="tx1"/>
                </a:solidFill>
                <a:latin typeface="Arial" panose="020B0604020202020204" pitchFamily="34" charset="0"/>
                <a:ea typeface="ＭＳ Ｐゴシック" panose="020B0600070205080204" pitchFamily="50" charset="-128"/>
              </a:defRPr>
            </a:lvl9pPr>
          </a:lstStyle>
          <a:p>
            <a:pPr algn="ctr">
              <a:buFontTx/>
              <a:buNone/>
              <a:defRPr/>
            </a:pPr>
            <a:endParaRPr kumimoji="0" lang="ja-JP" altLang="en-US" sz="1000">
              <a:solidFill>
                <a:srgbClr val="000000"/>
              </a:solidFill>
              <a:latin typeface="ＭＳ Ｐゴシック"/>
              <a:ea typeface="ＭＳ Ｐゴシック"/>
            </a:endParaRPr>
          </a:p>
        </p:txBody>
      </p:sp>
      <p:sp>
        <p:nvSpPr>
          <p:cNvPr id="21" name="角丸四角形 20"/>
          <p:cNvSpPr/>
          <p:nvPr/>
        </p:nvSpPr>
        <p:spPr bwMode="auto">
          <a:xfrm>
            <a:off x="6523965" y="2442981"/>
            <a:ext cx="583371" cy="151134"/>
          </a:xfrm>
          <a:prstGeom prst="roundRect">
            <a:avLst/>
          </a:prstGeom>
          <a:solidFill>
            <a:schemeClr val="accent6">
              <a:lumMod val="75000"/>
            </a:schemeClr>
          </a:solidFill>
          <a:ln w="9525" cap="flat" cmpd="sng" algn="ctr">
            <a:solidFill>
              <a:schemeClr val="bg2">
                <a:lumMod val="50000"/>
              </a:schemeClr>
            </a:solidFill>
            <a:prstDash val="solid"/>
            <a:round/>
            <a:headEnd type="none" w="med" len="med"/>
            <a:tailEnd type="none" w="med" len="med"/>
          </a:ln>
          <a:effectLst/>
        </p:spPr>
        <p:txBody>
          <a:bodyPr wrap="none" anchor="ctr"/>
          <a:lstStyle/>
          <a:p>
            <a:pPr algn="ctr">
              <a:defRPr/>
            </a:pPr>
            <a:r>
              <a:rPr lang="ja-JP" altLang="en-US" sz="1000">
                <a:solidFill>
                  <a:srgbClr val="FFFFFF"/>
                </a:solidFill>
                <a:latin typeface="ＭＳ Ｐゴシック"/>
                <a:ea typeface="ＭＳ Ｐゴシック"/>
              </a:rPr>
              <a:t>執務室</a:t>
            </a:r>
          </a:p>
        </p:txBody>
      </p:sp>
      <p:grpSp>
        <p:nvGrpSpPr>
          <p:cNvPr id="181" name="グループ化 13"/>
          <p:cNvGrpSpPr>
            <a:grpSpLocks/>
          </p:cNvGrpSpPr>
          <p:nvPr/>
        </p:nvGrpSpPr>
        <p:grpSpPr bwMode="auto">
          <a:xfrm>
            <a:off x="7887277" y="3008962"/>
            <a:ext cx="676900" cy="589113"/>
            <a:chOff x="-525442" y="1766887"/>
            <a:chExt cx="786313" cy="698766"/>
          </a:xfrm>
        </p:grpSpPr>
        <p:cxnSp>
          <p:nvCxnSpPr>
            <p:cNvPr id="188" name="直線コネクタ 187"/>
            <p:cNvCxnSpPr/>
            <p:nvPr/>
          </p:nvCxnSpPr>
          <p:spPr bwMode="auto">
            <a:xfrm>
              <a:off x="174322" y="1984565"/>
              <a:ext cx="5524" cy="281701"/>
            </a:xfrm>
            <a:prstGeom prst="line">
              <a:avLst/>
            </a:prstGeom>
            <a:solidFill>
              <a:schemeClr val="accent1"/>
            </a:solidFill>
            <a:ln w="38100" cap="flat" cmpd="sng" algn="ctr">
              <a:solidFill>
                <a:schemeClr val="bg1">
                  <a:lumMod val="50000"/>
                </a:schemeClr>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89" name="直線コネクタ 188"/>
            <p:cNvCxnSpPr/>
            <p:nvPr/>
          </p:nvCxnSpPr>
          <p:spPr bwMode="auto">
            <a:xfrm>
              <a:off x="-89011" y="1993712"/>
              <a:ext cx="7366" cy="283530"/>
            </a:xfrm>
            <a:prstGeom prst="line">
              <a:avLst/>
            </a:prstGeom>
            <a:solidFill>
              <a:schemeClr val="accent1"/>
            </a:solidFill>
            <a:ln w="38100" cap="flat" cmpd="sng" algn="ctr">
              <a:solidFill>
                <a:schemeClr val="bg1">
                  <a:lumMod val="50000"/>
                </a:schemeClr>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90" name="直線コネクタ 189"/>
            <p:cNvCxnSpPr/>
            <p:nvPr/>
          </p:nvCxnSpPr>
          <p:spPr bwMode="auto">
            <a:xfrm>
              <a:off x="-149779" y="2180293"/>
              <a:ext cx="5524" cy="279872"/>
            </a:xfrm>
            <a:prstGeom prst="line">
              <a:avLst/>
            </a:prstGeom>
            <a:solidFill>
              <a:schemeClr val="accent1"/>
            </a:solidFill>
            <a:ln w="38100" cap="flat" cmpd="sng" algn="ctr">
              <a:solidFill>
                <a:schemeClr val="bg1">
                  <a:lumMod val="50000"/>
                </a:schemeClr>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91" name="直線コネクタ 190"/>
            <p:cNvCxnSpPr/>
            <p:nvPr/>
          </p:nvCxnSpPr>
          <p:spPr bwMode="auto">
            <a:xfrm>
              <a:off x="-413112" y="2182122"/>
              <a:ext cx="7366" cy="283531"/>
            </a:xfrm>
            <a:prstGeom prst="line">
              <a:avLst/>
            </a:prstGeom>
            <a:solidFill>
              <a:schemeClr val="accent1"/>
            </a:solidFill>
            <a:ln w="38100" cap="flat" cmpd="sng" algn="ctr">
              <a:solidFill>
                <a:schemeClr val="bg1">
                  <a:lumMod val="50000"/>
                </a:schemeClr>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92" name="楕円 227"/>
            <p:cNvSpPr/>
            <p:nvPr/>
          </p:nvSpPr>
          <p:spPr bwMode="auto">
            <a:xfrm rot="20622242">
              <a:off x="-514393" y="1851032"/>
              <a:ext cx="775264" cy="358529"/>
            </a:xfrm>
            <a:prstGeom prst="ellipse">
              <a:avLst/>
            </a:prstGeom>
            <a:solidFill>
              <a:schemeClr val="bg1">
                <a:lumMod val="75000"/>
              </a:schemeClr>
            </a:solidFill>
            <a:ln w="3175" cap="flat" cmpd="sng" algn="ctr">
              <a:noFill/>
              <a:prstDash val="solid"/>
              <a:round/>
              <a:headEnd type="none" w="med" len="med"/>
              <a:tailEnd type="none" w="med" len="med"/>
            </a:ln>
            <a:effectLst/>
          </p:spPr>
          <p:txBody>
            <a:bodyPr wrap="none" anchor="ctr"/>
            <a:lstStyle/>
            <a:p>
              <a:pPr algn="ctr">
                <a:defRPr/>
              </a:pPr>
              <a:endParaRPr lang="ja-JP" altLang="en-US" sz="1000">
                <a:latin typeface="ＭＳ Ｐゴシック"/>
                <a:ea typeface="ＭＳ Ｐゴシック"/>
              </a:endParaRPr>
            </a:p>
          </p:txBody>
        </p:sp>
        <p:grpSp>
          <p:nvGrpSpPr>
            <p:cNvPr id="193" name="グループ化 8"/>
            <p:cNvGrpSpPr>
              <a:grpSpLocks/>
            </p:cNvGrpSpPr>
            <p:nvPr/>
          </p:nvGrpSpPr>
          <p:grpSpPr bwMode="auto">
            <a:xfrm>
              <a:off x="-525442" y="1766887"/>
              <a:ext cx="784615" cy="435461"/>
              <a:chOff x="-658313" y="1746488"/>
              <a:chExt cx="784615" cy="435461"/>
            </a:xfrm>
          </p:grpSpPr>
          <p:sp>
            <p:nvSpPr>
              <p:cNvPr id="194" name="楕円 233"/>
              <p:cNvSpPr/>
              <p:nvPr/>
            </p:nvSpPr>
            <p:spPr bwMode="auto">
              <a:xfrm rot="20622242">
                <a:off x="-649106" y="1823316"/>
                <a:ext cx="775265" cy="358530"/>
              </a:xfrm>
              <a:prstGeom prst="ellipse">
                <a:avLst/>
              </a:prstGeom>
              <a:solidFill>
                <a:schemeClr val="tx2">
                  <a:lumMod val="85000"/>
                </a:schemeClr>
              </a:solidFill>
              <a:ln w="3175" cap="flat" cmpd="sng" algn="ctr">
                <a:noFill/>
                <a:prstDash val="solid"/>
                <a:round/>
                <a:headEnd type="none" w="med" len="med"/>
                <a:tailEnd type="none" w="med" len="med"/>
              </a:ln>
              <a:effectLst/>
            </p:spPr>
            <p:txBody>
              <a:bodyPr wrap="none" anchor="ctr"/>
              <a:lstStyle/>
              <a:p>
                <a:pPr algn="ctr">
                  <a:defRPr/>
                </a:pPr>
                <a:endParaRPr lang="ja-JP" altLang="en-US" sz="1000">
                  <a:latin typeface="ＭＳ Ｐゴシック"/>
                  <a:ea typeface="ＭＳ Ｐゴシック"/>
                </a:endParaRPr>
              </a:p>
            </p:txBody>
          </p:sp>
          <p:sp>
            <p:nvSpPr>
              <p:cNvPr id="195" name="正方形/長方形 194"/>
              <p:cNvSpPr/>
              <p:nvPr/>
            </p:nvSpPr>
            <p:spPr bwMode="auto">
              <a:xfrm rot="21032366">
                <a:off x="-639898" y="2009897"/>
                <a:ext cx="46037" cy="124388"/>
              </a:xfrm>
              <a:prstGeom prst="rect">
                <a:avLst/>
              </a:prstGeom>
              <a:solidFill>
                <a:schemeClr val="tx2">
                  <a:lumMod val="85000"/>
                </a:schemeClr>
              </a:solidFill>
              <a:ln w="9525" cap="flat" cmpd="sng" algn="ctr">
                <a:noFill/>
                <a:prstDash val="solid"/>
                <a:round/>
                <a:headEnd type="none" w="med" len="med"/>
                <a:tailEnd type="none" w="med" len="med"/>
              </a:ln>
              <a:effectLst/>
            </p:spPr>
            <p:txBody>
              <a:bodyPr wrap="none" anchor="ctr"/>
              <a:lstStyle/>
              <a:p>
                <a:pPr algn="ctr">
                  <a:defRPr/>
                </a:pPr>
                <a:endParaRPr lang="ja-JP" altLang="en-US" sz="1000">
                  <a:latin typeface="ＭＳ Ｐゴシック"/>
                  <a:ea typeface="ＭＳ Ｐゴシック"/>
                </a:endParaRPr>
              </a:p>
            </p:txBody>
          </p:sp>
          <p:sp>
            <p:nvSpPr>
              <p:cNvPr id="196" name="楕円 235"/>
              <p:cNvSpPr/>
              <p:nvPr/>
            </p:nvSpPr>
            <p:spPr bwMode="auto">
              <a:xfrm rot="20622242">
                <a:off x="-658313" y="1746488"/>
                <a:ext cx="775264" cy="358530"/>
              </a:xfrm>
              <a:prstGeom prst="ellipse">
                <a:avLst/>
              </a:prstGeom>
              <a:solidFill>
                <a:schemeClr val="accent3">
                  <a:lumMod val="95000"/>
                </a:schemeClr>
              </a:solidFill>
              <a:ln w="3175" cap="flat" cmpd="sng" algn="ctr">
                <a:solidFill>
                  <a:schemeClr val="bg1">
                    <a:lumMod val="65000"/>
                  </a:schemeClr>
                </a:solidFill>
                <a:prstDash val="solid"/>
                <a:round/>
                <a:headEnd type="none" w="med" len="med"/>
                <a:tailEnd type="none" w="med" len="med"/>
              </a:ln>
              <a:effectLst/>
            </p:spPr>
            <p:txBody>
              <a:bodyPr wrap="none" anchor="ctr"/>
              <a:lstStyle/>
              <a:p>
                <a:pPr algn="ctr">
                  <a:defRPr/>
                </a:pPr>
                <a:endParaRPr lang="ja-JP" altLang="en-US" sz="1000">
                  <a:latin typeface="ＭＳ Ｐゴシック"/>
                  <a:ea typeface="ＭＳ Ｐゴシック"/>
                </a:endParaRPr>
              </a:p>
            </p:txBody>
          </p:sp>
        </p:grpSp>
      </p:grpSp>
      <p:grpSp>
        <p:nvGrpSpPr>
          <p:cNvPr id="182" name="グループ化 13"/>
          <p:cNvGrpSpPr>
            <a:grpSpLocks/>
          </p:cNvGrpSpPr>
          <p:nvPr/>
        </p:nvGrpSpPr>
        <p:grpSpPr bwMode="auto">
          <a:xfrm>
            <a:off x="8007756" y="2880960"/>
            <a:ext cx="359851" cy="314605"/>
            <a:chOff x="1247588" y="3360330"/>
            <a:chExt cx="470961" cy="392732"/>
          </a:xfrm>
        </p:grpSpPr>
        <p:pic>
          <p:nvPicPr>
            <p:cNvPr id="186" name="Picture 24" descr="j0432625[1]"/>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1365788" y="3360330"/>
              <a:ext cx="352761" cy="3527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7" name="図 225"/>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flipH="1">
              <a:off x="1247588" y="3520541"/>
              <a:ext cx="232889" cy="2325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cxnSp>
        <p:nvCxnSpPr>
          <p:cNvPr id="26" name="直線矢印コネクタ 25"/>
          <p:cNvCxnSpPr>
            <a:stCxn id="72" idx="2"/>
            <a:endCxn id="186" idx="0"/>
          </p:cNvCxnSpPr>
          <p:nvPr/>
        </p:nvCxnSpPr>
        <p:spPr bwMode="auto">
          <a:xfrm flipH="1" flipV="1">
            <a:off x="8232839" y="2880960"/>
            <a:ext cx="413583" cy="1942604"/>
          </a:xfrm>
          <a:prstGeom prst="straightConnector1">
            <a:avLst/>
          </a:prstGeom>
          <a:solidFill>
            <a:schemeClr val="accent1"/>
          </a:solidFill>
          <a:ln w="6350" cap="flat" cmpd="sng" algn="ctr">
            <a:solidFill>
              <a:schemeClr val="bg2">
                <a:lumMod val="60000"/>
                <a:lumOff val="40000"/>
              </a:schemeClr>
            </a:solidFill>
            <a:prstDash val="solid"/>
            <a:round/>
            <a:headEnd type="none" w="med" len="med"/>
            <a:tailEnd type="oval"/>
          </a:ln>
          <a:effectLst/>
        </p:spPr>
      </p:cxnSp>
      <p:sp>
        <p:nvSpPr>
          <p:cNvPr id="27" name="正方形/長方形 445"/>
          <p:cNvSpPr>
            <a:spLocks noChangeArrowheads="1"/>
          </p:cNvSpPr>
          <p:nvPr/>
        </p:nvSpPr>
        <p:spPr bwMode="auto">
          <a:xfrm>
            <a:off x="7926908" y="4003667"/>
            <a:ext cx="125235" cy="709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round/>
                <a:headEnd/>
                <a:tailEnd/>
              </a14:hiddenLine>
            </a:ext>
          </a:extLst>
        </p:spPr>
        <p:txBody>
          <a:bodyPr wrap="none" anchor="ctr"/>
          <a:lstStyle>
            <a:lvl1pPr>
              <a:spcBef>
                <a:spcPct val="20000"/>
              </a:spcBef>
              <a:buClr>
                <a:srgbClr val="FFCC66"/>
              </a:buClr>
              <a:buFont typeface="Wingdings" panose="05000000000000000000" pitchFamily="2" charset="2"/>
              <a:buChar char="n"/>
              <a:defRPr kumimoji="1" sz="14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lr>
                <a:srgbClr val="FFCC66"/>
              </a:buClr>
              <a:buFont typeface="Wingdings" panose="05000000000000000000" pitchFamily="2" charset="2"/>
              <a:buChar char="n"/>
              <a:defRPr kumimoji="1" sz="14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lr>
                <a:srgbClr val="FFCC66"/>
              </a:buClr>
              <a:buFont typeface="Wingdings" panose="05000000000000000000" pitchFamily="2" charset="2"/>
              <a:buChar char="n"/>
              <a:defRPr kumimoji="1" sz="1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lr>
                <a:srgbClr val="FFCC66"/>
              </a:buClr>
              <a:buFont typeface="Wingdings" panose="05000000000000000000" pitchFamily="2" charset="2"/>
              <a:buChar char="n"/>
              <a:defRPr kumimoji="1" sz="14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lr>
                <a:srgbClr val="FFCC66"/>
              </a:buClr>
              <a:buFont typeface="Wingdings" panose="05000000000000000000" pitchFamily="2" charset="2"/>
              <a:buChar char="n"/>
              <a:defRPr kumimoji="1" sz="14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lr>
                <a:srgbClr val="FFCC66"/>
              </a:buClr>
              <a:buFont typeface="Wingdings" panose="05000000000000000000" pitchFamily="2" charset="2"/>
              <a:buChar char="n"/>
              <a:defRPr kumimoji="1" sz="14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lr>
                <a:srgbClr val="FFCC66"/>
              </a:buClr>
              <a:buFont typeface="Wingdings" panose="05000000000000000000" pitchFamily="2" charset="2"/>
              <a:buChar char="n"/>
              <a:defRPr kumimoji="1" sz="14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lr>
                <a:srgbClr val="FFCC66"/>
              </a:buClr>
              <a:buFont typeface="Wingdings" panose="05000000000000000000" pitchFamily="2" charset="2"/>
              <a:buChar char="n"/>
              <a:defRPr kumimoji="1" sz="14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lr>
                <a:srgbClr val="FFCC66"/>
              </a:buClr>
              <a:buFont typeface="Wingdings" panose="05000000000000000000" pitchFamily="2" charset="2"/>
              <a:buChar char="n"/>
              <a:defRPr kumimoji="1" sz="1400">
                <a:solidFill>
                  <a:schemeClr val="tx1"/>
                </a:solidFill>
                <a:latin typeface="Arial" panose="020B0604020202020204" pitchFamily="34" charset="0"/>
                <a:ea typeface="ＭＳ Ｐゴシック" panose="020B0600070205080204" pitchFamily="50" charset="-128"/>
              </a:defRPr>
            </a:lvl9pPr>
          </a:lstStyle>
          <a:p>
            <a:pPr algn="ctr">
              <a:spcBef>
                <a:spcPct val="0"/>
              </a:spcBef>
              <a:buClrTx/>
              <a:buFontTx/>
              <a:buNone/>
            </a:pPr>
            <a:endParaRPr kumimoji="0" lang="ja-JP" altLang="en-US" sz="1000">
              <a:solidFill>
                <a:srgbClr val="000000"/>
              </a:solidFill>
              <a:latin typeface="ＭＳ Ｐゴシック"/>
              <a:ea typeface="ＭＳ Ｐゴシック"/>
            </a:endParaRPr>
          </a:p>
        </p:txBody>
      </p:sp>
      <p:pic>
        <p:nvPicPr>
          <p:cNvPr id="45" name="Picture 2" descr="「オフィスプリンター アイコン」の画像検索結果"/>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7072460" y="3943523"/>
            <a:ext cx="424846" cy="4148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6" name="Picture 2" descr="「オフィスプリンター アイコン」の画像検索結果"/>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6446287" y="2877876"/>
            <a:ext cx="424846" cy="4148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0" name="角丸四角形 59"/>
          <p:cNvSpPr/>
          <p:nvPr/>
        </p:nvSpPr>
        <p:spPr bwMode="auto">
          <a:xfrm>
            <a:off x="4257673" y="2323557"/>
            <a:ext cx="1669399" cy="242680"/>
          </a:xfrm>
          <a:prstGeom prst="roundRect">
            <a:avLst/>
          </a:prstGeom>
          <a:solidFill>
            <a:schemeClr val="bg2"/>
          </a:solidFill>
          <a:ln w="9525" cap="flat" cmpd="sng" algn="ctr">
            <a:solidFill>
              <a:schemeClr val="bg2">
                <a:lumMod val="50000"/>
              </a:schemeClr>
            </a:solidFill>
            <a:prstDash val="solid"/>
            <a:round/>
            <a:headEnd type="none" w="med" len="med"/>
            <a:tailEnd type="none" w="med" len="med"/>
          </a:ln>
          <a:effectLst/>
        </p:spPr>
        <p:txBody>
          <a:bodyPr wrap="none" anchor="ctr"/>
          <a:lstStyle/>
          <a:p>
            <a:pPr algn="ctr">
              <a:defRPr/>
            </a:pPr>
            <a:r>
              <a:rPr lang="ja-JP" altLang="en-US" sz="1000">
                <a:solidFill>
                  <a:srgbClr val="FFFFFF"/>
                </a:solidFill>
                <a:latin typeface="ＭＳ Ｐゴシック"/>
                <a:ea typeface="ＭＳ Ｐゴシック"/>
              </a:rPr>
              <a:t>本庁／区役所／事務所等</a:t>
            </a:r>
          </a:p>
        </p:txBody>
      </p:sp>
      <p:sp>
        <p:nvSpPr>
          <p:cNvPr id="61" name="角丸四角形 60"/>
          <p:cNvSpPr/>
          <p:nvPr/>
        </p:nvSpPr>
        <p:spPr bwMode="auto">
          <a:xfrm>
            <a:off x="4134997" y="3235662"/>
            <a:ext cx="466063" cy="151134"/>
          </a:xfrm>
          <a:prstGeom prst="roundRect">
            <a:avLst/>
          </a:prstGeom>
          <a:solidFill>
            <a:schemeClr val="accent6">
              <a:lumMod val="75000"/>
            </a:schemeClr>
          </a:solidFill>
          <a:ln w="9525" cap="flat" cmpd="sng" algn="ctr">
            <a:solidFill>
              <a:schemeClr val="bg2">
                <a:lumMod val="50000"/>
              </a:schemeClr>
            </a:solidFill>
            <a:prstDash val="solid"/>
            <a:round/>
            <a:headEnd type="none" w="med" len="med"/>
            <a:tailEnd type="none" w="med" len="med"/>
          </a:ln>
          <a:effectLst/>
        </p:spPr>
        <p:txBody>
          <a:bodyPr wrap="none" anchor="ctr"/>
          <a:lstStyle/>
          <a:p>
            <a:pPr algn="ctr">
              <a:defRPr/>
            </a:pPr>
            <a:r>
              <a:rPr lang="ja-JP" altLang="en-US" sz="1000">
                <a:solidFill>
                  <a:srgbClr val="FFFFFF"/>
                </a:solidFill>
                <a:latin typeface="ＭＳ Ｐゴシック"/>
                <a:ea typeface="ＭＳ Ｐゴシック"/>
              </a:rPr>
              <a:t>会議室</a:t>
            </a:r>
          </a:p>
        </p:txBody>
      </p:sp>
      <p:pic>
        <p:nvPicPr>
          <p:cNvPr id="62" name="Picture 12" descr="「WIFI」の画像検索結果"/>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4753244" y="2851659"/>
            <a:ext cx="279003" cy="1958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64" name="グループ化 8"/>
          <p:cNvGrpSpPr>
            <a:grpSpLocks/>
          </p:cNvGrpSpPr>
          <p:nvPr/>
        </p:nvGrpSpPr>
        <p:grpSpPr bwMode="auto">
          <a:xfrm>
            <a:off x="6189477" y="3194023"/>
            <a:ext cx="1341119" cy="447232"/>
            <a:chOff x="2203694" y="2859273"/>
            <a:chExt cx="1343025" cy="460375"/>
          </a:xfrm>
        </p:grpSpPr>
        <p:sp>
          <p:nvSpPr>
            <p:cNvPr id="125" name="直方体 124"/>
            <p:cNvSpPr/>
            <p:nvPr/>
          </p:nvSpPr>
          <p:spPr bwMode="auto">
            <a:xfrm>
              <a:off x="2203694" y="3121210"/>
              <a:ext cx="1343025" cy="198438"/>
            </a:xfrm>
            <a:prstGeom prst="cube">
              <a:avLst>
                <a:gd name="adj" fmla="val 31920"/>
              </a:avLst>
            </a:prstGeom>
            <a:solidFill>
              <a:schemeClr val="bg1"/>
            </a:solidFill>
            <a:ln w="9525" cap="flat" cmpd="sng" algn="ctr">
              <a:solidFill>
                <a:schemeClr val="tx1">
                  <a:lumMod val="50000"/>
                  <a:lumOff val="50000"/>
                </a:schemeClr>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p>
              <a:pPr>
                <a:defRPr/>
              </a:pPr>
              <a:endParaRPr lang="ja-JP" altLang="en-US" sz="1000">
                <a:latin typeface="ＭＳ Ｐゴシック"/>
                <a:ea typeface="ＭＳ Ｐゴシック"/>
              </a:endParaRPr>
            </a:p>
          </p:txBody>
        </p:sp>
        <p:grpSp>
          <p:nvGrpSpPr>
            <p:cNvPr id="126" name="グループ化 13"/>
            <p:cNvGrpSpPr>
              <a:grpSpLocks/>
            </p:cNvGrpSpPr>
            <p:nvPr/>
          </p:nvGrpSpPr>
          <p:grpSpPr bwMode="auto">
            <a:xfrm>
              <a:off x="2629005" y="2859273"/>
              <a:ext cx="358775" cy="323850"/>
              <a:chOff x="1444960" y="3397295"/>
              <a:chExt cx="470961" cy="392731"/>
            </a:xfrm>
          </p:grpSpPr>
          <p:pic>
            <p:nvPicPr>
              <p:cNvPr id="130" name="Picture 24" descr="j0432625[1]"/>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1563160" y="3397295"/>
                <a:ext cx="352761" cy="3527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1" name="図 225"/>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flipH="1">
                <a:off x="1444960" y="3557505"/>
                <a:ext cx="232889" cy="2325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127" name="グループ化 13"/>
            <p:cNvGrpSpPr>
              <a:grpSpLocks/>
            </p:cNvGrpSpPr>
            <p:nvPr/>
          </p:nvGrpSpPr>
          <p:grpSpPr bwMode="auto">
            <a:xfrm>
              <a:off x="3047657" y="2859273"/>
              <a:ext cx="358775" cy="323850"/>
              <a:chOff x="1444960" y="3397295"/>
              <a:chExt cx="470961" cy="392731"/>
            </a:xfrm>
          </p:grpSpPr>
          <p:pic>
            <p:nvPicPr>
              <p:cNvPr id="128" name="Picture 24" descr="j0432625[1]"/>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1563160" y="3397295"/>
                <a:ext cx="352761" cy="3527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9" name="図 225"/>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flipH="1">
                <a:off x="1444960" y="3557505"/>
                <a:ext cx="232889" cy="2325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sp>
        <p:nvSpPr>
          <p:cNvPr id="117" name="直方体 116"/>
          <p:cNvSpPr/>
          <p:nvPr/>
        </p:nvSpPr>
        <p:spPr bwMode="auto">
          <a:xfrm>
            <a:off x="5780484" y="3797015"/>
            <a:ext cx="1339534" cy="192773"/>
          </a:xfrm>
          <a:prstGeom prst="cube">
            <a:avLst>
              <a:gd name="adj" fmla="val 31920"/>
            </a:avLst>
          </a:prstGeom>
          <a:solidFill>
            <a:schemeClr val="bg1"/>
          </a:solidFill>
          <a:ln w="9525" cap="flat" cmpd="sng" algn="ctr">
            <a:solidFill>
              <a:schemeClr val="tx1">
                <a:lumMod val="50000"/>
                <a:lumOff val="50000"/>
              </a:schemeClr>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p>
            <a:pPr>
              <a:defRPr/>
            </a:pPr>
            <a:endParaRPr lang="ja-JP" altLang="en-US" sz="1000">
              <a:latin typeface="ＭＳ Ｐゴシック"/>
              <a:ea typeface="ＭＳ Ｐゴシック"/>
            </a:endParaRPr>
          </a:p>
        </p:txBody>
      </p:sp>
      <p:grpSp>
        <p:nvGrpSpPr>
          <p:cNvPr id="118" name="グループ化 8"/>
          <p:cNvGrpSpPr>
            <a:grpSpLocks/>
          </p:cNvGrpSpPr>
          <p:nvPr/>
        </p:nvGrpSpPr>
        <p:grpSpPr bwMode="auto">
          <a:xfrm>
            <a:off x="6311541" y="3547183"/>
            <a:ext cx="358266" cy="314605"/>
            <a:chOff x="1607580" y="3110281"/>
            <a:chExt cx="478472" cy="395359"/>
          </a:xfrm>
        </p:grpSpPr>
        <p:pic>
          <p:nvPicPr>
            <p:cNvPr id="123" name="図 221"/>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flipH="1">
              <a:off x="1607580" y="3273119"/>
              <a:ext cx="232889" cy="2325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4" name="Picture 7" descr="j0431641[1]"/>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1747975" y="3110281"/>
              <a:ext cx="338077" cy="3380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119" name="Picture 32" descr="「ip電話」の画像検索結果"/>
          <p:cNvPicPr>
            <a:picLocks noChangeArrowheads="1"/>
          </p:cNvPicPr>
          <p:nvPr/>
        </p:nvPicPr>
        <p:blipFill>
          <a:blip r:embed="rId10">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6717365" y="3615902"/>
            <a:ext cx="339243" cy="2452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1" name="図 7"/>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flipH="1">
            <a:off x="5918400" y="3675855"/>
            <a:ext cx="180303" cy="1843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2" name="Picture 6" descr="C:\Users\dnakajima\Desktop\MicrosoftAvatar\MC900432621.PNG"/>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6005401" y="3545640"/>
            <a:ext cx="271264" cy="2778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9" name="直方体 108"/>
          <p:cNvSpPr/>
          <p:nvPr/>
        </p:nvSpPr>
        <p:spPr bwMode="auto">
          <a:xfrm>
            <a:off x="5322348" y="4140922"/>
            <a:ext cx="1339533" cy="192772"/>
          </a:xfrm>
          <a:prstGeom prst="cube">
            <a:avLst>
              <a:gd name="adj" fmla="val 31920"/>
            </a:avLst>
          </a:prstGeom>
          <a:solidFill>
            <a:schemeClr val="bg1"/>
          </a:solidFill>
          <a:ln w="9525" cap="flat" cmpd="sng" algn="ctr">
            <a:solidFill>
              <a:schemeClr val="tx1">
                <a:lumMod val="50000"/>
                <a:lumOff val="50000"/>
              </a:schemeClr>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p>
            <a:pPr>
              <a:defRPr/>
            </a:pPr>
            <a:endParaRPr lang="ja-JP" altLang="en-US" sz="1000">
              <a:latin typeface="ＭＳ Ｐゴシック"/>
              <a:ea typeface="ＭＳ Ｐゴシック"/>
            </a:endParaRPr>
          </a:p>
        </p:txBody>
      </p:sp>
      <p:grpSp>
        <p:nvGrpSpPr>
          <p:cNvPr id="110" name="グループ化 11"/>
          <p:cNvGrpSpPr>
            <a:grpSpLocks/>
          </p:cNvGrpSpPr>
          <p:nvPr/>
        </p:nvGrpSpPr>
        <p:grpSpPr bwMode="auto">
          <a:xfrm>
            <a:off x="5433315" y="3889546"/>
            <a:ext cx="358266" cy="314605"/>
            <a:chOff x="835257" y="3356337"/>
            <a:chExt cx="462755" cy="396725"/>
          </a:xfrm>
        </p:grpSpPr>
        <p:pic>
          <p:nvPicPr>
            <p:cNvPr id="115" name="図 7"/>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flipH="1">
              <a:off x="835257" y="3520541"/>
              <a:ext cx="232889" cy="2325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6" name="Picture 6" descr="C:\Users\dnakajima\Desktop\MicrosoftAvatar\MC900432621.PNG"/>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947632" y="3356337"/>
              <a:ext cx="350380" cy="3503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111" name="グループ化 8"/>
          <p:cNvGrpSpPr>
            <a:grpSpLocks/>
          </p:cNvGrpSpPr>
          <p:nvPr/>
        </p:nvGrpSpPr>
        <p:grpSpPr bwMode="auto">
          <a:xfrm>
            <a:off x="5840723" y="3889546"/>
            <a:ext cx="358266" cy="314605"/>
            <a:chOff x="1607580" y="3110281"/>
            <a:chExt cx="478472" cy="395359"/>
          </a:xfrm>
        </p:grpSpPr>
        <p:pic>
          <p:nvPicPr>
            <p:cNvPr id="113" name="図 221"/>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flipH="1">
              <a:off x="1607580" y="3273119"/>
              <a:ext cx="232889" cy="2325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4" name="Picture 7" descr="j0431641[1]"/>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1747975" y="3110281"/>
              <a:ext cx="338077" cy="3380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112" name="Picture 32" descr="「ip電話」の画像検索結果"/>
          <p:cNvPicPr>
            <a:picLocks noChangeArrowheads="1"/>
          </p:cNvPicPr>
          <p:nvPr/>
        </p:nvPicPr>
        <p:blipFill>
          <a:blip r:embed="rId10">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6259227" y="3953299"/>
            <a:ext cx="339243" cy="2452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2" name="角丸四角形 71"/>
          <p:cNvSpPr/>
          <p:nvPr/>
        </p:nvSpPr>
        <p:spPr bwMode="auto">
          <a:xfrm>
            <a:off x="7515307" y="4438219"/>
            <a:ext cx="2262229" cy="385345"/>
          </a:xfrm>
          <a:prstGeom prst="roundRect">
            <a:avLst/>
          </a:prstGeom>
          <a:solidFill>
            <a:schemeClr val="accent1">
              <a:lumMod val="20000"/>
              <a:lumOff val="80000"/>
            </a:schemeClr>
          </a:solidFill>
          <a:ln w="6350" algn="ctr">
            <a:solidFill>
              <a:schemeClr val="bg2">
                <a:lumMod val="60000"/>
                <a:lumOff val="40000"/>
              </a:schemeClr>
            </a:solidFill>
            <a:miter lim="800000"/>
            <a:headEnd/>
            <a:tailEnd/>
          </a:ln>
          <a:effectLst>
            <a:outerShdw blurRad="50800" dist="50800" dir="2700000" algn="tl" rotWithShape="0">
              <a:schemeClr val="bg1">
                <a:lumMod val="50000"/>
                <a:alpha val="40000"/>
              </a:schemeClr>
            </a:outerShdw>
          </a:effectLst>
        </p:spPr>
        <p:txBody>
          <a:bodyPr lIns="0" tIns="46800" rIns="0" bIns="46800" anchor="ctr"/>
          <a:lstStyle/>
          <a:p>
            <a:pPr algn="ctr" eaLnBrk="0" hangingPunct="0">
              <a:spcBef>
                <a:spcPct val="0"/>
              </a:spcBef>
              <a:defRPr/>
            </a:pPr>
            <a:r>
              <a:rPr lang="ja-JP" altLang="en-US" sz="1000">
                <a:solidFill>
                  <a:srgbClr val="000000"/>
                </a:solidFill>
                <a:latin typeface="+mj-ea"/>
                <a:ea typeface="+mj-ea"/>
              </a:rPr>
              <a:t>関係者が場所にとらわれず、</a:t>
            </a:r>
            <a:endParaRPr lang="en-US" altLang="ja-JP" sz="1000">
              <a:solidFill>
                <a:srgbClr val="000000"/>
              </a:solidFill>
              <a:latin typeface="+mj-ea"/>
              <a:ea typeface="+mj-ea"/>
            </a:endParaRPr>
          </a:p>
          <a:p>
            <a:pPr algn="ctr" eaLnBrk="0" hangingPunct="0">
              <a:spcBef>
                <a:spcPct val="0"/>
              </a:spcBef>
              <a:defRPr/>
            </a:pPr>
            <a:r>
              <a:rPr lang="ja-JP" altLang="en-US" sz="1000">
                <a:solidFill>
                  <a:srgbClr val="000000"/>
                </a:solidFill>
                <a:latin typeface="+mj-ea"/>
                <a:ea typeface="+mj-ea"/>
              </a:rPr>
              <a:t>様々な場所で必要な業務ができる</a:t>
            </a:r>
            <a:endParaRPr lang="en-US" altLang="ja-JP" sz="1000">
              <a:solidFill>
                <a:srgbClr val="000000"/>
              </a:solidFill>
              <a:latin typeface="+mj-ea"/>
              <a:ea typeface="+mj-ea"/>
            </a:endParaRPr>
          </a:p>
        </p:txBody>
      </p:sp>
      <p:grpSp>
        <p:nvGrpSpPr>
          <p:cNvPr id="202" name="グループ化 11"/>
          <p:cNvGrpSpPr>
            <a:grpSpLocks/>
          </p:cNvGrpSpPr>
          <p:nvPr/>
        </p:nvGrpSpPr>
        <p:grpSpPr bwMode="auto">
          <a:xfrm>
            <a:off x="5116172" y="3321889"/>
            <a:ext cx="358266" cy="314605"/>
            <a:chOff x="835257" y="3356337"/>
            <a:chExt cx="462755" cy="396725"/>
          </a:xfrm>
        </p:grpSpPr>
        <p:pic>
          <p:nvPicPr>
            <p:cNvPr id="203" name="図 7"/>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flipH="1">
              <a:off x="835257" y="3520541"/>
              <a:ext cx="232889" cy="2325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3" name="Picture 6" descr="C:\Users\dnakajima\Desktop\MicrosoftAvatar\MC900432621.PNG"/>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947632" y="3356337"/>
              <a:ext cx="350380" cy="3503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244" name="グループ化 8"/>
          <p:cNvGrpSpPr>
            <a:grpSpLocks/>
          </p:cNvGrpSpPr>
          <p:nvPr/>
        </p:nvGrpSpPr>
        <p:grpSpPr bwMode="auto">
          <a:xfrm>
            <a:off x="5525258" y="3273289"/>
            <a:ext cx="358266" cy="314605"/>
            <a:chOff x="1607580" y="3110281"/>
            <a:chExt cx="478472" cy="395359"/>
          </a:xfrm>
        </p:grpSpPr>
        <p:pic>
          <p:nvPicPr>
            <p:cNvPr id="246" name="図 221"/>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flipH="1">
              <a:off x="1607580" y="3273119"/>
              <a:ext cx="232889" cy="2325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8" name="Picture 7" descr="j0431641[1]"/>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1747975" y="3110281"/>
              <a:ext cx="338077" cy="3380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cxnSp>
        <p:nvCxnSpPr>
          <p:cNvPr id="23" name="直線矢印コネクタ 22"/>
          <p:cNvCxnSpPr/>
          <p:nvPr/>
        </p:nvCxnSpPr>
        <p:spPr bwMode="auto">
          <a:xfrm flipH="1" flipV="1">
            <a:off x="5299174" y="3720926"/>
            <a:ext cx="182532" cy="247227"/>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249" name="直線矢印コネクタ 248"/>
          <p:cNvCxnSpPr/>
          <p:nvPr/>
        </p:nvCxnSpPr>
        <p:spPr bwMode="auto">
          <a:xfrm flipH="1" flipV="1">
            <a:off x="5298547" y="3720903"/>
            <a:ext cx="182532" cy="247227"/>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250" name="直線矢印コネクタ 249"/>
          <p:cNvCxnSpPr/>
          <p:nvPr/>
        </p:nvCxnSpPr>
        <p:spPr bwMode="auto">
          <a:xfrm flipH="1" flipV="1">
            <a:off x="5679122" y="3609665"/>
            <a:ext cx="182532" cy="247227"/>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253" name="直線矢印コネクタ 252"/>
          <p:cNvCxnSpPr/>
          <p:nvPr/>
        </p:nvCxnSpPr>
        <p:spPr bwMode="auto">
          <a:xfrm flipV="1">
            <a:off x="5037009" y="3720820"/>
            <a:ext cx="142665" cy="815619"/>
          </a:xfrm>
          <a:prstGeom prst="straightConnector1">
            <a:avLst/>
          </a:prstGeom>
          <a:solidFill>
            <a:schemeClr val="accent1"/>
          </a:solidFill>
          <a:ln w="6350" cap="flat" cmpd="sng" algn="ctr">
            <a:solidFill>
              <a:schemeClr val="bg2">
                <a:lumMod val="60000"/>
                <a:lumOff val="40000"/>
              </a:schemeClr>
            </a:solidFill>
            <a:prstDash val="solid"/>
            <a:round/>
            <a:headEnd type="none" w="med" len="med"/>
            <a:tailEnd type="oval"/>
          </a:ln>
          <a:effectLst/>
        </p:spPr>
      </p:cxnSp>
      <p:sp>
        <p:nvSpPr>
          <p:cNvPr id="198" name="角丸四角形 197"/>
          <p:cNvSpPr/>
          <p:nvPr/>
        </p:nvSpPr>
        <p:spPr bwMode="auto">
          <a:xfrm>
            <a:off x="4708317" y="5096850"/>
            <a:ext cx="2768006" cy="1036880"/>
          </a:xfrm>
          <a:prstGeom prst="roundRect">
            <a:avLst/>
          </a:prstGeom>
          <a:ln/>
        </p:spPr>
        <p:style>
          <a:lnRef idx="3">
            <a:schemeClr val="lt1"/>
          </a:lnRef>
          <a:fillRef idx="1">
            <a:schemeClr val="accent3"/>
          </a:fillRef>
          <a:effectRef idx="1">
            <a:schemeClr val="accent3"/>
          </a:effectRef>
          <a:fontRef idx="minor">
            <a:schemeClr val="lt1"/>
          </a:fontRef>
        </p:style>
        <p:txBody>
          <a:bodyPr vert="horz" wrap="square" lIns="0" tIns="0" rIns="0" bIns="0" numCol="1" rtlCol="0" anchor="t" anchorCtr="0" compatLnSpc="1">
            <a:prstTxWarp prst="textNoShape">
              <a:avLst/>
            </a:prstTxWarp>
            <a:spAutoFit/>
          </a:bodyPr>
          <a:lstStyle/>
          <a:p>
            <a:r>
              <a:rPr lang="en-US" altLang="ja-JP" sz="1050" dirty="0">
                <a:solidFill>
                  <a:schemeClr val="tx1"/>
                </a:solidFill>
                <a:latin typeface="+mj-ea"/>
                <a:ea typeface="+mj-ea"/>
              </a:rPr>
              <a:t>【</a:t>
            </a:r>
            <a:r>
              <a:rPr lang="ja-JP" altLang="en-US" sz="1050" dirty="0">
                <a:solidFill>
                  <a:schemeClr val="tx1"/>
                </a:solidFill>
                <a:latin typeface="+mj-ea"/>
                <a:ea typeface="+mj-ea"/>
              </a:rPr>
              <a:t>期待される効果</a:t>
            </a:r>
            <a:r>
              <a:rPr lang="en-US" altLang="ja-JP" sz="1050" dirty="0">
                <a:solidFill>
                  <a:schemeClr val="tx1"/>
                </a:solidFill>
                <a:latin typeface="+mj-ea"/>
                <a:ea typeface="+mj-ea"/>
              </a:rPr>
              <a:t>】</a:t>
            </a:r>
            <a:endParaRPr lang="en-US" altLang="ja-JP" sz="1050" dirty="0">
              <a:solidFill>
                <a:schemeClr val="tx1"/>
              </a:solidFill>
              <a:latin typeface="+mj-ea"/>
              <a:ea typeface="+mj-ea"/>
              <a:cs typeface="メイリオ" pitchFamily="50" charset="-128"/>
            </a:endParaRPr>
          </a:p>
          <a:p>
            <a:r>
              <a:rPr lang="ja-JP" altLang="en-US" sz="1050" dirty="0">
                <a:solidFill>
                  <a:schemeClr val="tx1"/>
                </a:solidFill>
                <a:latin typeface="Arial" charset="0"/>
                <a:ea typeface="メイリオ" pitchFamily="50" charset="-128"/>
                <a:cs typeface="メイリオ" pitchFamily="50" charset="-128"/>
              </a:rPr>
              <a:t>・会議の効率化</a:t>
            </a:r>
            <a:endParaRPr lang="en-US" altLang="ja-JP" sz="1050" dirty="0">
              <a:solidFill>
                <a:schemeClr val="tx1"/>
              </a:solidFill>
              <a:latin typeface="Arial" charset="0"/>
              <a:ea typeface="メイリオ" pitchFamily="50" charset="-128"/>
              <a:cs typeface="メイリオ" pitchFamily="50" charset="-128"/>
            </a:endParaRPr>
          </a:p>
          <a:p>
            <a:r>
              <a:rPr lang="ja-JP" altLang="en-US" sz="1050" dirty="0">
                <a:solidFill>
                  <a:schemeClr val="tx1"/>
                </a:solidFill>
                <a:latin typeface="Arial" charset="0"/>
                <a:ea typeface="メイリオ" pitchFamily="50" charset="-128"/>
                <a:cs typeface="メイリオ" pitchFamily="50" charset="-128"/>
              </a:rPr>
              <a:t>・端末移動に伴う通信設備工事の削減</a:t>
            </a:r>
            <a:endParaRPr lang="en-US" altLang="ja-JP" sz="1050" dirty="0">
              <a:solidFill>
                <a:schemeClr val="tx1"/>
              </a:solidFill>
              <a:latin typeface="Arial" charset="0"/>
              <a:ea typeface="メイリオ" pitchFamily="50" charset="-128"/>
              <a:cs typeface="メイリオ" pitchFamily="50" charset="-128"/>
            </a:endParaRPr>
          </a:p>
          <a:p>
            <a:r>
              <a:rPr lang="ja-JP" altLang="en-US" sz="1050" dirty="0">
                <a:solidFill>
                  <a:schemeClr val="tx1"/>
                </a:solidFill>
                <a:latin typeface="Arial" charset="0"/>
                <a:ea typeface="メイリオ" pitchFamily="50" charset="-128"/>
                <a:cs typeface="メイリオ" pitchFamily="50" charset="-128"/>
              </a:rPr>
              <a:t>・場所にとらわれないパソコンの利用</a:t>
            </a:r>
            <a:endParaRPr lang="en-US" altLang="ja-JP" sz="1050" dirty="0">
              <a:solidFill>
                <a:schemeClr val="tx1"/>
              </a:solidFill>
              <a:latin typeface="Arial" charset="0"/>
              <a:ea typeface="メイリオ" pitchFamily="50" charset="-128"/>
              <a:cs typeface="メイリオ" pitchFamily="50" charset="-128"/>
            </a:endParaRPr>
          </a:p>
        </p:txBody>
      </p:sp>
      <p:sp>
        <p:nvSpPr>
          <p:cNvPr id="201" name="角丸四角形 200"/>
          <p:cNvSpPr/>
          <p:nvPr/>
        </p:nvSpPr>
        <p:spPr bwMode="auto">
          <a:xfrm>
            <a:off x="7541906" y="4973533"/>
            <a:ext cx="2271634" cy="1591074"/>
          </a:xfrm>
          <a:prstGeom prst="roundRect">
            <a:avLst/>
          </a:prstGeom>
          <a:ln/>
        </p:spPr>
        <p:style>
          <a:lnRef idx="3">
            <a:schemeClr val="lt1"/>
          </a:lnRef>
          <a:fillRef idx="1">
            <a:schemeClr val="accent3"/>
          </a:fillRef>
          <a:effectRef idx="1">
            <a:schemeClr val="accent3"/>
          </a:effectRef>
          <a:fontRef idx="minor">
            <a:schemeClr val="lt1"/>
          </a:fontRef>
        </p:style>
        <p:txBody>
          <a:bodyPr vert="horz" wrap="square" lIns="0" tIns="0" rIns="0" bIns="0" numCol="1" rtlCol="0" anchor="t" anchorCtr="0" compatLnSpc="1">
            <a:prstTxWarp prst="textNoShape">
              <a:avLst/>
            </a:prstTxWarp>
            <a:spAutoFit/>
          </a:bodyPr>
          <a:lstStyle/>
          <a:p>
            <a:r>
              <a:rPr lang="en-US" altLang="ja-JP" sz="1050" dirty="0">
                <a:solidFill>
                  <a:schemeClr val="tx1"/>
                </a:solidFill>
                <a:latin typeface="Arial" charset="0"/>
                <a:ea typeface="メイリオ" pitchFamily="50" charset="-128"/>
                <a:cs typeface="メイリオ" pitchFamily="50" charset="-128"/>
              </a:rPr>
              <a:t>【KPI】</a:t>
            </a:r>
          </a:p>
          <a:p>
            <a:r>
              <a:rPr lang="ja-JP" altLang="en-US" sz="1050" dirty="0">
                <a:solidFill>
                  <a:schemeClr val="tx1"/>
                </a:solidFill>
                <a:latin typeface="Arial" charset="0"/>
                <a:ea typeface="メイリオ" pitchFamily="50" charset="-128"/>
                <a:cs typeface="メイリオ" pitchFamily="50" charset="-128"/>
              </a:rPr>
              <a:t>・無線利用証明書発行数</a:t>
            </a:r>
            <a:endParaRPr lang="en-US" altLang="ja-JP" sz="1050" dirty="0">
              <a:solidFill>
                <a:schemeClr val="tx1"/>
              </a:solidFill>
              <a:latin typeface="Arial" charset="0"/>
              <a:ea typeface="メイリオ" pitchFamily="50" charset="-128"/>
              <a:cs typeface="メイリオ" pitchFamily="50" charset="-128"/>
            </a:endParaRPr>
          </a:p>
          <a:p>
            <a:r>
              <a:rPr lang="ja-JP" altLang="en-US" sz="1050" dirty="0">
                <a:solidFill>
                  <a:schemeClr val="tx1"/>
                </a:solidFill>
                <a:latin typeface="Arial" charset="0"/>
                <a:ea typeface="メイリオ" pitchFamily="50" charset="-128"/>
                <a:cs typeface="メイリオ" pitchFamily="50" charset="-128"/>
              </a:rPr>
              <a:t>・ＡＰ設置か所数</a:t>
            </a:r>
            <a:endParaRPr lang="en-US" altLang="ja-JP" sz="1050" dirty="0">
              <a:solidFill>
                <a:schemeClr val="tx1"/>
              </a:solidFill>
              <a:latin typeface="Arial" charset="0"/>
              <a:ea typeface="メイリオ" pitchFamily="50" charset="-128"/>
              <a:cs typeface="メイリオ" pitchFamily="50" charset="-128"/>
            </a:endParaRPr>
          </a:p>
          <a:p>
            <a:r>
              <a:rPr lang="ja-JP" altLang="en-US" sz="1050" dirty="0">
                <a:solidFill>
                  <a:schemeClr val="tx1"/>
                </a:solidFill>
                <a:latin typeface="Arial" charset="0"/>
                <a:ea typeface="メイリオ" pitchFamily="50" charset="-128"/>
                <a:cs typeface="メイリオ" pitchFamily="50" charset="-128"/>
              </a:rPr>
              <a:t>・各所属の業務・状況等に応じた　　</a:t>
            </a:r>
            <a:endParaRPr lang="en-US" altLang="ja-JP" sz="1050" dirty="0">
              <a:solidFill>
                <a:schemeClr val="tx1"/>
              </a:solidFill>
              <a:latin typeface="Arial" charset="0"/>
              <a:ea typeface="メイリオ" pitchFamily="50" charset="-128"/>
              <a:cs typeface="メイリオ" pitchFamily="50" charset="-128"/>
            </a:endParaRPr>
          </a:p>
          <a:p>
            <a:r>
              <a:rPr lang="ja-JP" altLang="en-US" sz="1050" dirty="0">
                <a:solidFill>
                  <a:schemeClr val="tx1"/>
                </a:solidFill>
                <a:latin typeface="Arial" charset="0"/>
                <a:ea typeface="メイリオ" pitchFamily="50" charset="-128"/>
                <a:cs typeface="メイリオ" pitchFamily="50" charset="-128"/>
              </a:rPr>
              <a:t>　目標値</a:t>
            </a:r>
            <a:endParaRPr lang="en-US" altLang="ja-JP" sz="1050" dirty="0">
              <a:solidFill>
                <a:schemeClr val="tx1"/>
              </a:solidFill>
              <a:latin typeface="Arial" charset="0"/>
              <a:ea typeface="メイリオ" pitchFamily="50" charset="-128"/>
              <a:cs typeface="メイリオ" pitchFamily="50" charset="-128"/>
            </a:endParaRPr>
          </a:p>
          <a:p>
            <a:r>
              <a:rPr lang="ja-JP" altLang="en-US" sz="1050" dirty="0">
                <a:solidFill>
                  <a:schemeClr val="tx1"/>
                </a:solidFill>
                <a:latin typeface="Arial" charset="0"/>
                <a:ea typeface="メイリオ" pitchFamily="50" charset="-128"/>
                <a:cs typeface="メイリオ" pitchFamily="50" charset="-128"/>
              </a:rPr>
              <a:t>（例：スマート</a:t>
            </a:r>
            <a:r>
              <a:rPr lang="en-US" altLang="ja-JP" sz="1050" dirty="0">
                <a:solidFill>
                  <a:schemeClr val="tx1"/>
                </a:solidFill>
                <a:latin typeface="Arial" charset="0"/>
                <a:ea typeface="メイリオ" pitchFamily="50" charset="-128"/>
                <a:cs typeface="メイリオ" pitchFamily="50" charset="-128"/>
              </a:rPr>
              <a:t>e-</a:t>
            </a:r>
            <a:r>
              <a:rPr lang="ja-JP" altLang="en-US" sz="1050" dirty="0">
                <a:solidFill>
                  <a:schemeClr val="tx1"/>
                </a:solidFill>
                <a:latin typeface="Arial" charset="0"/>
                <a:ea typeface="メイリオ" pitchFamily="50" charset="-128"/>
                <a:cs typeface="メイリオ" pitchFamily="50" charset="-128"/>
              </a:rPr>
              <a:t>会議開催数）</a:t>
            </a:r>
            <a:endParaRPr lang="en-US" altLang="ja-JP" sz="1050" dirty="0">
              <a:solidFill>
                <a:schemeClr val="tx1"/>
              </a:solidFill>
              <a:latin typeface="Arial" charset="0"/>
              <a:ea typeface="メイリオ" pitchFamily="50" charset="-128"/>
              <a:cs typeface="メイリオ" pitchFamily="50" charset="-128"/>
            </a:endParaRPr>
          </a:p>
        </p:txBody>
      </p:sp>
      <p:graphicFrame>
        <p:nvGraphicFramePr>
          <p:cNvPr id="269" name="表 268"/>
          <p:cNvGraphicFramePr>
            <a:graphicFrameLocks noGrp="1"/>
          </p:cNvGraphicFramePr>
          <p:nvPr>
            <p:extLst>
              <p:ext uri="{D42A27DB-BD31-4B8C-83A1-F6EECF244321}">
                <p14:modId xmlns:p14="http://schemas.microsoft.com/office/powerpoint/2010/main" val="295489579"/>
              </p:ext>
            </p:extLst>
          </p:nvPr>
        </p:nvGraphicFramePr>
        <p:xfrm>
          <a:off x="63232" y="5258146"/>
          <a:ext cx="4596297" cy="1204481"/>
        </p:xfrm>
        <a:graphic>
          <a:graphicData uri="http://schemas.openxmlformats.org/drawingml/2006/table">
            <a:tbl>
              <a:tblPr firstRow="1" bandRow="1"/>
              <a:tblGrid>
                <a:gridCol w="1213000">
                  <a:extLst>
                    <a:ext uri="{9D8B030D-6E8A-4147-A177-3AD203B41FA5}">
                      <a16:colId xmlns:a16="http://schemas.microsoft.com/office/drawing/2014/main" val="20000"/>
                    </a:ext>
                  </a:extLst>
                </a:gridCol>
                <a:gridCol w="1660457">
                  <a:extLst>
                    <a:ext uri="{9D8B030D-6E8A-4147-A177-3AD203B41FA5}">
                      <a16:colId xmlns:a16="http://schemas.microsoft.com/office/drawing/2014/main" val="20001"/>
                    </a:ext>
                  </a:extLst>
                </a:gridCol>
                <a:gridCol w="1722840">
                  <a:extLst>
                    <a:ext uri="{9D8B030D-6E8A-4147-A177-3AD203B41FA5}">
                      <a16:colId xmlns:a16="http://schemas.microsoft.com/office/drawing/2014/main" val="20002"/>
                    </a:ext>
                  </a:extLst>
                </a:gridCol>
              </a:tblGrid>
              <a:tr h="247673">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200" b="1" kern="1200">
                          <a:solidFill>
                            <a:schemeClr val="bg1"/>
                          </a:solidFill>
                          <a:latin typeface="+mj-ea"/>
                          <a:ea typeface="+mj-ea"/>
                          <a:cs typeface="+mn-cs"/>
                        </a:rPr>
                        <a:t>2018</a:t>
                      </a:r>
                      <a:r>
                        <a:rPr kumimoji="1" lang="ja-JP" altLang="en-US" sz="1200" b="1" kern="1200">
                          <a:solidFill>
                            <a:schemeClr val="bg1"/>
                          </a:solidFill>
                          <a:latin typeface="+mj-ea"/>
                          <a:ea typeface="+mj-ea"/>
                          <a:cs typeface="+mn-cs"/>
                        </a:rPr>
                        <a:t>年度</a:t>
                      </a:r>
                      <a:endParaRPr kumimoji="1" lang="ja-JP" altLang="en-US" sz="1200" b="1">
                        <a:latin typeface="+mj-lt"/>
                      </a:endParaRPr>
                    </a:p>
                  </a:txBody>
                  <a:tcPr anchor="ctr">
                    <a:lnL w="12700" cmpd="sng">
                      <a:solidFill>
                        <a:sysClr val="window" lastClr="FFFFFF"/>
                      </a:solidFill>
                    </a:lnL>
                    <a:lnR w="12700" cap="flat" cmpd="sng" algn="ctr">
                      <a:solidFill>
                        <a:sysClr val="window" lastClr="FFFFFF"/>
                      </a:solidFill>
                      <a:prstDash val="solid"/>
                      <a:round/>
                      <a:headEnd type="none" w="med" len="med"/>
                      <a:tailEnd type="none" w="med" len="med"/>
                    </a:lnR>
                    <a:lnT w="12700" cmpd="sng">
                      <a:solidFill>
                        <a:sysClr val="window" lastClr="FFFFFF"/>
                      </a:solidFill>
                    </a:lnT>
                    <a:lnB w="381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C0504D"/>
                    </a:solidFill>
                  </a:tcPr>
                </a:tc>
                <a:tc>
                  <a:txBody>
                    <a:bodyPr/>
                    <a:lstStyle>
                      <a:lvl1pPr marL="0" algn="l" defTabSz="914400" rtl="0" eaLnBrk="1" latinLnBrk="0" hangingPunct="1">
                        <a:defRPr kumimoji="1" sz="1800" b="1" kern="1200">
                          <a:solidFill>
                            <a:schemeClr val="lt1"/>
                          </a:solidFill>
                          <a:latin typeface="Calibri"/>
                        </a:defRPr>
                      </a:lvl1pPr>
                      <a:lvl2pPr marL="457200" algn="l" defTabSz="914400" rtl="0" eaLnBrk="1" latinLnBrk="0" hangingPunct="1">
                        <a:defRPr kumimoji="1" sz="1800" b="1" kern="1200">
                          <a:solidFill>
                            <a:schemeClr val="lt1"/>
                          </a:solidFill>
                          <a:latin typeface="Calibri"/>
                        </a:defRPr>
                      </a:lvl2pPr>
                      <a:lvl3pPr marL="914400" algn="l" defTabSz="914400" rtl="0" eaLnBrk="1" latinLnBrk="0" hangingPunct="1">
                        <a:defRPr kumimoji="1" sz="1800" b="1" kern="1200">
                          <a:solidFill>
                            <a:schemeClr val="lt1"/>
                          </a:solidFill>
                          <a:latin typeface="Calibri"/>
                        </a:defRPr>
                      </a:lvl3pPr>
                      <a:lvl4pPr marL="1371600" algn="l" defTabSz="914400" rtl="0" eaLnBrk="1" latinLnBrk="0" hangingPunct="1">
                        <a:defRPr kumimoji="1" sz="1800" b="1" kern="1200">
                          <a:solidFill>
                            <a:schemeClr val="lt1"/>
                          </a:solidFill>
                          <a:latin typeface="Calibri"/>
                        </a:defRPr>
                      </a:lvl4pPr>
                      <a:lvl5pPr marL="1828800" algn="l" defTabSz="914400" rtl="0" eaLnBrk="1" latinLnBrk="0" hangingPunct="1">
                        <a:defRPr kumimoji="1" sz="1800" b="1" kern="1200">
                          <a:solidFill>
                            <a:schemeClr val="lt1"/>
                          </a:solidFill>
                          <a:latin typeface="Calibri"/>
                        </a:defRPr>
                      </a:lvl5pPr>
                      <a:lvl6pPr marL="2286000" algn="l" defTabSz="914400" rtl="0" eaLnBrk="1" latinLnBrk="0" hangingPunct="1">
                        <a:defRPr kumimoji="1" sz="1800" b="1" kern="1200">
                          <a:solidFill>
                            <a:schemeClr val="lt1"/>
                          </a:solidFill>
                          <a:latin typeface="Calibri"/>
                        </a:defRPr>
                      </a:lvl6pPr>
                      <a:lvl7pPr marL="2743200" algn="l" defTabSz="914400" rtl="0" eaLnBrk="1" latinLnBrk="0" hangingPunct="1">
                        <a:defRPr kumimoji="1" sz="1800" b="1" kern="1200">
                          <a:solidFill>
                            <a:schemeClr val="lt1"/>
                          </a:solidFill>
                          <a:latin typeface="Calibri"/>
                        </a:defRPr>
                      </a:lvl7pPr>
                      <a:lvl8pPr marL="3200400" algn="l" defTabSz="914400" rtl="0" eaLnBrk="1" latinLnBrk="0" hangingPunct="1">
                        <a:defRPr kumimoji="1" sz="1800" b="1" kern="1200">
                          <a:solidFill>
                            <a:schemeClr val="lt1"/>
                          </a:solidFill>
                          <a:latin typeface="Calibri"/>
                        </a:defRPr>
                      </a:lvl8pPr>
                      <a:lvl9pPr marL="3657600" algn="l" defTabSz="914400" rtl="0" eaLnBrk="1" latinLnBrk="0" hangingPunct="1">
                        <a:defRPr kumimoji="1" sz="1800" b="1" kern="1200">
                          <a:solidFill>
                            <a:schemeClr val="lt1"/>
                          </a:solidFill>
                          <a:latin typeface="Calibri"/>
                        </a:defRPr>
                      </a:lvl9pPr>
                    </a:lstStyle>
                    <a:p>
                      <a:pPr algn="ctr"/>
                      <a:r>
                        <a:rPr kumimoji="1" lang="en-US" altLang="ja-JP" sz="1200">
                          <a:latin typeface="+mj-lt"/>
                        </a:rPr>
                        <a:t>2019</a:t>
                      </a:r>
                      <a:r>
                        <a:rPr kumimoji="1" lang="ja-JP" altLang="en-US" sz="1200">
                          <a:latin typeface="+mj-lt"/>
                        </a:rPr>
                        <a:t>年度</a:t>
                      </a:r>
                    </a:p>
                  </a:txBody>
                  <a:tcPr anchor="ct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mpd="sng">
                      <a:solidFill>
                        <a:sysClr val="window" lastClr="FFFFFF"/>
                      </a:solidFill>
                    </a:lnT>
                    <a:lnB w="381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C0504D"/>
                    </a:solidFill>
                  </a:tcPr>
                </a:tc>
                <a:tc>
                  <a:txBody>
                    <a:bodyPr/>
                    <a:lstStyle/>
                    <a:p>
                      <a:pPr algn="ctr"/>
                      <a:r>
                        <a:rPr kumimoji="1" lang="en-US" altLang="ja-JP" sz="1200" b="1">
                          <a:solidFill>
                            <a:schemeClr val="bg1"/>
                          </a:solidFill>
                          <a:latin typeface="+mj-lt"/>
                        </a:rPr>
                        <a:t>2020</a:t>
                      </a:r>
                      <a:r>
                        <a:rPr kumimoji="1" lang="ja-JP" altLang="en-US" sz="1200" b="1">
                          <a:solidFill>
                            <a:schemeClr val="bg1"/>
                          </a:solidFill>
                          <a:latin typeface="+mj-lt"/>
                        </a:rPr>
                        <a:t>年度</a:t>
                      </a:r>
                    </a:p>
                  </a:txBody>
                  <a:tcPr anchor="ct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mpd="sng">
                      <a:solidFill>
                        <a:sysClr val="window" lastClr="FFFFFF"/>
                      </a:solidFill>
                    </a:lnT>
                    <a:lnB w="381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C0504D"/>
                    </a:solidFill>
                  </a:tcPr>
                </a:tc>
                <a:extLst>
                  <a:ext uri="{0D108BD9-81ED-4DB2-BD59-A6C34878D82A}">
                    <a16:rowId xmlns:a16="http://schemas.microsoft.com/office/drawing/2014/main" val="10000"/>
                  </a:ext>
                </a:extLst>
              </a:tr>
              <a:tr h="930161">
                <a:tc>
                  <a:txBody>
                    <a:bodyPr/>
                    <a:lstStyle/>
                    <a:p>
                      <a:endParaRPr kumimoji="1" lang="ja-JP" altLang="en-US" sz="1400"/>
                    </a:p>
                  </a:txBody>
                  <a:tcPr>
                    <a:lnL w="12700" cmpd="sng">
                      <a:solidFill>
                        <a:sysClr val="window" lastClr="FFFFFF"/>
                      </a:solidFill>
                    </a:lnL>
                    <a:lnR w="12700" cap="flat" cmpd="sng" algn="ctr">
                      <a:solidFill>
                        <a:sysClr val="window" lastClr="FFFFFF"/>
                      </a:solidFill>
                      <a:prstDash val="solid"/>
                      <a:round/>
                      <a:headEnd type="none" w="med" len="med"/>
                      <a:tailEnd type="none" w="med" len="med"/>
                    </a:lnR>
                    <a:lnT w="381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C0504D">
                        <a:tint val="40000"/>
                      </a:srgbClr>
                    </a:solidFill>
                  </a:tcPr>
                </a:tc>
                <a:tc>
                  <a:txBody>
                    <a:bodyPr/>
                    <a:lstStyle>
                      <a:lvl1pPr marL="0" algn="l" defTabSz="914400" rtl="0" eaLnBrk="1" latinLnBrk="0" hangingPunct="1">
                        <a:defRPr kumimoji="1" sz="1800" kern="1200">
                          <a:solidFill>
                            <a:schemeClr val="dk1"/>
                          </a:solidFill>
                          <a:latin typeface="Calibri"/>
                        </a:defRPr>
                      </a:lvl1pPr>
                      <a:lvl2pPr marL="457200" algn="l" defTabSz="914400" rtl="0" eaLnBrk="1" latinLnBrk="0" hangingPunct="1">
                        <a:defRPr kumimoji="1" sz="1800" kern="1200">
                          <a:solidFill>
                            <a:schemeClr val="dk1"/>
                          </a:solidFill>
                          <a:latin typeface="Calibri"/>
                        </a:defRPr>
                      </a:lvl2pPr>
                      <a:lvl3pPr marL="914400" algn="l" defTabSz="914400" rtl="0" eaLnBrk="1" latinLnBrk="0" hangingPunct="1">
                        <a:defRPr kumimoji="1" sz="1800" kern="1200">
                          <a:solidFill>
                            <a:schemeClr val="dk1"/>
                          </a:solidFill>
                          <a:latin typeface="Calibri"/>
                        </a:defRPr>
                      </a:lvl3pPr>
                      <a:lvl4pPr marL="1371600" algn="l" defTabSz="914400" rtl="0" eaLnBrk="1" latinLnBrk="0" hangingPunct="1">
                        <a:defRPr kumimoji="1" sz="1800" kern="1200">
                          <a:solidFill>
                            <a:schemeClr val="dk1"/>
                          </a:solidFill>
                          <a:latin typeface="Calibri"/>
                        </a:defRPr>
                      </a:lvl4pPr>
                      <a:lvl5pPr marL="1828800" algn="l" defTabSz="914400" rtl="0" eaLnBrk="1" latinLnBrk="0" hangingPunct="1">
                        <a:defRPr kumimoji="1" sz="1800" kern="1200">
                          <a:solidFill>
                            <a:schemeClr val="dk1"/>
                          </a:solidFill>
                          <a:latin typeface="Calibri"/>
                        </a:defRPr>
                      </a:lvl5pPr>
                      <a:lvl6pPr marL="2286000" algn="l" defTabSz="914400" rtl="0" eaLnBrk="1" latinLnBrk="0" hangingPunct="1">
                        <a:defRPr kumimoji="1" sz="1800" kern="1200">
                          <a:solidFill>
                            <a:schemeClr val="dk1"/>
                          </a:solidFill>
                          <a:latin typeface="Calibri"/>
                        </a:defRPr>
                      </a:lvl6pPr>
                      <a:lvl7pPr marL="2743200" algn="l" defTabSz="914400" rtl="0" eaLnBrk="1" latinLnBrk="0" hangingPunct="1">
                        <a:defRPr kumimoji="1" sz="1800" kern="1200">
                          <a:solidFill>
                            <a:schemeClr val="dk1"/>
                          </a:solidFill>
                          <a:latin typeface="Calibri"/>
                        </a:defRPr>
                      </a:lvl7pPr>
                      <a:lvl8pPr marL="3200400" algn="l" defTabSz="914400" rtl="0" eaLnBrk="1" latinLnBrk="0" hangingPunct="1">
                        <a:defRPr kumimoji="1" sz="1800" kern="1200">
                          <a:solidFill>
                            <a:schemeClr val="dk1"/>
                          </a:solidFill>
                          <a:latin typeface="Calibri"/>
                        </a:defRPr>
                      </a:lvl8pPr>
                      <a:lvl9pPr marL="3657600" algn="l" defTabSz="914400" rtl="0" eaLnBrk="1" latinLnBrk="0" hangingPunct="1">
                        <a:defRPr kumimoji="1" sz="1800" kern="1200">
                          <a:solidFill>
                            <a:schemeClr val="dk1"/>
                          </a:solidFill>
                          <a:latin typeface="Calibri"/>
                        </a:defRPr>
                      </a:lvl9pPr>
                    </a:lstStyle>
                    <a:p>
                      <a:endParaRPr kumimoji="1" lang="ja-JP" altLang="en-US" sz="1400"/>
                    </a:p>
                  </a:txBody>
                  <a:tcP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38100" cmpd="sng">
                      <a:solidFill>
                        <a:sysClr val="window" lastClr="FFFFFF"/>
                      </a:solidFill>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C0504D">
                        <a:tint val="40000"/>
                      </a:srgbClr>
                    </a:solidFill>
                  </a:tcPr>
                </a:tc>
                <a:tc>
                  <a:txBody>
                    <a:bodyPr/>
                    <a:lstStyle/>
                    <a:p>
                      <a:endParaRPr kumimoji="1" lang="ja-JP" altLang="en-US" sz="1400" dirty="0"/>
                    </a:p>
                  </a:txBody>
                  <a:tcP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381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E8D0D0"/>
                    </a:solidFill>
                  </a:tcPr>
                </a:tc>
                <a:extLst>
                  <a:ext uri="{0D108BD9-81ED-4DB2-BD59-A6C34878D82A}">
                    <a16:rowId xmlns:a16="http://schemas.microsoft.com/office/drawing/2014/main" val="10001"/>
                  </a:ext>
                </a:extLst>
              </a:tr>
            </a:tbl>
          </a:graphicData>
        </a:graphic>
      </p:graphicFrame>
      <p:sp>
        <p:nvSpPr>
          <p:cNvPr id="270" name="ホームベース 269"/>
          <p:cNvSpPr/>
          <p:nvPr/>
        </p:nvSpPr>
        <p:spPr>
          <a:xfrm>
            <a:off x="1294076" y="5609502"/>
            <a:ext cx="1626253" cy="766054"/>
          </a:xfrm>
          <a:prstGeom prst="homePlate">
            <a:avLst>
              <a:gd name="adj" fmla="val 21574"/>
            </a:avLst>
          </a:prstGeom>
          <a:solidFill>
            <a:schemeClr val="bg1"/>
          </a:solidFill>
          <a:ln w="28575">
            <a:solidFill>
              <a:srgbClr val="C0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ja-JP" altLang="en-US" sz="1050">
                <a:solidFill>
                  <a:schemeClr val="tx1"/>
                </a:solidFill>
                <a:latin typeface="+mj-ea"/>
                <a:ea typeface="+mj-ea"/>
                <a:cs typeface="メイリオ" pitchFamily="50" charset="-128"/>
              </a:rPr>
              <a:t>区役所（</a:t>
            </a:r>
            <a:r>
              <a:rPr lang="en-US" altLang="ja-JP" sz="1050">
                <a:solidFill>
                  <a:schemeClr val="tx1"/>
                </a:solidFill>
                <a:latin typeface="+mj-ea"/>
                <a:ea typeface="+mj-ea"/>
                <a:cs typeface="メイリオ" pitchFamily="50" charset="-128"/>
              </a:rPr>
              <a:t>13</a:t>
            </a:r>
            <a:r>
              <a:rPr lang="ja-JP" altLang="en-US" sz="1050">
                <a:solidFill>
                  <a:schemeClr val="tx1"/>
                </a:solidFill>
                <a:latin typeface="+mj-ea"/>
                <a:ea typeface="+mj-ea"/>
                <a:cs typeface="メイリオ" pitchFamily="50" charset="-128"/>
              </a:rPr>
              <a:t>か所）</a:t>
            </a:r>
            <a:endParaRPr lang="en-US" altLang="ja-JP" sz="1050">
              <a:solidFill>
                <a:schemeClr val="tx1"/>
              </a:solidFill>
              <a:latin typeface="+mj-ea"/>
              <a:ea typeface="+mj-ea"/>
              <a:cs typeface="メイリオ" pitchFamily="50" charset="-128"/>
            </a:endParaRPr>
          </a:p>
          <a:p>
            <a:pPr algn="ctr"/>
            <a:r>
              <a:rPr lang="ja-JP" altLang="en-US" sz="1050">
                <a:solidFill>
                  <a:schemeClr val="tx1"/>
                </a:solidFill>
                <a:latin typeface="+mj-ea"/>
                <a:ea typeface="+mj-ea"/>
                <a:cs typeface="メイリオ" pitchFamily="50" charset="-128"/>
              </a:rPr>
              <a:t>市税事務所（</a:t>
            </a:r>
            <a:r>
              <a:rPr lang="en-US" altLang="ja-JP" sz="1050">
                <a:solidFill>
                  <a:schemeClr val="tx1"/>
                </a:solidFill>
                <a:latin typeface="+mj-ea"/>
                <a:ea typeface="+mj-ea"/>
                <a:cs typeface="メイリオ" pitchFamily="50" charset="-128"/>
              </a:rPr>
              <a:t>3</a:t>
            </a:r>
            <a:r>
              <a:rPr lang="ja-JP" altLang="en-US" sz="1050">
                <a:solidFill>
                  <a:schemeClr val="tx1"/>
                </a:solidFill>
                <a:latin typeface="+mj-ea"/>
                <a:ea typeface="+mj-ea"/>
                <a:cs typeface="メイリオ" pitchFamily="50" charset="-128"/>
              </a:rPr>
              <a:t>か所）</a:t>
            </a:r>
            <a:endParaRPr lang="en-US" altLang="ja-JP" sz="1050">
              <a:solidFill>
                <a:schemeClr val="tx1"/>
              </a:solidFill>
              <a:latin typeface="+mj-ea"/>
              <a:ea typeface="+mj-ea"/>
              <a:cs typeface="メイリオ" pitchFamily="50" charset="-128"/>
            </a:endParaRPr>
          </a:p>
          <a:p>
            <a:pPr algn="ctr"/>
            <a:r>
              <a:rPr lang="ja-JP" altLang="en-US" sz="1050">
                <a:solidFill>
                  <a:schemeClr val="tx1"/>
                </a:solidFill>
                <a:latin typeface="+mj-ea"/>
                <a:ea typeface="+mj-ea"/>
                <a:cs typeface="メイリオ" pitchFamily="50" charset="-128"/>
              </a:rPr>
              <a:t>他</a:t>
            </a:r>
            <a:r>
              <a:rPr lang="en-US" altLang="ja-JP" sz="1050">
                <a:solidFill>
                  <a:schemeClr val="tx1"/>
                </a:solidFill>
                <a:latin typeface="+mj-ea"/>
                <a:ea typeface="+mj-ea"/>
                <a:cs typeface="メイリオ" pitchFamily="50" charset="-128"/>
              </a:rPr>
              <a:t>2</a:t>
            </a:r>
            <a:r>
              <a:rPr lang="ja-JP" altLang="en-US" sz="1050">
                <a:solidFill>
                  <a:schemeClr val="tx1"/>
                </a:solidFill>
                <a:latin typeface="+mj-ea"/>
                <a:ea typeface="+mj-ea"/>
                <a:cs typeface="メイリオ" pitchFamily="50" charset="-128"/>
              </a:rPr>
              <a:t>か所</a:t>
            </a:r>
            <a:endParaRPr lang="en-US" altLang="ja-JP" sz="1050">
              <a:solidFill>
                <a:schemeClr val="tx1"/>
              </a:solidFill>
              <a:latin typeface="+mj-ea"/>
              <a:ea typeface="+mj-ea"/>
              <a:cs typeface="メイリオ" pitchFamily="50" charset="-128"/>
            </a:endParaRPr>
          </a:p>
        </p:txBody>
      </p:sp>
      <p:sp>
        <p:nvSpPr>
          <p:cNvPr id="271" name="ホームベース 270"/>
          <p:cNvSpPr/>
          <p:nvPr/>
        </p:nvSpPr>
        <p:spPr>
          <a:xfrm>
            <a:off x="104714" y="5591201"/>
            <a:ext cx="1149612" cy="783451"/>
          </a:xfrm>
          <a:prstGeom prst="homePlate">
            <a:avLst>
              <a:gd name="adj" fmla="val 21574"/>
            </a:avLst>
          </a:prstGeom>
          <a:solidFill>
            <a:schemeClr val="bg1"/>
          </a:solidFill>
          <a:ln w="28575">
            <a:solidFill>
              <a:srgbClr val="C0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lnSpc>
                <a:spcPct val="100000"/>
              </a:lnSpc>
            </a:pPr>
            <a:r>
              <a:rPr lang="ja-JP" altLang="en-US" sz="1050">
                <a:solidFill>
                  <a:srgbClr val="000000"/>
                </a:solidFill>
                <a:latin typeface="Meiryo UI" panose="020B0604030504040204" pitchFamily="50" charset="-128"/>
                <a:ea typeface="Meiryo UI" panose="020B0604030504040204" pitchFamily="50" charset="-128"/>
              </a:rPr>
              <a:t>市役所本庁舎</a:t>
            </a:r>
            <a:endParaRPr lang="en-US" altLang="ja-JP" sz="1050">
              <a:solidFill>
                <a:srgbClr val="000000"/>
              </a:solidFill>
              <a:latin typeface="Meiryo UI" panose="020B0604030504040204" pitchFamily="50" charset="-128"/>
              <a:ea typeface="Meiryo UI" panose="020B0604030504040204" pitchFamily="50" charset="-128"/>
            </a:endParaRPr>
          </a:p>
          <a:p>
            <a:pPr algn="ctr">
              <a:lnSpc>
                <a:spcPct val="100000"/>
              </a:lnSpc>
            </a:pPr>
            <a:r>
              <a:rPr lang="ja-JP" altLang="en-US" sz="1050">
                <a:solidFill>
                  <a:srgbClr val="000000"/>
                </a:solidFill>
                <a:latin typeface="Meiryo UI" panose="020B0604030504040204" pitchFamily="50" charset="-128"/>
                <a:ea typeface="Meiryo UI" panose="020B0604030504040204" pitchFamily="50" charset="-128"/>
              </a:rPr>
              <a:t>他</a:t>
            </a:r>
            <a:r>
              <a:rPr lang="ja-JP" altLang="en-US" sz="1050">
                <a:solidFill>
                  <a:schemeClr val="tx1"/>
                </a:solidFill>
                <a:latin typeface="Meiryo UI" panose="020B0604030504040204" pitchFamily="50" charset="-128"/>
                <a:ea typeface="Meiryo UI" panose="020B0604030504040204" pitchFamily="50" charset="-128"/>
              </a:rPr>
              <a:t>４か所</a:t>
            </a:r>
            <a:endParaRPr lang="en-US" altLang="ja-JP" sz="1050">
              <a:solidFill>
                <a:schemeClr val="tx1"/>
              </a:solidFill>
              <a:latin typeface="Meiryo UI" panose="020B0604030504040204" pitchFamily="50" charset="-128"/>
              <a:ea typeface="Meiryo UI" panose="020B0604030504040204" pitchFamily="50" charset="-128"/>
            </a:endParaRPr>
          </a:p>
        </p:txBody>
      </p:sp>
      <p:sp>
        <p:nvSpPr>
          <p:cNvPr id="273" name="ホームベース 272"/>
          <p:cNvSpPr/>
          <p:nvPr/>
        </p:nvSpPr>
        <p:spPr>
          <a:xfrm>
            <a:off x="2958331" y="5649829"/>
            <a:ext cx="1612108" cy="742200"/>
          </a:xfrm>
          <a:prstGeom prst="homePlate">
            <a:avLst>
              <a:gd name="adj" fmla="val 21574"/>
            </a:avLst>
          </a:prstGeom>
          <a:solidFill>
            <a:schemeClr val="bg1"/>
          </a:solidFill>
          <a:ln w="28575">
            <a:solidFill>
              <a:srgbClr val="C0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ja-JP" altLang="en-US" sz="1050">
                <a:solidFill>
                  <a:schemeClr val="tx1"/>
                </a:solidFill>
                <a:latin typeface="+mj-ea"/>
                <a:ea typeface="+mj-ea"/>
                <a:cs typeface="メイリオ" pitchFamily="50" charset="-128"/>
              </a:rPr>
              <a:t>区役所（</a:t>
            </a:r>
            <a:r>
              <a:rPr lang="en-US" altLang="ja-JP" sz="1050">
                <a:solidFill>
                  <a:schemeClr val="tx1"/>
                </a:solidFill>
                <a:latin typeface="+mj-ea"/>
                <a:ea typeface="+mj-ea"/>
                <a:cs typeface="メイリオ" pitchFamily="50" charset="-128"/>
              </a:rPr>
              <a:t>11</a:t>
            </a:r>
            <a:r>
              <a:rPr lang="ja-JP" altLang="en-US" sz="1050">
                <a:solidFill>
                  <a:schemeClr val="tx1"/>
                </a:solidFill>
                <a:latin typeface="+mj-ea"/>
                <a:ea typeface="+mj-ea"/>
                <a:cs typeface="メイリオ" pitchFamily="50" charset="-128"/>
              </a:rPr>
              <a:t>か所）</a:t>
            </a:r>
            <a:endParaRPr lang="en-US" altLang="ja-JP" sz="1050">
              <a:solidFill>
                <a:schemeClr val="tx1"/>
              </a:solidFill>
              <a:latin typeface="+mj-ea"/>
              <a:ea typeface="+mj-ea"/>
              <a:cs typeface="メイリオ" pitchFamily="50" charset="-128"/>
            </a:endParaRPr>
          </a:p>
          <a:p>
            <a:pPr algn="ctr"/>
            <a:r>
              <a:rPr lang="ja-JP" altLang="en-US" sz="1050">
                <a:solidFill>
                  <a:schemeClr val="tx1"/>
                </a:solidFill>
                <a:latin typeface="+mj-ea"/>
                <a:ea typeface="+mj-ea"/>
                <a:cs typeface="メイリオ" pitchFamily="50" charset="-128"/>
              </a:rPr>
              <a:t>市税事務所（</a:t>
            </a:r>
            <a:r>
              <a:rPr lang="en-US" altLang="ja-JP" sz="1050">
                <a:solidFill>
                  <a:schemeClr val="tx1"/>
                </a:solidFill>
                <a:latin typeface="+mj-ea"/>
                <a:ea typeface="+mj-ea"/>
                <a:cs typeface="メイリオ" pitchFamily="50" charset="-128"/>
              </a:rPr>
              <a:t>3</a:t>
            </a:r>
            <a:r>
              <a:rPr lang="ja-JP" altLang="en-US" sz="1050">
                <a:solidFill>
                  <a:schemeClr val="tx1"/>
                </a:solidFill>
                <a:latin typeface="+mj-ea"/>
                <a:ea typeface="+mj-ea"/>
                <a:cs typeface="メイリオ" pitchFamily="50" charset="-128"/>
              </a:rPr>
              <a:t>か所）</a:t>
            </a:r>
            <a:endParaRPr lang="en-US" altLang="ja-JP" sz="1050">
              <a:solidFill>
                <a:schemeClr val="tx1"/>
              </a:solidFill>
              <a:latin typeface="+mj-ea"/>
              <a:ea typeface="+mj-ea"/>
              <a:cs typeface="メイリオ" pitchFamily="50" charset="-128"/>
            </a:endParaRPr>
          </a:p>
          <a:p>
            <a:pPr algn="ctr"/>
            <a:r>
              <a:rPr lang="ja-JP" altLang="en-US" sz="1050">
                <a:solidFill>
                  <a:schemeClr val="tx1"/>
                </a:solidFill>
                <a:latin typeface="+mj-ea"/>
                <a:ea typeface="+mj-ea"/>
                <a:cs typeface="メイリオ" pitchFamily="50" charset="-128"/>
              </a:rPr>
              <a:t>他２か所</a:t>
            </a:r>
          </a:p>
        </p:txBody>
      </p:sp>
      <p:sp>
        <p:nvSpPr>
          <p:cNvPr id="275" name="正方形/長方形 274"/>
          <p:cNvSpPr/>
          <p:nvPr/>
        </p:nvSpPr>
        <p:spPr>
          <a:xfrm>
            <a:off x="206842" y="4916190"/>
            <a:ext cx="1098092" cy="316753"/>
          </a:xfrm>
          <a:prstGeom prst="rect">
            <a:avLst/>
          </a:prstGeom>
        </p:spPr>
        <p:txBody>
          <a:bodyPr wrap="square">
            <a:spAutoFit/>
          </a:bodyPr>
          <a:lstStyle/>
          <a:p>
            <a:r>
              <a:rPr lang="en-US" altLang="ja-JP" sz="1200">
                <a:solidFill>
                  <a:schemeClr val="tx1"/>
                </a:solidFill>
                <a:latin typeface="Meiryo UI" panose="020B0604030504040204" pitchFamily="50" charset="-128"/>
                <a:ea typeface="Meiryo UI" panose="020B0604030504040204" pitchFamily="50" charset="-128"/>
              </a:rPr>
              <a:t>【</a:t>
            </a:r>
            <a:r>
              <a:rPr lang="ja-JP" altLang="en-US" sz="1200">
                <a:solidFill>
                  <a:schemeClr val="tx1"/>
                </a:solidFill>
                <a:latin typeface="Meiryo UI" panose="020B0604030504040204" pitchFamily="50" charset="-128"/>
                <a:ea typeface="Meiryo UI" panose="020B0604030504040204" pitchFamily="50" charset="-128"/>
              </a:rPr>
              <a:t>スケジュール</a:t>
            </a:r>
            <a:r>
              <a:rPr lang="en-US" altLang="ja-JP" sz="1200">
                <a:solidFill>
                  <a:schemeClr val="tx1"/>
                </a:solidFill>
                <a:latin typeface="Meiryo UI" panose="020B0604030504040204" pitchFamily="50" charset="-128"/>
                <a:ea typeface="Meiryo UI" panose="020B0604030504040204" pitchFamily="50" charset="-128"/>
              </a:rPr>
              <a:t>】</a:t>
            </a:r>
          </a:p>
        </p:txBody>
      </p:sp>
      <p:sp>
        <p:nvSpPr>
          <p:cNvPr id="272" name="テキスト ボックス 271"/>
          <p:cNvSpPr txBox="1"/>
          <p:nvPr/>
        </p:nvSpPr>
        <p:spPr>
          <a:xfrm>
            <a:off x="8240332" y="118722"/>
            <a:ext cx="1537204" cy="393954"/>
          </a:xfrm>
          <a:prstGeom prst="rect">
            <a:avLst/>
          </a:prstGeom>
          <a:solidFill>
            <a:srgbClr val="DF5327"/>
          </a:solidFill>
          <a:ln>
            <a:solidFill>
              <a:srgbClr val="DF5327"/>
            </a:solidFill>
          </a:ln>
        </p:spPr>
        <p:style>
          <a:lnRef idx="1">
            <a:schemeClr val="accent2"/>
          </a:lnRef>
          <a:fillRef idx="3">
            <a:schemeClr val="accent2"/>
          </a:fillRef>
          <a:effectRef idx="2">
            <a:schemeClr val="accent2"/>
          </a:effectRef>
          <a:fontRef idx="minor">
            <a:schemeClr val="lt1"/>
          </a:fontRef>
        </p:style>
        <p:txBody>
          <a:bodyPr wrap="square" rtlCol="0">
            <a:spAutoFit/>
          </a:bodyPr>
          <a:lstStyle/>
          <a:p>
            <a:r>
              <a:rPr kumimoji="1" lang="ja-JP" altLang="en-US" sz="1400">
                <a:latin typeface="+mj-ea"/>
                <a:ea typeface="+mj-ea"/>
              </a:rPr>
              <a:t>スマートシティ</a:t>
            </a:r>
          </a:p>
        </p:txBody>
      </p:sp>
      <p:pic>
        <p:nvPicPr>
          <p:cNvPr id="289" name="Picture 3" descr="X:\ユーザ作業用フォルダ\B_ICT推進\99_いろんなツール\お絵かき素材\タブレット\icon_6m_128.png"/>
          <p:cNvPicPr>
            <a:picLocks noChangeAspect="1" noChangeArrowheads="1"/>
          </p:cNvPicPr>
          <p:nvPr/>
        </p:nvPicPr>
        <p:blipFill>
          <a:blip r:embed="rId12" cstate="print"/>
          <a:srcRect/>
          <a:stretch>
            <a:fillRect/>
          </a:stretch>
        </p:blipFill>
        <p:spPr bwMode="auto">
          <a:xfrm rot="16200000" flipH="1">
            <a:off x="436770" y="2711160"/>
            <a:ext cx="1080782" cy="1211639"/>
          </a:xfrm>
          <a:prstGeom prst="rect">
            <a:avLst/>
          </a:prstGeom>
          <a:noFill/>
        </p:spPr>
      </p:pic>
      <p:sp>
        <p:nvSpPr>
          <p:cNvPr id="290" name="テキスト ボックス 289"/>
          <p:cNvSpPr txBox="1"/>
          <p:nvPr/>
        </p:nvSpPr>
        <p:spPr>
          <a:xfrm>
            <a:off x="672785" y="3143172"/>
            <a:ext cx="635979" cy="323165"/>
          </a:xfrm>
          <a:prstGeom prst="rect">
            <a:avLst/>
          </a:prstGeom>
          <a:solidFill>
            <a:srgbClr val="00B0F0"/>
          </a:solidFill>
          <a:ln>
            <a:solidFill>
              <a:srgbClr val="0070C0"/>
            </a:solidFill>
          </a:ln>
        </p:spPr>
        <p:txBody>
          <a:bodyPr wrap="square" rtlCol="0">
            <a:spAutoFit/>
          </a:bodyPr>
          <a:lstStyle/>
          <a:p>
            <a:r>
              <a:rPr kumimoji="1" lang="ja-JP" altLang="en-US" sz="600"/>
              <a:t>○○説明会</a:t>
            </a:r>
            <a:endParaRPr kumimoji="1" lang="en-US" altLang="ja-JP" sz="600"/>
          </a:p>
          <a:p>
            <a:r>
              <a:rPr lang="ja-JP" altLang="en-US" sz="600"/>
              <a:t>・・・・・</a:t>
            </a:r>
            <a:endParaRPr lang="en-US" altLang="ja-JP" sz="600"/>
          </a:p>
          <a:p>
            <a:r>
              <a:rPr kumimoji="1" lang="ja-JP" altLang="en-US" sz="600"/>
              <a:t>・・・・・</a:t>
            </a:r>
          </a:p>
        </p:txBody>
      </p:sp>
      <p:sp>
        <p:nvSpPr>
          <p:cNvPr id="291" name="正方形/長方形 290"/>
          <p:cNvSpPr/>
          <p:nvPr/>
        </p:nvSpPr>
        <p:spPr>
          <a:xfrm>
            <a:off x="1953968" y="3477915"/>
            <a:ext cx="105997" cy="141823"/>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kumimoji="1" lang="ja-JP" altLang="en-US" sz="1400"/>
          </a:p>
        </p:txBody>
      </p:sp>
      <p:cxnSp>
        <p:nvCxnSpPr>
          <p:cNvPr id="292" name="カギ線コネクタ 291"/>
          <p:cNvCxnSpPr>
            <a:endCxn id="291" idx="1"/>
          </p:cNvCxnSpPr>
          <p:nvPr/>
        </p:nvCxnSpPr>
        <p:spPr>
          <a:xfrm>
            <a:off x="1423986" y="3288817"/>
            <a:ext cx="529983" cy="260010"/>
          </a:xfrm>
          <a:prstGeom prst="bentConnector3">
            <a:avLst>
              <a:gd name="adj1" fmla="val 50000"/>
            </a:avLst>
          </a:prstGeom>
          <a:ln w="31750">
            <a:solidFill>
              <a:schemeClr val="tx1"/>
            </a:solidFill>
          </a:ln>
        </p:spPr>
        <p:style>
          <a:lnRef idx="1">
            <a:schemeClr val="accent1"/>
          </a:lnRef>
          <a:fillRef idx="0">
            <a:schemeClr val="accent1"/>
          </a:fillRef>
          <a:effectRef idx="0">
            <a:schemeClr val="accent1"/>
          </a:effectRef>
          <a:fontRef idx="minor">
            <a:schemeClr val="tx1"/>
          </a:fontRef>
        </p:style>
      </p:cxnSp>
      <p:sp>
        <p:nvSpPr>
          <p:cNvPr id="293" name="直方体 292"/>
          <p:cNvSpPr/>
          <p:nvPr/>
        </p:nvSpPr>
        <p:spPr>
          <a:xfrm>
            <a:off x="2748942" y="3336091"/>
            <a:ext cx="635979" cy="236372"/>
          </a:xfrm>
          <a:prstGeom prst="cube">
            <a:avLst/>
          </a:prstGeom>
        </p:spPr>
        <p:style>
          <a:lnRef idx="1">
            <a:schemeClr val="dk1"/>
          </a:lnRef>
          <a:fillRef idx="2">
            <a:schemeClr val="dk1"/>
          </a:fillRef>
          <a:effectRef idx="1">
            <a:schemeClr val="dk1"/>
          </a:effectRef>
          <a:fontRef idx="minor">
            <a:schemeClr val="dk1"/>
          </a:fontRef>
        </p:style>
        <p:txBody>
          <a:bodyPr rtlCol="0" anchor="ctr"/>
          <a:lstStyle/>
          <a:p>
            <a:pPr algn="ctr"/>
            <a:endParaRPr kumimoji="1" lang="ja-JP" altLang="en-US" sz="1400"/>
          </a:p>
        </p:txBody>
      </p:sp>
      <p:cxnSp>
        <p:nvCxnSpPr>
          <p:cNvPr id="294" name="カギ線コネクタ 293"/>
          <p:cNvCxnSpPr>
            <a:stCxn id="291" idx="3"/>
            <a:endCxn id="293" idx="2"/>
          </p:cNvCxnSpPr>
          <p:nvPr/>
        </p:nvCxnSpPr>
        <p:spPr>
          <a:xfrm flipV="1">
            <a:off x="2059965" y="3483823"/>
            <a:ext cx="688977" cy="65002"/>
          </a:xfrm>
          <a:prstGeom prst="bentConnector3">
            <a:avLst>
              <a:gd name="adj1" fmla="val 50000"/>
            </a:avLst>
          </a:prstGeom>
          <a:ln w="63500">
            <a:solidFill>
              <a:schemeClr val="tx1"/>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295" name="縦巻き 294"/>
          <p:cNvSpPr/>
          <p:nvPr/>
        </p:nvSpPr>
        <p:spPr>
          <a:xfrm>
            <a:off x="2210889" y="2170193"/>
            <a:ext cx="1330123" cy="792087"/>
          </a:xfrm>
          <a:prstGeom prst="verticalScroll">
            <a:avLst>
              <a:gd name="adj" fmla="val 5151"/>
            </a:avLst>
          </a:prstGeom>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400"/>
          </a:p>
        </p:txBody>
      </p:sp>
      <p:sp>
        <p:nvSpPr>
          <p:cNvPr id="296" name="テキスト ボックス 295"/>
          <p:cNvSpPr txBox="1"/>
          <p:nvPr/>
        </p:nvSpPr>
        <p:spPr>
          <a:xfrm>
            <a:off x="2422881" y="2329212"/>
            <a:ext cx="902107" cy="538609"/>
          </a:xfrm>
          <a:prstGeom prst="rect">
            <a:avLst/>
          </a:prstGeom>
          <a:solidFill>
            <a:srgbClr val="00B0F0"/>
          </a:solidFill>
          <a:ln>
            <a:solidFill>
              <a:srgbClr val="0070C0"/>
            </a:solidFill>
          </a:ln>
        </p:spPr>
        <p:txBody>
          <a:bodyPr wrap="square" rtlCol="0">
            <a:spAutoFit/>
          </a:bodyPr>
          <a:lstStyle/>
          <a:p>
            <a:r>
              <a:rPr kumimoji="1" lang="ja-JP" altLang="en-US" sz="900"/>
              <a:t>○○説明会</a:t>
            </a:r>
            <a:endParaRPr kumimoji="1" lang="en-US" altLang="ja-JP" sz="900"/>
          </a:p>
          <a:p>
            <a:r>
              <a:rPr lang="ja-JP" altLang="en-US" sz="1000"/>
              <a:t>・・・・・</a:t>
            </a:r>
            <a:endParaRPr lang="en-US" altLang="ja-JP" sz="1000"/>
          </a:p>
          <a:p>
            <a:r>
              <a:rPr kumimoji="1" lang="ja-JP" altLang="en-US" sz="1000"/>
              <a:t>・・・・・</a:t>
            </a:r>
          </a:p>
        </p:txBody>
      </p:sp>
      <p:cxnSp>
        <p:nvCxnSpPr>
          <p:cNvPr id="297" name="直線コネクタ 296"/>
          <p:cNvCxnSpPr/>
          <p:nvPr/>
        </p:nvCxnSpPr>
        <p:spPr>
          <a:xfrm flipH="1" flipV="1">
            <a:off x="2419996" y="2818265"/>
            <a:ext cx="540940" cy="517826"/>
          </a:xfrm>
          <a:prstGeom prst="line">
            <a:avLst/>
          </a:prstGeom>
          <a:ln cmpd="sng">
            <a:solidFill>
              <a:srgbClr val="00B0F0"/>
            </a:solidFill>
            <a:prstDash val="dashDot"/>
          </a:ln>
        </p:spPr>
        <p:style>
          <a:lnRef idx="1">
            <a:schemeClr val="accent1"/>
          </a:lnRef>
          <a:fillRef idx="0">
            <a:schemeClr val="accent1"/>
          </a:fillRef>
          <a:effectRef idx="0">
            <a:schemeClr val="accent1"/>
          </a:effectRef>
          <a:fontRef idx="minor">
            <a:schemeClr val="tx1"/>
          </a:fontRef>
        </p:style>
      </p:cxnSp>
      <p:cxnSp>
        <p:nvCxnSpPr>
          <p:cNvPr id="298" name="直線コネクタ 297"/>
          <p:cNvCxnSpPr>
            <a:stCxn id="293" idx="0"/>
          </p:cNvCxnSpPr>
          <p:nvPr/>
        </p:nvCxnSpPr>
        <p:spPr>
          <a:xfrm flipV="1">
            <a:off x="3096478" y="2818265"/>
            <a:ext cx="187614" cy="517826"/>
          </a:xfrm>
          <a:prstGeom prst="line">
            <a:avLst/>
          </a:prstGeom>
          <a:ln cmpd="sng">
            <a:solidFill>
              <a:srgbClr val="00B0F0"/>
            </a:solidFill>
            <a:prstDash val="dashDot"/>
          </a:ln>
        </p:spPr>
        <p:style>
          <a:lnRef idx="1">
            <a:schemeClr val="accent1"/>
          </a:lnRef>
          <a:fillRef idx="0">
            <a:schemeClr val="accent1"/>
          </a:fillRef>
          <a:effectRef idx="0">
            <a:schemeClr val="accent1"/>
          </a:effectRef>
          <a:fontRef idx="minor">
            <a:schemeClr val="tx1"/>
          </a:fontRef>
        </p:style>
      </p:cxnSp>
      <p:sp>
        <p:nvSpPr>
          <p:cNvPr id="299" name="角丸四角形吹き出し 298"/>
          <p:cNvSpPr/>
          <p:nvPr/>
        </p:nvSpPr>
        <p:spPr>
          <a:xfrm>
            <a:off x="187748" y="2530233"/>
            <a:ext cx="900970" cy="283647"/>
          </a:xfrm>
          <a:prstGeom prst="wedgeRoundRectCallout">
            <a:avLst>
              <a:gd name="adj1" fmla="val 36633"/>
              <a:gd name="adj2" fmla="val 91895"/>
              <a:gd name="adj3" fmla="val 16667"/>
            </a:avLst>
          </a:prstGeom>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1100"/>
              <a:t>タブレット等</a:t>
            </a:r>
          </a:p>
        </p:txBody>
      </p:sp>
      <p:pic>
        <p:nvPicPr>
          <p:cNvPr id="300" name="Picture 6"/>
          <p:cNvPicPr>
            <a:picLocks noChangeAspect="1" noChangeArrowheads="1"/>
          </p:cNvPicPr>
          <p:nvPr/>
        </p:nvPicPr>
        <p:blipFill>
          <a:blip r:embed="rId13" cstate="print"/>
          <a:srcRect/>
          <a:stretch>
            <a:fillRect/>
          </a:stretch>
        </p:blipFill>
        <p:spPr bwMode="auto">
          <a:xfrm>
            <a:off x="1408243" y="2414239"/>
            <a:ext cx="953968" cy="850940"/>
          </a:xfrm>
          <a:prstGeom prst="rect">
            <a:avLst/>
          </a:prstGeom>
          <a:noFill/>
          <a:ln w="9525">
            <a:noFill/>
            <a:miter lim="800000"/>
            <a:headEnd/>
            <a:tailEnd/>
          </a:ln>
          <a:effectLst/>
        </p:spPr>
      </p:pic>
      <p:pic>
        <p:nvPicPr>
          <p:cNvPr id="302" name="Picture 5" descr="X:\ユーザ作業用フォルダ\ICT戦略担当\B_ICT推進\99_いろんなツール\お絵かき素材\ノートＰＣ\icon_4b_128.png"/>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364023" y="3791857"/>
            <a:ext cx="774941" cy="687160"/>
          </a:xfrm>
          <a:prstGeom prst="rect">
            <a:avLst/>
          </a:prstGeom>
          <a:noFill/>
          <a:extLst>
            <a:ext uri="{909E8E84-426E-40DD-AFC4-6F175D3DCCD1}">
              <a14:hiddenFill xmlns:a14="http://schemas.microsoft.com/office/drawing/2010/main">
                <a:solidFill>
                  <a:srgbClr val="FFFFFF"/>
                </a:solidFill>
              </a14:hiddenFill>
            </a:ext>
          </a:extLst>
        </p:spPr>
      </p:pic>
      <p:grpSp>
        <p:nvGrpSpPr>
          <p:cNvPr id="305" name="グループ化 304"/>
          <p:cNvGrpSpPr/>
          <p:nvPr/>
        </p:nvGrpSpPr>
        <p:grpSpPr>
          <a:xfrm>
            <a:off x="923269" y="3729516"/>
            <a:ext cx="322074" cy="161143"/>
            <a:chOff x="3582302" y="3928990"/>
            <a:chExt cx="766323" cy="490260"/>
          </a:xfrm>
        </p:grpSpPr>
        <p:sp>
          <p:nvSpPr>
            <p:cNvPr id="333" name="アーチ 332"/>
            <p:cNvSpPr/>
            <p:nvPr/>
          </p:nvSpPr>
          <p:spPr>
            <a:xfrm rot="2130227">
              <a:off x="3740942" y="4187493"/>
              <a:ext cx="247650" cy="219074"/>
            </a:xfrm>
            <a:prstGeom prst="blockArc">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700">
                <a:solidFill>
                  <a:schemeClr val="tx1"/>
                </a:solidFill>
              </a:endParaRPr>
            </a:p>
          </p:txBody>
        </p:sp>
        <p:sp>
          <p:nvSpPr>
            <p:cNvPr id="334" name="アーチ 333"/>
            <p:cNvSpPr/>
            <p:nvPr/>
          </p:nvSpPr>
          <p:spPr>
            <a:xfrm rot="2130227">
              <a:off x="3662583" y="4048340"/>
              <a:ext cx="490205" cy="370910"/>
            </a:xfrm>
            <a:prstGeom prst="blockArc">
              <a:avLst>
                <a:gd name="adj1" fmla="val 10800000"/>
                <a:gd name="adj2" fmla="val 85375"/>
                <a:gd name="adj3" fmla="val 17821"/>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700">
                <a:solidFill>
                  <a:schemeClr val="tx1"/>
                </a:solidFill>
              </a:endParaRPr>
            </a:p>
          </p:txBody>
        </p:sp>
        <p:sp>
          <p:nvSpPr>
            <p:cNvPr id="335" name="アーチ 334"/>
            <p:cNvSpPr/>
            <p:nvPr/>
          </p:nvSpPr>
          <p:spPr>
            <a:xfrm rot="2130227">
              <a:off x="3582302" y="3928990"/>
              <a:ext cx="766323" cy="461851"/>
            </a:xfrm>
            <a:prstGeom prst="blockArc">
              <a:avLst>
                <a:gd name="adj1" fmla="val 10800000"/>
                <a:gd name="adj2" fmla="val 21417748"/>
                <a:gd name="adj3" fmla="val 13911"/>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700">
                <a:solidFill>
                  <a:schemeClr val="tx1"/>
                </a:solidFill>
              </a:endParaRPr>
            </a:p>
          </p:txBody>
        </p:sp>
      </p:grpSp>
      <p:sp>
        <p:nvSpPr>
          <p:cNvPr id="320" name="テキスト ボックス 319"/>
          <p:cNvSpPr txBox="1"/>
          <p:nvPr/>
        </p:nvSpPr>
        <p:spPr>
          <a:xfrm>
            <a:off x="435638" y="4419263"/>
            <a:ext cx="812323" cy="276999"/>
          </a:xfrm>
          <a:prstGeom prst="rect">
            <a:avLst/>
          </a:prstGeom>
          <a:noFill/>
        </p:spPr>
        <p:txBody>
          <a:bodyPr wrap="square" rtlCol="0">
            <a:spAutoFit/>
          </a:bodyPr>
          <a:lstStyle/>
          <a:p>
            <a:r>
              <a:rPr lang="ja-JP" altLang="en-US" sz="600"/>
              <a:t>モバイル用</a:t>
            </a:r>
            <a:endParaRPr lang="en-US" altLang="ja-JP" sz="600"/>
          </a:p>
          <a:p>
            <a:r>
              <a:rPr lang="ja-JP" altLang="en-US" sz="600"/>
              <a:t>庁内情報パソコン</a:t>
            </a:r>
            <a:endParaRPr kumimoji="1" lang="ja-JP" altLang="en-US" sz="600"/>
          </a:p>
        </p:txBody>
      </p:sp>
      <p:pic>
        <p:nvPicPr>
          <p:cNvPr id="336" name="Picture 10"/>
          <p:cNvPicPr>
            <a:picLocks noChangeAspect="1" noChangeArrowheads="1"/>
          </p:cNvPicPr>
          <p:nvPr/>
        </p:nvPicPr>
        <p:blipFill>
          <a:blip r:embed="rId15" cstate="print"/>
          <a:srcRect/>
          <a:stretch>
            <a:fillRect/>
          </a:stretch>
        </p:blipFill>
        <p:spPr bwMode="auto">
          <a:xfrm>
            <a:off x="-124633" y="3937243"/>
            <a:ext cx="818960" cy="828405"/>
          </a:xfrm>
          <a:prstGeom prst="rect">
            <a:avLst/>
          </a:prstGeom>
          <a:noFill/>
          <a:ln w="9525">
            <a:noFill/>
            <a:miter lim="800000"/>
            <a:headEnd/>
            <a:tailEnd/>
          </a:ln>
          <a:effectLst/>
        </p:spPr>
      </p:pic>
      <p:pic>
        <p:nvPicPr>
          <p:cNvPr id="338" name="Picture 6"/>
          <p:cNvPicPr>
            <a:picLocks noChangeAspect="1" noChangeArrowheads="1"/>
          </p:cNvPicPr>
          <p:nvPr/>
        </p:nvPicPr>
        <p:blipFill>
          <a:blip r:embed="rId13" cstate="print"/>
          <a:srcRect/>
          <a:stretch>
            <a:fillRect/>
          </a:stretch>
        </p:blipFill>
        <p:spPr bwMode="auto">
          <a:xfrm flipH="1">
            <a:off x="973187" y="3933144"/>
            <a:ext cx="860563" cy="850940"/>
          </a:xfrm>
          <a:prstGeom prst="rect">
            <a:avLst/>
          </a:prstGeom>
          <a:noFill/>
          <a:ln w="9525">
            <a:noFill/>
            <a:miter lim="800000"/>
            <a:headEnd/>
            <a:tailEnd/>
          </a:ln>
          <a:effectLst/>
        </p:spPr>
      </p:pic>
      <p:grpSp>
        <p:nvGrpSpPr>
          <p:cNvPr id="340" name="グループ化 13"/>
          <p:cNvGrpSpPr>
            <a:grpSpLocks/>
          </p:cNvGrpSpPr>
          <p:nvPr/>
        </p:nvGrpSpPr>
        <p:grpSpPr bwMode="auto">
          <a:xfrm>
            <a:off x="8260122" y="2986171"/>
            <a:ext cx="359851" cy="314605"/>
            <a:chOff x="1247588" y="3360330"/>
            <a:chExt cx="470961" cy="392732"/>
          </a:xfrm>
        </p:grpSpPr>
        <p:pic>
          <p:nvPicPr>
            <p:cNvPr id="341" name="Picture 24" descr="j0432625[1]"/>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1365788" y="3360330"/>
              <a:ext cx="352761" cy="3527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42" name="図 225"/>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flipH="1">
              <a:off x="1247588" y="3520541"/>
              <a:ext cx="232889" cy="2325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343" name="グループ化 8"/>
          <p:cNvGrpSpPr>
            <a:grpSpLocks/>
          </p:cNvGrpSpPr>
          <p:nvPr/>
        </p:nvGrpSpPr>
        <p:grpSpPr bwMode="auto">
          <a:xfrm>
            <a:off x="7848361" y="3149632"/>
            <a:ext cx="358266" cy="314605"/>
            <a:chOff x="1607580" y="3110281"/>
            <a:chExt cx="478472" cy="395359"/>
          </a:xfrm>
        </p:grpSpPr>
        <p:pic>
          <p:nvPicPr>
            <p:cNvPr id="344" name="図 221"/>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flipH="1">
              <a:off x="1607580" y="3273119"/>
              <a:ext cx="232889" cy="2325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45" name="Picture 7" descr="j0431641[1]"/>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1747975" y="3110281"/>
              <a:ext cx="338077" cy="3380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346" name="Picture 5" descr="X:\ユーザ作業用フォルダ\ICT戦略担当\B_ICT推進\99_いろんなツール\お絵かき素材\ノートＰＣ\icon_4b_128.png"/>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1433109" y="3814989"/>
            <a:ext cx="774941" cy="687160"/>
          </a:xfrm>
          <a:prstGeom prst="rect">
            <a:avLst/>
          </a:prstGeom>
          <a:noFill/>
          <a:extLst>
            <a:ext uri="{909E8E84-426E-40DD-AFC4-6F175D3DCCD1}">
              <a14:hiddenFill xmlns:a14="http://schemas.microsoft.com/office/drawing/2010/main">
                <a:solidFill>
                  <a:srgbClr val="FFFFFF"/>
                </a:solidFill>
              </a14:hiddenFill>
            </a:ext>
          </a:extLst>
        </p:spPr>
      </p:pic>
      <p:sp>
        <p:nvSpPr>
          <p:cNvPr id="347" name="テキスト ボックス 346"/>
          <p:cNvSpPr txBox="1"/>
          <p:nvPr/>
        </p:nvSpPr>
        <p:spPr>
          <a:xfrm>
            <a:off x="1525315" y="4411784"/>
            <a:ext cx="812323" cy="276999"/>
          </a:xfrm>
          <a:prstGeom prst="rect">
            <a:avLst/>
          </a:prstGeom>
          <a:noFill/>
        </p:spPr>
        <p:txBody>
          <a:bodyPr wrap="square" rtlCol="0">
            <a:spAutoFit/>
          </a:bodyPr>
          <a:lstStyle/>
          <a:p>
            <a:r>
              <a:rPr lang="ja-JP" altLang="en-US" sz="600"/>
              <a:t>モバイル用</a:t>
            </a:r>
            <a:endParaRPr lang="en-US" altLang="ja-JP" sz="600"/>
          </a:p>
          <a:p>
            <a:r>
              <a:rPr lang="ja-JP" altLang="en-US" sz="600"/>
              <a:t>庁内情報パソコン</a:t>
            </a:r>
            <a:endParaRPr kumimoji="1" lang="ja-JP" altLang="en-US" sz="600"/>
          </a:p>
        </p:txBody>
      </p:sp>
      <p:sp>
        <p:nvSpPr>
          <p:cNvPr id="358" name="正方形/長方形 357"/>
          <p:cNvSpPr/>
          <p:nvPr/>
        </p:nvSpPr>
        <p:spPr>
          <a:xfrm>
            <a:off x="270116" y="2036596"/>
            <a:ext cx="1494344" cy="393954"/>
          </a:xfrm>
          <a:prstGeom prst="rect">
            <a:avLst/>
          </a:prstGeom>
        </p:spPr>
        <p:txBody>
          <a:bodyPr wrap="square">
            <a:spAutoFit/>
          </a:bodyPr>
          <a:lstStyle/>
          <a:p>
            <a:pPr eaLnBrk="0" hangingPunct="0">
              <a:spcBef>
                <a:spcPct val="0"/>
              </a:spcBef>
            </a:pPr>
            <a:r>
              <a:rPr lang="ja-JP" altLang="en-US" sz="1400" b="1" u="sng">
                <a:solidFill>
                  <a:srgbClr val="000000"/>
                </a:solidFill>
                <a:latin typeface="+mj-ea"/>
                <a:ea typeface="+mj-ea"/>
              </a:rPr>
              <a:t>会議等イメージ</a:t>
            </a:r>
          </a:p>
        </p:txBody>
      </p:sp>
      <p:cxnSp>
        <p:nvCxnSpPr>
          <p:cNvPr id="359" name="直線矢印コネクタ 358"/>
          <p:cNvCxnSpPr>
            <a:stCxn id="252" idx="1"/>
          </p:cNvCxnSpPr>
          <p:nvPr/>
        </p:nvCxnSpPr>
        <p:spPr bwMode="auto">
          <a:xfrm flipH="1" flipV="1">
            <a:off x="3941602" y="4510621"/>
            <a:ext cx="353499" cy="256123"/>
          </a:xfrm>
          <a:prstGeom prst="straightConnector1">
            <a:avLst/>
          </a:prstGeom>
          <a:solidFill>
            <a:schemeClr val="accent1"/>
          </a:solidFill>
          <a:ln w="6350" cap="flat" cmpd="sng" algn="ctr">
            <a:solidFill>
              <a:schemeClr val="bg2">
                <a:lumMod val="60000"/>
                <a:lumOff val="40000"/>
              </a:schemeClr>
            </a:solidFill>
            <a:prstDash val="solid"/>
            <a:round/>
            <a:headEnd type="none" w="med" len="med"/>
            <a:tailEnd type="oval"/>
          </a:ln>
          <a:effectLst/>
        </p:spPr>
      </p:cxnSp>
      <p:pic>
        <p:nvPicPr>
          <p:cNvPr id="159" name="図 158"/>
          <p:cNvPicPr>
            <a:picLocks noChangeAspect="1"/>
          </p:cNvPicPr>
          <p:nvPr/>
        </p:nvPicPr>
        <p:blipFill>
          <a:blip r:embed="rId16" cstate="print">
            <a:extLst>
              <a:ext uri="{28A0092B-C50C-407E-A947-70E740481C1C}">
                <a14:useLocalDpi xmlns:a14="http://schemas.microsoft.com/office/drawing/2010/main" val="0"/>
              </a:ext>
            </a:extLst>
          </a:blip>
          <a:stretch>
            <a:fillRect/>
          </a:stretch>
        </p:blipFill>
        <p:spPr>
          <a:xfrm flipH="1">
            <a:off x="2361381" y="4014267"/>
            <a:ext cx="252403" cy="591968"/>
          </a:xfrm>
          <a:prstGeom prst="rect">
            <a:avLst/>
          </a:prstGeom>
        </p:spPr>
      </p:pic>
      <p:pic>
        <p:nvPicPr>
          <p:cNvPr id="2" name="図 1"/>
          <p:cNvPicPr>
            <a:picLocks noChangeAspect="1"/>
          </p:cNvPicPr>
          <p:nvPr/>
        </p:nvPicPr>
        <p:blipFill>
          <a:blip r:embed="rId17" cstate="print">
            <a:extLst>
              <a:ext uri="{28A0092B-C50C-407E-A947-70E740481C1C}">
                <a14:useLocalDpi xmlns:a14="http://schemas.microsoft.com/office/drawing/2010/main" val="0"/>
              </a:ext>
            </a:extLst>
          </a:blip>
          <a:stretch>
            <a:fillRect/>
          </a:stretch>
        </p:blipFill>
        <p:spPr>
          <a:xfrm>
            <a:off x="2709767" y="4014267"/>
            <a:ext cx="806759" cy="724066"/>
          </a:xfrm>
          <a:prstGeom prst="rect">
            <a:avLst/>
          </a:prstGeom>
        </p:spPr>
      </p:pic>
      <p:grpSp>
        <p:nvGrpSpPr>
          <p:cNvPr id="161" name="グループ化 160"/>
          <p:cNvGrpSpPr/>
          <p:nvPr/>
        </p:nvGrpSpPr>
        <p:grpSpPr>
          <a:xfrm flipH="1">
            <a:off x="1605974" y="3683373"/>
            <a:ext cx="322074" cy="161143"/>
            <a:chOff x="3582302" y="3928990"/>
            <a:chExt cx="766323" cy="490260"/>
          </a:xfrm>
        </p:grpSpPr>
        <p:sp>
          <p:nvSpPr>
            <p:cNvPr id="162" name="アーチ 161"/>
            <p:cNvSpPr/>
            <p:nvPr/>
          </p:nvSpPr>
          <p:spPr>
            <a:xfrm rot="2130227">
              <a:off x="3740942" y="4187493"/>
              <a:ext cx="247650" cy="219074"/>
            </a:xfrm>
            <a:prstGeom prst="blockArc">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700">
                <a:solidFill>
                  <a:schemeClr val="tx1"/>
                </a:solidFill>
              </a:endParaRPr>
            </a:p>
          </p:txBody>
        </p:sp>
        <p:sp>
          <p:nvSpPr>
            <p:cNvPr id="163" name="アーチ 162"/>
            <p:cNvSpPr/>
            <p:nvPr/>
          </p:nvSpPr>
          <p:spPr>
            <a:xfrm rot="2130227">
              <a:off x="3662583" y="4048340"/>
              <a:ext cx="490205" cy="370910"/>
            </a:xfrm>
            <a:prstGeom prst="blockArc">
              <a:avLst>
                <a:gd name="adj1" fmla="val 10800000"/>
                <a:gd name="adj2" fmla="val 85375"/>
                <a:gd name="adj3" fmla="val 17821"/>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700">
                <a:solidFill>
                  <a:schemeClr val="tx1"/>
                </a:solidFill>
              </a:endParaRPr>
            </a:p>
          </p:txBody>
        </p:sp>
        <p:sp>
          <p:nvSpPr>
            <p:cNvPr id="164" name="アーチ 163"/>
            <p:cNvSpPr/>
            <p:nvPr/>
          </p:nvSpPr>
          <p:spPr>
            <a:xfrm rot="2130227">
              <a:off x="3582302" y="3928990"/>
              <a:ext cx="766323" cy="461851"/>
            </a:xfrm>
            <a:prstGeom prst="blockArc">
              <a:avLst>
                <a:gd name="adj1" fmla="val 10800000"/>
                <a:gd name="adj2" fmla="val 21417748"/>
                <a:gd name="adj3" fmla="val 13911"/>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700">
                <a:solidFill>
                  <a:schemeClr val="tx1"/>
                </a:solidFill>
              </a:endParaRPr>
            </a:p>
          </p:txBody>
        </p:sp>
      </p:grpSp>
      <p:sp>
        <p:nvSpPr>
          <p:cNvPr id="165" name="テキスト ボックス 164"/>
          <p:cNvSpPr txBox="1"/>
          <p:nvPr/>
        </p:nvSpPr>
        <p:spPr>
          <a:xfrm>
            <a:off x="2583563" y="3742327"/>
            <a:ext cx="1414730" cy="232371"/>
          </a:xfrm>
          <a:prstGeom prst="rect">
            <a:avLst/>
          </a:prstGeom>
          <a:noFill/>
        </p:spPr>
        <p:txBody>
          <a:bodyPr wrap="square" rtlCol="0">
            <a:spAutoFit/>
          </a:bodyPr>
          <a:lstStyle/>
          <a:p>
            <a:r>
              <a:rPr lang="en-US" altLang="ja-JP" sz="700">
                <a:solidFill>
                  <a:schemeClr val="tx1"/>
                </a:solidFill>
              </a:rPr>
              <a:t>※</a:t>
            </a:r>
            <a:r>
              <a:rPr lang="ja-JP" altLang="en-US" sz="700">
                <a:solidFill>
                  <a:schemeClr val="tx1"/>
                </a:solidFill>
              </a:rPr>
              <a:t>従前は紙を用いた会議</a:t>
            </a:r>
            <a:endParaRPr kumimoji="1" lang="ja-JP" altLang="en-US" sz="700" b="1" u="sng">
              <a:solidFill>
                <a:schemeClr val="tx1"/>
              </a:solidFill>
            </a:endParaRPr>
          </a:p>
        </p:txBody>
      </p:sp>
      <p:cxnSp>
        <p:nvCxnSpPr>
          <p:cNvPr id="4" name="直線コネクタ 3"/>
          <p:cNvCxnSpPr/>
          <p:nvPr/>
        </p:nvCxnSpPr>
        <p:spPr bwMode="auto">
          <a:xfrm>
            <a:off x="2806292" y="4025996"/>
            <a:ext cx="664745" cy="664745"/>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69" name="直線コネクタ 168"/>
          <p:cNvCxnSpPr/>
          <p:nvPr/>
        </p:nvCxnSpPr>
        <p:spPr bwMode="auto">
          <a:xfrm rot="5400000">
            <a:off x="2770997" y="4045296"/>
            <a:ext cx="664745" cy="664745"/>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70" name="テキスト ボックス 169"/>
          <p:cNvSpPr txBox="1"/>
          <p:nvPr/>
        </p:nvSpPr>
        <p:spPr>
          <a:xfrm>
            <a:off x="2175751" y="4703640"/>
            <a:ext cx="1414730" cy="232371"/>
          </a:xfrm>
          <a:prstGeom prst="rect">
            <a:avLst/>
          </a:prstGeom>
          <a:noFill/>
        </p:spPr>
        <p:txBody>
          <a:bodyPr wrap="square" rtlCol="0">
            <a:spAutoFit/>
          </a:bodyPr>
          <a:lstStyle/>
          <a:p>
            <a:r>
              <a:rPr kumimoji="1" lang="ja-JP" altLang="en-US" sz="700" b="1" u="sng">
                <a:solidFill>
                  <a:schemeClr val="tx1"/>
                </a:solidFill>
              </a:rPr>
              <a:t>これからはパソコン等を活用</a:t>
            </a:r>
          </a:p>
        </p:txBody>
      </p:sp>
      <p:sp>
        <p:nvSpPr>
          <p:cNvPr id="166" name="正方形/長方形 165"/>
          <p:cNvSpPr/>
          <p:nvPr/>
        </p:nvSpPr>
        <p:spPr>
          <a:xfrm>
            <a:off x="7228744" y="50626"/>
            <a:ext cx="954107" cy="523220"/>
          </a:xfrm>
          <a:prstGeom prst="rect">
            <a:avLst/>
          </a:prstGeom>
          <a:noFill/>
          <a:ln>
            <a:solidFill>
              <a:srgbClr val="DF5327"/>
            </a:solidFill>
          </a:ln>
        </p:spPr>
        <p:style>
          <a:lnRef idx="3">
            <a:schemeClr val="lt1"/>
          </a:lnRef>
          <a:fillRef idx="1">
            <a:schemeClr val="accent3"/>
          </a:fillRef>
          <a:effectRef idx="1">
            <a:schemeClr val="accent3"/>
          </a:effectRef>
          <a:fontRef idx="minor">
            <a:schemeClr val="lt1"/>
          </a:fontRef>
        </p:style>
        <p:txBody>
          <a:bodyPr wrap="none" lIns="91440" tIns="45720" rIns="91440" bIns="45720">
            <a:spAutoFit/>
          </a:bodyPr>
          <a:lstStyle/>
          <a:p>
            <a:pPr algn="ctr"/>
            <a:r>
              <a:rPr lang="ja-JP" altLang="en-US" sz="2000" dirty="0">
                <a:ln w="0"/>
                <a:solidFill>
                  <a:schemeClr val="tx1"/>
                </a:solidFill>
                <a:effectLst>
                  <a:outerShdw blurRad="38100" dist="19050" dir="2700000" algn="tl" rotWithShape="0">
                    <a:schemeClr val="dk1">
                      <a:alpha val="40000"/>
                    </a:schemeClr>
                  </a:outerShdw>
                </a:effectLst>
              </a:rPr>
              <a:t>運用中</a:t>
            </a:r>
          </a:p>
        </p:txBody>
      </p:sp>
      <p:sp>
        <p:nvSpPr>
          <p:cNvPr id="168" name="Rectangle 2"/>
          <p:cNvSpPr>
            <a:spLocks noGrp="1" noChangeArrowheads="1"/>
          </p:cNvSpPr>
          <p:nvPr>
            <p:ph type="title"/>
          </p:nvPr>
        </p:nvSpPr>
        <p:spPr>
          <a:xfrm>
            <a:off x="269788" y="190501"/>
            <a:ext cx="9072563" cy="395287"/>
          </a:xfrm>
          <a:noFill/>
        </p:spPr>
        <p:txBody>
          <a:bodyPr anchor="ctr"/>
          <a:lstStyle/>
          <a:p>
            <a:pPr eaLnBrk="1" hangingPunct="1"/>
            <a:r>
              <a:rPr lang="ja-JP" altLang="en-US" dirty="0"/>
              <a:t>行政ＤＸの推進 </a:t>
            </a:r>
            <a:r>
              <a:rPr lang="ja-JP" altLang="en-US" sz="1400" dirty="0"/>
              <a:t>－場所に制約されない新しい業務スタイルへの変革－</a:t>
            </a:r>
          </a:p>
        </p:txBody>
      </p:sp>
    </p:spTree>
    <p:extLst>
      <p:ext uri="{BB962C8B-B14F-4D97-AF65-F5344CB8AC3E}">
        <p14:creationId xmlns:p14="http://schemas.microsoft.com/office/powerpoint/2010/main" val="1796480860"/>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スライド番号プレースホルダー 4"/>
          <p:cNvSpPr>
            <a:spLocks noGrp="1"/>
          </p:cNvSpPr>
          <p:nvPr>
            <p:ph type="sldNum" sz="quarter" idx="10"/>
          </p:nvPr>
        </p:nvSpPr>
        <p:spPr/>
        <p:txBody>
          <a:bodyPr/>
          <a:lstStyle/>
          <a:p>
            <a:fld id="{17D6AA89-1CAE-4232-B76E-BD1FB226AC19}" type="slidenum">
              <a:rPr lang="en-US" altLang="ja-JP" smtClean="0"/>
              <a:pPr/>
              <a:t>17</a:t>
            </a:fld>
            <a:endParaRPr lang="en-US" altLang="ja-JP" dirty="0"/>
          </a:p>
        </p:txBody>
      </p:sp>
      <p:sp>
        <p:nvSpPr>
          <p:cNvPr id="274" name="Shape 128"/>
          <p:cNvSpPr/>
          <p:nvPr/>
        </p:nvSpPr>
        <p:spPr>
          <a:xfrm>
            <a:off x="269788" y="756128"/>
            <a:ext cx="9327728" cy="331758"/>
          </a:xfrm>
          <a:prstGeom prst="rect">
            <a:avLst/>
          </a:prstGeom>
          <a:ln w="12700">
            <a:miter lim="400000"/>
          </a:ln>
          <a:extLst>
            <a:ext uri="{C572A759-6A51-4108-AA02-DFA0A04FC94B}">
              <ma14:wrappingTextBoxFlag xmlns="" xmlns:ma14="http://schemas.microsoft.com/office/mac/drawingml/2011/main" val="1"/>
            </a:ext>
          </a:extLst>
        </p:spPr>
        <p:txBody>
          <a:bodyPr wrap="square" lIns="35719" tIns="35719" rIns="35719" bIns="35719" anchor="ctr">
            <a:spAutoFit/>
          </a:bodyPr>
          <a:lstStyle/>
          <a:p>
            <a:pPr defTabSz="410751" fontAlgn="auto" hangingPunct="0">
              <a:lnSpc>
                <a:spcPct val="100000"/>
              </a:lnSpc>
              <a:spcBef>
                <a:spcPts val="0"/>
              </a:spcBef>
              <a:spcAft>
                <a:spcPts val="0"/>
              </a:spcAft>
              <a:defRPr sz="2600"/>
            </a:pPr>
            <a:r>
              <a:rPr kumimoji="0" lang="ja-JP" altLang="en-US" sz="1687" kern="0" dirty="0">
                <a:solidFill>
                  <a:srgbClr val="C00000"/>
                </a:solidFill>
                <a:latin typeface="メイリオ" panose="020B0604030504040204" pitchFamily="50" charset="-128"/>
                <a:sym typeface="Helvetica Light"/>
              </a:rPr>
              <a:t>行政ＤＸを推進するための戦略的な業務システムの刷新に向けた全体方針の策定</a:t>
            </a:r>
            <a:endParaRPr kumimoji="0" lang="en-US" altLang="ja-JP" sz="1687" kern="0" dirty="0">
              <a:solidFill>
                <a:srgbClr val="C00000"/>
              </a:solidFill>
              <a:latin typeface="メイリオ" panose="020B0604030504040204" pitchFamily="50" charset="-128"/>
              <a:sym typeface="Helvetica Light"/>
            </a:endParaRPr>
          </a:p>
        </p:txBody>
      </p:sp>
      <p:sp>
        <p:nvSpPr>
          <p:cNvPr id="276" name="Rectangle 2"/>
          <p:cNvSpPr>
            <a:spLocks noGrp="1" noChangeArrowheads="1"/>
          </p:cNvSpPr>
          <p:nvPr>
            <p:ph type="title"/>
          </p:nvPr>
        </p:nvSpPr>
        <p:spPr>
          <a:xfrm>
            <a:off x="269788" y="190501"/>
            <a:ext cx="9072563" cy="395287"/>
          </a:xfrm>
          <a:noFill/>
        </p:spPr>
        <p:txBody>
          <a:bodyPr anchor="ctr"/>
          <a:lstStyle/>
          <a:p>
            <a:pPr eaLnBrk="1" hangingPunct="1"/>
            <a:r>
              <a:rPr lang="ja-JP" altLang="en-US" dirty="0"/>
              <a:t>行政ＤＸの推進</a:t>
            </a:r>
          </a:p>
        </p:txBody>
      </p:sp>
      <p:sp>
        <p:nvSpPr>
          <p:cNvPr id="58" name="正方形/長方形 57"/>
          <p:cNvSpPr/>
          <p:nvPr/>
        </p:nvSpPr>
        <p:spPr>
          <a:xfrm>
            <a:off x="156907" y="992875"/>
            <a:ext cx="9653058" cy="2089803"/>
          </a:xfrm>
          <a:prstGeom prst="rect">
            <a:avLst/>
          </a:prstGeom>
        </p:spPr>
        <p:txBody>
          <a:bodyPr wrap="square" spcCol="144000">
            <a:spAutoFit/>
          </a:bodyPr>
          <a:lstStyle/>
          <a:p>
            <a:r>
              <a:rPr lang="ja-JP" altLang="en-US" sz="1100" dirty="0">
                <a:solidFill>
                  <a:prstClr val="black"/>
                </a:solidFill>
                <a:latin typeface="メイリオ"/>
                <a:ea typeface="メイリオ"/>
              </a:rPr>
              <a:t>・本市では、窓口サービスのフロント業務とバックオフィス業務の両面から見直しを実施し、行政サービスのデジタル化を進め、すべての市民や</a:t>
            </a:r>
            <a:endParaRPr lang="en-US" altLang="ja-JP" sz="1100" dirty="0">
              <a:solidFill>
                <a:prstClr val="black"/>
              </a:solidFill>
              <a:latin typeface="メイリオ"/>
              <a:ea typeface="メイリオ"/>
            </a:endParaRPr>
          </a:p>
          <a:p>
            <a:r>
              <a:rPr lang="ja-JP" altLang="en-US" sz="1100" dirty="0">
                <a:solidFill>
                  <a:prstClr val="black"/>
                </a:solidFill>
                <a:latin typeface="メイリオ"/>
                <a:ea typeface="メイリオ"/>
              </a:rPr>
              <a:t>　事業者の利便性向上や行政の高度化・効率化を目指し、取組を進めている。加えて、</a:t>
            </a:r>
            <a:r>
              <a:rPr lang="ja-JP" altLang="en-US" sz="1100" dirty="0">
                <a:solidFill>
                  <a:prstClr val="black"/>
                </a:solidFill>
                <a:latin typeface="メイリオ"/>
                <a:ea typeface="メイリオ"/>
                <a:sym typeface="Helvetica Light"/>
              </a:rPr>
              <a:t>将来の感染症対策や自然災害等をはじめとする様々なリスクへ</a:t>
            </a:r>
            <a:endParaRPr lang="en-US" altLang="ja-JP" sz="1100" dirty="0">
              <a:solidFill>
                <a:prstClr val="black"/>
              </a:solidFill>
              <a:latin typeface="メイリオ"/>
              <a:ea typeface="メイリオ"/>
              <a:sym typeface="Helvetica Light"/>
            </a:endParaRPr>
          </a:p>
          <a:p>
            <a:r>
              <a:rPr lang="ja-JP" altLang="en-US" sz="1100" dirty="0">
                <a:solidFill>
                  <a:prstClr val="black"/>
                </a:solidFill>
                <a:latin typeface="メイリオ"/>
                <a:ea typeface="メイリオ"/>
                <a:sym typeface="Helvetica Light"/>
              </a:rPr>
              <a:t>　の備えとし、</a:t>
            </a:r>
            <a:r>
              <a:rPr lang="ja-JP" altLang="en-US" sz="1100" dirty="0">
                <a:solidFill>
                  <a:prstClr val="black"/>
                </a:solidFill>
                <a:latin typeface="メイリオ"/>
                <a:ea typeface="メイリオ"/>
              </a:rPr>
              <a:t>行政サービスのレジリエンス（維持・継続する力）を高めていく必要がある。</a:t>
            </a:r>
            <a:endParaRPr lang="en-US" altLang="ja-JP" sz="1100" dirty="0">
              <a:solidFill>
                <a:prstClr val="black"/>
              </a:solidFill>
              <a:latin typeface="メイリオ"/>
              <a:ea typeface="メイリオ"/>
            </a:endParaRPr>
          </a:p>
          <a:p>
            <a:r>
              <a:rPr lang="ja-JP" altLang="en-US" sz="1100" dirty="0">
                <a:solidFill>
                  <a:prstClr val="black"/>
                </a:solidFill>
                <a:latin typeface="メイリオ"/>
                <a:ea typeface="メイリオ"/>
              </a:rPr>
              <a:t>・行政サービスを支える業務システムはこれらの取組やニーズに対し、柔軟かつ的確に、そして迅速に対応できるように、</a:t>
            </a:r>
            <a:r>
              <a:rPr lang="en-US" altLang="ja-JP" sz="1100" dirty="0">
                <a:solidFill>
                  <a:prstClr val="black"/>
                </a:solidFill>
                <a:latin typeface="メイリオ"/>
                <a:ea typeface="メイリオ"/>
              </a:rPr>
              <a:t>ICT</a:t>
            </a:r>
            <a:r>
              <a:rPr lang="ja-JP" altLang="en-US" sz="1100" dirty="0">
                <a:solidFill>
                  <a:prstClr val="black"/>
                </a:solidFill>
                <a:latin typeface="メイリオ"/>
                <a:ea typeface="メイリオ"/>
              </a:rPr>
              <a:t>を積極的に活用し、行政</a:t>
            </a:r>
            <a:endParaRPr lang="en-US" altLang="ja-JP" sz="1100" dirty="0">
              <a:solidFill>
                <a:prstClr val="black"/>
              </a:solidFill>
              <a:latin typeface="メイリオ"/>
              <a:ea typeface="メイリオ"/>
            </a:endParaRPr>
          </a:p>
          <a:p>
            <a:r>
              <a:rPr lang="ja-JP" altLang="en-US" sz="1100" dirty="0">
                <a:solidFill>
                  <a:prstClr val="black"/>
                </a:solidFill>
                <a:latin typeface="メイリオ"/>
                <a:ea typeface="メイリオ"/>
              </a:rPr>
              <a:t>　オンラインシステムとの連携やシステム環境のクラウドサービスへの移行など、業務システムの刷新</a:t>
            </a:r>
            <a:r>
              <a:rPr lang="ja-JP" altLang="en-US" sz="1100" dirty="0" smtClean="0">
                <a:solidFill>
                  <a:prstClr val="black"/>
                </a:solidFill>
                <a:latin typeface="メイリオ"/>
                <a:ea typeface="メイリオ"/>
              </a:rPr>
              <a:t>をめざす。</a:t>
            </a:r>
            <a:r>
              <a:rPr lang="ja-JP" altLang="en-US" sz="1100" dirty="0">
                <a:solidFill>
                  <a:prstClr val="black"/>
                </a:solidFill>
                <a:latin typeface="メイリオ"/>
                <a:ea typeface="メイリオ"/>
              </a:rPr>
              <a:t>業務システム刷新により行政サービ</a:t>
            </a:r>
            <a:endParaRPr lang="en-US" altLang="ja-JP" sz="1100" dirty="0">
              <a:solidFill>
                <a:prstClr val="black"/>
              </a:solidFill>
              <a:latin typeface="メイリオ"/>
              <a:ea typeface="メイリオ"/>
            </a:endParaRPr>
          </a:p>
          <a:p>
            <a:r>
              <a:rPr lang="ja-JP" altLang="en-US" sz="1100" dirty="0">
                <a:solidFill>
                  <a:prstClr val="black"/>
                </a:solidFill>
                <a:latin typeface="メイリオ"/>
                <a:ea typeface="メイリオ"/>
              </a:rPr>
              <a:t>　スの維持・継続や環境変化にも柔軟に対応できるシステム環境の実現を図る。</a:t>
            </a:r>
            <a:endParaRPr lang="en-US" altLang="ja-JP" sz="1100" dirty="0">
              <a:solidFill>
                <a:prstClr val="black"/>
              </a:solidFill>
              <a:latin typeface="メイリオ"/>
              <a:ea typeface="メイリオ"/>
            </a:endParaRPr>
          </a:p>
          <a:p>
            <a:r>
              <a:rPr lang="ja-JP" altLang="en-US" sz="1100" dirty="0">
                <a:solidFill>
                  <a:prstClr val="black"/>
                </a:solidFill>
                <a:latin typeface="メイリオ"/>
                <a:ea typeface="メイリオ"/>
              </a:rPr>
              <a:t>・業務システムの刷新は各システムの稼働状況や更新時期を踏まえつつ、戦略的に進める必要があることから、取組方針やスケジュール（どのシス</a:t>
            </a:r>
            <a:endParaRPr lang="en-US" altLang="ja-JP" sz="1100" dirty="0">
              <a:solidFill>
                <a:prstClr val="black"/>
              </a:solidFill>
              <a:latin typeface="メイリオ"/>
              <a:ea typeface="メイリオ"/>
            </a:endParaRPr>
          </a:p>
          <a:p>
            <a:r>
              <a:rPr lang="ja-JP" altLang="en-US" sz="1100" dirty="0">
                <a:solidFill>
                  <a:prstClr val="black"/>
                </a:solidFill>
                <a:latin typeface="メイリオ"/>
                <a:ea typeface="メイリオ"/>
              </a:rPr>
              <a:t>　テムをいつまでに刷新するのか）を明記した全体方針を策定し、業務システムの刷新に向けた取組を開始する。</a:t>
            </a:r>
            <a:endParaRPr lang="en-US" altLang="ja-JP" sz="1100" dirty="0">
              <a:solidFill>
                <a:prstClr val="black"/>
              </a:solidFill>
              <a:latin typeface="メイリオ"/>
              <a:ea typeface="メイリオ"/>
            </a:endParaRPr>
          </a:p>
        </p:txBody>
      </p:sp>
      <p:cxnSp>
        <p:nvCxnSpPr>
          <p:cNvPr id="287" name="直線矢印コネクタ 286"/>
          <p:cNvCxnSpPr/>
          <p:nvPr/>
        </p:nvCxnSpPr>
        <p:spPr bwMode="auto">
          <a:xfrm flipH="1">
            <a:off x="6282491" y="5745804"/>
            <a:ext cx="1920344" cy="0"/>
          </a:xfrm>
          <a:prstGeom prst="straightConnector1">
            <a:avLst/>
          </a:prstGeom>
          <a:noFill/>
          <a:ln>
            <a:noFill/>
            <a:tailEnd type="triangle"/>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98" name="角丸四角形 97"/>
          <p:cNvSpPr/>
          <p:nvPr/>
        </p:nvSpPr>
        <p:spPr bwMode="auto">
          <a:xfrm>
            <a:off x="5189665" y="5543416"/>
            <a:ext cx="4344195" cy="602400"/>
          </a:xfrm>
          <a:prstGeom prst="roundRect">
            <a:avLst/>
          </a:prstGeom>
          <a:solidFill>
            <a:schemeClr val="bg1"/>
          </a:solidFill>
          <a:ln/>
        </p:spPr>
        <p:style>
          <a:lnRef idx="3">
            <a:schemeClr val="lt1"/>
          </a:lnRef>
          <a:fillRef idx="1">
            <a:schemeClr val="accent3"/>
          </a:fillRef>
          <a:effectRef idx="1">
            <a:schemeClr val="accent3"/>
          </a:effectRef>
          <a:fontRef idx="minor">
            <a:schemeClr val="lt1"/>
          </a:fontRef>
        </p:style>
        <p:txBody>
          <a:bodyPr vert="horz" wrap="square" lIns="0" tIns="0" rIns="0" bIns="0" numCol="1" rtlCol="0" anchor="t" anchorCtr="0" compatLnSpc="1">
            <a:prstTxWarp prst="textNoShape">
              <a:avLst/>
            </a:prstTxWarp>
            <a:noAutofit/>
          </a:bodyPr>
          <a:lstStyle/>
          <a:p>
            <a:r>
              <a:rPr lang="en-US" altLang="ja-JP" sz="1000" dirty="0">
                <a:solidFill>
                  <a:schemeClr val="tx1"/>
                </a:solidFill>
                <a:latin typeface="Arial" charset="0"/>
                <a:ea typeface="メイリオ" pitchFamily="50" charset="-128"/>
                <a:cs typeface="メイリオ" pitchFamily="50" charset="-128"/>
              </a:rPr>
              <a:t>【KPI】</a:t>
            </a:r>
          </a:p>
          <a:p>
            <a:r>
              <a:rPr lang="ja-JP" altLang="en-US" sz="1000" dirty="0">
                <a:solidFill>
                  <a:schemeClr val="tx1"/>
                </a:solidFill>
                <a:latin typeface="Arial" charset="0"/>
                <a:ea typeface="メイリオ" pitchFamily="50" charset="-128"/>
                <a:cs typeface="メイリオ" pitchFamily="50" charset="-128"/>
              </a:rPr>
              <a:t>・全体方針の策定</a:t>
            </a:r>
            <a:endParaRPr lang="en-US" altLang="ja-JP" sz="1000" dirty="0">
              <a:solidFill>
                <a:schemeClr val="tx1"/>
              </a:solidFill>
              <a:latin typeface="Arial" charset="0"/>
              <a:ea typeface="メイリオ" pitchFamily="50" charset="-128"/>
              <a:cs typeface="メイリオ" pitchFamily="50" charset="-128"/>
            </a:endParaRPr>
          </a:p>
        </p:txBody>
      </p:sp>
      <p:graphicFrame>
        <p:nvGraphicFramePr>
          <p:cNvPr id="103" name="表 102"/>
          <p:cNvGraphicFramePr>
            <a:graphicFrameLocks noGrp="1"/>
          </p:cNvGraphicFramePr>
          <p:nvPr>
            <p:extLst>
              <p:ext uri="{D42A27DB-BD31-4B8C-83A1-F6EECF244321}">
                <p14:modId xmlns:p14="http://schemas.microsoft.com/office/powerpoint/2010/main" val="4146595181"/>
              </p:ext>
            </p:extLst>
          </p:nvPr>
        </p:nvGraphicFramePr>
        <p:xfrm>
          <a:off x="5255997" y="3397778"/>
          <a:ext cx="3945492" cy="1076364"/>
        </p:xfrm>
        <a:graphic>
          <a:graphicData uri="http://schemas.openxmlformats.org/drawingml/2006/table">
            <a:tbl>
              <a:tblPr firstRow="1" bandRow="1"/>
              <a:tblGrid>
                <a:gridCol w="1972746">
                  <a:extLst>
                    <a:ext uri="{9D8B030D-6E8A-4147-A177-3AD203B41FA5}">
                      <a16:colId xmlns:a16="http://schemas.microsoft.com/office/drawing/2014/main" val="20001"/>
                    </a:ext>
                  </a:extLst>
                </a:gridCol>
                <a:gridCol w="1972746">
                  <a:extLst>
                    <a:ext uri="{9D8B030D-6E8A-4147-A177-3AD203B41FA5}">
                      <a16:colId xmlns:a16="http://schemas.microsoft.com/office/drawing/2014/main" val="20002"/>
                    </a:ext>
                  </a:extLst>
                </a:gridCol>
              </a:tblGrid>
              <a:tr h="30530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000" b="1">
                          <a:solidFill>
                            <a:schemeClr val="bg1"/>
                          </a:solidFill>
                          <a:latin typeface="+mj-lt"/>
                        </a:rPr>
                        <a:t>2020</a:t>
                      </a:r>
                      <a:r>
                        <a:rPr kumimoji="1" lang="ja-JP" altLang="en-US" sz="1000" b="1">
                          <a:solidFill>
                            <a:schemeClr val="bg1"/>
                          </a:solidFill>
                          <a:latin typeface="+mj-lt"/>
                        </a:rPr>
                        <a:t>年度</a:t>
                      </a:r>
                    </a:p>
                  </a:txBody>
                  <a:tcPr anchor="ct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mpd="sng">
                      <a:solidFill>
                        <a:sysClr val="window" lastClr="FFFFFF"/>
                      </a:solidFill>
                    </a:lnT>
                    <a:lnB w="381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C0504D"/>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000" b="1" kern="1200" dirty="0">
                          <a:solidFill>
                            <a:schemeClr val="bg1"/>
                          </a:solidFill>
                          <a:latin typeface="+mj-ea"/>
                          <a:ea typeface="+mj-ea"/>
                          <a:cs typeface="+mn-cs"/>
                        </a:rPr>
                        <a:t>2021</a:t>
                      </a:r>
                      <a:r>
                        <a:rPr kumimoji="1" lang="ja-JP" altLang="en-US" sz="1000" b="1" kern="1200" dirty="0">
                          <a:solidFill>
                            <a:schemeClr val="bg1"/>
                          </a:solidFill>
                          <a:latin typeface="+mj-ea"/>
                          <a:ea typeface="+mj-ea"/>
                          <a:cs typeface="+mn-cs"/>
                        </a:rPr>
                        <a:t>年度</a:t>
                      </a:r>
                      <a:endParaRPr kumimoji="1" lang="ja-JP" altLang="en-US" sz="1000" b="1" dirty="0">
                        <a:latin typeface="+mj-lt"/>
                      </a:endParaRPr>
                    </a:p>
                  </a:txBody>
                  <a:tcPr anchor="ct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mpd="sng">
                      <a:solidFill>
                        <a:sysClr val="window" lastClr="FFFFFF"/>
                      </a:solidFill>
                    </a:lnT>
                    <a:lnB w="381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C0504D"/>
                    </a:solidFill>
                  </a:tcPr>
                </a:tc>
                <a:extLst>
                  <a:ext uri="{0D108BD9-81ED-4DB2-BD59-A6C34878D82A}">
                    <a16:rowId xmlns:a16="http://schemas.microsoft.com/office/drawing/2014/main" val="10000"/>
                  </a:ext>
                </a:extLst>
              </a:tr>
              <a:tr h="771064">
                <a:tc>
                  <a:txBody>
                    <a:bodyPr/>
                    <a:lstStyle/>
                    <a:p>
                      <a:endParaRPr kumimoji="1" lang="ja-JP" altLang="en-US" sz="1400" dirty="0"/>
                    </a:p>
                  </a:txBody>
                  <a:tcP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38100" cap="flat" cmpd="sng" algn="ctr">
                      <a:solidFill>
                        <a:sysClr val="window" lastClr="FFFFFF"/>
                      </a:solidFill>
                      <a:prstDash val="solid"/>
                      <a:round/>
                      <a:headEnd type="none" w="med" len="med"/>
                      <a:tailEnd type="none" w="med" len="med"/>
                    </a:lnT>
                    <a:lnB w="381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E8D0D0"/>
                    </a:solidFill>
                  </a:tcPr>
                </a:tc>
                <a:tc>
                  <a:txBody>
                    <a:bodyPr/>
                    <a:lstStyle/>
                    <a:p>
                      <a:endParaRPr kumimoji="1" lang="ja-JP" altLang="en-US" sz="1400" dirty="0"/>
                    </a:p>
                  </a:txBody>
                  <a:tcP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38100" cap="flat" cmpd="sng" algn="ctr">
                      <a:solidFill>
                        <a:sysClr val="window" lastClr="FFFFFF"/>
                      </a:solidFill>
                      <a:prstDash val="solid"/>
                      <a:round/>
                      <a:headEnd type="none" w="med" len="med"/>
                      <a:tailEnd type="none" w="med" len="med"/>
                    </a:lnT>
                    <a:lnB w="381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C0504D">
                        <a:tint val="40000"/>
                      </a:srgbClr>
                    </a:solidFill>
                  </a:tcPr>
                </a:tc>
                <a:extLst>
                  <a:ext uri="{0D108BD9-81ED-4DB2-BD59-A6C34878D82A}">
                    <a16:rowId xmlns:a16="http://schemas.microsoft.com/office/drawing/2014/main" val="10001"/>
                  </a:ext>
                </a:extLst>
              </a:tr>
            </a:tbl>
          </a:graphicData>
        </a:graphic>
      </p:graphicFrame>
      <p:sp>
        <p:nvSpPr>
          <p:cNvPr id="106" name="ホームベース 105"/>
          <p:cNvSpPr/>
          <p:nvPr/>
        </p:nvSpPr>
        <p:spPr>
          <a:xfrm>
            <a:off x="5332664" y="4124382"/>
            <a:ext cx="1564685" cy="227110"/>
          </a:xfrm>
          <a:prstGeom prst="homePlate">
            <a:avLst>
              <a:gd name="adj" fmla="val 21574"/>
            </a:avLst>
          </a:prstGeom>
          <a:solidFill>
            <a:schemeClr val="bg1"/>
          </a:solidFill>
          <a:ln w="28575">
            <a:solidFill>
              <a:srgbClr val="C0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eaLnBrk="0" fontAlgn="auto" hangingPunct="0">
              <a:lnSpc>
                <a:spcPct val="100000"/>
              </a:lnSpc>
              <a:spcBef>
                <a:spcPct val="0"/>
              </a:spcBef>
              <a:spcAft>
                <a:spcPts val="0"/>
              </a:spcAft>
              <a:defRPr/>
            </a:pPr>
            <a:r>
              <a:rPr kumimoji="0" lang="ja-JP" altLang="en-US" sz="1050" kern="0" dirty="0">
                <a:solidFill>
                  <a:srgbClr val="000000"/>
                </a:solidFill>
                <a:latin typeface="+mj-ea"/>
                <a:ea typeface="+mj-ea"/>
              </a:rPr>
              <a:t>基礎調査</a:t>
            </a:r>
            <a:endParaRPr kumimoji="0" lang="ja-JP" altLang="ja-JP" sz="1050" kern="0" dirty="0">
              <a:solidFill>
                <a:srgbClr val="000000"/>
              </a:solidFill>
              <a:latin typeface="+mj-ea"/>
              <a:ea typeface="+mj-ea"/>
            </a:endParaRPr>
          </a:p>
        </p:txBody>
      </p:sp>
      <p:sp>
        <p:nvSpPr>
          <p:cNvPr id="134" name="角丸四角形 133"/>
          <p:cNvSpPr/>
          <p:nvPr/>
        </p:nvSpPr>
        <p:spPr bwMode="auto">
          <a:xfrm>
            <a:off x="5189665" y="4613813"/>
            <a:ext cx="4355293" cy="749571"/>
          </a:xfrm>
          <a:prstGeom prst="roundRect">
            <a:avLst/>
          </a:prstGeom>
          <a:solidFill>
            <a:schemeClr val="bg1"/>
          </a:solidFill>
          <a:ln/>
        </p:spPr>
        <p:style>
          <a:lnRef idx="3">
            <a:schemeClr val="lt1"/>
          </a:lnRef>
          <a:fillRef idx="1">
            <a:schemeClr val="accent3"/>
          </a:fillRef>
          <a:effectRef idx="1">
            <a:schemeClr val="accent3"/>
          </a:effectRef>
          <a:fontRef idx="minor">
            <a:schemeClr val="lt1"/>
          </a:fontRef>
        </p:style>
        <p:txBody>
          <a:bodyPr vert="horz" wrap="square" lIns="0" tIns="0" rIns="0" bIns="0" numCol="1" rtlCol="0" anchor="t" anchorCtr="0" compatLnSpc="1">
            <a:prstTxWarp prst="textNoShape">
              <a:avLst/>
            </a:prstTxWarp>
            <a:noAutofit/>
          </a:bodyPr>
          <a:lstStyle/>
          <a:p>
            <a:r>
              <a:rPr lang="en-US" altLang="ja-JP" sz="1000" dirty="0">
                <a:solidFill>
                  <a:schemeClr val="tx1"/>
                </a:solidFill>
                <a:latin typeface="+mj-ea"/>
                <a:ea typeface="+mj-ea"/>
              </a:rPr>
              <a:t>【</a:t>
            </a:r>
            <a:r>
              <a:rPr lang="ja-JP" altLang="en-US" sz="1000" dirty="0">
                <a:solidFill>
                  <a:schemeClr val="tx1"/>
                </a:solidFill>
                <a:latin typeface="+mj-ea"/>
                <a:ea typeface="+mj-ea"/>
              </a:rPr>
              <a:t>期待される効果</a:t>
            </a:r>
            <a:r>
              <a:rPr lang="en-US" altLang="ja-JP" sz="1000" dirty="0">
                <a:solidFill>
                  <a:schemeClr val="tx1"/>
                </a:solidFill>
                <a:latin typeface="+mj-ea"/>
                <a:ea typeface="+mj-ea"/>
              </a:rPr>
              <a:t>】</a:t>
            </a:r>
            <a:endParaRPr lang="en-US" altLang="ja-JP" sz="1000" dirty="0">
              <a:solidFill>
                <a:schemeClr val="tx1"/>
              </a:solidFill>
              <a:latin typeface="+mj-ea"/>
              <a:ea typeface="+mj-ea"/>
              <a:cs typeface="メイリオ" pitchFamily="50" charset="-128"/>
            </a:endParaRPr>
          </a:p>
          <a:p>
            <a:r>
              <a:rPr lang="ja-JP" altLang="en-US" sz="1000" dirty="0">
                <a:solidFill>
                  <a:schemeClr val="tx1"/>
                </a:solidFill>
                <a:latin typeface="Arial" charset="0"/>
                <a:ea typeface="メイリオ" pitchFamily="50" charset="-128"/>
                <a:cs typeface="メイリオ" pitchFamily="50" charset="-128"/>
              </a:rPr>
              <a:t>・行政サービスのデジタル化、行政サービスの維持・継続を目的とした</a:t>
            </a:r>
            <a:endParaRPr lang="en-US" altLang="ja-JP" sz="1000" dirty="0">
              <a:solidFill>
                <a:schemeClr val="tx1"/>
              </a:solidFill>
              <a:latin typeface="Arial" charset="0"/>
              <a:ea typeface="メイリオ" pitchFamily="50" charset="-128"/>
              <a:cs typeface="メイリオ" pitchFamily="50" charset="-128"/>
            </a:endParaRPr>
          </a:p>
          <a:p>
            <a:r>
              <a:rPr lang="ja-JP" altLang="en-US" sz="1000" dirty="0">
                <a:solidFill>
                  <a:schemeClr val="tx1"/>
                </a:solidFill>
                <a:latin typeface="Arial" charset="0"/>
                <a:ea typeface="メイリオ" pitchFamily="50" charset="-128"/>
                <a:cs typeface="メイリオ" pitchFamily="50" charset="-128"/>
              </a:rPr>
              <a:t>　業務システムの刷新の促進、取組の可視化</a:t>
            </a:r>
            <a:endParaRPr lang="en-US" altLang="ja-JP" sz="1000" dirty="0">
              <a:solidFill>
                <a:schemeClr val="tx1"/>
              </a:solidFill>
              <a:latin typeface="Arial" charset="0"/>
              <a:ea typeface="メイリオ" pitchFamily="50" charset="-128"/>
              <a:cs typeface="メイリオ" pitchFamily="50" charset="-128"/>
            </a:endParaRPr>
          </a:p>
        </p:txBody>
      </p:sp>
      <p:sp>
        <p:nvSpPr>
          <p:cNvPr id="10" name="テキスト ボックス 9"/>
          <p:cNvSpPr txBox="1"/>
          <p:nvPr/>
        </p:nvSpPr>
        <p:spPr>
          <a:xfrm>
            <a:off x="5656454" y="6299318"/>
            <a:ext cx="184731" cy="307777"/>
          </a:xfrm>
          <a:prstGeom prst="rect">
            <a:avLst/>
          </a:prstGeom>
          <a:noFill/>
        </p:spPr>
        <p:txBody>
          <a:bodyPr wrap="none" rtlCol="0">
            <a:spAutoFit/>
          </a:bodyPr>
          <a:lstStyle/>
          <a:p>
            <a:endParaRPr kumimoji="1" lang="ja-JP" altLang="en-US" sz="1000"/>
          </a:p>
        </p:txBody>
      </p:sp>
      <p:sp>
        <p:nvSpPr>
          <p:cNvPr id="96" name="テキスト ボックス 95"/>
          <p:cNvSpPr txBox="1"/>
          <p:nvPr/>
        </p:nvSpPr>
        <p:spPr>
          <a:xfrm>
            <a:off x="8240332" y="118722"/>
            <a:ext cx="1537204" cy="393954"/>
          </a:xfrm>
          <a:prstGeom prst="rect">
            <a:avLst/>
          </a:prstGeom>
          <a:solidFill>
            <a:srgbClr val="DF5327"/>
          </a:solidFill>
          <a:ln>
            <a:solidFill>
              <a:srgbClr val="DF5327"/>
            </a:solidFill>
          </a:ln>
        </p:spPr>
        <p:style>
          <a:lnRef idx="1">
            <a:schemeClr val="accent2"/>
          </a:lnRef>
          <a:fillRef idx="3">
            <a:schemeClr val="accent2"/>
          </a:fillRef>
          <a:effectRef idx="2">
            <a:schemeClr val="accent2"/>
          </a:effectRef>
          <a:fontRef idx="minor">
            <a:schemeClr val="lt1"/>
          </a:fontRef>
        </p:style>
        <p:txBody>
          <a:bodyPr wrap="square" rtlCol="0">
            <a:spAutoFit/>
          </a:bodyPr>
          <a:lstStyle/>
          <a:p>
            <a:r>
              <a:rPr kumimoji="1" lang="ja-JP" altLang="en-US" sz="1400">
                <a:latin typeface="+mj-ea"/>
                <a:ea typeface="+mj-ea"/>
              </a:rPr>
              <a:t>スマートシティ</a:t>
            </a:r>
          </a:p>
        </p:txBody>
      </p:sp>
      <p:sp>
        <p:nvSpPr>
          <p:cNvPr id="62" name="正方形/長方形 61"/>
          <p:cNvSpPr/>
          <p:nvPr/>
        </p:nvSpPr>
        <p:spPr>
          <a:xfrm>
            <a:off x="7228743" y="50626"/>
            <a:ext cx="954107" cy="523220"/>
          </a:xfrm>
          <a:prstGeom prst="rect">
            <a:avLst/>
          </a:prstGeom>
          <a:noFill/>
          <a:ln>
            <a:solidFill>
              <a:srgbClr val="DF5327"/>
            </a:solidFill>
          </a:ln>
        </p:spPr>
        <p:style>
          <a:lnRef idx="3">
            <a:schemeClr val="lt1"/>
          </a:lnRef>
          <a:fillRef idx="1">
            <a:schemeClr val="accent3"/>
          </a:fillRef>
          <a:effectRef idx="1">
            <a:schemeClr val="accent3"/>
          </a:effectRef>
          <a:fontRef idx="minor">
            <a:schemeClr val="lt1"/>
          </a:fontRef>
        </p:style>
        <p:txBody>
          <a:bodyPr wrap="none" lIns="91440" tIns="45720" rIns="91440" bIns="45720">
            <a:spAutoFit/>
          </a:bodyPr>
          <a:lstStyle/>
          <a:p>
            <a:pPr algn="ctr"/>
            <a:r>
              <a:rPr lang="ja-JP" altLang="en-US" sz="2000">
                <a:ln w="0"/>
                <a:solidFill>
                  <a:schemeClr val="tx1"/>
                </a:solidFill>
                <a:effectLst>
                  <a:outerShdw blurRad="38100" dist="19050" dir="2700000" algn="tl" rotWithShape="0">
                    <a:schemeClr val="dk1">
                      <a:alpha val="40000"/>
                    </a:schemeClr>
                  </a:outerShdw>
                </a:effectLst>
              </a:rPr>
              <a:t>検討中</a:t>
            </a:r>
          </a:p>
        </p:txBody>
      </p:sp>
      <p:sp>
        <p:nvSpPr>
          <p:cNvPr id="113" name="ホームベース 112"/>
          <p:cNvSpPr/>
          <p:nvPr/>
        </p:nvSpPr>
        <p:spPr>
          <a:xfrm>
            <a:off x="5330575" y="3792773"/>
            <a:ext cx="3773347" cy="216214"/>
          </a:xfrm>
          <a:prstGeom prst="homePlate">
            <a:avLst>
              <a:gd name="adj" fmla="val 21574"/>
            </a:avLst>
          </a:prstGeom>
          <a:solidFill>
            <a:schemeClr val="bg1"/>
          </a:solidFill>
          <a:ln w="28575">
            <a:solidFill>
              <a:srgbClr val="C0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eaLnBrk="0" fontAlgn="auto" hangingPunct="0">
              <a:lnSpc>
                <a:spcPct val="100000"/>
              </a:lnSpc>
              <a:spcBef>
                <a:spcPct val="0"/>
              </a:spcBef>
              <a:spcAft>
                <a:spcPts val="0"/>
              </a:spcAft>
              <a:defRPr/>
            </a:pPr>
            <a:r>
              <a:rPr kumimoji="0" lang="ja-JP" altLang="en-US" sz="1050" kern="0" dirty="0">
                <a:solidFill>
                  <a:srgbClr val="000000"/>
                </a:solidFill>
                <a:latin typeface="+mj-ea"/>
                <a:ea typeface="+mj-ea"/>
              </a:rPr>
              <a:t>全体方針の策定</a:t>
            </a:r>
            <a:endParaRPr kumimoji="0" lang="ja-JP" altLang="ja-JP" sz="1050" kern="0" dirty="0">
              <a:solidFill>
                <a:srgbClr val="000000"/>
              </a:solidFill>
              <a:latin typeface="+mj-ea"/>
              <a:ea typeface="+mj-ea"/>
            </a:endParaRPr>
          </a:p>
        </p:txBody>
      </p:sp>
      <p:sp>
        <p:nvSpPr>
          <p:cNvPr id="44" name="ホームベース 43"/>
          <p:cNvSpPr/>
          <p:nvPr/>
        </p:nvSpPr>
        <p:spPr>
          <a:xfrm>
            <a:off x="6896305" y="4124382"/>
            <a:ext cx="2207617" cy="227110"/>
          </a:xfrm>
          <a:prstGeom prst="homePlate">
            <a:avLst>
              <a:gd name="adj" fmla="val 21574"/>
            </a:avLst>
          </a:prstGeom>
          <a:solidFill>
            <a:schemeClr val="bg1"/>
          </a:solidFill>
          <a:ln w="28575">
            <a:solidFill>
              <a:srgbClr val="C0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eaLnBrk="0" fontAlgn="auto" hangingPunct="0">
              <a:lnSpc>
                <a:spcPct val="100000"/>
              </a:lnSpc>
              <a:spcBef>
                <a:spcPct val="0"/>
              </a:spcBef>
              <a:spcAft>
                <a:spcPts val="0"/>
              </a:spcAft>
              <a:defRPr/>
            </a:pPr>
            <a:r>
              <a:rPr kumimoji="0" lang="ja-JP" altLang="en-US" sz="1050" kern="0" dirty="0">
                <a:solidFill>
                  <a:srgbClr val="000000"/>
                </a:solidFill>
                <a:latin typeface="+mj-ea"/>
                <a:ea typeface="+mj-ea"/>
              </a:rPr>
              <a:t>対象システム選定・調整</a:t>
            </a:r>
            <a:endParaRPr kumimoji="0" lang="ja-JP" altLang="ja-JP" sz="1050" kern="0" dirty="0">
              <a:solidFill>
                <a:srgbClr val="000000"/>
              </a:solidFill>
              <a:latin typeface="+mj-ea"/>
              <a:ea typeface="+mj-ea"/>
            </a:endParaRPr>
          </a:p>
        </p:txBody>
      </p:sp>
      <p:sp>
        <p:nvSpPr>
          <p:cNvPr id="3" name="正方形/長方形 2"/>
          <p:cNvSpPr/>
          <p:nvPr/>
        </p:nvSpPr>
        <p:spPr>
          <a:xfrm>
            <a:off x="5108259" y="3067055"/>
            <a:ext cx="1281120" cy="350865"/>
          </a:xfrm>
          <a:prstGeom prst="rect">
            <a:avLst/>
          </a:prstGeom>
        </p:spPr>
        <p:txBody>
          <a:bodyPr wrap="none">
            <a:spAutoFit/>
          </a:bodyPr>
          <a:lstStyle/>
          <a:p>
            <a:r>
              <a:rPr lang="en-US" altLang="ja-JP" sz="1050" dirty="0">
                <a:solidFill>
                  <a:schemeClr val="tx1"/>
                </a:solidFill>
                <a:latin typeface="+mj-ea"/>
              </a:rPr>
              <a:t>【</a:t>
            </a:r>
            <a:r>
              <a:rPr lang="ja-JP" altLang="en-US" sz="1050" dirty="0">
                <a:solidFill>
                  <a:schemeClr val="tx1"/>
                </a:solidFill>
                <a:latin typeface="+mj-ea"/>
              </a:rPr>
              <a:t>スケジュール</a:t>
            </a:r>
            <a:r>
              <a:rPr lang="en-US" altLang="ja-JP" sz="1200" dirty="0">
                <a:solidFill>
                  <a:schemeClr val="tx1"/>
                </a:solidFill>
                <a:latin typeface="+mj-ea"/>
              </a:rPr>
              <a:t>】</a:t>
            </a:r>
            <a:endParaRPr lang="en-US" altLang="ja-JP" sz="1200" dirty="0">
              <a:solidFill>
                <a:schemeClr val="tx1"/>
              </a:solidFill>
              <a:latin typeface="+mj-ea"/>
              <a:cs typeface="メイリオ" pitchFamily="50" charset="-128"/>
            </a:endParaRPr>
          </a:p>
        </p:txBody>
      </p:sp>
      <p:sp>
        <p:nvSpPr>
          <p:cNvPr id="4" name="正方形/長方形 3"/>
          <p:cNvSpPr/>
          <p:nvPr/>
        </p:nvSpPr>
        <p:spPr bwMode="auto">
          <a:xfrm>
            <a:off x="5189665" y="6299318"/>
            <a:ext cx="3614470" cy="33325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rtlCol="0" anchor="t" anchorCtr="0" compatLnSpc="1">
            <a:prstTxWarp prst="textNoShape">
              <a:avLst/>
            </a:prstTxWarp>
            <a:spAutoFit/>
          </a:bodyPr>
          <a:lstStyle/>
          <a:p>
            <a:pPr marL="0" marR="0" indent="0" algn="l" defTabSz="914400" rtl="0" eaLnBrk="1" fontAlgn="base" latinLnBrk="0" hangingPunct="1">
              <a:lnSpc>
                <a:spcPct val="140000"/>
              </a:lnSpc>
              <a:spcBef>
                <a:spcPct val="10000"/>
              </a:spcBef>
              <a:spcAft>
                <a:spcPct val="0"/>
              </a:spcAft>
              <a:buClrTx/>
              <a:buSzTx/>
              <a:buFontTx/>
              <a:buNone/>
              <a:tabLst/>
            </a:pPr>
            <a:endParaRPr kumimoji="1" lang="ja-JP" altLang="en-US" sz="2200" b="0" i="0" u="none" strike="noStrike" cap="none" normalizeH="0" baseline="0">
              <a:ln>
                <a:noFill/>
              </a:ln>
              <a:solidFill>
                <a:srgbClr val="4D4D4D"/>
              </a:solidFill>
              <a:effectLst/>
              <a:latin typeface="Arial" charset="0"/>
              <a:ea typeface="メイリオ" pitchFamily="50" charset="-128"/>
              <a:cs typeface="メイリオ" pitchFamily="50" charset="-128"/>
            </a:endParaRPr>
          </a:p>
        </p:txBody>
      </p:sp>
      <p:pic>
        <p:nvPicPr>
          <p:cNvPr id="2" name="図 1"/>
          <p:cNvPicPr>
            <a:picLocks noChangeAspect="1"/>
          </p:cNvPicPr>
          <p:nvPr/>
        </p:nvPicPr>
        <p:blipFill>
          <a:blip r:embed="rId3"/>
          <a:stretch>
            <a:fillRect/>
          </a:stretch>
        </p:blipFill>
        <p:spPr>
          <a:xfrm>
            <a:off x="269788" y="3306738"/>
            <a:ext cx="4794559" cy="3019238"/>
          </a:xfrm>
          <a:prstGeom prst="rect">
            <a:avLst/>
          </a:prstGeom>
        </p:spPr>
      </p:pic>
    </p:spTree>
    <p:extLst>
      <p:ext uri="{BB962C8B-B14F-4D97-AF65-F5344CB8AC3E}">
        <p14:creationId xmlns:p14="http://schemas.microsoft.com/office/powerpoint/2010/main" val="644140205"/>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 name="Rectangle 2"/>
          <p:cNvSpPr>
            <a:spLocks noGrp="1" noChangeArrowheads="1"/>
          </p:cNvSpPr>
          <p:nvPr>
            <p:ph type="title"/>
          </p:nvPr>
        </p:nvSpPr>
        <p:spPr>
          <a:xfrm>
            <a:off x="269788" y="190501"/>
            <a:ext cx="9072563" cy="395287"/>
          </a:xfrm>
          <a:noFill/>
        </p:spPr>
        <p:txBody>
          <a:bodyPr anchor="ctr"/>
          <a:lstStyle/>
          <a:p>
            <a:pPr eaLnBrk="1" hangingPunct="1"/>
            <a:r>
              <a:rPr lang="ja-JP" altLang="en-US"/>
              <a:t>ＩＣＴインフラのバージョンアップ</a:t>
            </a:r>
          </a:p>
        </p:txBody>
      </p:sp>
      <p:sp>
        <p:nvSpPr>
          <p:cNvPr id="98" name="角丸四角形 97"/>
          <p:cNvSpPr/>
          <p:nvPr/>
        </p:nvSpPr>
        <p:spPr bwMode="auto">
          <a:xfrm>
            <a:off x="5606692" y="5683562"/>
            <a:ext cx="4104456" cy="493752"/>
          </a:xfrm>
          <a:prstGeom prst="roundRect">
            <a:avLst/>
          </a:prstGeom>
          <a:ln/>
        </p:spPr>
        <p:style>
          <a:lnRef idx="3">
            <a:schemeClr val="lt1"/>
          </a:lnRef>
          <a:fillRef idx="1">
            <a:schemeClr val="accent3"/>
          </a:fillRef>
          <a:effectRef idx="1">
            <a:schemeClr val="accent3"/>
          </a:effectRef>
          <a:fontRef idx="minor">
            <a:schemeClr val="lt1"/>
          </a:fontRef>
        </p:style>
        <p:txBody>
          <a:bodyPr vert="horz" wrap="square" lIns="0" tIns="0" rIns="0" bIns="0" numCol="1" rtlCol="0" anchor="t" anchorCtr="0" compatLnSpc="1">
            <a:prstTxWarp prst="textNoShape">
              <a:avLst/>
            </a:prstTxWarp>
            <a:spAutoFit/>
          </a:bodyPr>
          <a:lstStyle/>
          <a:p>
            <a:r>
              <a:rPr lang="en-US" altLang="ja-JP" sz="1000" dirty="0">
                <a:solidFill>
                  <a:schemeClr val="tx1"/>
                </a:solidFill>
                <a:latin typeface="Arial" charset="0"/>
                <a:ea typeface="メイリオ" pitchFamily="50" charset="-128"/>
                <a:cs typeface="メイリオ" pitchFamily="50" charset="-128"/>
              </a:rPr>
              <a:t>【KPI】</a:t>
            </a:r>
          </a:p>
          <a:p>
            <a:r>
              <a:rPr lang="ja-JP" altLang="en-US" sz="1000" dirty="0">
                <a:solidFill>
                  <a:schemeClr val="tx1"/>
                </a:solidFill>
                <a:latin typeface="Arial" charset="0"/>
                <a:ea typeface="メイリオ" pitchFamily="50" charset="-128"/>
                <a:cs typeface="メイリオ" pitchFamily="50" charset="-128"/>
              </a:rPr>
              <a:t>・拠点切替実施数</a:t>
            </a:r>
            <a:endParaRPr lang="en-US" altLang="ja-JP" sz="1000" dirty="0">
              <a:solidFill>
                <a:schemeClr val="tx1"/>
              </a:solidFill>
              <a:latin typeface="Arial" charset="0"/>
              <a:ea typeface="メイリオ" pitchFamily="50" charset="-128"/>
              <a:cs typeface="メイリオ" pitchFamily="50" charset="-128"/>
            </a:endParaRPr>
          </a:p>
        </p:txBody>
      </p:sp>
      <p:graphicFrame>
        <p:nvGraphicFramePr>
          <p:cNvPr id="103" name="表 102"/>
          <p:cNvGraphicFramePr>
            <a:graphicFrameLocks noGrp="1"/>
          </p:cNvGraphicFramePr>
          <p:nvPr>
            <p:extLst>
              <p:ext uri="{D42A27DB-BD31-4B8C-83A1-F6EECF244321}">
                <p14:modId xmlns:p14="http://schemas.microsoft.com/office/powerpoint/2010/main" val="1738973690"/>
              </p:ext>
            </p:extLst>
          </p:nvPr>
        </p:nvGraphicFramePr>
        <p:xfrm>
          <a:off x="350108" y="4525269"/>
          <a:ext cx="9361040" cy="962426"/>
        </p:xfrm>
        <a:graphic>
          <a:graphicData uri="http://schemas.openxmlformats.org/drawingml/2006/table">
            <a:tbl>
              <a:tblPr firstRow="1" bandRow="1"/>
              <a:tblGrid>
                <a:gridCol w="1334876">
                  <a:extLst>
                    <a:ext uri="{9D8B030D-6E8A-4147-A177-3AD203B41FA5}">
                      <a16:colId xmlns:a16="http://schemas.microsoft.com/office/drawing/2014/main" val="20000"/>
                    </a:ext>
                  </a:extLst>
                </a:gridCol>
                <a:gridCol w="2936134">
                  <a:extLst>
                    <a:ext uri="{9D8B030D-6E8A-4147-A177-3AD203B41FA5}">
                      <a16:colId xmlns:a16="http://schemas.microsoft.com/office/drawing/2014/main" val="20001"/>
                    </a:ext>
                  </a:extLst>
                </a:gridCol>
                <a:gridCol w="2545015">
                  <a:extLst>
                    <a:ext uri="{9D8B030D-6E8A-4147-A177-3AD203B41FA5}">
                      <a16:colId xmlns:a16="http://schemas.microsoft.com/office/drawing/2014/main" val="20002"/>
                    </a:ext>
                  </a:extLst>
                </a:gridCol>
                <a:gridCol w="2545015">
                  <a:extLst>
                    <a:ext uri="{9D8B030D-6E8A-4147-A177-3AD203B41FA5}">
                      <a16:colId xmlns:a16="http://schemas.microsoft.com/office/drawing/2014/main" val="3769104221"/>
                    </a:ext>
                  </a:extLst>
                </a:gridCol>
              </a:tblGrid>
              <a:tr h="319312">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100" b="1">
                        <a:solidFill>
                          <a:schemeClr val="bg1"/>
                        </a:solidFill>
                        <a:latin typeface="+mj-lt"/>
                      </a:endParaRPr>
                    </a:p>
                  </a:txBody>
                  <a:tcPr anchor="ctr">
                    <a:lnL w="12700" cmpd="sng">
                      <a:solidFill>
                        <a:sysClr val="window" lastClr="FFFFFF"/>
                      </a:solidFill>
                    </a:lnL>
                    <a:lnR w="12700" cap="flat" cmpd="sng" algn="ctr">
                      <a:solidFill>
                        <a:sysClr val="window" lastClr="FFFFFF"/>
                      </a:solidFill>
                      <a:prstDash val="solid"/>
                      <a:round/>
                      <a:headEnd type="none" w="med" len="med"/>
                      <a:tailEnd type="none" w="med" len="med"/>
                    </a:lnR>
                    <a:lnT w="12700" cmpd="sng">
                      <a:solidFill>
                        <a:sysClr val="window" lastClr="FFFFFF"/>
                      </a:solidFill>
                    </a:lnT>
                    <a:lnB w="381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C0504D"/>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100" b="1" dirty="0">
                          <a:solidFill>
                            <a:schemeClr val="bg1"/>
                          </a:solidFill>
                          <a:latin typeface="+mj-lt"/>
                        </a:rPr>
                        <a:t>2020</a:t>
                      </a:r>
                      <a:r>
                        <a:rPr kumimoji="1" lang="ja-JP" altLang="en-US" sz="1100" b="1" dirty="0">
                          <a:solidFill>
                            <a:schemeClr val="bg1"/>
                          </a:solidFill>
                          <a:latin typeface="+mj-lt"/>
                        </a:rPr>
                        <a:t>年度</a:t>
                      </a:r>
                    </a:p>
                  </a:txBody>
                  <a:tcPr anchor="ct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mpd="sng">
                      <a:solidFill>
                        <a:sysClr val="window" lastClr="FFFFFF"/>
                      </a:solidFill>
                    </a:lnT>
                    <a:lnB w="381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C0504D"/>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100" b="1" kern="1200">
                          <a:solidFill>
                            <a:schemeClr val="bg1"/>
                          </a:solidFill>
                          <a:latin typeface="+mj-ea"/>
                          <a:ea typeface="+mj-ea"/>
                          <a:cs typeface="+mn-cs"/>
                        </a:rPr>
                        <a:t>2021</a:t>
                      </a:r>
                      <a:r>
                        <a:rPr kumimoji="1" lang="ja-JP" altLang="en-US" sz="1100" b="1" kern="1200">
                          <a:solidFill>
                            <a:schemeClr val="bg1"/>
                          </a:solidFill>
                          <a:latin typeface="+mj-ea"/>
                          <a:ea typeface="+mj-ea"/>
                          <a:cs typeface="+mn-cs"/>
                        </a:rPr>
                        <a:t>年度</a:t>
                      </a:r>
                      <a:endParaRPr kumimoji="1" lang="ja-JP" altLang="en-US" sz="1100" b="1">
                        <a:latin typeface="+mj-lt"/>
                      </a:endParaRPr>
                    </a:p>
                  </a:txBody>
                  <a:tcPr anchor="ct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mpd="sng">
                      <a:solidFill>
                        <a:sysClr val="window" lastClr="FFFFFF"/>
                      </a:solidFill>
                    </a:lnT>
                    <a:lnB w="381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C0504D"/>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100" b="1" kern="1200" dirty="0">
                          <a:solidFill>
                            <a:schemeClr val="bg1"/>
                          </a:solidFill>
                          <a:latin typeface="+mj-lt"/>
                          <a:ea typeface="+mn-ea"/>
                          <a:cs typeface="+mn-cs"/>
                        </a:rPr>
                        <a:t>2022</a:t>
                      </a:r>
                      <a:r>
                        <a:rPr kumimoji="1" lang="ja-JP" altLang="en-US" sz="1100" b="1" kern="1200" dirty="0">
                          <a:solidFill>
                            <a:schemeClr val="bg1"/>
                          </a:solidFill>
                          <a:latin typeface="+mj-lt"/>
                          <a:ea typeface="+mn-ea"/>
                          <a:cs typeface="+mn-cs"/>
                        </a:rPr>
                        <a:t>年度～</a:t>
                      </a:r>
                    </a:p>
                  </a:txBody>
                  <a:tcPr anchor="ct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mpd="sng">
                      <a:solidFill>
                        <a:sysClr val="window" lastClr="FFFFFF"/>
                      </a:solidFill>
                    </a:lnT>
                    <a:lnB w="381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C0504D"/>
                    </a:solidFill>
                  </a:tcPr>
                </a:tc>
                <a:extLst>
                  <a:ext uri="{0D108BD9-81ED-4DB2-BD59-A6C34878D82A}">
                    <a16:rowId xmlns:a16="http://schemas.microsoft.com/office/drawing/2014/main" val="10000"/>
                  </a:ext>
                </a:extLst>
              </a:tr>
              <a:tr h="643114">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ja-JP" sz="1100" b="0" kern="0">
                          <a:solidFill>
                            <a:schemeClr val="bg1"/>
                          </a:solidFill>
                          <a:latin typeface="+mj-ea"/>
                          <a:ea typeface="+mj-ea"/>
                        </a:rPr>
                        <a:t>ICT</a:t>
                      </a:r>
                      <a:r>
                        <a:rPr kumimoji="0" lang="ja-JP" altLang="en-US" sz="1100" b="0" kern="0">
                          <a:solidFill>
                            <a:schemeClr val="bg1"/>
                          </a:solidFill>
                          <a:latin typeface="+mj-ea"/>
                          <a:ea typeface="+mj-ea"/>
                        </a:rPr>
                        <a:t>インフラ</a:t>
                      </a:r>
                      <a:endParaRPr kumimoji="0" lang="en-US" altLang="ja-JP" sz="1100" b="0" kern="0">
                        <a:solidFill>
                          <a:schemeClr val="bg1"/>
                        </a:solidFill>
                        <a:latin typeface="+mj-ea"/>
                        <a:ea typeface="+mj-ea"/>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ja-JP" altLang="en-US" sz="1100" b="0" kern="0">
                          <a:solidFill>
                            <a:schemeClr val="bg1"/>
                          </a:solidFill>
                          <a:latin typeface="+mj-ea"/>
                          <a:ea typeface="+mj-ea"/>
                        </a:rPr>
                        <a:t>（ネットワーク）</a:t>
                      </a:r>
                      <a:endParaRPr kumimoji="0" lang="en-US" altLang="ja-JP" sz="1100" b="0" kern="0">
                        <a:solidFill>
                          <a:schemeClr val="bg1"/>
                        </a:solidFill>
                        <a:latin typeface="+mj-ea"/>
                        <a:ea typeface="+mj-ea"/>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ja-JP" altLang="en-US" sz="1100" b="0" kern="0">
                          <a:solidFill>
                            <a:schemeClr val="bg1"/>
                          </a:solidFill>
                          <a:latin typeface="+mj-ea"/>
                          <a:ea typeface="+mj-ea"/>
                        </a:rPr>
                        <a:t>バージョンアップ</a:t>
                      </a:r>
                      <a:endParaRPr kumimoji="0" lang="en-US" altLang="ja-JP" sz="1100" b="0" kern="0">
                        <a:solidFill>
                          <a:schemeClr val="bg1"/>
                        </a:solidFill>
                        <a:latin typeface="+mj-ea"/>
                        <a:ea typeface="+mj-ea"/>
                      </a:endParaRPr>
                    </a:p>
                  </a:txBody>
                  <a:tcPr anchor="ctr">
                    <a:lnL w="12700" cmpd="sng">
                      <a:solidFill>
                        <a:sysClr val="window" lastClr="FFFFFF"/>
                      </a:solidFill>
                    </a:lnL>
                    <a:lnR w="12700" cap="flat" cmpd="sng" algn="ctr">
                      <a:solidFill>
                        <a:sysClr val="window" lastClr="FFFFFF"/>
                      </a:solidFill>
                      <a:prstDash val="solid"/>
                      <a:round/>
                      <a:headEnd type="none" w="med" len="med"/>
                      <a:tailEnd type="none" w="med" len="med"/>
                    </a:lnR>
                    <a:lnT w="38100" cap="flat" cmpd="sng" algn="ctr">
                      <a:solidFill>
                        <a:sysClr val="window" lastClr="FFFFFF"/>
                      </a:solidFill>
                      <a:prstDash val="solid"/>
                      <a:round/>
                      <a:headEnd type="none" w="med" len="med"/>
                      <a:tailEnd type="none" w="med" len="med"/>
                    </a:lnT>
                    <a:lnB w="381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C0504D"/>
                    </a:solidFill>
                  </a:tcPr>
                </a:tc>
                <a:tc>
                  <a:txBody>
                    <a:bodyPr/>
                    <a:lstStyle/>
                    <a:p>
                      <a:endParaRPr kumimoji="1" lang="ja-JP" altLang="en-US" sz="1100"/>
                    </a:p>
                  </a:txBody>
                  <a:tcP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38100" cap="flat" cmpd="sng" algn="ctr">
                      <a:solidFill>
                        <a:sysClr val="window" lastClr="FFFFFF"/>
                      </a:solidFill>
                      <a:prstDash val="solid"/>
                      <a:round/>
                      <a:headEnd type="none" w="med" len="med"/>
                      <a:tailEnd type="none" w="med" len="med"/>
                    </a:lnT>
                    <a:lnB w="381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E8D0D0"/>
                    </a:solidFill>
                  </a:tcPr>
                </a:tc>
                <a:tc>
                  <a:txBody>
                    <a:bodyPr/>
                    <a:lstStyle/>
                    <a:p>
                      <a:endParaRPr kumimoji="1" lang="ja-JP" altLang="en-US" sz="1100"/>
                    </a:p>
                  </a:txBody>
                  <a:tcP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38100" cap="flat" cmpd="sng" algn="ctr">
                      <a:solidFill>
                        <a:sysClr val="window" lastClr="FFFFFF"/>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0504D">
                        <a:tint val="40000"/>
                      </a:srgbClr>
                    </a:solidFill>
                  </a:tcPr>
                </a:tc>
                <a:tc>
                  <a:txBody>
                    <a:bodyPr/>
                    <a:lstStyle/>
                    <a:p>
                      <a:endParaRPr kumimoji="1" lang="ja-JP" altLang="en-US" sz="1100" dirty="0"/>
                    </a:p>
                  </a:txBody>
                  <a:tcP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38100" cap="flat" cmpd="sng" algn="ctr">
                      <a:solidFill>
                        <a:sysClr val="window" lastClr="FFFFFF"/>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0504D">
                        <a:tint val="40000"/>
                      </a:srgbClr>
                    </a:solidFill>
                  </a:tcPr>
                </a:tc>
                <a:extLst>
                  <a:ext uri="{0D108BD9-81ED-4DB2-BD59-A6C34878D82A}">
                    <a16:rowId xmlns:a16="http://schemas.microsoft.com/office/drawing/2014/main" val="10001"/>
                  </a:ext>
                </a:extLst>
              </a:tr>
            </a:tbl>
          </a:graphicData>
        </a:graphic>
      </p:graphicFrame>
      <p:sp>
        <p:nvSpPr>
          <p:cNvPr id="134" name="角丸四角形 133"/>
          <p:cNvSpPr/>
          <p:nvPr/>
        </p:nvSpPr>
        <p:spPr bwMode="auto">
          <a:xfrm>
            <a:off x="350108" y="5628826"/>
            <a:ext cx="5145668" cy="1004530"/>
          </a:xfrm>
          <a:prstGeom prst="roundRect">
            <a:avLst/>
          </a:prstGeom>
          <a:ln w="38100"/>
        </p:spPr>
        <p:style>
          <a:lnRef idx="3">
            <a:schemeClr val="lt1"/>
          </a:lnRef>
          <a:fillRef idx="1">
            <a:schemeClr val="accent3"/>
          </a:fillRef>
          <a:effectRef idx="1">
            <a:schemeClr val="accent3"/>
          </a:effectRef>
          <a:fontRef idx="minor">
            <a:schemeClr val="lt1"/>
          </a:fontRef>
        </p:style>
        <p:txBody>
          <a:bodyPr vert="horz" wrap="square" lIns="0" tIns="0" rIns="0" bIns="0" numCol="1" rtlCol="0" anchor="t" anchorCtr="0" compatLnSpc="1">
            <a:prstTxWarp prst="textNoShape">
              <a:avLst/>
            </a:prstTxWarp>
            <a:spAutoFit/>
          </a:bodyPr>
          <a:lstStyle/>
          <a:p>
            <a:r>
              <a:rPr lang="en-US" altLang="ja-JP" sz="1000" dirty="0">
                <a:solidFill>
                  <a:schemeClr val="tx1"/>
                </a:solidFill>
                <a:latin typeface="+mj-ea"/>
                <a:ea typeface="+mj-ea"/>
              </a:rPr>
              <a:t>【</a:t>
            </a:r>
            <a:r>
              <a:rPr lang="ja-JP" altLang="en-US" sz="1000" dirty="0">
                <a:solidFill>
                  <a:schemeClr val="tx1"/>
                </a:solidFill>
                <a:latin typeface="+mj-ea"/>
                <a:ea typeface="+mj-ea"/>
              </a:rPr>
              <a:t>期待される効果</a:t>
            </a:r>
            <a:r>
              <a:rPr lang="en-US" altLang="ja-JP" sz="1000" dirty="0">
                <a:solidFill>
                  <a:schemeClr val="tx1"/>
                </a:solidFill>
                <a:latin typeface="+mj-ea"/>
                <a:ea typeface="+mj-ea"/>
              </a:rPr>
              <a:t>】</a:t>
            </a:r>
            <a:endParaRPr lang="en-US" altLang="ja-JP" sz="1000" dirty="0">
              <a:solidFill>
                <a:schemeClr val="tx1"/>
              </a:solidFill>
              <a:latin typeface="+mj-ea"/>
              <a:ea typeface="+mj-ea"/>
              <a:cs typeface="メイリオ" pitchFamily="50" charset="-128"/>
            </a:endParaRPr>
          </a:p>
          <a:p>
            <a:r>
              <a:rPr lang="ja-JP" altLang="en-US" sz="1000" dirty="0">
                <a:solidFill>
                  <a:schemeClr val="tx1"/>
                </a:solidFill>
                <a:latin typeface="Arial" charset="0"/>
                <a:ea typeface="メイリオ" pitchFamily="50" charset="-128"/>
                <a:cs typeface="メイリオ" pitchFamily="50" charset="-128"/>
              </a:rPr>
              <a:t>・大容量の通信需要に対応</a:t>
            </a:r>
            <a:endParaRPr lang="en-US" altLang="ja-JP" sz="1000" dirty="0">
              <a:solidFill>
                <a:schemeClr val="tx1"/>
              </a:solidFill>
              <a:latin typeface="Arial" charset="0"/>
              <a:ea typeface="メイリオ" pitchFamily="50" charset="-128"/>
              <a:cs typeface="メイリオ" pitchFamily="50" charset="-128"/>
            </a:endParaRPr>
          </a:p>
          <a:p>
            <a:r>
              <a:rPr lang="ja-JP" altLang="en-US" sz="1000" dirty="0">
                <a:solidFill>
                  <a:schemeClr val="tx1"/>
                </a:solidFill>
                <a:latin typeface="Arial" charset="0"/>
                <a:ea typeface="メイリオ" pitchFamily="50" charset="-128"/>
                <a:cs typeface="メイリオ" pitchFamily="50" charset="-128"/>
              </a:rPr>
              <a:t>・柔軟なネットワークの拡張、見直しへの対応</a:t>
            </a:r>
            <a:endParaRPr lang="en-US" altLang="ja-JP" sz="1000" dirty="0">
              <a:solidFill>
                <a:schemeClr val="tx1"/>
              </a:solidFill>
              <a:latin typeface="Arial" charset="0"/>
              <a:ea typeface="メイリオ" pitchFamily="50" charset="-128"/>
              <a:cs typeface="メイリオ" pitchFamily="50" charset="-128"/>
            </a:endParaRPr>
          </a:p>
          <a:p>
            <a:r>
              <a:rPr lang="ja-JP" altLang="en-US" sz="1000" dirty="0">
                <a:solidFill>
                  <a:schemeClr val="tx1"/>
                </a:solidFill>
                <a:latin typeface="Arial" charset="0"/>
                <a:ea typeface="メイリオ" pitchFamily="50" charset="-128"/>
                <a:cs typeface="メイリオ" pitchFamily="50" charset="-128"/>
              </a:rPr>
              <a:t>・大規模災害を想定したネットワークの運用</a:t>
            </a:r>
            <a:endParaRPr lang="en-US" altLang="ja-JP" sz="1000" dirty="0">
              <a:solidFill>
                <a:schemeClr val="tx1"/>
              </a:solidFill>
              <a:latin typeface="Arial" charset="0"/>
              <a:ea typeface="メイリオ" pitchFamily="50" charset="-128"/>
              <a:cs typeface="メイリオ" pitchFamily="50" charset="-128"/>
            </a:endParaRPr>
          </a:p>
        </p:txBody>
      </p:sp>
      <p:sp>
        <p:nvSpPr>
          <p:cNvPr id="31" name="正方形/長方形 30"/>
          <p:cNvSpPr/>
          <p:nvPr/>
        </p:nvSpPr>
        <p:spPr>
          <a:xfrm>
            <a:off x="141761" y="1044367"/>
            <a:ext cx="9634127" cy="1163395"/>
          </a:xfrm>
          <a:prstGeom prst="rect">
            <a:avLst/>
          </a:prstGeom>
        </p:spPr>
        <p:txBody>
          <a:bodyPr wrap="square">
            <a:spAutoFit/>
          </a:bodyPr>
          <a:lstStyle/>
          <a:p>
            <a:pPr marL="171450" indent="-171450">
              <a:buFont typeface="Arial" panose="020B0604020202020204" pitchFamily="34" charset="0"/>
              <a:buChar char="•"/>
            </a:pPr>
            <a:r>
              <a:rPr lang="ja-JP" altLang="en-US" sz="1200" dirty="0">
                <a:solidFill>
                  <a:prstClr val="black"/>
                </a:solidFill>
                <a:latin typeface="メイリオ"/>
                <a:ea typeface="メイリオ"/>
                <a:sym typeface="Helvetica Light"/>
              </a:rPr>
              <a:t>政府が推奨する「クラウド・バイ・デフォルト原則」に合わせたネットワーク形態への見直し及び今後も継続的に発生しうるネットワークへの変化要求に対応できるよう、最新技術を活用したネットワークの仮想化を実現する。</a:t>
            </a:r>
            <a:endParaRPr lang="en-US" altLang="ja-JP" sz="1200" dirty="0">
              <a:solidFill>
                <a:prstClr val="black"/>
              </a:solidFill>
              <a:latin typeface="メイリオ"/>
              <a:ea typeface="メイリオ"/>
              <a:sym typeface="Helvetica Light"/>
            </a:endParaRPr>
          </a:p>
          <a:p>
            <a:pPr marL="171450" indent="-171450">
              <a:buFont typeface="Arial" panose="020B0604020202020204" pitchFamily="34" charset="0"/>
              <a:buChar char="•"/>
            </a:pPr>
            <a:r>
              <a:rPr lang="en-US" altLang="ja-JP" sz="1200" dirty="0">
                <a:solidFill>
                  <a:prstClr val="black"/>
                </a:solidFill>
                <a:latin typeface="メイリオ"/>
                <a:ea typeface="メイリオ"/>
                <a:sym typeface="Helvetica Light"/>
              </a:rPr>
              <a:t>Web</a:t>
            </a:r>
            <a:r>
              <a:rPr lang="ja-JP" altLang="en-US" sz="1200" dirty="0">
                <a:solidFill>
                  <a:prstClr val="black"/>
                </a:solidFill>
                <a:latin typeface="メイリオ"/>
                <a:ea typeface="メイリオ"/>
                <a:sym typeface="Helvetica Light"/>
              </a:rPr>
              <a:t>会議の利用拡大等による大容量の通信需要に安定的に対応できるよう、最新技術を活用したネットワークの高速化を実現する。</a:t>
            </a:r>
            <a:endParaRPr lang="en-US" altLang="ja-JP" sz="1200" dirty="0">
              <a:solidFill>
                <a:prstClr val="black"/>
              </a:solidFill>
              <a:latin typeface="メイリオ"/>
              <a:ea typeface="メイリオ"/>
              <a:sym typeface="Helvetica Light"/>
            </a:endParaRPr>
          </a:p>
          <a:p>
            <a:pPr marL="171450" indent="-171450">
              <a:buFont typeface="Arial" panose="020B0604020202020204" pitchFamily="34" charset="0"/>
              <a:buChar char="•"/>
            </a:pPr>
            <a:r>
              <a:rPr lang="ja-JP" altLang="en-US" sz="1200" dirty="0">
                <a:solidFill>
                  <a:prstClr val="black"/>
                </a:solidFill>
                <a:latin typeface="メイリオ"/>
                <a:ea typeface="メイリオ"/>
                <a:sym typeface="Helvetica Light"/>
              </a:rPr>
              <a:t>大規模災害時における継続的なネットワーク運用を実現する。</a:t>
            </a:r>
            <a:endParaRPr lang="en-US" altLang="ja-JP" sz="1200" dirty="0">
              <a:solidFill>
                <a:prstClr val="black"/>
              </a:solidFill>
              <a:latin typeface="メイリオ"/>
              <a:ea typeface="メイリオ"/>
              <a:sym typeface="Helvetica Light"/>
            </a:endParaRPr>
          </a:p>
        </p:txBody>
      </p:sp>
      <p:sp>
        <p:nvSpPr>
          <p:cNvPr id="37" name="ホームベース 36"/>
          <p:cNvSpPr/>
          <p:nvPr/>
        </p:nvSpPr>
        <p:spPr>
          <a:xfrm>
            <a:off x="2197182" y="5047718"/>
            <a:ext cx="3672408" cy="301759"/>
          </a:xfrm>
          <a:prstGeom prst="homePlate">
            <a:avLst>
              <a:gd name="adj" fmla="val 21574"/>
            </a:avLst>
          </a:prstGeom>
          <a:solidFill>
            <a:schemeClr val="bg1"/>
          </a:solidFill>
          <a:ln w="25400">
            <a:solidFill>
              <a:srgbClr val="C00000"/>
            </a:solidFill>
          </a:ln>
          <a:effectLst/>
        </p:spPr>
        <p:style>
          <a:lnRef idx="1">
            <a:schemeClr val="accent1"/>
          </a:lnRef>
          <a:fillRef idx="3">
            <a:schemeClr val="accent1"/>
          </a:fillRef>
          <a:effectRef idx="2">
            <a:schemeClr val="accent1"/>
          </a:effectRef>
          <a:fontRef idx="minor">
            <a:schemeClr val="lt1"/>
          </a:fontRef>
        </p:style>
        <p:txBody>
          <a:bodyPr lIns="36000" tIns="72000" rIns="36000" bIns="36000" rtlCol="0" anchor="ctr"/>
          <a:lstStyle>
            <a:defPPr>
              <a:defRPr lang="ja-JP"/>
            </a:defPPr>
            <a:lvl1pPr algn="l" rtl="0" fontAlgn="base">
              <a:lnSpc>
                <a:spcPct val="140000"/>
              </a:lnSpc>
              <a:spcBef>
                <a:spcPct val="10000"/>
              </a:spcBef>
              <a:spcAft>
                <a:spcPct val="0"/>
              </a:spcAft>
              <a:defRPr kumimoji="1" sz="2200" kern="1200">
                <a:solidFill>
                  <a:schemeClr val="lt1"/>
                </a:solidFill>
                <a:latin typeface="+mn-lt"/>
                <a:ea typeface="+mn-ea"/>
                <a:cs typeface="+mn-cs"/>
              </a:defRPr>
            </a:lvl1pPr>
            <a:lvl2pPr marL="457200" algn="l" rtl="0" fontAlgn="base">
              <a:lnSpc>
                <a:spcPct val="140000"/>
              </a:lnSpc>
              <a:spcBef>
                <a:spcPct val="10000"/>
              </a:spcBef>
              <a:spcAft>
                <a:spcPct val="0"/>
              </a:spcAft>
              <a:defRPr kumimoji="1" sz="2200" kern="1200">
                <a:solidFill>
                  <a:schemeClr val="lt1"/>
                </a:solidFill>
                <a:latin typeface="+mn-lt"/>
                <a:ea typeface="+mn-ea"/>
                <a:cs typeface="+mn-cs"/>
              </a:defRPr>
            </a:lvl2pPr>
            <a:lvl3pPr marL="914400" algn="l" rtl="0" fontAlgn="base">
              <a:lnSpc>
                <a:spcPct val="140000"/>
              </a:lnSpc>
              <a:spcBef>
                <a:spcPct val="10000"/>
              </a:spcBef>
              <a:spcAft>
                <a:spcPct val="0"/>
              </a:spcAft>
              <a:defRPr kumimoji="1" sz="2200" kern="1200">
                <a:solidFill>
                  <a:schemeClr val="lt1"/>
                </a:solidFill>
                <a:latin typeface="+mn-lt"/>
                <a:ea typeface="+mn-ea"/>
                <a:cs typeface="+mn-cs"/>
              </a:defRPr>
            </a:lvl3pPr>
            <a:lvl4pPr marL="1371600" algn="l" rtl="0" fontAlgn="base">
              <a:lnSpc>
                <a:spcPct val="140000"/>
              </a:lnSpc>
              <a:spcBef>
                <a:spcPct val="10000"/>
              </a:spcBef>
              <a:spcAft>
                <a:spcPct val="0"/>
              </a:spcAft>
              <a:defRPr kumimoji="1" sz="2200" kern="1200">
                <a:solidFill>
                  <a:schemeClr val="lt1"/>
                </a:solidFill>
                <a:latin typeface="+mn-lt"/>
                <a:ea typeface="+mn-ea"/>
                <a:cs typeface="+mn-cs"/>
              </a:defRPr>
            </a:lvl4pPr>
            <a:lvl5pPr marL="1828800" algn="l" rtl="0" fontAlgn="base">
              <a:lnSpc>
                <a:spcPct val="140000"/>
              </a:lnSpc>
              <a:spcBef>
                <a:spcPct val="10000"/>
              </a:spcBef>
              <a:spcAft>
                <a:spcPct val="0"/>
              </a:spcAft>
              <a:defRPr kumimoji="1" sz="2200" kern="1200">
                <a:solidFill>
                  <a:schemeClr val="lt1"/>
                </a:solidFill>
                <a:latin typeface="+mn-lt"/>
                <a:ea typeface="+mn-ea"/>
                <a:cs typeface="+mn-cs"/>
              </a:defRPr>
            </a:lvl5pPr>
            <a:lvl6pPr marL="2286000" algn="l" defTabSz="914400" rtl="0" eaLnBrk="1" latinLnBrk="0" hangingPunct="1">
              <a:defRPr kumimoji="1" sz="2200" kern="1200">
                <a:solidFill>
                  <a:schemeClr val="lt1"/>
                </a:solidFill>
                <a:latin typeface="+mn-lt"/>
                <a:ea typeface="+mn-ea"/>
                <a:cs typeface="+mn-cs"/>
              </a:defRPr>
            </a:lvl6pPr>
            <a:lvl7pPr marL="2743200" algn="l" defTabSz="914400" rtl="0" eaLnBrk="1" latinLnBrk="0" hangingPunct="1">
              <a:defRPr kumimoji="1" sz="2200" kern="1200">
                <a:solidFill>
                  <a:schemeClr val="lt1"/>
                </a:solidFill>
                <a:latin typeface="+mn-lt"/>
                <a:ea typeface="+mn-ea"/>
                <a:cs typeface="+mn-cs"/>
              </a:defRPr>
            </a:lvl7pPr>
            <a:lvl8pPr marL="3200400" algn="l" defTabSz="914400" rtl="0" eaLnBrk="1" latinLnBrk="0" hangingPunct="1">
              <a:defRPr kumimoji="1" sz="2200" kern="1200">
                <a:solidFill>
                  <a:schemeClr val="lt1"/>
                </a:solidFill>
                <a:latin typeface="+mn-lt"/>
                <a:ea typeface="+mn-ea"/>
                <a:cs typeface="+mn-cs"/>
              </a:defRPr>
            </a:lvl8pPr>
            <a:lvl9pPr marL="3657600" algn="l" defTabSz="914400" rtl="0" eaLnBrk="1" latinLnBrk="0" hangingPunct="1">
              <a:defRPr kumimoji="1" sz="2200" kern="1200">
                <a:solidFill>
                  <a:schemeClr val="lt1"/>
                </a:solidFill>
                <a:latin typeface="+mn-lt"/>
                <a:ea typeface="+mn-ea"/>
                <a:cs typeface="+mn-cs"/>
              </a:defRPr>
            </a:lvl9pPr>
          </a:lstStyle>
          <a:p>
            <a:pPr algn="ctr" eaLnBrk="0" fontAlgn="auto" hangingPunct="0">
              <a:lnSpc>
                <a:spcPct val="100000"/>
              </a:lnSpc>
              <a:spcBef>
                <a:spcPct val="0"/>
              </a:spcBef>
              <a:spcAft>
                <a:spcPts val="0"/>
              </a:spcAft>
              <a:defRPr/>
            </a:pPr>
            <a:r>
              <a:rPr kumimoji="0" lang="ja-JP" altLang="en-US" sz="1100" kern="0">
                <a:solidFill>
                  <a:srgbClr val="000000"/>
                </a:solidFill>
                <a:latin typeface="+mj-ea"/>
                <a:ea typeface="+mj-ea"/>
              </a:rPr>
              <a:t>開発</a:t>
            </a:r>
            <a:endParaRPr kumimoji="0" lang="ja-JP" altLang="ja-JP" sz="1100" kern="0">
              <a:solidFill>
                <a:srgbClr val="000000"/>
              </a:solidFill>
              <a:latin typeface="+mj-ea"/>
              <a:ea typeface="+mj-ea"/>
            </a:endParaRPr>
          </a:p>
        </p:txBody>
      </p:sp>
      <p:sp>
        <p:nvSpPr>
          <p:cNvPr id="22" name="テキスト ボックス 21"/>
          <p:cNvSpPr txBox="1"/>
          <p:nvPr/>
        </p:nvSpPr>
        <p:spPr>
          <a:xfrm>
            <a:off x="8240332" y="118722"/>
            <a:ext cx="1537204" cy="372410"/>
          </a:xfrm>
          <a:prstGeom prst="rect">
            <a:avLst/>
          </a:prstGeom>
          <a:solidFill>
            <a:srgbClr val="DF5327"/>
          </a:solidFill>
          <a:ln>
            <a:solidFill>
              <a:srgbClr val="DF5327"/>
            </a:solidFill>
          </a:ln>
        </p:spPr>
        <p:style>
          <a:lnRef idx="1">
            <a:schemeClr val="accent2"/>
          </a:lnRef>
          <a:fillRef idx="3">
            <a:schemeClr val="accent2"/>
          </a:fillRef>
          <a:effectRef idx="2">
            <a:schemeClr val="accent2"/>
          </a:effectRef>
          <a:fontRef idx="minor">
            <a:schemeClr val="lt1"/>
          </a:fontRef>
        </p:style>
        <p:txBody>
          <a:bodyPr wrap="square" rtlCol="0">
            <a:spAutoFit/>
          </a:bodyPr>
          <a:lstStyle/>
          <a:p>
            <a:pPr algn="ctr"/>
            <a:r>
              <a:rPr kumimoji="1" lang="ja-JP" altLang="en-US" sz="1400">
                <a:latin typeface="+mj-ea"/>
                <a:ea typeface="+mj-ea"/>
              </a:rPr>
              <a:t>スマートシティ</a:t>
            </a:r>
          </a:p>
        </p:txBody>
      </p:sp>
      <p:sp>
        <p:nvSpPr>
          <p:cNvPr id="26" name="正方形/長方形 25"/>
          <p:cNvSpPr/>
          <p:nvPr/>
        </p:nvSpPr>
        <p:spPr>
          <a:xfrm>
            <a:off x="7228741" y="50626"/>
            <a:ext cx="954107" cy="523220"/>
          </a:xfrm>
          <a:prstGeom prst="rect">
            <a:avLst/>
          </a:prstGeom>
          <a:noFill/>
          <a:ln>
            <a:solidFill>
              <a:srgbClr val="DF5327"/>
            </a:solidFill>
          </a:ln>
        </p:spPr>
        <p:style>
          <a:lnRef idx="3">
            <a:schemeClr val="lt1"/>
          </a:lnRef>
          <a:fillRef idx="1">
            <a:schemeClr val="accent3"/>
          </a:fillRef>
          <a:effectRef idx="1">
            <a:schemeClr val="accent3"/>
          </a:effectRef>
          <a:fontRef idx="minor">
            <a:schemeClr val="lt1"/>
          </a:fontRef>
        </p:style>
        <p:txBody>
          <a:bodyPr wrap="none" lIns="91440" tIns="45720" rIns="91440" bIns="45720">
            <a:spAutoFit/>
          </a:bodyPr>
          <a:lstStyle/>
          <a:p>
            <a:pPr algn="ctr"/>
            <a:r>
              <a:rPr lang="ja-JP" altLang="en-US" sz="2000">
                <a:ln w="0"/>
                <a:solidFill>
                  <a:schemeClr val="tx1"/>
                </a:solidFill>
                <a:effectLst>
                  <a:outerShdw blurRad="38100" dist="19050" dir="2700000" algn="tl" rotWithShape="0">
                    <a:schemeClr val="dk1">
                      <a:alpha val="40000"/>
                    </a:schemeClr>
                  </a:outerShdw>
                </a:effectLst>
              </a:rPr>
              <a:t>開発中</a:t>
            </a:r>
          </a:p>
        </p:txBody>
      </p:sp>
      <p:sp>
        <p:nvSpPr>
          <p:cNvPr id="155" name="正方形/長方形 154"/>
          <p:cNvSpPr/>
          <p:nvPr/>
        </p:nvSpPr>
        <p:spPr>
          <a:xfrm>
            <a:off x="503632" y="4154024"/>
            <a:ext cx="1098092" cy="316753"/>
          </a:xfrm>
          <a:prstGeom prst="rect">
            <a:avLst/>
          </a:prstGeom>
        </p:spPr>
        <p:txBody>
          <a:bodyPr wrap="square">
            <a:spAutoFit/>
          </a:bodyPr>
          <a:lstStyle/>
          <a:p>
            <a:r>
              <a:rPr lang="en-US" altLang="ja-JP" sz="1200">
                <a:solidFill>
                  <a:schemeClr val="tx1"/>
                </a:solidFill>
                <a:latin typeface="Meiryo UI" panose="020B0604030504040204" pitchFamily="50" charset="-128"/>
                <a:ea typeface="Meiryo UI" panose="020B0604030504040204" pitchFamily="50" charset="-128"/>
              </a:rPr>
              <a:t>【</a:t>
            </a:r>
            <a:r>
              <a:rPr lang="ja-JP" altLang="en-US" sz="1200">
                <a:solidFill>
                  <a:schemeClr val="tx1"/>
                </a:solidFill>
                <a:latin typeface="Meiryo UI" panose="020B0604030504040204" pitchFamily="50" charset="-128"/>
                <a:ea typeface="Meiryo UI" panose="020B0604030504040204" pitchFamily="50" charset="-128"/>
              </a:rPr>
              <a:t>スケジュール</a:t>
            </a:r>
            <a:r>
              <a:rPr lang="en-US" altLang="ja-JP" sz="1200">
                <a:solidFill>
                  <a:schemeClr val="tx1"/>
                </a:solidFill>
                <a:latin typeface="Meiryo UI" panose="020B0604030504040204" pitchFamily="50" charset="-128"/>
                <a:ea typeface="Meiryo UI" panose="020B0604030504040204" pitchFamily="50" charset="-128"/>
              </a:rPr>
              <a:t>】</a:t>
            </a:r>
          </a:p>
        </p:txBody>
      </p:sp>
      <p:sp>
        <p:nvSpPr>
          <p:cNvPr id="156" name="ホームベース 155"/>
          <p:cNvSpPr/>
          <p:nvPr/>
        </p:nvSpPr>
        <p:spPr>
          <a:xfrm>
            <a:off x="5880460" y="5047718"/>
            <a:ext cx="3672408" cy="301759"/>
          </a:xfrm>
          <a:prstGeom prst="homePlate">
            <a:avLst>
              <a:gd name="adj" fmla="val 21574"/>
            </a:avLst>
          </a:prstGeom>
          <a:solidFill>
            <a:schemeClr val="bg1"/>
          </a:solidFill>
          <a:ln w="25400">
            <a:solidFill>
              <a:srgbClr val="C00000"/>
            </a:solidFill>
          </a:ln>
          <a:effectLst/>
        </p:spPr>
        <p:style>
          <a:lnRef idx="1">
            <a:schemeClr val="accent1"/>
          </a:lnRef>
          <a:fillRef idx="3">
            <a:schemeClr val="accent1"/>
          </a:fillRef>
          <a:effectRef idx="2">
            <a:schemeClr val="accent1"/>
          </a:effectRef>
          <a:fontRef idx="minor">
            <a:schemeClr val="lt1"/>
          </a:fontRef>
        </p:style>
        <p:txBody>
          <a:bodyPr lIns="36000" tIns="72000" rIns="36000" bIns="36000" rtlCol="0" anchor="ctr"/>
          <a:lstStyle>
            <a:defPPr>
              <a:defRPr lang="ja-JP"/>
            </a:defPPr>
            <a:lvl1pPr algn="l" rtl="0" fontAlgn="base">
              <a:lnSpc>
                <a:spcPct val="140000"/>
              </a:lnSpc>
              <a:spcBef>
                <a:spcPct val="10000"/>
              </a:spcBef>
              <a:spcAft>
                <a:spcPct val="0"/>
              </a:spcAft>
              <a:defRPr kumimoji="1" sz="2200" kern="1200">
                <a:solidFill>
                  <a:schemeClr val="lt1"/>
                </a:solidFill>
                <a:latin typeface="+mn-lt"/>
                <a:ea typeface="+mn-ea"/>
                <a:cs typeface="+mn-cs"/>
              </a:defRPr>
            </a:lvl1pPr>
            <a:lvl2pPr marL="457200" algn="l" rtl="0" fontAlgn="base">
              <a:lnSpc>
                <a:spcPct val="140000"/>
              </a:lnSpc>
              <a:spcBef>
                <a:spcPct val="10000"/>
              </a:spcBef>
              <a:spcAft>
                <a:spcPct val="0"/>
              </a:spcAft>
              <a:defRPr kumimoji="1" sz="2200" kern="1200">
                <a:solidFill>
                  <a:schemeClr val="lt1"/>
                </a:solidFill>
                <a:latin typeface="+mn-lt"/>
                <a:ea typeface="+mn-ea"/>
                <a:cs typeface="+mn-cs"/>
              </a:defRPr>
            </a:lvl2pPr>
            <a:lvl3pPr marL="914400" algn="l" rtl="0" fontAlgn="base">
              <a:lnSpc>
                <a:spcPct val="140000"/>
              </a:lnSpc>
              <a:spcBef>
                <a:spcPct val="10000"/>
              </a:spcBef>
              <a:spcAft>
                <a:spcPct val="0"/>
              </a:spcAft>
              <a:defRPr kumimoji="1" sz="2200" kern="1200">
                <a:solidFill>
                  <a:schemeClr val="lt1"/>
                </a:solidFill>
                <a:latin typeface="+mn-lt"/>
                <a:ea typeface="+mn-ea"/>
                <a:cs typeface="+mn-cs"/>
              </a:defRPr>
            </a:lvl3pPr>
            <a:lvl4pPr marL="1371600" algn="l" rtl="0" fontAlgn="base">
              <a:lnSpc>
                <a:spcPct val="140000"/>
              </a:lnSpc>
              <a:spcBef>
                <a:spcPct val="10000"/>
              </a:spcBef>
              <a:spcAft>
                <a:spcPct val="0"/>
              </a:spcAft>
              <a:defRPr kumimoji="1" sz="2200" kern="1200">
                <a:solidFill>
                  <a:schemeClr val="lt1"/>
                </a:solidFill>
                <a:latin typeface="+mn-lt"/>
                <a:ea typeface="+mn-ea"/>
                <a:cs typeface="+mn-cs"/>
              </a:defRPr>
            </a:lvl4pPr>
            <a:lvl5pPr marL="1828800" algn="l" rtl="0" fontAlgn="base">
              <a:lnSpc>
                <a:spcPct val="140000"/>
              </a:lnSpc>
              <a:spcBef>
                <a:spcPct val="10000"/>
              </a:spcBef>
              <a:spcAft>
                <a:spcPct val="0"/>
              </a:spcAft>
              <a:defRPr kumimoji="1" sz="2200" kern="1200">
                <a:solidFill>
                  <a:schemeClr val="lt1"/>
                </a:solidFill>
                <a:latin typeface="+mn-lt"/>
                <a:ea typeface="+mn-ea"/>
                <a:cs typeface="+mn-cs"/>
              </a:defRPr>
            </a:lvl5pPr>
            <a:lvl6pPr marL="2286000" algn="l" defTabSz="914400" rtl="0" eaLnBrk="1" latinLnBrk="0" hangingPunct="1">
              <a:defRPr kumimoji="1" sz="2200" kern="1200">
                <a:solidFill>
                  <a:schemeClr val="lt1"/>
                </a:solidFill>
                <a:latin typeface="+mn-lt"/>
                <a:ea typeface="+mn-ea"/>
                <a:cs typeface="+mn-cs"/>
              </a:defRPr>
            </a:lvl6pPr>
            <a:lvl7pPr marL="2743200" algn="l" defTabSz="914400" rtl="0" eaLnBrk="1" latinLnBrk="0" hangingPunct="1">
              <a:defRPr kumimoji="1" sz="2200" kern="1200">
                <a:solidFill>
                  <a:schemeClr val="lt1"/>
                </a:solidFill>
                <a:latin typeface="+mn-lt"/>
                <a:ea typeface="+mn-ea"/>
                <a:cs typeface="+mn-cs"/>
              </a:defRPr>
            </a:lvl7pPr>
            <a:lvl8pPr marL="3200400" algn="l" defTabSz="914400" rtl="0" eaLnBrk="1" latinLnBrk="0" hangingPunct="1">
              <a:defRPr kumimoji="1" sz="2200" kern="1200">
                <a:solidFill>
                  <a:schemeClr val="lt1"/>
                </a:solidFill>
                <a:latin typeface="+mn-lt"/>
                <a:ea typeface="+mn-ea"/>
                <a:cs typeface="+mn-cs"/>
              </a:defRPr>
            </a:lvl8pPr>
            <a:lvl9pPr marL="3657600" algn="l" defTabSz="914400" rtl="0" eaLnBrk="1" latinLnBrk="0" hangingPunct="1">
              <a:defRPr kumimoji="1" sz="2200" kern="1200">
                <a:solidFill>
                  <a:schemeClr val="lt1"/>
                </a:solidFill>
                <a:latin typeface="+mn-lt"/>
                <a:ea typeface="+mn-ea"/>
                <a:cs typeface="+mn-cs"/>
              </a:defRPr>
            </a:lvl9pPr>
          </a:lstStyle>
          <a:p>
            <a:pPr algn="ctr" eaLnBrk="0" fontAlgn="auto" hangingPunct="0">
              <a:lnSpc>
                <a:spcPct val="100000"/>
              </a:lnSpc>
              <a:spcBef>
                <a:spcPct val="0"/>
              </a:spcBef>
              <a:spcAft>
                <a:spcPts val="0"/>
              </a:spcAft>
              <a:defRPr/>
            </a:pPr>
            <a:r>
              <a:rPr kumimoji="0" lang="ja-JP" altLang="en-US" sz="1100" kern="0" dirty="0">
                <a:solidFill>
                  <a:srgbClr val="000000"/>
                </a:solidFill>
                <a:latin typeface="+mj-ea"/>
                <a:ea typeface="+mj-ea"/>
              </a:rPr>
              <a:t>データセンター、庁舎ごとに順次切り替え</a:t>
            </a:r>
            <a:endParaRPr kumimoji="0" lang="ja-JP" altLang="ja-JP" sz="1100" kern="0" dirty="0">
              <a:solidFill>
                <a:srgbClr val="000000"/>
              </a:solidFill>
              <a:latin typeface="+mj-ea"/>
              <a:ea typeface="+mj-ea"/>
            </a:endParaRPr>
          </a:p>
        </p:txBody>
      </p:sp>
      <p:sp>
        <p:nvSpPr>
          <p:cNvPr id="16" name="Shape 128"/>
          <p:cNvSpPr/>
          <p:nvPr/>
        </p:nvSpPr>
        <p:spPr>
          <a:xfrm>
            <a:off x="269788" y="722327"/>
            <a:ext cx="9327728" cy="331758"/>
          </a:xfrm>
          <a:prstGeom prst="rect">
            <a:avLst/>
          </a:prstGeom>
          <a:ln w="12700">
            <a:miter lim="400000"/>
          </a:ln>
          <a:extLst>
            <a:ext uri="{C572A759-6A51-4108-AA02-DFA0A04FC94B}">
              <ma14:wrappingTextBoxFlag xmlns="" xmlns:ma14="http://schemas.microsoft.com/office/mac/drawingml/2011/main" val="1"/>
            </a:ext>
          </a:extLst>
        </p:spPr>
        <p:txBody>
          <a:bodyPr wrap="square" lIns="35719" tIns="35719" rIns="35719" bIns="35719" anchor="ctr">
            <a:spAutoFit/>
          </a:bodyPr>
          <a:lstStyle/>
          <a:p>
            <a:pPr defTabSz="410751" fontAlgn="auto" hangingPunct="0">
              <a:lnSpc>
                <a:spcPct val="100000"/>
              </a:lnSpc>
              <a:spcBef>
                <a:spcPts val="0"/>
              </a:spcBef>
              <a:spcAft>
                <a:spcPts val="0"/>
              </a:spcAft>
              <a:defRPr sz="2600"/>
            </a:pPr>
            <a:r>
              <a:rPr kumimoji="0" lang="ja-JP" altLang="en-US" sz="1687" kern="0" dirty="0">
                <a:solidFill>
                  <a:srgbClr val="C00000"/>
                </a:solidFill>
                <a:latin typeface="メイリオ" panose="020B0604030504040204" pitchFamily="50" charset="-128"/>
                <a:sym typeface="Helvetica Light"/>
              </a:rPr>
              <a:t>行政ＤＸの推進を持続的に支える安定したネットワーク基盤の再整備</a:t>
            </a:r>
            <a:endParaRPr kumimoji="0" lang="en-US" altLang="ja-JP" sz="1687" kern="0" dirty="0">
              <a:solidFill>
                <a:srgbClr val="C00000"/>
              </a:solidFill>
              <a:latin typeface="メイリオ" panose="020B0604030504040204" pitchFamily="50" charset="-128"/>
              <a:sym typeface="Helvetica Light"/>
            </a:endParaRPr>
          </a:p>
        </p:txBody>
      </p:sp>
      <p:sp>
        <p:nvSpPr>
          <p:cNvPr id="15" name="スライド番号プレースホルダー 4"/>
          <p:cNvSpPr>
            <a:spLocks noGrp="1"/>
          </p:cNvSpPr>
          <p:nvPr>
            <p:ph type="sldNum" sz="quarter" idx="10"/>
          </p:nvPr>
        </p:nvSpPr>
        <p:spPr>
          <a:xfrm>
            <a:off x="7473950" y="6632575"/>
            <a:ext cx="2311400" cy="180975"/>
          </a:xfrm>
        </p:spPr>
        <p:txBody>
          <a:bodyPr/>
          <a:lstStyle/>
          <a:p>
            <a:fld id="{17D6AA89-1CAE-4232-B76E-BD1FB226AC19}" type="slidenum">
              <a:rPr lang="en-US" altLang="ja-JP" smtClean="0"/>
              <a:pPr/>
              <a:t>18</a:t>
            </a:fld>
            <a:endParaRPr lang="en-US" altLang="ja-JP" dirty="0"/>
          </a:p>
        </p:txBody>
      </p:sp>
      <p:pic>
        <p:nvPicPr>
          <p:cNvPr id="2" name="図 1"/>
          <p:cNvPicPr>
            <a:picLocks noChangeAspect="1"/>
          </p:cNvPicPr>
          <p:nvPr/>
        </p:nvPicPr>
        <p:blipFill>
          <a:blip r:embed="rId3"/>
          <a:stretch>
            <a:fillRect/>
          </a:stretch>
        </p:blipFill>
        <p:spPr>
          <a:xfrm>
            <a:off x="1804179" y="2207762"/>
            <a:ext cx="5669771" cy="2487384"/>
          </a:xfrm>
          <a:prstGeom prst="rect">
            <a:avLst/>
          </a:prstGeom>
        </p:spPr>
      </p:pic>
      <p:sp>
        <p:nvSpPr>
          <p:cNvPr id="8" name="楕円 7"/>
          <p:cNvSpPr/>
          <p:nvPr/>
        </p:nvSpPr>
        <p:spPr bwMode="auto">
          <a:xfrm>
            <a:off x="7005228" y="2957563"/>
            <a:ext cx="2624546" cy="1315844"/>
          </a:xfrm>
          <a:prstGeom prst="ellipse">
            <a:avLst/>
          </a:prstGeom>
          <a:solidFill>
            <a:srgbClr val="F69200"/>
          </a:solidFill>
          <a:ln>
            <a:noFill/>
          </a:ln>
          <a:effectLst/>
        </p:spPr>
        <p:txBody>
          <a:bodyPr vert="horz" wrap="square" lIns="0" tIns="0" rIns="0" bIns="0" numCol="1" rtlCol="0" anchor="ctr" anchorCtr="0" compatLnSpc="1">
            <a:prstTxWarp prst="textNoShape">
              <a:avLst/>
            </a:prstTxWarp>
            <a:noAutofit/>
          </a:bodyPr>
          <a:lstStyle/>
          <a:p>
            <a:pPr marL="0" marR="0" indent="0" algn="ctr" defTabSz="914400" rtl="0" eaLnBrk="1" fontAlgn="base" latinLnBrk="0" hangingPunct="1">
              <a:lnSpc>
                <a:spcPct val="140000"/>
              </a:lnSpc>
              <a:spcBef>
                <a:spcPct val="10000"/>
              </a:spcBef>
              <a:spcAft>
                <a:spcPct val="0"/>
              </a:spcAft>
              <a:buClrTx/>
              <a:buSzTx/>
              <a:buFontTx/>
              <a:buNone/>
              <a:tabLst/>
            </a:pPr>
            <a:r>
              <a:rPr lang="ja-JP" altLang="en-US" sz="1600" dirty="0">
                <a:solidFill>
                  <a:schemeClr val="tx1"/>
                </a:solidFill>
                <a:latin typeface="Arial" charset="0"/>
                <a:cs typeface="メイリオ" pitchFamily="50" charset="-128"/>
              </a:rPr>
              <a:t>行政</a:t>
            </a:r>
            <a:r>
              <a:rPr lang="en-US" altLang="ja-JP" sz="1600" dirty="0">
                <a:solidFill>
                  <a:schemeClr val="tx1"/>
                </a:solidFill>
                <a:latin typeface="Arial" charset="0"/>
                <a:cs typeface="メイリオ" pitchFamily="50" charset="-128"/>
              </a:rPr>
              <a:t>DX</a:t>
            </a:r>
            <a:r>
              <a:rPr lang="ja-JP" altLang="en-US" sz="1600" dirty="0">
                <a:solidFill>
                  <a:schemeClr val="tx1"/>
                </a:solidFill>
                <a:latin typeface="Arial" charset="0"/>
                <a:cs typeface="メイリオ" pitchFamily="50" charset="-128"/>
              </a:rPr>
              <a:t>推進を</a:t>
            </a:r>
            <a:endParaRPr lang="en-US" altLang="ja-JP" sz="1600" dirty="0">
              <a:solidFill>
                <a:schemeClr val="tx1"/>
              </a:solidFill>
              <a:latin typeface="Arial" charset="0"/>
              <a:cs typeface="メイリオ" pitchFamily="50" charset="-128"/>
            </a:endParaRPr>
          </a:p>
          <a:p>
            <a:pPr marL="0" marR="0" indent="0" algn="ctr" defTabSz="914400" rtl="0" eaLnBrk="1" fontAlgn="base" latinLnBrk="0" hangingPunct="1">
              <a:lnSpc>
                <a:spcPct val="140000"/>
              </a:lnSpc>
              <a:spcBef>
                <a:spcPct val="10000"/>
              </a:spcBef>
              <a:spcAft>
                <a:spcPct val="0"/>
              </a:spcAft>
              <a:buClrTx/>
              <a:buSzTx/>
              <a:buFontTx/>
              <a:buNone/>
              <a:tabLst/>
            </a:pPr>
            <a:r>
              <a:rPr lang="ja-JP" altLang="en-US" sz="1600" dirty="0">
                <a:solidFill>
                  <a:schemeClr val="tx1"/>
                </a:solidFill>
                <a:latin typeface="Arial" charset="0"/>
                <a:cs typeface="メイリオ" pitchFamily="50" charset="-128"/>
              </a:rPr>
              <a:t>支える</a:t>
            </a:r>
            <a:r>
              <a:rPr lang="en-US" altLang="ja-JP" sz="1600" dirty="0">
                <a:solidFill>
                  <a:schemeClr val="tx1"/>
                </a:solidFill>
                <a:latin typeface="Arial" charset="0"/>
                <a:cs typeface="メイリオ" pitchFamily="50" charset="-128"/>
              </a:rPr>
              <a:t>ICT</a:t>
            </a:r>
            <a:r>
              <a:rPr lang="ja-JP" altLang="en-US" sz="1600" dirty="0">
                <a:solidFill>
                  <a:schemeClr val="tx1"/>
                </a:solidFill>
                <a:latin typeface="Arial" charset="0"/>
                <a:cs typeface="メイリオ" pitchFamily="50" charset="-128"/>
              </a:rPr>
              <a:t>インフラのバージョンアップ</a:t>
            </a:r>
            <a:endParaRPr lang="en-US" altLang="ja-JP" sz="1600" dirty="0">
              <a:solidFill>
                <a:schemeClr val="tx1"/>
              </a:solidFill>
              <a:latin typeface="Arial" charset="0"/>
              <a:cs typeface="メイリオ" pitchFamily="50" charset="-128"/>
            </a:endParaRPr>
          </a:p>
        </p:txBody>
      </p:sp>
    </p:spTree>
    <p:extLst>
      <p:ext uri="{BB962C8B-B14F-4D97-AF65-F5344CB8AC3E}">
        <p14:creationId xmlns:p14="http://schemas.microsoft.com/office/powerpoint/2010/main" val="227373254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スライド番号プレースホルダー 4"/>
          <p:cNvSpPr>
            <a:spLocks noGrp="1"/>
          </p:cNvSpPr>
          <p:nvPr>
            <p:ph type="sldNum" sz="quarter" idx="10"/>
          </p:nvPr>
        </p:nvSpPr>
        <p:spPr/>
        <p:txBody>
          <a:bodyPr/>
          <a:lstStyle>
            <a:lvl1pPr eaLnBrk="0" hangingPunct="0">
              <a:defRPr kumimoji="1" sz="2200">
                <a:solidFill>
                  <a:srgbClr val="4D4D4D"/>
                </a:solidFill>
                <a:latin typeface="Arial" panose="020B0604020202020204" pitchFamily="34" charset="0"/>
                <a:ea typeface="メイリオ" panose="020B0604030504040204" pitchFamily="50" charset="-128"/>
              </a:defRPr>
            </a:lvl1pPr>
            <a:lvl2pPr marL="742950" indent="-285750" eaLnBrk="0" hangingPunct="0">
              <a:defRPr kumimoji="1" sz="2200">
                <a:solidFill>
                  <a:srgbClr val="4D4D4D"/>
                </a:solidFill>
                <a:latin typeface="Arial" panose="020B0604020202020204" pitchFamily="34" charset="0"/>
                <a:ea typeface="メイリオ" panose="020B0604030504040204" pitchFamily="50" charset="-128"/>
              </a:defRPr>
            </a:lvl2pPr>
            <a:lvl3pPr marL="1143000" indent="-228600" eaLnBrk="0" hangingPunct="0">
              <a:defRPr kumimoji="1" sz="2200">
                <a:solidFill>
                  <a:srgbClr val="4D4D4D"/>
                </a:solidFill>
                <a:latin typeface="Arial" panose="020B0604020202020204" pitchFamily="34" charset="0"/>
                <a:ea typeface="メイリオ" panose="020B0604030504040204" pitchFamily="50" charset="-128"/>
              </a:defRPr>
            </a:lvl3pPr>
            <a:lvl4pPr marL="1600200" indent="-228600" eaLnBrk="0" hangingPunct="0">
              <a:defRPr kumimoji="1" sz="2200">
                <a:solidFill>
                  <a:srgbClr val="4D4D4D"/>
                </a:solidFill>
                <a:latin typeface="Arial" panose="020B0604020202020204" pitchFamily="34" charset="0"/>
                <a:ea typeface="メイリオ" panose="020B0604030504040204" pitchFamily="50" charset="-128"/>
              </a:defRPr>
            </a:lvl4pPr>
            <a:lvl5pPr marL="2057400" indent="-228600" eaLnBrk="0" hangingPunct="0">
              <a:defRPr kumimoji="1" sz="2200">
                <a:solidFill>
                  <a:srgbClr val="4D4D4D"/>
                </a:solidFill>
                <a:latin typeface="Arial" panose="020B0604020202020204" pitchFamily="34" charset="0"/>
                <a:ea typeface="メイリオ" panose="020B0604030504040204" pitchFamily="50" charset="-128"/>
              </a:defRPr>
            </a:lvl5pPr>
            <a:lvl6pPr marL="2514600" indent="-228600" eaLnBrk="0" fontAlgn="base" hangingPunct="0">
              <a:lnSpc>
                <a:spcPct val="140000"/>
              </a:lnSpc>
              <a:spcBef>
                <a:spcPct val="10000"/>
              </a:spcBef>
              <a:spcAft>
                <a:spcPct val="0"/>
              </a:spcAft>
              <a:defRPr kumimoji="1" sz="2200">
                <a:solidFill>
                  <a:srgbClr val="4D4D4D"/>
                </a:solidFill>
                <a:latin typeface="Arial" panose="020B0604020202020204" pitchFamily="34" charset="0"/>
                <a:ea typeface="メイリオ" panose="020B0604030504040204" pitchFamily="50" charset="-128"/>
              </a:defRPr>
            </a:lvl6pPr>
            <a:lvl7pPr marL="2971800" indent="-228600" eaLnBrk="0" fontAlgn="base" hangingPunct="0">
              <a:lnSpc>
                <a:spcPct val="140000"/>
              </a:lnSpc>
              <a:spcBef>
                <a:spcPct val="10000"/>
              </a:spcBef>
              <a:spcAft>
                <a:spcPct val="0"/>
              </a:spcAft>
              <a:defRPr kumimoji="1" sz="2200">
                <a:solidFill>
                  <a:srgbClr val="4D4D4D"/>
                </a:solidFill>
                <a:latin typeface="Arial" panose="020B0604020202020204" pitchFamily="34" charset="0"/>
                <a:ea typeface="メイリオ" panose="020B0604030504040204" pitchFamily="50" charset="-128"/>
              </a:defRPr>
            </a:lvl7pPr>
            <a:lvl8pPr marL="3429000" indent="-228600" eaLnBrk="0" fontAlgn="base" hangingPunct="0">
              <a:lnSpc>
                <a:spcPct val="140000"/>
              </a:lnSpc>
              <a:spcBef>
                <a:spcPct val="10000"/>
              </a:spcBef>
              <a:spcAft>
                <a:spcPct val="0"/>
              </a:spcAft>
              <a:defRPr kumimoji="1" sz="2200">
                <a:solidFill>
                  <a:srgbClr val="4D4D4D"/>
                </a:solidFill>
                <a:latin typeface="Arial" panose="020B0604020202020204" pitchFamily="34" charset="0"/>
                <a:ea typeface="メイリオ" panose="020B0604030504040204" pitchFamily="50" charset="-128"/>
              </a:defRPr>
            </a:lvl8pPr>
            <a:lvl9pPr marL="3886200" indent="-228600" eaLnBrk="0" fontAlgn="base" hangingPunct="0">
              <a:lnSpc>
                <a:spcPct val="140000"/>
              </a:lnSpc>
              <a:spcBef>
                <a:spcPct val="10000"/>
              </a:spcBef>
              <a:spcAft>
                <a:spcPct val="0"/>
              </a:spcAft>
              <a:defRPr kumimoji="1" sz="2200">
                <a:solidFill>
                  <a:srgbClr val="4D4D4D"/>
                </a:solidFill>
                <a:latin typeface="Arial" panose="020B0604020202020204" pitchFamily="34" charset="0"/>
                <a:ea typeface="メイリオ" panose="020B0604030504040204" pitchFamily="50" charset="-128"/>
              </a:defRPr>
            </a:lvl9pPr>
          </a:lstStyle>
          <a:p>
            <a:pPr eaLnBrk="1" hangingPunct="1"/>
            <a:fld id="{54A53795-6EF6-48D5-90A5-2535AB951785}" type="slidenum">
              <a:rPr kumimoji="0" lang="en-US" altLang="ja-JP" sz="1000" smtClean="0">
                <a:solidFill>
                  <a:schemeClr val="tx1"/>
                </a:solidFill>
                <a:latin typeface="メイリオ" panose="020B0604030504040204" pitchFamily="50" charset="-128"/>
              </a:rPr>
              <a:pPr eaLnBrk="1" hangingPunct="1"/>
              <a:t>1</a:t>
            </a:fld>
            <a:endParaRPr kumimoji="0" lang="en-US" altLang="ja-JP" sz="1000" dirty="0">
              <a:solidFill>
                <a:schemeClr val="tx1"/>
              </a:solidFill>
              <a:latin typeface="メイリオ" panose="020B0604030504040204" pitchFamily="50" charset="-128"/>
            </a:endParaRPr>
          </a:p>
        </p:txBody>
      </p:sp>
      <p:sp>
        <p:nvSpPr>
          <p:cNvPr id="8195" name="Rectangle 2"/>
          <p:cNvSpPr>
            <a:spLocks noGrp="1" noChangeArrowheads="1"/>
          </p:cNvSpPr>
          <p:nvPr>
            <p:ph type="title"/>
          </p:nvPr>
        </p:nvSpPr>
        <p:spPr>
          <a:noFill/>
        </p:spPr>
        <p:txBody>
          <a:bodyPr anchor="ctr"/>
          <a:lstStyle/>
          <a:p>
            <a:pPr eaLnBrk="1" hangingPunct="1"/>
            <a:r>
              <a:rPr lang="ja-JP" altLang="en-US"/>
              <a:t>目　次</a:t>
            </a:r>
          </a:p>
        </p:txBody>
      </p:sp>
      <p:sp>
        <p:nvSpPr>
          <p:cNvPr id="35" name="AutoShape 3"/>
          <p:cNvSpPr>
            <a:spLocks noChangeArrowheads="1"/>
          </p:cNvSpPr>
          <p:nvPr/>
        </p:nvSpPr>
        <p:spPr bwMode="auto">
          <a:xfrm>
            <a:off x="542447" y="899543"/>
            <a:ext cx="8821105" cy="2132892"/>
          </a:xfrm>
          <a:prstGeom prst="roundRect">
            <a:avLst>
              <a:gd name="adj" fmla="val 0"/>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spAutoFit/>
          </a:bodyPr>
          <a:lstStyle>
            <a:defPPr>
              <a:defRPr lang="ja-JP"/>
            </a:defPPr>
            <a:lvl1pPr algn="l" rtl="0" fontAlgn="base">
              <a:lnSpc>
                <a:spcPct val="140000"/>
              </a:lnSpc>
              <a:spcBef>
                <a:spcPct val="10000"/>
              </a:spcBef>
              <a:spcAft>
                <a:spcPct val="0"/>
              </a:spcAft>
              <a:defRPr kumimoji="1" sz="2200" kern="1200">
                <a:solidFill>
                  <a:srgbClr val="4D4D4D"/>
                </a:solidFill>
                <a:latin typeface="Arial" panose="020B0604020202020204" pitchFamily="34" charset="0"/>
                <a:ea typeface="メイリオ" panose="020B0604030504040204" pitchFamily="50" charset="-128"/>
                <a:cs typeface="+mn-cs"/>
              </a:defRPr>
            </a:lvl1pPr>
            <a:lvl2pPr marL="457200" algn="l" rtl="0" fontAlgn="base">
              <a:lnSpc>
                <a:spcPct val="140000"/>
              </a:lnSpc>
              <a:spcBef>
                <a:spcPct val="10000"/>
              </a:spcBef>
              <a:spcAft>
                <a:spcPct val="0"/>
              </a:spcAft>
              <a:defRPr kumimoji="1" sz="2200" kern="1200">
                <a:solidFill>
                  <a:srgbClr val="4D4D4D"/>
                </a:solidFill>
                <a:latin typeface="Arial" panose="020B0604020202020204" pitchFamily="34" charset="0"/>
                <a:ea typeface="メイリオ" panose="020B0604030504040204" pitchFamily="50" charset="-128"/>
                <a:cs typeface="+mn-cs"/>
              </a:defRPr>
            </a:lvl2pPr>
            <a:lvl3pPr marL="914400" algn="l" rtl="0" fontAlgn="base">
              <a:lnSpc>
                <a:spcPct val="140000"/>
              </a:lnSpc>
              <a:spcBef>
                <a:spcPct val="10000"/>
              </a:spcBef>
              <a:spcAft>
                <a:spcPct val="0"/>
              </a:spcAft>
              <a:defRPr kumimoji="1" sz="2200" kern="1200">
                <a:solidFill>
                  <a:srgbClr val="4D4D4D"/>
                </a:solidFill>
                <a:latin typeface="Arial" panose="020B0604020202020204" pitchFamily="34" charset="0"/>
                <a:ea typeface="メイリオ" panose="020B0604030504040204" pitchFamily="50" charset="-128"/>
                <a:cs typeface="+mn-cs"/>
              </a:defRPr>
            </a:lvl3pPr>
            <a:lvl4pPr marL="1371600" algn="l" rtl="0" fontAlgn="base">
              <a:lnSpc>
                <a:spcPct val="140000"/>
              </a:lnSpc>
              <a:spcBef>
                <a:spcPct val="10000"/>
              </a:spcBef>
              <a:spcAft>
                <a:spcPct val="0"/>
              </a:spcAft>
              <a:defRPr kumimoji="1" sz="2200" kern="1200">
                <a:solidFill>
                  <a:srgbClr val="4D4D4D"/>
                </a:solidFill>
                <a:latin typeface="Arial" panose="020B0604020202020204" pitchFamily="34" charset="0"/>
                <a:ea typeface="メイリオ" panose="020B0604030504040204" pitchFamily="50" charset="-128"/>
                <a:cs typeface="+mn-cs"/>
              </a:defRPr>
            </a:lvl4pPr>
            <a:lvl5pPr marL="1828800" algn="l" rtl="0" fontAlgn="base">
              <a:lnSpc>
                <a:spcPct val="140000"/>
              </a:lnSpc>
              <a:spcBef>
                <a:spcPct val="10000"/>
              </a:spcBef>
              <a:spcAft>
                <a:spcPct val="0"/>
              </a:spcAft>
              <a:defRPr kumimoji="1" sz="2200" kern="1200">
                <a:solidFill>
                  <a:srgbClr val="4D4D4D"/>
                </a:solidFill>
                <a:latin typeface="Arial" panose="020B0604020202020204" pitchFamily="34" charset="0"/>
                <a:ea typeface="メイリオ" panose="020B0604030504040204" pitchFamily="50" charset="-128"/>
                <a:cs typeface="+mn-cs"/>
              </a:defRPr>
            </a:lvl5pPr>
            <a:lvl6pPr marL="2286000" algn="l" defTabSz="914400" rtl="0" eaLnBrk="1" latinLnBrk="0" hangingPunct="1">
              <a:defRPr kumimoji="1" sz="2200" kern="1200">
                <a:solidFill>
                  <a:srgbClr val="4D4D4D"/>
                </a:solidFill>
                <a:latin typeface="Arial" panose="020B0604020202020204" pitchFamily="34" charset="0"/>
                <a:ea typeface="メイリオ" panose="020B0604030504040204" pitchFamily="50" charset="-128"/>
                <a:cs typeface="+mn-cs"/>
              </a:defRPr>
            </a:lvl6pPr>
            <a:lvl7pPr marL="2743200" algn="l" defTabSz="914400" rtl="0" eaLnBrk="1" latinLnBrk="0" hangingPunct="1">
              <a:defRPr kumimoji="1" sz="2200" kern="1200">
                <a:solidFill>
                  <a:srgbClr val="4D4D4D"/>
                </a:solidFill>
                <a:latin typeface="Arial" panose="020B0604020202020204" pitchFamily="34" charset="0"/>
                <a:ea typeface="メイリオ" panose="020B0604030504040204" pitchFamily="50" charset="-128"/>
                <a:cs typeface="+mn-cs"/>
              </a:defRPr>
            </a:lvl7pPr>
            <a:lvl8pPr marL="3200400" algn="l" defTabSz="914400" rtl="0" eaLnBrk="1" latinLnBrk="0" hangingPunct="1">
              <a:defRPr kumimoji="1" sz="2200" kern="1200">
                <a:solidFill>
                  <a:srgbClr val="4D4D4D"/>
                </a:solidFill>
                <a:latin typeface="Arial" panose="020B0604020202020204" pitchFamily="34" charset="0"/>
                <a:ea typeface="メイリオ" panose="020B0604030504040204" pitchFamily="50" charset="-128"/>
                <a:cs typeface="+mn-cs"/>
              </a:defRPr>
            </a:lvl8pPr>
            <a:lvl9pPr marL="3657600" algn="l" defTabSz="914400" rtl="0" eaLnBrk="1" latinLnBrk="0" hangingPunct="1">
              <a:defRPr kumimoji="1" sz="2200" kern="1200">
                <a:solidFill>
                  <a:srgbClr val="4D4D4D"/>
                </a:solidFill>
                <a:latin typeface="Arial" panose="020B0604020202020204" pitchFamily="34" charset="0"/>
                <a:ea typeface="メイリオ" panose="020B0604030504040204" pitchFamily="50" charset="-128"/>
                <a:cs typeface="+mn-cs"/>
              </a:defRPr>
            </a:lvl9pPr>
          </a:lstStyle>
          <a:p>
            <a:pPr algn="just" eaLnBrk="1" hangingPunct="1">
              <a:lnSpc>
                <a:spcPct val="120000"/>
              </a:lnSpc>
              <a:spcBef>
                <a:spcPct val="0"/>
              </a:spcBef>
              <a:spcAft>
                <a:spcPct val="50000"/>
              </a:spcAft>
            </a:pPr>
            <a:r>
              <a:rPr lang="en-US" altLang="ja-JP" dirty="0"/>
              <a:t>1.</a:t>
            </a:r>
            <a:r>
              <a:rPr lang="ja-JP" altLang="en-US" dirty="0"/>
              <a:t>大阪市</a:t>
            </a:r>
            <a:r>
              <a:rPr lang="en-US" altLang="ja-JP" dirty="0"/>
              <a:t>ICT</a:t>
            </a:r>
            <a:r>
              <a:rPr lang="ja-JP" altLang="en-US" dirty="0"/>
              <a:t>戦略アクションプランの基本的な</a:t>
            </a:r>
            <a:r>
              <a:rPr lang="ja-JP" altLang="en-US" dirty="0" smtClean="0"/>
              <a:t>考え方 ・・・・・・</a:t>
            </a:r>
            <a:r>
              <a:rPr lang="ja-JP" altLang="en-US" dirty="0"/>
              <a:t>２</a:t>
            </a:r>
            <a:endParaRPr lang="en-US" altLang="ja-JP" dirty="0"/>
          </a:p>
          <a:p>
            <a:pPr algn="just" eaLnBrk="1" hangingPunct="1">
              <a:lnSpc>
                <a:spcPct val="120000"/>
              </a:lnSpc>
              <a:spcBef>
                <a:spcPct val="0"/>
              </a:spcBef>
              <a:spcAft>
                <a:spcPct val="50000"/>
              </a:spcAft>
            </a:pPr>
            <a:r>
              <a:rPr lang="en-US" altLang="ja-JP" dirty="0"/>
              <a:t>2.</a:t>
            </a:r>
            <a:r>
              <a:rPr lang="ja-JP" altLang="en-US" dirty="0"/>
              <a:t>大阪市</a:t>
            </a:r>
            <a:r>
              <a:rPr lang="en-US" altLang="ja-JP" dirty="0"/>
              <a:t>ICT</a:t>
            </a:r>
            <a:r>
              <a:rPr lang="ja-JP" altLang="en-US" dirty="0"/>
              <a:t>戦略アクションプランの改訂に向けた</a:t>
            </a:r>
            <a:r>
              <a:rPr lang="ja-JP" altLang="en-US" dirty="0" smtClean="0"/>
              <a:t>考え方 ・・・・４</a:t>
            </a:r>
            <a:endParaRPr lang="ja-JP" altLang="en-US" dirty="0"/>
          </a:p>
          <a:p>
            <a:pPr algn="just" eaLnBrk="1" hangingPunct="1">
              <a:lnSpc>
                <a:spcPct val="120000"/>
              </a:lnSpc>
              <a:spcBef>
                <a:spcPct val="0"/>
              </a:spcBef>
              <a:spcAft>
                <a:spcPct val="50000"/>
              </a:spcAft>
            </a:pPr>
            <a:r>
              <a:rPr lang="en-US" altLang="ja-JP" dirty="0"/>
              <a:t>3.</a:t>
            </a:r>
            <a:r>
              <a:rPr lang="ja-JP" altLang="en-US" dirty="0"/>
              <a:t>大阪市</a:t>
            </a:r>
            <a:r>
              <a:rPr lang="en-US" altLang="ja-JP" dirty="0"/>
              <a:t>ICT</a:t>
            </a:r>
            <a:r>
              <a:rPr lang="ja-JP" altLang="en-US" dirty="0"/>
              <a:t>戦略アクションプランの取組</a:t>
            </a:r>
            <a:r>
              <a:rPr lang="ja-JP" altLang="en-US" dirty="0" smtClean="0"/>
              <a:t>方針 ・・・・・・・・・８</a:t>
            </a:r>
            <a:endParaRPr lang="ja-JP" altLang="en-US" dirty="0"/>
          </a:p>
          <a:p>
            <a:pPr algn="just" eaLnBrk="1" hangingPunct="1">
              <a:lnSpc>
                <a:spcPct val="120000"/>
              </a:lnSpc>
              <a:spcBef>
                <a:spcPct val="0"/>
              </a:spcBef>
              <a:spcAft>
                <a:spcPct val="50000"/>
              </a:spcAft>
            </a:pPr>
            <a:r>
              <a:rPr lang="en-US" altLang="ja-JP" dirty="0"/>
              <a:t>4.</a:t>
            </a:r>
            <a:r>
              <a:rPr lang="ja-JP" altLang="en-US" dirty="0"/>
              <a:t>取組</a:t>
            </a:r>
            <a:r>
              <a:rPr lang="ja-JP" altLang="en-US" dirty="0" smtClean="0"/>
              <a:t>内容・・・・・・・・・・・・・・・・・・・・・・・・・</a:t>
            </a:r>
            <a:r>
              <a:rPr lang="en-US" altLang="ja-JP" dirty="0" smtClean="0"/>
              <a:t>11</a:t>
            </a:r>
            <a:endParaRPr lang="en-US" altLang="ja-JP" dirty="0"/>
          </a:p>
        </p:txBody>
      </p:sp>
    </p:spTree>
    <p:extLst>
      <p:ext uri="{BB962C8B-B14F-4D97-AF65-F5344CB8AC3E}">
        <p14:creationId xmlns:p14="http://schemas.microsoft.com/office/powerpoint/2010/main" val="547666213"/>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図 16"/>
          <p:cNvPicPr>
            <a:picLocks noChangeAspect="1"/>
          </p:cNvPicPr>
          <p:nvPr/>
        </p:nvPicPr>
        <p:blipFill>
          <a:blip r:embed="rId2"/>
          <a:stretch>
            <a:fillRect/>
          </a:stretch>
        </p:blipFill>
        <p:spPr>
          <a:xfrm>
            <a:off x="967789" y="2945662"/>
            <a:ext cx="2004991" cy="1656000"/>
          </a:xfrm>
          <a:prstGeom prst="rect">
            <a:avLst/>
          </a:prstGeom>
        </p:spPr>
      </p:pic>
      <p:sp>
        <p:nvSpPr>
          <p:cNvPr id="14" name="スライド番号プレースホルダー 4"/>
          <p:cNvSpPr>
            <a:spLocks noGrp="1"/>
          </p:cNvSpPr>
          <p:nvPr>
            <p:ph type="sldNum" sz="quarter" idx="10"/>
          </p:nvPr>
        </p:nvSpPr>
        <p:spPr/>
        <p:txBody>
          <a:bodyPr/>
          <a:lstStyle>
            <a:lvl1pPr eaLnBrk="0" hangingPunct="0">
              <a:defRPr kumimoji="1" sz="2200">
                <a:solidFill>
                  <a:srgbClr val="4D4D4D"/>
                </a:solidFill>
                <a:latin typeface="Arial" panose="020B0604020202020204" pitchFamily="34" charset="0"/>
                <a:ea typeface="メイリオ" panose="020B0604030504040204" pitchFamily="50" charset="-128"/>
              </a:defRPr>
            </a:lvl1pPr>
            <a:lvl2pPr marL="742950" indent="-285750" eaLnBrk="0" hangingPunct="0">
              <a:defRPr kumimoji="1" sz="2200">
                <a:solidFill>
                  <a:srgbClr val="4D4D4D"/>
                </a:solidFill>
                <a:latin typeface="Arial" panose="020B0604020202020204" pitchFamily="34" charset="0"/>
                <a:ea typeface="メイリオ" panose="020B0604030504040204" pitchFamily="50" charset="-128"/>
              </a:defRPr>
            </a:lvl2pPr>
            <a:lvl3pPr marL="1143000" indent="-228600" eaLnBrk="0" hangingPunct="0">
              <a:defRPr kumimoji="1" sz="2200">
                <a:solidFill>
                  <a:srgbClr val="4D4D4D"/>
                </a:solidFill>
                <a:latin typeface="Arial" panose="020B0604020202020204" pitchFamily="34" charset="0"/>
                <a:ea typeface="メイリオ" panose="020B0604030504040204" pitchFamily="50" charset="-128"/>
              </a:defRPr>
            </a:lvl3pPr>
            <a:lvl4pPr marL="1600200" indent="-228600" eaLnBrk="0" hangingPunct="0">
              <a:defRPr kumimoji="1" sz="2200">
                <a:solidFill>
                  <a:srgbClr val="4D4D4D"/>
                </a:solidFill>
                <a:latin typeface="Arial" panose="020B0604020202020204" pitchFamily="34" charset="0"/>
                <a:ea typeface="メイリオ" panose="020B0604030504040204" pitchFamily="50" charset="-128"/>
              </a:defRPr>
            </a:lvl4pPr>
            <a:lvl5pPr marL="2057400" indent="-228600" eaLnBrk="0" hangingPunct="0">
              <a:defRPr kumimoji="1" sz="2200">
                <a:solidFill>
                  <a:srgbClr val="4D4D4D"/>
                </a:solidFill>
                <a:latin typeface="Arial" panose="020B0604020202020204" pitchFamily="34" charset="0"/>
                <a:ea typeface="メイリオ" panose="020B0604030504040204" pitchFamily="50" charset="-128"/>
              </a:defRPr>
            </a:lvl5pPr>
            <a:lvl6pPr marL="2514600" indent="-228600" eaLnBrk="0" fontAlgn="base" hangingPunct="0">
              <a:lnSpc>
                <a:spcPct val="140000"/>
              </a:lnSpc>
              <a:spcBef>
                <a:spcPct val="10000"/>
              </a:spcBef>
              <a:spcAft>
                <a:spcPct val="0"/>
              </a:spcAft>
              <a:defRPr kumimoji="1" sz="2200">
                <a:solidFill>
                  <a:srgbClr val="4D4D4D"/>
                </a:solidFill>
                <a:latin typeface="Arial" panose="020B0604020202020204" pitchFamily="34" charset="0"/>
                <a:ea typeface="メイリオ" panose="020B0604030504040204" pitchFamily="50" charset="-128"/>
              </a:defRPr>
            </a:lvl6pPr>
            <a:lvl7pPr marL="2971800" indent="-228600" eaLnBrk="0" fontAlgn="base" hangingPunct="0">
              <a:lnSpc>
                <a:spcPct val="140000"/>
              </a:lnSpc>
              <a:spcBef>
                <a:spcPct val="10000"/>
              </a:spcBef>
              <a:spcAft>
                <a:spcPct val="0"/>
              </a:spcAft>
              <a:defRPr kumimoji="1" sz="2200">
                <a:solidFill>
                  <a:srgbClr val="4D4D4D"/>
                </a:solidFill>
                <a:latin typeface="Arial" panose="020B0604020202020204" pitchFamily="34" charset="0"/>
                <a:ea typeface="メイリオ" panose="020B0604030504040204" pitchFamily="50" charset="-128"/>
              </a:defRPr>
            </a:lvl7pPr>
            <a:lvl8pPr marL="3429000" indent="-228600" eaLnBrk="0" fontAlgn="base" hangingPunct="0">
              <a:lnSpc>
                <a:spcPct val="140000"/>
              </a:lnSpc>
              <a:spcBef>
                <a:spcPct val="10000"/>
              </a:spcBef>
              <a:spcAft>
                <a:spcPct val="0"/>
              </a:spcAft>
              <a:defRPr kumimoji="1" sz="2200">
                <a:solidFill>
                  <a:srgbClr val="4D4D4D"/>
                </a:solidFill>
                <a:latin typeface="Arial" panose="020B0604020202020204" pitchFamily="34" charset="0"/>
                <a:ea typeface="メイリオ" panose="020B0604030504040204" pitchFamily="50" charset="-128"/>
              </a:defRPr>
            </a:lvl8pPr>
            <a:lvl9pPr marL="3886200" indent="-228600" eaLnBrk="0" fontAlgn="base" hangingPunct="0">
              <a:lnSpc>
                <a:spcPct val="140000"/>
              </a:lnSpc>
              <a:spcBef>
                <a:spcPct val="10000"/>
              </a:spcBef>
              <a:spcAft>
                <a:spcPct val="0"/>
              </a:spcAft>
              <a:defRPr kumimoji="1" sz="2200">
                <a:solidFill>
                  <a:srgbClr val="4D4D4D"/>
                </a:solidFill>
                <a:latin typeface="Arial" panose="020B0604020202020204" pitchFamily="34" charset="0"/>
                <a:ea typeface="メイリオ" panose="020B0604030504040204" pitchFamily="50" charset="-128"/>
              </a:defRPr>
            </a:lvl9pPr>
          </a:lstStyle>
          <a:p>
            <a:pPr eaLnBrk="1" hangingPunct="1"/>
            <a:fld id="{54A53795-6EF6-48D5-90A5-2535AB951785}" type="slidenum">
              <a:rPr kumimoji="0" lang="en-US" altLang="ja-JP" sz="1000">
                <a:solidFill>
                  <a:srgbClr val="000000"/>
                </a:solidFill>
                <a:latin typeface="メイリオ" panose="020B0604030504040204" pitchFamily="50" charset="-128"/>
              </a:rPr>
              <a:pPr eaLnBrk="1" hangingPunct="1"/>
              <a:t>19</a:t>
            </a:fld>
            <a:endParaRPr kumimoji="0" lang="en-US" altLang="ja-JP" sz="1000">
              <a:solidFill>
                <a:srgbClr val="000000"/>
              </a:solidFill>
              <a:latin typeface="メイリオ" panose="020B0604030504040204" pitchFamily="50" charset="-128"/>
            </a:endParaRPr>
          </a:p>
        </p:txBody>
      </p:sp>
      <p:sp>
        <p:nvSpPr>
          <p:cNvPr id="3" name="テキスト ボックス 2"/>
          <p:cNvSpPr txBox="1"/>
          <p:nvPr/>
        </p:nvSpPr>
        <p:spPr>
          <a:xfrm>
            <a:off x="8240332" y="118722"/>
            <a:ext cx="1537204" cy="372410"/>
          </a:xfrm>
          <a:prstGeom prst="rect">
            <a:avLst/>
          </a:prstGeom>
          <a:solidFill>
            <a:srgbClr val="DF5327"/>
          </a:solidFill>
          <a:ln>
            <a:solidFill>
              <a:srgbClr val="DF5327"/>
            </a:solidFill>
          </a:ln>
        </p:spPr>
        <p:style>
          <a:lnRef idx="1">
            <a:schemeClr val="accent2"/>
          </a:lnRef>
          <a:fillRef idx="3">
            <a:schemeClr val="accent2"/>
          </a:fillRef>
          <a:effectRef idx="2">
            <a:schemeClr val="accent2"/>
          </a:effectRef>
          <a:fontRef idx="minor">
            <a:schemeClr val="lt1"/>
          </a:fontRef>
        </p:style>
        <p:txBody>
          <a:bodyPr wrap="square" rtlCol="0">
            <a:spAutoFit/>
          </a:bodyPr>
          <a:lstStyle/>
          <a:p>
            <a:pPr algn="ctr"/>
            <a:r>
              <a:rPr kumimoji="1" lang="ja-JP" altLang="en-US" sz="1400">
                <a:latin typeface="+mj-ea"/>
                <a:ea typeface="+mj-ea"/>
              </a:rPr>
              <a:t>スマートシティ</a:t>
            </a:r>
          </a:p>
        </p:txBody>
      </p:sp>
      <p:sp>
        <p:nvSpPr>
          <p:cNvPr id="125" name="正方形/長方形 124"/>
          <p:cNvSpPr/>
          <p:nvPr/>
        </p:nvSpPr>
        <p:spPr>
          <a:xfrm>
            <a:off x="7228745" y="50626"/>
            <a:ext cx="954107" cy="471155"/>
          </a:xfrm>
          <a:prstGeom prst="rect">
            <a:avLst/>
          </a:prstGeom>
          <a:noFill/>
          <a:ln>
            <a:solidFill>
              <a:srgbClr val="DF5327"/>
            </a:solidFill>
          </a:ln>
        </p:spPr>
        <p:style>
          <a:lnRef idx="3">
            <a:schemeClr val="lt1"/>
          </a:lnRef>
          <a:fillRef idx="1">
            <a:schemeClr val="accent3"/>
          </a:fillRef>
          <a:effectRef idx="1">
            <a:schemeClr val="accent3"/>
          </a:effectRef>
          <a:fontRef idx="minor">
            <a:schemeClr val="lt1"/>
          </a:fontRef>
        </p:style>
        <p:txBody>
          <a:bodyPr wrap="none" lIns="91440" tIns="45720" rIns="91440" bIns="45720">
            <a:spAutoFit/>
          </a:bodyPr>
          <a:lstStyle/>
          <a:p>
            <a:pPr algn="ctr"/>
            <a:r>
              <a:rPr lang="ja-JP" altLang="en-US" sz="2000">
                <a:ln w="0"/>
                <a:solidFill>
                  <a:schemeClr val="tx1"/>
                </a:solidFill>
                <a:effectLst>
                  <a:outerShdw blurRad="38100" dist="19050" dir="2700000" algn="tl" rotWithShape="0">
                    <a:schemeClr val="dk1">
                      <a:alpha val="40000"/>
                    </a:schemeClr>
                  </a:outerShdw>
                </a:effectLst>
              </a:rPr>
              <a:t>検討中</a:t>
            </a:r>
          </a:p>
        </p:txBody>
      </p:sp>
      <p:sp>
        <p:nvSpPr>
          <p:cNvPr id="2" name="タイトル 1"/>
          <p:cNvSpPr>
            <a:spLocks noGrp="1"/>
          </p:cNvSpPr>
          <p:nvPr>
            <p:ph type="title"/>
          </p:nvPr>
        </p:nvSpPr>
        <p:spPr/>
        <p:txBody>
          <a:bodyPr/>
          <a:lstStyle/>
          <a:p>
            <a:r>
              <a:rPr lang="ja-JP" altLang="en-US"/>
              <a:t>スマートモビリティ</a:t>
            </a:r>
            <a:endParaRPr kumimoji="1" lang="ja-JP" altLang="en-US"/>
          </a:p>
        </p:txBody>
      </p:sp>
      <p:sp>
        <p:nvSpPr>
          <p:cNvPr id="8" name="Shape 128"/>
          <p:cNvSpPr/>
          <p:nvPr/>
        </p:nvSpPr>
        <p:spPr>
          <a:xfrm>
            <a:off x="92460" y="720978"/>
            <a:ext cx="9692890" cy="331758"/>
          </a:xfrm>
          <a:prstGeom prst="rect">
            <a:avLst/>
          </a:prstGeom>
          <a:ln w="12700">
            <a:miter lim="400000"/>
          </a:ln>
          <a:extLst>
            <a:ext uri="{C572A759-6A51-4108-AA02-DFA0A04FC94B}">
              <ma14:wrappingTextBoxFlag xmlns="" xmlns:ma14="http://schemas.microsoft.com/office/mac/drawingml/2011/main" val="1"/>
            </a:ext>
          </a:extLst>
        </p:spPr>
        <p:txBody>
          <a:bodyPr wrap="square" lIns="35719" tIns="35719" rIns="35719" bIns="35719" anchor="ctr">
            <a:spAutoFit/>
          </a:bodyPr>
          <a:lstStyle/>
          <a:p>
            <a:pPr defTabSz="410751" fontAlgn="auto" hangingPunct="0">
              <a:lnSpc>
                <a:spcPct val="100000"/>
              </a:lnSpc>
              <a:spcBef>
                <a:spcPts val="0"/>
              </a:spcBef>
              <a:spcAft>
                <a:spcPts val="0"/>
              </a:spcAft>
              <a:defRPr sz="2600"/>
            </a:pPr>
            <a:r>
              <a:rPr kumimoji="0" lang="ja-JP" altLang="en-US" sz="1687" kern="0" dirty="0">
                <a:solidFill>
                  <a:srgbClr val="C00000"/>
                </a:solidFill>
                <a:latin typeface="メイリオ" panose="020B0604030504040204" pitchFamily="50" charset="-128"/>
                <a:sym typeface="Helvetica Light"/>
              </a:rPr>
              <a:t>　大阪市に相応しいスマートモビリティのあり方を検討</a:t>
            </a:r>
            <a:endParaRPr kumimoji="0" lang="en-US" altLang="ja-JP" sz="1687" kern="0" dirty="0">
              <a:solidFill>
                <a:srgbClr val="C00000"/>
              </a:solidFill>
              <a:latin typeface="メイリオ" panose="020B0604030504040204" pitchFamily="50" charset="-128"/>
              <a:sym typeface="Helvetica Light"/>
            </a:endParaRPr>
          </a:p>
        </p:txBody>
      </p:sp>
      <p:sp>
        <p:nvSpPr>
          <p:cNvPr id="9" name="正方形/長方形 8"/>
          <p:cNvSpPr/>
          <p:nvPr/>
        </p:nvSpPr>
        <p:spPr bwMode="auto">
          <a:xfrm>
            <a:off x="8121352" y="5439081"/>
            <a:ext cx="1152253" cy="3014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rtlCol="0" anchor="t" anchorCtr="0" compatLnSpc="1">
            <a:prstTxWarp prst="textNoShape">
              <a:avLst/>
            </a:prstTxWarp>
            <a:spAutoFit/>
          </a:bodyPr>
          <a:lstStyle/>
          <a:p>
            <a:endParaRPr lang="ja-JP" altLang="en-US">
              <a:latin typeface="Arial" charset="0"/>
              <a:cs typeface="メイリオ" pitchFamily="50" charset="-128"/>
            </a:endParaRPr>
          </a:p>
        </p:txBody>
      </p:sp>
      <p:graphicFrame>
        <p:nvGraphicFramePr>
          <p:cNvPr id="10" name="表 9"/>
          <p:cNvGraphicFramePr>
            <a:graphicFrameLocks noGrp="1"/>
          </p:cNvGraphicFramePr>
          <p:nvPr>
            <p:extLst>
              <p:ext uri="{D42A27DB-BD31-4B8C-83A1-F6EECF244321}">
                <p14:modId xmlns:p14="http://schemas.microsoft.com/office/powerpoint/2010/main" val="2853572128"/>
              </p:ext>
            </p:extLst>
          </p:nvPr>
        </p:nvGraphicFramePr>
        <p:xfrm>
          <a:off x="185588" y="5013453"/>
          <a:ext cx="9303916" cy="863819"/>
        </p:xfrm>
        <a:graphic>
          <a:graphicData uri="http://schemas.openxmlformats.org/drawingml/2006/table">
            <a:tbl>
              <a:tblPr firstRow="1" bandRow="1"/>
              <a:tblGrid>
                <a:gridCol w="4651958">
                  <a:extLst>
                    <a:ext uri="{9D8B030D-6E8A-4147-A177-3AD203B41FA5}">
                      <a16:colId xmlns:a16="http://schemas.microsoft.com/office/drawing/2014/main" val="20000"/>
                    </a:ext>
                  </a:extLst>
                </a:gridCol>
                <a:gridCol w="4651958">
                  <a:extLst>
                    <a:ext uri="{9D8B030D-6E8A-4147-A177-3AD203B41FA5}">
                      <a16:colId xmlns:a16="http://schemas.microsoft.com/office/drawing/2014/main" val="20001"/>
                    </a:ext>
                  </a:extLst>
                </a:gridCol>
              </a:tblGrid>
              <a:tr h="275811">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200" b="1" kern="1200" dirty="0">
                          <a:solidFill>
                            <a:schemeClr val="bg1"/>
                          </a:solidFill>
                          <a:latin typeface="+mj-ea"/>
                          <a:ea typeface="+mj-ea"/>
                          <a:cs typeface="+mn-cs"/>
                        </a:rPr>
                        <a:t>2020</a:t>
                      </a:r>
                      <a:r>
                        <a:rPr kumimoji="1" lang="ja-JP" altLang="en-US" sz="1200" b="1" kern="1200" dirty="0">
                          <a:solidFill>
                            <a:schemeClr val="bg1"/>
                          </a:solidFill>
                          <a:latin typeface="+mj-ea"/>
                          <a:ea typeface="+mj-ea"/>
                          <a:cs typeface="+mn-cs"/>
                        </a:rPr>
                        <a:t>年度</a:t>
                      </a:r>
                      <a:endParaRPr kumimoji="1" lang="ja-JP" altLang="en-US" sz="1200" b="1" dirty="0">
                        <a:latin typeface="+mj-lt"/>
                      </a:endParaRPr>
                    </a:p>
                  </a:txBody>
                  <a:tcPr anchor="ctr">
                    <a:lnL w="12700" cmpd="sng">
                      <a:solidFill>
                        <a:sysClr val="window" lastClr="FFFFFF"/>
                      </a:solidFill>
                    </a:lnL>
                    <a:lnR w="12700" cap="flat" cmpd="sng" algn="ctr">
                      <a:solidFill>
                        <a:sysClr val="window" lastClr="FFFFFF"/>
                      </a:solidFill>
                      <a:prstDash val="solid"/>
                      <a:round/>
                      <a:headEnd type="none" w="med" len="med"/>
                      <a:tailEnd type="none" w="med" len="med"/>
                    </a:lnR>
                    <a:lnT w="12700" cmpd="sng">
                      <a:solidFill>
                        <a:sysClr val="window" lastClr="FFFFFF"/>
                      </a:solidFill>
                    </a:lnT>
                    <a:lnB w="381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C0504D"/>
                    </a:solidFill>
                  </a:tcPr>
                </a:tc>
                <a:tc>
                  <a:txBody>
                    <a:bodyPr/>
                    <a:lstStyle>
                      <a:lvl1pPr marL="0" algn="l" defTabSz="914400" rtl="0" eaLnBrk="1" latinLnBrk="0" hangingPunct="1">
                        <a:defRPr kumimoji="1" sz="1800" b="1" kern="1200">
                          <a:solidFill>
                            <a:schemeClr val="lt1"/>
                          </a:solidFill>
                          <a:latin typeface="Calibri"/>
                        </a:defRPr>
                      </a:lvl1pPr>
                      <a:lvl2pPr marL="457200" algn="l" defTabSz="914400" rtl="0" eaLnBrk="1" latinLnBrk="0" hangingPunct="1">
                        <a:defRPr kumimoji="1" sz="1800" b="1" kern="1200">
                          <a:solidFill>
                            <a:schemeClr val="lt1"/>
                          </a:solidFill>
                          <a:latin typeface="Calibri"/>
                        </a:defRPr>
                      </a:lvl2pPr>
                      <a:lvl3pPr marL="914400" algn="l" defTabSz="914400" rtl="0" eaLnBrk="1" latinLnBrk="0" hangingPunct="1">
                        <a:defRPr kumimoji="1" sz="1800" b="1" kern="1200">
                          <a:solidFill>
                            <a:schemeClr val="lt1"/>
                          </a:solidFill>
                          <a:latin typeface="Calibri"/>
                        </a:defRPr>
                      </a:lvl3pPr>
                      <a:lvl4pPr marL="1371600" algn="l" defTabSz="914400" rtl="0" eaLnBrk="1" latinLnBrk="0" hangingPunct="1">
                        <a:defRPr kumimoji="1" sz="1800" b="1" kern="1200">
                          <a:solidFill>
                            <a:schemeClr val="lt1"/>
                          </a:solidFill>
                          <a:latin typeface="Calibri"/>
                        </a:defRPr>
                      </a:lvl4pPr>
                      <a:lvl5pPr marL="1828800" algn="l" defTabSz="914400" rtl="0" eaLnBrk="1" latinLnBrk="0" hangingPunct="1">
                        <a:defRPr kumimoji="1" sz="1800" b="1" kern="1200">
                          <a:solidFill>
                            <a:schemeClr val="lt1"/>
                          </a:solidFill>
                          <a:latin typeface="Calibri"/>
                        </a:defRPr>
                      </a:lvl5pPr>
                      <a:lvl6pPr marL="2286000" algn="l" defTabSz="914400" rtl="0" eaLnBrk="1" latinLnBrk="0" hangingPunct="1">
                        <a:defRPr kumimoji="1" sz="1800" b="1" kern="1200">
                          <a:solidFill>
                            <a:schemeClr val="lt1"/>
                          </a:solidFill>
                          <a:latin typeface="Calibri"/>
                        </a:defRPr>
                      </a:lvl6pPr>
                      <a:lvl7pPr marL="2743200" algn="l" defTabSz="914400" rtl="0" eaLnBrk="1" latinLnBrk="0" hangingPunct="1">
                        <a:defRPr kumimoji="1" sz="1800" b="1" kern="1200">
                          <a:solidFill>
                            <a:schemeClr val="lt1"/>
                          </a:solidFill>
                          <a:latin typeface="Calibri"/>
                        </a:defRPr>
                      </a:lvl7pPr>
                      <a:lvl8pPr marL="3200400" algn="l" defTabSz="914400" rtl="0" eaLnBrk="1" latinLnBrk="0" hangingPunct="1">
                        <a:defRPr kumimoji="1" sz="1800" b="1" kern="1200">
                          <a:solidFill>
                            <a:schemeClr val="lt1"/>
                          </a:solidFill>
                          <a:latin typeface="Calibri"/>
                        </a:defRPr>
                      </a:lvl8pPr>
                      <a:lvl9pPr marL="3657600" algn="l" defTabSz="914400" rtl="0" eaLnBrk="1" latinLnBrk="0" hangingPunct="1">
                        <a:defRPr kumimoji="1" sz="1800" b="1" kern="1200">
                          <a:solidFill>
                            <a:schemeClr val="lt1"/>
                          </a:solidFill>
                          <a:latin typeface="Calibri"/>
                        </a:defRPr>
                      </a:lvl9pPr>
                    </a:lstStyle>
                    <a:p>
                      <a:pPr algn="ctr"/>
                      <a:r>
                        <a:rPr kumimoji="1" lang="en-US" altLang="ja-JP" sz="1200" dirty="0">
                          <a:latin typeface="+mj-lt"/>
                        </a:rPr>
                        <a:t>2021</a:t>
                      </a:r>
                      <a:r>
                        <a:rPr kumimoji="1" lang="ja-JP" altLang="en-US" sz="1200" dirty="0">
                          <a:latin typeface="+mj-lt"/>
                        </a:rPr>
                        <a:t>年度～</a:t>
                      </a:r>
                    </a:p>
                  </a:txBody>
                  <a:tcPr anchor="ct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mpd="sng">
                      <a:solidFill>
                        <a:sysClr val="window" lastClr="FFFFFF"/>
                      </a:solidFill>
                    </a:lnT>
                    <a:lnB w="381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C0504D"/>
                    </a:solidFill>
                  </a:tcPr>
                </a:tc>
                <a:extLst>
                  <a:ext uri="{0D108BD9-81ED-4DB2-BD59-A6C34878D82A}">
                    <a16:rowId xmlns:a16="http://schemas.microsoft.com/office/drawing/2014/main" val="10000"/>
                  </a:ext>
                </a:extLst>
              </a:tr>
              <a:tr h="588008">
                <a:tc>
                  <a:txBody>
                    <a:bodyPr/>
                    <a:lstStyle/>
                    <a:p>
                      <a:endParaRPr kumimoji="1" lang="ja-JP" altLang="en-US" sz="1400"/>
                    </a:p>
                  </a:txBody>
                  <a:tcPr>
                    <a:lnL w="12700" cmpd="sng">
                      <a:solidFill>
                        <a:sysClr val="window" lastClr="FFFFFF"/>
                      </a:solidFill>
                    </a:lnL>
                    <a:lnR w="12700" cap="flat" cmpd="sng" algn="ctr">
                      <a:solidFill>
                        <a:sysClr val="window" lastClr="FFFFFF"/>
                      </a:solidFill>
                      <a:prstDash val="solid"/>
                      <a:round/>
                      <a:headEnd type="none" w="med" len="med"/>
                      <a:tailEnd type="none" w="med" len="med"/>
                    </a:lnR>
                    <a:lnT w="381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C0504D">
                        <a:tint val="40000"/>
                      </a:srgbClr>
                    </a:solidFill>
                  </a:tcPr>
                </a:tc>
                <a:tc>
                  <a:txBody>
                    <a:bodyPr/>
                    <a:lstStyle>
                      <a:lvl1pPr marL="0" algn="l" defTabSz="914400" rtl="0" eaLnBrk="1" latinLnBrk="0" hangingPunct="1">
                        <a:defRPr kumimoji="1" sz="1800" kern="1200">
                          <a:solidFill>
                            <a:schemeClr val="dk1"/>
                          </a:solidFill>
                          <a:latin typeface="Calibri"/>
                        </a:defRPr>
                      </a:lvl1pPr>
                      <a:lvl2pPr marL="457200" algn="l" defTabSz="914400" rtl="0" eaLnBrk="1" latinLnBrk="0" hangingPunct="1">
                        <a:defRPr kumimoji="1" sz="1800" kern="1200">
                          <a:solidFill>
                            <a:schemeClr val="dk1"/>
                          </a:solidFill>
                          <a:latin typeface="Calibri"/>
                        </a:defRPr>
                      </a:lvl2pPr>
                      <a:lvl3pPr marL="914400" algn="l" defTabSz="914400" rtl="0" eaLnBrk="1" latinLnBrk="0" hangingPunct="1">
                        <a:defRPr kumimoji="1" sz="1800" kern="1200">
                          <a:solidFill>
                            <a:schemeClr val="dk1"/>
                          </a:solidFill>
                          <a:latin typeface="Calibri"/>
                        </a:defRPr>
                      </a:lvl3pPr>
                      <a:lvl4pPr marL="1371600" algn="l" defTabSz="914400" rtl="0" eaLnBrk="1" latinLnBrk="0" hangingPunct="1">
                        <a:defRPr kumimoji="1" sz="1800" kern="1200">
                          <a:solidFill>
                            <a:schemeClr val="dk1"/>
                          </a:solidFill>
                          <a:latin typeface="Calibri"/>
                        </a:defRPr>
                      </a:lvl4pPr>
                      <a:lvl5pPr marL="1828800" algn="l" defTabSz="914400" rtl="0" eaLnBrk="1" latinLnBrk="0" hangingPunct="1">
                        <a:defRPr kumimoji="1" sz="1800" kern="1200">
                          <a:solidFill>
                            <a:schemeClr val="dk1"/>
                          </a:solidFill>
                          <a:latin typeface="Calibri"/>
                        </a:defRPr>
                      </a:lvl5pPr>
                      <a:lvl6pPr marL="2286000" algn="l" defTabSz="914400" rtl="0" eaLnBrk="1" latinLnBrk="0" hangingPunct="1">
                        <a:defRPr kumimoji="1" sz="1800" kern="1200">
                          <a:solidFill>
                            <a:schemeClr val="dk1"/>
                          </a:solidFill>
                          <a:latin typeface="Calibri"/>
                        </a:defRPr>
                      </a:lvl6pPr>
                      <a:lvl7pPr marL="2743200" algn="l" defTabSz="914400" rtl="0" eaLnBrk="1" latinLnBrk="0" hangingPunct="1">
                        <a:defRPr kumimoji="1" sz="1800" kern="1200">
                          <a:solidFill>
                            <a:schemeClr val="dk1"/>
                          </a:solidFill>
                          <a:latin typeface="Calibri"/>
                        </a:defRPr>
                      </a:lvl7pPr>
                      <a:lvl8pPr marL="3200400" algn="l" defTabSz="914400" rtl="0" eaLnBrk="1" latinLnBrk="0" hangingPunct="1">
                        <a:defRPr kumimoji="1" sz="1800" kern="1200">
                          <a:solidFill>
                            <a:schemeClr val="dk1"/>
                          </a:solidFill>
                          <a:latin typeface="Calibri"/>
                        </a:defRPr>
                      </a:lvl8pPr>
                      <a:lvl9pPr marL="3657600" algn="l" defTabSz="914400" rtl="0" eaLnBrk="1" latinLnBrk="0" hangingPunct="1">
                        <a:defRPr kumimoji="1" sz="1800" kern="1200">
                          <a:solidFill>
                            <a:schemeClr val="dk1"/>
                          </a:solidFill>
                          <a:latin typeface="Calibri"/>
                        </a:defRPr>
                      </a:lvl9pPr>
                    </a:lstStyle>
                    <a:p>
                      <a:endParaRPr kumimoji="1" lang="ja-JP" altLang="en-US" sz="1400" dirty="0"/>
                    </a:p>
                  </a:txBody>
                  <a:tcP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38100" cmpd="sng">
                      <a:solidFill>
                        <a:sysClr val="window" lastClr="FFFFFF"/>
                      </a:solidFill>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C0504D">
                        <a:tint val="40000"/>
                      </a:srgbClr>
                    </a:solidFill>
                  </a:tcPr>
                </a:tc>
                <a:extLst>
                  <a:ext uri="{0D108BD9-81ED-4DB2-BD59-A6C34878D82A}">
                    <a16:rowId xmlns:a16="http://schemas.microsoft.com/office/drawing/2014/main" val="10001"/>
                  </a:ext>
                </a:extLst>
              </a:tr>
            </a:tbl>
          </a:graphicData>
        </a:graphic>
      </p:graphicFrame>
      <p:sp>
        <p:nvSpPr>
          <p:cNvPr id="11" name="角丸四角形 10"/>
          <p:cNvSpPr/>
          <p:nvPr/>
        </p:nvSpPr>
        <p:spPr bwMode="auto">
          <a:xfrm>
            <a:off x="165764" y="5949372"/>
            <a:ext cx="3599104" cy="837676"/>
          </a:xfrm>
          <a:prstGeom prst="roundRect">
            <a:avLst/>
          </a:prstGeom>
          <a:ln/>
        </p:spPr>
        <p:style>
          <a:lnRef idx="3">
            <a:schemeClr val="lt1"/>
          </a:lnRef>
          <a:fillRef idx="1">
            <a:schemeClr val="accent3"/>
          </a:fillRef>
          <a:effectRef idx="1">
            <a:schemeClr val="accent3"/>
          </a:effectRef>
          <a:fontRef idx="minor">
            <a:schemeClr val="lt1"/>
          </a:fontRef>
        </p:style>
        <p:txBody>
          <a:bodyPr vert="horz" wrap="square" lIns="0" tIns="0" rIns="0" bIns="0" numCol="1" rtlCol="0" anchor="t" anchorCtr="0" compatLnSpc="1">
            <a:prstTxWarp prst="textNoShape">
              <a:avLst/>
            </a:prstTxWarp>
            <a:spAutoFit/>
          </a:bodyPr>
          <a:lstStyle/>
          <a:p>
            <a:pPr>
              <a:lnSpc>
                <a:spcPct val="130000"/>
              </a:lnSpc>
            </a:pPr>
            <a:r>
              <a:rPr lang="en-US" altLang="ja-JP" sz="1200">
                <a:solidFill>
                  <a:schemeClr val="tx1"/>
                </a:solidFill>
                <a:latin typeface="Arial" charset="0"/>
                <a:ea typeface="メイリオ" pitchFamily="50" charset="-128"/>
                <a:cs typeface="メイリオ" pitchFamily="50" charset="-128"/>
              </a:rPr>
              <a:t>【</a:t>
            </a:r>
            <a:r>
              <a:rPr lang="ja-JP" altLang="en-US" sz="1200">
                <a:solidFill>
                  <a:schemeClr val="tx1"/>
                </a:solidFill>
                <a:latin typeface="Arial" charset="0"/>
                <a:ea typeface="メイリオ" pitchFamily="50" charset="-128"/>
                <a:cs typeface="メイリオ" pitchFamily="50" charset="-128"/>
              </a:rPr>
              <a:t>期待される効果</a:t>
            </a:r>
            <a:r>
              <a:rPr lang="en-US" altLang="ja-JP" sz="1200">
                <a:solidFill>
                  <a:schemeClr val="tx1"/>
                </a:solidFill>
                <a:latin typeface="Arial" charset="0"/>
                <a:ea typeface="メイリオ" pitchFamily="50" charset="-128"/>
                <a:cs typeface="メイリオ" pitchFamily="50" charset="-128"/>
              </a:rPr>
              <a:t>】</a:t>
            </a:r>
          </a:p>
          <a:p>
            <a:pPr>
              <a:lnSpc>
                <a:spcPct val="130000"/>
              </a:lnSpc>
            </a:pPr>
            <a:r>
              <a:rPr lang="ja-JP" altLang="en-US" sz="1200">
                <a:solidFill>
                  <a:schemeClr val="tx1"/>
                </a:solidFill>
                <a:latin typeface="Arial" charset="0"/>
                <a:ea typeface="メイリオ" pitchFamily="50" charset="-128"/>
                <a:cs typeface="メイリオ" pitchFamily="50" charset="-128"/>
              </a:rPr>
              <a:t>・都市機能の強化</a:t>
            </a:r>
            <a:endParaRPr lang="en-US" altLang="ja-JP" sz="1200">
              <a:solidFill>
                <a:schemeClr val="tx1"/>
              </a:solidFill>
              <a:latin typeface="Arial" charset="0"/>
              <a:ea typeface="メイリオ" pitchFamily="50" charset="-128"/>
              <a:cs typeface="メイリオ" pitchFamily="50" charset="-128"/>
            </a:endParaRPr>
          </a:p>
          <a:p>
            <a:pPr>
              <a:lnSpc>
                <a:spcPct val="130000"/>
              </a:lnSpc>
            </a:pPr>
            <a:r>
              <a:rPr lang="ja-JP" altLang="en-US" sz="1200">
                <a:solidFill>
                  <a:schemeClr val="tx1"/>
                </a:solidFill>
                <a:latin typeface="Arial" charset="0"/>
                <a:ea typeface="メイリオ" pitchFamily="50" charset="-128"/>
                <a:cs typeface="メイリオ" pitchFamily="50" charset="-128"/>
              </a:rPr>
              <a:t>・利用者ニーズとの整合した地域交通の実現　等</a:t>
            </a:r>
          </a:p>
        </p:txBody>
      </p:sp>
      <p:sp>
        <p:nvSpPr>
          <p:cNvPr id="13" name="正方形/長方形 12"/>
          <p:cNvSpPr/>
          <p:nvPr/>
        </p:nvSpPr>
        <p:spPr>
          <a:xfrm>
            <a:off x="200472" y="4682665"/>
            <a:ext cx="1098092" cy="316753"/>
          </a:xfrm>
          <a:prstGeom prst="rect">
            <a:avLst/>
          </a:prstGeom>
        </p:spPr>
        <p:txBody>
          <a:bodyPr wrap="square">
            <a:spAutoFit/>
          </a:bodyPr>
          <a:lstStyle/>
          <a:p>
            <a:r>
              <a:rPr lang="en-US" altLang="ja-JP" sz="1200">
                <a:solidFill>
                  <a:schemeClr val="tx1"/>
                </a:solidFill>
                <a:latin typeface="Meiryo UI" panose="020B0604030504040204" pitchFamily="50" charset="-128"/>
                <a:ea typeface="Meiryo UI" panose="020B0604030504040204" pitchFamily="50" charset="-128"/>
              </a:rPr>
              <a:t>【</a:t>
            </a:r>
            <a:r>
              <a:rPr lang="ja-JP" altLang="en-US" sz="1200">
                <a:solidFill>
                  <a:schemeClr val="tx1"/>
                </a:solidFill>
                <a:latin typeface="Meiryo UI" panose="020B0604030504040204" pitchFamily="50" charset="-128"/>
                <a:ea typeface="Meiryo UI" panose="020B0604030504040204" pitchFamily="50" charset="-128"/>
              </a:rPr>
              <a:t>スケジュール</a:t>
            </a:r>
            <a:r>
              <a:rPr lang="en-US" altLang="ja-JP" sz="1200">
                <a:solidFill>
                  <a:schemeClr val="tx1"/>
                </a:solidFill>
                <a:latin typeface="Meiryo UI" panose="020B0604030504040204" pitchFamily="50" charset="-128"/>
                <a:ea typeface="Meiryo UI" panose="020B0604030504040204" pitchFamily="50" charset="-128"/>
              </a:rPr>
              <a:t>】</a:t>
            </a:r>
          </a:p>
        </p:txBody>
      </p:sp>
      <p:sp>
        <p:nvSpPr>
          <p:cNvPr id="15" name="角丸四角形 14"/>
          <p:cNvSpPr/>
          <p:nvPr/>
        </p:nvSpPr>
        <p:spPr bwMode="auto">
          <a:xfrm>
            <a:off x="3908884" y="5949372"/>
            <a:ext cx="5524355" cy="828000"/>
          </a:xfrm>
          <a:prstGeom prst="roundRect">
            <a:avLst/>
          </a:prstGeom>
          <a:ln/>
        </p:spPr>
        <p:style>
          <a:lnRef idx="3">
            <a:schemeClr val="lt1"/>
          </a:lnRef>
          <a:fillRef idx="1">
            <a:schemeClr val="accent3"/>
          </a:fillRef>
          <a:effectRef idx="1">
            <a:schemeClr val="accent3"/>
          </a:effectRef>
          <a:fontRef idx="minor">
            <a:schemeClr val="lt1"/>
          </a:fontRef>
        </p:style>
        <p:txBody>
          <a:bodyPr vert="horz" wrap="square" lIns="0" tIns="0" rIns="0" bIns="0" numCol="1" rtlCol="0" anchor="t" anchorCtr="0" compatLnSpc="1">
            <a:prstTxWarp prst="textNoShape">
              <a:avLst/>
            </a:prstTxWarp>
            <a:spAutoFit/>
          </a:bodyPr>
          <a:lstStyle/>
          <a:p>
            <a:pPr>
              <a:lnSpc>
                <a:spcPct val="130000"/>
              </a:lnSpc>
            </a:pPr>
            <a:r>
              <a:rPr lang="en-US" altLang="ja-JP" sz="1200">
                <a:solidFill>
                  <a:schemeClr val="tx1"/>
                </a:solidFill>
                <a:latin typeface="Meiryo UI" panose="020B0604030504040204" pitchFamily="50" charset="-128"/>
                <a:ea typeface="Meiryo UI" panose="020B0604030504040204" pitchFamily="50" charset="-128"/>
              </a:rPr>
              <a:t>【KPI】</a:t>
            </a:r>
          </a:p>
          <a:p>
            <a:pPr>
              <a:lnSpc>
                <a:spcPct val="130000"/>
              </a:lnSpc>
            </a:pPr>
            <a:r>
              <a:rPr lang="ja-JP" altLang="en-US" sz="1200">
                <a:solidFill>
                  <a:schemeClr val="tx1"/>
                </a:solidFill>
                <a:latin typeface="メイリオ"/>
                <a:ea typeface="メイリオ"/>
              </a:rPr>
              <a:t>・</a:t>
            </a:r>
            <a:r>
              <a:rPr lang="en-US" altLang="ja-JP" sz="1200">
                <a:solidFill>
                  <a:schemeClr val="tx1"/>
                </a:solidFill>
                <a:latin typeface="メイリオ"/>
                <a:ea typeface="メイリオ"/>
              </a:rPr>
              <a:t>2020</a:t>
            </a:r>
            <a:r>
              <a:rPr lang="ja-JP" altLang="en-US" sz="1200">
                <a:solidFill>
                  <a:schemeClr val="tx1"/>
                </a:solidFill>
                <a:latin typeface="メイリオ"/>
                <a:ea typeface="メイリオ"/>
              </a:rPr>
              <a:t>年度検討結果に基づき設定</a:t>
            </a:r>
            <a:endParaRPr lang="en-US" altLang="ja-JP" sz="1200">
              <a:solidFill>
                <a:schemeClr val="tx1"/>
              </a:solidFill>
              <a:latin typeface="メイリオ"/>
              <a:ea typeface="メイリオ"/>
            </a:endParaRPr>
          </a:p>
          <a:p>
            <a:pPr>
              <a:lnSpc>
                <a:spcPct val="130000"/>
              </a:lnSpc>
            </a:pPr>
            <a:r>
              <a:rPr lang="ja-JP" altLang="en-US" sz="1200">
                <a:solidFill>
                  <a:schemeClr val="tx1"/>
                </a:solidFill>
                <a:latin typeface="メイリオ"/>
                <a:ea typeface="メイリオ"/>
              </a:rPr>
              <a:t>　例）導入されるモビリティの利用状況、交通手段分担率、利用者満足度　等</a:t>
            </a:r>
            <a:endParaRPr lang="en-US" altLang="ja-JP" sz="1200">
              <a:solidFill>
                <a:schemeClr val="tx1"/>
              </a:solidFill>
              <a:latin typeface="メイリオ"/>
              <a:ea typeface="メイリオ"/>
            </a:endParaRPr>
          </a:p>
        </p:txBody>
      </p:sp>
      <p:sp>
        <p:nvSpPr>
          <p:cNvPr id="30" name="正方形/長方形 29"/>
          <p:cNvSpPr/>
          <p:nvPr/>
        </p:nvSpPr>
        <p:spPr>
          <a:xfrm>
            <a:off x="848544" y="4437112"/>
            <a:ext cx="2340172" cy="350865"/>
          </a:xfrm>
          <a:prstGeom prst="rect">
            <a:avLst/>
          </a:prstGeom>
        </p:spPr>
        <p:txBody>
          <a:bodyPr wrap="square">
            <a:spAutoFit/>
          </a:bodyPr>
          <a:lstStyle/>
          <a:p>
            <a:pPr algn="ctr"/>
            <a:r>
              <a:rPr lang="en-US" altLang="ja-JP" sz="1200" b="1">
                <a:solidFill>
                  <a:schemeClr val="tx1"/>
                </a:solidFill>
                <a:latin typeface="メイリオ" panose="020B0604030504040204" pitchFamily="50" charset="-128"/>
              </a:rPr>
              <a:t>ICT</a:t>
            </a:r>
            <a:r>
              <a:rPr lang="ja-JP" altLang="en-US" sz="1200" b="1">
                <a:solidFill>
                  <a:schemeClr val="tx1"/>
                </a:solidFill>
                <a:latin typeface="メイリオ" panose="020B0604030504040204" pitchFamily="50" charset="-128"/>
              </a:rPr>
              <a:t>を活用し、都市課題を解消</a:t>
            </a:r>
            <a:endParaRPr lang="en-US" altLang="ja-JP" sz="1200" b="1">
              <a:solidFill>
                <a:schemeClr val="tx1"/>
              </a:solidFill>
              <a:latin typeface="メイリオ" panose="020B0604030504040204" pitchFamily="50" charset="-128"/>
            </a:endParaRPr>
          </a:p>
        </p:txBody>
      </p:sp>
      <p:sp>
        <p:nvSpPr>
          <p:cNvPr id="31" name="正方形/長方形 30"/>
          <p:cNvSpPr/>
          <p:nvPr/>
        </p:nvSpPr>
        <p:spPr>
          <a:xfrm>
            <a:off x="3728864" y="4364896"/>
            <a:ext cx="3283237" cy="318549"/>
          </a:xfrm>
          <a:prstGeom prst="rect">
            <a:avLst/>
          </a:prstGeom>
        </p:spPr>
        <p:txBody>
          <a:bodyPr wrap="square">
            <a:spAutoFit/>
          </a:bodyPr>
          <a:lstStyle/>
          <a:p>
            <a:pPr algn="ctr"/>
            <a:r>
              <a:rPr lang="ja-JP" altLang="en-US" sz="1050" b="1">
                <a:solidFill>
                  <a:schemeClr val="tx1"/>
                </a:solidFill>
                <a:latin typeface="メイリオ" panose="020B0604030504040204" pitchFamily="50" charset="-128"/>
              </a:rPr>
              <a:t>例）</a:t>
            </a:r>
            <a:r>
              <a:rPr lang="en-US" altLang="ja-JP" sz="1050" b="1">
                <a:solidFill>
                  <a:schemeClr val="tx1"/>
                </a:solidFill>
                <a:latin typeface="メイリオ" panose="020B0604030504040204" pitchFamily="50" charset="-128"/>
              </a:rPr>
              <a:t>AI</a:t>
            </a:r>
            <a:r>
              <a:rPr lang="ja-JP" altLang="en-US" sz="1050" b="1">
                <a:solidFill>
                  <a:schemeClr val="tx1"/>
                </a:solidFill>
                <a:latin typeface="メイリオ" panose="020B0604030504040204" pitchFamily="50" charset="-128"/>
              </a:rPr>
              <a:t>を活用したバス運行</a:t>
            </a:r>
            <a:r>
              <a:rPr lang="ja-JP" altLang="en-US" sz="900">
                <a:solidFill>
                  <a:schemeClr val="tx1"/>
                </a:solidFill>
                <a:latin typeface="メイリオ" panose="020B0604030504040204" pitchFamily="50" charset="-128"/>
              </a:rPr>
              <a:t>（国土交通省資料）</a:t>
            </a:r>
          </a:p>
        </p:txBody>
      </p:sp>
      <p:sp>
        <p:nvSpPr>
          <p:cNvPr id="32" name="右矢印 31"/>
          <p:cNvSpPr/>
          <p:nvPr/>
        </p:nvSpPr>
        <p:spPr bwMode="auto">
          <a:xfrm>
            <a:off x="7666764" y="3397292"/>
            <a:ext cx="324036" cy="484632"/>
          </a:xfrm>
          <a:prstGeom prst="rightArrow">
            <a:avLst/>
          </a:prstGeom>
          <a:solidFill>
            <a:schemeClr val="accent1">
              <a:lumMod val="75000"/>
            </a:schemeClr>
          </a:solidFill>
          <a:ln>
            <a:noFill/>
          </a:ln>
          <a:effectLst/>
        </p:spPr>
        <p:txBody>
          <a:bodyPr vert="horz" wrap="square" lIns="0" tIns="0" rIns="0" bIns="0" numCol="1" rtlCol="0" anchor="t" anchorCtr="0" compatLnSpc="1">
            <a:prstTxWarp prst="textNoShape">
              <a:avLst/>
            </a:prstTxWarp>
            <a:spAutoFit/>
          </a:bodyPr>
          <a:lstStyle/>
          <a:p>
            <a:pPr marL="0" marR="0" indent="0" algn="l" defTabSz="914400" rtl="0" eaLnBrk="1" fontAlgn="base" latinLnBrk="0" hangingPunct="1">
              <a:lnSpc>
                <a:spcPct val="140000"/>
              </a:lnSpc>
              <a:spcBef>
                <a:spcPct val="10000"/>
              </a:spcBef>
              <a:spcAft>
                <a:spcPct val="0"/>
              </a:spcAft>
              <a:buClrTx/>
              <a:buSzTx/>
              <a:buFontTx/>
              <a:buNone/>
              <a:tabLst/>
            </a:pPr>
            <a:endParaRPr kumimoji="1" lang="ja-JP" altLang="en-US" sz="2200" b="0" i="0" u="none" strike="noStrike" cap="none" normalizeH="0" baseline="0">
              <a:ln>
                <a:noFill/>
              </a:ln>
              <a:solidFill>
                <a:srgbClr val="4D4D4D"/>
              </a:solidFill>
              <a:effectLst/>
              <a:latin typeface="Arial" charset="0"/>
              <a:ea typeface="メイリオ" pitchFamily="50" charset="-128"/>
              <a:cs typeface="メイリオ" pitchFamily="50" charset="-128"/>
            </a:endParaRPr>
          </a:p>
        </p:txBody>
      </p:sp>
      <p:sp>
        <p:nvSpPr>
          <p:cNvPr id="33" name="正方形/長方形 32"/>
          <p:cNvSpPr/>
          <p:nvPr/>
        </p:nvSpPr>
        <p:spPr>
          <a:xfrm>
            <a:off x="7846784" y="3357005"/>
            <a:ext cx="1462700" cy="583237"/>
          </a:xfrm>
          <a:prstGeom prst="rect">
            <a:avLst/>
          </a:prstGeom>
        </p:spPr>
        <p:txBody>
          <a:bodyPr wrap="square">
            <a:spAutoFit/>
          </a:bodyPr>
          <a:lstStyle/>
          <a:p>
            <a:r>
              <a:rPr lang="ja-JP" altLang="en-US" sz="1100" b="1">
                <a:solidFill>
                  <a:schemeClr val="tx1"/>
                </a:solidFill>
                <a:latin typeface="メイリオ" panose="020B0604030504040204" pitchFamily="50" charset="-128"/>
              </a:rPr>
              <a:t>・利便性の向上</a:t>
            </a:r>
            <a:endParaRPr lang="en-US" altLang="ja-JP" sz="1100" b="1">
              <a:solidFill>
                <a:schemeClr val="tx1"/>
              </a:solidFill>
              <a:latin typeface="メイリオ" panose="020B0604030504040204" pitchFamily="50" charset="-128"/>
            </a:endParaRPr>
          </a:p>
          <a:p>
            <a:r>
              <a:rPr lang="ja-JP" altLang="en-US" sz="1100" b="1">
                <a:solidFill>
                  <a:schemeClr val="tx1"/>
                </a:solidFill>
                <a:latin typeface="メイリオ" panose="020B0604030504040204" pitchFamily="50" charset="-128"/>
              </a:rPr>
              <a:t>・交通弱者の支援</a:t>
            </a:r>
            <a:endParaRPr lang="en-US" altLang="ja-JP" sz="1100" b="1">
              <a:solidFill>
                <a:schemeClr val="tx1"/>
              </a:solidFill>
              <a:latin typeface="メイリオ" panose="020B0604030504040204" pitchFamily="50" charset="-128"/>
            </a:endParaRPr>
          </a:p>
        </p:txBody>
      </p:sp>
      <p:sp>
        <p:nvSpPr>
          <p:cNvPr id="36" name="メモ 35"/>
          <p:cNvSpPr/>
          <p:nvPr/>
        </p:nvSpPr>
        <p:spPr bwMode="auto">
          <a:xfrm>
            <a:off x="3332820" y="2924944"/>
            <a:ext cx="5868000" cy="1764000"/>
          </a:xfrm>
          <a:prstGeom prst="foldedCorner">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rtlCol="0" anchor="t" anchorCtr="0" compatLnSpc="1">
            <a:prstTxWarp prst="textNoShape">
              <a:avLst/>
            </a:prstTxWarp>
            <a:spAutoFit/>
          </a:bodyPr>
          <a:lstStyle/>
          <a:p>
            <a:pPr marL="0" marR="0" indent="0" algn="l" defTabSz="914400" rtl="0" eaLnBrk="1" fontAlgn="base" latinLnBrk="0" hangingPunct="1">
              <a:lnSpc>
                <a:spcPct val="140000"/>
              </a:lnSpc>
              <a:spcBef>
                <a:spcPct val="10000"/>
              </a:spcBef>
              <a:spcAft>
                <a:spcPct val="0"/>
              </a:spcAft>
              <a:buClrTx/>
              <a:buSzTx/>
              <a:buFontTx/>
              <a:buNone/>
              <a:tabLst/>
            </a:pPr>
            <a:endParaRPr kumimoji="1" lang="ja-JP" altLang="en-US" sz="2200" b="0" i="0" u="none" strike="noStrike" cap="none" normalizeH="0" baseline="0">
              <a:ln>
                <a:noFill/>
              </a:ln>
              <a:solidFill>
                <a:srgbClr val="4D4D4D"/>
              </a:solidFill>
              <a:effectLst/>
              <a:latin typeface="Arial" charset="0"/>
              <a:ea typeface="メイリオ" pitchFamily="50" charset="-128"/>
              <a:cs typeface="メイリオ" pitchFamily="50" charset="-128"/>
            </a:endParaRPr>
          </a:p>
        </p:txBody>
      </p:sp>
      <p:sp>
        <p:nvSpPr>
          <p:cNvPr id="7" name="テキスト ボックス 6"/>
          <p:cNvSpPr txBox="1"/>
          <p:nvPr/>
        </p:nvSpPr>
        <p:spPr>
          <a:xfrm>
            <a:off x="92460" y="996467"/>
            <a:ext cx="9649072" cy="1990288"/>
          </a:xfrm>
          <a:prstGeom prst="rect">
            <a:avLst/>
          </a:prstGeom>
          <a:noFill/>
          <a:ln>
            <a:noFill/>
          </a:ln>
        </p:spPr>
        <p:style>
          <a:lnRef idx="2">
            <a:schemeClr val="accent2"/>
          </a:lnRef>
          <a:fillRef idx="1">
            <a:schemeClr val="lt1"/>
          </a:fillRef>
          <a:effectRef idx="0">
            <a:schemeClr val="accent2"/>
          </a:effectRef>
          <a:fontRef idx="minor">
            <a:schemeClr val="dk1"/>
          </a:fontRef>
        </p:style>
        <p:txBody>
          <a:bodyPr wrap="square" rtlCol="0">
            <a:spAutoFit/>
          </a:bodyPr>
          <a:lstStyle/>
          <a:p>
            <a:pPr marL="157163" indent="-157163">
              <a:lnSpc>
                <a:spcPts val="1600"/>
              </a:lnSpc>
              <a:spcBef>
                <a:spcPts val="0"/>
              </a:spcBef>
            </a:pPr>
            <a:r>
              <a:rPr lang="ja-JP" altLang="en-US" sz="1200" dirty="0">
                <a:solidFill>
                  <a:schemeClr val="tx1"/>
                </a:solidFill>
                <a:latin typeface="+mj-lt"/>
                <a:ea typeface="メイリオ"/>
              </a:rPr>
              <a:t>・本市は比較的公共交通網が充実しているが、慢性的な交通渋滞、公共交通の混雑率の高止まり、自転車や高齢者が関連する事故の多発等、依然として多くの都市課題に直面するとともに、新型コロナウイルス感染症拡大の影響により今後の生活様式等が大きく変化し、それに伴う新たなニーズと課題が生じることが想定される。</a:t>
            </a:r>
            <a:endParaRPr lang="en-US" altLang="ja-JP" sz="1200" dirty="0">
              <a:solidFill>
                <a:schemeClr val="tx1"/>
              </a:solidFill>
              <a:latin typeface="メイリオ"/>
              <a:ea typeface="メイリオ"/>
            </a:endParaRPr>
          </a:p>
          <a:p>
            <a:pPr marL="147638" indent="-147638">
              <a:lnSpc>
                <a:spcPts val="1600"/>
              </a:lnSpc>
              <a:spcBef>
                <a:spcPts val="200"/>
              </a:spcBef>
            </a:pPr>
            <a:r>
              <a:rPr lang="ja-JP" altLang="en-US" sz="1200" dirty="0">
                <a:solidFill>
                  <a:schemeClr val="tx1"/>
                </a:solidFill>
                <a:latin typeface="メイリオ"/>
                <a:ea typeface="メイリオ"/>
              </a:rPr>
              <a:t>・一方、</a:t>
            </a:r>
            <a:r>
              <a:rPr lang="en-US" altLang="ja-JP" sz="1200" dirty="0">
                <a:solidFill>
                  <a:schemeClr val="tx1"/>
                </a:solidFill>
                <a:latin typeface="メイリオ"/>
                <a:ea typeface="メイリオ"/>
              </a:rPr>
              <a:t>ICT</a:t>
            </a:r>
            <a:r>
              <a:rPr lang="ja-JP" altLang="en-US" sz="1200" dirty="0">
                <a:solidFill>
                  <a:schemeClr val="tx1"/>
                </a:solidFill>
                <a:latin typeface="メイリオ"/>
                <a:ea typeface="メイリオ"/>
              </a:rPr>
              <a:t>の発展により、</a:t>
            </a:r>
            <a:r>
              <a:rPr lang="en-US" altLang="ja-JP" sz="1200" dirty="0">
                <a:solidFill>
                  <a:schemeClr val="tx1"/>
                </a:solidFill>
                <a:latin typeface="メイリオ"/>
                <a:ea typeface="メイリオ"/>
              </a:rPr>
              <a:t>AI</a:t>
            </a:r>
            <a:r>
              <a:rPr lang="ja-JP" altLang="en-US" sz="1200" dirty="0">
                <a:solidFill>
                  <a:schemeClr val="tx1"/>
                </a:solidFill>
                <a:latin typeface="メイリオ"/>
                <a:ea typeface="メイリオ"/>
              </a:rPr>
              <a:t>や自動運転技術の活用、</a:t>
            </a:r>
            <a:r>
              <a:rPr lang="en-US" altLang="ja-JP" sz="1200" dirty="0" err="1">
                <a:solidFill>
                  <a:schemeClr val="tx1"/>
                </a:solidFill>
                <a:latin typeface="メイリオ"/>
                <a:ea typeface="メイリオ"/>
              </a:rPr>
              <a:t>MaaS</a:t>
            </a:r>
            <a:r>
              <a:rPr lang="ja-JP" altLang="en-US" sz="1200" dirty="0">
                <a:solidFill>
                  <a:schemeClr val="tx1"/>
                </a:solidFill>
                <a:latin typeface="メイリオ"/>
                <a:ea typeface="メイリオ"/>
              </a:rPr>
              <a:t>の導入等が進められ、国内外の先進都市では実証実験及び社会実装が行われていることから、利便性の確保による市民生活の質（</a:t>
            </a:r>
            <a:r>
              <a:rPr lang="en-US" altLang="ja-JP" sz="1200" dirty="0" err="1">
                <a:solidFill>
                  <a:schemeClr val="tx1"/>
                </a:solidFill>
                <a:latin typeface="メイリオ"/>
                <a:ea typeface="メイリオ"/>
              </a:rPr>
              <a:t>QoL</a:t>
            </a:r>
            <a:r>
              <a:rPr lang="ja-JP" altLang="en-US" sz="1200" dirty="0">
                <a:solidFill>
                  <a:schemeClr val="tx1"/>
                </a:solidFill>
                <a:latin typeface="メイリオ"/>
                <a:ea typeface="メイリオ"/>
              </a:rPr>
              <a:t>）の向上や都市機能の強化、都市活性化、環境負荷の低減等の観点から、都市課題についてスマートモビリティの導入による対策を検討する必要がある。</a:t>
            </a:r>
            <a:endParaRPr lang="en-US" altLang="ja-JP" sz="1200" dirty="0">
              <a:solidFill>
                <a:schemeClr val="tx1"/>
              </a:solidFill>
              <a:latin typeface="メイリオ"/>
              <a:ea typeface="メイリオ"/>
            </a:endParaRPr>
          </a:p>
          <a:p>
            <a:pPr marL="157163" indent="-157163">
              <a:lnSpc>
                <a:spcPts val="1600"/>
              </a:lnSpc>
              <a:spcBef>
                <a:spcPts val="200"/>
              </a:spcBef>
            </a:pPr>
            <a:r>
              <a:rPr lang="ja-JP" altLang="en-US" sz="1200" dirty="0">
                <a:solidFill>
                  <a:schemeClr val="tx1"/>
                </a:solidFill>
                <a:latin typeface="メイリオ"/>
                <a:ea typeface="メイリオ"/>
              </a:rPr>
              <a:t>・そこで、</a:t>
            </a:r>
            <a:r>
              <a:rPr lang="ja-JP" altLang="en-US" sz="1200" dirty="0">
                <a:solidFill>
                  <a:schemeClr val="tx1"/>
                </a:solidFill>
                <a:ea typeface="メイリオ"/>
              </a:rPr>
              <a:t>デマンド型交通のような新たな交通モードの導入可能性について調査することで、公共交通利用者のニーズと整合した最適な地域交通のあり方を検討するとともに、</a:t>
            </a:r>
            <a:r>
              <a:rPr lang="ja-JP" altLang="en-US" sz="1200" dirty="0">
                <a:solidFill>
                  <a:schemeClr val="tx1"/>
                </a:solidFill>
                <a:latin typeface="メイリオ"/>
                <a:ea typeface="メイリオ"/>
              </a:rPr>
              <a:t>本市におけるスマートモビリティのあり方について調査検討を行い、実証・実装に繋げることで、都市課題の解消を図る。</a:t>
            </a:r>
            <a:endParaRPr lang="en-US" altLang="ja-JP" sz="1200" dirty="0">
              <a:solidFill>
                <a:schemeClr val="tx1"/>
              </a:solidFill>
              <a:latin typeface="メイリオ"/>
              <a:ea typeface="メイリオ"/>
            </a:endParaRPr>
          </a:p>
        </p:txBody>
      </p:sp>
      <p:sp>
        <p:nvSpPr>
          <p:cNvPr id="25" name="正方形/長方形 24"/>
          <p:cNvSpPr/>
          <p:nvPr/>
        </p:nvSpPr>
        <p:spPr bwMode="auto">
          <a:xfrm>
            <a:off x="8121352" y="5439081"/>
            <a:ext cx="1152253" cy="3014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rtlCol="0" anchor="t" anchorCtr="0" compatLnSpc="1">
            <a:prstTxWarp prst="textNoShape">
              <a:avLst/>
            </a:prstTxWarp>
            <a:spAutoFit/>
          </a:bodyPr>
          <a:lstStyle/>
          <a:p>
            <a:endParaRPr lang="ja-JP" altLang="en-US">
              <a:latin typeface="Arial" charset="0"/>
              <a:cs typeface="メイリオ" pitchFamily="50" charset="-128"/>
            </a:endParaRPr>
          </a:p>
        </p:txBody>
      </p:sp>
      <p:sp>
        <p:nvSpPr>
          <p:cNvPr id="26" name="ホームベース 25"/>
          <p:cNvSpPr/>
          <p:nvPr/>
        </p:nvSpPr>
        <p:spPr>
          <a:xfrm>
            <a:off x="272804" y="5337212"/>
            <a:ext cx="4500000" cy="216000"/>
          </a:xfrm>
          <a:prstGeom prst="homePlate">
            <a:avLst>
              <a:gd name="adj" fmla="val 21574"/>
            </a:avLst>
          </a:prstGeom>
          <a:solidFill>
            <a:schemeClr val="bg1"/>
          </a:solidFill>
          <a:ln w="28575">
            <a:solidFill>
              <a:srgbClr val="C0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lnSpc>
                <a:spcPct val="100000"/>
              </a:lnSpc>
            </a:pPr>
            <a:r>
              <a:rPr lang="ja-JP" altLang="en-US" sz="1050">
                <a:solidFill>
                  <a:schemeClr val="tx1"/>
                </a:solidFill>
                <a:latin typeface="Meiryo UI" panose="020B0604030504040204" pitchFamily="50" charset="-128"/>
                <a:ea typeface="Meiryo UI" panose="020B0604030504040204" pitchFamily="50" charset="-128"/>
              </a:rPr>
              <a:t>調査・検討</a:t>
            </a:r>
            <a:r>
              <a:rPr lang="en-US" altLang="ja-JP" sz="1050">
                <a:solidFill>
                  <a:schemeClr val="tx1"/>
                </a:solidFill>
                <a:latin typeface="Meiryo UI" panose="020B0604030504040204" pitchFamily="50" charset="-128"/>
                <a:ea typeface="Meiryo UI" panose="020B0604030504040204" pitchFamily="50" charset="-128"/>
              </a:rPr>
              <a:t>(</a:t>
            </a:r>
            <a:r>
              <a:rPr lang="ja-JP" altLang="en-US" sz="1050">
                <a:solidFill>
                  <a:schemeClr val="tx1"/>
                </a:solidFill>
                <a:latin typeface="Meiryo UI" panose="020B0604030504040204" pitchFamily="50" charset="-128"/>
                <a:ea typeface="Meiryo UI" panose="020B0604030504040204" pitchFamily="50" charset="-128"/>
              </a:rPr>
              <a:t>スマートモビリティのあり方</a:t>
            </a:r>
            <a:r>
              <a:rPr lang="en-US" altLang="ja-JP" sz="1050">
                <a:solidFill>
                  <a:schemeClr val="tx1"/>
                </a:solidFill>
                <a:latin typeface="Meiryo UI" panose="020B0604030504040204" pitchFamily="50" charset="-128"/>
                <a:ea typeface="Meiryo UI" panose="020B0604030504040204" pitchFamily="50" charset="-128"/>
              </a:rPr>
              <a:t>)</a:t>
            </a:r>
            <a:endParaRPr lang="ja-JP" altLang="en-US" sz="1050">
              <a:solidFill>
                <a:schemeClr val="tx1"/>
              </a:solidFill>
              <a:latin typeface="Meiryo UI" panose="020B0604030504040204" pitchFamily="50" charset="-128"/>
              <a:ea typeface="Meiryo UI" panose="020B0604030504040204" pitchFamily="50" charset="-128"/>
            </a:endParaRPr>
          </a:p>
        </p:txBody>
      </p:sp>
      <p:sp>
        <p:nvSpPr>
          <p:cNvPr id="27" name="ホームベース 26"/>
          <p:cNvSpPr/>
          <p:nvPr/>
        </p:nvSpPr>
        <p:spPr>
          <a:xfrm>
            <a:off x="4917496" y="5337212"/>
            <a:ext cx="4500000" cy="216000"/>
          </a:xfrm>
          <a:prstGeom prst="homePlate">
            <a:avLst>
              <a:gd name="adj" fmla="val 21574"/>
            </a:avLst>
          </a:prstGeom>
          <a:solidFill>
            <a:schemeClr val="bg1"/>
          </a:solidFill>
          <a:ln w="28575">
            <a:solidFill>
              <a:srgbClr val="C0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lnSpc>
                <a:spcPct val="100000"/>
              </a:lnSpc>
            </a:pPr>
            <a:r>
              <a:rPr lang="ja-JP" altLang="en-US" sz="1050" dirty="0">
                <a:solidFill>
                  <a:schemeClr val="tx1"/>
                </a:solidFill>
                <a:latin typeface="Meiryo UI" panose="020B0604030504040204" pitchFamily="50" charset="-128"/>
                <a:ea typeface="Meiryo UI" panose="020B0604030504040204" pitchFamily="50" charset="-128"/>
              </a:rPr>
              <a:t>調査検討結果を踏まえ、実証実験に向けた調整・実施</a:t>
            </a:r>
          </a:p>
        </p:txBody>
      </p:sp>
      <p:sp>
        <p:nvSpPr>
          <p:cNvPr id="28" name="ホームベース 27"/>
          <p:cNvSpPr/>
          <p:nvPr/>
        </p:nvSpPr>
        <p:spPr>
          <a:xfrm>
            <a:off x="272804" y="5599400"/>
            <a:ext cx="3456000" cy="216000"/>
          </a:xfrm>
          <a:prstGeom prst="homePlate">
            <a:avLst>
              <a:gd name="adj" fmla="val 21574"/>
            </a:avLst>
          </a:prstGeom>
          <a:solidFill>
            <a:schemeClr val="bg1"/>
          </a:solidFill>
          <a:ln w="28575">
            <a:solidFill>
              <a:srgbClr val="C0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lnSpc>
                <a:spcPct val="100000"/>
              </a:lnSpc>
            </a:pPr>
            <a:r>
              <a:rPr lang="ja-JP" altLang="en-US" sz="1050">
                <a:solidFill>
                  <a:schemeClr val="tx1"/>
                </a:solidFill>
                <a:latin typeface="Meiryo UI" panose="020B0604030504040204" pitchFamily="50" charset="-128"/>
                <a:ea typeface="Meiryo UI" panose="020B0604030504040204" pitchFamily="50" charset="-128"/>
              </a:rPr>
              <a:t>調査・検討</a:t>
            </a:r>
            <a:r>
              <a:rPr lang="en-US" altLang="ja-JP" sz="1050">
                <a:solidFill>
                  <a:schemeClr val="tx1"/>
                </a:solidFill>
                <a:latin typeface="Meiryo UI" panose="020B0604030504040204" pitchFamily="50" charset="-128"/>
                <a:ea typeface="Meiryo UI" panose="020B0604030504040204" pitchFamily="50" charset="-128"/>
              </a:rPr>
              <a:t>(</a:t>
            </a:r>
            <a:r>
              <a:rPr lang="ja-JP" altLang="en-US" sz="1050">
                <a:solidFill>
                  <a:schemeClr val="tx1"/>
                </a:solidFill>
                <a:latin typeface="Meiryo UI" panose="020B0604030504040204" pitchFamily="50" charset="-128"/>
                <a:ea typeface="Meiryo UI" panose="020B0604030504040204" pitchFamily="50" charset="-128"/>
              </a:rPr>
              <a:t>デマンド型交通に係る導入可能性</a:t>
            </a:r>
            <a:r>
              <a:rPr lang="en-US" altLang="ja-JP" sz="1050">
                <a:solidFill>
                  <a:schemeClr val="tx1"/>
                </a:solidFill>
                <a:latin typeface="Meiryo UI" panose="020B0604030504040204" pitchFamily="50" charset="-128"/>
                <a:ea typeface="Meiryo UI" panose="020B0604030504040204" pitchFamily="50" charset="-128"/>
              </a:rPr>
              <a:t>)</a:t>
            </a:r>
            <a:endParaRPr lang="ja-JP" altLang="en-US" sz="1050">
              <a:solidFill>
                <a:schemeClr val="tx1"/>
              </a:solidFill>
              <a:latin typeface="Meiryo UI" panose="020B0604030504040204" pitchFamily="50" charset="-128"/>
              <a:ea typeface="Meiryo UI" panose="020B0604030504040204" pitchFamily="50" charset="-128"/>
            </a:endParaRPr>
          </a:p>
        </p:txBody>
      </p:sp>
      <p:sp>
        <p:nvSpPr>
          <p:cNvPr id="29" name="ホームベース 28"/>
          <p:cNvSpPr/>
          <p:nvPr/>
        </p:nvSpPr>
        <p:spPr>
          <a:xfrm>
            <a:off x="3774428" y="5599400"/>
            <a:ext cx="5643068" cy="216000"/>
          </a:xfrm>
          <a:prstGeom prst="homePlate">
            <a:avLst>
              <a:gd name="adj" fmla="val 21574"/>
            </a:avLst>
          </a:prstGeom>
          <a:solidFill>
            <a:schemeClr val="bg1"/>
          </a:solidFill>
          <a:ln w="28575">
            <a:solidFill>
              <a:srgbClr val="C0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lnSpc>
                <a:spcPct val="100000"/>
              </a:lnSpc>
            </a:pPr>
            <a:r>
              <a:rPr lang="ja-JP" altLang="en-US" sz="1050">
                <a:solidFill>
                  <a:schemeClr val="tx1"/>
                </a:solidFill>
                <a:latin typeface="Meiryo UI" panose="020B0604030504040204" pitchFamily="50" charset="-128"/>
                <a:ea typeface="Meiryo UI" panose="020B0604030504040204" pitchFamily="50" charset="-128"/>
              </a:rPr>
              <a:t>調査・検討結果を踏まえ、実証実験に向けた調整・実施</a:t>
            </a:r>
          </a:p>
        </p:txBody>
      </p:sp>
      <p:pic>
        <p:nvPicPr>
          <p:cNvPr id="4" name="図 3"/>
          <p:cNvPicPr>
            <a:picLocks noChangeAspect="1"/>
          </p:cNvPicPr>
          <p:nvPr/>
        </p:nvPicPr>
        <p:blipFill>
          <a:blip r:embed="rId3"/>
          <a:stretch>
            <a:fillRect/>
          </a:stretch>
        </p:blipFill>
        <p:spPr>
          <a:xfrm>
            <a:off x="3402586" y="3000790"/>
            <a:ext cx="4194412" cy="1365622"/>
          </a:xfrm>
          <a:prstGeom prst="rect">
            <a:avLst/>
          </a:prstGeom>
        </p:spPr>
      </p:pic>
    </p:spTree>
    <p:extLst>
      <p:ext uri="{BB962C8B-B14F-4D97-AF65-F5344CB8AC3E}">
        <p14:creationId xmlns:p14="http://schemas.microsoft.com/office/powerpoint/2010/main" val="516967733"/>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スライド番号プレースホルダー 4"/>
          <p:cNvSpPr>
            <a:spLocks noGrp="1"/>
          </p:cNvSpPr>
          <p:nvPr>
            <p:ph type="sldNum" sz="quarter" idx="10"/>
          </p:nvPr>
        </p:nvSpPr>
        <p:spPr>
          <a:xfrm>
            <a:off x="7508304" y="6642100"/>
            <a:ext cx="2311400" cy="180975"/>
          </a:xfrm>
        </p:spPr>
        <p:txBody>
          <a:bodyPr/>
          <a:lstStyle>
            <a:lvl1pPr eaLnBrk="0" hangingPunct="0">
              <a:defRPr kumimoji="1" sz="2200">
                <a:solidFill>
                  <a:srgbClr val="4D4D4D"/>
                </a:solidFill>
                <a:latin typeface="Arial" panose="020B0604020202020204" pitchFamily="34" charset="0"/>
                <a:ea typeface="メイリオ" panose="020B0604030504040204" pitchFamily="50" charset="-128"/>
              </a:defRPr>
            </a:lvl1pPr>
            <a:lvl2pPr marL="742950" indent="-285750" eaLnBrk="0" hangingPunct="0">
              <a:defRPr kumimoji="1" sz="2200">
                <a:solidFill>
                  <a:srgbClr val="4D4D4D"/>
                </a:solidFill>
                <a:latin typeface="Arial" panose="020B0604020202020204" pitchFamily="34" charset="0"/>
                <a:ea typeface="メイリオ" panose="020B0604030504040204" pitchFamily="50" charset="-128"/>
              </a:defRPr>
            </a:lvl2pPr>
            <a:lvl3pPr marL="1143000" indent="-228600" eaLnBrk="0" hangingPunct="0">
              <a:defRPr kumimoji="1" sz="2200">
                <a:solidFill>
                  <a:srgbClr val="4D4D4D"/>
                </a:solidFill>
                <a:latin typeface="Arial" panose="020B0604020202020204" pitchFamily="34" charset="0"/>
                <a:ea typeface="メイリオ" panose="020B0604030504040204" pitchFamily="50" charset="-128"/>
              </a:defRPr>
            </a:lvl3pPr>
            <a:lvl4pPr marL="1600200" indent="-228600" eaLnBrk="0" hangingPunct="0">
              <a:defRPr kumimoji="1" sz="2200">
                <a:solidFill>
                  <a:srgbClr val="4D4D4D"/>
                </a:solidFill>
                <a:latin typeface="Arial" panose="020B0604020202020204" pitchFamily="34" charset="0"/>
                <a:ea typeface="メイリオ" panose="020B0604030504040204" pitchFamily="50" charset="-128"/>
              </a:defRPr>
            </a:lvl4pPr>
            <a:lvl5pPr marL="2057400" indent="-228600" eaLnBrk="0" hangingPunct="0">
              <a:defRPr kumimoji="1" sz="2200">
                <a:solidFill>
                  <a:srgbClr val="4D4D4D"/>
                </a:solidFill>
                <a:latin typeface="Arial" panose="020B0604020202020204" pitchFamily="34" charset="0"/>
                <a:ea typeface="メイリオ" panose="020B0604030504040204" pitchFamily="50" charset="-128"/>
              </a:defRPr>
            </a:lvl5pPr>
            <a:lvl6pPr marL="2514600" indent="-228600" eaLnBrk="0" fontAlgn="base" hangingPunct="0">
              <a:lnSpc>
                <a:spcPct val="140000"/>
              </a:lnSpc>
              <a:spcBef>
                <a:spcPct val="10000"/>
              </a:spcBef>
              <a:spcAft>
                <a:spcPct val="0"/>
              </a:spcAft>
              <a:defRPr kumimoji="1" sz="2200">
                <a:solidFill>
                  <a:srgbClr val="4D4D4D"/>
                </a:solidFill>
                <a:latin typeface="Arial" panose="020B0604020202020204" pitchFamily="34" charset="0"/>
                <a:ea typeface="メイリオ" panose="020B0604030504040204" pitchFamily="50" charset="-128"/>
              </a:defRPr>
            </a:lvl6pPr>
            <a:lvl7pPr marL="2971800" indent="-228600" eaLnBrk="0" fontAlgn="base" hangingPunct="0">
              <a:lnSpc>
                <a:spcPct val="140000"/>
              </a:lnSpc>
              <a:spcBef>
                <a:spcPct val="10000"/>
              </a:spcBef>
              <a:spcAft>
                <a:spcPct val="0"/>
              </a:spcAft>
              <a:defRPr kumimoji="1" sz="2200">
                <a:solidFill>
                  <a:srgbClr val="4D4D4D"/>
                </a:solidFill>
                <a:latin typeface="Arial" panose="020B0604020202020204" pitchFamily="34" charset="0"/>
                <a:ea typeface="メイリオ" panose="020B0604030504040204" pitchFamily="50" charset="-128"/>
              </a:defRPr>
            </a:lvl7pPr>
            <a:lvl8pPr marL="3429000" indent="-228600" eaLnBrk="0" fontAlgn="base" hangingPunct="0">
              <a:lnSpc>
                <a:spcPct val="140000"/>
              </a:lnSpc>
              <a:spcBef>
                <a:spcPct val="10000"/>
              </a:spcBef>
              <a:spcAft>
                <a:spcPct val="0"/>
              </a:spcAft>
              <a:defRPr kumimoji="1" sz="2200">
                <a:solidFill>
                  <a:srgbClr val="4D4D4D"/>
                </a:solidFill>
                <a:latin typeface="Arial" panose="020B0604020202020204" pitchFamily="34" charset="0"/>
                <a:ea typeface="メイリオ" panose="020B0604030504040204" pitchFamily="50" charset="-128"/>
              </a:defRPr>
            </a:lvl8pPr>
            <a:lvl9pPr marL="3886200" indent="-228600" eaLnBrk="0" fontAlgn="base" hangingPunct="0">
              <a:lnSpc>
                <a:spcPct val="140000"/>
              </a:lnSpc>
              <a:spcBef>
                <a:spcPct val="10000"/>
              </a:spcBef>
              <a:spcAft>
                <a:spcPct val="0"/>
              </a:spcAft>
              <a:defRPr kumimoji="1" sz="2200">
                <a:solidFill>
                  <a:srgbClr val="4D4D4D"/>
                </a:solidFill>
                <a:latin typeface="Arial" panose="020B0604020202020204" pitchFamily="34" charset="0"/>
                <a:ea typeface="メイリオ" panose="020B0604030504040204" pitchFamily="50" charset="-128"/>
              </a:defRPr>
            </a:lvl9pPr>
          </a:lstStyle>
          <a:p>
            <a:pPr eaLnBrk="1" hangingPunct="1"/>
            <a:fld id="{54A53795-6EF6-48D5-90A5-2535AB951785}" type="slidenum">
              <a:rPr kumimoji="0" lang="en-US" altLang="ja-JP" sz="1000">
                <a:solidFill>
                  <a:srgbClr val="000000"/>
                </a:solidFill>
                <a:latin typeface="メイリオ" panose="020B0604030504040204" pitchFamily="50" charset="-128"/>
              </a:rPr>
              <a:pPr eaLnBrk="1" hangingPunct="1"/>
              <a:t>20</a:t>
            </a:fld>
            <a:endParaRPr kumimoji="0" lang="en-US" altLang="ja-JP" sz="1000">
              <a:solidFill>
                <a:srgbClr val="000000"/>
              </a:solidFill>
              <a:latin typeface="メイリオ" panose="020B0604030504040204" pitchFamily="50" charset="-128"/>
            </a:endParaRPr>
          </a:p>
        </p:txBody>
      </p:sp>
      <p:sp>
        <p:nvSpPr>
          <p:cNvPr id="8195" name="Rectangle 2"/>
          <p:cNvSpPr>
            <a:spLocks noGrp="1" noChangeArrowheads="1"/>
          </p:cNvSpPr>
          <p:nvPr>
            <p:ph type="title"/>
          </p:nvPr>
        </p:nvSpPr>
        <p:spPr>
          <a:noFill/>
        </p:spPr>
        <p:txBody>
          <a:bodyPr anchor="ctr"/>
          <a:lstStyle/>
          <a:p>
            <a:pPr eaLnBrk="1" hangingPunct="1"/>
            <a:r>
              <a:rPr lang="ja-JP" altLang="en-US" dirty="0"/>
              <a:t>ＡＩの活用</a:t>
            </a:r>
            <a:endParaRPr lang="ja-JP" altLang="en-US" dirty="0">
              <a:latin typeface="+mn-ea"/>
              <a:ea typeface="+mn-ea"/>
            </a:endParaRPr>
          </a:p>
        </p:txBody>
      </p:sp>
      <p:sp>
        <p:nvSpPr>
          <p:cNvPr id="20" name="Shape 128"/>
          <p:cNvSpPr/>
          <p:nvPr/>
        </p:nvSpPr>
        <p:spPr>
          <a:xfrm>
            <a:off x="269788" y="872716"/>
            <a:ext cx="8679656" cy="331758"/>
          </a:xfrm>
          <a:prstGeom prst="rect">
            <a:avLst/>
          </a:prstGeom>
          <a:ln w="12700">
            <a:miter lim="400000"/>
          </a:ln>
          <a:extLst>
            <a:ext uri="{C572A759-6A51-4108-AA02-DFA0A04FC94B}">
              <ma14:wrappingTextBoxFlag xmlns="" xmlns:ma14="http://schemas.microsoft.com/office/mac/drawingml/2011/main" val="1"/>
            </a:ext>
          </a:extLst>
        </p:spPr>
        <p:txBody>
          <a:bodyPr wrap="square" lIns="35719" tIns="35719" rIns="35719" bIns="35719" anchor="ctr">
            <a:spAutoFit/>
          </a:bodyPr>
          <a:lstStyle/>
          <a:p>
            <a:pPr defTabSz="410751" fontAlgn="auto" hangingPunct="0">
              <a:lnSpc>
                <a:spcPct val="100000"/>
              </a:lnSpc>
              <a:spcBef>
                <a:spcPts val="0"/>
              </a:spcBef>
              <a:spcAft>
                <a:spcPts val="0"/>
              </a:spcAft>
              <a:defRPr sz="2600"/>
            </a:pPr>
            <a:r>
              <a:rPr kumimoji="0" lang="ja-JP" altLang="en-US" sz="1687" kern="0" dirty="0">
                <a:solidFill>
                  <a:srgbClr val="C00000"/>
                </a:solidFill>
                <a:latin typeface="メイリオ" panose="020B0604030504040204" pitchFamily="50" charset="-128"/>
                <a:sym typeface="Helvetica Light"/>
              </a:rPr>
              <a:t>ＡＩ、ＩｏＴ等を活用するスマート自治体への転換</a:t>
            </a:r>
            <a:endParaRPr kumimoji="0" lang="en-US" altLang="ja-JP" sz="1687" u="sng" kern="0" dirty="0">
              <a:solidFill>
                <a:srgbClr val="C00000"/>
              </a:solidFill>
              <a:latin typeface="メイリオ" panose="020B0604030504040204" pitchFamily="50" charset="-128"/>
              <a:sym typeface="Helvetica Light"/>
            </a:endParaRPr>
          </a:p>
        </p:txBody>
      </p:sp>
      <p:sp>
        <p:nvSpPr>
          <p:cNvPr id="31" name="テキスト ボックス 30"/>
          <p:cNvSpPr txBox="1"/>
          <p:nvPr/>
        </p:nvSpPr>
        <p:spPr>
          <a:xfrm>
            <a:off x="217128" y="1204474"/>
            <a:ext cx="9688872" cy="1735860"/>
          </a:xfrm>
          <a:prstGeom prst="rect">
            <a:avLst/>
          </a:prstGeom>
          <a:noFill/>
          <a:ln>
            <a:noFill/>
          </a:ln>
        </p:spPr>
        <p:style>
          <a:lnRef idx="2">
            <a:schemeClr val="accent2"/>
          </a:lnRef>
          <a:fillRef idx="1">
            <a:schemeClr val="lt1"/>
          </a:fillRef>
          <a:effectRef idx="0">
            <a:schemeClr val="accent2"/>
          </a:effectRef>
          <a:fontRef idx="minor">
            <a:schemeClr val="dk1"/>
          </a:fontRef>
        </p:style>
        <p:txBody>
          <a:bodyPr wrap="square" rtlCol="0">
            <a:spAutoFit/>
          </a:bodyPr>
          <a:lstStyle/>
          <a:p>
            <a:r>
              <a:rPr lang="ja-JP" altLang="en-US" sz="1200" dirty="0">
                <a:solidFill>
                  <a:prstClr val="black"/>
                </a:solidFill>
                <a:latin typeface="メイリオ"/>
                <a:ea typeface="メイリオ"/>
              </a:rPr>
              <a:t>・高齢者人口がピークを迎える</a:t>
            </a:r>
            <a:r>
              <a:rPr lang="en-US" altLang="ja-JP" sz="1200" dirty="0">
                <a:solidFill>
                  <a:prstClr val="black"/>
                </a:solidFill>
                <a:latin typeface="メイリオ"/>
                <a:ea typeface="メイリオ"/>
              </a:rPr>
              <a:t>2040</a:t>
            </a:r>
            <a:r>
              <a:rPr lang="ja-JP" altLang="en-US" sz="1200" dirty="0">
                <a:solidFill>
                  <a:prstClr val="black"/>
                </a:solidFill>
                <a:latin typeface="メイリオ"/>
                <a:ea typeface="メイリオ"/>
              </a:rPr>
              <a:t>年頃には、従来の半分の職員でも住民サービスを維持しなければならない状況が想定されること</a:t>
            </a:r>
            <a:endParaRPr lang="en-US" altLang="ja-JP" sz="1200" dirty="0">
              <a:solidFill>
                <a:prstClr val="black"/>
              </a:solidFill>
              <a:latin typeface="メイリオ"/>
              <a:ea typeface="メイリオ"/>
            </a:endParaRPr>
          </a:p>
          <a:p>
            <a:r>
              <a:rPr lang="ja-JP" altLang="en-US" sz="1200" dirty="0">
                <a:solidFill>
                  <a:prstClr val="black"/>
                </a:solidFill>
                <a:latin typeface="メイリオ"/>
                <a:ea typeface="メイリオ"/>
              </a:rPr>
              <a:t>　を踏まえて、</a:t>
            </a:r>
            <a:r>
              <a:rPr lang="en-US" altLang="ja-JP" sz="1200" dirty="0">
                <a:solidFill>
                  <a:prstClr val="black"/>
                </a:solidFill>
                <a:latin typeface="メイリオ"/>
                <a:ea typeface="メイリオ"/>
              </a:rPr>
              <a:t>AI</a:t>
            </a:r>
            <a:r>
              <a:rPr lang="ja-JP" altLang="en-US" sz="1200" dirty="0">
                <a:solidFill>
                  <a:prstClr val="black"/>
                </a:solidFill>
                <a:latin typeface="メイリオ"/>
                <a:ea typeface="メイリオ"/>
              </a:rPr>
              <a:t>等の最先端</a:t>
            </a:r>
            <a:r>
              <a:rPr lang="en-US" altLang="ja-JP" sz="1200" dirty="0">
                <a:solidFill>
                  <a:prstClr val="black"/>
                </a:solidFill>
                <a:latin typeface="メイリオ"/>
                <a:ea typeface="メイリオ"/>
              </a:rPr>
              <a:t>ICT</a:t>
            </a:r>
            <a:r>
              <a:rPr lang="ja-JP" altLang="en-US" sz="1200" dirty="0">
                <a:solidFill>
                  <a:prstClr val="black"/>
                </a:solidFill>
                <a:latin typeface="メイリオ"/>
                <a:ea typeface="メイリオ"/>
              </a:rPr>
              <a:t>を使いこなすスマート自治体への転換をめざしていく。</a:t>
            </a:r>
          </a:p>
          <a:p>
            <a:r>
              <a:rPr lang="ja-JP" altLang="en-US" sz="1200" dirty="0">
                <a:solidFill>
                  <a:prstClr val="black"/>
                </a:solidFill>
                <a:latin typeface="メイリオ"/>
                <a:ea typeface="メイリオ"/>
              </a:rPr>
              <a:t>・</a:t>
            </a:r>
            <a:r>
              <a:rPr lang="en-US" altLang="ja-JP" sz="1200" dirty="0">
                <a:solidFill>
                  <a:prstClr val="black"/>
                </a:solidFill>
                <a:latin typeface="メイリオ"/>
                <a:ea typeface="メイリオ"/>
              </a:rPr>
              <a:t>AI</a:t>
            </a:r>
            <a:r>
              <a:rPr lang="ja-JP" altLang="en-US" sz="1200" dirty="0" err="1">
                <a:solidFill>
                  <a:prstClr val="black"/>
                </a:solidFill>
                <a:latin typeface="メイリオ"/>
                <a:ea typeface="メイリオ"/>
              </a:rPr>
              <a:t>、</a:t>
            </a:r>
            <a:r>
              <a:rPr lang="en-US" altLang="ja-JP" sz="1200" dirty="0" err="1">
                <a:solidFill>
                  <a:prstClr val="black"/>
                </a:solidFill>
                <a:latin typeface="メイリオ"/>
                <a:ea typeface="メイリオ"/>
              </a:rPr>
              <a:t>IoT</a:t>
            </a:r>
            <a:r>
              <a:rPr lang="ja-JP" altLang="en-US" sz="1200" dirty="0">
                <a:solidFill>
                  <a:prstClr val="black"/>
                </a:solidFill>
                <a:latin typeface="メイリオ"/>
                <a:ea typeface="メイリオ"/>
              </a:rPr>
              <a:t>などの革新的技術を駆使し、様々な社会課題や行政課題において、技術の提供箇所を模索、実証、実装する。</a:t>
            </a:r>
            <a:endParaRPr lang="en-US" altLang="ja-JP" sz="1200" dirty="0">
              <a:solidFill>
                <a:prstClr val="black"/>
              </a:solidFill>
              <a:latin typeface="メイリオ"/>
              <a:ea typeface="メイリオ"/>
            </a:endParaRPr>
          </a:p>
          <a:p>
            <a:r>
              <a:rPr lang="ja-JP" altLang="en-US" sz="1200" dirty="0">
                <a:solidFill>
                  <a:prstClr val="black"/>
                </a:solidFill>
                <a:latin typeface="メイリオ"/>
                <a:ea typeface="メイリオ"/>
              </a:rPr>
              <a:t>・音声認識や検索エンジン等</a:t>
            </a:r>
            <a:r>
              <a:rPr lang="en-US" altLang="ja-JP" sz="1200" dirty="0">
                <a:solidFill>
                  <a:prstClr val="black"/>
                </a:solidFill>
                <a:latin typeface="メイリオ"/>
                <a:ea typeface="メイリオ"/>
              </a:rPr>
              <a:t>AI</a:t>
            </a:r>
            <a:r>
              <a:rPr lang="ja-JP" altLang="en-US" sz="1200" dirty="0">
                <a:solidFill>
                  <a:prstClr val="black"/>
                </a:solidFill>
                <a:latin typeface="メイリオ"/>
                <a:ea typeface="メイリオ"/>
              </a:rPr>
              <a:t>が組み込まれた製品・サービスについては積極的に活用を推進する一方で、</a:t>
            </a:r>
            <a:endParaRPr lang="en-US" altLang="ja-JP" sz="1200" dirty="0">
              <a:solidFill>
                <a:prstClr val="black"/>
              </a:solidFill>
              <a:latin typeface="メイリオ"/>
              <a:ea typeface="メイリオ"/>
            </a:endParaRPr>
          </a:p>
          <a:p>
            <a:r>
              <a:rPr lang="ja-JP" altLang="en-US" sz="1200" dirty="0">
                <a:solidFill>
                  <a:prstClr val="black"/>
                </a:solidFill>
                <a:latin typeface="メイリオ"/>
                <a:ea typeface="メイリオ"/>
              </a:rPr>
              <a:t>　こども子育て施策や情報発信施策など重点分野において３～５年のプロジェクトとして取り組むべきテーマを検討し、</a:t>
            </a:r>
            <a:endParaRPr lang="en-US" altLang="ja-JP" sz="1200" dirty="0">
              <a:solidFill>
                <a:prstClr val="black"/>
              </a:solidFill>
              <a:latin typeface="メイリオ"/>
              <a:ea typeface="メイリオ"/>
            </a:endParaRPr>
          </a:p>
          <a:p>
            <a:r>
              <a:rPr lang="ja-JP" altLang="en-US" sz="1200" dirty="0">
                <a:solidFill>
                  <a:prstClr val="black"/>
                </a:solidFill>
                <a:latin typeface="メイリオ"/>
                <a:ea typeface="メイリオ"/>
              </a:rPr>
              <a:t>　所管部署と密接に連携して進める。</a:t>
            </a:r>
            <a:endParaRPr lang="en-US" altLang="ja-JP" sz="1200" dirty="0">
              <a:solidFill>
                <a:prstClr val="black"/>
              </a:solidFill>
              <a:latin typeface="メイリオ"/>
              <a:ea typeface="メイリオ"/>
            </a:endParaRPr>
          </a:p>
        </p:txBody>
      </p:sp>
      <p:sp>
        <p:nvSpPr>
          <p:cNvPr id="50" name="角丸四角形 49"/>
          <p:cNvSpPr/>
          <p:nvPr/>
        </p:nvSpPr>
        <p:spPr bwMode="auto">
          <a:xfrm>
            <a:off x="350496" y="6062724"/>
            <a:ext cx="4611203" cy="592503"/>
          </a:xfrm>
          <a:prstGeom prst="roundRect">
            <a:avLst/>
          </a:prstGeom>
          <a:ln/>
        </p:spPr>
        <p:style>
          <a:lnRef idx="3">
            <a:schemeClr val="lt1"/>
          </a:lnRef>
          <a:fillRef idx="1">
            <a:schemeClr val="accent3"/>
          </a:fillRef>
          <a:effectRef idx="1">
            <a:schemeClr val="accent3"/>
          </a:effectRef>
          <a:fontRef idx="minor">
            <a:schemeClr val="lt1"/>
          </a:fontRef>
        </p:style>
        <p:txBody>
          <a:bodyPr vert="horz" wrap="square" lIns="0" tIns="0" rIns="0" bIns="0" numCol="1" rtlCol="0" anchor="t" anchorCtr="0" compatLnSpc="1">
            <a:prstTxWarp prst="textNoShape">
              <a:avLst/>
            </a:prstTxWarp>
            <a:spAutoFit/>
          </a:bodyPr>
          <a:lstStyle/>
          <a:p>
            <a:r>
              <a:rPr lang="en-US" altLang="ja-JP" sz="1200" dirty="0">
                <a:solidFill>
                  <a:schemeClr val="tx1"/>
                </a:solidFill>
                <a:latin typeface="+mj-ea"/>
                <a:ea typeface="+mj-ea"/>
              </a:rPr>
              <a:t>【</a:t>
            </a:r>
            <a:r>
              <a:rPr lang="ja-JP" altLang="en-US" sz="1200" dirty="0">
                <a:solidFill>
                  <a:schemeClr val="tx1"/>
                </a:solidFill>
                <a:latin typeface="+mj-ea"/>
                <a:ea typeface="+mj-ea"/>
              </a:rPr>
              <a:t>期待される効果</a:t>
            </a:r>
            <a:r>
              <a:rPr lang="en-US" altLang="ja-JP" sz="1200" dirty="0">
                <a:solidFill>
                  <a:schemeClr val="tx1"/>
                </a:solidFill>
                <a:latin typeface="+mj-ea"/>
                <a:ea typeface="+mj-ea"/>
              </a:rPr>
              <a:t>】</a:t>
            </a:r>
            <a:endParaRPr lang="en-US" altLang="ja-JP" sz="1200" dirty="0">
              <a:solidFill>
                <a:schemeClr val="tx1"/>
              </a:solidFill>
              <a:latin typeface="+mj-ea"/>
              <a:ea typeface="+mj-ea"/>
              <a:cs typeface="メイリオ" pitchFamily="50" charset="-128"/>
            </a:endParaRPr>
          </a:p>
          <a:p>
            <a:r>
              <a:rPr lang="ja-JP" altLang="en-US" sz="1200" dirty="0">
                <a:solidFill>
                  <a:schemeClr val="tx1"/>
                </a:solidFill>
                <a:latin typeface="Arial" charset="0"/>
                <a:ea typeface="メイリオ" pitchFamily="50" charset="-128"/>
                <a:cs typeface="メイリオ" pitchFamily="50" charset="-128"/>
              </a:rPr>
              <a:t>・</a:t>
            </a:r>
            <a:r>
              <a:rPr lang="en-US" altLang="ja-JP" sz="1200" dirty="0">
                <a:solidFill>
                  <a:schemeClr val="tx1"/>
                </a:solidFill>
                <a:latin typeface="Arial" charset="0"/>
                <a:ea typeface="メイリオ" pitchFamily="50" charset="-128"/>
                <a:cs typeface="メイリオ" pitchFamily="50" charset="-128"/>
              </a:rPr>
              <a:t>DX</a:t>
            </a:r>
            <a:r>
              <a:rPr lang="ja-JP" altLang="en-US" sz="1200" dirty="0">
                <a:solidFill>
                  <a:schemeClr val="tx1"/>
                </a:solidFill>
                <a:latin typeface="Arial" charset="0"/>
                <a:ea typeface="メイリオ" pitchFamily="50" charset="-128"/>
                <a:cs typeface="メイリオ" pitchFamily="50" charset="-128"/>
              </a:rPr>
              <a:t>によるスマート自治体への転換</a:t>
            </a:r>
            <a:endParaRPr lang="en-US" altLang="ja-JP" sz="1200" strike="sngStrike" dirty="0">
              <a:solidFill>
                <a:srgbClr val="FF0000"/>
              </a:solidFill>
              <a:latin typeface="Arial" charset="0"/>
              <a:ea typeface="メイリオ" pitchFamily="50" charset="-128"/>
              <a:cs typeface="メイリオ" pitchFamily="50" charset="-128"/>
            </a:endParaRPr>
          </a:p>
        </p:txBody>
      </p:sp>
      <p:sp>
        <p:nvSpPr>
          <p:cNvPr id="51" name="角丸四角形 50"/>
          <p:cNvSpPr/>
          <p:nvPr/>
        </p:nvSpPr>
        <p:spPr bwMode="auto">
          <a:xfrm>
            <a:off x="5111879" y="6093296"/>
            <a:ext cx="4557645" cy="592503"/>
          </a:xfrm>
          <a:prstGeom prst="roundRect">
            <a:avLst/>
          </a:prstGeom>
          <a:ln/>
        </p:spPr>
        <p:style>
          <a:lnRef idx="3">
            <a:schemeClr val="lt1"/>
          </a:lnRef>
          <a:fillRef idx="1">
            <a:schemeClr val="accent3"/>
          </a:fillRef>
          <a:effectRef idx="1">
            <a:schemeClr val="accent3"/>
          </a:effectRef>
          <a:fontRef idx="minor">
            <a:schemeClr val="lt1"/>
          </a:fontRef>
        </p:style>
        <p:txBody>
          <a:bodyPr vert="horz" wrap="square" lIns="0" tIns="0" rIns="0" bIns="0" numCol="1" rtlCol="0" anchor="t" anchorCtr="0" compatLnSpc="1">
            <a:prstTxWarp prst="textNoShape">
              <a:avLst/>
            </a:prstTxWarp>
            <a:spAutoFit/>
          </a:bodyPr>
          <a:lstStyle/>
          <a:p>
            <a:r>
              <a:rPr lang="en-US" altLang="ja-JP" sz="1200" dirty="0">
                <a:solidFill>
                  <a:schemeClr val="tx1"/>
                </a:solidFill>
                <a:latin typeface="+mj-ea"/>
                <a:ea typeface="+mj-ea"/>
                <a:cs typeface="メイリオ" pitchFamily="50" charset="-128"/>
              </a:rPr>
              <a:t>【KPI】</a:t>
            </a:r>
          </a:p>
          <a:p>
            <a:r>
              <a:rPr lang="ja-JP" altLang="en-US" sz="1200" dirty="0">
                <a:solidFill>
                  <a:schemeClr val="tx1"/>
                </a:solidFill>
                <a:latin typeface="+mj-ea"/>
                <a:ea typeface="+mj-ea"/>
                <a:cs typeface="メイリオ" pitchFamily="50" charset="-128"/>
              </a:rPr>
              <a:t>・取組件数</a:t>
            </a:r>
            <a:endParaRPr lang="en-US" altLang="ja-JP" sz="1200" dirty="0">
              <a:solidFill>
                <a:schemeClr val="tx1"/>
              </a:solidFill>
              <a:latin typeface="+mj-ea"/>
              <a:ea typeface="+mj-ea"/>
              <a:cs typeface="メイリオ" pitchFamily="50" charset="-128"/>
            </a:endParaRPr>
          </a:p>
        </p:txBody>
      </p:sp>
      <p:sp>
        <p:nvSpPr>
          <p:cNvPr id="48" name="テキスト ボックス 47"/>
          <p:cNvSpPr txBox="1"/>
          <p:nvPr/>
        </p:nvSpPr>
        <p:spPr>
          <a:xfrm>
            <a:off x="8240332" y="118722"/>
            <a:ext cx="1537204" cy="372410"/>
          </a:xfrm>
          <a:prstGeom prst="rect">
            <a:avLst/>
          </a:prstGeom>
          <a:solidFill>
            <a:srgbClr val="DF5327"/>
          </a:solidFill>
          <a:ln>
            <a:solidFill>
              <a:srgbClr val="DF5327"/>
            </a:solidFill>
          </a:ln>
        </p:spPr>
        <p:style>
          <a:lnRef idx="1">
            <a:schemeClr val="accent2"/>
          </a:lnRef>
          <a:fillRef idx="3">
            <a:schemeClr val="accent2"/>
          </a:fillRef>
          <a:effectRef idx="2">
            <a:schemeClr val="accent2"/>
          </a:effectRef>
          <a:fontRef idx="minor">
            <a:schemeClr val="lt1"/>
          </a:fontRef>
        </p:style>
        <p:txBody>
          <a:bodyPr wrap="square" rtlCol="0">
            <a:spAutoFit/>
          </a:bodyPr>
          <a:lstStyle/>
          <a:p>
            <a:pPr algn="ctr"/>
            <a:r>
              <a:rPr kumimoji="1" lang="ja-JP" altLang="en-US" sz="1400">
                <a:latin typeface="+mj-ea"/>
                <a:ea typeface="+mj-ea"/>
              </a:rPr>
              <a:t>スマートシティ</a:t>
            </a:r>
          </a:p>
        </p:txBody>
      </p:sp>
      <p:sp>
        <p:nvSpPr>
          <p:cNvPr id="2" name="テキスト ボックス 1"/>
          <p:cNvSpPr txBox="1"/>
          <p:nvPr/>
        </p:nvSpPr>
        <p:spPr>
          <a:xfrm>
            <a:off x="6501172" y="4042868"/>
            <a:ext cx="2839239" cy="286232"/>
          </a:xfrm>
          <a:prstGeom prst="rect">
            <a:avLst/>
          </a:prstGeom>
          <a:noFill/>
        </p:spPr>
        <p:txBody>
          <a:bodyPr wrap="none" rtlCol="0">
            <a:spAutoFit/>
          </a:bodyPr>
          <a:lstStyle/>
          <a:p>
            <a:r>
              <a:rPr kumimoji="1" lang="en-US" altLang="ja-JP" sz="900"/>
              <a:t>※</a:t>
            </a:r>
            <a:r>
              <a:rPr kumimoji="1" lang="ja-JP" altLang="en-US" sz="900"/>
              <a:t>総務省「スマート自治体研究会報告書概要」抜粋</a:t>
            </a:r>
          </a:p>
        </p:txBody>
      </p:sp>
      <p:sp>
        <p:nvSpPr>
          <p:cNvPr id="17" name="正方形/長方形 16"/>
          <p:cNvSpPr/>
          <p:nvPr/>
        </p:nvSpPr>
        <p:spPr>
          <a:xfrm>
            <a:off x="416496" y="4113076"/>
            <a:ext cx="1098092" cy="316753"/>
          </a:xfrm>
          <a:prstGeom prst="rect">
            <a:avLst/>
          </a:prstGeom>
        </p:spPr>
        <p:txBody>
          <a:bodyPr wrap="square">
            <a:spAutoFit/>
          </a:bodyPr>
          <a:lstStyle/>
          <a:p>
            <a:r>
              <a:rPr lang="en-US" altLang="ja-JP" sz="1200">
                <a:solidFill>
                  <a:schemeClr val="tx1"/>
                </a:solidFill>
                <a:latin typeface="Meiryo UI" panose="020B0604030504040204" pitchFamily="50" charset="-128"/>
                <a:ea typeface="Meiryo UI" panose="020B0604030504040204" pitchFamily="50" charset="-128"/>
              </a:rPr>
              <a:t>【</a:t>
            </a:r>
            <a:r>
              <a:rPr lang="ja-JP" altLang="en-US" sz="1200">
                <a:solidFill>
                  <a:schemeClr val="tx1"/>
                </a:solidFill>
                <a:latin typeface="Meiryo UI" panose="020B0604030504040204" pitchFamily="50" charset="-128"/>
                <a:ea typeface="Meiryo UI" panose="020B0604030504040204" pitchFamily="50" charset="-128"/>
              </a:rPr>
              <a:t>スケジュール</a:t>
            </a:r>
            <a:r>
              <a:rPr lang="en-US" altLang="ja-JP" sz="1200">
                <a:solidFill>
                  <a:schemeClr val="tx1"/>
                </a:solidFill>
                <a:latin typeface="Meiryo UI" panose="020B0604030504040204" pitchFamily="50" charset="-128"/>
                <a:ea typeface="Meiryo UI" panose="020B0604030504040204" pitchFamily="50" charset="-128"/>
              </a:rPr>
              <a:t>】</a:t>
            </a:r>
          </a:p>
        </p:txBody>
      </p:sp>
      <p:graphicFrame>
        <p:nvGraphicFramePr>
          <p:cNvPr id="18" name="表 17"/>
          <p:cNvGraphicFramePr>
            <a:graphicFrameLocks noGrp="1"/>
          </p:cNvGraphicFramePr>
          <p:nvPr/>
        </p:nvGraphicFramePr>
        <p:xfrm>
          <a:off x="452500" y="4431050"/>
          <a:ext cx="9057506" cy="1529724"/>
        </p:xfrm>
        <a:graphic>
          <a:graphicData uri="http://schemas.openxmlformats.org/drawingml/2006/table">
            <a:tbl>
              <a:tblPr firstRow="1" bandRow="1"/>
              <a:tblGrid>
                <a:gridCol w="2700300">
                  <a:extLst>
                    <a:ext uri="{9D8B030D-6E8A-4147-A177-3AD203B41FA5}">
                      <a16:colId xmlns:a16="http://schemas.microsoft.com/office/drawing/2014/main" val="20000"/>
                    </a:ext>
                  </a:extLst>
                </a:gridCol>
                <a:gridCol w="3420380">
                  <a:extLst>
                    <a:ext uri="{9D8B030D-6E8A-4147-A177-3AD203B41FA5}">
                      <a16:colId xmlns:a16="http://schemas.microsoft.com/office/drawing/2014/main" val="20001"/>
                    </a:ext>
                  </a:extLst>
                </a:gridCol>
                <a:gridCol w="2936826">
                  <a:extLst>
                    <a:ext uri="{9D8B030D-6E8A-4147-A177-3AD203B41FA5}">
                      <a16:colId xmlns:a16="http://schemas.microsoft.com/office/drawing/2014/main" val="20002"/>
                    </a:ext>
                  </a:extLst>
                </a:gridCol>
              </a:tblGrid>
              <a:tr h="257957">
                <a:tc>
                  <a:txBody>
                    <a:bodyPr/>
                    <a:lstStyle>
                      <a:lvl1pPr marL="0" algn="l" defTabSz="914400" rtl="0" eaLnBrk="1" latinLnBrk="0" hangingPunct="1">
                        <a:defRPr kumimoji="1" sz="1800" b="1" kern="1200">
                          <a:solidFill>
                            <a:schemeClr val="lt1"/>
                          </a:solidFill>
                          <a:latin typeface="Calibri"/>
                        </a:defRPr>
                      </a:lvl1pPr>
                      <a:lvl2pPr marL="457200" algn="l" defTabSz="914400" rtl="0" eaLnBrk="1" latinLnBrk="0" hangingPunct="1">
                        <a:defRPr kumimoji="1" sz="1800" b="1" kern="1200">
                          <a:solidFill>
                            <a:schemeClr val="lt1"/>
                          </a:solidFill>
                          <a:latin typeface="Calibri"/>
                        </a:defRPr>
                      </a:lvl2pPr>
                      <a:lvl3pPr marL="914400" algn="l" defTabSz="914400" rtl="0" eaLnBrk="1" latinLnBrk="0" hangingPunct="1">
                        <a:defRPr kumimoji="1" sz="1800" b="1" kern="1200">
                          <a:solidFill>
                            <a:schemeClr val="lt1"/>
                          </a:solidFill>
                          <a:latin typeface="Calibri"/>
                        </a:defRPr>
                      </a:lvl3pPr>
                      <a:lvl4pPr marL="1371600" algn="l" defTabSz="914400" rtl="0" eaLnBrk="1" latinLnBrk="0" hangingPunct="1">
                        <a:defRPr kumimoji="1" sz="1800" b="1" kern="1200">
                          <a:solidFill>
                            <a:schemeClr val="lt1"/>
                          </a:solidFill>
                          <a:latin typeface="Calibri"/>
                        </a:defRPr>
                      </a:lvl4pPr>
                      <a:lvl5pPr marL="1828800" algn="l" defTabSz="914400" rtl="0" eaLnBrk="1" latinLnBrk="0" hangingPunct="1">
                        <a:defRPr kumimoji="1" sz="1800" b="1" kern="1200">
                          <a:solidFill>
                            <a:schemeClr val="lt1"/>
                          </a:solidFill>
                          <a:latin typeface="Calibri"/>
                        </a:defRPr>
                      </a:lvl5pPr>
                      <a:lvl6pPr marL="2286000" algn="l" defTabSz="914400" rtl="0" eaLnBrk="1" latinLnBrk="0" hangingPunct="1">
                        <a:defRPr kumimoji="1" sz="1800" b="1" kern="1200">
                          <a:solidFill>
                            <a:schemeClr val="lt1"/>
                          </a:solidFill>
                          <a:latin typeface="Calibri"/>
                        </a:defRPr>
                      </a:lvl6pPr>
                      <a:lvl7pPr marL="2743200" algn="l" defTabSz="914400" rtl="0" eaLnBrk="1" latinLnBrk="0" hangingPunct="1">
                        <a:defRPr kumimoji="1" sz="1800" b="1" kern="1200">
                          <a:solidFill>
                            <a:schemeClr val="lt1"/>
                          </a:solidFill>
                          <a:latin typeface="Calibri"/>
                        </a:defRPr>
                      </a:lvl7pPr>
                      <a:lvl8pPr marL="3200400" algn="l" defTabSz="914400" rtl="0" eaLnBrk="1" latinLnBrk="0" hangingPunct="1">
                        <a:defRPr kumimoji="1" sz="1800" b="1" kern="1200">
                          <a:solidFill>
                            <a:schemeClr val="lt1"/>
                          </a:solidFill>
                          <a:latin typeface="Calibri"/>
                        </a:defRPr>
                      </a:lvl8pPr>
                      <a:lvl9pPr marL="3657600" algn="l" defTabSz="914400" rtl="0" eaLnBrk="1" latinLnBrk="0" hangingPunct="1">
                        <a:defRPr kumimoji="1" sz="1800" b="1" kern="1200">
                          <a:solidFill>
                            <a:schemeClr val="lt1"/>
                          </a:solidFill>
                          <a:latin typeface="Calibri"/>
                        </a:defRPr>
                      </a:lvl9pPr>
                    </a:lstStyle>
                    <a:p>
                      <a:pPr algn="ctr"/>
                      <a:r>
                        <a:rPr kumimoji="1" lang="en-US" altLang="ja-JP" sz="1050">
                          <a:latin typeface="Meiryo UI" panose="020B0604030504040204" pitchFamily="50" charset="-128"/>
                          <a:ea typeface="Meiryo UI" panose="020B0604030504040204" pitchFamily="50" charset="-128"/>
                        </a:rPr>
                        <a:t>2019</a:t>
                      </a:r>
                      <a:r>
                        <a:rPr kumimoji="1" lang="ja-JP" altLang="en-US" sz="1050">
                          <a:latin typeface="Meiryo UI" panose="020B0604030504040204" pitchFamily="50" charset="-128"/>
                          <a:ea typeface="Meiryo UI" panose="020B0604030504040204" pitchFamily="50" charset="-128"/>
                        </a:rPr>
                        <a:t>年度</a:t>
                      </a:r>
                    </a:p>
                  </a:txBody>
                  <a:tcPr anchor="ctr">
                    <a:lnL w="12700" cmpd="sng">
                      <a:solidFill>
                        <a:sysClr val="window" lastClr="FFFFFF"/>
                      </a:solidFill>
                    </a:lnL>
                    <a:lnR w="12700" cap="flat" cmpd="sng" algn="ctr">
                      <a:solidFill>
                        <a:sysClr val="window" lastClr="FFFFFF"/>
                      </a:solidFill>
                      <a:prstDash val="solid"/>
                      <a:round/>
                      <a:headEnd type="none" w="med" len="med"/>
                      <a:tailEnd type="none" w="med" len="med"/>
                    </a:lnR>
                    <a:lnT w="12700" cmpd="sng">
                      <a:solidFill>
                        <a:sysClr val="window" lastClr="FFFFFF"/>
                      </a:solidFill>
                    </a:lnT>
                    <a:lnB w="381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C0504D"/>
                    </a:solidFill>
                  </a:tcPr>
                </a:tc>
                <a:tc>
                  <a:txBody>
                    <a:bodyPr/>
                    <a:lstStyle>
                      <a:lvl1pPr marL="0" algn="l" defTabSz="914400" rtl="0" eaLnBrk="1" latinLnBrk="0" hangingPunct="1">
                        <a:defRPr kumimoji="1" sz="1800" b="1" kern="1200">
                          <a:solidFill>
                            <a:schemeClr val="lt1"/>
                          </a:solidFill>
                          <a:latin typeface="Calibri"/>
                        </a:defRPr>
                      </a:lvl1pPr>
                      <a:lvl2pPr marL="457200" algn="l" defTabSz="914400" rtl="0" eaLnBrk="1" latinLnBrk="0" hangingPunct="1">
                        <a:defRPr kumimoji="1" sz="1800" b="1" kern="1200">
                          <a:solidFill>
                            <a:schemeClr val="lt1"/>
                          </a:solidFill>
                          <a:latin typeface="Calibri"/>
                        </a:defRPr>
                      </a:lvl2pPr>
                      <a:lvl3pPr marL="914400" algn="l" defTabSz="914400" rtl="0" eaLnBrk="1" latinLnBrk="0" hangingPunct="1">
                        <a:defRPr kumimoji="1" sz="1800" b="1" kern="1200">
                          <a:solidFill>
                            <a:schemeClr val="lt1"/>
                          </a:solidFill>
                          <a:latin typeface="Calibri"/>
                        </a:defRPr>
                      </a:lvl3pPr>
                      <a:lvl4pPr marL="1371600" algn="l" defTabSz="914400" rtl="0" eaLnBrk="1" latinLnBrk="0" hangingPunct="1">
                        <a:defRPr kumimoji="1" sz="1800" b="1" kern="1200">
                          <a:solidFill>
                            <a:schemeClr val="lt1"/>
                          </a:solidFill>
                          <a:latin typeface="Calibri"/>
                        </a:defRPr>
                      </a:lvl4pPr>
                      <a:lvl5pPr marL="1828800" algn="l" defTabSz="914400" rtl="0" eaLnBrk="1" latinLnBrk="0" hangingPunct="1">
                        <a:defRPr kumimoji="1" sz="1800" b="1" kern="1200">
                          <a:solidFill>
                            <a:schemeClr val="lt1"/>
                          </a:solidFill>
                          <a:latin typeface="Calibri"/>
                        </a:defRPr>
                      </a:lvl5pPr>
                      <a:lvl6pPr marL="2286000" algn="l" defTabSz="914400" rtl="0" eaLnBrk="1" latinLnBrk="0" hangingPunct="1">
                        <a:defRPr kumimoji="1" sz="1800" b="1" kern="1200">
                          <a:solidFill>
                            <a:schemeClr val="lt1"/>
                          </a:solidFill>
                          <a:latin typeface="Calibri"/>
                        </a:defRPr>
                      </a:lvl6pPr>
                      <a:lvl7pPr marL="2743200" algn="l" defTabSz="914400" rtl="0" eaLnBrk="1" latinLnBrk="0" hangingPunct="1">
                        <a:defRPr kumimoji="1" sz="1800" b="1" kern="1200">
                          <a:solidFill>
                            <a:schemeClr val="lt1"/>
                          </a:solidFill>
                          <a:latin typeface="Calibri"/>
                        </a:defRPr>
                      </a:lvl7pPr>
                      <a:lvl8pPr marL="3200400" algn="l" defTabSz="914400" rtl="0" eaLnBrk="1" latinLnBrk="0" hangingPunct="1">
                        <a:defRPr kumimoji="1" sz="1800" b="1" kern="1200">
                          <a:solidFill>
                            <a:schemeClr val="lt1"/>
                          </a:solidFill>
                          <a:latin typeface="Calibri"/>
                        </a:defRPr>
                      </a:lvl8pPr>
                      <a:lvl9pPr marL="3657600" algn="l" defTabSz="914400" rtl="0" eaLnBrk="1" latinLnBrk="0" hangingPunct="1">
                        <a:defRPr kumimoji="1" sz="1800" b="1" kern="1200">
                          <a:solidFill>
                            <a:schemeClr val="lt1"/>
                          </a:solidFill>
                          <a:latin typeface="Calibri"/>
                        </a:defRPr>
                      </a:lvl9pPr>
                    </a:lstStyle>
                    <a:p>
                      <a:pPr algn="ctr"/>
                      <a:r>
                        <a:rPr kumimoji="1" lang="en-US" altLang="ja-JP" sz="1050">
                          <a:latin typeface="Meiryo UI" panose="020B0604030504040204" pitchFamily="50" charset="-128"/>
                          <a:ea typeface="Meiryo UI" panose="020B0604030504040204" pitchFamily="50" charset="-128"/>
                        </a:rPr>
                        <a:t>2020</a:t>
                      </a:r>
                      <a:r>
                        <a:rPr kumimoji="1" lang="ja-JP" altLang="en-US" sz="1050">
                          <a:latin typeface="Meiryo UI" panose="020B0604030504040204" pitchFamily="50" charset="-128"/>
                          <a:ea typeface="Meiryo UI" panose="020B0604030504040204" pitchFamily="50" charset="-128"/>
                        </a:rPr>
                        <a:t>年度</a:t>
                      </a:r>
                    </a:p>
                  </a:txBody>
                  <a:tcPr anchor="ct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mpd="sng">
                      <a:solidFill>
                        <a:sysClr val="window" lastClr="FFFFFF"/>
                      </a:solidFill>
                    </a:lnT>
                    <a:lnB w="381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C0504D"/>
                    </a:solidFill>
                  </a:tcPr>
                </a:tc>
                <a:tc>
                  <a:txBody>
                    <a:bodyPr/>
                    <a:lstStyle/>
                    <a:p>
                      <a:pPr algn="ctr"/>
                      <a:r>
                        <a:rPr kumimoji="1" lang="en-US" altLang="ja-JP" sz="1050" b="1" kern="1200" dirty="0">
                          <a:solidFill>
                            <a:schemeClr val="bg1"/>
                          </a:solidFill>
                          <a:latin typeface="Meiryo UI" panose="020B0604030504040204" pitchFamily="50" charset="-128"/>
                          <a:ea typeface="Meiryo UI" panose="020B0604030504040204" pitchFamily="50" charset="-128"/>
                          <a:cs typeface="+mn-cs"/>
                        </a:rPr>
                        <a:t>2021</a:t>
                      </a:r>
                      <a:r>
                        <a:rPr kumimoji="1" lang="ja-JP" altLang="en-US" sz="1050" b="1" kern="1200" dirty="0">
                          <a:solidFill>
                            <a:schemeClr val="bg1"/>
                          </a:solidFill>
                          <a:latin typeface="Meiryo UI" panose="020B0604030504040204" pitchFamily="50" charset="-128"/>
                          <a:ea typeface="Meiryo UI" panose="020B0604030504040204" pitchFamily="50" charset="-128"/>
                          <a:cs typeface="+mn-cs"/>
                        </a:rPr>
                        <a:t>年度</a:t>
                      </a:r>
                    </a:p>
                  </a:txBody>
                  <a:tcPr anchor="ct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mpd="sng">
                      <a:solidFill>
                        <a:sysClr val="window" lastClr="FFFFFF"/>
                      </a:solidFill>
                    </a:lnT>
                    <a:lnB w="381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C0504D"/>
                    </a:solidFill>
                  </a:tcPr>
                </a:tc>
                <a:extLst>
                  <a:ext uri="{0D108BD9-81ED-4DB2-BD59-A6C34878D82A}">
                    <a16:rowId xmlns:a16="http://schemas.microsoft.com/office/drawing/2014/main" val="10000"/>
                  </a:ext>
                </a:extLst>
              </a:tr>
              <a:tr h="432181">
                <a:tc>
                  <a:txBody>
                    <a:bodyPr/>
                    <a:lstStyle>
                      <a:lvl1pPr marL="0" algn="l" defTabSz="914400" rtl="0" eaLnBrk="1" latinLnBrk="0" hangingPunct="1">
                        <a:defRPr kumimoji="1" sz="1800" kern="1200">
                          <a:solidFill>
                            <a:schemeClr val="dk1"/>
                          </a:solidFill>
                          <a:latin typeface="Calibri"/>
                        </a:defRPr>
                      </a:lvl1pPr>
                      <a:lvl2pPr marL="457200" algn="l" defTabSz="914400" rtl="0" eaLnBrk="1" latinLnBrk="0" hangingPunct="1">
                        <a:defRPr kumimoji="1" sz="1800" kern="1200">
                          <a:solidFill>
                            <a:schemeClr val="dk1"/>
                          </a:solidFill>
                          <a:latin typeface="Calibri"/>
                        </a:defRPr>
                      </a:lvl2pPr>
                      <a:lvl3pPr marL="914400" algn="l" defTabSz="914400" rtl="0" eaLnBrk="1" latinLnBrk="0" hangingPunct="1">
                        <a:defRPr kumimoji="1" sz="1800" kern="1200">
                          <a:solidFill>
                            <a:schemeClr val="dk1"/>
                          </a:solidFill>
                          <a:latin typeface="Calibri"/>
                        </a:defRPr>
                      </a:lvl3pPr>
                      <a:lvl4pPr marL="1371600" algn="l" defTabSz="914400" rtl="0" eaLnBrk="1" latinLnBrk="0" hangingPunct="1">
                        <a:defRPr kumimoji="1" sz="1800" kern="1200">
                          <a:solidFill>
                            <a:schemeClr val="dk1"/>
                          </a:solidFill>
                          <a:latin typeface="Calibri"/>
                        </a:defRPr>
                      </a:lvl4pPr>
                      <a:lvl5pPr marL="1828800" algn="l" defTabSz="914400" rtl="0" eaLnBrk="1" latinLnBrk="0" hangingPunct="1">
                        <a:defRPr kumimoji="1" sz="1800" kern="1200">
                          <a:solidFill>
                            <a:schemeClr val="dk1"/>
                          </a:solidFill>
                          <a:latin typeface="Calibri"/>
                        </a:defRPr>
                      </a:lvl5pPr>
                      <a:lvl6pPr marL="2286000" algn="l" defTabSz="914400" rtl="0" eaLnBrk="1" latinLnBrk="0" hangingPunct="1">
                        <a:defRPr kumimoji="1" sz="1800" kern="1200">
                          <a:solidFill>
                            <a:schemeClr val="dk1"/>
                          </a:solidFill>
                          <a:latin typeface="Calibri"/>
                        </a:defRPr>
                      </a:lvl6pPr>
                      <a:lvl7pPr marL="2743200" algn="l" defTabSz="914400" rtl="0" eaLnBrk="1" latinLnBrk="0" hangingPunct="1">
                        <a:defRPr kumimoji="1" sz="1800" kern="1200">
                          <a:solidFill>
                            <a:schemeClr val="dk1"/>
                          </a:solidFill>
                          <a:latin typeface="Calibri"/>
                        </a:defRPr>
                      </a:lvl7pPr>
                      <a:lvl8pPr marL="3200400" algn="l" defTabSz="914400" rtl="0" eaLnBrk="1" latinLnBrk="0" hangingPunct="1">
                        <a:defRPr kumimoji="1" sz="1800" kern="1200">
                          <a:solidFill>
                            <a:schemeClr val="dk1"/>
                          </a:solidFill>
                          <a:latin typeface="Calibri"/>
                        </a:defRPr>
                      </a:lvl8pPr>
                      <a:lvl9pPr marL="3657600" algn="l" defTabSz="914400" rtl="0" eaLnBrk="1" latinLnBrk="0" hangingPunct="1">
                        <a:defRPr kumimoji="1" sz="1800" kern="1200">
                          <a:solidFill>
                            <a:schemeClr val="dk1"/>
                          </a:solidFill>
                          <a:latin typeface="Calibri"/>
                        </a:defRPr>
                      </a:lvl9pPr>
                    </a:lstStyle>
                    <a:p>
                      <a:endParaRPr kumimoji="1" lang="ja-JP" altLang="en-US" sz="1400">
                        <a:latin typeface="Meiryo UI" panose="020B0604030504040204" pitchFamily="50" charset="-128"/>
                        <a:ea typeface="Meiryo UI" panose="020B0604030504040204" pitchFamily="50" charset="-128"/>
                      </a:endParaRPr>
                    </a:p>
                  </a:txBody>
                  <a:tcPr>
                    <a:lnL w="12700" cmpd="sng">
                      <a:solidFill>
                        <a:sysClr val="window" lastClr="FFFFFF"/>
                      </a:solidFill>
                    </a:lnL>
                    <a:lnR w="12700" cap="flat" cmpd="sng" algn="ctr">
                      <a:solidFill>
                        <a:sysClr val="window" lastClr="FFFFFF"/>
                      </a:solidFill>
                      <a:prstDash val="solid"/>
                      <a:round/>
                      <a:headEnd type="none" w="med" len="med"/>
                      <a:tailEnd type="none" w="med" len="med"/>
                    </a:lnR>
                    <a:lnT w="38100" cmpd="sng">
                      <a:solidFill>
                        <a:sysClr val="window" lastClr="FFFFFF"/>
                      </a:solidFill>
                    </a:lnT>
                    <a:lnB w="381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C0504D">
                        <a:tint val="40000"/>
                      </a:srgbClr>
                    </a:solidFill>
                  </a:tcPr>
                </a:tc>
                <a:tc>
                  <a:txBody>
                    <a:bodyPr/>
                    <a:lstStyle>
                      <a:lvl1pPr marL="0" algn="l" defTabSz="914400" rtl="0" eaLnBrk="1" latinLnBrk="0" hangingPunct="1">
                        <a:defRPr kumimoji="1" sz="1800" kern="1200">
                          <a:solidFill>
                            <a:schemeClr val="dk1"/>
                          </a:solidFill>
                          <a:latin typeface="Calibri"/>
                        </a:defRPr>
                      </a:lvl1pPr>
                      <a:lvl2pPr marL="457200" algn="l" defTabSz="914400" rtl="0" eaLnBrk="1" latinLnBrk="0" hangingPunct="1">
                        <a:defRPr kumimoji="1" sz="1800" kern="1200">
                          <a:solidFill>
                            <a:schemeClr val="dk1"/>
                          </a:solidFill>
                          <a:latin typeface="Calibri"/>
                        </a:defRPr>
                      </a:lvl2pPr>
                      <a:lvl3pPr marL="914400" algn="l" defTabSz="914400" rtl="0" eaLnBrk="1" latinLnBrk="0" hangingPunct="1">
                        <a:defRPr kumimoji="1" sz="1800" kern="1200">
                          <a:solidFill>
                            <a:schemeClr val="dk1"/>
                          </a:solidFill>
                          <a:latin typeface="Calibri"/>
                        </a:defRPr>
                      </a:lvl3pPr>
                      <a:lvl4pPr marL="1371600" algn="l" defTabSz="914400" rtl="0" eaLnBrk="1" latinLnBrk="0" hangingPunct="1">
                        <a:defRPr kumimoji="1" sz="1800" kern="1200">
                          <a:solidFill>
                            <a:schemeClr val="dk1"/>
                          </a:solidFill>
                          <a:latin typeface="Calibri"/>
                        </a:defRPr>
                      </a:lvl4pPr>
                      <a:lvl5pPr marL="1828800" algn="l" defTabSz="914400" rtl="0" eaLnBrk="1" latinLnBrk="0" hangingPunct="1">
                        <a:defRPr kumimoji="1" sz="1800" kern="1200">
                          <a:solidFill>
                            <a:schemeClr val="dk1"/>
                          </a:solidFill>
                          <a:latin typeface="Calibri"/>
                        </a:defRPr>
                      </a:lvl5pPr>
                      <a:lvl6pPr marL="2286000" algn="l" defTabSz="914400" rtl="0" eaLnBrk="1" latinLnBrk="0" hangingPunct="1">
                        <a:defRPr kumimoji="1" sz="1800" kern="1200">
                          <a:solidFill>
                            <a:schemeClr val="dk1"/>
                          </a:solidFill>
                          <a:latin typeface="Calibri"/>
                        </a:defRPr>
                      </a:lvl6pPr>
                      <a:lvl7pPr marL="2743200" algn="l" defTabSz="914400" rtl="0" eaLnBrk="1" latinLnBrk="0" hangingPunct="1">
                        <a:defRPr kumimoji="1" sz="1800" kern="1200">
                          <a:solidFill>
                            <a:schemeClr val="dk1"/>
                          </a:solidFill>
                          <a:latin typeface="Calibri"/>
                        </a:defRPr>
                      </a:lvl7pPr>
                      <a:lvl8pPr marL="3200400" algn="l" defTabSz="914400" rtl="0" eaLnBrk="1" latinLnBrk="0" hangingPunct="1">
                        <a:defRPr kumimoji="1" sz="1800" kern="1200">
                          <a:solidFill>
                            <a:schemeClr val="dk1"/>
                          </a:solidFill>
                          <a:latin typeface="Calibri"/>
                        </a:defRPr>
                      </a:lvl8pPr>
                      <a:lvl9pPr marL="3657600" algn="l" defTabSz="914400" rtl="0" eaLnBrk="1" latinLnBrk="0" hangingPunct="1">
                        <a:defRPr kumimoji="1" sz="1800" kern="1200">
                          <a:solidFill>
                            <a:schemeClr val="dk1"/>
                          </a:solidFill>
                          <a:latin typeface="Calibri"/>
                        </a:defRPr>
                      </a:lvl9pPr>
                    </a:lstStyle>
                    <a:p>
                      <a:endParaRPr kumimoji="1" lang="ja-JP" altLang="en-US" sz="1400">
                        <a:latin typeface="Meiryo UI" panose="020B0604030504040204" pitchFamily="50" charset="-128"/>
                        <a:ea typeface="Meiryo UI" panose="020B0604030504040204" pitchFamily="50" charset="-128"/>
                      </a:endParaRPr>
                    </a:p>
                  </a:txBody>
                  <a:tcP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38100" cap="flat" cmpd="sng" algn="ctr">
                      <a:solidFill>
                        <a:sysClr val="window" lastClr="FFFFFF"/>
                      </a:solidFill>
                      <a:prstDash val="solid"/>
                      <a:round/>
                      <a:headEnd type="none" w="med" len="med"/>
                      <a:tailEnd type="none" w="med" len="med"/>
                    </a:lnT>
                    <a:lnB w="381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C0504D">
                        <a:tint val="40000"/>
                      </a:srgbClr>
                    </a:solidFill>
                  </a:tcPr>
                </a:tc>
                <a:tc>
                  <a:txBody>
                    <a:bodyPr/>
                    <a:lstStyle/>
                    <a:p>
                      <a:endParaRPr kumimoji="1" lang="ja-JP" altLang="en-US" sz="1400">
                        <a:latin typeface="Meiryo UI" panose="020B0604030504040204" pitchFamily="50" charset="-128"/>
                        <a:ea typeface="Meiryo UI" panose="020B0604030504040204" pitchFamily="50" charset="-128"/>
                      </a:endParaRPr>
                    </a:p>
                  </a:txBody>
                  <a:tcP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38100" cap="flat" cmpd="sng" algn="ctr">
                      <a:solidFill>
                        <a:sysClr val="window" lastClr="FFFFFF"/>
                      </a:solidFill>
                      <a:prstDash val="solid"/>
                      <a:round/>
                      <a:headEnd type="none" w="med" len="med"/>
                      <a:tailEnd type="none" w="med" len="med"/>
                    </a:lnT>
                    <a:lnB w="381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C0504D">
                        <a:tint val="40000"/>
                      </a:srgbClr>
                    </a:solidFill>
                  </a:tcPr>
                </a:tc>
                <a:extLst>
                  <a:ext uri="{0D108BD9-81ED-4DB2-BD59-A6C34878D82A}">
                    <a16:rowId xmlns:a16="http://schemas.microsoft.com/office/drawing/2014/main" val="10001"/>
                  </a:ext>
                </a:extLst>
              </a:tr>
              <a:tr h="839586">
                <a:tc>
                  <a:txBody>
                    <a:bodyPr/>
                    <a:lstStyle/>
                    <a:p>
                      <a:endParaRPr kumimoji="1" lang="ja-JP" altLang="en-US" sz="1400">
                        <a:latin typeface="Meiryo UI" panose="020B0604030504040204" pitchFamily="50" charset="-128"/>
                        <a:ea typeface="Meiryo UI" panose="020B0604030504040204" pitchFamily="50" charset="-128"/>
                      </a:endParaRPr>
                    </a:p>
                  </a:txBody>
                  <a:tcPr>
                    <a:lnL w="12700" cmpd="sng">
                      <a:solidFill>
                        <a:sysClr val="window" lastClr="FFFFFF"/>
                      </a:solidFill>
                    </a:lnL>
                    <a:lnR w="12700" cap="flat" cmpd="sng" algn="ctr">
                      <a:solidFill>
                        <a:sysClr val="window" lastClr="FFFFFF"/>
                      </a:solidFill>
                      <a:prstDash val="solid"/>
                      <a:round/>
                      <a:headEnd type="none" w="med" len="med"/>
                      <a:tailEnd type="none" w="med" len="med"/>
                    </a:lnR>
                    <a:lnT w="38100" cmpd="sng">
                      <a:solidFill>
                        <a:sysClr val="window" lastClr="FFFFFF"/>
                      </a:solidFill>
                    </a:lnT>
                    <a:lnB w="381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C0504D">
                        <a:tint val="40000"/>
                      </a:srgbClr>
                    </a:solidFill>
                  </a:tcPr>
                </a:tc>
                <a:tc>
                  <a:txBody>
                    <a:bodyPr/>
                    <a:lstStyle/>
                    <a:p>
                      <a:endParaRPr kumimoji="1" lang="ja-JP" altLang="en-US" sz="1400">
                        <a:latin typeface="Meiryo UI" panose="020B0604030504040204" pitchFamily="50" charset="-128"/>
                        <a:ea typeface="Meiryo UI" panose="020B0604030504040204" pitchFamily="50" charset="-128"/>
                      </a:endParaRPr>
                    </a:p>
                  </a:txBody>
                  <a:tcP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38100" cap="flat" cmpd="sng" algn="ctr">
                      <a:solidFill>
                        <a:sysClr val="window" lastClr="FFFFFF"/>
                      </a:solidFill>
                      <a:prstDash val="solid"/>
                      <a:round/>
                      <a:headEnd type="none" w="med" len="med"/>
                      <a:tailEnd type="none" w="med" len="med"/>
                    </a:lnT>
                    <a:lnB w="381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C0504D">
                        <a:tint val="40000"/>
                      </a:srgbClr>
                    </a:solidFill>
                  </a:tcPr>
                </a:tc>
                <a:tc>
                  <a:txBody>
                    <a:bodyPr/>
                    <a:lstStyle/>
                    <a:p>
                      <a:endParaRPr kumimoji="1" lang="ja-JP" altLang="en-US" sz="1400" dirty="0">
                        <a:latin typeface="Meiryo UI" panose="020B0604030504040204" pitchFamily="50" charset="-128"/>
                        <a:ea typeface="Meiryo UI" panose="020B0604030504040204" pitchFamily="50" charset="-128"/>
                      </a:endParaRPr>
                    </a:p>
                  </a:txBody>
                  <a:tcP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38100" cap="flat" cmpd="sng" algn="ctr">
                      <a:solidFill>
                        <a:sysClr val="window" lastClr="FFFFFF"/>
                      </a:solidFill>
                      <a:prstDash val="solid"/>
                      <a:round/>
                      <a:headEnd type="none" w="med" len="med"/>
                      <a:tailEnd type="none" w="med" len="med"/>
                    </a:lnT>
                    <a:lnB w="381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C0504D">
                        <a:tint val="40000"/>
                      </a:srgbClr>
                    </a:solidFill>
                  </a:tcPr>
                </a:tc>
                <a:extLst>
                  <a:ext uri="{0D108BD9-81ED-4DB2-BD59-A6C34878D82A}">
                    <a16:rowId xmlns:a16="http://schemas.microsoft.com/office/drawing/2014/main" val="2277867181"/>
                  </a:ext>
                </a:extLst>
              </a:tr>
            </a:tbl>
          </a:graphicData>
        </a:graphic>
      </p:graphicFrame>
      <p:sp>
        <p:nvSpPr>
          <p:cNvPr id="19" name="ホームベース 18"/>
          <p:cNvSpPr/>
          <p:nvPr/>
        </p:nvSpPr>
        <p:spPr>
          <a:xfrm>
            <a:off x="668524" y="5193196"/>
            <a:ext cx="2412268" cy="252028"/>
          </a:xfrm>
          <a:prstGeom prst="homePlate">
            <a:avLst>
              <a:gd name="adj" fmla="val 21574"/>
            </a:avLst>
          </a:prstGeom>
          <a:solidFill>
            <a:schemeClr val="bg1"/>
          </a:solidFill>
          <a:ln w="28575">
            <a:solidFill>
              <a:srgbClr val="C0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lnSpc>
                <a:spcPct val="100000"/>
              </a:lnSpc>
            </a:pPr>
            <a:r>
              <a:rPr lang="ja-JP" altLang="en-US" sz="1000">
                <a:solidFill>
                  <a:srgbClr val="000000"/>
                </a:solidFill>
                <a:latin typeface="Meiryo UI" panose="020B0604030504040204" pitchFamily="50" charset="-128"/>
                <a:ea typeface="Meiryo UI" panose="020B0604030504040204" pitchFamily="50" charset="-128"/>
              </a:rPr>
              <a:t>最新技術調査</a:t>
            </a:r>
          </a:p>
        </p:txBody>
      </p:sp>
      <p:sp>
        <p:nvSpPr>
          <p:cNvPr id="23" name="ホームベース 22"/>
          <p:cNvSpPr/>
          <p:nvPr/>
        </p:nvSpPr>
        <p:spPr>
          <a:xfrm>
            <a:off x="668524" y="5553236"/>
            <a:ext cx="2412268" cy="252028"/>
          </a:xfrm>
          <a:prstGeom prst="homePlate">
            <a:avLst>
              <a:gd name="adj" fmla="val 21574"/>
            </a:avLst>
          </a:prstGeom>
          <a:solidFill>
            <a:schemeClr val="bg1"/>
          </a:solidFill>
          <a:ln w="28575">
            <a:solidFill>
              <a:srgbClr val="C0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lnSpc>
                <a:spcPct val="100000"/>
              </a:lnSpc>
            </a:pPr>
            <a:r>
              <a:rPr lang="ja-JP" altLang="en-US" sz="1000">
                <a:solidFill>
                  <a:srgbClr val="000000"/>
                </a:solidFill>
                <a:latin typeface="Meiryo UI" panose="020B0604030504040204" pitchFamily="50" charset="-128"/>
                <a:ea typeface="Meiryo UI" panose="020B0604030504040204" pitchFamily="50" charset="-128"/>
              </a:rPr>
              <a:t>所属ニーズ・業務掘り起こし・テーマ検討</a:t>
            </a:r>
          </a:p>
        </p:txBody>
      </p:sp>
      <p:sp>
        <p:nvSpPr>
          <p:cNvPr id="24" name="ホームベース 23"/>
          <p:cNvSpPr/>
          <p:nvPr/>
        </p:nvSpPr>
        <p:spPr>
          <a:xfrm>
            <a:off x="668524" y="4761148"/>
            <a:ext cx="8748972" cy="252028"/>
          </a:xfrm>
          <a:prstGeom prst="homePlate">
            <a:avLst>
              <a:gd name="adj" fmla="val 21574"/>
            </a:avLst>
          </a:prstGeom>
          <a:solidFill>
            <a:schemeClr val="bg1"/>
          </a:solidFill>
          <a:ln w="28575">
            <a:solidFill>
              <a:srgbClr val="C0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lnSpc>
                <a:spcPct val="100000"/>
              </a:lnSpc>
            </a:pPr>
            <a:r>
              <a:rPr lang="en-US" altLang="ja-JP" sz="1000">
                <a:solidFill>
                  <a:srgbClr val="000000"/>
                </a:solidFill>
                <a:latin typeface="Meiryo UI" panose="020B0604030504040204" pitchFamily="50" charset="-128"/>
                <a:ea typeface="Meiryo UI" panose="020B0604030504040204" pitchFamily="50" charset="-128"/>
              </a:rPr>
              <a:t>AI</a:t>
            </a:r>
            <a:r>
              <a:rPr lang="ja-JP" altLang="en-US" sz="1000">
                <a:solidFill>
                  <a:srgbClr val="000000"/>
                </a:solidFill>
                <a:latin typeface="Meiryo UI" panose="020B0604030504040204" pitchFamily="50" charset="-128"/>
                <a:ea typeface="Meiryo UI" panose="020B0604030504040204" pitchFamily="50" charset="-128"/>
              </a:rPr>
              <a:t>・</a:t>
            </a:r>
            <a:r>
              <a:rPr lang="en-US" altLang="ja-JP" sz="1000">
                <a:solidFill>
                  <a:srgbClr val="000000"/>
                </a:solidFill>
                <a:latin typeface="Meiryo UI" panose="020B0604030504040204" pitchFamily="50" charset="-128"/>
                <a:ea typeface="Meiryo UI" panose="020B0604030504040204" pitchFamily="50" charset="-128"/>
              </a:rPr>
              <a:t>RPA</a:t>
            </a:r>
            <a:r>
              <a:rPr lang="ja-JP" altLang="en-US" sz="1000">
                <a:solidFill>
                  <a:srgbClr val="000000"/>
                </a:solidFill>
                <a:latin typeface="Meiryo UI" panose="020B0604030504040204" pitchFamily="50" charset="-128"/>
                <a:ea typeface="Meiryo UI" panose="020B0604030504040204" pitchFamily="50" charset="-128"/>
              </a:rPr>
              <a:t>等のツール（製品・サービス）の業務適用・実証・実装</a:t>
            </a:r>
          </a:p>
        </p:txBody>
      </p:sp>
      <p:sp>
        <p:nvSpPr>
          <p:cNvPr id="25" name="ホームベース 24"/>
          <p:cNvSpPr/>
          <p:nvPr/>
        </p:nvSpPr>
        <p:spPr>
          <a:xfrm>
            <a:off x="4196916" y="5229200"/>
            <a:ext cx="4824536" cy="576064"/>
          </a:xfrm>
          <a:prstGeom prst="homePlate">
            <a:avLst>
              <a:gd name="adj" fmla="val 21574"/>
            </a:avLst>
          </a:prstGeom>
          <a:solidFill>
            <a:schemeClr val="bg1"/>
          </a:solidFill>
          <a:ln w="28575">
            <a:solidFill>
              <a:srgbClr val="C0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lnSpc>
                <a:spcPct val="100000"/>
              </a:lnSpc>
            </a:pPr>
            <a:r>
              <a:rPr lang="ja-JP" altLang="en-US" sz="1000">
                <a:solidFill>
                  <a:srgbClr val="000000"/>
                </a:solidFill>
                <a:latin typeface="Meiryo UI" panose="020B0604030504040204" pitchFamily="50" charset="-128"/>
                <a:ea typeface="Meiryo UI" panose="020B0604030504040204" pitchFamily="50" charset="-128"/>
              </a:rPr>
              <a:t>複数年に渡ってのプロジェクト</a:t>
            </a:r>
          </a:p>
        </p:txBody>
      </p:sp>
      <p:sp>
        <p:nvSpPr>
          <p:cNvPr id="28" name="ホームベース 27"/>
          <p:cNvSpPr/>
          <p:nvPr/>
        </p:nvSpPr>
        <p:spPr>
          <a:xfrm>
            <a:off x="3116796" y="5229200"/>
            <a:ext cx="1008112" cy="576064"/>
          </a:xfrm>
          <a:prstGeom prst="homePlate">
            <a:avLst>
              <a:gd name="adj" fmla="val 21574"/>
            </a:avLst>
          </a:prstGeom>
          <a:solidFill>
            <a:schemeClr val="bg1"/>
          </a:solidFill>
          <a:ln w="28575">
            <a:solidFill>
              <a:srgbClr val="C0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lnSpc>
                <a:spcPct val="100000"/>
              </a:lnSpc>
            </a:pPr>
            <a:r>
              <a:rPr lang="ja-JP" altLang="en-US" sz="1000">
                <a:solidFill>
                  <a:srgbClr val="000000"/>
                </a:solidFill>
                <a:latin typeface="Meiryo UI" panose="020B0604030504040204" pitchFamily="50" charset="-128"/>
                <a:ea typeface="Meiryo UI" panose="020B0604030504040204" pitchFamily="50" charset="-128"/>
              </a:rPr>
              <a:t>プロジェクト</a:t>
            </a:r>
            <a:endParaRPr lang="en-US" altLang="ja-JP" sz="1000">
              <a:solidFill>
                <a:srgbClr val="000000"/>
              </a:solidFill>
              <a:latin typeface="Meiryo UI" panose="020B0604030504040204" pitchFamily="50" charset="-128"/>
              <a:ea typeface="Meiryo UI" panose="020B0604030504040204" pitchFamily="50" charset="-128"/>
            </a:endParaRPr>
          </a:p>
          <a:p>
            <a:pPr algn="ctr">
              <a:lnSpc>
                <a:spcPct val="100000"/>
              </a:lnSpc>
            </a:pPr>
            <a:r>
              <a:rPr lang="ja-JP" altLang="en-US" sz="1000">
                <a:solidFill>
                  <a:srgbClr val="000000"/>
                </a:solidFill>
                <a:latin typeface="Meiryo UI" panose="020B0604030504040204" pitchFamily="50" charset="-128"/>
                <a:ea typeface="Meiryo UI" panose="020B0604030504040204" pitchFamily="50" charset="-128"/>
              </a:rPr>
              <a:t>計画</a:t>
            </a:r>
          </a:p>
        </p:txBody>
      </p:sp>
      <p:sp>
        <p:nvSpPr>
          <p:cNvPr id="29" name="山形 28"/>
          <p:cNvSpPr/>
          <p:nvPr/>
        </p:nvSpPr>
        <p:spPr bwMode="auto">
          <a:xfrm>
            <a:off x="9057457" y="5229200"/>
            <a:ext cx="216023" cy="576064"/>
          </a:xfrm>
          <a:prstGeom prst="chevron">
            <a:avLst/>
          </a:prstGeom>
          <a:solidFill>
            <a:schemeClr val="bg1"/>
          </a:solidFill>
          <a:ln w="28575">
            <a:solidFill>
              <a:srgbClr val="C00000"/>
            </a:solidFill>
            <a:prstDash val="solid"/>
          </a:ln>
          <a:effectLst/>
        </p:spPr>
        <p:txBody>
          <a:bodyPr vert="horz" wrap="square" lIns="0" tIns="0" rIns="0" bIns="0" numCol="1" rtlCol="0" anchor="t" anchorCtr="0" compatLnSpc="1">
            <a:prstTxWarp prst="textNoShape">
              <a:avLst/>
            </a:prstTxWarp>
            <a:spAutoFit/>
          </a:bodyPr>
          <a:lstStyle/>
          <a:p>
            <a:pPr marL="0" marR="0" indent="0" algn="l" defTabSz="914400" rtl="0" eaLnBrk="1" fontAlgn="base" latinLnBrk="0" hangingPunct="1">
              <a:lnSpc>
                <a:spcPct val="140000"/>
              </a:lnSpc>
              <a:spcBef>
                <a:spcPct val="10000"/>
              </a:spcBef>
              <a:spcAft>
                <a:spcPct val="0"/>
              </a:spcAft>
              <a:buClrTx/>
              <a:buSzTx/>
              <a:buFontTx/>
              <a:buNone/>
              <a:tabLst/>
            </a:pPr>
            <a:endParaRPr kumimoji="1" lang="ja-JP" altLang="en-US" sz="2200" b="0" i="0" u="none" strike="noStrike" cap="none" normalizeH="0" baseline="0">
              <a:ln>
                <a:noFill/>
              </a:ln>
              <a:solidFill>
                <a:srgbClr val="4D4D4D"/>
              </a:solidFill>
              <a:effectLst/>
              <a:latin typeface="Arial" charset="0"/>
              <a:ea typeface="メイリオ" pitchFamily="50" charset="-128"/>
              <a:cs typeface="メイリオ" pitchFamily="50" charset="-128"/>
            </a:endParaRPr>
          </a:p>
        </p:txBody>
      </p:sp>
      <p:sp>
        <p:nvSpPr>
          <p:cNvPr id="30" name="山形 29"/>
          <p:cNvSpPr/>
          <p:nvPr/>
        </p:nvSpPr>
        <p:spPr bwMode="auto">
          <a:xfrm>
            <a:off x="9237476" y="5229200"/>
            <a:ext cx="216023" cy="576064"/>
          </a:xfrm>
          <a:prstGeom prst="chevron">
            <a:avLst/>
          </a:prstGeom>
          <a:solidFill>
            <a:schemeClr val="bg1"/>
          </a:solidFill>
          <a:ln w="28575">
            <a:solidFill>
              <a:srgbClr val="C00000"/>
            </a:solidFill>
            <a:prstDash val="solid"/>
          </a:ln>
          <a:effectLst/>
        </p:spPr>
        <p:txBody>
          <a:bodyPr vert="horz" wrap="square" lIns="0" tIns="0" rIns="0" bIns="0" numCol="1" rtlCol="0" anchor="t" anchorCtr="0" compatLnSpc="1">
            <a:prstTxWarp prst="textNoShape">
              <a:avLst/>
            </a:prstTxWarp>
            <a:spAutoFit/>
          </a:bodyPr>
          <a:lstStyle/>
          <a:p>
            <a:pPr marL="0" marR="0" indent="0" algn="l" defTabSz="914400" rtl="0" eaLnBrk="1" fontAlgn="base" latinLnBrk="0" hangingPunct="1">
              <a:lnSpc>
                <a:spcPct val="140000"/>
              </a:lnSpc>
              <a:spcBef>
                <a:spcPct val="10000"/>
              </a:spcBef>
              <a:spcAft>
                <a:spcPct val="0"/>
              </a:spcAft>
              <a:buClrTx/>
              <a:buSzTx/>
              <a:buFontTx/>
              <a:buNone/>
              <a:tabLst/>
            </a:pPr>
            <a:endParaRPr kumimoji="1" lang="ja-JP" altLang="en-US" sz="2200" b="0" i="0" u="none" strike="noStrike" cap="none" normalizeH="0" baseline="0">
              <a:ln>
                <a:noFill/>
              </a:ln>
              <a:solidFill>
                <a:srgbClr val="4D4D4D"/>
              </a:solidFill>
              <a:effectLst/>
              <a:latin typeface="Arial" charset="0"/>
              <a:ea typeface="メイリオ" pitchFamily="50" charset="-128"/>
              <a:cs typeface="メイリオ" pitchFamily="50" charset="-128"/>
            </a:endParaRPr>
          </a:p>
        </p:txBody>
      </p:sp>
      <p:sp>
        <p:nvSpPr>
          <p:cNvPr id="21" name="正方形/長方形 20"/>
          <p:cNvSpPr/>
          <p:nvPr/>
        </p:nvSpPr>
        <p:spPr>
          <a:xfrm>
            <a:off x="7228746" y="50626"/>
            <a:ext cx="954107" cy="523220"/>
          </a:xfrm>
          <a:prstGeom prst="rect">
            <a:avLst/>
          </a:prstGeom>
          <a:noFill/>
          <a:ln>
            <a:solidFill>
              <a:srgbClr val="DF5327"/>
            </a:solidFill>
          </a:ln>
        </p:spPr>
        <p:style>
          <a:lnRef idx="3">
            <a:schemeClr val="lt1"/>
          </a:lnRef>
          <a:fillRef idx="1">
            <a:schemeClr val="accent3"/>
          </a:fillRef>
          <a:effectRef idx="1">
            <a:schemeClr val="accent3"/>
          </a:effectRef>
          <a:fontRef idx="minor">
            <a:schemeClr val="lt1"/>
          </a:fontRef>
        </p:style>
        <p:txBody>
          <a:bodyPr wrap="none" lIns="91440" tIns="45720" rIns="91440" bIns="45720">
            <a:spAutoFit/>
          </a:bodyPr>
          <a:lstStyle/>
          <a:p>
            <a:pPr algn="ctr"/>
            <a:r>
              <a:rPr lang="ja-JP" altLang="en-US" sz="2000" dirty="0">
                <a:ln w="0"/>
                <a:solidFill>
                  <a:schemeClr val="tx1"/>
                </a:solidFill>
                <a:effectLst>
                  <a:outerShdw blurRad="38100" dist="19050" dir="2700000" algn="tl" rotWithShape="0">
                    <a:schemeClr val="dk1">
                      <a:alpha val="40000"/>
                    </a:schemeClr>
                  </a:outerShdw>
                </a:effectLst>
              </a:rPr>
              <a:t>企画中</a:t>
            </a:r>
          </a:p>
        </p:txBody>
      </p:sp>
      <p:pic>
        <p:nvPicPr>
          <p:cNvPr id="3" name="図 2"/>
          <p:cNvPicPr>
            <a:picLocks noChangeAspect="1"/>
          </p:cNvPicPr>
          <p:nvPr/>
        </p:nvPicPr>
        <p:blipFill>
          <a:blip r:embed="rId2"/>
          <a:stretch>
            <a:fillRect/>
          </a:stretch>
        </p:blipFill>
        <p:spPr>
          <a:xfrm>
            <a:off x="645802" y="2834588"/>
            <a:ext cx="8614395" cy="1188823"/>
          </a:xfrm>
          <a:prstGeom prst="rect">
            <a:avLst/>
          </a:prstGeom>
        </p:spPr>
      </p:pic>
    </p:spTree>
    <p:extLst>
      <p:ext uri="{BB962C8B-B14F-4D97-AF65-F5344CB8AC3E}">
        <p14:creationId xmlns:p14="http://schemas.microsoft.com/office/powerpoint/2010/main" val="255395184"/>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スライド番号プレースホルダー 4"/>
          <p:cNvSpPr>
            <a:spLocks noGrp="1"/>
          </p:cNvSpPr>
          <p:nvPr>
            <p:ph type="sldNum" sz="quarter" idx="10"/>
          </p:nvPr>
        </p:nvSpPr>
        <p:spPr>
          <a:xfrm>
            <a:off x="7508304" y="6642100"/>
            <a:ext cx="2311400" cy="180975"/>
          </a:xfrm>
        </p:spPr>
        <p:txBody>
          <a:bodyPr/>
          <a:lstStyle>
            <a:lvl1pPr eaLnBrk="0" hangingPunct="0">
              <a:defRPr kumimoji="1" sz="2200">
                <a:solidFill>
                  <a:srgbClr val="4D4D4D"/>
                </a:solidFill>
                <a:latin typeface="Arial" panose="020B0604020202020204" pitchFamily="34" charset="0"/>
                <a:ea typeface="メイリオ" panose="020B0604030504040204" pitchFamily="50" charset="-128"/>
              </a:defRPr>
            </a:lvl1pPr>
            <a:lvl2pPr marL="742950" indent="-285750" eaLnBrk="0" hangingPunct="0">
              <a:defRPr kumimoji="1" sz="2200">
                <a:solidFill>
                  <a:srgbClr val="4D4D4D"/>
                </a:solidFill>
                <a:latin typeface="Arial" panose="020B0604020202020204" pitchFamily="34" charset="0"/>
                <a:ea typeface="メイリオ" panose="020B0604030504040204" pitchFamily="50" charset="-128"/>
              </a:defRPr>
            </a:lvl2pPr>
            <a:lvl3pPr marL="1143000" indent="-228600" eaLnBrk="0" hangingPunct="0">
              <a:defRPr kumimoji="1" sz="2200">
                <a:solidFill>
                  <a:srgbClr val="4D4D4D"/>
                </a:solidFill>
                <a:latin typeface="Arial" panose="020B0604020202020204" pitchFamily="34" charset="0"/>
                <a:ea typeface="メイリオ" panose="020B0604030504040204" pitchFamily="50" charset="-128"/>
              </a:defRPr>
            </a:lvl3pPr>
            <a:lvl4pPr marL="1600200" indent="-228600" eaLnBrk="0" hangingPunct="0">
              <a:defRPr kumimoji="1" sz="2200">
                <a:solidFill>
                  <a:srgbClr val="4D4D4D"/>
                </a:solidFill>
                <a:latin typeface="Arial" panose="020B0604020202020204" pitchFamily="34" charset="0"/>
                <a:ea typeface="メイリオ" panose="020B0604030504040204" pitchFamily="50" charset="-128"/>
              </a:defRPr>
            </a:lvl4pPr>
            <a:lvl5pPr marL="2057400" indent="-228600" eaLnBrk="0" hangingPunct="0">
              <a:defRPr kumimoji="1" sz="2200">
                <a:solidFill>
                  <a:srgbClr val="4D4D4D"/>
                </a:solidFill>
                <a:latin typeface="Arial" panose="020B0604020202020204" pitchFamily="34" charset="0"/>
                <a:ea typeface="メイリオ" panose="020B0604030504040204" pitchFamily="50" charset="-128"/>
              </a:defRPr>
            </a:lvl5pPr>
            <a:lvl6pPr marL="2514600" indent="-228600" eaLnBrk="0" fontAlgn="base" hangingPunct="0">
              <a:lnSpc>
                <a:spcPct val="140000"/>
              </a:lnSpc>
              <a:spcBef>
                <a:spcPct val="10000"/>
              </a:spcBef>
              <a:spcAft>
                <a:spcPct val="0"/>
              </a:spcAft>
              <a:defRPr kumimoji="1" sz="2200">
                <a:solidFill>
                  <a:srgbClr val="4D4D4D"/>
                </a:solidFill>
                <a:latin typeface="Arial" panose="020B0604020202020204" pitchFamily="34" charset="0"/>
                <a:ea typeface="メイリオ" panose="020B0604030504040204" pitchFamily="50" charset="-128"/>
              </a:defRPr>
            </a:lvl6pPr>
            <a:lvl7pPr marL="2971800" indent="-228600" eaLnBrk="0" fontAlgn="base" hangingPunct="0">
              <a:lnSpc>
                <a:spcPct val="140000"/>
              </a:lnSpc>
              <a:spcBef>
                <a:spcPct val="10000"/>
              </a:spcBef>
              <a:spcAft>
                <a:spcPct val="0"/>
              </a:spcAft>
              <a:defRPr kumimoji="1" sz="2200">
                <a:solidFill>
                  <a:srgbClr val="4D4D4D"/>
                </a:solidFill>
                <a:latin typeface="Arial" panose="020B0604020202020204" pitchFamily="34" charset="0"/>
                <a:ea typeface="メイリオ" panose="020B0604030504040204" pitchFamily="50" charset="-128"/>
              </a:defRPr>
            </a:lvl7pPr>
            <a:lvl8pPr marL="3429000" indent="-228600" eaLnBrk="0" fontAlgn="base" hangingPunct="0">
              <a:lnSpc>
                <a:spcPct val="140000"/>
              </a:lnSpc>
              <a:spcBef>
                <a:spcPct val="10000"/>
              </a:spcBef>
              <a:spcAft>
                <a:spcPct val="0"/>
              </a:spcAft>
              <a:defRPr kumimoji="1" sz="2200">
                <a:solidFill>
                  <a:srgbClr val="4D4D4D"/>
                </a:solidFill>
                <a:latin typeface="Arial" panose="020B0604020202020204" pitchFamily="34" charset="0"/>
                <a:ea typeface="メイリオ" panose="020B0604030504040204" pitchFamily="50" charset="-128"/>
              </a:defRPr>
            </a:lvl8pPr>
            <a:lvl9pPr marL="3886200" indent="-228600" eaLnBrk="0" fontAlgn="base" hangingPunct="0">
              <a:lnSpc>
                <a:spcPct val="140000"/>
              </a:lnSpc>
              <a:spcBef>
                <a:spcPct val="10000"/>
              </a:spcBef>
              <a:spcAft>
                <a:spcPct val="0"/>
              </a:spcAft>
              <a:defRPr kumimoji="1" sz="2200">
                <a:solidFill>
                  <a:srgbClr val="4D4D4D"/>
                </a:solidFill>
                <a:latin typeface="Arial" panose="020B0604020202020204" pitchFamily="34" charset="0"/>
                <a:ea typeface="メイリオ" panose="020B0604030504040204" pitchFamily="50" charset="-128"/>
              </a:defRPr>
            </a:lvl9pPr>
          </a:lstStyle>
          <a:p>
            <a:pPr eaLnBrk="1" hangingPunct="1"/>
            <a:fld id="{54A53795-6EF6-48D5-90A5-2535AB951785}" type="slidenum">
              <a:rPr kumimoji="0" lang="en-US" altLang="ja-JP" sz="1000">
                <a:solidFill>
                  <a:srgbClr val="000000"/>
                </a:solidFill>
                <a:latin typeface="メイリオ" panose="020B0604030504040204" pitchFamily="50" charset="-128"/>
              </a:rPr>
              <a:pPr eaLnBrk="1" hangingPunct="1"/>
              <a:t>21</a:t>
            </a:fld>
            <a:endParaRPr kumimoji="0" lang="en-US" altLang="ja-JP" sz="1000">
              <a:solidFill>
                <a:srgbClr val="000000"/>
              </a:solidFill>
              <a:latin typeface="メイリオ" panose="020B0604030504040204" pitchFamily="50" charset="-128"/>
            </a:endParaRPr>
          </a:p>
        </p:txBody>
      </p:sp>
      <p:sp>
        <p:nvSpPr>
          <p:cNvPr id="8195" name="Rectangle 2"/>
          <p:cNvSpPr>
            <a:spLocks noGrp="1" noChangeArrowheads="1"/>
          </p:cNvSpPr>
          <p:nvPr>
            <p:ph type="title"/>
          </p:nvPr>
        </p:nvSpPr>
        <p:spPr>
          <a:noFill/>
        </p:spPr>
        <p:txBody>
          <a:bodyPr anchor="ctr"/>
          <a:lstStyle/>
          <a:p>
            <a:pPr eaLnBrk="1" hangingPunct="1"/>
            <a:r>
              <a:rPr lang="ja-JP" altLang="en-US" dirty="0"/>
              <a:t>ＡＩの活用</a:t>
            </a:r>
            <a:endParaRPr lang="ja-JP" altLang="en-US" dirty="0">
              <a:latin typeface="+mn-ea"/>
              <a:ea typeface="+mn-ea"/>
            </a:endParaRPr>
          </a:p>
        </p:txBody>
      </p:sp>
      <p:sp>
        <p:nvSpPr>
          <p:cNvPr id="20" name="Shape 128"/>
          <p:cNvSpPr/>
          <p:nvPr/>
        </p:nvSpPr>
        <p:spPr>
          <a:xfrm>
            <a:off x="269788" y="872716"/>
            <a:ext cx="8679656" cy="331758"/>
          </a:xfrm>
          <a:prstGeom prst="rect">
            <a:avLst/>
          </a:prstGeom>
          <a:ln w="12700">
            <a:miter lim="400000"/>
          </a:ln>
          <a:extLst>
            <a:ext uri="{C572A759-6A51-4108-AA02-DFA0A04FC94B}">
              <ma14:wrappingTextBoxFlag xmlns="" xmlns:ma14="http://schemas.microsoft.com/office/mac/drawingml/2011/main" val="1"/>
            </a:ext>
          </a:extLst>
        </p:spPr>
        <p:txBody>
          <a:bodyPr wrap="square" lIns="35719" tIns="35719" rIns="35719" bIns="35719" anchor="ctr">
            <a:spAutoFit/>
          </a:bodyPr>
          <a:lstStyle/>
          <a:p>
            <a:pPr defTabSz="410751" fontAlgn="auto" hangingPunct="0">
              <a:lnSpc>
                <a:spcPct val="100000"/>
              </a:lnSpc>
              <a:spcBef>
                <a:spcPts val="0"/>
              </a:spcBef>
              <a:spcAft>
                <a:spcPts val="0"/>
              </a:spcAft>
              <a:defRPr sz="2600"/>
            </a:pPr>
            <a:r>
              <a:rPr kumimoji="0" lang="ja-JP" altLang="en-US" sz="1687" kern="0" dirty="0">
                <a:solidFill>
                  <a:srgbClr val="C00000"/>
                </a:solidFill>
                <a:latin typeface="メイリオ" panose="020B0604030504040204" pitchFamily="50" charset="-128"/>
                <a:sym typeface="Helvetica Light"/>
              </a:rPr>
              <a:t>ＡＩを活用した音声認識ツールによる議事録作成支援</a:t>
            </a:r>
            <a:endParaRPr kumimoji="0" lang="en-US" altLang="ja-JP" sz="1687" u="sng" kern="0" dirty="0">
              <a:solidFill>
                <a:srgbClr val="C00000"/>
              </a:solidFill>
              <a:latin typeface="メイリオ" panose="020B0604030504040204" pitchFamily="50" charset="-128"/>
              <a:sym typeface="Helvetica Light"/>
            </a:endParaRPr>
          </a:p>
        </p:txBody>
      </p:sp>
      <p:sp>
        <p:nvSpPr>
          <p:cNvPr id="31" name="テキスト ボックス 30"/>
          <p:cNvSpPr txBox="1"/>
          <p:nvPr/>
        </p:nvSpPr>
        <p:spPr>
          <a:xfrm>
            <a:off x="217128" y="1204474"/>
            <a:ext cx="9568222" cy="1181862"/>
          </a:xfrm>
          <a:prstGeom prst="rect">
            <a:avLst/>
          </a:prstGeom>
          <a:noFill/>
          <a:ln>
            <a:noFill/>
          </a:ln>
        </p:spPr>
        <p:style>
          <a:lnRef idx="2">
            <a:schemeClr val="accent2"/>
          </a:lnRef>
          <a:fillRef idx="1">
            <a:schemeClr val="lt1"/>
          </a:fillRef>
          <a:effectRef idx="0">
            <a:schemeClr val="accent2"/>
          </a:effectRef>
          <a:fontRef idx="minor">
            <a:schemeClr val="dk1"/>
          </a:fontRef>
        </p:style>
        <p:txBody>
          <a:bodyPr wrap="square" rtlCol="0">
            <a:spAutoFit/>
          </a:bodyPr>
          <a:lstStyle/>
          <a:p>
            <a:r>
              <a:rPr lang="ja-JP" altLang="en-US" sz="1200" dirty="0">
                <a:solidFill>
                  <a:prstClr val="black"/>
                </a:solidFill>
                <a:latin typeface="+mj-ea"/>
                <a:ea typeface="+mj-ea"/>
              </a:rPr>
              <a:t>・</a:t>
            </a:r>
            <a:r>
              <a:rPr lang="en-US" altLang="ja-JP" sz="1200" dirty="0">
                <a:solidFill>
                  <a:srgbClr val="000000"/>
                </a:solidFill>
                <a:latin typeface="+mj-ea"/>
                <a:ea typeface="+mj-ea"/>
              </a:rPr>
              <a:t>2017</a:t>
            </a:r>
            <a:r>
              <a:rPr lang="ja-JP" altLang="en-US" sz="1200" dirty="0">
                <a:solidFill>
                  <a:srgbClr val="000000"/>
                </a:solidFill>
                <a:latin typeface="+mj-ea"/>
                <a:ea typeface="+mj-ea"/>
              </a:rPr>
              <a:t>年度より音声認識ツールの全庁的な試験導入を実施し、議事録作成支援の用途として活用している。</a:t>
            </a:r>
            <a:endParaRPr lang="en-US" altLang="ja-JP" sz="1200" dirty="0">
              <a:solidFill>
                <a:srgbClr val="000000"/>
              </a:solidFill>
              <a:latin typeface="+mj-ea"/>
              <a:ea typeface="+mj-ea"/>
            </a:endParaRPr>
          </a:p>
          <a:p>
            <a:r>
              <a:rPr lang="ja-JP" altLang="en-US" sz="1200" dirty="0">
                <a:solidFill>
                  <a:srgbClr val="000000"/>
                </a:solidFill>
                <a:latin typeface="+mj-ea"/>
                <a:ea typeface="+mj-ea"/>
              </a:rPr>
              <a:t>・多くの所属で議事録作成における事務負担軽減のニーズがあったことから、より高い効果が見込まれる議事録作成支援に</a:t>
            </a:r>
            <a:endParaRPr lang="en-US" altLang="ja-JP" sz="1200" dirty="0">
              <a:solidFill>
                <a:srgbClr val="000000"/>
              </a:solidFill>
              <a:latin typeface="+mj-ea"/>
              <a:ea typeface="+mj-ea"/>
            </a:endParaRPr>
          </a:p>
          <a:p>
            <a:r>
              <a:rPr lang="ja-JP" altLang="en-US" sz="1200" dirty="0">
                <a:solidFill>
                  <a:srgbClr val="000000"/>
                </a:solidFill>
                <a:latin typeface="+mj-ea"/>
                <a:ea typeface="+mj-ea"/>
              </a:rPr>
              <a:t>　特化したツールを試行導入する。</a:t>
            </a:r>
            <a:endParaRPr lang="en-US" altLang="ja-JP" sz="1200" dirty="0">
              <a:solidFill>
                <a:srgbClr val="000000"/>
              </a:solidFill>
              <a:latin typeface="+mj-ea"/>
              <a:ea typeface="+mj-ea"/>
            </a:endParaRPr>
          </a:p>
          <a:p>
            <a:r>
              <a:rPr lang="ja-JP" altLang="en-US" sz="1200" dirty="0">
                <a:solidFill>
                  <a:srgbClr val="000000"/>
                </a:solidFill>
                <a:latin typeface="+mj-ea"/>
                <a:ea typeface="+mj-ea"/>
              </a:rPr>
              <a:t>・専門用語の辞書登録、マイク等の収音設備環境を整備するなど音声認識精度の向上をめざす。</a:t>
            </a:r>
            <a:endParaRPr lang="en-US" altLang="ja-JP" sz="1200" dirty="0">
              <a:solidFill>
                <a:srgbClr val="000000"/>
              </a:solidFill>
              <a:latin typeface="+mj-ea"/>
              <a:ea typeface="+mj-ea"/>
            </a:endParaRPr>
          </a:p>
        </p:txBody>
      </p:sp>
      <p:sp>
        <p:nvSpPr>
          <p:cNvPr id="50" name="角丸四角形 49"/>
          <p:cNvSpPr/>
          <p:nvPr/>
        </p:nvSpPr>
        <p:spPr bwMode="auto">
          <a:xfrm>
            <a:off x="5133020" y="4744709"/>
            <a:ext cx="4500500" cy="592503"/>
          </a:xfrm>
          <a:prstGeom prst="roundRect">
            <a:avLst/>
          </a:prstGeom>
          <a:ln/>
        </p:spPr>
        <p:style>
          <a:lnRef idx="3">
            <a:schemeClr val="lt1"/>
          </a:lnRef>
          <a:fillRef idx="1">
            <a:schemeClr val="accent3"/>
          </a:fillRef>
          <a:effectRef idx="1">
            <a:schemeClr val="accent3"/>
          </a:effectRef>
          <a:fontRef idx="minor">
            <a:schemeClr val="lt1"/>
          </a:fontRef>
        </p:style>
        <p:txBody>
          <a:bodyPr vert="horz" wrap="square" lIns="0" tIns="0" rIns="0" bIns="0" numCol="1" rtlCol="0" anchor="t" anchorCtr="0" compatLnSpc="1">
            <a:prstTxWarp prst="textNoShape">
              <a:avLst/>
            </a:prstTxWarp>
            <a:spAutoFit/>
          </a:bodyPr>
          <a:lstStyle/>
          <a:p>
            <a:r>
              <a:rPr lang="en-US" altLang="ja-JP" sz="1200">
                <a:solidFill>
                  <a:schemeClr val="tx1"/>
                </a:solidFill>
                <a:latin typeface="+mj-ea"/>
                <a:ea typeface="+mj-ea"/>
              </a:rPr>
              <a:t>【</a:t>
            </a:r>
            <a:r>
              <a:rPr lang="ja-JP" altLang="en-US" sz="1200">
                <a:solidFill>
                  <a:schemeClr val="tx1"/>
                </a:solidFill>
                <a:latin typeface="+mj-ea"/>
                <a:ea typeface="+mj-ea"/>
              </a:rPr>
              <a:t>期待される効果</a:t>
            </a:r>
            <a:r>
              <a:rPr lang="en-US" altLang="ja-JP" sz="1200">
                <a:solidFill>
                  <a:schemeClr val="tx1"/>
                </a:solidFill>
                <a:latin typeface="+mj-ea"/>
                <a:ea typeface="+mj-ea"/>
              </a:rPr>
              <a:t>】</a:t>
            </a:r>
            <a:endParaRPr lang="en-US" altLang="ja-JP" sz="1200">
              <a:solidFill>
                <a:schemeClr val="tx1"/>
              </a:solidFill>
              <a:latin typeface="+mj-ea"/>
              <a:ea typeface="+mj-ea"/>
              <a:cs typeface="メイリオ" pitchFamily="50" charset="-128"/>
            </a:endParaRPr>
          </a:p>
          <a:p>
            <a:r>
              <a:rPr lang="ja-JP" altLang="en-US" sz="1200">
                <a:solidFill>
                  <a:schemeClr val="tx1"/>
                </a:solidFill>
                <a:latin typeface="Arial" charset="0"/>
                <a:ea typeface="メイリオ" pitchFamily="50" charset="-128"/>
                <a:cs typeface="メイリオ" pitchFamily="50" charset="-128"/>
              </a:rPr>
              <a:t>・議事録作成時間の短縮による業務効率化</a:t>
            </a:r>
          </a:p>
        </p:txBody>
      </p:sp>
      <p:sp>
        <p:nvSpPr>
          <p:cNvPr id="51" name="角丸四角形 50"/>
          <p:cNvSpPr/>
          <p:nvPr/>
        </p:nvSpPr>
        <p:spPr bwMode="auto">
          <a:xfrm>
            <a:off x="5097016" y="5644809"/>
            <a:ext cx="4557645" cy="592503"/>
          </a:xfrm>
          <a:prstGeom prst="roundRect">
            <a:avLst/>
          </a:prstGeom>
          <a:ln/>
        </p:spPr>
        <p:style>
          <a:lnRef idx="3">
            <a:schemeClr val="lt1"/>
          </a:lnRef>
          <a:fillRef idx="1">
            <a:schemeClr val="accent3"/>
          </a:fillRef>
          <a:effectRef idx="1">
            <a:schemeClr val="accent3"/>
          </a:effectRef>
          <a:fontRef idx="minor">
            <a:schemeClr val="lt1"/>
          </a:fontRef>
        </p:style>
        <p:txBody>
          <a:bodyPr vert="horz" wrap="square" lIns="0" tIns="0" rIns="0" bIns="0" numCol="1" rtlCol="0" anchor="t" anchorCtr="0" compatLnSpc="1">
            <a:prstTxWarp prst="textNoShape">
              <a:avLst/>
            </a:prstTxWarp>
            <a:spAutoFit/>
          </a:bodyPr>
          <a:lstStyle/>
          <a:p>
            <a:r>
              <a:rPr lang="en-US" altLang="ja-JP" sz="1200">
                <a:solidFill>
                  <a:schemeClr val="tx1"/>
                </a:solidFill>
                <a:latin typeface="+mj-ea"/>
                <a:ea typeface="+mj-ea"/>
                <a:cs typeface="メイリオ" pitchFamily="50" charset="-128"/>
              </a:rPr>
              <a:t>【KPI】</a:t>
            </a:r>
          </a:p>
          <a:p>
            <a:r>
              <a:rPr lang="ja-JP" altLang="en-US" sz="1200">
                <a:solidFill>
                  <a:schemeClr val="tx1"/>
                </a:solidFill>
                <a:latin typeface="+mj-ea"/>
                <a:ea typeface="+mj-ea"/>
                <a:cs typeface="メイリオ" pitchFamily="50" charset="-128"/>
              </a:rPr>
              <a:t>・サービス利用回数</a:t>
            </a:r>
            <a:endParaRPr lang="en-US" altLang="ja-JP" sz="1200">
              <a:solidFill>
                <a:schemeClr val="tx1"/>
              </a:solidFill>
              <a:latin typeface="+mj-ea"/>
              <a:ea typeface="+mj-ea"/>
              <a:cs typeface="メイリオ" pitchFamily="50" charset="-128"/>
            </a:endParaRPr>
          </a:p>
        </p:txBody>
      </p:sp>
      <p:sp>
        <p:nvSpPr>
          <p:cNvPr id="48" name="テキスト ボックス 47"/>
          <p:cNvSpPr txBox="1"/>
          <p:nvPr/>
        </p:nvSpPr>
        <p:spPr>
          <a:xfrm>
            <a:off x="8240332" y="118722"/>
            <a:ext cx="1537204" cy="372410"/>
          </a:xfrm>
          <a:prstGeom prst="rect">
            <a:avLst/>
          </a:prstGeom>
          <a:solidFill>
            <a:srgbClr val="DF5327"/>
          </a:solidFill>
          <a:ln>
            <a:solidFill>
              <a:srgbClr val="DF5327"/>
            </a:solidFill>
          </a:ln>
        </p:spPr>
        <p:style>
          <a:lnRef idx="1">
            <a:schemeClr val="accent2"/>
          </a:lnRef>
          <a:fillRef idx="3">
            <a:schemeClr val="accent2"/>
          </a:fillRef>
          <a:effectRef idx="2">
            <a:schemeClr val="accent2"/>
          </a:effectRef>
          <a:fontRef idx="minor">
            <a:schemeClr val="lt1"/>
          </a:fontRef>
        </p:style>
        <p:txBody>
          <a:bodyPr wrap="square" rtlCol="0">
            <a:spAutoFit/>
          </a:bodyPr>
          <a:lstStyle/>
          <a:p>
            <a:pPr algn="ctr"/>
            <a:r>
              <a:rPr kumimoji="1" lang="ja-JP" altLang="en-US" sz="1400">
                <a:latin typeface="+mj-ea"/>
                <a:ea typeface="+mj-ea"/>
              </a:rPr>
              <a:t>スマートシティ</a:t>
            </a:r>
          </a:p>
        </p:txBody>
      </p:sp>
      <p:sp>
        <p:nvSpPr>
          <p:cNvPr id="3" name="右矢印 2"/>
          <p:cNvSpPr/>
          <p:nvPr/>
        </p:nvSpPr>
        <p:spPr bwMode="auto">
          <a:xfrm>
            <a:off x="2110851" y="3176972"/>
            <a:ext cx="648072" cy="484632"/>
          </a:xfrm>
          <a:prstGeom prst="rightArrow">
            <a:avLst/>
          </a:prstGeom>
          <a:solidFill>
            <a:schemeClr val="accent1">
              <a:lumMod val="75000"/>
            </a:schemeClr>
          </a:solidFill>
          <a:ln>
            <a:noFill/>
          </a:ln>
          <a:effectLst/>
        </p:spPr>
        <p:txBody>
          <a:bodyPr vert="horz" wrap="square" lIns="0" tIns="0" rIns="0" bIns="0" numCol="1" rtlCol="0" anchor="t" anchorCtr="0" compatLnSpc="1">
            <a:prstTxWarp prst="textNoShape">
              <a:avLst/>
            </a:prstTxWarp>
            <a:spAutoFit/>
          </a:bodyPr>
          <a:lstStyle/>
          <a:p>
            <a:pPr marL="0" marR="0" indent="0" algn="l" defTabSz="914400" rtl="0" eaLnBrk="1" fontAlgn="base" latinLnBrk="0" hangingPunct="1">
              <a:lnSpc>
                <a:spcPct val="140000"/>
              </a:lnSpc>
              <a:spcBef>
                <a:spcPct val="10000"/>
              </a:spcBef>
              <a:spcAft>
                <a:spcPct val="0"/>
              </a:spcAft>
              <a:buClrTx/>
              <a:buSzTx/>
              <a:buFontTx/>
              <a:buNone/>
              <a:tabLst/>
            </a:pPr>
            <a:endParaRPr kumimoji="1" lang="ja-JP" altLang="en-US" sz="2200" b="0" i="0" u="none" strike="noStrike" cap="none" normalizeH="0" baseline="0">
              <a:ln>
                <a:noFill/>
              </a:ln>
              <a:solidFill>
                <a:srgbClr val="4D4D4D"/>
              </a:solidFill>
              <a:effectLst/>
              <a:latin typeface="Arial" charset="0"/>
              <a:ea typeface="メイリオ" pitchFamily="50" charset="-128"/>
              <a:cs typeface="メイリオ" pitchFamily="50" charset="-128"/>
            </a:endParaRPr>
          </a:p>
        </p:txBody>
      </p:sp>
      <p:pic>
        <p:nvPicPr>
          <p:cNvPr id="8" name="図 7"/>
          <p:cNvPicPr>
            <a:picLocks noChangeAspect="1"/>
          </p:cNvPicPr>
          <p:nvPr/>
        </p:nvPicPr>
        <p:blipFill rotWithShape="1">
          <a:blip r:embed="rId2"/>
          <a:srcRect l="19409" t="6348" r="21066" b="7937"/>
          <a:stretch/>
        </p:blipFill>
        <p:spPr>
          <a:xfrm>
            <a:off x="2902939" y="2564904"/>
            <a:ext cx="800089" cy="1152128"/>
          </a:xfrm>
          <a:prstGeom prst="rect">
            <a:avLst/>
          </a:prstGeom>
        </p:spPr>
      </p:pic>
      <p:pic>
        <p:nvPicPr>
          <p:cNvPr id="57" name="Picture 4" descr="https://2.bp.blogspot.com/-HGjQ_jAconw/VuKDrnq77-I/AAAAAAAA4vQ/KhdhCn4OkDMy-AfCEtnh6udzrvpEN3IXA/s800/computer_document.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799483" y="2852936"/>
            <a:ext cx="1041949" cy="1080121"/>
          </a:xfrm>
          <a:prstGeom prst="rect">
            <a:avLst/>
          </a:prstGeom>
          <a:noFill/>
          <a:extLst>
            <a:ext uri="{909E8E84-426E-40DD-AFC4-6F175D3DCCD1}">
              <a14:hiddenFill xmlns:a14="http://schemas.microsoft.com/office/drawing/2010/main">
                <a:solidFill>
                  <a:srgbClr val="FFFFFF"/>
                </a:solidFill>
              </a14:hiddenFill>
            </a:ext>
          </a:extLst>
        </p:spPr>
      </p:pic>
      <p:sp>
        <p:nvSpPr>
          <p:cNvPr id="9" name="正方形/長方形 8"/>
          <p:cNvSpPr/>
          <p:nvPr/>
        </p:nvSpPr>
        <p:spPr>
          <a:xfrm>
            <a:off x="2758923" y="3753036"/>
            <a:ext cx="2628292" cy="318549"/>
          </a:xfrm>
          <a:prstGeom prst="rect">
            <a:avLst/>
          </a:prstGeom>
        </p:spPr>
        <p:txBody>
          <a:bodyPr wrap="square">
            <a:spAutoFit/>
          </a:bodyPr>
          <a:lstStyle/>
          <a:p>
            <a:r>
              <a:rPr lang="ja-JP" altLang="en-US" sz="1050" b="1">
                <a:solidFill>
                  <a:schemeClr val="tx1"/>
                </a:solidFill>
                <a:latin typeface="メイリオ" panose="020B0604030504040204" pitchFamily="50" charset="-128"/>
              </a:rPr>
              <a:t>クラウド上で音声データをテキスト変換</a:t>
            </a:r>
            <a:endParaRPr lang="en-US" altLang="ja-JP" sz="1050" b="1">
              <a:solidFill>
                <a:schemeClr val="tx1"/>
              </a:solidFill>
              <a:latin typeface="メイリオ" panose="020B0604030504040204" pitchFamily="50" charset="-128"/>
            </a:endParaRPr>
          </a:p>
        </p:txBody>
      </p:sp>
      <p:sp>
        <p:nvSpPr>
          <p:cNvPr id="32" name="右矢印 31"/>
          <p:cNvSpPr/>
          <p:nvPr/>
        </p:nvSpPr>
        <p:spPr bwMode="auto">
          <a:xfrm>
            <a:off x="5279203" y="3104964"/>
            <a:ext cx="648072" cy="484632"/>
          </a:xfrm>
          <a:prstGeom prst="rightArrow">
            <a:avLst/>
          </a:prstGeom>
          <a:solidFill>
            <a:schemeClr val="accent1">
              <a:lumMod val="75000"/>
            </a:schemeClr>
          </a:solidFill>
          <a:ln>
            <a:noFill/>
          </a:ln>
          <a:effectLst/>
        </p:spPr>
        <p:txBody>
          <a:bodyPr vert="horz" wrap="square" lIns="0" tIns="0" rIns="0" bIns="0" numCol="1" rtlCol="0" anchor="t" anchorCtr="0" compatLnSpc="1">
            <a:prstTxWarp prst="textNoShape">
              <a:avLst/>
            </a:prstTxWarp>
            <a:spAutoFit/>
          </a:bodyPr>
          <a:lstStyle/>
          <a:p>
            <a:pPr marL="0" marR="0" indent="0" algn="l" defTabSz="914400" rtl="0" eaLnBrk="1" fontAlgn="base" latinLnBrk="0" hangingPunct="1">
              <a:lnSpc>
                <a:spcPct val="140000"/>
              </a:lnSpc>
              <a:spcBef>
                <a:spcPct val="10000"/>
              </a:spcBef>
              <a:spcAft>
                <a:spcPct val="0"/>
              </a:spcAft>
              <a:buClrTx/>
              <a:buSzTx/>
              <a:buFontTx/>
              <a:buNone/>
              <a:tabLst/>
            </a:pPr>
            <a:endParaRPr kumimoji="1" lang="ja-JP" altLang="en-US" sz="2200" b="0" i="0" u="none" strike="noStrike" cap="none" normalizeH="0" baseline="0">
              <a:ln>
                <a:noFill/>
              </a:ln>
              <a:solidFill>
                <a:srgbClr val="4D4D4D"/>
              </a:solidFill>
              <a:effectLst/>
              <a:latin typeface="Arial" charset="0"/>
              <a:ea typeface="メイリオ" pitchFamily="50" charset="-128"/>
              <a:cs typeface="メイリオ" pitchFamily="50" charset="-128"/>
            </a:endParaRPr>
          </a:p>
        </p:txBody>
      </p:sp>
      <p:pic>
        <p:nvPicPr>
          <p:cNvPr id="33" name="図 32"/>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6071291" y="2888940"/>
            <a:ext cx="863504" cy="684076"/>
          </a:xfrm>
          <a:prstGeom prst="rect">
            <a:avLst/>
          </a:prstGeom>
        </p:spPr>
      </p:pic>
      <p:sp>
        <p:nvSpPr>
          <p:cNvPr id="34" name="正方形/長方形 33"/>
          <p:cNvSpPr/>
          <p:nvPr/>
        </p:nvSpPr>
        <p:spPr>
          <a:xfrm>
            <a:off x="5889104" y="3758523"/>
            <a:ext cx="1980220" cy="318549"/>
          </a:xfrm>
          <a:prstGeom prst="rect">
            <a:avLst/>
          </a:prstGeom>
        </p:spPr>
        <p:txBody>
          <a:bodyPr wrap="square">
            <a:spAutoFit/>
          </a:bodyPr>
          <a:lstStyle/>
          <a:p>
            <a:r>
              <a:rPr lang="ja-JP" altLang="en-US" sz="1050" b="1">
                <a:solidFill>
                  <a:schemeClr val="tx1"/>
                </a:solidFill>
                <a:latin typeface="メイリオ" panose="020B0604030504040204" pitchFamily="50" charset="-128"/>
              </a:rPr>
              <a:t>編集ツールの活用</a:t>
            </a:r>
            <a:endParaRPr lang="en-US" altLang="ja-JP" sz="1050" b="1">
              <a:solidFill>
                <a:schemeClr val="tx1"/>
              </a:solidFill>
              <a:latin typeface="メイリオ" panose="020B0604030504040204" pitchFamily="50" charset="-128"/>
            </a:endParaRPr>
          </a:p>
        </p:txBody>
      </p:sp>
      <p:sp>
        <p:nvSpPr>
          <p:cNvPr id="35" name="右矢印 34"/>
          <p:cNvSpPr/>
          <p:nvPr/>
        </p:nvSpPr>
        <p:spPr bwMode="auto">
          <a:xfrm>
            <a:off x="7223419" y="3068960"/>
            <a:ext cx="648072" cy="484632"/>
          </a:xfrm>
          <a:prstGeom prst="rightArrow">
            <a:avLst/>
          </a:prstGeom>
          <a:solidFill>
            <a:schemeClr val="accent1">
              <a:lumMod val="75000"/>
            </a:schemeClr>
          </a:solidFill>
          <a:ln>
            <a:noFill/>
          </a:ln>
          <a:effectLst/>
        </p:spPr>
        <p:txBody>
          <a:bodyPr vert="horz" wrap="square" lIns="0" tIns="0" rIns="0" bIns="0" numCol="1" rtlCol="0" anchor="t" anchorCtr="0" compatLnSpc="1">
            <a:prstTxWarp prst="textNoShape">
              <a:avLst/>
            </a:prstTxWarp>
            <a:spAutoFit/>
          </a:bodyPr>
          <a:lstStyle/>
          <a:p>
            <a:pPr marL="0" marR="0" indent="0" algn="l" defTabSz="914400" rtl="0" eaLnBrk="1" fontAlgn="base" latinLnBrk="0" hangingPunct="1">
              <a:lnSpc>
                <a:spcPct val="140000"/>
              </a:lnSpc>
              <a:spcBef>
                <a:spcPct val="10000"/>
              </a:spcBef>
              <a:spcAft>
                <a:spcPct val="0"/>
              </a:spcAft>
              <a:buClrTx/>
              <a:buSzTx/>
              <a:buFontTx/>
              <a:buNone/>
              <a:tabLst/>
            </a:pPr>
            <a:endParaRPr kumimoji="1" lang="ja-JP" altLang="en-US" sz="2200" b="0" i="0" u="none" strike="noStrike" cap="none" normalizeH="0" baseline="0">
              <a:ln>
                <a:noFill/>
              </a:ln>
              <a:solidFill>
                <a:srgbClr val="4D4D4D"/>
              </a:solidFill>
              <a:effectLst/>
              <a:latin typeface="Arial" charset="0"/>
              <a:ea typeface="メイリオ" pitchFamily="50" charset="-128"/>
              <a:cs typeface="メイリオ" pitchFamily="50" charset="-128"/>
            </a:endParaRPr>
          </a:p>
        </p:txBody>
      </p:sp>
      <p:pic>
        <p:nvPicPr>
          <p:cNvPr id="36" name="図 35"/>
          <p:cNvPicPr>
            <a:picLocks noChangeAspect="1"/>
          </p:cNvPicPr>
          <p:nvPr/>
        </p:nvPicPr>
        <p:blipFill rotWithShape="1">
          <a:blip r:embed="rId5"/>
          <a:srcRect l="17489" t="8549" r="13522" b="13108"/>
          <a:stretch/>
        </p:blipFill>
        <p:spPr>
          <a:xfrm>
            <a:off x="3623019" y="2816932"/>
            <a:ext cx="575501" cy="653534"/>
          </a:xfrm>
          <a:prstGeom prst="rect">
            <a:avLst/>
          </a:prstGeom>
        </p:spPr>
      </p:pic>
      <p:pic>
        <p:nvPicPr>
          <p:cNvPr id="10" name="図 9"/>
          <p:cNvPicPr>
            <a:picLocks noChangeAspect="1"/>
          </p:cNvPicPr>
          <p:nvPr/>
        </p:nvPicPr>
        <p:blipFill rotWithShape="1">
          <a:blip r:embed="rId6"/>
          <a:srcRect l="13502" t="11386" r="15827" b="12422"/>
          <a:stretch/>
        </p:blipFill>
        <p:spPr>
          <a:xfrm flipH="1">
            <a:off x="4585975" y="2834068"/>
            <a:ext cx="585216" cy="630936"/>
          </a:xfrm>
          <a:prstGeom prst="rect">
            <a:avLst/>
          </a:prstGeom>
        </p:spPr>
      </p:pic>
      <p:cxnSp>
        <p:nvCxnSpPr>
          <p:cNvPr id="12" name="直線矢印コネクタ 11"/>
          <p:cNvCxnSpPr>
            <a:stCxn id="36" idx="3"/>
            <a:endCxn id="10" idx="3"/>
          </p:cNvCxnSpPr>
          <p:nvPr/>
        </p:nvCxnSpPr>
        <p:spPr bwMode="auto">
          <a:xfrm>
            <a:off x="4198520" y="3143699"/>
            <a:ext cx="387455" cy="5837"/>
          </a:xfrm>
          <a:prstGeom prst="straightConnector1">
            <a:avLst/>
          </a:prstGeom>
          <a:noFill/>
          <a:ln w="38100" cap="flat" cmpd="sng" algn="ctr">
            <a:solidFill>
              <a:schemeClr val="tx1"/>
            </a:solidFill>
            <a:prstDash val="solid"/>
            <a:round/>
            <a:headEnd type="none" w="med" len="med"/>
            <a:tailEnd type="arrow"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46" name="正方形/長方形 45"/>
          <p:cNvSpPr/>
          <p:nvPr/>
        </p:nvSpPr>
        <p:spPr>
          <a:xfrm>
            <a:off x="236476" y="4545124"/>
            <a:ext cx="4572508" cy="329321"/>
          </a:xfrm>
          <a:prstGeom prst="rect">
            <a:avLst/>
          </a:prstGeom>
        </p:spPr>
        <p:txBody>
          <a:bodyPr wrap="square">
            <a:spAutoFit/>
          </a:bodyPr>
          <a:lstStyle/>
          <a:p>
            <a:r>
              <a:rPr lang="en-US" altLang="ja-JP" sz="1100">
                <a:solidFill>
                  <a:schemeClr val="tx1"/>
                </a:solidFill>
                <a:latin typeface="Meiryo UI" panose="020B0604030504040204" pitchFamily="50" charset="-128"/>
                <a:ea typeface="Meiryo UI" panose="020B0604030504040204" pitchFamily="50" charset="-128"/>
              </a:rPr>
              <a:t>【</a:t>
            </a:r>
            <a:r>
              <a:rPr lang="ja-JP" altLang="en-US" sz="1100">
                <a:solidFill>
                  <a:schemeClr val="tx1"/>
                </a:solidFill>
                <a:latin typeface="Meiryo UI" panose="020B0604030504040204" pitchFamily="50" charset="-128"/>
                <a:ea typeface="Meiryo UI" panose="020B0604030504040204" pitchFamily="50" charset="-128"/>
              </a:rPr>
              <a:t>スケジュール</a:t>
            </a:r>
            <a:r>
              <a:rPr lang="en-US" altLang="ja-JP" sz="1100">
                <a:solidFill>
                  <a:schemeClr val="tx1"/>
                </a:solidFill>
                <a:latin typeface="Meiryo UI" panose="020B0604030504040204" pitchFamily="50" charset="-128"/>
                <a:ea typeface="Meiryo UI" panose="020B0604030504040204" pitchFamily="50" charset="-128"/>
              </a:rPr>
              <a:t>】</a:t>
            </a:r>
          </a:p>
        </p:txBody>
      </p:sp>
      <p:graphicFrame>
        <p:nvGraphicFramePr>
          <p:cNvPr id="47" name="表 46"/>
          <p:cNvGraphicFramePr>
            <a:graphicFrameLocks noGrp="1"/>
          </p:cNvGraphicFramePr>
          <p:nvPr/>
        </p:nvGraphicFramePr>
        <p:xfrm>
          <a:off x="272480" y="4977172"/>
          <a:ext cx="4608512" cy="1281209"/>
        </p:xfrm>
        <a:graphic>
          <a:graphicData uri="http://schemas.openxmlformats.org/drawingml/2006/table">
            <a:tbl>
              <a:tblPr firstRow="1" bandRow="1"/>
              <a:tblGrid>
                <a:gridCol w="1476164">
                  <a:extLst>
                    <a:ext uri="{9D8B030D-6E8A-4147-A177-3AD203B41FA5}">
                      <a16:colId xmlns:a16="http://schemas.microsoft.com/office/drawing/2014/main" val="20000"/>
                    </a:ext>
                  </a:extLst>
                </a:gridCol>
                <a:gridCol w="1548172">
                  <a:extLst>
                    <a:ext uri="{9D8B030D-6E8A-4147-A177-3AD203B41FA5}">
                      <a16:colId xmlns:a16="http://schemas.microsoft.com/office/drawing/2014/main" val="20001"/>
                    </a:ext>
                  </a:extLst>
                </a:gridCol>
                <a:gridCol w="1584176">
                  <a:extLst>
                    <a:ext uri="{9D8B030D-6E8A-4147-A177-3AD203B41FA5}">
                      <a16:colId xmlns:a16="http://schemas.microsoft.com/office/drawing/2014/main" val="20002"/>
                    </a:ext>
                  </a:extLst>
                </a:gridCol>
              </a:tblGrid>
              <a:tr h="217247">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200" b="1" kern="1200">
                          <a:solidFill>
                            <a:schemeClr val="bg1"/>
                          </a:solidFill>
                          <a:latin typeface="+mj-ea"/>
                          <a:ea typeface="+mj-ea"/>
                          <a:cs typeface="+mn-cs"/>
                        </a:rPr>
                        <a:t>2018</a:t>
                      </a:r>
                      <a:r>
                        <a:rPr kumimoji="1" lang="ja-JP" altLang="en-US" sz="1200" b="1" kern="1200">
                          <a:solidFill>
                            <a:schemeClr val="bg1"/>
                          </a:solidFill>
                          <a:latin typeface="+mj-ea"/>
                          <a:ea typeface="+mj-ea"/>
                          <a:cs typeface="+mn-cs"/>
                        </a:rPr>
                        <a:t>年度</a:t>
                      </a:r>
                      <a:endParaRPr kumimoji="1" lang="ja-JP" altLang="en-US" sz="1200" b="1">
                        <a:latin typeface="+mj-lt"/>
                      </a:endParaRPr>
                    </a:p>
                  </a:txBody>
                  <a:tcPr anchor="ctr">
                    <a:lnL w="12700" cmpd="sng">
                      <a:solidFill>
                        <a:sysClr val="window" lastClr="FFFFFF"/>
                      </a:solidFill>
                    </a:lnL>
                    <a:lnR w="12700" cap="flat" cmpd="sng" algn="ctr">
                      <a:solidFill>
                        <a:sysClr val="window" lastClr="FFFFFF"/>
                      </a:solidFill>
                      <a:prstDash val="solid"/>
                      <a:round/>
                      <a:headEnd type="none" w="med" len="med"/>
                      <a:tailEnd type="none" w="med" len="med"/>
                    </a:lnR>
                    <a:lnT w="12700" cmpd="sng">
                      <a:solidFill>
                        <a:sysClr val="window" lastClr="FFFFFF"/>
                      </a:solidFill>
                    </a:lnT>
                    <a:lnB w="381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C0504D"/>
                    </a:solidFill>
                  </a:tcPr>
                </a:tc>
                <a:tc>
                  <a:txBody>
                    <a:bodyPr/>
                    <a:lstStyle>
                      <a:lvl1pPr marL="0" algn="l" defTabSz="914400" rtl="0" eaLnBrk="1" latinLnBrk="0" hangingPunct="1">
                        <a:defRPr kumimoji="1" sz="1800" b="1" kern="1200">
                          <a:solidFill>
                            <a:schemeClr val="lt1"/>
                          </a:solidFill>
                          <a:latin typeface="Calibri"/>
                        </a:defRPr>
                      </a:lvl1pPr>
                      <a:lvl2pPr marL="457200" algn="l" defTabSz="914400" rtl="0" eaLnBrk="1" latinLnBrk="0" hangingPunct="1">
                        <a:defRPr kumimoji="1" sz="1800" b="1" kern="1200">
                          <a:solidFill>
                            <a:schemeClr val="lt1"/>
                          </a:solidFill>
                          <a:latin typeface="Calibri"/>
                        </a:defRPr>
                      </a:lvl2pPr>
                      <a:lvl3pPr marL="914400" algn="l" defTabSz="914400" rtl="0" eaLnBrk="1" latinLnBrk="0" hangingPunct="1">
                        <a:defRPr kumimoji="1" sz="1800" b="1" kern="1200">
                          <a:solidFill>
                            <a:schemeClr val="lt1"/>
                          </a:solidFill>
                          <a:latin typeface="Calibri"/>
                        </a:defRPr>
                      </a:lvl3pPr>
                      <a:lvl4pPr marL="1371600" algn="l" defTabSz="914400" rtl="0" eaLnBrk="1" latinLnBrk="0" hangingPunct="1">
                        <a:defRPr kumimoji="1" sz="1800" b="1" kern="1200">
                          <a:solidFill>
                            <a:schemeClr val="lt1"/>
                          </a:solidFill>
                          <a:latin typeface="Calibri"/>
                        </a:defRPr>
                      </a:lvl4pPr>
                      <a:lvl5pPr marL="1828800" algn="l" defTabSz="914400" rtl="0" eaLnBrk="1" latinLnBrk="0" hangingPunct="1">
                        <a:defRPr kumimoji="1" sz="1800" b="1" kern="1200">
                          <a:solidFill>
                            <a:schemeClr val="lt1"/>
                          </a:solidFill>
                          <a:latin typeface="Calibri"/>
                        </a:defRPr>
                      </a:lvl5pPr>
                      <a:lvl6pPr marL="2286000" algn="l" defTabSz="914400" rtl="0" eaLnBrk="1" latinLnBrk="0" hangingPunct="1">
                        <a:defRPr kumimoji="1" sz="1800" b="1" kern="1200">
                          <a:solidFill>
                            <a:schemeClr val="lt1"/>
                          </a:solidFill>
                          <a:latin typeface="Calibri"/>
                        </a:defRPr>
                      </a:lvl6pPr>
                      <a:lvl7pPr marL="2743200" algn="l" defTabSz="914400" rtl="0" eaLnBrk="1" latinLnBrk="0" hangingPunct="1">
                        <a:defRPr kumimoji="1" sz="1800" b="1" kern="1200">
                          <a:solidFill>
                            <a:schemeClr val="lt1"/>
                          </a:solidFill>
                          <a:latin typeface="Calibri"/>
                        </a:defRPr>
                      </a:lvl7pPr>
                      <a:lvl8pPr marL="3200400" algn="l" defTabSz="914400" rtl="0" eaLnBrk="1" latinLnBrk="0" hangingPunct="1">
                        <a:defRPr kumimoji="1" sz="1800" b="1" kern="1200">
                          <a:solidFill>
                            <a:schemeClr val="lt1"/>
                          </a:solidFill>
                          <a:latin typeface="Calibri"/>
                        </a:defRPr>
                      </a:lvl8pPr>
                      <a:lvl9pPr marL="3657600" algn="l" defTabSz="914400" rtl="0" eaLnBrk="1" latinLnBrk="0" hangingPunct="1">
                        <a:defRPr kumimoji="1" sz="1800" b="1" kern="1200">
                          <a:solidFill>
                            <a:schemeClr val="lt1"/>
                          </a:solidFill>
                          <a:latin typeface="Calibri"/>
                        </a:defRPr>
                      </a:lvl9pPr>
                    </a:lstStyle>
                    <a:p>
                      <a:pPr algn="ctr"/>
                      <a:r>
                        <a:rPr kumimoji="1" lang="en-US" altLang="ja-JP" sz="1200">
                          <a:latin typeface="+mj-lt"/>
                        </a:rPr>
                        <a:t>2019</a:t>
                      </a:r>
                      <a:r>
                        <a:rPr kumimoji="1" lang="ja-JP" altLang="en-US" sz="1200">
                          <a:latin typeface="+mj-lt"/>
                        </a:rPr>
                        <a:t>年度</a:t>
                      </a:r>
                    </a:p>
                  </a:txBody>
                  <a:tcPr anchor="ct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mpd="sng">
                      <a:solidFill>
                        <a:sysClr val="window" lastClr="FFFFFF"/>
                      </a:solidFill>
                    </a:lnT>
                    <a:lnB w="381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C0504D"/>
                    </a:solidFill>
                  </a:tcPr>
                </a:tc>
                <a:tc>
                  <a:txBody>
                    <a:bodyPr/>
                    <a:lstStyle/>
                    <a:p>
                      <a:pPr algn="ctr"/>
                      <a:r>
                        <a:rPr kumimoji="1" lang="en-US" altLang="ja-JP" sz="1200" b="1">
                          <a:solidFill>
                            <a:schemeClr val="bg1"/>
                          </a:solidFill>
                          <a:latin typeface="+mj-lt"/>
                        </a:rPr>
                        <a:t>2020</a:t>
                      </a:r>
                      <a:r>
                        <a:rPr kumimoji="1" lang="ja-JP" altLang="en-US" sz="1200" b="1">
                          <a:solidFill>
                            <a:schemeClr val="bg1"/>
                          </a:solidFill>
                          <a:latin typeface="+mj-lt"/>
                        </a:rPr>
                        <a:t>年度</a:t>
                      </a:r>
                    </a:p>
                  </a:txBody>
                  <a:tcPr anchor="ct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mpd="sng">
                      <a:solidFill>
                        <a:sysClr val="window" lastClr="FFFFFF"/>
                      </a:solidFill>
                    </a:lnT>
                    <a:lnB w="381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C0504D"/>
                    </a:solidFill>
                  </a:tcPr>
                </a:tc>
                <a:extLst>
                  <a:ext uri="{0D108BD9-81ED-4DB2-BD59-A6C34878D82A}">
                    <a16:rowId xmlns:a16="http://schemas.microsoft.com/office/drawing/2014/main" val="10000"/>
                  </a:ext>
                </a:extLst>
              </a:tr>
              <a:tr h="1006889">
                <a:tc>
                  <a:txBody>
                    <a:bodyPr/>
                    <a:lstStyle/>
                    <a:p>
                      <a:endParaRPr kumimoji="1" lang="ja-JP" altLang="en-US" sz="1400"/>
                    </a:p>
                  </a:txBody>
                  <a:tcPr>
                    <a:lnL w="12700" cmpd="sng">
                      <a:solidFill>
                        <a:sysClr val="window" lastClr="FFFFFF"/>
                      </a:solidFill>
                    </a:lnL>
                    <a:lnR w="12700" cap="flat" cmpd="sng" algn="ctr">
                      <a:solidFill>
                        <a:sysClr val="window" lastClr="FFFFFF"/>
                      </a:solidFill>
                      <a:prstDash val="solid"/>
                      <a:round/>
                      <a:headEnd type="none" w="med" len="med"/>
                      <a:tailEnd type="none" w="med" len="med"/>
                    </a:lnR>
                    <a:lnT w="38100" cap="flat" cmpd="sng" algn="ctr">
                      <a:solidFill>
                        <a:sysClr val="window" lastClr="FFFFFF"/>
                      </a:solidFill>
                      <a:prstDash val="solid"/>
                      <a:round/>
                      <a:headEnd type="none" w="med" len="med"/>
                      <a:tailEnd type="none" w="med" len="med"/>
                    </a:lnT>
                    <a:lnB w="381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C0504D">
                        <a:tint val="40000"/>
                      </a:srgbClr>
                    </a:solidFill>
                  </a:tcPr>
                </a:tc>
                <a:tc>
                  <a:txBody>
                    <a:bodyPr/>
                    <a:lstStyle>
                      <a:lvl1pPr marL="0" algn="l" defTabSz="914400" rtl="0" eaLnBrk="1" latinLnBrk="0" hangingPunct="1">
                        <a:defRPr kumimoji="1" sz="1800" kern="1200">
                          <a:solidFill>
                            <a:schemeClr val="dk1"/>
                          </a:solidFill>
                          <a:latin typeface="Calibri"/>
                        </a:defRPr>
                      </a:lvl1pPr>
                      <a:lvl2pPr marL="457200" algn="l" defTabSz="914400" rtl="0" eaLnBrk="1" latinLnBrk="0" hangingPunct="1">
                        <a:defRPr kumimoji="1" sz="1800" kern="1200">
                          <a:solidFill>
                            <a:schemeClr val="dk1"/>
                          </a:solidFill>
                          <a:latin typeface="Calibri"/>
                        </a:defRPr>
                      </a:lvl2pPr>
                      <a:lvl3pPr marL="914400" algn="l" defTabSz="914400" rtl="0" eaLnBrk="1" latinLnBrk="0" hangingPunct="1">
                        <a:defRPr kumimoji="1" sz="1800" kern="1200">
                          <a:solidFill>
                            <a:schemeClr val="dk1"/>
                          </a:solidFill>
                          <a:latin typeface="Calibri"/>
                        </a:defRPr>
                      </a:lvl3pPr>
                      <a:lvl4pPr marL="1371600" algn="l" defTabSz="914400" rtl="0" eaLnBrk="1" latinLnBrk="0" hangingPunct="1">
                        <a:defRPr kumimoji="1" sz="1800" kern="1200">
                          <a:solidFill>
                            <a:schemeClr val="dk1"/>
                          </a:solidFill>
                          <a:latin typeface="Calibri"/>
                        </a:defRPr>
                      </a:lvl4pPr>
                      <a:lvl5pPr marL="1828800" algn="l" defTabSz="914400" rtl="0" eaLnBrk="1" latinLnBrk="0" hangingPunct="1">
                        <a:defRPr kumimoji="1" sz="1800" kern="1200">
                          <a:solidFill>
                            <a:schemeClr val="dk1"/>
                          </a:solidFill>
                          <a:latin typeface="Calibri"/>
                        </a:defRPr>
                      </a:lvl5pPr>
                      <a:lvl6pPr marL="2286000" algn="l" defTabSz="914400" rtl="0" eaLnBrk="1" latinLnBrk="0" hangingPunct="1">
                        <a:defRPr kumimoji="1" sz="1800" kern="1200">
                          <a:solidFill>
                            <a:schemeClr val="dk1"/>
                          </a:solidFill>
                          <a:latin typeface="Calibri"/>
                        </a:defRPr>
                      </a:lvl6pPr>
                      <a:lvl7pPr marL="2743200" algn="l" defTabSz="914400" rtl="0" eaLnBrk="1" latinLnBrk="0" hangingPunct="1">
                        <a:defRPr kumimoji="1" sz="1800" kern="1200">
                          <a:solidFill>
                            <a:schemeClr val="dk1"/>
                          </a:solidFill>
                          <a:latin typeface="Calibri"/>
                        </a:defRPr>
                      </a:lvl7pPr>
                      <a:lvl8pPr marL="3200400" algn="l" defTabSz="914400" rtl="0" eaLnBrk="1" latinLnBrk="0" hangingPunct="1">
                        <a:defRPr kumimoji="1" sz="1800" kern="1200">
                          <a:solidFill>
                            <a:schemeClr val="dk1"/>
                          </a:solidFill>
                          <a:latin typeface="Calibri"/>
                        </a:defRPr>
                      </a:lvl8pPr>
                      <a:lvl9pPr marL="3657600" algn="l" defTabSz="914400" rtl="0" eaLnBrk="1" latinLnBrk="0" hangingPunct="1">
                        <a:defRPr kumimoji="1" sz="1800" kern="1200">
                          <a:solidFill>
                            <a:schemeClr val="dk1"/>
                          </a:solidFill>
                          <a:latin typeface="Calibri"/>
                        </a:defRPr>
                      </a:lvl9pPr>
                    </a:lstStyle>
                    <a:p>
                      <a:endParaRPr kumimoji="1" lang="ja-JP" altLang="en-US" sz="1400"/>
                    </a:p>
                  </a:txBody>
                  <a:tcP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38100" cmpd="sng">
                      <a:solidFill>
                        <a:sysClr val="window" lastClr="FFFFFF"/>
                      </a:solidFill>
                    </a:lnT>
                    <a:lnB w="381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C0504D">
                        <a:tint val="40000"/>
                      </a:srgbClr>
                    </a:solidFill>
                  </a:tcPr>
                </a:tc>
                <a:tc>
                  <a:txBody>
                    <a:bodyPr/>
                    <a:lstStyle/>
                    <a:p>
                      <a:endParaRPr kumimoji="1" lang="ja-JP" altLang="en-US" sz="1400" dirty="0"/>
                    </a:p>
                  </a:txBody>
                  <a:tcP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38100" cap="flat" cmpd="sng" algn="ctr">
                      <a:solidFill>
                        <a:sysClr val="window" lastClr="FFFFFF"/>
                      </a:solidFill>
                      <a:prstDash val="solid"/>
                      <a:round/>
                      <a:headEnd type="none" w="med" len="med"/>
                      <a:tailEnd type="none" w="med" len="med"/>
                    </a:lnT>
                    <a:lnB w="381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C0504D">
                        <a:tint val="40000"/>
                      </a:srgbClr>
                    </a:solidFill>
                  </a:tcPr>
                </a:tc>
                <a:extLst>
                  <a:ext uri="{0D108BD9-81ED-4DB2-BD59-A6C34878D82A}">
                    <a16:rowId xmlns:a16="http://schemas.microsoft.com/office/drawing/2014/main" val="10001"/>
                  </a:ext>
                </a:extLst>
              </a:tr>
            </a:tbl>
          </a:graphicData>
        </a:graphic>
      </p:graphicFrame>
      <p:sp>
        <p:nvSpPr>
          <p:cNvPr id="53" name="ホームベース 52"/>
          <p:cNvSpPr/>
          <p:nvPr/>
        </p:nvSpPr>
        <p:spPr>
          <a:xfrm>
            <a:off x="3332820" y="5373216"/>
            <a:ext cx="1512168" cy="288032"/>
          </a:xfrm>
          <a:prstGeom prst="homePlate">
            <a:avLst>
              <a:gd name="adj" fmla="val 21574"/>
            </a:avLst>
          </a:prstGeom>
          <a:solidFill>
            <a:schemeClr val="bg1"/>
          </a:solidFill>
          <a:ln w="28575">
            <a:solidFill>
              <a:srgbClr val="C0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lnSpc>
                <a:spcPct val="100000"/>
              </a:lnSpc>
            </a:pPr>
            <a:r>
              <a:rPr lang="ja-JP" altLang="en-US" sz="1000">
                <a:solidFill>
                  <a:srgbClr val="000000"/>
                </a:solidFill>
                <a:latin typeface="Meiryo UI" panose="020B0604030504040204" pitchFamily="50" charset="-128"/>
                <a:ea typeface="Meiryo UI" panose="020B0604030504040204" pitchFamily="50" charset="-128"/>
              </a:rPr>
              <a:t>全庁的な試行導入</a:t>
            </a:r>
          </a:p>
        </p:txBody>
      </p:sp>
      <p:sp>
        <p:nvSpPr>
          <p:cNvPr id="55" name="ホームベース 54"/>
          <p:cNvSpPr/>
          <p:nvPr/>
        </p:nvSpPr>
        <p:spPr>
          <a:xfrm>
            <a:off x="416496" y="5373216"/>
            <a:ext cx="1260140" cy="252028"/>
          </a:xfrm>
          <a:prstGeom prst="homePlate">
            <a:avLst>
              <a:gd name="adj" fmla="val 21574"/>
            </a:avLst>
          </a:prstGeom>
          <a:solidFill>
            <a:schemeClr val="bg1"/>
          </a:solidFill>
          <a:ln w="28575">
            <a:solidFill>
              <a:srgbClr val="C0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lnSpc>
                <a:spcPct val="100000"/>
              </a:lnSpc>
            </a:pPr>
            <a:r>
              <a:rPr lang="ja-JP" altLang="en-US" sz="1000">
                <a:solidFill>
                  <a:srgbClr val="000000"/>
                </a:solidFill>
                <a:latin typeface="Meiryo UI" panose="020B0604030504040204" pitchFamily="50" charset="-128"/>
                <a:ea typeface="Meiryo UI" panose="020B0604030504040204" pitchFamily="50" charset="-128"/>
              </a:rPr>
              <a:t>既存ツール評価</a:t>
            </a:r>
          </a:p>
        </p:txBody>
      </p:sp>
      <p:sp>
        <p:nvSpPr>
          <p:cNvPr id="56" name="ホームベース 55"/>
          <p:cNvSpPr/>
          <p:nvPr/>
        </p:nvSpPr>
        <p:spPr>
          <a:xfrm>
            <a:off x="1892660" y="5733256"/>
            <a:ext cx="1296144" cy="288032"/>
          </a:xfrm>
          <a:prstGeom prst="homePlate">
            <a:avLst>
              <a:gd name="adj" fmla="val 21574"/>
            </a:avLst>
          </a:prstGeom>
          <a:solidFill>
            <a:schemeClr val="bg1"/>
          </a:solidFill>
          <a:ln w="28575">
            <a:solidFill>
              <a:srgbClr val="C0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lnSpc>
                <a:spcPct val="100000"/>
              </a:lnSpc>
            </a:pPr>
            <a:r>
              <a:rPr lang="ja-JP" altLang="en-US" sz="1000">
                <a:solidFill>
                  <a:srgbClr val="000000"/>
                </a:solidFill>
                <a:latin typeface="Meiryo UI" panose="020B0604030504040204" pitchFamily="50" charset="-128"/>
                <a:ea typeface="Meiryo UI" panose="020B0604030504040204" pitchFamily="50" charset="-128"/>
              </a:rPr>
              <a:t>評価・導入検討</a:t>
            </a:r>
          </a:p>
        </p:txBody>
      </p:sp>
      <p:sp>
        <p:nvSpPr>
          <p:cNvPr id="66" name="ホームベース 65"/>
          <p:cNvSpPr/>
          <p:nvPr/>
        </p:nvSpPr>
        <p:spPr>
          <a:xfrm>
            <a:off x="1892660" y="5373216"/>
            <a:ext cx="1260140" cy="252028"/>
          </a:xfrm>
          <a:prstGeom prst="homePlate">
            <a:avLst>
              <a:gd name="adj" fmla="val 21574"/>
            </a:avLst>
          </a:prstGeom>
          <a:solidFill>
            <a:schemeClr val="bg1"/>
          </a:solidFill>
          <a:ln w="28575">
            <a:solidFill>
              <a:srgbClr val="C0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lnSpc>
                <a:spcPct val="100000"/>
              </a:lnSpc>
            </a:pPr>
            <a:r>
              <a:rPr lang="ja-JP" altLang="en-US" sz="1000">
                <a:solidFill>
                  <a:srgbClr val="000000"/>
                </a:solidFill>
                <a:latin typeface="Meiryo UI" panose="020B0604030504040204" pitchFamily="50" charset="-128"/>
                <a:ea typeface="Meiryo UI" panose="020B0604030504040204" pitchFamily="50" charset="-128"/>
              </a:rPr>
              <a:t>新規ツール検討</a:t>
            </a:r>
          </a:p>
        </p:txBody>
      </p:sp>
      <p:sp>
        <p:nvSpPr>
          <p:cNvPr id="67" name="ホームベース 66"/>
          <p:cNvSpPr/>
          <p:nvPr/>
        </p:nvSpPr>
        <p:spPr>
          <a:xfrm>
            <a:off x="4052900" y="5733256"/>
            <a:ext cx="792088" cy="288032"/>
          </a:xfrm>
          <a:prstGeom prst="homePlate">
            <a:avLst>
              <a:gd name="adj" fmla="val 21574"/>
            </a:avLst>
          </a:prstGeom>
          <a:solidFill>
            <a:schemeClr val="bg1"/>
          </a:solidFill>
          <a:ln w="28575">
            <a:solidFill>
              <a:srgbClr val="C0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lnSpc>
                <a:spcPct val="100000"/>
              </a:lnSpc>
            </a:pPr>
            <a:r>
              <a:rPr lang="ja-JP" altLang="en-US" sz="1000">
                <a:solidFill>
                  <a:srgbClr val="000000"/>
                </a:solidFill>
                <a:latin typeface="Meiryo UI" panose="020B0604030504040204" pitchFamily="50" charset="-128"/>
                <a:ea typeface="Meiryo UI" panose="020B0604030504040204" pitchFamily="50" charset="-128"/>
              </a:rPr>
              <a:t>効果検証</a:t>
            </a:r>
          </a:p>
        </p:txBody>
      </p:sp>
      <p:sp>
        <p:nvSpPr>
          <p:cNvPr id="28" name="正方形/長方形 27"/>
          <p:cNvSpPr/>
          <p:nvPr/>
        </p:nvSpPr>
        <p:spPr>
          <a:xfrm>
            <a:off x="7228744" y="50626"/>
            <a:ext cx="954107" cy="523220"/>
          </a:xfrm>
          <a:prstGeom prst="rect">
            <a:avLst/>
          </a:prstGeom>
          <a:noFill/>
          <a:ln>
            <a:solidFill>
              <a:srgbClr val="DF5327"/>
            </a:solidFill>
          </a:ln>
        </p:spPr>
        <p:style>
          <a:lnRef idx="3">
            <a:schemeClr val="lt1"/>
          </a:lnRef>
          <a:fillRef idx="1">
            <a:schemeClr val="accent3"/>
          </a:fillRef>
          <a:effectRef idx="1">
            <a:schemeClr val="accent3"/>
          </a:effectRef>
          <a:fontRef idx="minor">
            <a:schemeClr val="lt1"/>
          </a:fontRef>
        </p:style>
        <p:txBody>
          <a:bodyPr wrap="none" lIns="91440" tIns="45720" rIns="91440" bIns="45720">
            <a:spAutoFit/>
          </a:bodyPr>
          <a:lstStyle/>
          <a:p>
            <a:pPr algn="ctr"/>
            <a:r>
              <a:rPr lang="ja-JP" altLang="en-US" sz="2000" dirty="0">
                <a:ln w="0"/>
                <a:solidFill>
                  <a:schemeClr val="tx1"/>
                </a:solidFill>
                <a:effectLst>
                  <a:outerShdw blurRad="38100" dist="19050" dir="2700000" algn="tl" rotWithShape="0">
                    <a:schemeClr val="dk1">
                      <a:alpha val="40000"/>
                    </a:schemeClr>
                  </a:outerShdw>
                </a:effectLst>
              </a:rPr>
              <a:t>検証中</a:t>
            </a:r>
          </a:p>
        </p:txBody>
      </p:sp>
      <p:pic>
        <p:nvPicPr>
          <p:cNvPr id="4" name="図 3"/>
          <p:cNvPicPr>
            <a:picLocks noChangeAspect="1"/>
          </p:cNvPicPr>
          <p:nvPr/>
        </p:nvPicPr>
        <p:blipFill>
          <a:blip r:embed="rId7"/>
          <a:stretch>
            <a:fillRect/>
          </a:stretch>
        </p:blipFill>
        <p:spPr>
          <a:xfrm>
            <a:off x="726328" y="2662161"/>
            <a:ext cx="1402202" cy="1402202"/>
          </a:xfrm>
          <a:prstGeom prst="rect">
            <a:avLst/>
          </a:prstGeom>
        </p:spPr>
      </p:pic>
    </p:spTree>
    <p:extLst>
      <p:ext uri="{BB962C8B-B14F-4D97-AF65-F5344CB8AC3E}">
        <p14:creationId xmlns:p14="http://schemas.microsoft.com/office/powerpoint/2010/main" val="909477901"/>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0" name="図 59"/>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681192" y="2780928"/>
            <a:ext cx="936104" cy="936104"/>
          </a:xfrm>
          <a:prstGeom prst="rect">
            <a:avLst/>
          </a:prstGeom>
        </p:spPr>
      </p:pic>
      <p:pic>
        <p:nvPicPr>
          <p:cNvPr id="46" name="図 45"/>
          <p:cNvPicPr>
            <a:picLocks noChangeAspect="1"/>
          </p:cNvPicPr>
          <p:nvPr/>
        </p:nvPicPr>
        <p:blipFill>
          <a:blip r:embed="rId3"/>
          <a:stretch>
            <a:fillRect/>
          </a:stretch>
        </p:blipFill>
        <p:spPr>
          <a:xfrm>
            <a:off x="4052900" y="3717032"/>
            <a:ext cx="373000" cy="373000"/>
          </a:xfrm>
          <a:prstGeom prst="rect">
            <a:avLst/>
          </a:prstGeom>
        </p:spPr>
      </p:pic>
      <p:pic>
        <p:nvPicPr>
          <p:cNvPr id="41" name="図 40"/>
          <p:cNvPicPr>
            <a:picLocks noChangeAspect="1"/>
          </p:cNvPicPr>
          <p:nvPr/>
        </p:nvPicPr>
        <p:blipFill>
          <a:blip r:embed="rId3"/>
          <a:stretch>
            <a:fillRect/>
          </a:stretch>
        </p:blipFill>
        <p:spPr>
          <a:xfrm>
            <a:off x="4484948" y="3753036"/>
            <a:ext cx="373000" cy="373000"/>
          </a:xfrm>
          <a:prstGeom prst="rect">
            <a:avLst/>
          </a:prstGeom>
        </p:spPr>
      </p:pic>
      <p:sp>
        <p:nvSpPr>
          <p:cNvPr id="14" name="スライド番号プレースホルダー 4"/>
          <p:cNvSpPr>
            <a:spLocks noGrp="1"/>
          </p:cNvSpPr>
          <p:nvPr>
            <p:ph type="sldNum" sz="quarter" idx="10"/>
          </p:nvPr>
        </p:nvSpPr>
        <p:spPr>
          <a:xfrm>
            <a:off x="7508304" y="6642100"/>
            <a:ext cx="2311400" cy="180975"/>
          </a:xfrm>
        </p:spPr>
        <p:txBody>
          <a:bodyPr/>
          <a:lstStyle>
            <a:lvl1pPr eaLnBrk="0" hangingPunct="0">
              <a:defRPr kumimoji="1" sz="2200">
                <a:solidFill>
                  <a:srgbClr val="4D4D4D"/>
                </a:solidFill>
                <a:latin typeface="Arial" panose="020B0604020202020204" pitchFamily="34" charset="0"/>
                <a:ea typeface="メイリオ" panose="020B0604030504040204" pitchFamily="50" charset="-128"/>
              </a:defRPr>
            </a:lvl1pPr>
            <a:lvl2pPr marL="742950" indent="-285750" eaLnBrk="0" hangingPunct="0">
              <a:defRPr kumimoji="1" sz="2200">
                <a:solidFill>
                  <a:srgbClr val="4D4D4D"/>
                </a:solidFill>
                <a:latin typeface="Arial" panose="020B0604020202020204" pitchFamily="34" charset="0"/>
                <a:ea typeface="メイリオ" panose="020B0604030504040204" pitchFamily="50" charset="-128"/>
              </a:defRPr>
            </a:lvl2pPr>
            <a:lvl3pPr marL="1143000" indent="-228600" eaLnBrk="0" hangingPunct="0">
              <a:defRPr kumimoji="1" sz="2200">
                <a:solidFill>
                  <a:srgbClr val="4D4D4D"/>
                </a:solidFill>
                <a:latin typeface="Arial" panose="020B0604020202020204" pitchFamily="34" charset="0"/>
                <a:ea typeface="メイリオ" panose="020B0604030504040204" pitchFamily="50" charset="-128"/>
              </a:defRPr>
            </a:lvl3pPr>
            <a:lvl4pPr marL="1600200" indent="-228600" eaLnBrk="0" hangingPunct="0">
              <a:defRPr kumimoji="1" sz="2200">
                <a:solidFill>
                  <a:srgbClr val="4D4D4D"/>
                </a:solidFill>
                <a:latin typeface="Arial" panose="020B0604020202020204" pitchFamily="34" charset="0"/>
                <a:ea typeface="メイリオ" panose="020B0604030504040204" pitchFamily="50" charset="-128"/>
              </a:defRPr>
            </a:lvl4pPr>
            <a:lvl5pPr marL="2057400" indent="-228600" eaLnBrk="0" hangingPunct="0">
              <a:defRPr kumimoji="1" sz="2200">
                <a:solidFill>
                  <a:srgbClr val="4D4D4D"/>
                </a:solidFill>
                <a:latin typeface="Arial" panose="020B0604020202020204" pitchFamily="34" charset="0"/>
                <a:ea typeface="メイリオ" panose="020B0604030504040204" pitchFamily="50" charset="-128"/>
              </a:defRPr>
            </a:lvl5pPr>
            <a:lvl6pPr marL="2514600" indent="-228600" eaLnBrk="0" fontAlgn="base" hangingPunct="0">
              <a:lnSpc>
                <a:spcPct val="140000"/>
              </a:lnSpc>
              <a:spcBef>
                <a:spcPct val="10000"/>
              </a:spcBef>
              <a:spcAft>
                <a:spcPct val="0"/>
              </a:spcAft>
              <a:defRPr kumimoji="1" sz="2200">
                <a:solidFill>
                  <a:srgbClr val="4D4D4D"/>
                </a:solidFill>
                <a:latin typeface="Arial" panose="020B0604020202020204" pitchFamily="34" charset="0"/>
                <a:ea typeface="メイリオ" panose="020B0604030504040204" pitchFamily="50" charset="-128"/>
              </a:defRPr>
            </a:lvl6pPr>
            <a:lvl7pPr marL="2971800" indent="-228600" eaLnBrk="0" fontAlgn="base" hangingPunct="0">
              <a:lnSpc>
                <a:spcPct val="140000"/>
              </a:lnSpc>
              <a:spcBef>
                <a:spcPct val="10000"/>
              </a:spcBef>
              <a:spcAft>
                <a:spcPct val="0"/>
              </a:spcAft>
              <a:defRPr kumimoji="1" sz="2200">
                <a:solidFill>
                  <a:srgbClr val="4D4D4D"/>
                </a:solidFill>
                <a:latin typeface="Arial" panose="020B0604020202020204" pitchFamily="34" charset="0"/>
                <a:ea typeface="メイリオ" panose="020B0604030504040204" pitchFamily="50" charset="-128"/>
              </a:defRPr>
            </a:lvl7pPr>
            <a:lvl8pPr marL="3429000" indent="-228600" eaLnBrk="0" fontAlgn="base" hangingPunct="0">
              <a:lnSpc>
                <a:spcPct val="140000"/>
              </a:lnSpc>
              <a:spcBef>
                <a:spcPct val="10000"/>
              </a:spcBef>
              <a:spcAft>
                <a:spcPct val="0"/>
              </a:spcAft>
              <a:defRPr kumimoji="1" sz="2200">
                <a:solidFill>
                  <a:srgbClr val="4D4D4D"/>
                </a:solidFill>
                <a:latin typeface="Arial" panose="020B0604020202020204" pitchFamily="34" charset="0"/>
                <a:ea typeface="メイリオ" panose="020B0604030504040204" pitchFamily="50" charset="-128"/>
              </a:defRPr>
            </a:lvl8pPr>
            <a:lvl9pPr marL="3886200" indent="-228600" eaLnBrk="0" fontAlgn="base" hangingPunct="0">
              <a:lnSpc>
                <a:spcPct val="140000"/>
              </a:lnSpc>
              <a:spcBef>
                <a:spcPct val="10000"/>
              </a:spcBef>
              <a:spcAft>
                <a:spcPct val="0"/>
              </a:spcAft>
              <a:defRPr kumimoji="1" sz="2200">
                <a:solidFill>
                  <a:srgbClr val="4D4D4D"/>
                </a:solidFill>
                <a:latin typeface="Arial" panose="020B0604020202020204" pitchFamily="34" charset="0"/>
                <a:ea typeface="メイリオ" panose="020B0604030504040204" pitchFamily="50" charset="-128"/>
              </a:defRPr>
            </a:lvl9pPr>
          </a:lstStyle>
          <a:p>
            <a:pPr eaLnBrk="1" hangingPunct="1"/>
            <a:fld id="{54A53795-6EF6-48D5-90A5-2535AB951785}" type="slidenum">
              <a:rPr kumimoji="0" lang="en-US" altLang="ja-JP" sz="1000">
                <a:solidFill>
                  <a:srgbClr val="000000"/>
                </a:solidFill>
                <a:latin typeface="メイリオ" panose="020B0604030504040204" pitchFamily="50" charset="-128"/>
              </a:rPr>
              <a:pPr eaLnBrk="1" hangingPunct="1"/>
              <a:t>22</a:t>
            </a:fld>
            <a:endParaRPr kumimoji="0" lang="en-US" altLang="ja-JP" sz="1000">
              <a:solidFill>
                <a:srgbClr val="000000"/>
              </a:solidFill>
              <a:latin typeface="メイリオ" panose="020B0604030504040204" pitchFamily="50" charset="-128"/>
            </a:endParaRPr>
          </a:p>
        </p:txBody>
      </p:sp>
      <p:sp>
        <p:nvSpPr>
          <p:cNvPr id="8195" name="Rectangle 2"/>
          <p:cNvSpPr>
            <a:spLocks noGrp="1" noChangeArrowheads="1"/>
          </p:cNvSpPr>
          <p:nvPr>
            <p:ph type="title"/>
          </p:nvPr>
        </p:nvSpPr>
        <p:spPr>
          <a:noFill/>
        </p:spPr>
        <p:txBody>
          <a:bodyPr anchor="ctr"/>
          <a:lstStyle/>
          <a:p>
            <a:pPr eaLnBrk="1" hangingPunct="1"/>
            <a:r>
              <a:rPr lang="ja-JP" altLang="en-US" dirty="0"/>
              <a:t>ＡＩの活用</a:t>
            </a:r>
            <a:endParaRPr lang="ja-JP" altLang="en-US" dirty="0">
              <a:latin typeface="+mn-ea"/>
              <a:ea typeface="+mn-ea"/>
            </a:endParaRPr>
          </a:p>
        </p:txBody>
      </p:sp>
      <p:sp>
        <p:nvSpPr>
          <p:cNvPr id="20" name="Shape 128"/>
          <p:cNvSpPr/>
          <p:nvPr/>
        </p:nvSpPr>
        <p:spPr>
          <a:xfrm>
            <a:off x="269788" y="872716"/>
            <a:ext cx="8679656" cy="331758"/>
          </a:xfrm>
          <a:prstGeom prst="rect">
            <a:avLst/>
          </a:prstGeom>
          <a:ln w="12700">
            <a:miter lim="400000"/>
          </a:ln>
          <a:extLst>
            <a:ext uri="{C572A759-6A51-4108-AA02-DFA0A04FC94B}">
              <ma14:wrappingTextBoxFlag xmlns="" xmlns:ma14="http://schemas.microsoft.com/office/mac/drawingml/2011/main" val="1"/>
            </a:ext>
          </a:extLst>
        </p:spPr>
        <p:txBody>
          <a:bodyPr wrap="square" lIns="35719" tIns="35719" rIns="35719" bIns="35719" anchor="ctr">
            <a:spAutoFit/>
          </a:bodyPr>
          <a:lstStyle/>
          <a:p>
            <a:pPr defTabSz="410751" fontAlgn="auto" hangingPunct="0">
              <a:lnSpc>
                <a:spcPct val="100000"/>
              </a:lnSpc>
              <a:spcBef>
                <a:spcPts val="0"/>
              </a:spcBef>
              <a:spcAft>
                <a:spcPts val="0"/>
              </a:spcAft>
              <a:defRPr sz="2600"/>
            </a:pPr>
            <a:r>
              <a:rPr kumimoji="0" lang="ja-JP" altLang="en-US" sz="1687" kern="0" dirty="0">
                <a:solidFill>
                  <a:srgbClr val="C00000"/>
                </a:solidFill>
                <a:latin typeface="メイリオ" panose="020B0604030504040204" pitchFamily="50" charset="-128"/>
                <a:sym typeface="Helvetica Light"/>
              </a:rPr>
              <a:t>ＡＩを活用したファイル全文検索エンジンの導入</a:t>
            </a:r>
            <a:endParaRPr kumimoji="0" lang="en-US" altLang="ja-JP" sz="1687" u="sng" kern="0" dirty="0">
              <a:solidFill>
                <a:srgbClr val="C00000"/>
              </a:solidFill>
              <a:latin typeface="メイリオ" panose="020B0604030504040204" pitchFamily="50" charset="-128"/>
              <a:sym typeface="Helvetica Light"/>
            </a:endParaRPr>
          </a:p>
        </p:txBody>
      </p:sp>
      <p:sp>
        <p:nvSpPr>
          <p:cNvPr id="31" name="テキスト ボックス 30"/>
          <p:cNvSpPr txBox="1"/>
          <p:nvPr/>
        </p:nvSpPr>
        <p:spPr>
          <a:xfrm>
            <a:off x="236476" y="1160748"/>
            <a:ext cx="9568222" cy="1458861"/>
          </a:xfrm>
          <a:prstGeom prst="rect">
            <a:avLst/>
          </a:prstGeom>
          <a:noFill/>
          <a:ln>
            <a:noFill/>
          </a:ln>
        </p:spPr>
        <p:style>
          <a:lnRef idx="2">
            <a:schemeClr val="accent2"/>
          </a:lnRef>
          <a:fillRef idx="1">
            <a:schemeClr val="lt1"/>
          </a:fillRef>
          <a:effectRef idx="0">
            <a:schemeClr val="accent2"/>
          </a:effectRef>
          <a:fontRef idx="minor">
            <a:schemeClr val="dk1"/>
          </a:fontRef>
        </p:style>
        <p:txBody>
          <a:bodyPr wrap="square" rtlCol="0">
            <a:spAutoFit/>
          </a:bodyPr>
          <a:lstStyle/>
          <a:p>
            <a:r>
              <a:rPr lang="ja-JP" altLang="en-US" sz="1200" dirty="0">
                <a:solidFill>
                  <a:prstClr val="black"/>
                </a:solidFill>
                <a:latin typeface="メイリオ"/>
                <a:ea typeface="メイリオ"/>
              </a:rPr>
              <a:t>・法律相談業務における過去の回答内容や相談結果を有効活用することによって、法的リスク審査の回答作成作業を効率化したいと考え</a:t>
            </a:r>
            <a:endParaRPr lang="en-US" altLang="ja-JP" sz="1200" dirty="0">
              <a:solidFill>
                <a:prstClr val="black"/>
              </a:solidFill>
              <a:latin typeface="メイリオ"/>
              <a:ea typeface="メイリオ"/>
            </a:endParaRPr>
          </a:p>
          <a:p>
            <a:r>
              <a:rPr lang="ja-JP" altLang="en-US" sz="1200" dirty="0">
                <a:solidFill>
                  <a:prstClr val="black"/>
                </a:solidFill>
                <a:latin typeface="メイリオ"/>
                <a:ea typeface="メイリオ"/>
              </a:rPr>
              <a:t>　ている。また、審議会運営、答申書案の作成においても、過去事例を踏まえた見解、結論を導き出すことが求められるため、膨大な過</a:t>
            </a:r>
            <a:endParaRPr lang="en-US" altLang="ja-JP" sz="1200" dirty="0">
              <a:solidFill>
                <a:prstClr val="black"/>
              </a:solidFill>
              <a:latin typeface="メイリオ"/>
              <a:ea typeface="メイリオ"/>
            </a:endParaRPr>
          </a:p>
          <a:p>
            <a:r>
              <a:rPr lang="ja-JP" altLang="en-US" sz="1200" dirty="0">
                <a:solidFill>
                  <a:prstClr val="black"/>
                </a:solidFill>
                <a:latin typeface="メイリオ"/>
                <a:ea typeface="メイリオ"/>
              </a:rPr>
              <a:t>　去事例の中から類似案件を探す必要があり、何時間もかけて検索をすることもある。</a:t>
            </a:r>
          </a:p>
          <a:p>
            <a:r>
              <a:rPr lang="ja-JP" altLang="en-US" sz="1200" dirty="0">
                <a:solidFill>
                  <a:prstClr val="black"/>
                </a:solidFill>
                <a:latin typeface="メイリオ"/>
                <a:ea typeface="メイリオ"/>
              </a:rPr>
              <a:t>・今後も案件数が増える中で、職員の経験や記憶に頼りにしてファイル検索していくことには限界があり、持続可能な組織運営をして</a:t>
            </a:r>
            <a:r>
              <a:rPr lang="ja-JP" altLang="en-US" sz="1200" dirty="0" err="1">
                <a:solidFill>
                  <a:prstClr val="black"/>
                </a:solidFill>
                <a:latin typeface="メイリオ"/>
                <a:ea typeface="メイリオ"/>
              </a:rPr>
              <a:t>い</a:t>
            </a:r>
            <a:endParaRPr lang="en-US" altLang="ja-JP" sz="1200" dirty="0">
              <a:solidFill>
                <a:prstClr val="black"/>
              </a:solidFill>
              <a:latin typeface="メイリオ"/>
              <a:ea typeface="メイリオ"/>
            </a:endParaRPr>
          </a:p>
          <a:p>
            <a:r>
              <a:rPr lang="ja-JP" altLang="en-US" sz="1200" dirty="0">
                <a:solidFill>
                  <a:prstClr val="black"/>
                </a:solidFill>
                <a:latin typeface="メイリオ"/>
                <a:ea typeface="メイリオ"/>
              </a:rPr>
              <a:t>　</a:t>
            </a:r>
            <a:r>
              <a:rPr lang="ja-JP" altLang="en-US" sz="1200" dirty="0" err="1">
                <a:solidFill>
                  <a:prstClr val="black"/>
                </a:solidFill>
                <a:latin typeface="メイリオ"/>
                <a:ea typeface="メイリオ"/>
              </a:rPr>
              <a:t>く</a:t>
            </a:r>
            <a:r>
              <a:rPr lang="ja-JP" altLang="en-US" sz="1200" dirty="0">
                <a:solidFill>
                  <a:prstClr val="black"/>
                </a:solidFill>
                <a:latin typeface="メイリオ"/>
                <a:ea typeface="メイリオ"/>
              </a:rPr>
              <a:t>ことためにも、</a:t>
            </a:r>
            <a:r>
              <a:rPr lang="en-US" altLang="ja-JP" sz="1200" dirty="0">
                <a:solidFill>
                  <a:prstClr val="black"/>
                </a:solidFill>
                <a:latin typeface="メイリオ"/>
                <a:ea typeface="メイリオ"/>
              </a:rPr>
              <a:t>AI</a:t>
            </a:r>
            <a:r>
              <a:rPr lang="ja-JP" altLang="en-US" sz="1200" dirty="0">
                <a:solidFill>
                  <a:prstClr val="black"/>
                </a:solidFill>
                <a:latin typeface="メイリオ"/>
                <a:ea typeface="メイリオ"/>
              </a:rPr>
              <a:t>を活用した</a:t>
            </a:r>
            <a:r>
              <a:rPr lang="en-US" altLang="ja-JP" sz="1200" dirty="0">
                <a:solidFill>
                  <a:prstClr val="black"/>
                </a:solidFill>
                <a:latin typeface="メイリオ"/>
                <a:ea typeface="メイリオ"/>
              </a:rPr>
              <a:t>ICT</a:t>
            </a:r>
            <a:r>
              <a:rPr lang="ja-JP" altLang="en-US" sz="1200" dirty="0">
                <a:solidFill>
                  <a:prstClr val="black"/>
                </a:solidFill>
                <a:latin typeface="メイリオ"/>
                <a:ea typeface="メイリオ"/>
              </a:rPr>
              <a:t>ツール（ファイル全文検索エンジン）を導入し、業務効率化や業務品質の向上をめざす。</a:t>
            </a:r>
          </a:p>
        </p:txBody>
      </p:sp>
      <p:sp>
        <p:nvSpPr>
          <p:cNvPr id="50" name="角丸四角形 49"/>
          <p:cNvSpPr/>
          <p:nvPr/>
        </p:nvSpPr>
        <p:spPr bwMode="auto">
          <a:xfrm>
            <a:off x="269788" y="5643944"/>
            <a:ext cx="4611203" cy="898970"/>
          </a:xfrm>
          <a:prstGeom prst="roundRect">
            <a:avLst/>
          </a:prstGeom>
          <a:ln/>
        </p:spPr>
        <p:style>
          <a:lnRef idx="3">
            <a:schemeClr val="lt1"/>
          </a:lnRef>
          <a:fillRef idx="1">
            <a:schemeClr val="accent3"/>
          </a:fillRef>
          <a:effectRef idx="1">
            <a:schemeClr val="accent3"/>
          </a:effectRef>
          <a:fontRef idx="minor">
            <a:schemeClr val="lt1"/>
          </a:fontRef>
        </p:style>
        <p:txBody>
          <a:bodyPr vert="horz" wrap="square" lIns="0" tIns="0" rIns="0" bIns="0" numCol="1" rtlCol="0" anchor="t" anchorCtr="0" compatLnSpc="1">
            <a:prstTxWarp prst="textNoShape">
              <a:avLst/>
            </a:prstTxWarp>
            <a:spAutoFit/>
          </a:bodyPr>
          <a:lstStyle/>
          <a:p>
            <a:r>
              <a:rPr lang="en-US" altLang="ja-JP" sz="1200">
                <a:solidFill>
                  <a:schemeClr val="tx1"/>
                </a:solidFill>
                <a:latin typeface="+mj-ea"/>
                <a:ea typeface="+mj-ea"/>
              </a:rPr>
              <a:t>【</a:t>
            </a:r>
            <a:r>
              <a:rPr lang="ja-JP" altLang="en-US" sz="1200">
                <a:solidFill>
                  <a:schemeClr val="tx1"/>
                </a:solidFill>
                <a:latin typeface="+mj-ea"/>
                <a:ea typeface="+mj-ea"/>
              </a:rPr>
              <a:t>期待される効果</a:t>
            </a:r>
            <a:r>
              <a:rPr lang="en-US" altLang="ja-JP" sz="1200">
                <a:solidFill>
                  <a:schemeClr val="tx1"/>
                </a:solidFill>
                <a:latin typeface="+mj-ea"/>
                <a:ea typeface="+mj-ea"/>
              </a:rPr>
              <a:t>】</a:t>
            </a:r>
            <a:endParaRPr lang="en-US" altLang="ja-JP" sz="1200">
              <a:solidFill>
                <a:schemeClr val="tx1"/>
              </a:solidFill>
              <a:latin typeface="+mj-ea"/>
              <a:ea typeface="+mj-ea"/>
              <a:cs typeface="メイリオ" pitchFamily="50" charset="-128"/>
            </a:endParaRPr>
          </a:p>
          <a:p>
            <a:r>
              <a:rPr lang="ja-JP" altLang="en-US" sz="1200">
                <a:solidFill>
                  <a:schemeClr val="tx1"/>
                </a:solidFill>
                <a:latin typeface="Arial" charset="0"/>
                <a:ea typeface="メイリオ" pitchFamily="50" charset="-128"/>
                <a:cs typeface="メイリオ" pitchFamily="50" charset="-128"/>
              </a:rPr>
              <a:t>・サービスの質の均一性・担保</a:t>
            </a:r>
          </a:p>
          <a:p>
            <a:r>
              <a:rPr lang="ja-JP" altLang="en-US" sz="1200">
                <a:solidFill>
                  <a:schemeClr val="tx1"/>
                </a:solidFill>
                <a:latin typeface="Arial" charset="0"/>
                <a:ea typeface="メイリオ" pitchFamily="50" charset="-128"/>
                <a:cs typeface="メイリオ" pitchFamily="50" charset="-128"/>
              </a:rPr>
              <a:t>・ファイル検索時間短縮による業務効率化</a:t>
            </a:r>
          </a:p>
        </p:txBody>
      </p:sp>
      <p:sp>
        <p:nvSpPr>
          <p:cNvPr id="51" name="角丸四角形 50"/>
          <p:cNvSpPr/>
          <p:nvPr/>
        </p:nvSpPr>
        <p:spPr bwMode="auto">
          <a:xfrm>
            <a:off x="5111879" y="5662378"/>
            <a:ext cx="4557645" cy="898970"/>
          </a:xfrm>
          <a:prstGeom prst="roundRect">
            <a:avLst/>
          </a:prstGeom>
          <a:ln/>
        </p:spPr>
        <p:style>
          <a:lnRef idx="3">
            <a:schemeClr val="lt1"/>
          </a:lnRef>
          <a:fillRef idx="1">
            <a:schemeClr val="accent3"/>
          </a:fillRef>
          <a:effectRef idx="1">
            <a:schemeClr val="accent3"/>
          </a:effectRef>
          <a:fontRef idx="minor">
            <a:schemeClr val="lt1"/>
          </a:fontRef>
        </p:style>
        <p:txBody>
          <a:bodyPr vert="horz" wrap="square" lIns="0" tIns="0" rIns="0" bIns="0" numCol="1" rtlCol="0" anchor="t" anchorCtr="0" compatLnSpc="1">
            <a:prstTxWarp prst="textNoShape">
              <a:avLst/>
            </a:prstTxWarp>
            <a:spAutoFit/>
          </a:bodyPr>
          <a:lstStyle/>
          <a:p>
            <a:r>
              <a:rPr lang="en-US" altLang="ja-JP" sz="1200">
                <a:solidFill>
                  <a:schemeClr val="tx1"/>
                </a:solidFill>
                <a:latin typeface="+mj-ea"/>
                <a:ea typeface="+mj-ea"/>
                <a:cs typeface="メイリオ" pitchFamily="50" charset="-128"/>
              </a:rPr>
              <a:t>【KPI】</a:t>
            </a:r>
          </a:p>
          <a:p>
            <a:r>
              <a:rPr lang="ja-JP" altLang="en-US" sz="1200">
                <a:solidFill>
                  <a:schemeClr val="tx1"/>
                </a:solidFill>
                <a:latin typeface="+mj-ea"/>
                <a:ea typeface="+mj-ea"/>
                <a:cs typeface="メイリオ" pitchFamily="50" charset="-128"/>
              </a:rPr>
              <a:t>・利用回数</a:t>
            </a:r>
          </a:p>
          <a:p>
            <a:r>
              <a:rPr lang="ja-JP" altLang="en-US" sz="1200">
                <a:solidFill>
                  <a:schemeClr val="tx1"/>
                </a:solidFill>
                <a:latin typeface="+mj-ea"/>
                <a:ea typeface="+mj-ea"/>
                <a:cs typeface="メイリオ" pitchFamily="50" charset="-128"/>
              </a:rPr>
              <a:t>・利用者満足度</a:t>
            </a:r>
          </a:p>
        </p:txBody>
      </p:sp>
      <p:sp>
        <p:nvSpPr>
          <p:cNvPr id="48" name="テキスト ボックス 47"/>
          <p:cNvSpPr txBox="1"/>
          <p:nvPr/>
        </p:nvSpPr>
        <p:spPr>
          <a:xfrm>
            <a:off x="8240332" y="118722"/>
            <a:ext cx="1537204" cy="372410"/>
          </a:xfrm>
          <a:prstGeom prst="rect">
            <a:avLst/>
          </a:prstGeom>
          <a:solidFill>
            <a:srgbClr val="DF5327"/>
          </a:solidFill>
          <a:ln>
            <a:solidFill>
              <a:srgbClr val="DF5327"/>
            </a:solidFill>
          </a:ln>
        </p:spPr>
        <p:style>
          <a:lnRef idx="1">
            <a:schemeClr val="accent2"/>
          </a:lnRef>
          <a:fillRef idx="3">
            <a:schemeClr val="accent2"/>
          </a:fillRef>
          <a:effectRef idx="2">
            <a:schemeClr val="accent2"/>
          </a:effectRef>
          <a:fontRef idx="minor">
            <a:schemeClr val="lt1"/>
          </a:fontRef>
        </p:style>
        <p:txBody>
          <a:bodyPr wrap="square" rtlCol="0">
            <a:spAutoFit/>
          </a:bodyPr>
          <a:lstStyle/>
          <a:p>
            <a:pPr algn="ctr"/>
            <a:r>
              <a:rPr kumimoji="1" lang="ja-JP" altLang="en-US" sz="1400">
                <a:latin typeface="+mj-ea"/>
                <a:ea typeface="+mj-ea"/>
              </a:rPr>
              <a:t>スマートシティ</a:t>
            </a:r>
          </a:p>
        </p:txBody>
      </p:sp>
      <p:sp>
        <p:nvSpPr>
          <p:cNvPr id="11" name="正方形/長方形 10"/>
          <p:cNvSpPr/>
          <p:nvPr/>
        </p:nvSpPr>
        <p:spPr>
          <a:xfrm>
            <a:off x="317948" y="4077072"/>
            <a:ext cx="1098092" cy="316753"/>
          </a:xfrm>
          <a:prstGeom prst="rect">
            <a:avLst/>
          </a:prstGeom>
        </p:spPr>
        <p:txBody>
          <a:bodyPr wrap="square">
            <a:spAutoFit/>
          </a:bodyPr>
          <a:lstStyle/>
          <a:p>
            <a:r>
              <a:rPr lang="en-US" altLang="ja-JP" sz="1200">
                <a:solidFill>
                  <a:schemeClr val="tx1"/>
                </a:solidFill>
                <a:latin typeface="Meiryo UI" panose="020B0604030504040204" pitchFamily="50" charset="-128"/>
                <a:ea typeface="Meiryo UI" panose="020B0604030504040204" pitchFamily="50" charset="-128"/>
              </a:rPr>
              <a:t>【</a:t>
            </a:r>
            <a:r>
              <a:rPr lang="ja-JP" altLang="en-US" sz="1200">
                <a:solidFill>
                  <a:schemeClr val="tx1"/>
                </a:solidFill>
                <a:latin typeface="Meiryo UI" panose="020B0604030504040204" pitchFamily="50" charset="-128"/>
                <a:ea typeface="Meiryo UI" panose="020B0604030504040204" pitchFamily="50" charset="-128"/>
              </a:rPr>
              <a:t>スケジュール</a:t>
            </a:r>
            <a:r>
              <a:rPr lang="en-US" altLang="ja-JP" sz="1200">
                <a:solidFill>
                  <a:schemeClr val="tx1"/>
                </a:solidFill>
                <a:latin typeface="Meiryo UI" panose="020B0604030504040204" pitchFamily="50" charset="-128"/>
                <a:ea typeface="Meiryo UI" panose="020B0604030504040204" pitchFamily="50" charset="-128"/>
              </a:rPr>
              <a:t>】</a:t>
            </a:r>
          </a:p>
        </p:txBody>
      </p:sp>
      <p:graphicFrame>
        <p:nvGraphicFramePr>
          <p:cNvPr id="12" name="表 11"/>
          <p:cNvGraphicFramePr>
            <a:graphicFrameLocks noGrp="1"/>
          </p:cNvGraphicFramePr>
          <p:nvPr>
            <p:extLst>
              <p:ext uri="{D42A27DB-BD31-4B8C-83A1-F6EECF244321}">
                <p14:modId xmlns:p14="http://schemas.microsoft.com/office/powerpoint/2010/main" val="3563727054"/>
              </p:ext>
            </p:extLst>
          </p:nvPr>
        </p:nvGraphicFramePr>
        <p:xfrm>
          <a:off x="452500" y="4431051"/>
          <a:ext cx="9057506" cy="1030592"/>
        </p:xfrm>
        <a:graphic>
          <a:graphicData uri="http://schemas.openxmlformats.org/drawingml/2006/table">
            <a:tbl>
              <a:tblPr firstRow="1" bandRow="1"/>
              <a:tblGrid>
                <a:gridCol w="2124236">
                  <a:extLst>
                    <a:ext uri="{9D8B030D-6E8A-4147-A177-3AD203B41FA5}">
                      <a16:colId xmlns:a16="http://schemas.microsoft.com/office/drawing/2014/main" val="20000"/>
                    </a:ext>
                  </a:extLst>
                </a:gridCol>
                <a:gridCol w="4284476">
                  <a:extLst>
                    <a:ext uri="{9D8B030D-6E8A-4147-A177-3AD203B41FA5}">
                      <a16:colId xmlns:a16="http://schemas.microsoft.com/office/drawing/2014/main" val="20001"/>
                    </a:ext>
                  </a:extLst>
                </a:gridCol>
                <a:gridCol w="2648794">
                  <a:extLst>
                    <a:ext uri="{9D8B030D-6E8A-4147-A177-3AD203B41FA5}">
                      <a16:colId xmlns:a16="http://schemas.microsoft.com/office/drawing/2014/main" val="20002"/>
                    </a:ext>
                  </a:extLst>
                </a:gridCol>
              </a:tblGrid>
              <a:tr h="222085">
                <a:tc>
                  <a:txBody>
                    <a:bodyPr/>
                    <a:lstStyle>
                      <a:lvl1pPr marL="0" algn="l" defTabSz="914400" rtl="0" eaLnBrk="1" latinLnBrk="0" hangingPunct="1">
                        <a:defRPr kumimoji="1" sz="1800" b="1" kern="1200">
                          <a:solidFill>
                            <a:schemeClr val="lt1"/>
                          </a:solidFill>
                          <a:latin typeface="Calibri"/>
                        </a:defRPr>
                      </a:lvl1pPr>
                      <a:lvl2pPr marL="457200" algn="l" defTabSz="914400" rtl="0" eaLnBrk="1" latinLnBrk="0" hangingPunct="1">
                        <a:defRPr kumimoji="1" sz="1800" b="1" kern="1200">
                          <a:solidFill>
                            <a:schemeClr val="lt1"/>
                          </a:solidFill>
                          <a:latin typeface="Calibri"/>
                        </a:defRPr>
                      </a:lvl2pPr>
                      <a:lvl3pPr marL="914400" algn="l" defTabSz="914400" rtl="0" eaLnBrk="1" latinLnBrk="0" hangingPunct="1">
                        <a:defRPr kumimoji="1" sz="1800" b="1" kern="1200">
                          <a:solidFill>
                            <a:schemeClr val="lt1"/>
                          </a:solidFill>
                          <a:latin typeface="Calibri"/>
                        </a:defRPr>
                      </a:lvl3pPr>
                      <a:lvl4pPr marL="1371600" algn="l" defTabSz="914400" rtl="0" eaLnBrk="1" latinLnBrk="0" hangingPunct="1">
                        <a:defRPr kumimoji="1" sz="1800" b="1" kern="1200">
                          <a:solidFill>
                            <a:schemeClr val="lt1"/>
                          </a:solidFill>
                          <a:latin typeface="Calibri"/>
                        </a:defRPr>
                      </a:lvl4pPr>
                      <a:lvl5pPr marL="1828800" algn="l" defTabSz="914400" rtl="0" eaLnBrk="1" latinLnBrk="0" hangingPunct="1">
                        <a:defRPr kumimoji="1" sz="1800" b="1" kern="1200">
                          <a:solidFill>
                            <a:schemeClr val="lt1"/>
                          </a:solidFill>
                          <a:latin typeface="Calibri"/>
                        </a:defRPr>
                      </a:lvl5pPr>
                      <a:lvl6pPr marL="2286000" algn="l" defTabSz="914400" rtl="0" eaLnBrk="1" latinLnBrk="0" hangingPunct="1">
                        <a:defRPr kumimoji="1" sz="1800" b="1" kern="1200">
                          <a:solidFill>
                            <a:schemeClr val="lt1"/>
                          </a:solidFill>
                          <a:latin typeface="Calibri"/>
                        </a:defRPr>
                      </a:lvl6pPr>
                      <a:lvl7pPr marL="2743200" algn="l" defTabSz="914400" rtl="0" eaLnBrk="1" latinLnBrk="0" hangingPunct="1">
                        <a:defRPr kumimoji="1" sz="1800" b="1" kern="1200">
                          <a:solidFill>
                            <a:schemeClr val="lt1"/>
                          </a:solidFill>
                          <a:latin typeface="Calibri"/>
                        </a:defRPr>
                      </a:lvl7pPr>
                      <a:lvl8pPr marL="3200400" algn="l" defTabSz="914400" rtl="0" eaLnBrk="1" latinLnBrk="0" hangingPunct="1">
                        <a:defRPr kumimoji="1" sz="1800" b="1" kern="1200">
                          <a:solidFill>
                            <a:schemeClr val="lt1"/>
                          </a:solidFill>
                          <a:latin typeface="Calibri"/>
                        </a:defRPr>
                      </a:lvl8pPr>
                      <a:lvl9pPr marL="3657600" algn="l" defTabSz="914400" rtl="0" eaLnBrk="1" latinLnBrk="0" hangingPunct="1">
                        <a:defRPr kumimoji="1" sz="1800" b="1" kern="1200">
                          <a:solidFill>
                            <a:schemeClr val="lt1"/>
                          </a:solidFill>
                          <a:latin typeface="Calibri"/>
                        </a:defRPr>
                      </a:lvl9pPr>
                    </a:lstStyle>
                    <a:p>
                      <a:pPr algn="ctr"/>
                      <a:r>
                        <a:rPr kumimoji="1" lang="en-US" altLang="ja-JP" sz="1050">
                          <a:latin typeface="Meiryo UI" panose="020B0604030504040204" pitchFamily="50" charset="-128"/>
                          <a:ea typeface="Meiryo UI" panose="020B0604030504040204" pitchFamily="50" charset="-128"/>
                        </a:rPr>
                        <a:t>2019</a:t>
                      </a:r>
                      <a:r>
                        <a:rPr kumimoji="1" lang="ja-JP" altLang="en-US" sz="1050">
                          <a:latin typeface="Meiryo UI" panose="020B0604030504040204" pitchFamily="50" charset="-128"/>
                          <a:ea typeface="Meiryo UI" panose="020B0604030504040204" pitchFamily="50" charset="-128"/>
                        </a:rPr>
                        <a:t>年度</a:t>
                      </a:r>
                    </a:p>
                  </a:txBody>
                  <a:tcPr anchor="ctr">
                    <a:lnL w="12700" cmpd="sng">
                      <a:solidFill>
                        <a:sysClr val="window" lastClr="FFFFFF"/>
                      </a:solidFill>
                    </a:lnL>
                    <a:lnR w="12700" cap="flat" cmpd="sng" algn="ctr">
                      <a:solidFill>
                        <a:sysClr val="window" lastClr="FFFFFF"/>
                      </a:solidFill>
                      <a:prstDash val="solid"/>
                      <a:round/>
                      <a:headEnd type="none" w="med" len="med"/>
                      <a:tailEnd type="none" w="med" len="med"/>
                    </a:lnR>
                    <a:lnT w="12700" cmpd="sng">
                      <a:solidFill>
                        <a:sysClr val="window" lastClr="FFFFFF"/>
                      </a:solidFill>
                    </a:lnT>
                    <a:lnB w="381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C0504D"/>
                    </a:solidFill>
                  </a:tcPr>
                </a:tc>
                <a:tc>
                  <a:txBody>
                    <a:bodyPr/>
                    <a:lstStyle>
                      <a:lvl1pPr marL="0" algn="l" defTabSz="914400" rtl="0" eaLnBrk="1" latinLnBrk="0" hangingPunct="1">
                        <a:defRPr kumimoji="1" sz="1800" b="1" kern="1200">
                          <a:solidFill>
                            <a:schemeClr val="lt1"/>
                          </a:solidFill>
                          <a:latin typeface="Calibri"/>
                        </a:defRPr>
                      </a:lvl1pPr>
                      <a:lvl2pPr marL="457200" algn="l" defTabSz="914400" rtl="0" eaLnBrk="1" latinLnBrk="0" hangingPunct="1">
                        <a:defRPr kumimoji="1" sz="1800" b="1" kern="1200">
                          <a:solidFill>
                            <a:schemeClr val="lt1"/>
                          </a:solidFill>
                          <a:latin typeface="Calibri"/>
                        </a:defRPr>
                      </a:lvl2pPr>
                      <a:lvl3pPr marL="914400" algn="l" defTabSz="914400" rtl="0" eaLnBrk="1" latinLnBrk="0" hangingPunct="1">
                        <a:defRPr kumimoji="1" sz="1800" b="1" kern="1200">
                          <a:solidFill>
                            <a:schemeClr val="lt1"/>
                          </a:solidFill>
                          <a:latin typeface="Calibri"/>
                        </a:defRPr>
                      </a:lvl3pPr>
                      <a:lvl4pPr marL="1371600" algn="l" defTabSz="914400" rtl="0" eaLnBrk="1" latinLnBrk="0" hangingPunct="1">
                        <a:defRPr kumimoji="1" sz="1800" b="1" kern="1200">
                          <a:solidFill>
                            <a:schemeClr val="lt1"/>
                          </a:solidFill>
                          <a:latin typeface="Calibri"/>
                        </a:defRPr>
                      </a:lvl4pPr>
                      <a:lvl5pPr marL="1828800" algn="l" defTabSz="914400" rtl="0" eaLnBrk="1" latinLnBrk="0" hangingPunct="1">
                        <a:defRPr kumimoji="1" sz="1800" b="1" kern="1200">
                          <a:solidFill>
                            <a:schemeClr val="lt1"/>
                          </a:solidFill>
                          <a:latin typeface="Calibri"/>
                        </a:defRPr>
                      </a:lvl5pPr>
                      <a:lvl6pPr marL="2286000" algn="l" defTabSz="914400" rtl="0" eaLnBrk="1" latinLnBrk="0" hangingPunct="1">
                        <a:defRPr kumimoji="1" sz="1800" b="1" kern="1200">
                          <a:solidFill>
                            <a:schemeClr val="lt1"/>
                          </a:solidFill>
                          <a:latin typeface="Calibri"/>
                        </a:defRPr>
                      </a:lvl6pPr>
                      <a:lvl7pPr marL="2743200" algn="l" defTabSz="914400" rtl="0" eaLnBrk="1" latinLnBrk="0" hangingPunct="1">
                        <a:defRPr kumimoji="1" sz="1800" b="1" kern="1200">
                          <a:solidFill>
                            <a:schemeClr val="lt1"/>
                          </a:solidFill>
                          <a:latin typeface="Calibri"/>
                        </a:defRPr>
                      </a:lvl7pPr>
                      <a:lvl8pPr marL="3200400" algn="l" defTabSz="914400" rtl="0" eaLnBrk="1" latinLnBrk="0" hangingPunct="1">
                        <a:defRPr kumimoji="1" sz="1800" b="1" kern="1200">
                          <a:solidFill>
                            <a:schemeClr val="lt1"/>
                          </a:solidFill>
                          <a:latin typeface="Calibri"/>
                        </a:defRPr>
                      </a:lvl8pPr>
                      <a:lvl9pPr marL="3657600" algn="l" defTabSz="914400" rtl="0" eaLnBrk="1" latinLnBrk="0" hangingPunct="1">
                        <a:defRPr kumimoji="1" sz="1800" b="1" kern="1200">
                          <a:solidFill>
                            <a:schemeClr val="lt1"/>
                          </a:solidFill>
                          <a:latin typeface="Calibri"/>
                        </a:defRPr>
                      </a:lvl9pPr>
                    </a:lstStyle>
                    <a:p>
                      <a:pPr algn="ctr"/>
                      <a:r>
                        <a:rPr kumimoji="1" lang="en-US" altLang="ja-JP" sz="1050">
                          <a:latin typeface="Meiryo UI" panose="020B0604030504040204" pitchFamily="50" charset="-128"/>
                          <a:ea typeface="Meiryo UI" panose="020B0604030504040204" pitchFamily="50" charset="-128"/>
                        </a:rPr>
                        <a:t>2020</a:t>
                      </a:r>
                      <a:r>
                        <a:rPr kumimoji="1" lang="ja-JP" altLang="en-US" sz="1050">
                          <a:latin typeface="Meiryo UI" panose="020B0604030504040204" pitchFamily="50" charset="-128"/>
                          <a:ea typeface="Meiryo UI" panose="020B0604030504040204" pitchFamily="50" charset="-128"/>
                        </a:rPr>
                        <a:t>年度</a:t>
                      </a:r>
                    </a:p>
                  </a:txBody>
                  <a:tcPr anchor="ct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mpd="sng">
                      <a:solidFill>
                        <a:sysClr val="window" lastClr="FFFFFF"/>
                      </a:solidFill>
                    </a:lnT>
                    <a:lnB w="381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C0504D"/>
                    </a:solidFill>
                  </a:tcPr>
                </a:tc>
                <a:tc>
                  <a:txBody>
                    <a:bodyPr/>
                    <a:lstStyle/>
                    <a:p>
                      <a:pPr algn="ctr"/>
                      <a:r>
                        <a:rPr kumimoji="1" lang="en-US" altLang="ja-JP" sz="1050" b="1" kern="1200" dirty="0">
                          <a:solidFill>
                            <a:schemeClr val="bg1"/>
                          </a:solidFill>
                          <a:latin typeface="Meiryo UI" panose="020B0604030504040204" pitchFamily="50" charset="-128"/>
                          <a:ea typeface="Meiryo UI" panose="020B0604030504040204" pitchFamily="50" charset="-128"/>
                          <a:cs typeface="+mn-cs"/>
                        </a:rPr>
                        <a:t>2021</a:t>
                      </a:r>
                      <a:r>
                        <a:rPr kumimoji="1" lang="ja-JP" altLang="en-US" sz="1050" b="1" kern="1200" dirty="0">
                          <a:solidFill>
                            <a:schemeClr val="bg1"/>
                          </a:solidFill>
                          <a:latin typeface="Meiryo UI" panose="020B0604030504040204" pitchFamily="50" charset="-128"/>
                          <a:ea typeface="Meiryo UI" panose="020B0604030504040204" pitchFamily="50" charset="-128"/>
                          <a:cs typeface="+mn-cs"/>
                        </a:rPr>
                        <a:t>年度～</a:t>
                      </a:r>
                    </a:p>
                  </a:txBody>
                  <a:tcPr anchor="ct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mpd="sng">
                      <a:solidFill>
                        <a:sysClr val="window" lastClr="FFFFFF"/>
                      </a:solidFill>
                    </a:lnT>
                    <a:lnB w="381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C0504D"/>
                    </a:solidFill>
                  </a:tcPr>
                </a:tc>
                <a:extLst>
                  <a:ext uri="{0D108BD9-81ED-4DB2-BD59-A6C34878D82A}">
                    <a16:rowId xmlns:a16="http://schemas.microsoft.com/office/drawing/2014/main" val="10000"/>
                  </a:ext>
                </a:extLst>
              </a:tr>
              <a:tr h="779132">
                <a:tc>
                  <a:txBody>
                    <a:bodyPr/>
                    <a:lstStyle>
                      <a:lvl1pPr marL="0" algn="l" defTabSz="914400" rtl="0" eaLnBrk="1" latinLnBrk="0" hangingPunct="1">
                        <a:defRPr kumimoji="1" sz="1800" kern="1200">
                          <a:solidFill>
                            <a:schemeClr val="dk1"/>
                          </a:solidFill>
                          <a:latin typeface="Calibri"/>
                        </a:defRPr>
                      </a:lvl1pPr>
                      <a:lvl2pPr marL="457200" algn="l" defTabSz="914400" rtl="0" eaLnBrk="1" latinLnBrk="0" hangingPunct="1">
                        <a:defRPr kumimoji="1" sz="1800" kern="1200">
                          <a:solidFill>
                            <a:schemeClr val="dk1"/>
                          </a:solidFill>
                          <a:latin typeface="Calibri"/>
                        </a:defRPr>
                      </a:lvl2pPr>
                      <a:lvl3pPr marL="914400" algn="l" defTabSz="914400" rtl="0" eaLnBrk="1" latinLnBrk="0" hangingPunct="1">
                        <a:defRPr kumimoji="1" sz="1800" kern="1200">
                          <a:solidFill>
                            <a:schemeClr val="dk1"/>
                          </a:solidFill>
                          <a:latin typeface="Calibri"/>
                        </a:defRPr>
                      </a:lvl3pPr>
                      <a:lvl4pPr marL="1371600" algn="l" defTabSz="914400" rtl="0" eaLnBrk="1" latinLnBrk="0" hangingPunct="1">
                        <a:defRPr kumimoji="1" sz="1800" kern="1200">
                          <a:solidFill>
                            <a:schemeClr val="dk1"/>
                          </a:solidFill>
                          <a:latin typeface="Calibri"/>
                        </a:defRPr>
                      </a:lvl4pPr>
                      <a:lvl5pPr marL="1828800" algn="l" defTabSz="914400" rtl="0" eaLnBrk="1" latinLnBrk="0" hangingPunct="1">
                        <a:defRPr kumimoji="1" sz="1800" kern="1200">
                          <a:solidFill>
                            <a:schemeClr val="dk1"/>
                          </a:solidFill>
                          <a:latin typeface="Calibri"/>
                        </a:defRPr>
                      </a:lvl5pPr>
                      <a:lvl6pPr marL="2286000" algn="l" defTabSz="914400" rtl="0" eaLnBrk="1" latinLnBrk="0" hangingPunct="1">
                        <a:defRPr kumimoji="1" sz="1800" kern="1200">
                          <a:solidFill>
                            <a:schemeClr val="dk1"/>
                          </a:solidFill>
                          <a:latin typeface="Calibri"/>
                        </a:defRPr>
                      </a:lvl6pPr>
                      <a:lvl7pPr marL="2743200" algn="l" defTabSz="914400" rtl="0" eaLnBrk="1" latinLnBrk="0" hangingPunct="1">
                        <a:defRPr kumimoji="1" sz="1800" kern="1200">
                          <a:solidFill>
                            <a:schemeClr val="dk1"/>
                          </a:solidFill>
                          <a:latin typeface="Calibri"/>
                        </a:defRPr>
                      </a:lvl7pPr>
                      <a:lvl8pPr marL="3200400" algn="l" defTabSz="914400" rtl="0" eaLnBrk="1" latinLnBrk="0" hangingPunct="1">
                        <a:defRPr kumimoji="1" sz="1800" kern="1200">
                          <a:solidFill>
                            <a:schemeClr val="dk1"/>
                          </a:solidFill>
                          <a:latin typeface="Calibri"/>
                        </a:defRPr>
                      </a:lvl8pPr>
                      <a:lvl9pPr marL="3657600" algn="l" defTabSz="914400" rtl="0" eaLnBrk="1" latinLnBrk="0" hangingPunct="1">
                        <a:defRPr kumimoji="1" sz="1800" kern="1200">
                          <a:solidFill>
                            <a:schemeClr val="dk1"/>
                          </a:solidFill>
                          <a:latin typeface="Calibri"/>
                        </a:defRPr>
                      </a:lvl9pPr>
                    </a:lstStyle>
                    <a:p>
                      <a:endParaRPr kumimoji="1" lang="ja-JP" altLang="en-US" sz="1400">
                        <a:latin typeface="Meiryo UI" panose="020B0604030504040204" pitchFamily="50" charset="-128"/>
                        <a:ea typeface="Meiryo UI" panose="020B0604030504040204" pitchFamily="50" charset="-128"/>
                      </a:endParaRPr>
                    </a:p>
                  </a:txBody>
                  <a:tcPr>
                    <a:lnL w="12700" cmpd="sng">
                      <a:solidFill>
                        <a:sysClr val="window" lastClr="FFFFFF"/>
                      </a:solidFill>
                    </a:lnL>
                    <a:lnR w="12700" cap="flat" cmpd="sng" algn="ctr">
                      <a:solidFill>
                        <a:sysClr val="window" lastClr="FFFFFF"/>
                      </a:solidFill>
                      <a:prstDash val="solid"/>
                      <a:round/>
                      <a:headEnd type="none" w="med" len="med"/>
                      <a:tailEnd type="none" w="med" len="med"/>
                    </a:lnR>
                    <a:lnT w="38100" cmpd="sng">
                      <a:solidFill>
                        <a:sysClr val="window" lastClr="FFFFFF"/>
                      </a:solidFill>
                    </a:lnT>
                    <a:lnB w="381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C0504D">
                        <a:tint val="40000"/>
                      </a:srgbClr>
                    </a:solidFill>
                  </a:tcPr>
                </a:tc>
                <a:tc>
                  <a:txBody>
                    <a:bodyPr/>
                    <a:lstStyle>
                      <a:lvl1pPr marL="0" algn="l" defTabSz="914400" rtl="0" eaLnBrk="1" latinLnBrk="0" hangingPunct="1">
                        <a:defRPr kumimoji="1" sz="1800" kern="1200">
                          <a:solidFill>
                            <a:schemeClr val="dk1"/>
                          </a:solidFill>
                          <a:latin typeface="Calibri"/>
                        </a:defRPr>
                      </a:lvl1pPr>
                      <a:lvl2pPr marL="457200" algn="l" defTabSz="914400" rtl="0" eaLnBrk="1" latinLnBrk="0" hangingPunct="1">
                        <a:defRPr kumimoji="1" sz="1800" kern="1200">
                          <a:solidFill>
                            <a:schemeClr val="dk1"/>
                          </a:solidFill>
                          <a:latin typeface="Calibri"/>
                        </a:defRPr>
                      </a:lvl2pPr>
                      <a:lvl3pPr marL="914400" algn="l" defTabSz="914400" rtl="0" eaLnBrk="1" latinLnBrk="0" hangingPunct="1">
                        <a:defRPr kumimoji="1" sz="1800" kern="1200">
                          <a:solidFill>
                            <a:schemeClr val="dk1"/>
                          </a:solidFill>
                          <a:latin typeface="Calibri"/>
                        </a:defRPr>
                      </a:lvl3pPr>
                      <a:lvl4pPr marL="1371600" algn="l" defTabSz="914400" rtl="0" eaLnBrk="1" latinLnBrk="0" hangingPunct="1">
                        <a:defRPr kumimoji="1" sz="1800" kern="1200">
                          <a:solidFill>
                            <a:schemeClr val="dk1"/>
                          </a:solidFill>
                          <a:latin typeface="Calibri"/>
                        </a:defRPr>
                      </a:lvl4pPr>
                      <a:lvl5pPr marL="1828800" algn="l" defTabSz="914400" rtl="0" eaLnBrk="1" latinLnBrk="0" hangingPunct="1">
                        <a:defRPr kumimoji="1" sz="1800" kern="1200">
                          <a:solidFill>
                            <a:schemeClr val="dk1"/>
                          </a:solidFill>
                          <a:latin typeface="Calibri"/>
                        </a:defRPr>
                      </a:lvl5pPr>
                      <a:lvl6pPr marL="2286000" algn="l" defTabSz="914400" rtl="0" eaLnBrk="1" latinLnBrk="0" hangingPunct="1">
                        <a:defRPr kumimoji="1" sz="1800" kern="1200">
                          <a:solidFill>
                            <a:schemeClr val="dk1"/>
                          </a:solidFill>
                          <a:latin typeface="Calibri"/>
                        </a:defRPr>
                      </a:lvl6pPr>
                      <a:lvl7pPr marL="2743200" algn="l" defTabSz="914400" rtl="0" eaLnBrk="1" latinLnBrk="0" hangingPunct="1">
                        <a:defRPr kumimoji="1" sz="1800" kern="1200">
                          <a:solidFill>
                            <a:schemeClr val="dk1"/>
                          </a:solidFill>
                          <a:latin typeface="Calibri"/>
                        </a:defRPr>
                      </a:lvl7pPr>
                      <a:lvl8pPr marL="3200400" algn="l" defTabSz="914400" rtl="0" eaLnBrk="1" latinLnBrk="0" hangingPunct="1">
                        <a:defRPr kumimoji="1" sz="1800" kern="1200">
                          <a:solidFill>
                            <a:schemeClr val="dk1"/>
                          </a:solidFill>
                          <a:latin typeface="Calibri"/>
                        </a:defRPr>
                      </a:lvl8pPr>
                      <a:lvl9pPr marL="3657600" algn="l" defTabSz="914400" rtl="0" eaLnBrk="1" latinLnBrk="0" hangingPunct="1">
                        <a:defRPr kumimoji="1" sz="1800" kern="1200">
                          <a:solidFill>
                            <a:schemeClr val="dk1"/>
                          </a:solidFill>
                          <a:latin typeface="Calibri"/>
                        </a:defRPr>
                      </a:lvl9pPr>
                    </a:lstStyle>
                    <a:p>
                      <a:endParaRPr kumimoji="1" lang="ja-JP" altLang="en-US" sz="1400">
                        <a:latin typeface="Meiryo UI" panose="020B0604030504040204" pitchFamily="50" charset="-128"/>
                        <a:ea typeface="Meiryo UI" panose="020B0604030504040204" pitchFamily="50" charset="-128"/>
                      </a:endParaRPr>
                    </a:p>
                  </a:txBody>
                  <a:tcP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38100" cap="flat" cmpd="sng" algn="ctr">
                      <a:solidFill>
                        <a:sysClr val="window" lastClr="FFFFFF"/>
                      </a:solidFill>
                      <a:prstDash val="solid"/>
                      <a:round/>
                      <a:headEnd type="none" w="med" len="med"/>
                      <a:tailEnd type="none" w="med" len="med"/>
                    </a:lnT>
                    <a:lnB w="381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C0504D">
                        <a:tint val="40000"/>
                      </a:srgbClr>
                    </a:solidFill>
                  </a:tcPr>
                </a:tc>
                <a:tc>
                  <a:txBody>
                    <a:bodyPr/>
                    <a:lstStyle/>
                    <a:p>
                      <a:endParaRPr kumimoji="1" lang="ja-JP" altLang="en-US" sz="1400" dirty="0">
                        <a:latin typeface="Meiryo UI" panose="020B0604030504040204" pitchFamily="50" charset="-128"/>
                        <a:ea typeface="Meiryo UI" panose="020B0604030504040204" pitchFamily="50" charset="-128"/>
                      </a:endParaRPr>
                    </a:p>
                  </a:txBody>
                  <a:tcP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38100" cap="flat" cmpd="sng" algn="ctr">
                      <a:solidFill>
                        <a:sysClr val="window" lastClr="FFFFFF"/>
                      </a:solidFill>
                      <a:prstDash val="solid"/>
                      <a:round/>
                      <a:headEnd type="none" w="med" len="med"/>
                      <a:tailEnd type="none" w="med" len="med"/>
                    </a:lnT>
                    <a:lnB w="381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C0504D">
                        <a:tint val="40000"/>
                      </a:srgbClr>
                    </a:solidFill>
                  </a:tcPr>
                </a:tc>
                <a:extLst>
                  <a:ext uri="{0D108BD9-81ED-4DB2-BD59-A6C34878D82A}">
                    <a16:rowId xmlns:a16="http://schemas.microsoft.com/office/drawing/2014/main" val="10001"/>
                  </a:ext>
                </a:extLst>
              </a:tr>
            </a:tbl>
          </a:graphicData>
        </a:graphic>
      </p:graphicFrame>
      <p:sp>
        <p:nvSpPr>
          <p:cNvPr id="13" name="ホームベース 12"/>
          <p:cNvSpPr/>
          <p:nvPr/>
        </p:nvSpPr>
        <p:spPr>
          <a:xfrm>
            <a:off x="524508" y="4761148"/>
            <a:ext cx="1944216" cy="252028"/>
          </a:xfrm>
          <a:prstGeom prst="homePlate">
            <a:avLst>
              <a:gd name="adj" fmla="val 21574"/>
            </a:avLst>
          </a:prstGeom>
          <a:solidFill>
            <a:schemeClr val="bg1"/>
          </a:solidFill>
          <a:ln w="28575">
            <a:solidFill>
              <a:srgbClr val="C0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lnSpc>
                <a:spcPct val="100000"/>
              </a:lnSpc>
            </a:pPr>
            <a:r>
              <a:rPr lang="ja-JP" altLang="en-US" sz="1000">
                <a:solidFill>
                  <a:srgbClr val="000000"/>
                </a:solidFill>
                <a:latin typeface="Meiryo UI" panose="020B0604030504040204" pitchFamily="50" charset="-128"/>
                <a:ea typeface="Meiryo UI" panose="020B0604030504040204" pitchFamily="50" charset="-128"/>
              </a:rPr>
              <a:t>ツール調査・検証利用</a:t>
            </a:r>
          </a:p>
        </p:txBody>
      </p:sp>
      <p:sp>
        <p:nvSpPr>
          <p:cNvPr id="15" name="ホームベース 14"/>
          <p:cNvSpPr/>
          <p:nvPr/>
        </p:nvSpPr>
        <p:spPr>
          <a:xfrm>
            <a:off x="6933220" y="4761148"/>
            <a:ext cx="1512168" cy="576064"/>
          </a:xfrm>
          <a:prstGeom prst="homePlate">
            <a:avLst>
              <a:gd name="adj" fmla="val 21574"/>
            </a:avLst>
          </a:prstGeom>
          <a:solidFill>
            <a:schemeClr val="bg1"/>
          </a:solidFill>
          <a:ln w="28575">
            <a:solidFill>
              <a:srgbClr val="C00000"/>
            </a:solidFill>
            <a:prstDash val="sysDash"/>
          </a:ln>
          <a:effectLst/>
        </p:spPr>
        <p:style>
          <a:lnRef idx="1">
            <a:schemeClr val="accent1"/>
          </a:lnRef>
          <a:fillRef idx="3">
            <a:schemeClr val="accent1"/>
          </a:fillRef>
          <a:effectRef idx="2">
            <a:schemeClr val="accent1"/>
          </a:effectRef>
          <a:fontRef idx="minor">
            <a:schemeClr val="lt1"/>
          </a:fontRef>
        </p:style>
        <p:txBody>
          <a:bodyPr rtlCol="0" anchor="ctr"/>
          <a:lstStyle/>
          <a:p>
            <a:pPr algn="ctr">
              <a:lnSpc>
                <a:spcPct val="100000"/>
              </a:lnSpc>
            </a:pPr>
            <a:r>
              <a:rPr lang="ja-JP" altLang="en-US" sz="1000">
                <a:solidFill>
                  <a:srgbClr val="000000"/>
                </a:solidFill>
                <a:latin typeface="Meiryo UI" panose="020B0604030504040204" pitchFamily="50" charset="-128"/>
                <a:ea typeface="Meiryo UI" panose="020B0604030504040204" pitchFamily="50" charset="-128"/>
              </a:rPr>
              <a:t>適用範囲の拡大・</a:t>
            </a:r>
            <a:endParaRPr lang="en-US" altLang="ja-JP" sz="1000">
              <a:solidFill>
                <a:srgbClr val="000000"/>
              </a:solidFill>
              <a:latin typeface="Meiryo UI" panose="020B0604030504040204" pitchFamily="50" charset="-128"/>
              <a:ea typeface="Meiryo UI" panose="020B0604030504040204" pitchFamily="50" charset="-128"/>
            </a:endParaRPr>
          </a:p>
          <a:p>
            <a:pPr algn="ctr">
              <a:lnSpc>
                <a:spcPct val="100000"/>
              </a:lnSpc>
            </a:pPr>
            <a:r>
              <a:rPr lang="ja-JP" altLang="en-US" sz="1000">
                <a:solidFill>
                  <a:srgbClr val="000000"/>
                </a:solidFill>
                <a:latin typeface="Meiryo UI" panose="020B0604030504040204" pitchFamily="50" charset="-128"/>
                <a:ea typeface="Meiryo UI" panose="020B0604030504040204" pitchFamily="50" charset="-128"/>
              </a:rPr>
              <a:t>継続利用</a:t>
            </a:r>
            <a:endParaRPr lang="en-US" altLang="ja-JP" sz="1000">
              <a:solidFill>
                <a:srgbClr val="000000"/>
              </a:solidFill>
              <a:latin typeface="Meiryo UI" panose="020B0604030504040204" pitchFamily="50" charset="-128"/>
              <a:ea typeface="Meiryo UI" panose="020B0604030504040204" pitchFamily="50" charset="-128"/>
            </a:endParaRPr>
          </a:p>
        </p:txBody>
      </p:sp>
      <p:sp>
        <p:nvSpPr>
          <p:cNvPr id="16" name="山形 15"/>
          <p:cNvSpPr/>
          <p:nvPr/>
        </p:nvSpPr>
        <p:spPr bwMode="auto">
          <a:xfrm>
            <a:off x="8443493" y="4785379"/>
            <a:ext cx="234163" cy="551833"/>
          </a:xfrm>
          <a:prstGeom prst="chevron">
            <a:avLst/>
          </a:prstGeom>
          <a:solidFill>
            <a:schemeClr val="bg1"/>
          </a:solidFill>
          <a:ln w="28575">
            <a:solidFill>
              <a:srgbClr val="C00000"/>
            </a:solidFill>
            <a:prstDash val="sysDash"/>
          </a:ln>
          <a:effectLst/>
        </p:spPr>
        <p:txBody>
          <a:bodyPr vert="horz" wrap="square" lIns="0" tIns="0" rIns="0" bIns="0" numCol="1" rtlCol="0" anchor="t" anchorCtr="0" compatLnSpc="1">
            <a:prstTxWarp prst="textNoShape">
              <a:avLst/>
            </a:prstTxWarp>
            <a:spAutoFit/>
          </a:bodyPr>
          <a:lstStyle/>
          <a:p>
            <a:pPr marL="0" marR="0" indent="0" algn="l" defTabSz="914400" rtl="0" eaLnBrk="1" fontAlgn="base" latinLnBrk="0" hangingPunct="1">
              <a:lnSpc>
                <a:spcPct val="140000"/>
              </a:lnSpc>
              <a:spcBef>
                <a:spcPct val="10000"/>
              </a:spcBef>
              <a:spcAft>
                <a:spcPct val="0"/>
              </a:spcAft>
              <a:buClrTx/>
              <a:buSzTx/>
              <a:buFontTx/>
              <a:buNone/>
              <a:tabLst/>
            </a:pPr>
            <a:endParaRPr kumimoji="1" lang="ja-JP" altLang="en-US" sz="2200" b="0" i="0" u="none" strike="noStrike" cap="none" normalizeH="0" baseline="0">
              <a:ln>
                <a:noFill/>
              </a:ln>
              <a:solidFill>
                <a:srgbClr val="4D4D4D"/>
              </a:solidFill>
              <a:effectLst/>
              <a:latin typeface="Arial" charset="0"/>
              <a:ea typeface="メイリオ" pitchFamily="50" charset="-128"/>
              <a:cs typeface="メイリオ" pitchFamily="50" charset="-128"/>
            </a:endParaRPr>
          </a:p>
        </p:txBody>
      </p:sp>
      <p:sp>
        <p:nvSpPr>
          <p:cNvPr id="17" name="ホームベース 16"/>
          <p:cNvSpPr/>
          <p:nvPr/>
        </p:nvSpPr>
        <p:spPr>
          <a:xfrm>
            <a:off x="1388604" y="5121188"/>
            <a:ext cx="1080121" cy="252028"/>
          </a:xfrm>
          <a:prstGeom prst="homePlate">
            <a:avLst>
              <a:gd name="adj" fmla="val 21574"/>
            </a:avLst>
          </a:prstGeom>
          <a:solidFill>
            <a:schemeClr val="bg1"/>
          </a:solidFill>
          <a:ln w="28575">
            <a:solidFill>
              <a:srgbClr val="C0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lnSpc>
                <a:spcPct val="100000"/>
              </a:lnSpc>
            </a:pPr>
            <a:r>
              <a:rPr lang="ja-JP" altLang="en-US" sz="1000">
                <a:solidFill>
                  <a:srgbClr val="000000"/>
                </a:solidFill>
                <a:latin typeface="Meiryo UI" panose="020B0604030504040204" pitchFamily="50" charset="-128"/>
                <a:ea typeface="Meiryo UI" panose="020B0604030504040204" pitchFamily="50" charset="-128"/>
              </a:rPr>
              <a:t>所属ニーズ調査</a:t>
            </a:r>
          </a:p>
        </p:txBody>
      </p:sp>
      <p:sp>
        <p:nvSpPr>
          <p:cNvPr id="18" name="ホームベース 17"/>
          <p:cNvSpPr/>
          <p:nvPr/>
        </p:nvSpPr>
        <p:spPr>
          <a:xfrm>
            <a:off x="3260812" y="4761148"/>
            <a:ext cx="3420380" cy="252028"/>
          </a:xfrm>
          <a:prstGeom prst="homePlate">
            <a:avLst>
              <a:gd name="adj" fmla="val 21574"/>
            </a:avLst>
          </a:prstGeom>
          <a:solidFill>
            <a:schemeClr val="bg1"/>
          </a:solidFill>
          <a:ln w="28575">
            <a:solidFill>
              <a:srgbClr val="C0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lnSpc>
                <a:spcPct val="100000"/>
              </a:lnSpc>
            </a:pPr>
            <a:r>
              <a:rPr lang="ja-JP" altLang="en-US" sz="1000">
                <a:solidFill>
                  <a:srgbClr val="000000"/>
                </a:solidFill>
                <a:latin typeface="Meiryo UI" panose="020B0604030504040204" pitchFamily="50" charset="-128"/>
                <a:ea typeface="Meiryo UI" panose="020B0604030504040204" pitchFamily="50" charset="-128"/>
              </a:rPr>
              <a:t>実証実験</a:t>
            </a:r>
          </a:p>
        </p:txBody>
      </p:sp>
      <p:sp>
        <p:nvSpPr>
          <p:cNvPr id="19" name="ホームベース 18"/>
          <p:cNvSpPr/>
          <p:nvPr/>
        </p:nvSpPr>
        <p:spPr>
          <a:xfrm>
            <a:off x="5169024" y="5085184"/>
            <a:ext cx="1548172" cy="288032"/>
          </a:xfrm>
          <a:prstGeom prst="homePlate">
            <a:avLst>
              <a:gd name="adj" fmla="val 21574"/>
            </a:avLst>
          </a:prstGeom>
          <a:solidFill>
            <a:schemeClr val="bg1"/>
          </a:solidFill>
          <a:ln w="28575">
            <a:solidFill>
              <a:srgbClr val="C0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lnSpc>
                <a:spcPct val="100000"/>
              </a:lnSpc>
            </a:pPr>
            <a:r>
              <a:rPr lang="ja-JP" altLang="en-US" sz="1000">
                <a:solidFill>
                  <a:srgbClr val="000000"/>
                </a:solidFill>
                <a:latin typeface="Meiryo UI" panose="020B0604030504040204" pitchFamily="50" charset="-128"/>
                <a:ea typeface="Meiryo UI" panose="020B0604030504040204" pitchFamily="50" charset="-128"/>
              </a:rPr>
              <a:t>効果検証</a:t>
            </a:r>
          </a:p>
        </p:txBody>
      </p:sp>
      <p:sp>
        <p:nvSpPr>
          <p:cNvPr id="21" name="ホームベース 20"/>
          <p:cNvSpPr/>
          <p:nvPr/>
        </p:nvSpPr>
        <p:spPr>
          <a:xfrm>
            <a:off x="2648744" y="4761148"/>
            <a:ext cx="540060" cy="252028"/>
          </a:xfrm>
          <a:prstGeom prst="homePlate">
            <a:avLst>
              <a:gd name="adj" fmla="val 21574"/>
            </a:avLst>
          </a:prstGeom>
          <a:solidFill>
            <a:schemeClr val="bg1"/>
          </a:solidFill>
          <a:ln w="28575">
            <a:solidFill>
              <a:srgbClr val="C0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lnSpc>
                <a:spcPct val="100000"/>
              </a:lnSpc>
            </a:pPr>
            <a:r>
              <a:rPr lang="ja-JP" altLang="en-US" sz="1000">
                <a:solidFill>
                  <a:srgbClr val="000000"/>
                </a:solidFill>
                <a:latin typeface="Meiryo UI" panose="020B0604030504040204" pitchFamily="50" charset="-128"/>
                <a:ea typeface="Meiryo UI" panose="020B0604030504040204" pitchFamily="50" charset="-128"/>
              </a:rPr>
              <a:t>調達</a:t>
            </a:r>
          </a:p>
        </p:txBody>
      </p:sp>
      <p:sp>
        <p:nvSpPr>
          <p:cNvPr id="22" name="山形 21"/>
          <p:cNvSpPr/>
          <p:nvPr/>
        </p:nvSpPr>
        <p:spPr bwMode="auto">
          <a:xfrm>
            <a:off x="8643273" y="4785379"/>
            <a:ext cx="234163" cy="551833"/>
          </a:xfrm>
          <a:prstGeom prst="chevron">
            <a:avLst/>
          </a:prstGeom>
          <a:solidFill>
            <a:schemeClr val="bg1"/>
          </a:solidFill>
          <a:ln w="28575">
            <a:solidFill>
              <a:srgbClr val="C00000"/>
            </a:solidFill>
            <a:prstDash val="sysDash"/>
          </a:ln>
          <a:effectLst/>
        </p:spPr>
        <p:txBody>
          <a:bodyPr vert="horz" wrap="square" lIns="0" tIns="0" rIns="0" bIns="0" numCol="1" rtlCol="0" anchor="t" anchorCtr="0" compatLnSpc="1">
            <a:prstTxWarp prst="textNoShape">
              <a:avLst/>
            </a:prstTxWarp>
            <a:spAutoFit/>
          </a:bodyPr>
          <a:lstStyle/>
          <a:p>
            <a:pPr marL="0" marR="0" indent="0" algn="l" defTabSz="914400" rtl="0" eaLnBrk="1" fontAlgn="base" latinLnBrk="0" hangingPunct="1">
              <a:lnSpc>
                <a:spcPct val="140000"/>
              </a:lnSpc>
              <a:spcBef>
                <a:spcPct val="10000"/>
              </a:spcBef>
              <a:spcAft>
                <a:spcPct val="0"/>
              </a:spcAft>
              <a:buClrTx/>
              <a:buSzTx/>
              <a:buFontTx/>
              <a:buNone/>
              <a:tabLst/>
            </a:pPr>
            <a:endParaRPr kumimoji="1" lang="ja-JP" altLang="en-US" sz="2200" b="0" i="0" u="none" strike="noStrike" cap="none" normalizeH="0" baseline="0">
              <a:ln>
                <a:noFill/>
              </a:ln>
              <a:solidFill>
                <a:srgbClr val="4D4D4D"/>
              </a:solidFill>
              <a:effectLst/>
              <a:latin typeface="Arial" charset="0"/>
              <a:ea typeface="メイリオ" pitchFamily="50" charset="-128"/>
              <a:cs typeface="メイリオ" pitchFamily="50" charset="-128"/>
            </a:endParaRPr>
          </a:p>
        </p:txBody>
      </p:sp>
      <p:pic>
        <p:nvPicPr>
          <p:cNvPr id="3" name="図 2"/>
          <p:cNvPicPr>
            <a:picLocks noChangeAspect="1"/>
          </p:cNvPicPr>
          <p:nvPr/>
        </p:nvPicPr>
        <p:blipFill>
          <a:blip r:embed="rId3"/>
          <a:stretch>
            <a:fillRect/>
          </a:stretch>
        </p:blipFill>
        <p:spPr>
          <a:xfrm>
            <a:off x="3980892" y="2744924"/>
            <a:ext cx="733040" cy="733040"/>
          </a:xfrm>
          <a:prstGeom prst="rect">
            <a:avLst/>
          </a:prstGeom>
        </p:spPr>
      </p:pic>
      <p:pic>
        <p:nvPicPr>
          <p:cNvPr id="24" name="図 23"/>
          <p:cNvPicPr>
            <a:picLocks noChangeAspect="1"/>
          </p:cNvPicPr>
          <p:nvPr/>
        </p:nvPicPr>
        <p:blipFill>
          <a:blip r:embed="rId3"/>
          <a:stretch>
            <a:fillRect/>
          </a:stretch>
        </p:blipFill>
        <p:spPr>
          <a:xfrm>
            <a:off x="4736976" y="3284984"/>
            <a:ext cx="553020" cy="553020"/>
          </a:xfrm>
          <a:prstGeom prst="rect">
            <a:avLst/>
          </a:prstGeom>
        </p:spPr>
      </p:pic>
      <p:pic>
        <p:nvPicPr>
          <p:cNvPr id="25" name="図 24"/>
          <p:cNvPicPr>
            <a:picLocks noChangeAspect="1"/>
          </p:cNvPicPr>
          <p:nvPr/>
        </p:nvPicPr>
        <p:blipFill>
          <a:blip r:embed="rId3"/>
          <a:stretch>
            <a:fillRect/>
          </a:stretch>
        </p:blipFill>
        <p:spPr>
          <a:xfrm>
            <a:off x="3512840" y="3392996"/>
            <a:ext cx="553020" cy="553020"/>
          </a:xfrm>
          <a:prstGeom prst="rect">
            <a:avLst/>
          </a:prstGeom>
        </p:spPr>
      </p:pic>
      <p:pic>
        <p:nvPicPr>
          <p:cNvPr id="27" name="図 26"/>
          <p:cNvPicPr>
            <a:picLocks noChangeAspect="1"/>
          </p:cNvPicPr>
          <p:nvPr/>
        </p:nvPicPr>
        <p:blipFill>
          <a:blip r:embed="rId3"/>
          <a:stretch>
            <a:fillRect/>
          </a:stretch>
        </p:blipFill>
        <p:spPr>
          <a:xfrm>
            <a:off x="5097016" y="3753036"/>
            <a:ext cx="373000" cy="373000"/>
          </a:xfrm>
          <a:prstGeom prst="rect">
            <a:avLst/>
          </a:prstGeom>
        </p:spPr>
      </p:pic>
      <p:cxnSp>
        <p:nvCxnSpPr>
          <p:cNvPr id="5" name="直線コネクタ 4"/>
          <p:cNvCxnSpPr/>
          <p:nvPr/>
        </p:nvCxnSpPr>
        <p:spPr bwMode="auto">
          <a:xfrm>
            <a:off x="4484948" y="3068960"/>
            <a:ext cx="468052" cy="360040"/>
          </a:xfrm>
          <a:prstGeom prst="line">
            <a:avLst/>
          </a:prstGeom>
          <a:noFill/>
          <a:ln w="38100" cap="flat" cmpd="sng" algn="ctr">
            <a:solidFill>
              <a:srgbClr val="C12534"/>
            </a:solidFill>
            <a:prstDash val="solid"/>
            <a:round/>
            <a:headEnd type="oval" w="med" len="med"/>
            <a:tailEnd type="oval"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2" name="直線コネクタ 31"/>
          <p:cNvCxnSpPr/>
          <p:nvPr/>
        </p:nvCxnSpPr>
        <p:spPr bwMode="auto">
          <a:xfrm flipV="1">
            <a:off x="3908884" y="3068960"/>
            <a:ext cx="576064" cy="432048"/>
          </a:xfrm>
          <a:prstGeom prst="line">
            <a:avLst/>
          </a:prstGeom>
          <a:noFill/>
          <a:ln w="38100" cap="flat" cmpd="sng" algn="ctr">
            <a:solidFill>
              <a:srgbClr val="C12534"/>
            </a:solidFill>
            <a:prstDash val="solid"/>
            <a:round/>
            <a:headEnd type="oval" w="med" len="med"/>
            <a:tailEnd type="oval"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4" name="直線コネクタ 33"/>
          <p:cNvCxnSpPr/>
          <p:nvPr/>
        </p:nvCxnSpPr>
        <p:spPr bwMode="auto">
          <a:xfrm>
            <a:off x="4953000" y="3429000"/>
            <a:ext cx="324036" cy="468052"/>
          </a:xfrm>
          <a:prstGeom prst="line">
            <a:avLst/>
          </a:prstGeom>
          <a:noFill/>
          <a:ln w="38100" cap="flat" cmpd="sng" algn="ctr">
            <a:solidFill>
              <a:srgbClr val="C12534"/>
            </a:solidFill>
            <a:prstDash val="solid"/>
            <a:round/>
            <a:headEnd type="oval" w="med" len="med"/>
            <a:tailEnd type="oval"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7" name="直線コネクタ 36"/>
          <p:cNvCxnSpPr/>
          <p:nvPr/>
        </p:nvCxnSpPr>
        <p:spPr bwMode="auto">
          <a:xfrm>
            <a:off x="4736976" y="3897052"/>
            <a:ext cx="504056" cy="0"/>
          </a:xfrm>
          <a:prstGeom prst="line">
            <a:avLst/>
          </a:prstGeom>
          <a:noFill/>
          <a:ln w="38100" cap="flat" cmpd="sng" algn="ctr">
            <a:solidFill>
              <a:srgbClr val="C12534"/>
            </a:solidFill>
            <a:prstDash val="solid"/>
            <a:round/>
            <a:headEnd type="oval" w="med" len="med"/>
            <a:tailEnd type="oval"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42" name="直線コネクタ 41"/>
          <p:cNvCxnSpPr/>
          <p:nvPr/>
        </p:nvCxnSpPr>
        <p:spPr bwMode="auto">
          <a:xfrm flipV="1">
            <a:off x="4736976" y="3429000"/>
            <a:ext cx="216024" cy="468052"/>
          </a:xfrm>
          <a:prstGeom prst="line">
            <a:avLst/>
          </a:prstGeom>
          <a:noFill/>
          <a:ln w="38100" cap="flat" cmpd="sng" algn="ctr">
            <a:solidFill>
              <a:srgbClr val="C12534"/>
            </a:solidFill>
            <a:prstDash val="solid"/>
            <a:round/>
            <a:headEnd type="oval" w="med" len="med"/>
            <a:tailEnd type="oval"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45" name="直線コネクタ 44"/>
          <p:cNvCxnSpPr/>
          <p:nvPr/>
        </p:nvCxnSpPr>
        <p:spPr bwMode="auto">
          <a:xfrm>
            <a:off x="3908884" y="3501008"/>
            <a:ext cx="324036" cy="324036"/>
          </a:xfrm>
          <a:prstGeom prst="line">
            <a:avLst/>
          </a:prstGeom>
          <a:noFill/>
          <a:ln w="38100" cap="flat" cmpd="sng" algn="ctr">
            <a:solidFill>
              <a:srgbClr val="C12534"/>
            </a:solidFill>
            <a:prstDash val="solid"/>
            <a:round/>
            <a:headEnd type="oval" w="med" len="med"/>
            <a:tailEnd type="oval"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55" name="直線コネクタ 54"/>
          <p:cNvCxnSpPr/>
          <p:nvPr/>
        </p:nvCxnSpPr>
        <p:spPr bwMode="auto">
          <a:xfrm flipH="1" flipV="1">
            <a:off x="4484948" y="3068960"/>
            <a:ext cx="252028" cy="828092"/>
          </a:xfrm>
          <a:prstGeom prst="line">
            <a:avLst/>
          </a:prstGeom>
          <a:noFill/>
          <a:ln w="38100" cap="flat" cmpd="sng" algn="ctr">
            <a:solidFill>
              <a:srgbClr val="C12534"/>
            </a:solidFill>
            <a:prstDash val="solid"/>
            <a:round/>
            <a:headEnd type="oval" w="med" len="med"/>
            <a:tailEnd type="oval"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pic>
        <p:nvPicPr>
          <p:cNvPr id="57" name="図 56"/>
          <p:cNvPicPr>
            <a:picLocks noChangeAspect="1"/>
          </p:cNvPicPr>
          <p:nvPr/>
        </p:nvPicPr>
        <p:blipFill rotWithShape="1">
          <a:blip r:embed="rId4"/>
          <a:srcRect l="16541" b="12910"/>
          <a:stretch/>
        </p:blipFill>
        <p:spPr>
          <a:xfrm>
            <a:off x="3584848" y="2780928"/>
            <a:ext cx="450726" cy="470334"/>
          </a:xfrm>
          <a:prstGeom prst="rect">
            <a:avLst/>
          </a:prstGeom>
        </p:spPr>
      </p:pic>
      <p:pic>
        <p:nvPicPr>
          <p:cNvPr id="58" name="図 57"/>
          <p:cNvPicPr>
            <a:picLocks noChangeAspect="1"/>
          </p:cNvPicPr>
          <p:nvPr/>
        </p:nvPicPr>
        <p:blipFill>
          <a:blip r:embed="rId5"/>
          <a:stretch>
            <a:fillRect/>
          </a:stretch>
        </p:blipFill>
        <p:spPr>
          <a:xfrm>
            <a:off x="5457056" y="2780928"/>
            <a:ext cx="972108" cy="972108"/>
          </a:xfrm>
          <a:prstGeom prst="rect">
            <a:avLst/>
          </a:prstGeom>
        </p:spPr>
      </p:pic>
      <p:pic>
        <p:nvPicPr>
          <p:cNvPr id="59" name="図 58"/>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244588" y="2816932"/>
            <a:ext cx="929258" cy="929258"/>
          </a:xfrm>
          <a:prstGeom prst="rect">
            <a:avLst/>
          </a:prstGeom>
        </p:spPr>
      </p:pic>
      <p:sp>
        <p:nvSpPr>
          <p:cNvPr id="61" name="正方形/長方形 60"/>
          <p:cNvSpPr/>
          <p:nvPr/>
        </p:nvSpPr>
        <p:spPr>
          <a:xfrm>
            <a:off x="920552" y="3753036"/>
            <a:ext cx="2088232" cy="318549"/>
          </a:xfrm>
          <a:prstGeom prst="rect">
            <a:avLst/>
          </a:prstGeom>
        </p:spPr>
        <p:txBody>
          <a:bodyPr wrap="square">
            <a:spAutoFit/>
          </a:bodyPr>
          <a:lstStyle/>
          <a:p>
            <a:r>
              <a:rPr lang="ja-JP" altLang="en-US" sz="1050" b="1">
                <a:solidFill>
                  <a:schemeClr val="tx1"/>
                </a:solidFill>
                <a:latin typeface="メイリオ" panose="020B0604030504040204" pitchFamily="50" charset="-128"/>
              </a:rPr>
              <a:t>膨大な過去事例から探し出す</a:t>
            </a:r>
            <a:endParaRPr lang="en-US" altLang="ja-JP" sz="1050" b="1">
              <a:solidFill>
                <a:schemeClr val="tx1"/>
              </a:solidFill>
              <a:latin typeface="メイリオ" panose="020B0604030504040204" pitchFamily="50" charset="-128"/>
            </a:endParaRPr>
          </a:p>
        </p:txBody>
      </p:sp>
      <p:sp>
        <p:nvSpPr>
          <p:cNvPr id="62" name="右矢印 61"/>
          <p:cNvSpPr/>
          <p:nvPr/>
        </p:nvSpPr>
        <p:spPr bwMode="auto">
          <a:xfrm>
            <a:off x="2756756" y="3176972"/>
            <a:ext cx="648072" cy="484632"/>
          </a:xfrm>
          <a:prstGeom prst="rightArrow">
            <a:avLst/>
          </a:prstGeom>
          <a:solidFill>
            <a:schemeClr val="accent1">
              <a:lumMod val="75000"/>
            </a:schemeClr>
          </a:solidFill>
          <a:ln>
            <a:noFill/>
          </a:ln>
          <a:effectLst/>
        </p:spPr>
        <p:txBody>
          <a:bodyPr vert="horz" wrap="square" lIns="0" tIns="0" rIns="0" bIns="0" numCol="1" rtlCol="0" anchor="t" anchorCtr="0" compatLnSpc="1">
            <a:prstTxWarp prst="textNoShape">
              <a:avLst/>
            </a:prstTxWarp>
            <a:spAutoFit/>
          </a:bodyPr>
          <a:lstStyle/>
          <a:p>
            <a:pPr marL="0" marR="0" indent="0" algn="l" defTabSz="914400" rtl="0" eaLnBrk="1" fontAlgn="base" latinLnBrk="0" hangingPunct="1">
              <a:lnSpc>
                <a:spcPct val="140000"/>
              </a:lnSpc>
              <a:spcBef>
                <a:spcPct val="10000"/>
              </a:spcBef>
              <a:spcAft>
                <a:spcPct val="0"/>
              </a:spcAft>
              <a:buClrTx/>
              <a:buSzTx/>
              <a:buFontTx/>
              <a:buNone/>
              <a:tabLst/>
            </a:pPr>
            <a:endParaRPr kumimoji="1" lang="ja-JP" altLang="en-US" sz="2200" b="0" i="0" u="none" strike="noStrike" cap="none" normalizeH="0" baseline="0">
              <a:ln>
                <a:noFill/>
              </a:ln>
              <a:solidFill>
                <a:srgbClr val="4D4D4D"/>
              </a:solidFill>
              <a:effectLst/>
              <a:latin typeface="Arial" charset="0"/>
              <a:ea typeface="メイリオ" pitchFamily="50" charset="-128"/>
              <a:cs typeface="メイリオ" pitchFamily="50" charset="-128"/>
            </a:endParaRPr>
          </a:p>
        </p:txBody>
      </p:sp>
      <p:sp>
        <p:nvSpPr>
          <p:cNvPr id="63" name="正方形/長方形 62"/>
          <p:cNvSpPr/>
          <p:nvPr/>
        </p:nvSpPr>
        <p:spPr>
          <a:xfrm>
            <a:off x="5493060" y="3681028"/>
            <a:ext cx="3384376" cy="560923"/>
          </a:xfrm>
          <a:prstGeom prst="rect">
            <a:avLst/>
          </a:prstGeom>
        </p:spPr>
        <p:txBody>
          <a:bodyPr wrap="square">
            <a:spAutoFit/>
          </a:bodyPr>
          <a:lstStyle/>
          <a:p>
            <a:r>
              <a:rPr lang="en-US" altLang="ja-JP" sz="1050" b="1">
                <a:solidFill>
                  <a:schemeClr val="tx1"/>
                </a:solidFill>
                <a:latin typeface="メイリオ" panose="020B0604030504040204" pitchFamily="50" charset="-128"/>
              </a:rPr>
              <a:t>AI</a:t>
            </a:r>
            <a:r>
              <a:rPr lang="ja-JP" altLang="en-US" sz="1050" b="1">
                <a:solidFill>
                  <a:schemeClr val="tx1"/>
                </a:solidFill>
                <a:latin typeface="メイリオ" panose="020B0604030504040204" pitchFamily="50" charset="-128"/>
              </a:rPr>
              <a:t>により文書や単語の関連性や</a:t>
            </a:r>
            <a:endParaRPr lang="en-US" altLang="ja-JP" sz="1050" b="1">
              <a:solidFill>
                <a:schemeClr val="tx1"/>
              </a:solidFill>
              <a:latin typeface="メイリオ" panose="020B0604030504040204" pitchFamily="50" charset="-128"/>
            </a:endParaRPr>
          </a:p>
          <a:p>
            <a:r>
              <a:rPr lang="ja-JP" altLang="en-US" sz="1050" b="1">
                <a:solidFill>
                  <a:schemeClr val="tx1"/>
                </a:solidFill>
                <a:latin typeface="メイリオ" panose="020B0604030504040204" pitchFamily="50" charset="-128"/>
              </a:rPr>
              <a:t>類似性を学習したファイル検索エンジンを活用</a:t>
            </a:r>
            <a:endParaRPr lang="en-US" altLang="ja-JP" sz="1050" b="1">
              <a:solidFill>
                <a:schemeClr val="tx1"/>
              </a:solidFill>
              <a:latin typeface="メイリオ" panose="020B0604030504040204" pitchFamily="50" charset="-128"/>
            </a:endParaRPr>
          </a:p>
        </p:txBody>
      </p:sp>
      <p:pic>
        <p:nvPicPr>
          <p:cNvPr id="8192" name="図 8191"/>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7977336" y="2924944"/>
            <a:ext cx="1066428" cy="1066428"/>
          </a:xfrm>
          <a:prstGeom prst="rect">
            <a:avLst/>
          </a:prstGeom>
        </p:spPr>
      </p:pic>
      <p:sp>
        <p:nvSpPr>
          <p:cNvPr id="40" name="正方形/長方形 39"/>
          <p:cNvSpPr/>
          <p:nvPr/>
        </p:nvSpPr>
        <p:spPr>
          <a:xfrm>
            <a:off x="7228744" y="50626"/>
            <a:ext cx="954107" cy="523220"/>
          </a:xfrm>
          <a:prstGeom prst="rect">
            <a:avLst/>
          </a:prstGeom>
          <a:noFill/>
          <a:ln>
            <a:solidFill>
              <a:srgbClr val="DF5327"/>
            </a:solidFill>
          </a:ln>
        </p:spPr>
        <p:style>
          <a:lnRef idx="3">
            <a:schemeClr val="lt1"/>
          </a:lnRef>
          <a:fillRef idx="1">
            <a:schemeClr val="accent3"/>
          </a:fillRef>
          <a:effectRef idx="1">
            <a:schemeClr val="accent3"/>
          </a:effectRef>
          <a:fontRef idx="minor">
            <a:schemeClr val="lt1"/>
          </a:fontRef>
        </p:style>
        <p:txBody>
          <a:bodyPr wrap="none" lIns="91440" tIns="45720" rIns="91440" bIns="45720">
            <a:spAutoFit/>
          </a:bodyPr>
          <a:lstStyle/>
          <a:p>
            <a:pPr algn="ctr"/>
            <a:r>
              <a:rPr lang="ja-JP" altLang="en-US" sz="2000" dirty="0">
                <a:ln w="0"/>
                <a:solidFill>
                  <a:schemeClr val="tx1"/>
                </a:solidFill>
                <a:effectLst>
                  <a:outerShdw blurRad="38100" dist="19050" dir="2700000" algn="tl" rotWithShape="0">
                    <a:schemeClr val="dk1">
                      <a:alpha val="40000"/>
                    </a:schemeClr>
                  </a:outerShdw>
                </a:effectLst>
              </a:rPr>
              <a:t>検証中</a:t>
            </a:r>
          </a:p>
        </p:txBody>
      </p:sp>
    </p:spTree>
    <p:extLst>
      <p:ext uri="{BB962C8B-B14F-4D97-AF65-F5344CB8AC3E}">
        <p14:creationId xmlns:p14="http://schemas.microsoft.com/office/powerpoint/2010/main" val="418070852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a:xfrm>
            <a:off x="200472" y="1520788"/>
            <a:ext cx="9505056" cy="1008062"/>
          </a:xfrm>
          <a:noFill/>
        </p:spPr>
        <p:txBody>
          <a:bodyPr anchor="ctr"/>
          <a:lstStyle/>
          <a:p>
            <a:pPr algn="ctr" eaLnBrk="1" hangingPunct="1">
              <a:lnSpc>
                <a:spcPct val="120000"/>
              </a:lnSpc>
            </a:pPr>
            <a:r>
              <a:rPr lang="en-US" altLang="ja-JP" sz="2800" kern="1200" dirty="0"/>
              <a:t>1.</a:t>
            </a:r>
            <a:r>
              <a:rPr lang="ja-JP" altLang="en-US" sz="2800" kern="1200" dirty="0"/>
              <a:t>大阪市</a:t>
            </a:r>
            <a:r>
              <a:rPr lang="en-US" altLang="ja-JP" sz="2800" kern="1200" dirty="0"/>
              <a:t>ICT</a:t>
            </a:r>
            <a:r>
              <a:rPr lang="ja-JP" altLang="en-US" sz="2800" kern="1200" dirty="0"/>
              <a:t>戦略アクションプランの</a:t>
            </a:r>
            <a:r>
              <a:rPr lang="en-US" altLang="ja-JP" sz="2800" kern="1200" dirty="0"/>
              <a:t/>
            </a:r>
            <a:br>
              <a:rPr lang="en-US" altLang="ja-JP" sz="2800" kern="1200" dirty="0"/>
            </a:br>
            <a:r>
              <a:rPr lang="ja-JP" altLang="en-US" sz="2800" kern="1200" dirty="0"/>
              <a:t>基本的な考え方</a:t>
            </a:r>
          </a:p>
        </p:txBody>
      </p:sp>
      <p:sp>
        <p:nvSpPr>
          <p:cNvPr id="3" name="スライド番号プレースホルダー 4"/>
          <p:cNvSpPr>
            <a:spLocks noGrp="1"/>
          </p:cNvSpPr>
          <p:nvPr>
            <p:ph type="sldNum" sz="quarter" idx="10"/>
          </p:nvPr>
        </p:nvSpPr>
        <p:spPr>
          <a:xfrm>
            <a:off x="7473950" y="6632575"/>
            <a:ext cx="2311400" cy="180975"/>
          </a:xfrm>
        </p:spPr>
        <p:txBody>
          <a:bodyPr/>
          <a:lstStyle>
            <a:lvl1pPr eaLnBrk="0" hangingPunct="0">
              <a:defRPr kumimoji="1" sz="2200">
                <a:solidFill>
                  <a:srgbClr val="4D4D4D"/>
                </a:solidFill>
                <a:latin typeface="Arial" panose="020B0604020202020204" pitchFamily="34" charset="0"/>
                <a:ea typeface="メイリオ" panose="020B0604030504040204" pitchFamily="50" charset="-128"/>
              </a:defRPr>
            </a:lvl1pPr>
            <a:lvl2pPr marL="742950" indent="-285750" eaLnBrk="0" hangingPunct="0">
              <a:defRPr kumimoji="1" sz="2200">
                <a:solidFill>
                  <a:srgbClr val="4D4D4D"/>
                </a:solidFill>
                <a:latin typeface="Arial" panose="020B0604020202020204" pitchFamily="34" charset="0"/>
                <a:ea typeface="メイリオ" panose="020B0604030504040204" pitchFamily="50" charset="-128"/>
              </a:defRPr>
            </a:lvl2pPr>
            <a:lvl3pPr marL="1143000" indent="-228600" eaLnBrk="0" hangingPunct="0">
              <a:defRPr kumimoji="1" sz="2200">
                <a:solidFill>
                  <a:srgbClr val="4D4D4D"/>
                </a:solidFill>
                <a:latin typeface="Arial" panose="020B0604020202020204" pitchFamily="34" charset="0"/>
                <a:ea typeface="メイリオ" panose="020B0604030504040204" pitchFamily="50" charset="-128"/>
              </a:defRPr>
            </a:lvl3pPr>
            <a:lvl4pPr marL="1600200" indent="-228600" eaLnBrk="0" hangingPunct="0">
              <a:defRPr kumimoji="1" sz="2200">
                <a:solidFill>
                  <a:srgbClr val="4D4D4D"/>
                </a:solidFill>
                <a:latin typeface="Arial" panose="020B0604020202020204" pitchFamily="34" charset="0"/>
                <a:ea typeface="メイリオ" panose="020B0604030504040204" pitchFamily="50" charset="-128"/>
              </a:defRPr>
            </a:lvl4pPr>
            <a:lvl5pPr marL="2057400" indent="-228600" eaLnBrk="0" hangingPunct="0">
              <a:defRPr kumimoji="1" sz="2200">
                <a:solidFill>
                  <a:srgbClr val="4D4D4D"/>
                </a:solidFill>
                <a:latin typeface="Arial" panose="020B0604020202020204" pitchFamily="34" charset="0"/>
                <a:ea typeface="メイリオ" panose="020B0604030504040204" pitchFamily="50" charset="-128"/>
              </a:defRPr>
            </a:lvl5pPr>
            <a:lvl6pPr marL="2514600" indent="-228600" eaLnBrk="0" fontAlgn="base" hangingPunct="0">
              <a:lnSpc>
                <a:spcPct val="140000"/>
              </a:lnSpc>
              <a:spcBef>
                <a:spcPct val="10000"/>
              </a:spcBef>
              <a:spcAft>
                <a:spcPct val="0"/>
              </a:spcAft>
              <a:defRPr kumimoji="1" sz="2200">
                <a:solidFill>
                  <a:srgbClr val="4D4D4D"/>
                </a:solidFill>
                <a:latin typeface="Arial" panose="020B0604020202020204" pitchFamily="34" charset="0"/>
                <a:ea typeface="メイリオ" panose="020B0604030504040204" pitchFamily="50" charset="-128"/>
              </a:defRPr>
            </a:lvl6pPr>
            <a:lvl7pPr marL="2971800" indent="-228600" eaLnBrk="0" fontAlgn="base" hangingPunct="0">
              <a:lnSpc>
                <a:spcPct val="140000"/>
              </a:lnSpc>
              <a:spcBef>
                <a:spcPct val="10000"/>
              </a:spcBef>
              <a:spcAft>
                <a:spcPct val="0"/>
              </a:spcAft>
              <a:defRPr kumimoji="1" sz="2200">
                <a:solidFill>
                  <a:srgbClr val="4D4D4D"/>
                </a:solidFill>
                <a:latin typeface="Arial" panose="020B0604020202020204" pitchFamily="34" charset="0"/>
                <a:ea typeface="メイリオ" panose="020B0604030504040204" pitchFamily="50" charset="-128"/>
              </a:defRPr>
            </a:lvl7pPr>
            <a:lvl8pPr marL="3429000" indent="-228600" eaLnBrk="0" fontAlgn="base" hangingPunct="0">
              <a:lnSpc>
                <a:spcPct val="140000"/>
              </a:lnSpc>
              <a:spcBef>
                <a:spcPct val="10000"/>
              </a:spcBef>
              <a:spcAft>
                <a:spcPct val="0"/>
              </a:spcAft>
              <a:defRPr kumimoji="1" sz="2200">
                <a:solidFill>
                  <a:srgbClr val="4D4D4D"/>
                </a:solidFill>
                <a:latin typeface="Arial" panose="020B0604020202020204" pitchFamily="34" charset="0"/>
                <a:ea typeface="メイリオ" panose="020B0604030504040204" pitchFamily="50" charset="-128"/>
              </a:defRPr>
            </a:lvl8pPr>
            <a:lvl9pPr marL="3886200" indent="-228600" eaLnBrk="0" fontAlgn="base" hangingPunct="0">
              <a:lnSpc>
                <a:spcPct val="140000"/>
              </a:lnSpc>
              <a:spcBef>
                <a:spcPct val="10000"/>
              </a:spcBef>
              <a:spcAft>
                <a:spcPct val="0"/>
              </a:spcAft>
              <a:defRPr kumimoji="1" sz="2200">
                <a:solidFill>
                  <a:srgbClr val="4D4D4D"/>
                </a:solidFill>
                <a:latin typeface="Arial" panose="020B0604020202020204" pitchFamily="34" charset="0"/>
                <a:ea typeface="メイリオ" panose="020B0604030504040204" pitchFamily="50" charset="-128"/>
              </a:defRPr>
            </a:lvl9pPr>
          </a:lstStyle>
          <a:p>
            <a:pPr eaLnBrk="1" hangingPunct="1"/>
            <a:fld id="{54A53795-6EF6-48D5-90A5-2535AB951785}" type="slidenum">
              <a:rPr kumimoji="0" lang="en-US" altLang="ja-JP" sz="1000">
                <a:solidFill>
                  <a:schemeClr val="tx1"/>
                </a:solidFill>
                <a:latin typeface="メイリオ" panose="020B0604030504040204" pitchFamily="50" charset="-128"/>
              </a:rPr>
              <a:pPr eaLnBrk="1" hangingPunct="1"/>
              <a:t>2</a:t>
            </a:fld>
            <a:endParaRPr kumimoji="0" lang="en-US" altLang="ja-JP" sz="1000">
              <a:solidFill>
                <a:schemeClr val="tx1"/>
              </a:solidFill>
              <a:latin typeface="メイリオ" panose="020B0604030504040204" pitchFamily="50" charset="-128"/>
            </a:endParaRPr>
          </a:p>
        </p:txBody>
      </p:sp>
    </p:spTree>
    <p:extLst>
      <p:ext uri="{BB962C8B-B14F-4D97-AF65-F5344CB8AC3E}">
        <p14:creationId xmlns:p14="http://schemas.microsoft.com/office/powerpoint/2010/main" val="150598808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スライド番号プレースホルダー 4"/>
          <p:cNvSpPr>
            <a:spLocks noGrp="1"/>
          </p:cNvSpPr>
          <p:nvPr>
            <p:ph type="sldNum" sz="quarter" idx="10"/>
          </p:nvPr>
        </p:nvSpPr>
        <p:spPr/>
        <p:txBody>
          <a:bodyPr/>
          <a:lstStyle>
            <a:lvl1pPr eaLnBrk="0" hangingPunct="0">
              <a:defRPr kumimoji="1" sz="2200">
                <a:solidFill>
                  <a:srgbClr val="4D4D4D"/>
                </a:solidFill>
                <a:latin typeface="Arial" panose="020B0604020202020204" pitchFamily="34" charset="0"/>
                <a:ea typeface="メイリオ" panose="020B0604030504040204" pitchFamily="50" charset="-128"/>
              </a:defRPr>
            </a:lvl1pPr>
            <a:lvl2pPr marL="742950" indent="-285750" eaLnBrk="0" hangingPunct="0">
              <a:defRPr kumimoji="1" sz="2200">
                <a:solidFill>
                  <a:srgbClr val="4D4D4D"/>
                </a:solidFill>
                <a:latin typeface="Arial" panose="020B0604020202020204" pitchFamily="34" charset="0"/>
                <a:ea typeface="メイリオ" panose="020B0604030504040204" pitchFamily="50" charset="-128"/>
              </a:defRPr>
            </a:lvl2pPr>
            <a:lvl3pPr marL="1143000" indent="-228600" eaLnBrk="0" hangingPunct="0">
              <a:defRPr kumimoji="1" sz="2200">
                <a:solidFill>
                  <a:srgbClr val="4D4D4D"/>
                </a:solidFill>
                <a:latin typeface="Arial" panose="020B0604020202020204" pitchFamily="34" charset="0"/>
                <a:ea typeface="メイリオ" panose="020B0604030504040204" pitchFamily="50" charset="-128"/>
              </a:defRPr>
            </a:lvl3pPr>
            <a:lvl4pPr marL="1600200" indent="-228600" eaLnBrk="0" hangingPunct="0">
              <a:defRPr kumimoji="1" sz="2200">
                <a:solidFill>
                  <a:srgbClr val="4D4D4D"/>
                </a:solidFill>
                <a:latin typeface="Arial" panose="020B0604020202020204" pitchFamily="34" charset="0"/>
                <a:ea typeface="メイリオ" panose="020B0604030504040204" pitchFamily="50" charset="-128"/>
              </a:defRPr>
            </a:lvl4pPr>
            <a:lvl5pPr marL="2057400" indent="-228600" eaLnBrk="0" hangingPunct="0">
              <a:defRPr kumimoji="1" sz="2200">
                <a:solidFill>
                  <a:srgbClr val="4D4D4D"/>
                </a:solidFill>
                <a:latin typeface="Arial" panose="020B0604020202020204" pitchFamily="34" charset="0"/>
                <a:ea typeface="メイリオ" panose="020B0604030504040204" pitchFamily="50" charset="-128"/>
              </a:defRPr>
            </a:lvl5pPr>
            <a:lvl6pPr marL="2514600" indent="-228600" eaLnBrk="0" fontAlgn="base" hangingPunct="0">
              <a:lnSpc>
                <a:spcPct val="140000"/>
              </a:lnSpc>
              <a:spcBef>
                <a:spcPct val="10000"/>
              </a:spcBef>
              <a:spcAft>
                <a:spcPct val="0"/>
              </a:spcAft>
              <a:defRPr kumimoji="1" sz="2200">
                <a:solidFill>
                  <a:srgbClr val="4D4D4D"/>
                </a:solidFill>
                <a:latin typeface="Arial" panose="020B0604020202020204" pitchFamily="34" charset="0"/>
                <a:ea typeface="メイリオ" panose="020B0604030504040204" pitchFamily="50" charset="-128"/>
              </a:defRPr>
            </a:lvl6pPr>
            <a:lvl7pPr marL="2971800" indent="-228600" eaLnBrk="0" fontAlgn="base" hangingPunct="0">
              <a:lnSpc>
                <a:spcPct val="140000"/>
              </a:lnSpc>
              <a:spcBef>
                <a:spcPct val="10000"/>
              </a:spcBef>
              <a:spcAft>
                <a:spcPct val="0"/>
              </a:spcAft>
              <a:defRPr kumimoji="1" sz="2200">
                <a:solidFill>
                  <a:srgbClr val="4D4D4D"/>
                </a:solidFill>
                <a:latin typeface="Arial" panose="020B0604020202020204" pitchFamily="34" charset="0"/>
                <a:ea typeface="メイリオ" panose="020B0604030504040204" pitchFamily="50" charset="-128"/>
              </a:defRPr>
            </a:lvl7pPr>
            <a:lvl8pPr marL="3429000" indent="-228600" eaLnBrk="0" fontAlgn="base" hangingPunct="0">
              <a:lnSpc>
                <a:spcPct val="140000"/>
              </a:lnSpc>
              <a:spcBef>
                <a:spcPct val="10000"/>
              </a:spcBef>
              <a:spcAft>
                <a:spcPct val="0"/>
              </a:spcAft>
              <a:defRPr kumimoji="1" sz="2200">
                <a:solidFill>
                  <a:srgbClr val="4D4D4D"/>
                </a:solidFill>
                <a:latin typeface="Arial" panose="020B0604020202020204" pitchFamily="34" charset="0"/>
                <a:ea typeface="メイリオ" panose="020B0604030504040204" pitchFamily="50" charset="-128"/>
              </a:defRPr>
            </a:lvl8pPr>
            <a:lvl9pPr marL="3886200" indent="-228600" eaLnBrk="0" fontAlgn="base" hangingPunct="0">
              <a:lnSpc>
                <a:spcPct val="140000"/>
              </a:lnSpc>
              <a:spcBef>
                <a:spcPct val="10000"/>
              </a:spcBef>
              <a:spcAft>
                <a:spcPct val="0"/>
              </a:spcAft>
              <a:defRPr kumimoji="1" sz="2200">
                <a:solidFill>
                  <a:srgbClr val="4D4D4D"/>
                </a:solidFill>
                <a:latin typeface="Arial" panose="020B0604020202020204" pitchFamily="34" charset="0"/>
                <a:ea typeface="メイリオ" panose="020B0604030504040204" pitchFamily="50" charset="-128"/>
              </a:defRPr>
            </a:lvl9pPr>
          </a:lstStyle>
          <a:p>
            <a:pPr eaLnBrk="1" hangingPunct="1"/>
            <a:fld id="{54A53795-6EF6-48D5-90A5-2535AB951785}" type="slidenum">
              <a:rPr kumimoji="0" lang="en-US" altLang="ja-JP" sz="1000">
                <a:solidFill>
                  <a:schemeClr val="tx1"/>
                </a:solidFill>
                <a:latin typeface="メイリオ" panose="020B0604030504040204" pitchFamily="50" charset="-128"/>
              </a:rPr>
              <a:pPr eaLnBrk="1" hangingPunct="1"/>
              <a:t>3</a:t>
            </a:fld>
            <a:endParaRPr kumimoji="0" lang="en-US" altLang="ja-JP" sz="1000">
              <a:solidFill>
                <a:schemeClr val="tx1"/>
              </a:solidFill>
              <a:latin typeface="メイリオ" panose="020B0604030504040204" pitchFamily="50" charset="-128"/>
            </a:endParaRPr>
          </a:p>
        </p:txBody>
      </p:sp>
      <p:sp>
        <p:nvSpPr>
          <p:cNvPr id="8195" name="Rectangle 2"/>
          <p:cNvSpPr>
            <a:spLocks noGrp="1" noChangeArrowheads="1"/>
          </p:cNvSpPr>
          <p:nvPr>
            <p:ph type="title"/>
          </p:nvPr>
        </p:nvSpPr>
        <p:spPr>
          <a:noFill/>
        </p:spPr>
        <p:txBody>
          <a:bodyPr anchor="ctr"/>
          <a:lstStyle/>
          <a:p>
            <a:pPr eaLnBrk="1" hangingPunct="1"/>
            <a:r>
              <a:rPr lang="en-US" altLang="ja-JP" dirty="0"/>
              <a:t>1.</a:t>
            </a:r>
            <a:r>
              <a:rPr lang="ja-JP" altLang="en-US" dirty="0">
                <a:latin typeface="メイリオ" panose="020B0604030504040204" pitchFamily="50" charset="-128"/>
              </a:rPr>
              <a:t>大阪市</a:t>
            </a:r>
            <a:r>
              <a:rPr lang="en-US" altLang="ja-JP" dirty="0">
                <a:latin typeface="メイリオ" panose="020B0604030504040204" pitchFamily="50" charset="-128"/>
              </a:rPr>
              <a:t>ICT</a:t>
            </a:r>
            <a:r>
              <a:rPr lang="ja-JP" altLang="en-US" dirty="0">
                <a:latin typeface="メイリオ" panose="020B0604030504040204" pitchFamily="50" charset="-128"/>
              </a:rPr>
              <a:t>戦略</a:t>
            </a:r>
            <a:r>
              <a:rPr lang="ja-JP" altLang="en-US" dirty="0"/>
              <a:t>アクションプランの基本的な考え方</a:t>
            </a:r>
          </a:p>
        </p:txBody>
      </p:sp>
      <p:sp>
        <p:nvSpPr>
          <p:cNvPr id="5" name="AutoShape 3"/>
          <p:cNvSpPr>
            <a:spLocks noChangeArrowheads="1"/>
          </p:cNvSpPr>
          <p:nvPr/>
        </p:nvSpPr>
        <p:spPr bwMode="auto">
          <a:xfrm>
            <a:off x="160561" y="1113751"/>
            <a:ext cx="9584878" cy="4630498"/>
          </a:xfrm>
          <a:prstGeom prst="roundRect">
            <a:avLst>
              <a:gd name="adj" fmla="val 0"/>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spAutoFit/>
          </a:bodyPr>
          <a:lstStyle>
            <a:defPPr>
              <a:defRPr lang="ja-JP"/>
            </a:defPPr>
            <a:lvl1pPr algn="l" rtl="0" fontAlgn="base">
              <a:lnSpc>
                <a:spcPct val="140000"/>
              </a:lnSpc>
              <a:spcBef>
                <a:spcPct val="10000"/>
              </a:spcBef>
              <a:spcAft>
                <a:spcPct val="0"/>
              </a:spcAft>
              <a:defRPr kumimoji="1" sz="2200" kern="1200">
                <a:solidFill>
                  <a:srgbClr val="4D4D4D"/>
                </a:solidFill>
                <a:latin typeface="Arial" panose="020B0604020202020204" pitchFamily="34" charset="0"/>
                <a:ea typeface="メイリオ" panose="020B0604030504040204" pitchFamily="50" charset="-128"/>
                <a:cs typeface="+mn-cs"/>
              </a:defRPr>
            </a:lvl1pPr>
            <a:lvl2pPr marL="457200" algn="l" rtl="0" fontAlgn="base">
              <a:lnSpc>
                <a:spcPct val="140000"/>
              </a:lnSpc>
              <a:spcBef>
                <a:spcPct val="10000"/>
              </a:spcBef>
              <a:spcAft>
                <a:spcPct val="0"/>
              </a:spcAft>
              <a:defRPr kumimoji="1" sz="2200" kern="1200">
                <a:solidFill>
                  <a:srgbClr val="4D4D4D"/>
                </a:solidFill>
                <a:latin typeface="Arial" panose="020B0604020202020204" pitchFamily="34" charset="0"/>
                <a:ea typeface="メイリオ" panose="020B0604030504040204" pitchFamily="50" charset="-128"/>
                <a:cs typeface="+mn-cs"/>
              </a:defRPr>
            </a:lvl2pPr>
            <a:lvl3pPr marL="914400" algn="l" rtl="0" fontAlgn="base">
              <a:lnSpc>
                <a:spcPct val="140000"/>
              </a:lnSpc>
              <a:spcBef>
                <a:spcPct val="10000"/>
              </a:spcBef>
              <a:spcAft>
                <a:spcPct val="0"/>
              </a:spcAft>
              <a:defRPr kumimoji="1" sz="2200" kern="1200">
                <a:solidFill>
                  <a:srgbClr val="4D4D4D"/>
                </a:solidFill>
                <a:latin typeface="Arial" panose="020B0604020202020204" pitchFamily="34" charset="0"/>
                <a:ea typeface="メイリオ" panose="020B0604030504040204" pitchFamily="50" charset="-128"/>
                <a:cs typeface="+mn-cs"/>
              </a:defRPr>
            </a:lvl3pPr>
            <a:lvl4pPr marL="1371600" algn="l" rtl="0" fontAlgn="base">
              <a:lnSpc>
                <a:spcPct val="140000"/>
              </a:lnSpc>
              <a:spcBef>
                <a:spcPct val="10000"/>
              </a:spcBef>
              <a:spcAft>
                <a:spcPct val="0"/>
              </a:spcAft>
              <a:defRPr kumimoji="1" sz="2200" kern="1200">
                <a:solidFill>
                  <a:srgbClr val="4D4D4D"/>
                </a:solidFill>
                <a:latin typeface="Arial" panose="020B0604020202020204" pitchFamily="34" charset="0"/>
                <a:ea typeface="メイリオ" panose="020B0604030504040204" pitchFamily="50" charset="-128"/>
                <a:cs typeface="+mn-cs"/>
              </a:defRPr>
            </a:lvl4pPr>
            <a:lvl5pPr marL="1828800" algn="l" rtl="0" fontAlgn="base">
              <a:lnSpc>
                <a:spcPct val="140000"/>
              </a:lnSpc>
              <a:spcBef>
                <a:spcPct val="10000"/>
              </a:spcBef>
              <a:spcAft>
                <a:spcPct val="0"/>
              </a:spcAft>
              <a:defRPr kumimoji="1" sz="2200" kern="1200">
                <a:solidFill>
                  <a:srgbClr val="4D4D4D"/>
                </a:solidFill>
                <a:latin typeface="Arial" panose="020B0604020202020204" pitchFamily="34" charset="0"/>
                <a:ea typeface="メイリオ" panose="020B0604030504040204" pitchFamily="50" charset="-128"/>
                <a:cs typeface="+mn-cs"/>
              </a:defRPr>
            </a:lvl5pPr>
            <a:lvl6pPr marL="2286000" algn="l" defTabSz="914400" rtl="0" eaLnBrk="1" latinLnBrk="0" hangingPunct="1">
              <a:defRPr kumimoji="1" sz="2200" kern="1200">
                <a:solidFill>
                  <a:srgbClr val="4D4D4D"/>
                </a:solidFill>
                <a:latin typeface="Arial" panose="020B0604020202020204" pitchFamily="34" charset="0"/>
                <a:ea typeface="メイリオ" panose="020B0604030504040204" pitchFamily="50" charset="-128"/>
                <a:cs typeface="+mn-cs"/>
              </a:defRPr>
            </a:lvl6pPr>
            <a:lvl7pPr marL="2743200" algn="l" defTabSz="914400" rtl="0" eaLnBrk="1" latinLnBrk="0" hangingPunct="1">
              <a:defRPr kumimoji="1" sz="2200" kern="1200">
                <a:solidFill>
                  <a:srgbClr val="4D4D4D"/>
                </a:solidFill>
                <a:latin typeface="Arial" panose="020B0604020202020204" pitchFamily="34" charset="0"/>
                <a:ea typeface="メイリオ" panose="020B0604030504040204" pitchFamily="50" charset="-128"/>
                <a:cs typeface="+mn-cs"/>
              </a:defRPr>
            </a:lvl7pPr>
            <a:lvl8pPr marL="3200400" algn="l" defTabSz="914400" rtl="0" eaLnBrk="1" latinLnBrk="0" hangingPunct="1">
              <a:defRPr kumimoji="1" sz="2200" kern="1200">
                <a:solidFill>
                  <a:srgbClr val="4D4D4D"/>
                </a:solidFill>
                <a:latin typeface="Arial" panose="020B0604020202020204" pitchFamily="34" charset="0"/>
                <a:ea typeface="メイリオ" panose="020B0604030504040204" pitchFamily="50" charset="-128"/>
                <a:cs typeface="+mn-cs"/>
              </a:defRPr>
            </a:lvl8pPr>
            <a:lvl9pPr marL="3657600" algn="l" defTabSz="914400" rtl="0" eaLnBrk="1" latinLnBrk="0" hangingPunct="1">
              <a:defRPr kumimoji="1" sz="2200" kern="1200">
                <a:solidFill>
                  <a:srgbClr val="4D4D4D"/>
                </a:solidFill>
                <a:latin typeface="Arial" panose="020B0604020202020204" pitchFamily="34" charset="0"/>
                <a:ea typeface="メイリオ" panose="020B0604030504040204" pitchFamily="50" charset="-128"/>
                <a:cs typeface="+mn-cs"/>
              </a:defRPr>
            </a:lvl9pPr>
          </a:lstStyle>
          <a:p>
            <a:r>
              <a:rPr lang="ja-JP" altLang="en-US" sz="1800" b="1" dirty="0">
                <a:latin typeface="メイリオ" panose="020B0604030504040204" pitchFamily="50" charset="-128"/>
              </a:rPr>
              <a:t>・</a:t>
            </a:r>
            <a:r>
              <a:rPr lang="ja-JP" altLang="en-US" sz="1800" dirty="0">
                <a:latin typeface="メイリオ" panose="020B0604030504040204" pitchFamily="50" charset="-128"/>
              </a:rPr>
              <a:t>市民サービスの向上や行政事務の効率化等につなげていく観点から、本市の</a:t>
            </a:r>
            <a:r>
              <a:rPr lang="en-US" altLang="ja-JP" sz="1800" dirty="0">
                <a:latin typeface="メイリオ" panose="020B0604030504040204" pitchFamily="50" charset="-128"/>
              </a:rPr>
              <a:t>ICT</a:t>
            </a:r>
            <a:r>
              <a:rPr lang="ja-JP" altLang="en-US" sz="1800" dirty="0">
                <a:latin typeface="メイリオ" panose="020B0604030504040204" pitchFamily="50" charset="-128"/>
              </a:rPr>
              <a:t>戦略を着実</a:t>
            </a:r>
            <a:r>
              <a:rPr lang="en-US" altLang="ja-JP" sz="1800" dirty="0">
                <a:latin typeface="メイリオ" panose="020B0604030504040204" pitchFamily="50" charset="-128"/>
              </a:rPr>
              <a:t/>
            </a:r>
            <a:br>
              <a:rPr lang="en-US" altLang="ja-JP" sz="1800" dirty="0">
                <a:latin typeface="メイリオ" panose="020B0604030504040204" pitchFamily="50" charset="-128"/>
              </a:rPr>
            </a:br>
            <a:r>
              <a:rPr lang="ja-JP" altLang="en-US" sz="1800" dirty="0">
                <a:latin typeface="メイリオ" panose="020B0604030504040204" pitchFamily="50" charset="-128"/>
              </a:rPr>
              <a:t>　に推進していくためにも、より具体性・実効性のある取組計画が必要。</a:t>
            </a:r>
            <a:endParaRPr lang="en-US" altLang="ja-JP" sz="1800" b="1" dirty="0">
              <a:latin typeface="メイリオ" panose="020B0604030504040204" pitchFamily="50" charset="-128"/>
            </a:endParaRPr>
          </a:p>
          <a:p>
            <a:r>
              <a:rPr lang="ja-JP" altLang="en-US" sz="1800" b="1" dirty="0">
                <a:latin typeface="メイリオ" panose="020B0604030504040204" pitchFamily="50" charset="-128"/>
              </a:rPr>
              <a:t>・</a:t>
            </a:r>
            <a:r>
              <a:rPr lang="ja-JP" altLang="en-US" sz="1800" dirty="0"/>
              <a:t>「大阪市</a:t>
            </a:r>
            <a:r>
              <a:rPr lang="en-US" altLang="ja-JP" sz="1800" dirty="0"/>
              <a:t>ICT</a:t>
            </a:r>
            <a:r>
              <a:rPr lang="ja-JP" altLang="en-US" sz="1800" dirty="0"/>
              <a:t>戦略 第</a:t>
            </a:r>
            <a:r>
              <a:rPr lang="en-US" altLang="ja-JP" sz="1800" dirty="0"/>
              <a:t>2</a:t>
            </a:r>
            <a:r>
              <a:rPr lang="ja-JP" altLang="en-US" sz="1800" dirty="0"/>
              <a:t>版」を基本とし、</a:t>
            </a:r>
            <a:r>
              <a:rPr lang="ja-JP" altLang="en-US" sz="1800" dirty="0">
                <a:latin typeface="メイリオ" panose="020B0604030504040204" pitchFamily="50" charset="-128"/>
              </a:rPr>
              <a:t>具体性・実効性のある</a:t>
            </a:r>
            <a:r>
              <a:rPr lang="ja-JP" altLang="en-US" sz="1800" dirty="0"/>
              <a:t>取組計画として「大阪市</a:t>
            </a:r>
            <a:r>
              <a:rPr lang="en-US" altLang="ja-JP" sz="1800" dirty="0"/>
              <a:t>ICT</a:t>
            </a:r>
            <a:br>
              <a:rPr lang="en-US" altLang="ja-JP" sz="1800" dirty="0"/>
            </a:br>
            <a:r>
              <a:rPr lang="ja-JP" altLang="en-US" sz="1800" dirty="0"/>
              <a:t>　戦略アクションプラン」（以下「アクションプラン」という）を策定する。</a:t>
            </a:r>
            <a:endParaRPr lang="en-US" altLang="ja-JP" sz="1800" dirty="0"/>
          </a:p>
          <a:p>
            <a:r>
              <a:rPr lang="ja-JP" altLang="en-US" sz="1800" dirty="0"/>
              <a:t>・対象期間は</a:t>
            </a:r>
            <a:r>
              <a:rPr lang="en-US" altLang="ja-JP" sz="1800" dirty="0"/>
              <a:t>3</a:t>
            </a:r>
            <a:r>
              <a:rPr lang="ja-JP" altLang="en-US" sz="1800" dirty="0"/>
              <a:t>年（</a:t>
            </a:r>
            <a:r>
              <a:rPr lang="en-US" altLang="ja-JP" sz="1800" dirty="0"/>
              <a:t>2018</a:t>
            </a:r>
            <a:r>
              <a:rPr lang="ja-JP" altLang="en-US" sz="1800" dirty="0"/>
              <a:t>年度～</a:t>
            </a:r>
            <a:r>
              <a:rPr lang="en-US" altLang="ja-JP" sz="1800" dirty="0"/>
              <a:t>2020</a:t>
            </a:r>
            <a:r>
              <a:rPr lang="ja-JP" altLang="en-US" sz="1800" dirty="0"/>
              <a:t>年度）を目途とする。</a:t>
            </a:r>
            <a:endParaRPr lang="en-US" altLang="ja-JP" sz="1800" dirty="0"/>
          </a:p>
          <a:p>
            <a:r>
              <a:rPr lang="ja-JP" altLang="en-US" sz="1800" dirty="0"/>
              <a:t>・取組項目ごとに設定したスケジュールや</a:t>
            </a:r>
            <a:r>
              <a:rPr lang="en-US" altLang="ja-JP" sz="1800" dirty="0"/>
              <a:t>KPI</a:t>
            </a:r>
            <a:r>
              <a:rPr lang="ja-JP" altLang="en-US" sz="1800" dirty="0"/>
              <a:t>に基づき、最高情報統括責任者（</a:t>
            </a:r>
            <a:r>
              <a:rPr lang="en-US" altLang="ja-JP" sz="1800" dirty="0"/>
              <a:t>CIO</a:t>
            </a:r>
            <a:r>
              <a:rPr lang="ja-JP" altLang="en-US" sz="1800" dirty="0"/>
              <a:t>）が年</a:t>
            </a:r>
            <a:r>
              <a:rPr lang="en-US" altLang="ja-JP" sz="1800" dirty="0"/>
              <a:t>1</a:t>
            </a:r>
            <a:br>
              <a:rPr lang="en-US" altLang="ja-JP" sz="1800" dirty="0"/>
            </a:br>
            <a:r>
              <a:rPr lang="ja-JP" altLang="en-US" sz="1800" dirty="0"/>
              <a:t>　回以上進捗を管理することを基本とする。</a:t>
            </a:r>
            <a:r>
              <a:rPr lang="en-US" altLang="ja-JP" sz="1800" dirty="0"/>
              <a:t/>
            </a:r>
            <a:br>
              <a:rPr lang="en-US" altLang="ja-JP" sz="1800" dirty="0"/>
            </a:br>
            <a:r>
              <a:rPr lang="ja-JP" altLang="en-US" sz="1800" dirty="0"/>
              <a:t>　</a:t>
            </a:r>
            <a:r>
              <a:rPr lang="en-US" altLang="ja-JP" sz="1100" dirty="0"/>
              <a:t>※KPI</a:t>
            </a:r>
            <a:r>
              <a:rPr lang="ja-JP" altLang="en-US" sz="1100" dirty="0"/>
              <a:t>（</a:t>
            </a:r>
            <a:r>
              <a:rPr lang="en-US" altLang="ja-JP" sz="1100" dirty="0"/>
              <a:t>Key Performance Indicator</a:t>
            </a:r>
            <a:r>
              <a:rPr lang="ja-JP" altLang="en-US" sz="1100" dirty="0"/>
              <a:t>）･･･重要業績評価指標の略。業績評価を定量的に評価するため、目標に対しどれだけの進捗が見られたかを</a:t>
            </a:r>
            <a:endParaRPr lang="en-US" altLang="ja-JP" sz="1100" dirty="0"/>
          </a:p>
          <a:p>
            <a:r>
              <a:rPr lang="ja-JP" altLang="en-US" sz="1100" dirty="0"/>
              <a:t>　　明確にできる指標。</a:t>
            </a:r>
            <a:endParaRPr lang="en-US" altLang="ja-JP" sz="1100" dirty="0"/>
          </a:p>
          <a:p>
            <a:r>
              <a:rPr lang="ja-JP" altLang="en-US" sz="1800" dirty="0"/>
              <a:t>・</a:t>
            </a:r>
            <a:r>
              <a:rPr lang="en-US" altLang="ja-JP" sz="1800" dirty="0"/>
              <a:t>ICT</a:t>
            </a:r>
            <a:r>
              <a:rPr lang="ja-JP" altLang="en-US" sz="1800" dirty="0"/>
              <a:t>の革新はめざましく、次々と新しい技術や活用事例も多く生じることから、より効果的</a:t>
            </a:r>
            <a:r>
              <a:rPr lang="en-US" altLang="ja-JP" sz="1800" dirty="0"/>
              <a:t/>
            </a:r>
            <a:br>
              <a:rPr lang="en-US" altLang="ja-JP" sz="1800" dirty="0"/>
            </a:br>
            <a:r>
              <a:rPr lang="ja-JP" altLang="en-US" sz="1800" dirty="0"/>
              <a:t>　な</a:t>
            </a:r>
            <a:r>
              <a:rPr lang="en-US" altLang="ja-JP" sz="1800" dirty="0"/>
              <a:t>ICT</a:t>
            </a:r>
            <a:r>
              <a:rPr lang="ja-JP" altLang="en-US" sz="1800" dirty="0"/>
              <a:t>戦略を常に推進していくため、最高情報統括責任者（</a:t>
            </a:r>
            <a:r>
              <a:rPr lang="en-US" altLang="ja-JP" sz="1800" dirty="0"/>
              <a:t>CIO</a:t>
            </a:r>
            <a:r>
              <a:rPr lang="ja-JP" altLang="en-US" sz="1800" dirty="0"/>
              <a:t>）のマネジメントのもと、</a:t>
            </a:r>
            <a:r>
              <a:rPr lang="en-US" altLang="ja-JP" sz="1800" dirty="0"/>
              <a:t/>
            </a:r>
            <a:br>
              <a:rPr lang="en-US" altLang="ja-JP" sz="1800" dirty="0"/>
            </a:br>
            <a:r>
              <a:rPr lang="ja-JP" altLang="en-US" sz="1800" dirty="0"/>
              <a:t>　取組みの必要な追加・修正や</a:t>
            </a:r>
            <a:r>
              <a:rPr lang="en-US" altLang="ja-JP" sz="1800" dirty="0"/>
              <a:t>KPI</a:t>
            </a:r>
            <a:r>
              <a:rPr lang="ja-JP" altLang="en-US" sz="1800" dirty="0"/>
              <a:t>の見直し等を随時行う。</a:t>
            </a:r>
            <a:endParaRPr lang="en-US" altLang="ja-JP" sz="1800" dirty="0"/>
          </a:p>
        </p:txBody>
      </p:sp>
    </p:spTree>
    <p:extLst>
      <p:ext uri="{BB962C8B-B14F-4D97-AF65-F5344CB8AC3E}">
        <p14:creationId xmlns:p14="http://schemas.microsoft.com/office/powerpoint/2010/main" val="217107175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a:xfrm>
            <a:off x="200472" y="1520788"/>
            <a:ext cx="9505056" cy="1008062"/>
          </a:xfrm>
          <a:noFill/>
        </p:spPr>
        <p:txBody>
          <a:bodyPr anchor="ctr"/>
          <a:lstStyle/>
          <a:p>
            <a:pPr algn="ctr" eaLnBrk="1" hangingPunct="1">
              <a:lnSpc>
                <a:spcPct val="120000"/>
              </a:lnSpc>
            </a:pPr>
            <a:r>
              <a:rPr lang="en-US" altLang="ja-JP" sz="2800" kern="1200" dirty="0">
                <a:solidFill>
                  <a:schemeClr val="tx1"/>
                </a:solidFill>
              </a:rPr>
              <a:t>2.</a:t>
            </a:r>
            <a:r>
              <a:rPr lang="ja-JP" altLang="en-US" sz="2800" kern="1200" dirty="0">
                <a:solidFill>
                  <a:schemeClr val="tx1"/>
                </a:solidFill>
              </a:rPr>
              <a:t>大阪市</a:t>
            </a:r>
            <a:r>
              <a:rPr lang="en-US" altLang="ja-JP" sz="2800" kern="1200" dirty="0">
                <a:solidFill>
                  <a:schemeClr val="tx1"/>
                </a:solidFill>
              </a:rPr>
              <a:t>ICT</a:t>
            </a:r>
            <a:r>
              <a:rPr lang="ja-JP" altLang="en-US" sz="2800" kern="1200" dirty="0">
                <a:solidFill>
                  <a:schemeClr val="tx1"/>
                </a:solidFill>
              </a:rPr>
              <a:t>戦略アクションプランの</a:t>
            </a:r>
            <a:r>
              <a:rPr lang="en-US" altLang="ja-JP" sz="2800" kern="1200" dirty="0">
                <a:solidFill>
                  <a:schemeClr val="tx1"/>
                </a:solidFill>
              </a:rPr>
              <a:t/>
            </a:r>
            <a:br>
              <a:rPr lang="en-US" altLang="ja-JP" sz="2800" kern="1200" dirty="0">
                <a:solidFill>
                  <a:schemeClr val="tx1"/>
                </a:solidFill>
              </a:rPr>
            </a:br>
            <a:r>
              <a:rPr lang="ja-JP" altLang="en-US" sz="2800" kern="1200" dirty="0">
                <a:solidFill>
                  <a:schemeClr val="tx1"/>
                </a:solidFill>
              </a:rPr>
              <a:t>改訂に向けた考え方</a:t>
            </a:r>
          </a:p>
        </p:txBody>
      </p:sp>
      <p:sp>
        <p:nvSpPr>
          <p:cNvPr id="3" name="スライド番号プレースホルダー 4"/>
          <p:cNvSpPr>
            <a:spLocks noGrp="1"/>
          </p:cNvSpPr>
          <p:nvPr>
            <p:ph type="sldNum" sz="quarter" idx="10"/>
          </p:nvPr>
        </p:nvSpPr>
        <p:spPr>
          <a:xfrm>
            <a:off x="7473950" y="6632575"/>
            <a:ext cx="2311400" cy="180975"/>
          </a:xfrm>
        </p:spPr>
        <p:txBody>
          <a:bodyPr/>
          <a:lstStyle>
            <a:lvl1pPr eaLnBrk="0" hangingPunct="0">
              <a:defRPr kumimoji="1" sz="2200">
                <a:solidFill>
                  <a:srgbClr val="4D4D4D"/>
                </a:solidFill>
                <a:latin typeface="Arial" panose="020B0604020202020204" pitchFamily="34" charset="0"/>
                <a:ea typeface="メイリオ" panose="020B0604030504040204" pitchFamily="50" charset="-128"/>
              </a:defRPr>
            </a:lvl1pPr>
            <a:lvl2pPr marL="742950" indent="-285750" eaLnBrk="0" hangingPunct="0">
              <a:defRPr kumimoji="1" sz="2200">
                <a:solidFill>
                  <a:srgbClr val="4D4D4D"/>
                </a:solidFill>
                <a:latin typeface="Arial" panose="020B0604020202020204" pitchFamily="34" charset="0"/>
                <a:ea typeface="メイリオ" panose="020B0604030504040204" pitchFamily="50" charset="-128"/>
              </a:defRPr>
            </a:lvl2pPr>
            <a:lvl3pPr marL="1143000" indent="-228600" eaLnBrk="0" hangingPunct="0">
              <a:defRPr kumimoji="1" sz="2200">
                <a:solidFill>
                  <a:srgbClr val="4D4D4D"/>
                </a:solidFill>
                <a:latin typeface="Arial" panose="020B0604020202020204" pitchFamily="34" charset="0"/>
                <a:ea typeface="メイリオ" panose="020B0604030504040204" pitchFamily="50" charset="-128"/>
              </a:defRPr>
            </a:lvl3pPr>
            <a:lvl4pPr marL="1600200" indent="-228600" eaLnBrk="0" hangingPunct="0">
              <a:defRPr kumimoji="1" sz="2200">
                <a:solidFill>
                  <a:srgbClr val="4D4D4D"/>
                </a:solidFill>
                <a:latin typeface="Arial" panose="020B0604020202020204" pitchFamily="34" charset="0"/>
                <a:ea typeface="メイリオ" panose="020B0604030504040204" pitchFamily="50" charset="-128"/>
              </a:defRPr>
            </a:lvl4pPr>
            <a:lvl5pPr marL="2057400" indent="-228600" eaLnBrk="0" hangingPunct="0">
              <a:defRPr kumimoji="1" sz="2200">
                <a:solidFill>
                  <a:srgbClr val="4D4D4D"/>
                </a:solidFill>
                <a:latin typeface="Arial" panose="020B0604020202020204" pitchFamily="34" charset="0"/>
                <a:ea typeface="メイリオ" panose="020B0604030504040204" pitchFamily="50" charset="-128"/>
              </a:defRPr>
            </a:lvl5pPr>
            <a:lvl6pPr marL="2514600" indent="-228600" eaLnBrk="0" fontAlgn="base" hangingPunct="0">
              <a:lnSpc>
                <a:spcPct val="140000"/>
              </a:lnSpc>
              <a:spcBef>
                <a:spcPct val="10000"/>
              </a:spcBef>
              <a:spcAft>
                <a:spcPct val="0"/>
              </a:spcAft>
              <a:defRPr kumimoji="1" sz="2200">
                <a:solidFill>
                  <a:srgbClr val="4D4D4D"/>
                </a:solidFill>
                <a:latin typeface="Arial" panose="020B0604020202020204" pitchFamily="34" charset="0"/>
                <a:ea typeface="メイリオ" panose="020B0604030504040204" pitchFamily="50" charset="-128"/>
              </a:defRPr>
            </a:lvl6pPr>
            <a:lvl7pPr marL="2971800" indent="-228600" eaLnBrk="0" fontAlgn="base" hangingPunct="0">
              <a:lnSpc>
                <a:spcPct val="140000"/>
              </a:lnSpc>
              <a:spcBef>
                <a:spcPct val="10000"/>
              </a:spcBef>
              <a:spcAft>
                <a:spcPct val="0"/>
              </a:spcAft>
              <a:defRPr kumimoji="1" sz="2200">
                <a:solidFill>
                  <a:srgbClr val="4D4D4D"/>
                </a:solidFill>
                <a:latin typeface="Arial" panose="020B0604020202020204" pitchFamily="34" charset="0"/>
                <a:ea typeface="メイリオ" panose="020B0604030504040204" pitchFamily="50" charset="-128"/>
              </a:defRPr>
            </a:lvl7pPr>
            <a:lvl8pPr marL="3429000" indent="-228600" eaLnBrk="0" fontAlgn="base" hangingPunct="0">
              <a:lnSpc>
                <a:spcPct val="140000"/>
              </a:lnSpc>
              <a:spcBef>
                <a:spcPct val="10000"/>
              </a:spcBef>
              <a:spcAft>
                <a:spcPct val="0"/>
              </a:spcAft>
              <a:defRPr kumimoji="1" sz="2200">
                <a:solidFill>
                  <a:srgbClr val="4D4D4D"/>
                </a:solidFill>
                <a:latin typeface="Arial" panose="020B0604020202020204" pitchFamily="34" charset="0"/>
                <a:ea typeface="メイリオ" panose="020B0604030504040204" pitchFamily="50" charset="-128"/>
              </a:defRPr>
            </a:lvl8pPr>
            <a:lvl9pPr marL="3886200" indent="-228600" eaLnBrk="0" fontAlgn="base" hangingPunct="0">
              <a:lnSpc>
                <a:spcPct val="140000"/>
              </a:lnSpc>
              <a:spcBef>
                <a:spcPct val="10000"/>
              </a:spcBef>
              <a:spcAft>
                <a:spcPct val="0"/>
              </a:spcAft>
              <a:defRPr kumimoji="1" sz="2200">
                <a:solidFill>
                  <a:srgbClr val="4D4D4D"/>
                </a:solidFill>
                <a:latin typeface="Arial" panose="020B0604020202020204" pitchFamily="34" charset="0"/>
                <a:ea typeface="メイリオ" panose="020B0604030504040204" pitchFamily="50" charset="-128"/>
              </a:defRPr>
            </a:lvl9pPr>
          </a:lstStyle>
          <a:p>
            <a:pPr eaLnBrk="1" hangingPunct="1"/>
            <a:fld id="{54A53795-6EF6-48D5-90A5-2535AB951785}" type="slidenum">
              <a:rPr kumimoji="0" lang="en-US" altLang="ja-JP" sz="1000">
                <a:solidFill>
                  <a:schemeClr val="tx1"/>
                </a:solidFill>
                <a:latin typeface="メイリオ" panose="020B0604030504040204" pitchFamily="50" charset="-128"/>
              </a:rPr>
              <a:pPr eaLnBrk="1" hangingPunct="1"/>
              <a:t>4</a:t>
            </a:fld>
            <a:endParaRPr kumimoji="0" lang="en-US" altLang="ja-JP" sz="1000">
              <a:solidFill>
                <a:schemeClr val="tx1"/>
              </a:solidFill>
              <a:latin typeface="メイリオ" panose="020B0604030504040204" pitchFamily="50" charset="-128"/>
            </a:endParaRPr>
          </a:p>
        </p:txBody>
      </p:sp>
    </p:spTree>
    <p:extLst>
      <p:ext uri="{BB962C8B-B14F-4D97-AF65-F5344CB8AC3E}">
        <p14:creationId xmlns:p14="http://schemas.microsoft.com/office/powerpoint/2010/main" val="218426029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スライド番号プレースホルダー 4"/>
          <p:cNvSpPr>
            <a:spLocks noGrp="1"/>
          </p:cNvSpPr>
          <p:nvPr>
            <p:ph type="sldNum" sz="quarter" idx="10"/>
          </p:nvPr>
        </p:nvSpPr>
        <p:spPr/>
        <p:txBody>
          <a:bodyPr/>
          <a:lstStyle>
            <a:lvl1pPr eaLnBrk="0" hangingPunct="0">
              <a:defRPr kumimoji="1" sz="2200">
                <a:solidFill>
                  <a:srgbClr val="4D4D4D"/>
                </a:solidFill>
                <a:latin typeface="Arial" panose="020B0604020202020204" pitchFamily="34" charset="0"/>
                <a:ea typeface="メイリオ" panose="020B0604030504040204" pitchFamily="50" charset="-128"/>
              </a:defRPr>
            </a:lvl1pPr>
            <a:lvl2pPr marL="742950" indent="-285750" eaLnBrk="0" hangingPunct="0">
              <a:defRPr kumimoji="1" sz="2200">
                <a:solidFill>
                  <a:srgbClr val="4D4D4D"/>
                </a:solidFill>
                <a:latin typeface="Arial" panose="020B0604020202020204" pitchFamily="34" charset="0"/>
                <a:ea typeface="メイリオ" panose="020B0604030504040204" pitchFamily="50" charset="-128"/>
              </a:defRPr>
            </a:lvl2pPr>
            <a:lvl3pPr marL="1143000" indent="-228600" eaLnBrk="0" hangingPunct="0">
              <a:defRPr kumimoji="1" sz="2200">
                <a:solidFill>
                  <a:srgbClr val="4D4D4D"/>
                </a:solidFill>
                <a:latin typeface="Arial" panose="020B0604020202020204" pitchFamily="34" charset="0"/>
                <a:ea typeface="メイリオ" panose="020B0604030504040204" pitchFamily="50" charset="-128"/>
              </a:defRPr>
            </a:lvl3pPr>
            <a:lvl4pPr marL="1600200" indent="-228600" eaLnBrk="0" hangingPunct="0">
              <a:defRPr kumimoji="1" sz="2200">
                <a:solidFill>
                  <a:srgbClr val="4D4D4D"/>
                </a:solidFill>
                <a:latin typeface="Arial" panose="020B0604020202020204" pitchFamily="34" charset="0"/>
                <a:ea typeface="メイリオ" panose="020B0604030504040204" pitchFamily="50" charset="-128"/>
              </a:defRPr>
            </a:lvl4pPr>
            <a:lvl5pPr marL="2057400" indent="-228600" eaLnBrk="0" hangingPunct="0">
              <a:defRPr kumimoji="1" sz="2200">
                <a:solidFill>
                  <a:srgbClr val="4D4D4D"/>
                </a:solidFill>
                <a:latin typeface="Arial" panose="020B0604020202020204" pitchFamily="34" charset="0"/>
                <a:ea typeface="メイリオ" panose="020B0604030504040204" pitchFamily="50" charset="-128"/>
              </a:defRPr>
            </a:lvl5pPr>
            <a:lvl6pPr marL="2514600" indent="-228600" eaLnBrk="0" fontAlgn="base" hangingPunct="0">
              <a:lnSpc>
                <a:spcPct val="140000"/>
              </a:lnSpc>
              <a:spcBef>
                <a:spcPct val="10000"/>
              </a:spcBef>
              <a:spcAft>
                <a:spcPct val="0"/>
              </a:spcAft>
              <a:defRPr kumimoji="1" sz="2200">
                <a:solidFill>
                  <a:srgbClr val="4D4D4D"/>
                </a:solidFill>
                <a:latin typeface="Arial" panose="020B0604020202020204" pitchFamily="34" charset="0"/>
                <a:ea typeface="メイリオ" panose="020B0604030504040204" pitchFamily="50" charset="-128"/>
              </a:defRPr>
            </a:lvl6pPr>
            <a:lvl7pPr marL="2971800" indent="-228600" eaLnBrk="0" fontAlgn="base" hangingPunct="0">
              <a:lnSpc>
                <a:spcPct val="140000"/>
              </a:lnSpc>
              <a:spcBef>
                <a:spcPct val="10000"/>
              </a:spcBef>
              <a:spcAft>
                <a:spcPct val="0"/>
              </a:spcAft>
              <a:defRPr kumimoji="1" sz="2200">
                <a:solidFill>
                  <a:srgbClr val="4D4D4D"/>
                </a:solidFill>
                <a:latin typeface="Arial" panose="020B0604020202020204" pitchFamily="34" charset="0"/>
                <a:ea typeface="メイリオ" panose="020B0604030504040204" pitchFamily="50" charset="-128"/>
              </a:defRPr>
            </a:lvl7pPr>
            <a:lvl8pPr marL="3429000" indent="-228600" eaLnBrk="0" fontAlgn="base" hangingPunct="0">
              <a:lnSpc>
                <a:spcPct val="140000"/>
              </a:lnSpc>
              <a:spcBef>
                <a:spcPct val="10000"/>
              </a:spcBef>
              <a:spcAft>
                <a:spcPct val="0"/>
              </a:spcAft>
              <a:defRPr kumimoji="1" sz="2200">
                <a:solidFill>
                  <a:srgbClr val="4D4D4D"/>
                </a:solidFill>
                <a:latin typeface="Arial" panose="020B0604020202020204" pitchFamily="34" charset="0"/>
                <a:ea typeface="メイリオ" panose="020B0604030504040204" pitchFamily="50" charset="-128"/>
              </a:defRPr>
            </a:lvl8pPr>
            <a:lvl9pPr marL="3886200" indent="-228600" eaLnBrk="0" fontAlgn="base" hangingPunct="0">
              <a:lnSpc>
                <a:spcPct val="140000"/>
              </a:lnSpc>
              <a:spcBef>
                <a:spcPct val="10000"/>
              </a:spcBef>
              <a:spcAft>
                <a:spcPct val="0"/>
              </a:spcAft>
              <a:defRPr kumimoji="1" sz="2200">
                <a:solidFill>
                  <a:srgbClr val="4D4D4D"/>
                </a:solidFill>
                <a:latin typeface="Arial" panose="020B0604020202020204" pitchFamily="34" charset="0"/>
                <a:ea typeface="メイリオ" panose="020B0604030504040204" pitchFamily="50" charset="-128"/>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54A53795-6EF6-48D5-90A5-2535AB951785}" type="slidenum">
              <a:rPr kumimoji="0" lang="en-US" altLang="ja-JP" sz="1000" b="0" i="0" u="none" strike="noStrike" kern="1200" cap="none" spc="0" normalizeH="0" baseline="0" noProof="0">
                <a:ln>
                  <a:noFill/>
                </a:ln>
                <a:solidFill>
                  <a:srgbClr val="000000"/>
                </a:solidFill>
                <a:effectLst/>
                <a:uLnTx/>
                <a:uFillTx/>
                <a:latin typeface="メイリオ" panose="020B0604030504040204" pitchFamily="50" charset="-128"/>
                <a:ea typeface="メイリオ" panose="020B0604030504040204" pitchFamily="50"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5</a:t>
            </a:fld>
            <a:endParaRPr kumimoji="0" lang="en-US" altLang="ja-JP" sz="1000" b="0" i="0" u="none" strike="noStrike" kern="1200" cap="none" spc="0" normalizeH="0" baseline="0" noProof="0">
              <a:ln>
                <a:noFill/>
              </a:ln>
              <a:solidFill>
                <a:srgbClr val="000000"/>
              </a:solidFill>
              <a:effectLst/>
              <a:uLnTx/>
              <a:uFillTx/>
              <a:latin typeface="メイリオ" panose="020B0604030504040204" pitchFamily="50" charset="-128"/>
              <a:ea typeface="メイリオ" panose="020B0604030504040204" pitchFamily="50" charset="-128"/>
              <a:cs typeface="+mn-cs"/>
            </a:endParaRPr>
          </a:p>
        </p:txBody>
      </p:sp>
      <p:sp>
        <p:nvSpPr>
          <p:cNvPr id="8195" name="Rectangle 2"/>
          <p:cNvSpPr>
            <a:spLocks noGrp="1" noChangeArrowheads="1"/>
          </p:cNvSpPr>
          <p:nvPr>
            <p:ph type="title"/>
          </p:nvPr>
        </p:nvSpPr>
        <p:spPr>
          <a:xfrm>
            <a:off x="273050" y="189397"/>
            <a:ext cx="9072563" cy="395287"/>
          </a:xfrm>
          <a:noFill/>
        </p:spPr>
        <p:txBody>
          <a:bodyPr anchor="ctr"/>
          <a:lstStyle/>
          <a:p>
            <a:pPr eaLnBrk="1" hangingPunct="1"/>
            <a:r>
              <a:rPr lang="ja-JP" altLang="en-US" sz="2400" kern="1200" dirty="0">
                <a:solidFill>
                  <a:schemeClr val="tx1"/>
                </a:solidFill>
              </a:rPr>
              <a:t>２．大阪市</a:t>
            </a:r>
            <a:r>
              <a:rPr lang="en-US" altLang="ja-JP" sz="2400" kern="1200" dirty="0">
                <a:solidFill>
                  <a:schemeClr val="tx1"/>
                </a:solidFill>
              </a:rPr>
              <a:t>ICT</a:t>
            </a:r>
            <a:r>
              <a:rPr lang="ja-JP" altLang="en-US" sz="2400" kern="1200" dirty="0">
                <a:solidFill>
                  <a:schemeClr val="tx1"/>
                </a:solidFill>
              </a:rPr>
              <a:t>戦略アクションプランの改訂に向けた考え方</a:t>
            </a:r>
            <a:endParaRPr lang="ja-JP" altLang="en-US" dirty="0">
              <a:solidFill>
                <a:schemeClr val="tx1"/>
              </a:solidFill>
            </a:endParaRPr>
          </a:p>
        </p:txBody>
      </p:sp>
      <p:sp>
        <p:nvSpPr>
          <p:cNvPr id="6" name="AutoShape 3"/>
          <p:cNvSpPr>
            <a:spLocks noChangeArrowheads="1"/>
          </p:cNvSpPr>
          <p:nvPr/>
        </p:nvSpPr>
        <p:spPr bwMode="auto">
          <a:xfrm>
            <a:off x="160561" y="728700"/>
            <a:ext cx="9584878" cy="5255285"/>
          </a:xfrm>
          <a:prstGeom prst="roundRect">
            <a:avLst>
              <a:gd name="adj" fmla="val 0"/>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spAutoFit/>
          </a:bodyPr>
          <a:lstStyle>
            <a:defPPr>
              <a:defRPr lang="ja-JP"/>
            </a:defPPr>
            <a:lvl1pPr algn="l" rtl="0" fontAlgn="base">
              <a:lnSpc>
                <a:spcPct val="140000"/>
              </a:lnSpc>
              <a:spcBef>
                <a:spcPct val="10000"/>
              </a:spcBef>
              <a:spcAft>
                <a:spcPct val="0"/>
              </a:spcAft>
              <a:defRPr kumimoji="1" sz="2200" kern="1200">
                <a:solidFill>
                  <a:srgbClr val="4D4D4D"/>
                </a:solidFill>
                <a:latin typeface="Arial" panose="020B0604020202020204" pitchFamily="34" charset="0"/>
                <a:ea typeface="メイリオ" panose="020B0604030504040204" pitchFamily="50" charset="-128"/>
                <a:cs typeface="+mn-cs"/>
              </a:defRPr>
            </a:lvl1pPr>
            <a:lvl2pPr marL="457200" algn="l" rtl="0" fontAlgn="base">
              <a:lnSpc>
                <a:spcPct val="140000"/>
              </a:lnSpc>
              <a:spcBef>
                <a:spcPct val="10000"/>
              </a:spcBef>
              <a:spcAft>
                <a:spcPct val="0"/>
              </a:spcAft>
              <a:defRPr kumimoji="1" sz="2200" kern="1200">
                <a:solidFill>
                  <a:srgbClr val="4D4D4D"/>
                </a:solidFill>
                <a:latin typeface="Arial" panose="020B0604020202020204" pitchFamily="34" charset="0"/>
                <a:ea typeface="メイリオ" panose="020B0604030504040204" pitchFamily="50" charset="-128"/>
                <a:cs typeface="+mn-cs"/>
              </a:defRPr>
            </a:lvl2pPr>
            <a:lvl3pPr marL="914400" algn="l" rtl="0" fontAlgn="base">
              <a:lnSpc>
                <a:spcPct val="140000"/>
              </a:lnSpc>
              <a:spcBef>
                <a:spcPct val="10000"/>
              </a:spcBef>
              <a:spcAft>
                <a:spcPct val="0"/>
              </a:spcAft>
              <a:defRPr kumimoji="1" sz="2200" kern="1200">
                <a:solidFill>
                  <a:srgbClr val="4D4D4D"/>
                </a:solidFill>
                <a:latin typeface="Arial" panose="020B0604020202020204" pitchFamily="34" charset="0"/>
                <a:ea typeface="メイリオ" panose="020B0604030504040204" pitchFamily="50" charset="-128"/>
                <a:cs typeface="+mn-cs"/>
              </a:defRPr>
            </a:lvl3pPr>
            <a:lvl4pPr marL="1371600" algn="l" rtl="0" fontAlgn="base">
              <a:lnSpc>
                <a:spcPct val="140000"/>
              </a:lnSpc>
              <a:spcBef>
                <a:spcPct val="10000"/>
              </a:spcBef>
              <a:spcAft>
                <a:spcPct val="0"/>
              </a:spcAft>
              <a:defRPr kumimoji="1" sz="2200" kern="1200">
                <a:solidFill>
                  <a:srgbClr val="4D4D4D"/>
                </a:solidFill>
                <a:latin typeface="Arial" panose="020B0604020202020204" pitchFamily="34" charset="0"/>
                <a:ea typeface="メイリオ" panose="020B0604030504040204" pitchFamily="50" charset="-128"/>
                <a:cs typeface="+mn-cs"/>
              </a:defRPr>
            </a:lvl4pPr>
            <a:lvl5pPr marL="1828800" algn="l" rtl="0" fontAlgn="base">
              <a:lnSpc>
                <a:spcPct val="140000"/>
              </a:lnSpc>
              <a:spcBef>
                <a:spcPct val="10000"/>
              </a:spcBef>
              <a:spcAft>
                <a:spcPct val="0"/>
              </a:spcAft>
              <a:defRPr kumimoji="1" sz="2200" kern="1200">
                <a:solidFill>
                  <a:srgbClr val="4D4D4D"/>
                </a:solidFill>
                <a:latin typeface="Arial" panose="020B0604020202020204" pitchFamily="34" charset="0"/>
                <a:ea typeface="メイリオ" panose="020B0604030504040204" pitchFamily="50" charset="-128"/>
                <a:cs typeface="+mn-cs"/>
              </a:defRPr>
            </a:lvl5pPr>
            <a:lvl6pPr marL="2286000" algn="l" defTabSz="914400" rtl="0" eaLnBrk="1" latinLnBrk="0" hangingPunct="1">
              <a:defRPr kumimoji="1" sz="2200" kern="1200">
                <a:solidFill>
                  <a:srgbClr val="4D4D4D"/>
                </a:solidFill>
                <a:latin typeface="Arial" panose="020B0604020202020204" pitchFamily="34" charset="0"/>
                <a:ea typeface="メイリオ" panose="020B0604030504040204" pitchFamily="50" charset="-128"/>
                <a:cs typeface="+mn-cs"/>
              </a:defRPr>
            </a:lvl6pPr>
            <a:lvl7pPr marL="2743200" algn="l" defTabSz="914400" rtl="0" eaLnBrk="1" latinLnBrk="0" hangingPunct="1">
              <a:defRPr kumimoji="1" sz="2200" kern="1200">
                <a:solidFill>
                  <a:srgbClr val="4D4D4D"/>
                </a:solidFill>
                <a:latin typeface="Arial" panose="020B0604020202020204" pitchFamily="34" charset="0"/>
                <a:ea typeface="メイリオ" panose="020B0604030504040204" pitchFamily="50" charset="-128"/>
                <a:cs typeface="+mn-cs"/>
              </a:defRPr>
            </a:lvl7pPr>
            <a:lvl8pPr marL="3200400" algn="l" defTabSz="914400" rtl="0" eaLnBrk="1" latinLnBrk="0" hangingPunct="1">
              <a:defRPr kumimoji="1" sz="2200" kern="1200">
                <a:solidFill>
                  <a:srgbClr val="4D4D4D"/>
                </a:solidFill>
                <a:latin typeface="Arial" panose="020B0604020202020204" pitchFamily="34" charset="0"/>
                <a:ea typeface="メイリオ" panose="020B0604030504040204" pitchFamily="50" charset="-128"/>
                <a:cs typeface="+mn-cs"/>
              </a:defRPr>
            </a:lvl8pPr>
            <a:lvl9pPr marL="3657600" algn="l" defTabSz="914400" rtl="0" eaLnBrk="1" latinLnBrk="0" hangingPunct="1">
              <a:defRPr kumimoji="1" sz="2200" kern="1200">
                <a:solidFill>
                  <a:srgbClr val="4D4D4D"/>
                </a:solidFill>
                <a:latin typeface="Arial" panose="020B0604020202020204" pitchFamily="34" charset="0"/>
                <a:ea typeface="メイリオ" panose="020B0604030504040204" pitchFamily="50" charset="-128"/>
                <a:cs typeface="+mn-cs"/>
              </a:defRPr>
            </a:lvl9pPr>
          </a:lstStyle>
          <a:p>
            <a:pPr marL="179388" indent="-179388"/>
            <a:r>
              <a:rPr lang="ja-JP" altLang="en-US" sz="1700" b="1" dirty="0">
                <a:solidFill>
                  <a:schemeClr val="tx1"/>
                </a:solidFill>
                <a:latin typeface="メイリオ" panose="020B0604030504040204" pitchFamily="50" charset="-128"/>
              </a:rPr>
              <a:t>・</a:t>
            </a:r>
            <a:r>
              <a:rPr lang="ja-JP" altLang="en-US" sz="1700" dirty="0">
                <a:solidFill>
                  <a:schemeClr val="tx1"/>
                </a:solidFill>
                <a:latin typeface="メイリオ" panose="020B0604030504040204" pitchFamily="50" charset="-128"/>
              </a:rPr>
              <a:t>民間を中心に</a:t>
            </a:r>
            <a:r>
              <a:rPr lang="en-US" altLang="ja-JP" sz="1700" dirty="0">
                <a:solidFill>
                  <a:schemeClr val="tx1"/>
                </a:solidFill>
                <a:latin typeface="メイリオ" panose="020B0604030504040204" pitchFamily="50" charset="-128"/>
              </a:rPr>
              <a:t>ICT</a:t>
            </a:r>
            <a:r>
              <a:rPr lang="ja-JP" altLang="en-US" sz="1700" dirty="0">
                <a:solidFill>
                  <a:schemeClr val="tx1"/>
                </a:solidFill>
                <a:latin typeface="メイリオ" panose="020B0604030504040204" pitchFamily="50" charset="-128"/>
              </a:rPr>
              <a:t>を積極的に活用した新たなサービスが普及しており、国においても行政のあり</a:t>
            </a:r>
            <a:endParaRPr lang="en-US" altLang="ja-JP" sz="1700" dirty="0">
              <a:solidFill>
                <a:schemeClr val="tx1"/>
              </a:solidFill>
              <a:latin typeface="メイリオ" panose="020B0604030504040204" pitchFamily="50" charset="-128"/>
            </a:endParaRPr>
          </a:p>
          <a:p>
            <a:pPr marL="179388" indent="-179388"/>
            <a:r>
              <a:rPr lang="ja-JP" altLang="en-US" sz="1700" dirty="0">
                <a:solidFill>
                  <a:schemeClr val="tx1"/>
                </a:solidFill>
                <a:latin typeface="メイリオ" panose="020B0604030504040204" pitchFamily="50" charset="-128"/>
              </a:rPr>
              <a:t>　方をはじめ社会全体をデジタル化を前提としたものに作り変え、テクノロジーを漠然と受容する</a:t>
            </a:r>
            <a:endParaRPr lang="en-US" altLang="ja-JP" sz="1700" dirty="0">
              <a:solidFill>
                <a:schemeClr val="tx1"/>
              </a:solidFill>
              <a:latin typeface="メイリオ" panose="020B0604030504040204" pitchFamily="50" charset="-128"/>
            </a:endParaRPr>
          </a:p>
          <a:p>
            <a:pPr marL="179388" indent="-179388"/>
            <a:r>
              <a:rPr lang="ja-JP" altLang="en-US" sz="1700" dirty="0">
                <a:solidFill>
                  <a:schemeClr val="tx1"/>
                </a:solidFill>
                <a:latin typeface="メイリオ" panose="020B0604030504040204" pitchFamily="50" charset="-128"/>
              </a:rPr>
              <a:t>　のではなく、社会実装を強く意識するとともに能動的かつ積極的に活用し、デジタル技術の恩恵</a:t>
            </a:r>
            <a:endParaRPr lang="en-US" altLang="ja-JP" sz="1700" dirty="0">
              <a:solidFill>
                <a:schemeClr val="tx1"/>
              </a:solidFill>
              <a:latin typeface="メイリオ" panose="020B0604030504040204" pitchFamily="50" charset="-128"/>
            </a:endParaRPr>
          </a:p>
          <a:p>
            <a:pPr marL="179388" indent="-179388"/>
            <a:r>
              <a:rPr lang="ja-JP" altLang="en-US" sz="1700" dirty="0">
                <a:solidFill>
                  <a:schemeClr val="tx1"/>
                </a:solidFill>
                <a:latin typeface="メイリオ" panose="020B0604030504040204" pitchFamily="50" charset="-128"/>
              </a:rPr>
              <a:t>　を誰もが享受できるインクルーシブな「デジタル社会」の実現に向けた動きが活発化している。</a:t>
            </a:r>
            <a:endParaRPr lang="en-US" altLang="ja-JP" sz="1700" dirty="0">
              <a:solidFill>
                <a:schemeClr val="tx1"/>
              </a:solidFill>
              <a:latin typeface="メイリオ" panose="020B0604030504040204" pitchFamily="50" charset="-128"/>
            </a:endParaRPr>
          </a:p>
          <a:p>
            <a:pPr marL="179388" indent="-179388"/>
            <a:r>
              <a:rPr lang="ja-JP" altLang="en-US" sz="1700" b="1" dirty="0">
                <a:solidFill>
                  <a:schemeClr val="tx1"/>
                </a:solidFill>
                <a:latin typeface="メイリオ" panose="020B0604030504040204" pitchFamily="50" charset="-128"/>
              </a:rPr>
              <a:t>・</a:t>
            </a:r>
            <a:r>
              <a:rPr lang="ja-JP" altLang="en-US" sz="1700" dirty="0">
                <a:solidFill>
                  <a:schemeClr val="tx1"/>
                </a:solidFill>
              </a:rPr>
              <a:t>大阪府・大阪市では、</a:t>
            </a:r>
            <a:r>
              <a:rPr lang="en-US" altLang="ja-JP" sz="1700" dirty="0">
                <a:solidFill>
                  <a:schemeClr val="tx1"/>
                </a:solidFill>
              </a:rPr>
              <a:t>2025</a:t>
            </a:r>
            <a:r>
              <a:rPr lang="ja-JP" altLang="en-US" sz="1700" dirty="0">
                <a:solidFill>
                  <a:schemeClr val="tx1"/>
                </a:solidFill>
              </a:rPr>
              <a:t>年大阪・関西万博の開催を見据え、世界に類のない最先端技術を活用</a:t>
            </a:r>
            <a:endParaRPr lang="en-US" altLang="ja-JP" sz="1700" dirty="0">
              <a:solidFill>
                <a:schemeClr val="tx1"/>
              </a:solidFill>
            </a:endParaRPr>
          </a:p>
          <a:p>
            <a:pPr marL="179388" indent="-179388"/>
            <a:r>
              <a:rPr lang="ja-JP" altLang="en-US" sz="1700" dirty="0">
                <a:solidFill>
                  <a:schemeClr val="tx1"/>
                </a:solidFill>
              </a:rPr>
              <a:t>　した取組と、府域全体で先端技術の利便性を住民に実感してもらえるような取組を両輪として、</a:t>
            </a:r>
            <a:endParaRPr lang="en-US" altLang="ja-JP" sz="1700" dirty="0">
              <a:solidFill>
                <a:schemeClr val="tx1"/>
              </a:solidFill>
            </a:endParaRPr>
          </a:p>
          <a:p>
            <a:pPr marL="179388" indent="-179388"/>
            <a:r>
              <a:rPr lang="ja-JP" altLang="en-US" sz="1700" dirty="0">
                <a:solidFill>
                  <a:schemeClr val="tx1"/>
                </a:solidFill>
              </a:rPr>
              <a:t>　「大阪モデル」のスマートシティの基盤を確立するための指針として「大阪スマートシティ戦</a:t>
            </a:r>
            <a:endParaRPr lang="en-US" altLang="ja-JP" sz="1700" dirty="0">
              <a:solidFill>
                <a:schemeClr val="tx1"/>
              </a:solidFill>
            </a:endParaRPr>
          </a:p>
          <a:p>
            <a:pPr marL="179388" indent="-179388"/>
            <a:r>
              <a:rPr lang="ja-JP" altLang="en-US" sz="1700" dirty="0">
                <a:solidFill>
                  <a:schemeClr val="tx1"/>
                </a:solidFill>
              </a:rPr>
              <a:t>　略」を定め、行政の</a:t>
            </a:r>
            <a:r>
              <a:rPr lang="en-US" altLang="ja-JP" sz="1700" dirty="0">
                <a:solidFill>
                  <a:schemeClr val="tx1"/>
                </a:solidFill>
              </a:rPr>
              <a:t>DX </a:t>
            </a:r>
            <a:r>
              <a:rPr lang="en-US" altLang="ja-JP" sz="900" dirty="0">
                <a:solidFill>
                  <a:schemeClr val="tx1"/>
                </a:solidFill>
              </a:rPr>
              <a:t>※ </a:t>
            </a:r>
            <a:r>
              <a:rPr lang="ja-JP" altLang="en-US" sz="1700" dirty="0">
                <a:solidFill>
                  <a:schemeClr val="tx1"/>
                </a:solidFill>
              </a:rPr>
              <a:t>（デジタルトランスフォーメーション）はもとより、企業や都市の</a:t>
            </a:r>
            <a:r>
              <a:rPr lang="en-US" altLang="ja-JP" sz="1700" dirty="0">
                <a:solidFill>
                  <a:schemeClr val="tx1"/>
                </a:solidFill>
              </a:rPr>
              <a:t>DX</a:t>
            </a:r>
          </a:p>
          <a:p>
            <a:pPr marL="179388" indent="-179388"/>
            <a:r>
              <a:rPr lang="ja-JP" altLang="en-US" sz="1700" dirty="0">
                <a:solidFill>
                  <a:schemeClr val="tx1"/>
                </a:solidFill>
              </a:rPr>
              <a:t>　の取組を進めていくこととしている。</a:t>
            </a:r>
            <a:endParaRPr lang="en-US" altLang="ja-JP" sz="1700" dirty="0">
              <a:solidFill>
                <a:schemeClr val="tx1"/>
              </a:solidFill>
            </a:endParaRPr>
          </a:p>
          <a:p>
            <a:pPr marL="179388" indent="-179388"/>
            <a:r>
              <a:rPr lang="ja-JP" altLang="en-US" sz="1800" dirty="0">
                <a:solidFill>
                  <a:schemeClr val="tx1"/>
                </a:solidFill>
              </a:rPr>
              <a:t>　</a:t>
            </a:r>
            <a:r>
              <a:rPr lang="en-US" altLang="ja-JP" sz="1200" dirty="0">
                <a:solidFill>
                  <a:schemeClr val="tx1"/>
                </a:solidFill>
              </a:rPr>
              <a:t>※DX</a:t>
            </a:r>
            <a:r>
              <a:rPr lang="ja-JP" altLang="en-US" sz="1200" dirty="0">
                <a:solidFill>
                  <a:schemeClr val="tx1"/>
                </a:solidFill>
              </a:rPr>
              <a:t>（</a:t>
            </a:r>
            <a:r>
              <a:rPr lang="en-US" altLang="ja-JP" sz="1200" dirty="0">
                <a:solidFill>
                  <a:schemeClr val="tx1"/>
                </a:solidFill>
              </a:rPr>
              <a:t>Digital transformation</a:t>
            </a:r>
            <a:r>
              <a:rPr lang="ja-JP" altLang="en-US" sz="1200" dirty="0">
                <a:solidFill>
                  <a:schemeClr val="tx1"/>
                </a:solidFill>
              </a:rPr>
              <a:t>）： 新たな価値を創造することを目的に、デジタル技術の駆使によって既存の枠組みを変化させること。</a:t>
            </a:r>
            <a:endParaRPr lang="en-US" altLang="ja-JP" sz="1200" dirty="0">
              <a:solidFill>
                <a:schemeClr val="tx1"/>
              </a:solidFill>
            </a:endParaRPr>
          </a:p>
          <a:p>
            <a:pPr marL="179388" indent="-179388"/>
            <a:r>
              <a:rPr lang="ja-JP" altLang="en-US" sz="1800" dirty="0">
                <a:solidFill>
                  <a:schemeClr val="tx1"/>
                </a:solidFill>
              </a:rPr>
              <a:t>・</a:t>
            </a:r>
            <a:r>
              <a:rPr lang="ja-JP" altLang="en-US" sz="1700" dirty="0">
                <a:solidFill>
                  <a:schemeClr val="tx1"/>
                </a:solidFill>
              </a:rPr>
              <a:t>加えて、新型コロナウィルス感染症拡大防止の観点から、日常生活においてクラスター発生防止</a:t>
            </a:r>
            <a:endParaRPr lang="en-US" altLang="ja-JP" sz="1700" dirty="0">
              <a:solidFill>
                <a:schemeClr val="tx1"/>
              </a:solidFill>
            </a:endParaRPr>
          </a:p>
          <a:p>
            <a:pPr marL="179388" indent="-179388"/>
            <a:r>
              <a:rPr lang="ja-JP" altLang="en-US" sz="1700" dirty="0">
                <a:solidFill>
                  <a:schemeClr val="tx1"/>
                </a:solidFill>
              </a:rPr>
              <a:t>　策を講じるなど、今までの行政のあり方では市民に十分な行政サービスを提供することが難しい</a:t>
            </a:r>
            <a:endParaRPr lang="en-US" altLang="ja-JP" sz="1700" dirty="0">
              <a:solidFill>
                <a:schemeClr val="tx1"/>
              </a:solidFill>
            </a:endParaRPr>
          </a:p>
          <a:p>
            <a:pPr marL="179388" indent="-179388"/>
            <a:r>
              <a:rPr lang="ja-JP" altLang="en-US" sz="1700" dirty="0">
                <a:solidFill>
                  <a:schemeClr val="tx1"/>
                </a:solidFill>
              </a:rPr>
              <a:t>　場面も生じている。</a:t>
            </a:r>
            <a:endParaRPr lang="en-US" altLang="ja-JP" sz="1700" dirty="0">
              <a:solidFill>
                <a:schemeClr val="tx1"/>
              </a:solidFill>
            </a:endParaRPr>
          </a:p>
        </p:txBody>
      </p:sp>
    </p:spTree>
    <p:extLst>
      <p:ext uri="{BB962C8B-B14F-4D97-AF65-F5344CB8AC3E}">
        <p14:creationId xmlns:p14="http://schemas.microsoft.com/office/powerpoint/2010/main" val="173677140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スライド番号プレースホルダー 4"/>
          <p:cNvSpPr>
            <a:spLocks noGrp="1"/>
          </p:cNvSpPr>
          <p:nvPr>
            <p:ph type="sldNum" sz="quarter" idx="10"/>
          </p:nvPr>
        </p:nvSpPr>
        <p:spPr/>
        <p:txBody>
          <a:bodyPr/>
          <a:lstStyle>
            <a:lvl1pPr eaLnBrk="0" hangingPunct="0">
              <a:defRPr kumimoji="1" sz="2200">
                <a:solidFill>
                  <a:srgbClr val="4D4D4D"/>
                </a:solidFill>
                <a:latin typeface="Arial" panose="020B0604020202020204" pitchFamily="34" charset="0"/>
                <a:ea typeface="メイリオ" panose="020B0604030504040204" pitchFamily="50" charset="-128"/>
              </a:defRPr>
            </a:lvl1pPr>
            <a:lvl2pPr marL="742950" indent="-285750" eaLnBrk="0" hangingPunct="0">
              <a:defRPr kumimoji="1" sz="2200">
                <a:solidFill>
                  <a:srgbClr val="4D4D4D"/>
                </a:solidFill>
                <a:latin typeface="Arial" panose="020B0604020202020204" pitchFamily="34" charset="0"/>
                <a:ea typeface="メイリオ" panose="020B0604030504040204" pitchFamily="50" charset="-128"/>
              </a:defRPr>
            </a:lvl2pPr>
            <a:lvl3pPr marL="1143000" indent="-228600" eaLnBrk="0" hangingPunct="0">
              <a:defRPr kumimoji="1" sz="2200">
                <a:solidFill>
                  <a:srgbClr val="4D4D4D"/>
                </a:solidFill>
                <a:latin typeface="Arial" panose="020B0604020202020204" pitchFamily="34" charset="0"/>
                <a:ea typeface="メイリオ" panose="020B0604030504040204" pitchFamily="50" charset="-128"/>
              </a:defRPr>
            </a:lvl3pPr>
            <a:lvl4pPr marL="1600200" indent="-228600" eaLnBrk="0" hangingPunct="0">
              <a:defRPr kumimoji="1" sz="2200">
                <a:solidFill>
                  <a:srgbClr val="4D4D4D"/>
                </a:solidFill>
                <a:latin typeface="Arial" panose="020B0604020202020204" pitchFamily="34" charset="0"/>
                <a:ea typeface="メイリオ" panose="020B0604030504040204" pitchFamily="50" charset="-128"/>
              </a:defRPr>
            </a:lvl4pPr>
            <a:lvl5pPr marL="2057400" indent="-228600" eaLnBrk="0" hangingPunct="0">
              <a:defRPr kumimoji="1" sz="2200">
                <a:solidFill>
                  <a:srgbClr val="4D4D4D"/>
                </a:solidFill>
                <a:latin typeface="Arial" panose="020B0604020202020204" pitchFamily="34" charset="0"/>
                <a:ea typeface="メイリオ" panose="020B0604030504040204" pitchFamily="50" charset="-128"/>
              </a:defRPr>
            </a:lvl5pPr>
            <a:lvl6pPr marL="2514600" indent="-228600" eaLnBrk="0" fontAlgn="base" hangingPunct="0">
              <a:lnSpc>
                <a:spcPct val="140000"/>
              </a:lnSpc>
              <a:spcBef>
                <a:spcPct val="10000"/>
              </a:spcBef>
              <a:spcAft>
                <a:spcPct val="0"/>
              </a:spcAft>
              <a:defRPr kumimoji="1" sz="2200">
                <a:solidFill>
                  <a:srgbClr val="4D4D4D"/>
                </a:solidFill>
                <a:latin typeface="Arial" panose="020B0604020202020204" pitchFamily="34" charset="0"/>
                <a:ea typeface="メイリオ" panose="020B0604030504040204" pitchFamily="50" charset="-128"/>
              </a:defRPr>
            </a:lvl6pPr>
            <a:lvl7pPr marL="2971800" indent="-228600" eaLnBrk="0" fontAlgn="base" hangingPunct="0">
              <a:lnSpc>
                <a:spcPct val="140000"/>
              </a:lnSpc>
              <a:spcBef>
                <a:spcPct val="10000"/>
              </a:spcBef>
              <a:spcAft>
                <a:spcPct val="0"/>
              </a:spcAft>
              <a:defRPr kumimoji="1" sz="2200">
                <a:solidFill>
                  <a:srgbClr val="4D4D4D"/>
                </a:solidFill>
                <a:latin typeface="Arial" panose="020B0604020202020204" pitchFamily="34" charset="0"/>
                <a:ea typeface="メイリオ" panose="020B0604030504040204" pitchFamily="50" charset="-128"/>
              </a:defRPr>
            </a:lvl7pPr>
            <a:lvl8pPr marL="3429000" indent="-228600" eaLnBrk="0" fontAlgn="base" hangingPunct="0">
              <a:lnSpc>
                <a:spcPct val="140000"/>
              </a:lnSpc>
              <a:spcBef>
                <a:spcPct val="10000"/>
              </a:spcBef>
              <a:spcAft>
                <a:spcPct val="0"/>
              </a:spcAft>
              <a:defRPr kumimoji="1" sz="2200">
                <a:solidFill>
                  <a:srgbClr val="4D4D4D"/>
                </a:solidFill>
                <a:latin typeface="Arial" panose="020B0604020202020204" pitchFamily="34" charset="0"/>
                <a:ea typeface="メイリオ" panose="020B0604030504040204" pitchFamily="50" charset="-128"/>
              </a:defRPr>
            </a:lvl8pPr>
            <a:lvl9pPr marL="3886200" indent="-228600" eaLnBrk="0" fontAlgn="base" hangingPunct="0">
              <a:lnSpc>
                <a:spcPct val="140000"/>
              </a:lnSpc>
              <a:spcBef>
                <a:spcPct val="10000"/>
              </a:spcBef>
              <a:spcAft>
                <a:spcPct val="0"/>
              </a:spcAft>
              <a:defRPr kumimoji="1" sz="2200">
                <a:solidFill>
                  <a:srgbClr val="4D4D4D"/>
                </a:solidFill>
                <a:latin typeface="Arial" panose="020B0604020202020204" pitchFamily="34" charset="0"/>
                <a:ea typeface="メイリオ" panose="020B0604030504040204" pitchFamily="50" charset="-128"/>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54A53795-6EF6-48D5-90A5-2535AB951785}" type="slidenum">
              <a:rPr kumimoji="0" lang="en-US" altLang="ja-JP" sz="1000" b="0" i="0" u="none" strike="noStrike" kern="1200" cap="none" spc="0" normalizeH="0" baseline="0" noProof="0">
                <a:ln>
                  <a:noFill/>
                </a:ln>
                <a:solidFill>
                  <a:srgbClr val="000000"/>
                </a:solidFill>
                <a:effectLst/>
                <a:uLnTx/>
                <a:uFillTx/>
                <a:latin typeface="メイリオ" panose="020B0604030504040204" pitchFamily="50" charset="-128"/>
                <a:ea typeface="メイリオ" panose="020B0604030504040204" pitchFamily="50"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6</a:t>
            </a:fld>
            <a:endParaRPr kumimoji="0" lang="en-US" altLang="ja-JP" sz="1000" b="0" i="0" u="none" strike="noStrike" kern="1200" cap="none" spc="0" normalizeH="0" baseline="0" noProof="0">
              <a:ln>
                <a:noFill/>
              </a:ln>
              <a:solidFill>
                <a:srgbClr val="000000"/>
              </a:solidFill>
              <a:effectLst/>
              <a:uLnTx/>
              <a:uFillTx/>
              <a:latin typeface="メイリオ" panose="020B0604030504040204" pitchFamily="50" charset="-128"/>
              <a:ea typeface="メイリオ" panose="020B0604030504040204" pitchFamily="50" charset="-128"/>
              <a:cs typeface="+mn-cs"/>
            </a:endParaRPr>
          </a:p>
        </p:txBody>
      </p:sp>
      <p:sp>
        <p:nvSpPr>
          <p:cNvPr id="8195" name="Rectangle 2"/>
          <p:cNvSpPr>
            <a:spLocks noGrp="1" noChangeArrowheads="1"/>
          </p:cNvSpPr>
          <p:nvPr>
            <p:ph type="title"/>
          </p:nvPr>
        </p:nvSpPr>
        <p:spPr>
          <a:xfrm>
            <a:off x="273050" y="189397"/>
            <a:ext cx="9072563" cy="395287"/>
          </a:xfrm>
          <a:noFill/>
        </p:spPr>
        <p:txBody>
          <a:bodyPr anchor="ctr"/>
          <a:lstStyle/>
          <a:p>
            <a:pPr eaLnBrk="1" hangingPunct="1"/>
            <a:r>
              <a:rPr lang="ja-JP" altLang="en-US" sz="2400" kern="1200" dirty="0">
                <a:solidFill>
                  <a:schemeClr val="tx1"/>
                </a:solidFill>
              </a:rPr>
              <a:t>２．大阪市</a:t>
            </a:r>
            <a:r>
              <a:rPr lang="en-US" altLang="ja-JP" sz="2400" kern="1200" dirty="0">
                <a:solidFill>
                  <a:schemeClr val="tx1"/>
                </a:solidFill>
              </a:rPr>
              <a:t>ICT</a:t>
            </a:r>
            <a:r>
              <a:rPr lang="ja-JP" altLang="en-US" sz="2400" kern="1200" dirty="0">
                <a:solidFill>
                  <a:schemeClr val="tx1"/>
                </a:solidFill>
              </a:rPr>
              <a:t>戦略アクションプランの改訂に向けた考え方</a:t>
            </a:r>
            <a:endParaRPr lang="ja-JP" altLang="en-US" dirty="0">
              <a:solidFill>
                <a:schemeClr val="tx1"/>
              </a:solidFill>
            </a:endParaRPr>
          </a:p>
        </p:txBody>
      </p:sp>
      <p:sp>
        <p:nvSpPr>
          <p:cNvPr id="6" name="AutoShape 3"/>
          <p:cNvSpPr>
            <a:spLocks noChangeArrowheads="1"/>
          </p:cNvSpPr>
          <p:nvPr/>
        </p:nvSpPr>
        <p:spPr bwMode="auto">
          <a:xfrm>
            <a:off x="160561" y="753580"/>
            <a:ext cx="9584878" cy="5958554"/>
          </a:xfrm>
          <a:prstGeom prst="roundRect">
            <a:avLst>
              <a:gd name="adj" fmla="val 0"/>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spAutoFit/>
          </a:bodyPr>
          <a:lstStyle>
            <a:defPPr>
              <a:defRPr lang="ja-JP"/>
            </a:defPPr>
            <a:lvl1pPr algn="l" rtl="0" fontAlgn="base">
              <a:lnSpc>
                <a:spcPct val="140000"/>
              </a:lnSpc>
              <a:spcBef>
                <a:spcPct val="10000"/>
              </a:spcBef>
              <a:spcAft>
                <a:spcPct val="0"/>
              </a:spcAft>
              <a:defRPr kumimoji="1" sz="2200" kern="1200">
                <a:solidFill>
                  <a:srgbClr val="4D4D4D"/>
                </a:solidFill>
                <a:latin typeface="Arial" panose="020B0604020202020204" pitchFamily="34" charset="0"/>
                <a:ea typeface="メイリオ" panose="020B0604030504040204" pitchFamily="50" charset="-128"/>
                <a:cs typeface="+mn-cs"/>
              </a:defRPr>
            </a:lvl1pPr>
            <a:lvl2pPr marL="457200" algn="l" rtl="0" fontAlgn="base">
              <a:lnSpc>
                <a:spcPct val="140000"/>
              </a:lnSpc>
              <a:spcBef>
                <a:spcPct val="10000"/>
              </a:spcBef>
              <a:spcAft>
                <a:spcPct val="0"/>
              </a:spcAft>
              <a:defRPr kumimoji="1" sz="2200" kern="1200">
                <a:solidFill>
                  <a:srgbClr val="4D4D4D"/>
                </a:solidFill>
                <a:latin typeface="Arial" panose="020B0604020202020204" pitchFamily="34" charset="0"/>
                <a:ea typeface="メイリオ" panose="020B0604030504040204" pitchFamily="50" charset="-128"/>
                <a:cs typeface="+mn-cs"/>
              </a:defRPr>
            </a:lvl2pPr>
            <a:lvl3pPr marL="914400" algn="l" rtl="0" fontAlgn="base">
              <a:lnSpc>
                <a:spcPct val="140000"/>
              </a:lnSpc>
              <a:spcBef>
                <a:spcPct val="10000"/>
              </a:spcBef>
              <a:spcAft>
                <a:spcPct val="0"/>
              </a:spcAft>
              <a:defRPr kumimoji="1" sz="2200" kern="1200">
                <a:solidFill>
                  <a:srgbClr val="4D4D4D"/>
                </a:solidFill>
                <a:latin typeface="Arial" panose="020B0604020202020204" pitchFamily="34" charset="0"/>
                <a:ea typeface="メイリオ" panose="020B0604030504040204" pitchFamily="50" charset="-128"/>
                <a:cs typeface="+mn-cs"/>
              </a:defRPr>
            </a:lvl3pPr>
            <a:lvl4pPr marL="1371600" algn="l" rtl="0" fontAlgn="base">
              <a:lnSpc>
                <a:spcPct val="140000"/>
              </a:lnSpc>
              <a:spcBef>
                <a:spcPct val="10000"/>
              </a:spcBef>
              <a:spcAft>
                <a:spcPct val="0"/>
              </a:spcAft>
              <a:defRPr kumimoji="1" sz="2200" kern="1200">
                <a:solidFill>
                  <a:srgbClr val="4D4D4D"/>
                </a:solidFill>
                <a:latin typeface="Arial" panose="020B0604020202020204" pitchFamily="34" charset="0"/>
                <a:ea typeface="メイリオ" panose="020B0604030504040204" pitchFamily="50" charset="-128"/>
                <a:cs typeface="+mn-cs"/>
              </a:defRPr>
            </a:lvl4pPr>
            <a:lvl5pPr marL="1828800" algn="l" rtl="0" fontAlgn="base">
              <a:lnSpc>
                <a:spcPct val="140000"/>
              </a:lnSpc>
              <a:spcBef>
                <a:spcPct val="10000"/>
              </a:spcBef>
              <a:spcAft>
                <a:spcPct val="0"/>
              </a:spcAft>
              <a:defRPr kumimoji="1" sz="2200" kern="1200">
                <a:solidFill>
                  <a:srgbClr val="4D4D4D"/>
                </a:solidFill>
                <a:latin typeface="Arial" panose="020B0604020202020204" pitchFamily="34" charset="0"/>
                <a:ea typeface="メイリオ" panose="020B0604030504040204" pitchFamily="50" charset="-128"/>
                <a:cs typeface="+mn-cs"/>
              </a:defRPr>
            </a:lvl5pPr>
            <a:lvl6pPr marL="2286000" algn="l" defTabSz="914400" rtl="0" eaLnBrk="1" latinLnBrk="0" hangingPunct="1">
              <a:defRPr kumimoji="1" sz="2200" kern="1200">
                <a:solidFill>
                  <a:srgbClr val="4D4D4D"/>
                </a:solidFill>
                <a:latin typeface="Arial" panose="020B0604020202020204" pitchFamily="34" charset="0"/>
                <a:ea typeface="メイリオ" panose="020B0604030504040204" pitchFamily="50" charset="-128"/>
                <a:cs typeface="+mn-cs"/>
              </a:defRPr>
            </a:lvl6pPr>
            <a:lvl7pPr marL="2743200" algn="l" defTabSz="914400" rtl="0" eaLnBrk="1" latinLnBrk="0" hangingPunct="1">
              <a:defRPr kumimoji="1" sz="2200" kern="1200">
                <a:solidFill>
                  <a:srgbClr val="4D4D4D"/>
                </a:solidFill>
                <a:latin typeface="Arial" panose="020B0604020202020204" pitchFamily="34" charset="0"/>
                <a:ea typeface="メイリオ" panose="020B0604030504040204" pitchFamily="50" charset="-128"/>
                <a:cs typeface="+mn-cs"/>
              </a:defRPr>
            </a:lvl7pPr>
            <a:lvl8pPr marL="3200400" algn="l" defTabSz="914400" rtl="0" eaLnBrk="1" latinLnBrk="0" hangingPunct="1">
              <a:defRPr kumimoji="1" sz="2200" kern="1200">
                <a:solidFill>
                  <a:srgbClr val="4D4D4D"/>
                </a:solidFill>
                <a:latin typeface="Arial" panose="020B0604020202020204" pitchFamily="34" charset="0"/>
                <a:ea typeface="メイリオ" panose="020B0604030504040204" pitchFamily="50" charset="-128"/>
                <a:cs typeface="+mn-cs"/>
              </a:defRPr>
            </a:lvl8pPr>
            <a:lvl9pPr marL="3657600" algn="l" defTabSz="914400" rtl="0" eaLnBrk="1" latinLnBrk="0" hangingPunct="1">
              <a:defRPr kumimoji="1" sz="2200" kern="1200">
                <a:solidFill>
                  <a:srgbClr val="4D4D4D"/>
                </a:solidFill>
                <a:latin typeface="Arial" panose="020B0604020202020204" pitchFamily="34" charset="0"/>
                <a:ea typeface="メイリオ" panose="020B0604030504040204" pitchFamily="50" charset="-128"/>
                <a:cs typeface="+mn-cs"/>
              </a:defRPr>
            </a:lvl9pPr>
          </a:lstStyle>
          <a:p>
            <a:pPr marL="179388" indent="-179388"/>
            <a:r>
              <a:rPr lang="ja-JP" altLang="en-US" sz="1700" dirty="0">
                <a:solidFill>
                  <a:schemeClr val="tx1"/>
                </a:solidFill>
              </a:rPr>
              <a:t>・そのことからも、行政のデジタル化は社会生活のセーフティネットとしても非常に有効な手段で</a:t>
            </a:r>
            <a:endParaRPr lang="en-US" altLang="ja-JP" sz="1700" dirty="0">
              <a:solidFill>
                <a:schemeClr val="tx1"/>
              </a:solidFill>
            </a:endParaRPr>
          </a:p>
          <a:p>
            <a:pPr marL="179388" indent="-179388"/>
            <a:r>
              <a:rPr lang="ja-JP" altLang="en-US" sz="1700" dirty="0">
                <a:solidFill>
                  <a:schemeClr val="tx1"/>
                </a:solidFill>
              </a:rPr>
              <a:t>　あることから、ライフイベントに係る行政手続等を中心にデジタル化を見据え、市民は役所に</a:t>
            </a:r>
            <a:endParaRPr lang="en-US" altLang="ja-JP" sz="1700" dirty="0">
              <a:solidFill>
                <a:schemeClr val="tx1"/>
              </a:solidFill>
            </a:endParaRPr>
          </a:p>
          <a:p>
            <a:pPr marL="179388" indent="-179388"/>
            <a:r>
              <a:rPr lang="ja-JP" altLang="en-US" sz="1700" dirty="0">
                <a:solidFill>
                  <a:schemeClr val="tx1"/>
                </a:solidFill>
              </a:rPr>
              <a:t>　出向かずとも行政サービスを享受できる都市をめざすとともに、その前提となる行政運営のあり</a:t>
            </a:r>
            <a:endParaRPr lang="en-US" altLang="ja-JP" sz="1700" dirty="0">
              <a:solidFill>
                <a:schemeClr val="tx1"/>
              </a:solidFill>
            </a:endParaRPr>
          </a:p>
          <a:p>
            <a:pPr marL="179388" indent="-179388"/>
            <a:r>
              <a:rPr lang="ja-JP" altLang="en-US" sz="1700" dirty="0">
                <a:solidFill>
                  <a:schemeClr val="tx1"/>
                </a:solidFill>
              </a:rPr>
              <a:t>　方（バックオフィス）も、デジタル技術を徹底的に活用した仕組みへの変革を実行し、市民が</a:t>
            </a:r>
            <a:endParaRPr lang="en-US" altLang="ja-JP" sz="1700" dirty="0">
              <a:solidFill>
                <a:schemeClr val="tx1"/>
              </a:solidFill>
            </a:endParaRPr>
          </a:p>
          <a:p>
            <a:pPr marL="179388" indent="-179388"/>
            <a:r>
              <a:rPr lang="ja-JP" altLang="en-US" sz="1700" dirty="0">
                <a:solidFill>
                  <a:schemeClr val="tx1"/>
                </a:solidFill>
              </a:rPr>
              <a:t>　安全・安心して暮らすことのできる都市の実現をめざしていく必要性が高まっている。</a:t>
            </a:r>
            <a:endParaRPr lang="en-US" altLang="ja-JP" sz="1700" dirty="0">
              <a:solidFill>
                <a:schemeClr val="tx1"/>
              </a:solidFill>
            </a:endParaRPr>
          </a:p>
          <a:p>
            <a:pPr marL="179388" indent="-179388"/>
            <a:r>
              <a:rPr lang="ja-JP" altLang="en-US" sz="1700" dirty="0">
                <a:solidFill>
                  <a:schemeClr val="tx1"/>
                </a:solidFill>
              </a:rPr>
              <a:t>・あわせて、現下の新型コロナウィルス感染症対策はもとより、将来の感染症対策や自然災害等を</a:t>
            </a:r>
            <a:endParaRPr lang="en-US" altLang="ja-JP" sz="1700" dirty="0">
              <a:solidFill>
                <a:schemeClr val="tx1"/>
              </a:solidFill>
            </a:endParaRPr>
          </a:p>
          <a:p>
            <a:pPr marL="179388" indent="-179388"/>
            <a:r>
              <a:rPr lang="ja-JP" altLang="en-US" sz="1700" dirty="0">
                <a:solidFill>
                  <a:schemeClr val="tx1"/>
                </a:solidFill>
              </a:rPr>
              <a:t>　はじめとする様々なリスクに対するレジリエンス</a:t>
            </a:r>
            <a:r>
              <a:rPr lang="en-US" altLang="ja-JP" sz="900" dirty="0">
                <a:solidFill>
                  <a:schemeClr val="tx1"/>
                </a:solidFill>
              </a:rPr>
              <a:t>※</a:t>
            </a:r>
            <a:r>
              <a:rPr lang="ja-JP" altLang="en-US" sz="1700" dirty="0">
                <a:solidFill>
                  <a:schemeClr val="tx1"/>
                </a:solidFill>
              </a:rPr>
              <a:t>を高める観点でも、自治体行政のデジタル化</a:t>
            </a:r>
            <a:endParaRPr lang="en-US" altLang="ja-JP" sz="1700" dirty="0">
              <a:solidFill>
                <a:schemeClr val="tx1"/>
              </a:solidFill>
            </a:endParaRPr>
          </a:p>
          <a:p>
            <a:pPr marL="179388" indent="-179388"/>
            <a:r>
              <a:rPr lang="ja-JP" altLang="en-US" sz="1700" dirty="0">
                <a:solidFill>
                  <a:schemeClr val="tx1"/>
                </a:solidFill>
              </a:rPr>
              <a:t>　に向けた取組の必要性が高まっている。</a:t>
            </a:r>
            <a:r>
              <a:rPr lang="en-US" altLang="ja-JP" sz="1700" dirty="0">
                <a:solidFill>
                  <a:schemeClr val="tx1"/>
                </a:solidFill>
              </a:rPr>
              <a:t/>
            </a:r>
            <a:br>
              <a:rPr lang="en-US" altLang="ja-JP" sz="1700" dirty="0">
                <a:solidFill>
                  <a:schemeClr val="tx1"/>
                </a:solidFill>
              </a:rPr>
            </a:br>
            <a:r>
              <a:rPr lang="en-US" altLang="ja-JP" sz="1200" dirty="0">
                <a:solidFill>
                  <a:schemeClr val="tx1"/>
                </a:solidFill>
              </a:rPr>
              <a:t>※</a:t>
            </a:r>
            <a:r>
              <a:rPr lang="ja-JP" altLang="en-US" sz="1200" dirty="0">
                <a:solidFill>
                  <a:schemeClr val="tx1"/>
                </a:solidFill>
              </a:rPr>
              <a:t>ここでの「レジリエンス」とは、「行政事務そのものが停止してしまうような事態に直面したときでも、受ける影響の範囲を小さく抑え、できる限り通常と同じレベルで市民に行政サービスを提供し続けられる能力」のことを意味する。</a:t>
            </a:r>
            <a:endParaRPr lang="en-US" altLang="ja-JP" sz="1200" dirty="0">
              <a:solidFill>
                <a:schemeClr val="tx1"/>
              </a:solidFill>
            </a:endParaRPr>
          </a:p>
          <a:p>
            <a:pPr marL="179388" indent="-179388"/>
            <a:r>
              <a:rPr lang="ja-JP" altLang="en-US" sz="1700" dirty="0">
                <a:solidFill>
                  <a:schemeClr val="tx1"/>
                </a:solidFill>
              </a:rPr>
              <a:t>・こうした状況を踏まえ、「大阪市</a:t>
            </a:r>
            <a:r>
              <a:rPr lang="en-US" altLang="ja-JP" sz="1700" dirty="0">
                <a:solidFill>
                  <a:schemeClr val="tx1"/>
                </a:solidFill>
              </a:rPr>
              <a:t>ICT</a:t>
            </a:r>
            <a:r>
              <a:rPr lang="ja-JP" altLang="en-US" sz="1700" dirty="0">
                <a:solidFill>
                  <a:schemeClr val="tx1"/>
                </a:solidFill>
              </a:rPr>
              <a:t>戦略アクションプラン」を一部改訂し、「大阪スマート</a:t>
            </a:r>
            <a:endParaRPr lang="en-US" altLang="ja-JP" sz="1700" dirty="0">
              <a:solidFill>
                <a:schemeClr val="tx1"/>
              </a:solidFill>
            </a:endParaRPr>
          </a:p>
          <a:p>
            <a:pPr marL="179388" indent="-179388"/>
            <a:r>
              <a:rPr lang="ja-JP" altLang="en-US" sz="1700" dirty="0">
                <a:solidFill>
                  <a:schemeClr val="tx1"/>
                </a:solidFill>
              </a:rPr>
              <a:t>　シティ戦略」の考え方を踏まえつつ、これまでの「</a:t>
            </a:r>
            <a:r>
              <a:rPr lang="en-US" altLang="ja-JP" sz="1700" dirty="0">
                <a:solidFill>
                  <a:schemeClr val="tx1"/>
                </a:solidFill>
              </a:rPr>
              <a:t>ICT</a:t>
            </a:r>
            <a:r>
              <a:rPr lang="ja-JP" altLang="en-US" sz="1700" dirty="0">
                <a:solidFill>
                  <a:schemeClr val="tx1"/>
                </a:solidFill>
              </a:rPr>
              <a:t>の徹底活用」に業務改革の観点を加え、</a:t>
            </a:r>
            <a:endParaRPr lang="en-US" altLang="ja-JP" sz="1700" dirty="0">
              <a:solidFill>
                <a:schemeClr val="tx1"/>
              </a:solidFill>
            </a:endParaRPr>
          </a:p>
          <a:p>
            <a:pPr marL="179388" indent="-179388"/>
            <a:r>
              <a:rPr lang="ja-JP" altLang="en-US" sz="1700" dirty="0">
                <a:solidFill>
                  <a:schemeClr val="tx1"/>
                </a:solidFill>
              </a:rPr>
              <a:t>　住民サービスのフロント部分だけでなく行政運営のあり方（バックオフィス）も含めエンドツー</a:t>
            </a:r>
            <a:endParaRPr lang="en-US" altLang="ja-JP" sz="1700" dirty="0">
              <a:solidFill>
                <a:schemeClr val="tx1"/>
              </a:solidFill>
            </a:endParaRPr>
          </a:p>
          <a:p>
            <a:pPr marL="179388" indent="-179388"/>
            <a:r>
              <a:rPr lang="ja-JP" altLang="en-US" sz="1700" dirty="0">
                <a:solidFill>
                  <a:schemeClr val="tx1"/>
                </a:solidFill>
              </a:rPr>
              <a:t>　エンドでデジタル化を推進し、行政の課題解決や効率化を目的として積極的に</a:t>
            </a:r>
            <a:r>
              <a:rPr lang="en-US" altLang="ja-JP" sz="1700" dirty="0">
                <a:solidFill>
                  <a:schemeClr val="tx1"/>
                </a:solidFill>
              </a:rPr>
              <a:t>ICT</a:t>
            </a:r>
            <a:r>
              <a:rPr lang="ja-JP" altLang="en-US" sz="1700" dirty="0">
                <a:solidFill>
                  <a:schemeClr val="tx1"/>
                </a:solidFill>
              </a:rPr>
              <a:t>を活用して</a:t>
            </a:r>
            <a:endParaRPr lang="en-US" altLang="ja-JP" sz="1700" dirty="0">
              <a:solidFill>
                <a:schemeClr val="tx1"/>
              </a:solidFill>
            </a:endParaRPr>
          </a:p>
          <a:p>
            <a:pPr marL="179388" indent="-179388"/>
            <a:r>
              <a:rPr lang="ja-JP" altLang="en-US" sz="1700" dirty="0">
                <a:solidFill>
                  <a:schemeClr val="tx1"/>
                </a:solidFill>
              </a:rPr>
              <a:t>　いく「行政のデジタル化」の推進に取り組み、すべての市民や事業者が利便性を実感できる取組を推進していく。</a:t>
            </a:r>
            <a:endParaRPr lang="en-US" altLang="ja-JP" sz="1700" dirty="0">
              <a:solidFill>
                <a:schemeClr val="tx1"/>
              </a:solidFill>
            </a:endParaRPr>
          </a:p>
        </p:txBody>
      </p:sp>
    </p:spTree>
    <p:extLst>
      <p:ext uri="{BB962C8B-B14F-4D97-AF65-F5344CB8AC3E}">
        <p14:creationId xmlns:p14="http://schemas.microsoft.com/office/powerpoint/2010/main" val="183229866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txBox="1">
            <a:spLocks noChangeArrowheads="1"/>
          </p:cNvSpPr>
          <p:nvPr/>
        </p:nvSpPr>
        <p:spPr bwMode="auto">
          <a:xfrm>
            <a:off x="268115" y="53180"/>
            <a:ext cx="9532217" cy="5400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bodyPr>
          <a:lstStyle>
            <a:lvl1pPr algn="l" rtl="0" eaLnBrk="0" fontAlgn="base" hangingPunct="0">
              <a:spcBef>
                <a:spcPct val="0"/>
              </a:spcBef>
              <a:spcAft>
                <a:spcPct val="0"/>
              </a:spcAft>
              <a:defRPr kumimoji="1" sz="2200">
                <a:solidFill>
                  <a:srgbClr val="5F5F5F"/>
                </a:solidFill>
                <a:latin typeface="+mj-lt"/>
                <a:ea typeface="+mj-ea"/>
                <a:cs typeface="+mj-cs"/>
              </a:defRPr>
            </a:lvl1pPr>
            <a:lvl2pPr algn="l" rtl="0" eaLnBrk="0" fontAlgn="base" hangingPunct="0">
              <a:spcBef>
                <a:spcPct val="0"/>
              </a:spcBef>
              <a:spcAft>
                <a:spcPct val="0"/>
              </a:spcAft>
              <a:defRPr kumimoji="1" sz="2200">
                <a:solidFill>
                  <a:srgbClr val="5F5F5F"/>
                </a:solidFill>
                <a:latin typeface="メイリオ" pitchFamily="50" charset="-128"/>
                <a:ea typeface="メイリオ" pitchFamily="50" charset="-128"/>
                <a:cs typeface="ＭＳ Ｐゴシック" pitchFamily="50" charset="-128"/>
              </a:defRPr>
            </a:lvl2pPr>
            <a:lvl3pPr algn="l" rtl="0" eaLnBrk="0" fontAlgn="base" hangingPunct="0">
              <a:spcBef>
                <a:spcPct val="0"/>
              </a:spcBef>
              <a:spcAft>
                <a:spcPct val="0"/>
              </a:spcAft>
              <a:defRPr kumimoji="1" sz="2200">
                <a:solidFill>
                  <a:srgbClr val="5F5F5F"/>
                </a:solidFill>
                <a:latin typeface="メイリオ" pitchFamily="50" charset="-128"/>
                <a:ea typeface="メイリオ" pitchFamily="50" charset="-128"/>
                <a:cs typeface="ＭＳ Ｐゴシック" pitchFamily="50" charset="-128"/>
              </a:defRPr>
            </a:lvl3pPr>
            <a:lvl4pPr algn="l" rtl="0" eaLnBrk="0" fontAlgn="base" hangingPunct="0">
              <a:spcBef>
                <a:spcPct val="0"/>
              </a:spcBef>
              <a:spcAft>
                <a:spcPct val="0"/>
              </a:spcAft>
              <a:defRPr kumimoji="1" sz="2200">
                <a:solidFill>
                  <a:srgbClr val="5F5F5F"/>
                </a:solidFill>
                <a:latin typeface="メイリオ" pitchFamily="50" charset="-128"/>
                <a:ea typeface="メイリオ" pitchFamily="50" charset="-128"/>
                <a:cs typeface="ＭＳ Ｐゴシック" pitchFamily="50" charset="-128"/>
              </a:defRPr>
            </a:lvl4pPr>
            <a:lvl5pPr algn="l" rtl="0" eaLnBrk="0" fontAlgn="base" hangingPunct="0">
              <a:spcBef>
                <a:spcPct val="0"/>
              </a:spcBef>
              <a:spcAft>
                <a:spcPct val="0"/>
              </a:spcAft>
              <a:defRPr kumimoji="1" sz="2200">
                <a:solidFill>
                  <a:srgbClr val="5F5F5F"/>
                </a:solidFill>
                <a:latin typeface="メイリオ" pitchFamily="50" charset="-128"/>
                <a:ea typeface="メイリオ" pitchFamily="50" charset="-128"/>
                <a:cs typeface="ＭＳ Ｐゴシック" pitchFamily="50" charset="-128"/>
              </a:defRPr>
            </a:lvl5pPr>
            <a:lvl6pPr marL="457200" algn="l" rtl="0" fontAlgn="base">
              <a:spcBef>
                <a:spcPct val="0"/>
              </a:spcBef>
              <a:spcAft>
                <a:spcPct val="0"/>
              </a:spcAft>
              <a:defRPr kumimoji="1" sz="2200">
                <a:solidFill>
                  <a:srgbClr val="5F5F5F"/>
                </a:solidFill>
                <a:latin typeface="メイリオ" pitchFamily="50" charset="-128"/>
                <a:ea typeface="メイリオ" pitchFamily="50" charset="-128"/>
                <a:cs typeface="ＭＳ Ｐゴシック" pitchFamily="50" charset="-128"/>
              </a:defRPr>
            </a:lvl6pPr>
            <a:lvl7pPr marL="914400" algn="l" rtl="0" fontAlgn="base">
              <a:spcBef>
                <a:spcPct val="0"/>
              </a:spcBef>
              <a:spcAft>
                <a:spcPct val="0"/>
              </a:spcAft>
              <a:defRPr kumimoji="1" sz="2200">
                <a:solidFill>
                  <a:srgbClr val="5F5F5F"/>
                </a:solidFill>
                <a:latin typeface="メイリオ" pitchFamily="50" charset="-128"/>
                <a:ea typeface="メイリオ" pitchFamily="50" charset="-128"/>
                <a:cs typeface="ＭＳ Ｐゴシック" pitchFamily="50" charset="-128"/>
              </a:defRPr>
            </a:lvl7pPr>
            <a:lvl8pPr marL="1371600" algn="l" rtl="0" fontAlgn="base">
              <a:spcBef>
                <a:spcPct val="0"/>
              </a:spcBef>
              <a:spcAft>
                <a:spcPct val="0"/>
              </a:spcAft>
              <a:defRPr kumimoji="1" sz="2200">
                <a:solidFill>
                  <a:srgbClr val="5F5F5F"/>
                </a:solidFill>
                <a:latin typeface="メイリオ" pitchFamily="50" charset="-128"/>
                <a:ea typeface="メイリオ" pitchFamily="50" charset="-128"/>
                <a:cs typeface="ＭＳ Ｐゴシック" pitchFamily="50" charset="-128"/>
              </a:defRPr>
            </a:lvl8pPr>
            <a:lvl9pPr marL="1828800" algn="l" rtl="0" fontAlgn="base">
              <a:spcBef>
                <a:spcPct val="0"/>
              </a:spcBef>
              <a:spcAft>
                <a:spcPct val="0"/>
              </a:spcAft>
              <a:defRPr kumimoji="1" sz="2200">
                <a:solidFill>
                  <a:srgbClr val="5F5F5F"/>
                </a:solidFill>
                <a:latin typeface="メイリオ" pitchFamily="50" charset="-128"/>
                <a:ea typeface="メイリオ" pitchFamily="50" charset="-128"/>
                <a:cs typeface="ＭＳ Ｐゴシック" pitchFamily="50" charset="-128"/>
              </a:defRPr>
            </a:lvl9pPr>
          </a:lstStyle>
          <a:p>
            <a:pPr marL="0" marR="0" lvl="0" indent="0" algn="l" defTabSz="914400" rtl="0" eaLnBrk="1" fontAlgn="base" latinLnBrk="0" hangingPunct="1">
              <a:lnSpc>
                <a:spcPct val="120000"/>
              </a:lnSpc>
              <a:spcBef>
                <a:spcPct val="0"/>
              </a:spcBef>
              <a:spcAft>
                <a:spcPct val="0"/>
              </a:spcAft>
              <a:buClrTx/>
              <a:buSzTx/>
              <a:buFontTx/>
              <a:buNone/>
              <a:tabLst/>
              <a:defRPr/>
            </a:pPr>
            <a:r>
              <a:rPr lang="ja-JP" altLang="en-US" dirty="0">
                <a:latin typeface="メイリオ" panose="020B0604030504040204" pitchFamily="50" charset="-128"/>
                <a:ea typeface="メイリオ" panose="020B0604030504040204" pitchFamily="50" charset="-128"/>
              </a:rPr>
              <a:t>参考：現在のプランと追加・拡充する主なプラン</a:t>
            </a:r>
          </a:p>
        </p:txBody>
      </p:sp>
      <p:sp>
        <p:nvSpPr>
          <p:cNvPr id="40" name="正方形/長方形 39"/>
          <p:cNvSpPr/>
          <p:nvPr/>
        </p:nvSpPr>
        <p:spPr>
          <a:xfrm>
            <a:off x="4180718" y="752176"/>
            <a:ext cx="5543318" cy="5850924"/>
          </a:xfrm>
          <a:prstGeom prst="rect">
            <a:avLst/>
          </a:prstGeom>
          <a:solidFill>
            <a:srgbClr val="ED7D31">
              <a:lumMod val="20000"/>
              <a:lumOff val="80000"/>
            </a:srgbClr>
          </a:solidFill>
          <a:ln w="12700" cap="flat" cmpd="sng" algn="ctr">
            <a:solidFill>
              <a:sysClr val="windowText" lastClr="000000"/>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white"/>
              </a:solidFill>
              <a:effectLst/>
              <a:uLnTx/>
              <a:uFillTx/>
              <a:latin typeface="游ゴシック" panose="020F0502020204030204"/>
              <a:ea typeface="游ゴシック" panose="020B0400000000000000" pitchFamily="50" charset="-128"/>
              <a:cs typeface="+mn-cs"/>
            </a:endParaRPr>
          </a:p>
        </p:txBody>
      </p:sp>
      <p:sp>
        <p:nvSpPr>
          <p:cNvPr id="41" name="正方形/長方形 40"/>
          <p:cNvSpPr/>
          <p:nvPr/>
        </p:nvSpPr>
        <p:spPr>
          <a:xfrm>
            <a:off x="324682" y="755903"/>
            <a:ext cx="3764222" cy="4933300"/>
          </a:xfrm>
          <a:prstGeom prst="rect">
            <a:avLst/>
          </a:prstGeom>
          <a:solidFill>
            <a:sysClr val="window" lastClr="FFFFFF">
              <a:lumMod val="75000"/>
            </a:sysClr>
          </a:solidFill>
          <a:ln w="12700" cap="flat" cmpd="sng" algn="ctr">
            <a:solidFill>
              <a:sysClr val="windowText" lastClr="000000"/>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white"/>
              </a:solidFill>
              <a:effectLst/>
              <a:uLnTx/>
              <a:uFillTx/>
              <a:latin typeface="游ゴシック" panose="020F0502020204030204"/>
              <a:ea typeface="游ゴシック" panose="020B0400000000000000" pitchFamily="50" charset="-128"/>
              <a:cs typeface="+mn-cs"/>
            </a:endParaRPr>
          </a:p>
        </p:txBody>
      </p:sp>
      <p:sp>
        <p:nvSpPr>
          <p:cNvPr id="42" name="テキスト ボックス 41"/>
          <p:cNvSpPr txBox="1"/>
          <p:nvPr/>
        </p:nvSpPr>
        <p:spPr>
          <a:xfrm>
            <a:off x="705096" y="849175"/>
            <a:ext cx="2996346" cy="3693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現行のアクションプラン</a:t>
            </a:r>
          </a:p>
        </p:txBody>
      </p:sp>
      <p:sp>
        <p:nvSpPr>
          <p:cNvPr id="43" name="正方形/長方形 42"/>
          <p:cNvSpPr/>
          <p:nvPr/>
        </p:nvSpPr>
        <p:spPr>
          <a:xfrm>
            <a:off x="416496" y="1313223"/>
            <a:ext cx="3519821" cy="594712"/>
          </a:xfrm>
          <a:prstGeom prst="rect">
            <a:avLst/>
          </a:prstGeom>
          <a:solidFill>
            <a:sysClr val="window" lastClr="FFFFFF">
              <a:lumMod val="95000"/>
            </a:sysClr>
          </a:solidFill>
          <a:ln w="12700" cap="flat" cmpd="sng" algn="ctr">
            <a:solidFill>
              <a:sysClr val="windowText" lastClr="000000"/>
            </a:solidFill>
            <a:prstDash val="solid"/>
            <a:miter lim="800000"/>
          </a:ln>
          <a:effectLst/>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ja-JP" altLang="en-US" sz="1600" b="0" i="0" u="none" strike="noStrike" kern="0" cap="none" spc="0" normalizeH="0" baseline="0" noProof="0">
                <a:ln>
                  <a:noFill/>
                </a:ln>
                <a:solidFill>
                  <a:prstClr val="black"/>
                </a:solidFill>
                <a:effectLst/>
                <a:uLnTx/>
                <a:uFillTx/>
                <a:latin typeface="メイリオ" panose="020B0604030504040204" pitchFamily="50" charset="-128"/>
                <a:ea typeface="メイリオ" panose="020B0604030504040204" pitchFamily="50" charset="-128"/>
                <a:cs typeface="+mn-cs"/>
              </a:rPr>
              <a:t>○行政手続きのオンライン化</a:t>
            </a:r>
          </a:p>
        </p:txBody>
      </p:sp>
      <p:sp>
        <p:nvSpPr>
          <p:cNvPr id="44" name="正方形/長方形 43"/>
          <p:cNvSpPr/>
          <p:nvPr/>
        </p:nvSpPr>
        <p:spPr>
          <a:xfrm>
            <a:off x="416496" y="1980979"/>
            <a:ext cx="3514786" cy="707142"/>
          </a:xfrm>
          <a:prstGeom prst="rect">
            <a:avLst/>
          </a:prstGeom>
          <a:solidFill>
            <a:sysClr val="window" lastClr="FFFFFF">
              <a:lumMod val="95000"/>
            </a:sysClr>
          </a:solidFill>
          <a:ln w="12700" cap="flat" cmpd="sng" algn="ctr">
            <a:solidFill>
              <a:sysClr val="windowText" lastClr="000000"/>
            </a:solidFill>
            <a:prstDash val="solid"/>
            <a:miter lim="800000"/>
          </a:ln>
          <a:effectLst/>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ja-JP" altLang="en-US" sz="1600" b="0" i="0" u="none" strike="noStrike" kern="0" cap="none" spc="0" normalizeH="0" baseline="0" noProof="0">
                <a:ln>
                  <a:noFill/>
                </a:ln>
                <a:solidFill>
                  <a:prstClr val="black"/>
                </a:solidFill>
                <a:effectLst/>
                <a:uLnTx/>
                <a:uFillTx/>
                <a:latin typeface="メイリオ" panose="020B0604030504040204" pitchFamily="50" charset="-128"/>
                <a:ea typeface="メイリオ" panose="020B0604030504040204" pitchFamily="50" charset="-128"/>
                <a:cs typeface="+mn-cs"/>
              </a:rPr>
              <a:t>○職員の働き方改革</a:t>
            </a:r>
            <a:endParaRPr kumimoji="0" lang="en-US" altLang="ja-JP" sz="1600" b="0" i="0" u="none" strike="noStrike" kern="0" cap="none" spc="0" normalizeH="0" baseline="0" noProof="0">
              <a:ln>
                <a:noFill/>
              </a:ln>
              <a:solidFill>
                <a:prstClr val="black"/>
              </a:solidFill>
              <a:effectLst/>
              <a:uLnTx/>
              <a:uFillTx/>
              <a:latin typeface="メイリオ" panose="020B0604030504040204" pitchFamily="50" charset="-128"/>
              <a:ea typeface="メイリオ"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ja-JP" altLang="en-US" sz="1600" b="0" i="0" u="none" strike="noStrike" kern="0" cap="none" spc="0" normalizeH="0" baseline="0" noProof="0">
                <a:ln>
                  <a:noFill/>
                </a:ln>
                <a:solidFill>
                  <a:prstClr val="black"/>
                </a:solidFill>
                <a:effectLst/>
                <a:uLnTx/>
                <a:uFillTx/>
                <a:latin typeface="メイリオ" panose="020B0604030504040204" pitchFamily="50" charset="-128"/>
                <a:ea typeface="メイリオ" panose="020B0604030504040204" pitchFamily="50" charset="-128"/>
                <a:cs typeface="+mn-cs"/>
              </a:rPr>
              <a:t>（テレワーク・スマート</a:t>
            </a:r>
            <a:r>
              <a:rPr kumimoji="0" lang="en-US" altLang="ja-JP" sz="1600" b="0" i="0" u="none" strike="noStrike" kern="0" cap="none" spc="0" normalizeH="0" baseline="0" noProof="0">
                <a:ln>
                  <a:noFill/>
                </a:ln>
                <a:solidFill>
                  <a:prstClr val="black"/>
                </a:solidFill>
                <a:effectLst/>
                <a:uLnTx/>
                <a:uFillTx/>
                <a:latin typeface="メイリオ" panose="020B0604030504040204" pitchFamily="50" charset="-128"/>
                <a:ea typeface="メイリオ" panose="020B0604030504040204" pitchFamily="50" charset="-128"/>
                <a:cs typeface="+mn-cs"/>
              </a:rPr>
              <a:t>e</a:t>
            </a:r>
            <a:r>
              <a:rPr kumimoji="0" lang="ja-JP" altLang="en-US" sz="1600" b="0" i="0" u="none" strike="noStrike" kern="0" cap="none" spc="0" normalizeH="0" baseline="0" noProof="0">
                <a:ln>
                  <a:noFill/>
                </a:ln>
                <a:solidFill>
                  <a:prstClr val="black"/>
                </a:solidFill>
                <a:effectLst/>
                <a:uLnTx/>
                <a:uFillTx/>
                <a:latin typeface="メイリオ" panose="020B0604030504040204" pitchFamily="50" charset="-128"/>
                <a:ea typeface="メイリオ" panose="020B0604030504040204" pitchFamily="50" charset="-128"/>
                <a:cs typeface="+mn-cs"/>
              </a:rPr>
              <a:t>－会議）</a:t>
            </a:r>
          </a:p>
        </p:txBody>
      </p:sp>
      <p:sp>
        <p:nvSpPr>
          <p:cNvPr id="45" name="正方形/長方形 44"/>
          <p:cNvSpPr/>
          <p:nvPr/>
        </p:nvSpPr>
        <p:spPr>
          <a:xfrm>
            <a:off x="416496" y="2854390"/>
            <a:ext cx="3514786" cy="2716924"/>
          </a:xfrm>
          <a:prstGeom prst="rect">
            <a:avLst/>
          </a:prstGeom>
          <a:solidFill>
            <a:sysClr val="window" lastClr="FFFFFF">
              <a:lumMod val="95000"/>
            </a:sysClr>
          </a:solidFill>
          <a:ln w="12700" cap="flat" cmpd="sng" algn="ctr">
            <a:solidFill>
              <a:sysClr val="windowText" lastClr="000000"/>
            </a:solidFill>
            <a:prstDash val="solid"/>
            <a:miter lim="800000"/>
          </a:ln>
          <a:effectLst/>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ja-JP" altLang="en-US" sz="1400" b="0" i="0" u="none" strike="noStrike" kern="0" cap="none" spc="0" normalizeH="0" baseline="0" noProof="0">
                <a:ln>
                  <a:noFill/>
                </a:ln>
                <a:solidFill>
                  <a:prstClr val="black"/>
                </a:solidFill>
                <a:effectLst/>
                <a:uLnTx/>
                <a:uFillTx/>
                <a:latin typeface="メイリオ" panose="020B0604030504040204" pitchFamily="50" charset="-128"/>
                <a:ea typeface="メイリオ" panose="020B0604030504040204" pitchFamily="50" charset="-128"/>
                <a:cs typeface="+mn-cs"/>
              </a:rPr>
              <a:t>○</a:t>
            </a:r>
            <a:r>
              <a:rPr kumimoji="0" lang="en-US" altLang="ja-JP" sz="1400" b="0" i="0" u="none" strike="noStrike" kern="0" cap="none" spc="0" normalizeH="0" baseline="0" noProof="0">
                <a:ln>
                  <a:noFill/>
                </a:ln>
                <a:solidFill>
                  <a:prstClr val="black"/>
                </a:solidFill>
                <a:effectLst/>
                <a:uLnTx/>
                <a:uFillTx/>
                <a:latin typeface="メイリオ" panose="020B0604030504040204" pitchFamily="50" charset="-128"/>
                <a:ea typeface="メイリオ" panose="020B0604030504040204" pitchFamily="50" charset="-128"/>
                <a:cs typeface="+mn-cs"/>
              </a:rPr>
              <a:t>AI</a:t>
            </a:r>
            <a:r>
              <a:rPr kumimoji="0" lang="ja-JP" altLang="en-US" sz="1400" b="0" i="0" u="none" strike="noStrike" kern="0" cap="none" spc="0" normalizeH="0" baseline="0" noProof="0">
                <a:ln>
                  <a:noFill/>
                </a:ln>
                <a:solidFill>
                  <a:prstClr val="black"/>
                </a:solidFill>
                <a:effectLst/>
                <a:uLnTx/>
                <a:uFillTx/>
                <a:latin typeface="メイリオ" panose="020B0604030504040204" pitchFamily="50" charset="-128"/>
                <a:ea typeface="メイリオ" panose="020B0604030504040204" pitchFamily="50" charset="-128"/>
                <a:cs typeface="+mn-cs"/>
              </a:rPr>
              <a:t>・</a:t>
            </a:r>
            <a:r>
              <a:rPr kumimoji="0" lang="en-US" altLang="ja-JP" sz="1400" b="0" i="0" u="none" strike="noStrike" kern="0" cap="none" spc="0" normalizeH="0" baseline="0" noProof="0" err="1">
                <a:ln>
                  <a:noFill/>
                </a:ln>
                <a:solidFill>
                  <a:prstClr val="black"/>
                </a:solidFill>
                <a:effectLst/>
                <a:uLnTx/>
                <a:uFillTx/>
                <a:latin typeface="メイリオ" panose="020B0604030504040204" pitchFamily="50" charset="-128"/>
                <a:ea typeface="メイリオ" panose="020B0604030504040204" pitchFamily="50" charset="-128"/>
                <a:cs typeface="+mn-cs"/>
              </a:rPr>
              <a:t>IoT</a:t>
            </a:r>
            <a:r>
              <a:rPr kumimoji="0" lang="ja-JP" altLang="en-US" sz="1400" b="0" i="0" u="none" strike="noStrike" kern="0" cap="none" spc="0" normalizeH="0" baseline="0" noProof="0">
                <a:ln>
                  <a:noFill/>
                </a:ln>
                <a:solidFill>
                  <a:prstClr val="black"/>
                </a:solidFill>
                <a:effectLst/>
                <a:uLnTx/>
                <a:uFillTx/>
                <a:latin typeface="メイリオ" panose="020B0604030504040204" pitchFamily="50" charset="-128"/>
                <a:ea typeface="メイリオ" panose="020B0604030504040204" pitchFamily="50" charset="-128"/>
                <a:cs typeface="+mn-cs"/>
              </a:rPr>
              <a:t>の活用</a:t>
            </a:r>
            <a:endParaRPr kumimoji="0" lang="en-US" altLang="ja-JP" sz="1400" b="0" i="0" u="none" strike="noStrike" kern="0" cap="none" spc="0" normalizeH="0" baseline="0" noProof="0">
              <a:ln>
                <a:noFill/>
              </a:ln>
              <a:solidFill>
                <a:prstClr val="black"/>
              </a:solidFill>
              <a:effectLst/>
              <a:uLnTx/>
              <a:uFillTx/>
              <a:latin typeface="メイリオ" panose="020B0604030504040204" pitchFamily="50" charset="-128"/>
              <a:ea typeface="メイリオ"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ja-JP" altLang="en-US" sz="1400" b="0" i="0" u="none" strike="noStrike" kern="0" cap="none" spc="0" normalizeH="0" baseline="0" noProof="0">
                <a:ln>
                  <a:noFill/>
                </a:ln>
                <a:solidFill>
                  <a:prstClr val="black"/>
                </a:solidFill>
                <a:effectLst/>
                <a:uLnTx/>
                <a:uFillTx/>
                <a:latin typeface="メイリオ" panose="020B0604030504040204" pitchFamily="50" charset="-128"/>
                <a:ea typeface="メイリオ" panose="020B0604030504040204" pitchFamily="50" charset="-128"/>
                <a:cs typeface="+mn-cs"/>
              </a:rPr>
              <a:t>（スマート自治体への転換）</a:t>
            </a:r>
            <a:endParaRPr kumimoji="0" lang="en-US" altLang="ja-JP" sz="1400" b="0" i="0" u="none" strike="noStrike" kern="0" cap="none" spc="0" normalizeH="0" baseline="0" noProof="0">
              <a:ln>
                <a:noFill/>
              </a:ln>
              <a:solidFill>
                <a:prstClr val="black"/>
              </a:solidFill>
              <a:effectLst/>
              <a:uLnTx/>
              <a:uFillTx/>
              <a:latin typeface="メイリオ" panose="020B0604030504040204" pitchFamily="50" charset="-128"/>
              <a:ea typeface="メイリオ"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altLang="ja-JP" sz="600" b="0" i="0" u="none" strike="noStrike" kern="0" cap="none" spc="0" normalizeH="0" baseline="0" noProof="0">
              <a:ln>
                <a:noFill/>
              </a:ln>
              <a:solidFill>
                <a:prstClr val="black"/>
              </a:solidFill>
              <a:effectLst/>
              <a:uLnTx/>
              <a:uFillTx/>
              <a:latin typeface="メイリオ" panose="020B0604030504040204" pitchFamily="50" charset="-128"/>
              <a:ea typeface="メイリオ"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ja-JP" altLang="en-US" sz="1400" b="0" i="0" u="none" strike="noStrike" kern="0" cap="none" spc="0" normalizeH="0" baseline="0" noProof="0">
                <a:ln>
                  <a:noFill/>
                </a:ln>
                <a:solidFill>
                  <a:prstClr val="black"/>
                </a:solidFill>
                <a:effectLst/>
                <a:uLnTx/>
                <a:uFillTx/>
                <a:latin typeface="メイリオ" panose="020B0604030504040204" pitchFamily="50" charset="-128"/>
                <a:ea typeface="メイリオ" panose="020B0604030504040204" pitchFamily="50" charset="-128"/>
                <a:cs typeface="+mn-cs"/>
              </a:rPr>
              <a:t>○官民データの容易な利用推進</a:t>
            </a:r>
            <a:endParaRPr kumimoji="0" lang="en-US" altLang="ja-JP" sz="1400" b="0" i="0" u="none" strike="noStrike" kern="0" cap="none" spc="0" normalizeH="0" baseline="0" noProof="0">
              <a:ln>
                <a:noFill/>
              </a:ln>
              <a:solidFill>
                <a:prstClr val="black"/>
              </a:solidFill>
              <a:effectLst/>
              <a:uLnTx/>
              <a:uFillTx/>
              <a:latin typeface="メイリオ" panose="020B0604030504040204" pitchFamily="50" charset="-128"/>
              <a:ea typeface="メイリオ"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ja-JP" altLang="en-US" sz="1400" b="0" i="0" u="none" strike="noStrike" kern="0" cap="none" spc="0" normalizeH="0" baseline="0" noProof="0">
                <a:ln>
                  <a:noFill/>
                </a:ln>
                <a:solidFill>
                  <a:prstClr val="black"/>
                </a:solidFill>
                <a:effectLst/>
                <a:uLnTx/>
                <a:uFillTx/>
                <a:latin typeface="メイリオ" panose="020B0604030504040204" pitchFamily="50" charset="-128"/>
                <a:ea typeface="メイリオ" panose="020B0604030504040204" pitchFamily="50" charset="-128"/>
                <a:cs typeface="+mn-cs"/>
              </a:rPr>
              <a:t>（オープンデータ、</a:t>
            </a:r>
            <a:r>
              <a:rPr kumimoji="0" lang="en-US" altLang="ja-JP" sz="1400" b="0" i="0" u="none" strike="noStrike" kern="0" cap="none" spc="0" normalizeH="0" baseline="0" noProof="0">
                <a:ln>
                  <a:noFill/>
                </a:ln>
                <a:solidFill>
                  <a:prstClr val="black"/>
                </a:solidFill>
                <a:effectLst/>
                <a:uLnTx/>
                <a:uFillTx/>
                <a:latin typeface="メイリオ" panose="020B0604030504040204" pitchFamily="50" charset="-128"/>
                <a:ea typeface="メイリオ" panose="020B0604030504040204" pitchFamily="50" charset="-128"/>
                <a:cs typeface="+mn-cs"/>
              </a:rPr>
              <a:t>EBPM</a:t>
            </a:r>
            <a:r>
              <a:rPr kumimoji="0" lang="ja-JP" altLang="en-US" sz="1400" b="0" i="0" u="none" strike="noStrike" kern="0" cap="none" spc="0" normalizeH="0" baseline="0" noProof="0">
                <a:ln>
                  <a:noFill/>
                </a:ln>
                <a:solidFill>
                  <a:prstClr val="black"/>
                </a:solidFill>
                <a:effectLst/>
                <a:uLnTx/>
                <a:uFillTx/>
                <a:latin typeface="メイリオ" panose="020B0604030504040204" pitchFamily="50" charset="-128"/>
                <a:ea typeface="メイリオ" panose="020B0604030504040204" pitchFamily="50" charset="-128"/>
                <a:cs typeface="+mn-cs"/>
              </a:rPr>
              <a:t>）</a:t>
            </a:r>
            <a:endParaRPr kumimoji="0" lang="en-US" altLang="ja-JP" sz="1400" b="0" i="0" u="none" strike="noStrike" kern="0" cap="none" spc="0" normalizeH="0" baseline="0" noProof="0">
              <a:ln>
                <a:noFill/>
              </a:ln>
              <a:solidFill>
                <a:prstClr val="black"/>
              </a:solidFill>
              <a:effectLst/>
              <a:uLnTx/>
              <a:uFillTx/>
              <a:latin typeface="メイリオ" panose="020B0604030504040204" pitchFamily="50" charset="-128"/>
              <a:ea typeface="メイリオ"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altLang="ja-JP" sz="600" b="0" i="0" u="none" strike="noStrike" kern="0" cap="none" spc="0" normalizeH="0" baseline="0" noProof="0">
              <a:ln>
                <a:noFill/>
              </a:ln>
              <a:solidFill>
                <a:prstClr val="black"/>
              </a:solidFill>
              <a:effectLst/>
              <a:uLnTx/>
              <a:uFillTx/>
              <a:latin typeface="メイリオ" panose="020B0604030504040204" pitchFamily="50" charset="-128"/>
              <a:ea typeface="メイリオ"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ja-JP" altLang="en-US" sz="1400" b="0" i="0" u="none" strike="noStrike" kern="0" cap="none" spc="0" normalizeH="0" baseline="0" noProof="0">
                <a:ln>
                  <a:noFill/>
                </a:ln>
                <a:solidFill>
                  <a:prstClr val="black"/>
                </a:solidFill>
                <a:effectLst/>
                <a:uLnTx/>
                <a:uFillTx/>
                <a:latin typeface="メイリオ" panose="020B0604030504040204" pitchFamily="50" charset="-128"/>
                <a:ea typeface="メイリオ" panose="020B0604030504040204" pitchFamily="50" charset="-128"/>
                <a:cs typeface="+mn-cs"/>
              </a:rPr>
              <a:t>○主要な情報システムの管理体制の強化</a:t>
            </a:r>
            <a:endParaRPr kumimoji="0" lang="en-US" altLang="ja-JP" sz="1400" b="0" i="0" u="none" strike="noStrike" kern="0" cap="none" spc="0" normalizeH="0" baseline="0" noProof="0">
              <a:ln>
                <a:noFill/>
              </a:ln>
              <a:solidFill>
                <a:prstClr val="black"/>
              </a:solidFill>
              <a:effectLst/>
              <a:uLnTx/>
              <a:uFillTx/>
              <a:latin typeface="メイリオ" panose="020B0604030504040204" pitchFamily="50" charset="-128"/>
              <a:ea typeface="メイリオ"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altLang="ja-JP" sz="600" b="0" i="0" u="none" strike="noStrike" kern="0" cap="none" spc="0" normalizeH="0" baseline="0" noProof="0">
              <a:ln>
                <a:noFill/>
              </a:ln>
              <a:solidFill>
                <a:prstClr val="black"/>
              </a:solidFill>
              <a:effectLst/>
              <a:uLnTx/>
              <a:uFillTx/>
              <a:latin typeface="メイリオ" panose="020B0604030504040204" pitchFamily="50" charset="-128"/>
              <a:ea typeface="メイリオ" panose="020B0604030504040204" pitchFamily="50" charset="-128"/>
              <a:cs typeface="+mn-cs"/>
            </a:endParaRPr>
          </a:p>
          <a:p>
            <a:pPr marL="180975" marR="0" lvl="0" indent="-180975" algn="l" defTabSz="914400" rtl="0" eaLnBrk="1" fontAlgn="auto" latinLnBrk="0" hangingPunct="1">
              <a:lnSpc>
                <a:spcPct val="100000"/>
              </a:lnSpc>
              <a:spcBef>
                <a:spcPts val="0"/>
              </a:spcBef>
              <a:spcAft>
                <a:spcPts val="0"/>
              </a:spcAft>
              <a:buClrTx/>
              <a:buSzTx/>
              <a:buFontTx/>
              <a:buNone/>
              <a:tabLst/>
              <a:defRPr/>
            </a:pPr>
            <a:r>
              <a:rPr kumimoji="0" lang="ja-JP" altLang="en-US" sz="1400" b="0" i="0" u="none" strike="noStrike" kern="0" cap="none" spc="0" normalizeH="0" baseline="0" noProof="0">
                <a:ln>
                  <a:noFill/>
                </a:ln>
                <a:solidFill>
                  <a:prstClr val="black"/>
                </a:solidFill>
                <a:effectLst/>
                <a:uLnTx/>
                <a:uFillTx/>
                <a:latin typeface="メイリオ" panose="020B0604030504040204" pitchFamily="50" charset="-128"/>
                <a:ea typeface="メイリオ" panose="020B0604030504040204" pitchFamily="50" charset="-128"/>
                <a:cs typeface="+mn-cs"/>
              </a:rPr>
              <a:t>○</a:t>
            </a:r>
            <a:r>
              <a:rPr kumimoji="0" lang="en-US" altLang="ja-JP" sz="1400" b="0" i="0" u="none" strike="noStrike" kern="0" cap="none" spc="0" normalizeH="0" baseline="0" noProof="0">
                <a:ln>
                  <a:noFill/>
                </a:ln>
                <a:solidFill>
                  <a:prstClr val="black"/>
                </a:solidFill>
                <a:effectLst/>
                <a:uLnTx/>
                <a:uFillTx/>
                <a:latin typeface="メイリオ" panose="020B0604030504040204" pitchFamily="50" charset="-128"/>
                <a:ea typeface="メイリオ" panose="020B0604030504040204" pitchFamily="50" charset="-128"/>
                <a:cs typeface="+mn-cs"/>
              </a:rPr>
              <a:t>ICT</a:t>
            </a:r>
            <a:r>
              <a:rPr kumimoji="0" lang="ja-JP" altLang="en-US" sz="1400" b="0" i="0" u="none" strike="noStrike" kern="0" cap="none" spc="0" normalizeH="0" baseline="0" noProof="0">
                <a:ln>
                  <a:noFill/>
                </a:ln>
                <a:solidFill>
                  <a:prstClr val="black"/>
                </a:solidFill>
                <a:effectLst/>
                <a:uLnTx/>
                <a:uFillTx/>
                <a:latin typeface="メイリオ" panose="020B0604030504040204" pitchFamily="50" charset="-128"/>
                <a:ea typeface="メイリオ" panose="020B0604030504040204" pitchFamily="50" charset="-128"/>
                <a:cs typeface="+mn-cs"/>
              </a:rPr>
              <a:t>活用による災害時の情報収集・情報発信・情報共有手法の強化</a:t>
            </a:r>
            <a:endParaRPr kumimoji="0" lang="en-US" altLang="ja-JP" sz="1400" b="0" i="0" u="none" strike="noStrike" kern="0" cap="none" spc="0" normalizeH="0" baseline="0" noProof="0">
              <a:ln>
                <a:noFill/>
              </a:ln>
              <a:solidFill>
                <a:prstClr val="black"/>
              </a:solidFill>
              <a:effectLst/>
              <a:uLnTx/>
              <a:uFillTx/>
              <a:latin typeface="メイリオ" panose="020B0604030504040204" pitchFamily="50" charset="-128"/>
              <a:ea typeface="メイリオ"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altLang="ja-JP" sz="600" b="0" i="0" u="none" strike="noStrike" kern="0" cap="none" spc="0" normalizeH="0" baseline="0" noProof="0">
              <a:ln>
                <a:noFill/>
              </a:ln>
              <a:solidFill>
                <a:prstClr val="black"/>
              </a:solidFill>
              <a:effectLst/>
              <a:uLnTx/>
              <a:uFillTx/>
              <a:latin typeface="メイリオ" panose="020B0604030504040204" pitchFamily="50" charset="-128"/>
              <a:ea typeface="メイリオ"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ja-JP" altLang="en-US" sz="1400" i="0" u="none" strike="noStrike" kern="0" cap="none" spc="0" normalizeH="0" baseline="0" noProof="0">
                <a:ln>
                  <a:noFill/>
                </a:ln>
                <a:solidFill>
                  <a:prstClr val="black"/>
                </a:solidFill>
                <a:effectLst/>
                <a:uLnTx/>
                <a:uFillTx/>
                <a:latin typeface="メイリオ" panose="020B0604030504040204" pitchFamily="50" charset="-128"/>
                <a:ea typeface="メイリオ" panose="020B0604030504040204" pitchFamily="50" charset="-128"/>
                <a:cs typeface="+mn-cs"/>
              </a:rPr>
              <a:t>○情報セキュリティ戦略の策定</a:t>
            </a:r>
            <a:endParaRPr kumimoji="0" lang="en-US" altLang="ja-JP" sz="1400" i="0" u="none" strike="noStrike" kern="0" cap="none" spc="0" normalizeH="0" baseline="0" noProof="0">
              <a:ln>
                <a:noFill/>
              </a:ln>
              <a:solidFill>
                <a:prstClr val="black"/>
              </a:solidFill>
              <a:effectLst/>
              <a:uLnTx/>
              <a:uFillTx/>
              <a:latin typeface="メイリオ" panose="020B0604030504040204" pitchFamily="50" charset="-128"/>
              <a:ea typeface="メイリオ"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altLang="ja-JP" sz="1400" b="0" i="0" u="none" strike="noStrike" kern="0" cap="none" spc="0" normalizeH="0" baseline="0" noProof="0">
              <a:ln>
                <a:noFill/>
              </a:ln>
              <a:solidFill>
                <a:prstClr val="black"/>
              </a:solidFill>
              <a:effectLst/>
              <a:uLnTx/>
              <a:uFillTx/>
              <a:latin typeface="メイリオ" panose="020B0604030504040204" pitchFamily="50" charset="-128"/>
              <a:ea typeface="メイリオ"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ja-JP" altLang="en-US" sz="1400" b="0" i="0" u="none" strike="noStrike" kern="0" cap="none" spc="0" normalizeH="0" baseline="0" noProof="0">
                <a:ln>
                  <a:noFill/>
                </a:ln>
                <a:solidFill>
                  <a:prstClr val="black"/>
                </a:solidFill>
                <a:effectLst/>
                <a:uLnTx/>
                <a:uFillTx/>
                <a:latin typeface="メイリオ" panose="020B0604030504040204" pitchFamily="50" charset="-128"/>
                <a:ea typeface="メイリオ" panose="020B0604030504040204" pitchFamily="50" charset="-128"/>
                <a:cs typeface="+mn-cs"/>
              </a:rPr>
              <a:t>　　　　　　　　　　　　　　　など</a:t>
            </a:r>
            <a:endParaRPr kumimoji="0" lang="en-US" altLang="ja-JP" sz="1400" b="0" i="0" u="none" strike="noStrike" kern="0" cap="none" spc="0" normalizeH="0" baseline="0" noProof="0">
              <a:ln>
                <a:noFill/>
              </a:ln>
              <a:solidFill>
                <a:prstClr val="black"/>
              </a:solidFill>
              <a:effectLst/>
              <a:uLnTx/>
              <a:uFillTx/>
              <a:latin typeface="メイリオ" panose="020B0604030504040204" pitchFamily="50" charset="-128"/>
              <a:ea typeface="メイリオ" panose="020B0604030504040204" pitchFamily="50" charset="-128"/>
              <a:cs typeface="+mn-cs"/>
            </a:endParaRPr>
          </a:p>
        </p:txBody>
      </p:sp>
      <p:sp>
        <p:nvSpPr>
          <p:cNvPr id="47" name="テキスト ボックス 46"/>
          <p:cNvSpPr txBox="1"/>
          <p:nvPr/>
        </p:nvSpPr>
        <p:spPr>
          <a:xfrm>
            <a:off x="4298005" y="884106"/>
            <a:ext cx="5296664" cy="3693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改訂後のアクションプラン</a:t>
            </a:r>
          </a:p>
        </p:txBody>
      </p:sp>
      <p:sp>
        <p:nvSpPr>
          <p:cNvPr id="48" name="正方形/長方形 47"/>
          <p:cNvSpPr/>
          <p:nvPr/>
        </p:nvSpPr>
        <p:spPr>
          <a:xfrm>
            <a:off x="4271229" y="1324539"/>
            <a:ext cx="5326672" cy="1668735"/>
          </a:xfrm>
          <a:prstGeom prst="rect">
            <a:avLst/>
          </a:prstGeom>
          <a:solidFill>
            <a:srgbClr val="70AD47"/>
          </a:solidFill>
          <a:ln w="12700" cap="flat" cmpd="sng" algn="ctr">
            <a:noFill/>
            <a:prstDash val="solid"/>
            <a:miter lim="800000"/>
          </a:ln>
          <a:effectLst/>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ja-JP" altLang="en-US" sz="1800" b="0" i="0" u="none" strike="noStrike" kern="0" cap="none" spc="0" normalizeH="0" baseline="0" noProof="0" dirty="0">
                <a:ln>
                  <a:noFill/>
                </a:ln>
                <a:solidFill>
                  <a:prstClr val="white"/>
                </a:solidFill>
                <a:effectLst/>
                <a:uLnTx/>
                <a:uFillTx/>
                <a:latin typeface="メイリオ" panose="020B0604030504040204" pitchFamily="50" charset="-128"/>
                <a:ea typeface="メイリオ" panose="020B0604030504040204" pitchFamily="50" charset="-128"/>
                <a:cs typeface="+mn-cs"/>
              </a:rPr>
              <a:t>　</a:t>
            </a:r>
            <a:r>
              <a:rPr kumimoji="0" lang="ja-JP" altLang="en-US" sz="1800" b="1" i="0" u="none" strike="noStrike" kern="0" cap="none" spc="0" normalizeH="0" baseline="0" noProof="0" dirty="0">
                <a:ln>
                  <a:noFill/>
                </a:ln>
                <a:solidFill>
                  <a:prstClr val="white"/>
                </a:solidFill>
                <a:effectLst/>
                <a:uLnTx/>
                <a:uFillTx/>
                <a:latin typeface="メイリオ" panose="020B0604030504040204" pitchFamily="50" charset="-128"/>
                <a:ea typeface="メイリオ" panose="020B0604030504040204" pitchFamily="50" charset="-128"/>
                <a:cs typeface="+mn-cs"/>
              </a:rPr>
              <a:t>○行政サービスのオンライン化</a:t>
            </a:r>
            <a:endParaRPr kumimoji="0" lang="en-US" altLang="ja-JP" sz="1800" b="1" i="0" u="none" strike="noStrike" kern="0" cap="none" spc="0" normalizeH="0" baseline="0" noProof="0" dirty="0">
              <a:ln>
                <a:noFill/>
              </a:ln>
              <a:solidFill>
                <a:prstClr val="white"/>
              </a:solidFill>
              <a:effectLst/>
              <a:uLnTx/>
              <a:uFillTx/>
              <a:latin typeface="メイリオ" panose="020B0604030504040204" pitchFamily="50" charset="-128"/>
              <a:ea typeface="メイリオ"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ja-JP" altLang="en-US" sz="1600" b="0" i="0" u="none" strike="noStrike" kern="0" cap="none" spc="0" normalizeH="0" baseline="0" noProof="0" dirty="0">
                <a:ln>
                  <a:noFill/>
                </a:ln>
                <a:solidFill>
                  <a:prstClr val="white"/>
                </a:solidFill>
                <a:effectLst/>
                <a:uLnTx/>
                <a:uFillTx/>
                <a:latin typeface="メイリオ" panose="020B0604030504040204" pitchFamily="50" charset="-128"/>
                <a:ea typeface="メイリオ" panose="020B0604030504040204" pitchFamily="50" charset="-128"/>
                <a:cs typeface="+mn-cs"/>
              </a:rPr>
              <a:t>　・オンライン手続きの拡大</a:t>
            </a:r>
            <a:endParaRPr kumimoji="0" lang="en-US" altLang="ja-JP" sz="1600" b="0" i="0" u="none" strike="noStrike" kern="0" cap="none" spc="0" normalizeH="0" baseline="0" noProof="0" dirty="0">
              <a:ln>
                <a:noFill/>
              </a:ln>
              <a:solidFill>
                <a:prstClr val="white"/>
              </a:solidFill>
              <a:effectLst/>
              <a:uLnTx/>
              <a:uFillTx/>
              <a:latin typeface="メイリオ" panose="020B0604030504040204" pitchFamily="50" charset="-128"/>
              <a:ea typeface="メイリオ"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ja-JP" altLang="en-US" sz="1600" kern="0" dirty="0">
                <a:solidFill>
                  <a:prstClr val="white"/>
                </a:solidFill>
                <a:latin typeface="メイリオ" panose="020B0604030504040204" pitchFamily="50" charset="-128"/>
              </a:rPr>
              <a:t>　・窓口申請支援等を目的としたスマート申請の実現</a:t>
            </a:r>
            <a:endParaRPr kumimoji="0" lang="en-US" altLang="ja-JP" sz="1600" b="0" i="0" u="none" strike="noStrike" kern="0" cap="none" spc="0" normalizeH="0" baseline="0" noProof="0" dirty="0">
              <a:ln>
                <a:noFill/>
              </a:ln>
              <a:solidFill>
                <a:prstClr val="white"/>
              </a:solidFill>
              <a:effectLst/>
              <a:uLnTx/>
              <a:uFillTx/>
              <a:latin typeface="メイリオ" panose="020B0604030504040204" pitchFamily="50" charset="-128"/>
              <a:ea typeface="メイリオ"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ja-JP" altLang="en-US" sz="1600" b="0" i="0" u="none" strike="noStrike" kern="0" cap="none" spc="0" normalizeH="0" baseline="0" noProof="0" dirty="0">
                <a:ln>
                  <a:noFill/>
                </a:ln>
                <a:solidFill>
                  <a:prstClr val="white"/>
                </a:solidFill>
                <a:effectLst/>
                <a:uLnTx/>
                <a:uFillTx/>
                <a:latin typeface="メイリオ" panose="020B0604030504040204" pitchFamily="50" charset="-128"/>
                <a:ea typeface="メイリオ" panose="020B0604030504040204" pitchFamily="50" charset="-128"/>
                <a:cs typeface="+mn-cs"/>
              </a:rPr>
              <a:t>　・窓口相談業務等のビデオ通話サービスの実現</a:t>
            </a:r>
            <a:endParaRPr kumimoji="0" lang="en-US" altLang="ja-JP" sz="1600" b="0" i="0" u="none" strike="noStrike" kern="0" cap="none" spc="0" normalizeH="0" baseline="0" noProof="0" dirty="0">
              <a:ln>
                <a:noFill/>
              </a:ln>
              <a:solidFill>
                <a:prstClr val="white"/>
              </a:solidFill>
              <a:effectLst/>
              <a:uLnTx/>
              <a:uFillTx/>
              <a:latin typeface="メイリオ" panose="020B0604030504040204" pitchFamily="50" charset="-128"/>
              <a:ea typeface="メイリオ"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ja-JP" altLang="en-US" sz="1600" b="0" i="0" u="none" strike="noStrike" kern="0" cap="none" spc="0" normalizeH="0" baseline="0" noProof="0" dirty="0">
                <a:ln>
                  <a:noFill/>
                </a:ln>
                <a:solidFill>
                  <a:prstClr val="white"/>
                </a:solidFill>
                <a:effectLst/>
                <a:uLnTx/>
                <a:uFillTx/>
                <a:latin typeface="メイリオ" panose="020B0604030504040204" pitchFamily="50" charset="-128"/>
                <a:ea typeface="メイリオ" panose="020B0604030504040204" pitchFamily="50" charset="-128"/>
                <a:cs typeface="+mn-cs"/>
              </a:rPr>
              <a:t>　・予約システムによる窓口での混雑緩和の実施</a:t>
            </a:r>
            <a:endParaRPr kumimoji="0" lang="en-US" altLang="ja-JP" sz="1600" b="0" i="0" u="none" strike="noStrike" kern="0" cap="none" spc="0" normalizeH="0" baseline="0" noProof="0" dirty="0">
              <a:ln>
                <a:noFill/>
              </a:ln>
              <a:solidFill>
                <a:prstClr val="white"/>
              </a:solidFill>
              <a:effectLst/>
              <a:uLnTx/>
              <a:uFillTx/>
              <a:latin typeface="メイリオ" panose="020B0604030504040204" pitchFamily="50" charset="-128"/>
              <a:ea typeface="メイリオ" panose="020B0604030504040204" pitchFamily="50" charset="-128"/>
              <a:cs typeface="+mn-cs"/>
            </a:endParaRPr>
          </a:p>
        </p:txBody>
      </p:sp>
      <p:sp>
        <p:nvSpPr>
          <p:cNvPr id="49" name="正方形/長方形 48"/>
          <p:cNvSpPr/>
          <p:nvPr/>
        </p:nvSpPr>
        <p:spPr>
          <a:xfrm>
            <a:off x="4268924" y="3366630"/>
            <a:ext cx="5326673" cy="1414292"/>
          </a:xfrm>
          <a:prstGeom prst="rect">
            <a:avLst/>
          </a:prstGeom>
          <a:solidFill>
            <a:srgbClr val="ED7D31"/>
          </a:solidFill>
          <a:ln w="12700" cap="flat" cmpd="sng" algn="ctr">
            <a:noFill/>
            <a:prstDash val="solid"/>
            <a:miter lim="800000"/>
          </a:ln>
          <a:effectLst/>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ja-JP" altLang="en-US" sz="1800" b="0" i="0" u="none" strike="noStrike" kern="0" cap="none" spc="0" normalizeH="0" baseline="0" noProof="0" dirty="0">
                <a:ln>
                  <a:noFill/>
                </a:ln>
                <a:solidFill>
                  <a:prstClr val="white"/>
                </a:solidFill>
                <a:effectLst/>
                <a:uLnTx/>
                <a:uFillTx/>
                <a:latin typeface="メイリオ" panose="020B0604030504040204" pitchFamily="50" charset="-128"/>
                <a:ea typeface="メイリオ" panose="020B0604030504040204" pitchFamily="50" charset="-128"/>
                <a:cs typeface="+mn-cs"/>
              </a:rPr>
              <a:t>　</a:t>
            </a:r>
            <a:r>
              <a:rPr kumimoji="0" lang="ja-JP" altLang="en-US" sz="1800" b="1" i="0" u="none" strike="noStrike" kern="0" cap="none" spc="0" normalizeH="0" baseline="0" noProof="0" dirty="0">
                <a:ln>
                  <a:noFill/>
                </a:ln>
                <a:solidFill>
                  <a:prstClr val="white"/>
                </a:solidFill>
                <a:effectLst/>
                <a:uLnTx/>
                <a:uFillTx/>
                <a:latin typeface="メイリオ" panose="020B0604030504040204" pitchFamily="50" charset="-128"/>
                <a:ea typeface="メイリオ" panose="020B0604030504040204" pitchFamily="50" charset="-128"/>
                <a:cs typeface="+mn-cs"/>
              </a:rPr>
              <a:t>○行政</a:t>
            </a:r>
            <a:r>
              <a:rPr kumimoji="0" lang="en-US" altLang="ja-JP" sz="1800" b="1" i="0" u="none" strike="noStrike" kern="0" cap="none" spc="0" normalizeH="0" baseline="0" noProof="0" dirty="0">
                <a:ln>
                  <a:noFill/>
                </a:ln>
                <a:solidFill>
                  <a:prstClr val="white"/>
                </a:solidFill>
                <a:effectLst/>
                <a:uLnTx/>
                <a:uFillTx/>
                <a:latin typeface="メイリオ" panose="020B0604030504040204" pitchFamily="50" charset="-128"/>
                <a:ea typeface="メイリオ" panose="020B0604030504040204" pitchFamily="50" charset="-128"/>
                <a:cs typeface="+mn-cs"/>
              </a:rPr>
              <a:t>DX</a:t>
            </a:r>
            <a:r>
              <a:rPr kumimoji="0" lang="ja-JP" altLang="en-US" sz="1800" b="1" i="0" u="none" strike="noStrike" kern="0" cap="none" spc="0" normalizeH="0" baseline="0" noProof="0" dirty="0">
                <a:ln>
                  <a:noFill/>
                </a:ln>
                <a:solidFill>
                  <a:prstClr val="white"/>
                </a:solidFill>
                <a:effectLst/>
                <a:uLnTx/>
                <a:uFillTx/>
                <a:latin typeface="メイリオ" panose="020B0604030504040204" pitchFamily="50" charset="-128"/>
                <a:ea typeface="メイリオ" panose="020B0604030504040204" pitchFamily="50" charset="-128"/>
                <a:cs typeface="+mn-cs"/>
              </a:rPr>
              <a:t>の推進</a:t>
            </a:r>
            <a:endParaRPr kumimoji="0" lang="en-US" altLang="ja-JP" sz="1800" b="1" i="0" u="none" strike="noStrike" kern="0" cap="none" spc="0" normalizeH="0" baseline="0" noProof="0" dirty="0">
              <a:ln>
                <a:noFill/>
              </a:ln>
              <a:solidFill>
                <a:prstClr val="white"/>
              </a:solidFill>
              <a:effectLst/>
              <a:uLnTx/>
              <a:uFillTx/>
              <a:latin typeface="メイリオ" panose="020B0604030504040204" pitchFamily="50" charset="-128"/>
              <a:ea typeface="メイリオ"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ja-JP" altLang="en-US" sz="1600" b="0" i="0" u="none" strike="noStrike" kern="0" cap="none" spc="0" normalizeH="0" baseline="0" noProof="0" dirty="0">
                <a:ln>
                  <a:noFill/>
                </a:ln>
                <a:solidFill>
                  <a:prstClr val="white"/>
                </a:solidFill>
                <a:effectLst/>
                <a:uLnTx/>
                <a:uFillTx/>
                <a:latin typeface="メイリオ" panose="020B0604030504040204" pitchFamily="50" charset="-128"/>
                <a:ea typeface="メイリオ" panose="020B0604030504040204" pitchFamily="50" charset="-128"/>
                <a:cs typeface="+mn-cs"/>
              </a:rPr>
              <a:t>　・場所に制約されない新しい業務スタイルへの変革</a:t>
            </a:r>
            <a:endParaRPr kumimoji="0" lang="en-US" altLang="ja-JP" sz="1600" b="0" i="0" u="none" strike="noStrike" kern="0" cap="none" spc="0" normalizeH="0" baseline="0" noProof="0" dirty="0">
              <a:ln>
                <a:noFill/>
              </a:ln>
              <a:solidFill>
                <a:prstClr val="white"/>
              </a:solidFill>
              <a:effectLst/>
              <a:uLnTx/>
              <a:uFillTx/>
              <a:latin typeface="メイリオ" panose="020B0604030504040204" pitchFamily="50" charset="-128"/>
              <a:ea typeface="メイリオ"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ja-JP" altLang="en-US" sz="1600" b="0" i="0" u="none" strike="noStrike" kern="0" cap="none" spc="0" normalizeH="0" baseline="0" noProof="0" dirty="0">
                <a:ln>
                  <a:noFill/>
                </a:ln>
                <a:solidFill>
                  <a:prstClr val="white"/>
                </a:solidFill>
                <a:effectLst/>
                <a:uLnTx/>
                <a:uFillTx/>
                <a:latin typeface="メイリオ" panose="020B0604030504040204" pitchFamily="50" charset="-128"/>
                <a:ea typeface="メイリオ" panose="020B0604030504040204" pitchFamily="50" charset="-128"/>
                <a:cs typeface="+mn-cs"/>
              </a:rPr>
              <a:t>　</a:t>
            </a:r>
            <a:r>
              <a:rPr kumimoji="1" lang="ja-JP" altLang="en-US" sz="1450" b="0" i="0" u="none" strike="noStrike" kern="1200" cap="none" spc="0" normalizeH="0" baseline="0" noProof="0" dirty="0">
                <a:ln>
                  <a:noFill/>
                </a:ln>
                <a:solidFill>
                  <a:srgbClr val="FFFFFF"/>
                </a:solidFill>
                <a:effectLst/>
                <a:uLnTx/>
                <a:uFillTx/>
                <a:latin typeface="Arial" panose="020B0604020202020204" pitchFamily="34" charset="0"/>
                <a:ea typeface="メイリオ" panose="020B0604030504040204" pitchFamily="50" charset="-128"/>
                <a:cs typeface="+mn-cs"/>
              </a:rPr>
              <a:t>・行政</a:t>
            </a:r>
            <a:r>
              <a:rPr kumimoji="1" lang="en-US" altLang="ja-JP" sz="1450" b="0" i="0" u="none" strike="noStrike" kern="1200" cap="none" spc="0" normalizeH="0" baseline="0" noProof="0" dirty="0">
                <a:ln>
                  <a:noFill/>
                </a:ln>
                <a:solidFill>
                  <a:srgbClr val="FFFFFF"/>
                </a:solidFill>
                <a:effectLst/>
                <a:uLnTx/>
                <a:uFillTx/>
                <a:latin typeface="Arial" panose="020B0604020202020204" pitchFamily="34" charset="0"/>
                <a:ea typeface="メイリオ" panose="020B0604030504040204" pitchFamily="50" charset="-128"/>
                <a:cs typeface="+mn-cs"/>
              </a:rPr>
              <a:t>DX</a:t>
            </a:r>
            <a:r>
              <a:rPr kumimoji="1" lang="ja-JP" altLang="en-US" sz="1450" b="0" i="0" u="none" strike="noStrike" kern="1200" cap="none" spc="0" normalizeH="0" baseline="0" noProof="0" dirty="0">
                <a:ln>
                  <a:noFill/>
                </a:ln>
                <a:solidFill>
                  <a:srgbClr val="FFFFFF"/>
                </a:solidFill>
                <a:effectLst/>
                <a:uLnTx/>
                <a:uFillTx/>
                <a:latin typeface="Arial" panose="020B0604020202020204" pitchFamily="34" charset="0"/>
                <a:ea typeface="メイリオ" panose="020B0604030504040204" pitchFamily="50" charset="-128"/>
                <a:cs typeface="+mn-cs"/>
              </a:rPr>
              <a:t>を推進するための戦略的な業務システムの刷新</a:t>
            </a:r>
            <a:endParaRPr kumimoji="0" lang="en-US" altLang="ja-JP" sz="1450" b="0" i="0" u="none" strike="noStrike" kern="0" cap="none" spc="0" normalizeH="0" baseline="0" noProof="0" dirty="0">
              <a:ln>
                <a:noFill/>
              </a:ln>
              <a:solidFill>
                <a:srgbClr val="FFFFFF"/>
              </a:solidFill>
              <a:effectLst/>
              <a:uLnTx/>
              <a:uFillTx/>
              <a:latin typeface="メイリオ" panose="020B0604030504040204" pitchFamily="50" charset="-128"/>
              <a:ea typeface="メイリオ" panose="020B0604030504040204" pitchFamily="50" charset="-128"/>
              <a:cs typeface="+mn-cs"/>
            </a:endParaRPr>
          </a:p>
        </p:txBody>
      </p:sp>
      <p:sp>
        <p:nvSpPr>
          <p:cNvPr id="50" name="右矢印 49"/>
          <p:cNvSpPr/>
          <p:nvPr/>
        </p:nvSpPr>
        <p:spPr>
          <a:xfrm>
            <a:off x="3497660" y="1227131"/>
            <a:ext cx="993379" cy="772246"/>
          </a:xfrm>
          <a:prstGeom prst="rightArrow">
            <a:avLst/>
          </a:prstGeom>
          <a:solidFill>
            <a:srgbClr val="FF0000"/>
          </a:solidFill>
          <a:ln w="12700" cap="flat" cmpd="sng" algn="ctr">
            <a:no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ja-JP" altLang="en-US" sz="1800" b="0" i="0" u="none" strike="noStrike" kern="0" cap="none" spc="0" normalizeH="0" baseline="0" noProof="0">
                <a:ln>
                  <a:noFill/>
                </a:ln>
                <a:solidFill>
                  <a:prstClr val="white"/>
                </a:solidFill>
                <a:effectLst/>
                <a:uLnTx/>
                <a:uFillTx/>
                <a:latin typeface="メイリオ" panose="020B0604030504040204" pitchFamily="50" charset="-128"/>
                <a:ea typeface="メイリオ" panose="020B0604030504040204" pitchFamily="50" charset="-128"/>
                <a:cs typeface="+mn-cs"/>
              </a:rPr>
              <a:t>拡充</a:t>
            </a:r>
          </a:p>
        </p:txBody>
      </p:sp>
      <p:sp>
        <p:nvSpPr>
          <p:cNvPr id="51" name="右矢印 50"/>
          <p:cNvSpPr/>
          <p:nvPr/>
        </p:nvSpPr>
        <p:spPr>
          <a:xfrm rot="2676798">
            <a:off x="3629969" y="2445131"/>
            <a:ext cx="960241" cy="770735"/>
          </a:xfrm>
          <a:prstGeom prst="rightArrow">
            <a:avLst/>
          </a:prstGeom>
          <a:solidFill>
            <a:srgbClr val="FF0000"/>
          </a:solidFill>
          <a:ln w="12700" cap="flat" cmpd="sng" algn="ctr">
            <a:no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ja-JP" altLang="en-US" sz="1800" b="0" i="0" u="none" strike="noStrike" kern="0" cap="none" spc="0" normalizeH="0" baseline="0" noProof="0">
                <a:ln>
                  <a:noFill/>
                </a:ln>
                <a:solidFill>
                  <a:prstClr val="white"/>
                </a:solidFill>
                <a:effectLst/>
                <a:uLnTx/>
                <a:uFillTx/>
                <a:latin typeface="メイリオ" panose="020B0604030504040204" pitchFamily="50" charset="-128"/>
                <a:ea typeface="メイリオ" panose="020B0604030504040204" pitchFamily="50" charset="-128"/>
                <a:cs typeface="+mn-cs"/>
              </a:rPr>
              <a:t>拡充</a:t>
            </a:r>
          </a:p>
        </p:txBody>
      </p:sp>
      <p:sp>
        <p:nvSpPr>
          <p:cNvPr id="53" name="右矢印 52"/>
          <p:cNvSpPr/>
          <p:nvPr/>
        </p:nvSpPr>
        <p:spPr>
          <a:xfrm>
            <a:off x="3740631" y="4531312"/>
            <a:ext cx="5854038" cy="1206280"/>
          </a:xfrm>
          <a:prstGeom prst="rightArrow">
            <a:avLst>
              <a:gd name="adj1" fmla="val 51918"/>
              <a:gd name="adj2" fmla="val 37167"/>
            </a:avLst>
          </a:prstGeom>
          <a:solidFill>
            <a:srgbClr val="E7E6E6">
              <a:lumMod val="50000"/>
            </a:srgbClr>
          </a:solidFill>
          <a:ln w="12700" cap="flat" cmpd="sng" algn="ctr">
            <a:no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ja-JP" altLang="en-US" sz="1800" b="0" i="0" u="none" strike="noStrike" kern="0" cap="none" spc="0" normalizeH="0" baseline="0" noProof="0">
                <a:ln>
                  <a:noFill/>
                </a:ln>
                <a:solidFill>
                  <a:srgbClr val="FFFFFF"/>
                </a:solidFill>
                <a:effectLst/>
                <a:uLnTx/>
                <a:uFillTx/>
                <a:latin typeface="メイリオ"/>
                <a:ea typeface="メイリオ"/>
                <a:cs typeface="+mn-cs"/>
              </a:rPr>
              <a:t>継続して取り組む</a:t>
            </a:r>
            <a:endParaRPr kumimoji="0" lang="ja-JP" altLang="en-US" sz="1800" b="0" i="0" u="none" strike="noStrike" kern="0" cap="none" spc="0" normalizeH="0" baseline="0" noProof="0">
              <a:ln>
                <a:noFill/>
              </a:ln>
              <a:solidFill>
                <a:srgbClr val="FFFFFF"/>
              </a:solidFill>
              <a:effectLst/>
              <a:uLnTx/>
              <a:uFillTx/>
              <a:latin typeface="メイリオ" panose="020B0604030504040204" pitchFamily="50" charset="-128"/>
              <a:ea typeface="メイリオ" panose="020B0604030504040204" pitchFamily="50" charset="-128"/>
              <a:cs typeface="+mn-cs"/>
            </a:endParaRPr>
          </a:p>
        </p:txBody>
      </p:sp>
      <p:sp>
        <p:nvSpPr>
          <p:cNvPr id="54" name="正方形/長方形 53"/>
          <p:cNvSpPr/>
          <p:nvPr/>
        </p:nvSpPr>
        <p:spPr>
          <a:xfrm>
            <a:off x="5627249" y="2994690"/>
            <a:ext cx="2610022" cy="370524"/>
          </a:xfrm>
          <a:prstGeom prst="rect">
            <a:avLst/>
          </a:prstGeom>
          <a:solidFill>
            <a:srgbClr val="FFC000"/>
          </a:solidFill>
          <a:ln w="12700" cap="flat" cmpd="sng" algn="ctr">
            <a:no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ja-JP" altLang="en-US" sz="1800" b="0" i="0" u="none" strike="noStrike" kern="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一体化した取組</a:t>
            </a:r>
          </a:p>
        </p:txBody>
      </p:sp>
      <p:sp>
        <p:nvSpPr>
          <p:cNvPr id="23" name="正方形/長方形 22"/>
          <p:cNvSpPr/>
          <p:nvPr/>
        </p:nvSpPr>
        <p:spPr>
          <a:xfrm>
            <a:off x="4298005" y="5831329"/>
            <a:ext cx="5326672" cy="530062"/>
          </a:xfrm>
          <a:prstGeom prst="rect">
            <a:avLst/>
          </a:prstGeom>
          <a:solidFill>
            <a:srgbClr val="5B9BD5">
              <a:lumMod val="75000"/>
            </a:srgbClr>
          </a:solidFill>
          <a:ln w="12700" cap="flat" cmpd="sng" algn="ctr">
            <a:noFill/>
            <a:prstDash val="solid"/>
            <a:miter lim="800000"/>
          </a:ln>
          <a:effectLst/>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ja-JP" altLang="en-US" sz="1800" b="0" i="0" u="none" strike="noStrike" kern="0" cap="none" spc="0" normalizeH="0" baseline="0" noProof="0" dirty="0">
                <a:ln>
                  <a:noFill/>
                </a:ln>
                <a:solidFill>
                  <a:prstClr val="white"/>
                </a:solidFill>
                <a:effectLst/>
                <a:uLnTx/>
                <a:uFillTx/>
                <a:latin typeface="メイリオ" panose="020B0604030504040204" pitchFamily="50" charset="-128"/>
                <a:ea typeface="メイリオ" panose="020B0604030504040204" pitchFamily="50" charset="-128"/>
                <a:cs typeface="+mn-cs"/>
              </a:rPr>
              <a:t>　</a:t>
            </a:r>
            <a:r>
              <a:rPr kumimoji="0" lang="ja-JP" altLang="en-US" sz="1800" b="1" i="0" u="none" strike="noStrike" kern="0" cap="none" spc="0" normalizeH="0" baseline="0" noProof="0" dirty="0">
                <a:ln>
                  <a:noFill/>
                </a:ln>
                <a:solidFill>
                  <a:prstClr val="white"/>
                </a:solidFill>
                <a:effectLst/>
                <a:uLnTx/>
                <a:uFillTx/>
                <a:latin typeface="メイリオ" panose="020B0604030504040204" pitchFamily="50" charset="-128"/>
                <a:ea typeface="メイリオ" panose="020B0604030504040204" pitchFamily="50" charset="-128"/>
                <a:cs typeface="+mn-cs"/>
              </a:rPr>
              <a:t>○</a:t>
            </a:r>
            <a:r>
              <a:rPr kumimoji="0" lang="ja-JP" altLang="en-US" sz="1800" b="1" kern="0" dirty="0">
                <a:solidFill>
                  <a:prstClr val="white"/>
                </a:solidFill>
                <a:latin typeface="メイリオ" panose="020B0604030504040204" pitchFamily="50" charset="-128"/>
              </a:rPr>
              <a:t>スマートモビリティ</a:t>
            </a:r>
            <a:endParaRPr kumimoji="0" lang="ja-JP" altLang="en-US" sz="1800" b="1" i="0" u="none" strike="noStrike" kern="0" cap="none" spc="0" normalizeH="0" baseline="0" noProof="0" dirty="0">
              <a:ln>
                <a:noFill/>
              </a:ln>
              <a:solidFill>
                <a:prstClr val="white"/>
              </a:solidFill>
              <a:effectLst/>
              <a:uLnTx/>
              <a:uFillTx/>
              <a:latin typeface="メイリオ" panose="020B0604030504040204" pitchFamily="50" charset="-128"/>
              <a:ea typeface="メイリオ" panose="020B0604030504040204" pitchFamily="50" charset="-128"/>
              <a:cs typeface="+mn-cs"/>
            </a:endParaRPr>
          </a:p>
        </p:txBody>
      </p:sp>
      <p:sp>
        <p:nvSpPr>
          <p:cNvPr id="21" name="正方形/長方形 20"/>
          <p:cNvSpPr/>
          <p:nvPr/>
        </p:nvSpPr>
        <p:spPr>
          <a:xfrm>
            <a:off x="8519519" y="5902293"/>
            <a:ext cx="915832" cy="375223"/>
          </a:xfrm>
          <a:prstGeom prst="rect">
            <a:avLst/>
          </a:prstGeom>
          <a:solidFill>
            <a:srgbClr val="FF0000"/>
          </a:solidFill>
          <a:ln w="12700" cap="flat" cmpd="sng" algn="ctr">
            <a:no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ja-JP" altLang="en-US" sz="1800" b="0" i="0" u="none" strike="noStrike" kern="0" cap="none" spc="0" normalizeH="0" baseline="0" noProof="0">
                <a:ln>
                  <a:noFill/>
                </a:ln>
                <a:solidFill>
                  <a:prstClr val="white"/>
                </a:solidFill>
                <a:effectLst/>
                <a:uLnTx/>
                <a:uFillTx/>
                <a:latin typeface="メイリオ" panose="020B0604030504040204" pitchFamily="50" charset="-128"/>
                <a:ea typeface="メイリオ" panose="020B0604030504040204" pitchFamily="50" charset="-128"/>
                <a:cs typeface="+mn-cs"/>
              </a:rPr>
              <a:t>新規</a:t>
            </a:r>
          </a:p>
        </p:txBody>
      </p:sp>
      <p:sp>
        <p:nvSpPr>
          <p:cNvPr id="18" name="スライド番号プレースホルダー 4"/>
          <p:cNvSpPr>
            <a:spLocks noGrp="1"/>
          </p:cNvSpPr>
          <p:nvPr>
            <p:ph type="sldNum" sz="quarter" idx="10"/>
          </p:nvPr>
        </p:nvSpPr>
        <p:spPr>
          <a:xfrm>
            <a:off x="7473950" y="6632575"/>
            <a:ext cx="2311400" cy="180975"/>
          </a:xfrm>
        </p:spPr>
        <p:txBody>
          <a:bodyPr/>
          <a:lstStyle>
            <a:lvl1pPr eaLnBrk="0" hangingPunct="0">
              <a:defRPr kumimoji="1" sz="2200">
                <a:solidFill>
                  <a:srgbClr val="4D4D4D"/>
                </a:solidFill>
                <a:latin typeface="Arial" panose="020B0604020202020204" pitchFamily="34" charset="0"/>
                <a:ea typeface="メイリオ" panose="020B0604030504040204" pitchFamily="50" charset="-128"/>
              </a:defRPr>
            </a:lvl1pPr>
            <a:lvl2pPr marL="742950" indent="-285750" eaLnBrk="0" hangingPunct="0">
              <a:defRPr kumimoji="1" sz="2200">
                <a:solidFill>
                  <a:srgbClr val="4D4D4D"/>
                </a:solidFill>
                <a:latin typeface="Arial" panose="020B0604020202020204" pitchFamily="34" charset="0"/>
                <a:ea typeface="メイリオ" panose="020B0604030504040204" pitchFamily="50" charset="-128"/>
              </a:defRPr>
            </a:lvl2pPr>
            <a:lvl3pPr marL="1143000" indent="-228600" eaLnBrk="0" hangingPunct="0">
              <a:defRPr kumimoji="1" sz="2200">
                <a:solidFill>
                  <a:srgbClr val="4D4D4D"/>
                </a:solidFill>
                <a:latin typeface="Arial" panose="020B0604020202020204" pitchFamily="34" charset="0"/>
                <a:ea typeface="メイリオ" panose="020B0604030504040204" pitchFamily="50" charset="-128"/>
              </a:defRPr>
            </a:lvl3pPr>
            <a:lvl4pPr marL="1600200" indent="-228600" eaLnBrk="0" hangingPunct="0">
              <a:defRPr kumimoji="1" sz="2200">
                <a:solidFill>
                  <a:srgbClr val="4D4D4D"/>
                </a:solidFill>
                <a:latin typeface="Arial" panose="020B0604020202020204" pitchFamily="34" charset="0"/>
                <a:ea typeface="メイリオ" panose="020B0604030504040204" pitchFamily="50" charset="-128"/>
              </a:defRPr>
            </a:lvl4pPr>
            <a:lvl5pPr marL="2057400" indent="-228600" eaLnBrk="0" hangingPunct="0">
              <a:defRPr kumimoji="1" sz="2200">
                <a:solidFill>
                  <a:srgbClr val="4D4D4D"/>
                </a:solidFill>
                <a:latin typeface="Arial" panose="020B0604020202020204" pitchFamily="34" charset="0"/>
                <a:ea typeface="メイリオ" panose="020B0604030504040204" pitchFamily="50" charset="-128"/>
              </a:defRPr>
            </a:lvl5pPr>
            <a:lvl6pPr marL="2514600" indent="-228600" eaLnBrk="0" fontAlgn="base" hangingPunct="0">
              <a:lnSpc>
                <a:spcPct val="140000"/>
              </a:lnSpc>
              <a:spcBef>
                <a:spcPct val="10000"/>
              </a:spcBef>
              <a:spcAft>
                <a:spcPct val="0"/>
              </a:spcAft>
              <a:defRPr kumimoji="1" sz="2200">
                <a:solidFill>
                  <a:srgbClr val="4D4D4D"/>
                </a:solidFill>
                <a:latin typeface="Arial" panose="020B0604020202020204" pitchFamily="34" charset="0"/>
                <a:ea typeface="メイリオ" panose="020B0604030504040204" pitchFamily="50" charset="-128"/>
              </a:defRPr>
            </a:lvl6pPr>
            <a:lvl7pPr marL="2971800" indent="-228600" eaLnBrk="0" fontAlgn="base" hangingPunct="0">
              <a:lnSpc>
                <a:spcPct val="140000"/>
              </a:lnSpc>
              <a:spcBef>
                <a:spcPct val="10000"/>
              </a:spcBef>
              <a:spcAft>
                <a:spcPct val="0"/>
              </a:spcAft>
              <a:defRPr kumimoji="1" sz="2200">
                <a:solidFill>
                  <a:srgbClr val="4D4D4D"/>
                </a:solidFill>
                <a:latin typeface="Arial" panose="020B0604020202020204" pitchFamily="34" charset="0"/>
                <a:ea typeface="メイリオ" panose="020B0604030504040204" pitchFamily="50" charset="-128"/>
              </a:defRPr>
            </a:lvl7pPr>
            <a:lvl8pPr marL="3429000" indent="-228600" eaLnBrk="0" fontAlgn="base" hangingPunct="0">
              <a:lnSpc>
                <a:spcPct val="140000"/>
              </a:lnSpc>
              <a:spcBef>
                <a:spcPct val="10000"/>
              </a:spcBef>
              <a:spcAft>
                <a:spcPct val="0"/>
              </a:spcAft>
              <a:defRPr kumimoji="1" sz="2200">
                <a:solidFill>
                  <a:srgbClr val="4D4D4D"/>
                </a:solidFill>
                <a:latin typeface="Arial" panose="020B0604020202020204" pitchFamily="34" charset="0"/>
                <a:ea typeface="メイリオ" panose="020B0604030504040204" pitchFamily="50" charset="-128"/>
              </a:defRPr>
            </a:lvl8pPr>
            <a:lvl9pPr marL="3886200" indent="-228600" eaLnBrk="0" fontAlgn="base" hangingPunct="0">
              <a:lnSpc>
                <a:spcPct val="140000"/>
              </a:lnSpc>
              <a:spcBef>
                <a:spcPct val="10000"/>
              </a:spcBef>
              <a:spcAft>
                <a:spcPct val="0"/>
              </a:spcAft>
              <a:defRPr kumimoji="1" sz="2200">
                <a:solidFill>
                  <a:srgbClr val="4D4D4D"/>
                </a:solidFill>
                <a:latin typeface="Arial" panose="020B0604020202020204" pitchFamily="34" charset="0"/>
                <a:ea typeface="メイリオ" panose="020B0604030504040204" pitchFamily="50" charset="-128"/>
              </a:defRPr>
            </a:lvl9pPr>
          </a:lstStyle>
          <a:p>
            <a:pPr eaLnBrk="1" hangingPunct="1"/>
            <a:fld id="{54A53795-6EF6-48D5-90A5-2535AB951785}" type="slidenum">
              <a:rPr kumimoji="0" lang="en-US" altLang="ja-JP" sz="1000">
                <a:solidFill>
                  <a:schemeClr val="tx1"/>
                </a:solidFill>
                <a:latin typeface="メイリオ" panose="020B0604030504040204" pitchFamily="50" charset="-128"/>
              </a:rPr>
              <a:pPr eaLnBrk="1" hangingPunct="1"/>
              <a:t>7</a:t>
            </a:fld>
            <a:endParaRPr kumimoji="0" lang="en-US" altLang="ja-JP" sz="1000">
              <a:solidFill>
                <a:schemeClr val="tx1"/>
              </a:solidFill>
              <a:latin typeface="メイリオ" panose="020B0604030504040204" pitchFamily="50" charset="-128"/>
            </a:endParaRPr>
          </a:p>
        </p:txBody>
      </p:sp>
    </p:spTree>
    <p:extLst>
      <p:ext uri="{BB962C8B-B14F-4D97-AF65-F5344CB8AC3E}">
        <p14:creationId xmlns:p14="http://schemas.microsoft.com/office/powerpoint/2010/main" val="320164267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a:xfrm>
            <a:off x="200472" y="1520788"/>
            <a:ext cx="9505056" cy="1008062"/>
          </a:xfrm>
          <a:noFill/>
        </p:spPr>
        <p:txBody>
          <a:bodyPr anchor="ctr"/>
          <a:lstStyle/>
          <a:p>
            <a:pPr algn="ctr" eaLnBrk="1" hangingPunct="1">
              <a:lnSpc>
                <a:spcPct val="120000"/>
              </a:lnSpc>
            </a:pPr>
            <a:r>
              <a:rPr lang="en-US" altLang="ja-JP" sz="2800" kern="1200" dirty="0"/>
              <a:t>3.</a:t>
            </a:r>
            <a:r>
              <a:rPr lang="ja-JP" altLang="en-US" sz="2800" kern="1200" dirty="0"/>
              <a:t>大阪市</a:t>
            </a:r>
            <a:r>
              <a:rPr lang="en-US" altLang="ja-JP" sz="2800" kern="1200" dirty="0"/>
              <a:t>ICT</a:t>
            </a:r>
            <a:r>
              <a:rPr lang="ja-JP" altLang="en-US" sz="2800" kern="1200" dirty="0"/>
              <a:t>戦略アクションプランの取組方針</a:t>
            </a:r>
          </a:p>
        </p:txBody>
      </p:sp>
      <p:sp>
        <p:nvSpPr>
          <p:cNvPr id="3" name="スライド番号プレースホルダー 4"/>
          <p:cNvSpPr>
            <a:spLocks noGrp="1"/>
          </p:cNvSpPr>
          <p:nvPr>
            <p:ph type="sldNum" sz="quarter" idx="10"/>
          </p:nvPr>
        </p:nvSpPr>
        <p:spPr>
          <a:xfrm>
            <a:off x="7473950" y="6632575"/>
            <a:ext cx="2311400" cy="180975"/>
          </a:xfrm>
        </p:spPr>
        <p:txBody>
          <a:bodyPr/>
          <a:lstStyle>
            <a:lvl1pPr eaLnBrk="0" hangingPunct="0">
              <a:defRPr kumimoji="1" sz="2200">
                <a:solidFill>
                  <a:srgbClr val="4D4D4D"/>
                </a:solidFill>
                <a:latin typeface="Arial" panose="020B0604020202020204" pitchFamily="34" charset="0"/>
                <a:ea typeface="メイリオ" panose="020B0604030504040204" pitchFamily="50" charset="-128"/>
              </a:defRPr>
            </a:lvl1pPr>
            <a:lvl2pPr marL="742950" indent="-285750" eaLnBrk="0" hangingPunct="0">
              <a:defRPr kumimoji="1" sz="2200">
                <a:solidFill>
                  <a:srgbClr val="4D4D4D"/>
                </a:solidFill>
                <a:latin typeface="Arial" panose="020B0604020202020204" pitchFamily="34" charset="0"/>
                <a:ea typeface="メイリオ" panose="020B0604030504040204" pitchFamily="50" charset="-128"/>
              </a:defRPr>
            </a:lvl2pPr>
            <a:lvl3pPr marL="1143000" indent="-228600" eaLnBrk="0" hangingPunct="0">
              <a:defRPr kumimoji="1" sz="2200">
                <a:solidFill>
                  <a:srgbClr val="4D4D4D"/>
                </a:solidFill>
                <a:latin typeface="Arial" panose="020B0604020202020204" pitchFamily="34" charset="0"/>
                <a:ea typeface="メイリオ" panose="020B0604030504040204" pitchFamily="50" charset="-128"/>
              </a:defRPr>
            </a:lvl3pPr>
            <a:lvl4pPr marL="1600200" indent="-228600" eaLnBrk="0" hangingPunct="0">
              <a:defRPr kumimoji="1" sz="2200">
                <a:solidFill>
                  <a:srgbClr val="4D4D4D"/>
                </a:solidFill>
                <a:latin typeface="Arial" panose="020B0604020202020204" pitchFamily="34" charset="0"/>
                <a:ea typeface="メイリオ" panose="020B0604030504040204" pitchFamily="50" charset="-128"/>
              </a:defRPr>
            </a:lvl4pPr>
            <a:lvl5pPr marL="2057400" indent="-228600" eaLnBrk="0" hangingPunct="0">
              <a:defRPr kumimoji="1" sz="2200">
                <a:solidFill>
                  <a:srgbClr val="4D4D4D"/>
                </a:solidFill>
                <a:latin typeface="Arial" panose="020B0604020202020204" pitchFamily="34" charset="0"/>
                <a:ea typeface="メイリオ" panose="020B0604030504040204" pitchFamily="50" charset="-128"/>
              </a:defRPr>
            </a:lvl5pPr>
            <a:lvl6pPr marL="2514600" indent="-228600" eaLnBrk="0" fontAlgn="base" hangingPunct="0">
              <a:lnSpc>
                <a:spcPct val="140000"/>
              </a:lnSpc>
              <a:spcBef>
                <a:spcPct val="10000"/>
              </a:spcBef>
              <a:spcAft>
                <a:spcPct val="0"/>
              </a:spcAft>
              <a:defRPr kumimoji="1" sz="2200">
                <a:solidFill>
                  <a:srgbClr val="4D4D4D"/>
                </a:solidFill>
                <a:latin typeface="Arial" panose="020B0604020202020204" pitchFamily="34" charset="0"/>
                <a:ea typeface="メイリオ" panose="020B0604030504040204" pitchFamily="50" charset="-128"/>
              </a:defRPr>
            </a:lvl6pPr>
            <a:lvl7pPr marL="2971800" indent="-228600" eaLnBrk="0" fontAlgn="base" hangingPunct="0">
              <a:lnSpc>
                <a:spcPct val="140000"/>
              </a:lnSpc>
              <a:spcBef>
                <a:spcPct val="10000"/>
              </a:spcBef>
              <a:spcAft>
                <a:spcPct val="0"/>
              </a:spcAft>
              <a:defRPr kumimoji="1" sz="2200">
                <a:solidFill>
                  <a:srgbClr val="4D4D4D"/>
                </a:solidFill>
                <a:latin typeface="Arial" panose="020B0604020202020204" pitchFamily="34" charset="0"/>
                <a:ea typeface="メイリオ" panose="020B0604030504040204" pitchFamily="50" charset="-128"/>
              </a:defRPr>
            </a:lvl7pPr>
            <a:lvl8pPr marL="3429000" indent="-228600" eaLnBrk="0" fontAlgn="base" hangingPunct="0">
              <a:lnSpc>
                <a:spcPct val="140000"/>
              </a:lnSpc>
              <a:spcBef>
                <a:spcPct val="10000"/>
              </a:spcBef>
              <a:spcAft>
                <a:spcPct val="0"/>
              </a:spcAft>
              <a:defRPr kumimoji="1" sz="2200">
                <a:solidFill>
                  <a:srgbClr val="4D4D4D"/>
                </a:solidFill>
                <a:latin typeface="Arial" panose="020B0604020202020204" pitchFamily="34" charset="0"/>
                <a:ea typeface="メイリオ" panose="020B0604030504040204" pitchFamily="50" charset="-128"/>
              </a:defRPr>
            </a:lvl8pPr>
            <a:lvl9pPr marL="3886200" indent="-228600" eaLnBrk="0" fontAlgn="base" hangingPunct="0">
              <a:lnSpc>
                <a:spcPct val="140000"/>
              </a:lnSpc>
              <a:spcBef>
                <a:spcPct val="10000"/>
              </a:spcBef>
              <a:spcAft>
                <a:spcPct val="0"/>
              </a:spcAft>
              <a:defRPr kumimoji="1" sz="2200">
                <a:solidFill>
                  <a:srgbClr val="4D4D4D"/>
                </a:solidFill>
                <a:latin typeface="Arial" panose="020B0604020202020204" pitchFamily="34" charset="0"/>
                <a:ea typeface="メイリオ" panose="020B0604030504040204" pitchFamily="50" charset="-128"/>
              </a:defRPr>
            </a:lvl9pPr>
          </a:lstStyle>
          <a:p>
            <a:pPr eaLnBrk="1" hangingPunct="1"/>
            <a:fld id="{54A53795-6EF6-48D5-90A5-2535AB951785}" type="slidenum">
              <a:rPr kumimoji="0" lang="en-US" altLang="ja-JP" sz="1000">
                <a:solidFill>
                  <a:schemeClr val="tx1"/>
                </a:solidFill>
                <a:latin typeface="メイリオ" panose="020B0604030504040204" pitchFamily="50" charset="-128"/>
              </a:rPr>
              <a:pPr eaLnBrk="1" hangingPunct="1"/>
              <a:t>8</a:t>
            </a:fld>
            <a:endParaRPr kumimoji="0" lang="en-US" altLang="ja-JP" sz="1000">
              <a:solidFill>
                <a:schemeClr val="tx1"/>
              </a:solidFill>
              <a:latin typeface="メイリオ" panose="020B0604030504040204" pitchFamily="50" charset="-128"/>
            </a:endParaRPr>
          </a:p>
        </p:txBody>
      </p:sp>
    </p:spTree>
    <p:extLst>
      <p:ext uri="{BB962C8B-B14F-4D97-AF65-F5344CB8AC3E}">
        <p14:creationId xmlns:p14="http://schemas.microsoft.com/office/powerpoint/2010/main" val="3392661183"/>
      </p:ext>
    </p:extLst>
  </p:cSld>
  <p:clrMapOvr>
    <a:masterClrMapping/>
  </p:clrMapOvr>
  <p:timing>
    <p:tnLst>
      <p:par>
        <p:cTn id="1" dur="indefinite" restart="never" nodeType="tmRoot"/>
      </p:par>
    </p:tnLst>
  </p:timing>
</p:sld>
</file>

<file path=ppt/theme/theme1.xml><?xml version="1.0" encoding="utf-8"?>
<a:theme xmlns:a="http://schemas.openxmlformats.org/drawingml/2006/main" name="6_標準デザイン">
  <a:themeElements>
    <a:clrScheme name="6_標準デザイン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6_標準デザイン">
      <a:majorFont>
        <a:latin typeface="メイリオ"/>
        <a:ea typeface="メイリオ"/>
        <a:cs typeface="ＭＳ Ｐゴシック"/>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0" tIns="0" rIns="0" bIns="0" numCol="1" anchor="t" anchorCtr="0" compatLnSpc="1">
        <a:prstTxWarp prst="textNoShape">
          <a:avLst/>
        </a:prstTxWarp>
        <a:spAutoFit/>
      </a:bodyPr>
      <a:lstStyle>
        <a:defPPr marL="0" marR="0" indent="0" algn="l" defTabSz="914400" rtl="0" eaLnBrk="1" fontAlgn="base" latinLnBrk="0" hangingPunct="1">
          <a:lnSpc>
            <a:spcPct val="140000"/>
          </a:lnSpc>
          <a:spcBef>
            <a:spcPct val="10000"/>
          </a:spcBef>
          <a:spcAft>
            <a:spcPct val="0"/>
          </a:spcAft>
          <a:buClrTx/>
          <a:buSzTx/>
          <a:buFontTx/>
          <a:buNone/>
          <a:tabLst/>
          <a:defRPr kumimoji="1" lang="ja-JP" altLang="en-US" sz="2200" b="0" i="0" u="none" strike="noStrike" cap="none" normalizeH="0" baseline="0" smtClean="0">
            <a:ln>
              <a:noFill/>
            </a:ln>
            <a:solidFill>
              <a:srgbClr val="4D4D4D"/>
            </a:solidFill>
            <a:effectLst/>
            <a:latin typeface="Arial" charset="0"/>
            <a:ea typeface="メイリオ" pitchFamily="50" charset="-128"/>
            <a:cs typeface="メイリオ" pitchFamily="50" charset="-128"/>
          </a:defRPr>
        </a:defPPr>
      </a:lstStyle>
    </a:spDef>
    <a:ln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0" tIns="0" rIns="0" bIns="0" numCol="1" anchor="t" anchorCtr="0" compatLnSpc="1">
        <a:prstTxWarp prst="textNoShape">
          <a:avLst/>
        </a:prstTxWarp>
        <a:spAutoFit/>
      </a:bodyPr>
      <a:lstStyle>
        <a:defPPr marL="0" marR="0" indent="0" algn="l" defTabSz="914400" rtl="0" eaLnBrk="1" fontAlgn="base" latinLnBrk="0" hangingPunct="1">
          <a:lnSpc>
            <a:spcPct val="140000"/>
          </a:lnSpc>
          <a:spcBef>
            <a:spcPct val="10000"/>
          </a:spcBef>
          <a:spcAft>
            <a:spcPct val="0"/>
          </a:spcAft>
          <a:buClrTx/>
          <a:buSzTx/>
          <a:buFontTx/>
          <a:buNone/>
          <a:tabLst/>
          <a:defRPr kumimoji="1" lang="ja-JP" altLang="en-US" sz="2200" b="0" i="0" u="none" strike="noStrike" cap="none" normalizeH="0" baseline="0" smtClean="0">
            <a:ln>
              <a:noFill/>
            </a:ln>
            <a:solidFill>
              <a:srgbClr val="4D4D4D"/>
            </a:solidFill>
            <a:effectLst/>
            <a:latin typeface="Arial" charset="0"/>
            <a:ea typeface="メイリオ" pitchFamily="50" charset="-128"/>
            <a:cs typeface="メイリオ" pitchFamily="50" charset="-128"/>
          </a:defRPr>
        </a:defPPr>
      </a:lstStyle>
    </a:lnDef>
  </a:objectDefaults>
  <a:extraClrSchemeLst>
    <a:extraClrScheme>
      <a:clrScheme name="6_標準デザイン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6_標準デザイン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6_標準デザイン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6_標準デザイン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6_標準デザイン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6_標準デザイン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6_標準デザイン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6_標準デザイン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6_標準デザイン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6_標準デザイン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6_標準デザイン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6_標準デザイン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4_標準デザイン">
  <a:themeElements>
    <a:clrScheme name="4_標準デザイン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4_標準デザイン">
      <a:majorFont>
        <a:latin typeface="メイリオ"/>
        <a:ea typeface="メイリオ"/>
        <a:cs typeface="ＭＳ Ｐゴシック"/>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0" tIns="0" rIns="0" bIns="0" numCol="1" anchor="t" anchorCtr="0" compatLnSpc="1">
        <a:prstTxWarp prst="textNoShape">
          <a:avLst/>
        </a:prstTxWarp>
        <a:spAutoFit/>
      </a:bodyPr>
      <a:lstStyle>
        <a:defPPr marL="0" marR="0" indent="0" algn="l" defTabSz="914400" rtl="0" eaLnBrk="1" fontAlgn="base" latinLnBrk="0" hangingPunct="1">
          <a:lnSpc>
            <a:spcPct val="140000"/>
          </a:lnSpc>
          <a:spcBef>
            <a:spcPct val="10000"/>
          </a:spcBef>
          <a:spcAft>
            <a:spcPct val="0"/>
          </a:spcAft>
          <a:buClrTx/>
          <a:buSzTx/>
          <a:buFontTx/>
          <a:buNone/>
          <a:tabLst/>
          <a:defRPr kumimoji="1" lang="ja-JP" altLang="en-US" sz="2200" b="0" i="0" u="none" strike="noStrike" cap="none" normalizeH="0" baseline="0" smtClean="0">
            <a:ln>
              <a:noFill/>
            </a:ln>
            <a:solidFill>
              <a:srgbClr val="4D4D4D"/>
            </a:solidFill>
            <a:effectLst/>
            <a:latin typeface="Arial" charset="0"/>
            <a:ea typeface="メイリオ" pitchFamily="50" charset="-128"/>
            <a:cs typeface="メイリオ" pitchFamily="50" charset="-128"/>
          </a:defRPr>
        </a:defPPr>
      </a:lstStyle>
    </a:spDef>
    <a:ln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0" tIns="0" rIns="0" bIns="0" numCol="1" anchor="t" anchorCtr="0" compatLnSpc="1">
        <a:prstTxWarp prst="textNoShape">
          <a:avLst/>
        </a:prstTxWarp>
        <a:spAutoFit/>
      </a:bodyPr>
      <a:lstStyle>
        <a:defPPr marL="0" marR="0" indent="0" algn="l" defTabSz="914400" rtl="0" eaLnBrk="1" fontAlgn="base" latinLnBrk="0" hangingPunct="1">
          <a:lnSpc>
            <a:spcPct val="140000"/>
          </a:lnSpc>
          <a:spcBef>
            <a:spcPct val="10000"/>
          </a:spcBef>
          <a:spcAft>
            <a:spcPct val="0"/>
          </a:spcAft>
          <a:buClrTx/>
          <a:buSzTx/>
          <a:buFontTx/>
          <a:buNone/>
          <a:tabLst/>
          <a:defRPr kumimoji="1" lang="ja-JP" altLang="en-US" sz="2200" b="0" i="0" u="none" strike="noStrike" cap="none" normalizeH="0" baseline="0" smtClean="0">
            <a:ln>
              <a:noFill/>
            </a:ln>
            <a:solidFill>
              <a:srgbClr val="4D4D4D"/>
            </a:solidFill>
            <a:effectLst/>
            <a:latin typeface="Arial" charset="0"/>
            <a:ea typeface="メイリオ" pitchFamily="50" charset="-128"/>
            <a:cs typeface="メイリオ" pitchFamily="50" charset="-128"/>
          </a:defRPr>
        </a:defPPr>
      </a:lstStyle>
    </a:lnDef>
  </a:objectDefaults>
  <a:extraClrSchemeLst>
    <a:extraClrScheme>
      <a:clrScheme name="4_標準デザイン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4_標準デザイン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4_標準デザイン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4_標準デザイン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4_標準デザイン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4_標準デザイン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4_標準デザイン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4_標準デザイン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4_標準デザイン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4_標準デザイン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4_標準デザイン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4_標準デザイン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7_標準デザイン">
  <a:themeElements>
    <a:clrScheme name="ユーザー定義 2">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0070C0"/>
      </a:folHlink>
    </a:clrScheme>
    <a:fontScheme name="7_標準デザイン">
      <a:majorFont>
        <a:latin typeface="メイリオ"/>
        <a:ea typeface="メイリオ"/>
        <a:cs typeface="ＭＳ Ｐゴシック"/>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0" tIns="0" rIns="0" bIns="0" numCol="1" anchor="t" anchorCtr="0" compatLnSpc="1">
        <a:prstTxWarp prst="textNoShape">
          <a:avLst/>
        </a:prstTxWarp>
        <a:spAutoFit/>
      </a:bodyPr>
      <a:lstStyle>
        <a:defPPr marL="0" marR="0" indent="0" algn="l" defTabSz="914400" rtl="0" eaLnBrk="1" fontAlgn="base" latinLnBrk="0" hangingPunct="1">
          <a:lnSpc>
            <a:spcPct val="140000"/>
          </a:lnSpc>
          <a:spcBef>
            <a:spcPct val="10000"/>
          </a:spcBef>
          <a:spcAft>
            <a:spcPct val="0"/>
          </a:spcAft>
          <a:buClrTx/>
          <a:buSzTx/>
          <a:buFontTx/>
          <a:buNone/>
          <a:tabLst/>
          <a:defRPr kumimoji="1" lang="ja-JP" altLang="en-US" sz="2200" b="0" i="0" u="none" strike="noStrike" cap="none" normalizeH="0" baseline="0" smtClean="0">
            <a:ln>
              <a:noFill/>
            </a:ln>
            <a:solidFill>
              <a:srgbClr val="4D4D4D"/>
            </a:solidFill>
            <a:effectLst/>
            <a:latin typeface="Arial" charset="0"/>
            <a:ea typeface="メイリオ" pitchFamily="50" charset="-128"/>
            <a:cs typeface="メイリオ" pitchFamily="50" charset="-128"/>
          </a:defRPr>
        </a:defPPr>
      </a:lstStyle>
    </a:spDef>
    <a:ln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0" tIns="0" rIns="0" bIns="0" numCol="1" anchor="t" anchorCtr="0" compatLnSpc="1">
        <a:prstTxWarp prst="textNoShape">
          <a:avLst/>
        </a:prstTxWarp>
        <a:spAutoFit/>
      </a:bodyPr>
      <a:lstStyle>
        <a:defPPr marL="0" marR="0" indent="0" algn="l" defTabSz="914400" rtl="0" eaLnBrk="1" fontAlgn="base" latinLnBrk="0" hangingPunct="1">
          <a:lnSpc>
            <a:spcPct val="140000"/>
          </a:lnSpc>
          <a:spcBef>
            <a:spcPct val="10000"/>
          </a:spcBef>
          <a:spcAft>
            <a:spcPct val="0"/>
          </a:spcAft>
          <a:buClrTx/>
          <a:buSzTx/>
          <a:buFontTx/>
          <a:buNone/>
          <a:tabLst/>
          <a:defRPr kumimoji="1" lang="ja-JP" altLang="en-US" sz="2200" b="0" i="0" u="none" strike="noStrike" cap="none" normalizeH="0" baseline="0" smtClean="0">
            <a:ln>
              <a:noFill/>
            </a:ln>
            <a:solidFill>
              <a:srgbClr val="4D4D4D"/>
            </a:solidFill>
            <a:effectLst/>
            <a:latin typeface="Arial" charset="0"/>
            <a:ea typeface="メイリオ" pitchFamily="50" charset="-128"/>
            <a:cs typeface="メイリオ" pitchFamily="50" charset="-128"/>
          </a:defRPr>
        </a:defPPr>
      </a:lstStyle>
    </a:lnDef>
  </a:objectDefaults>
  <a:extraClrSchemeLst>
    <a:extraClrScheme>
      <a:clrScheme name="7_標準デザイン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7_標準デザイン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7_標準デザイン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7_標準デザイン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7_標準デザイン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7_標準デザイン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7_標準デザイン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7_標準デザイン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7_標準デザイン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7_標準デザイン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7_標準デザイン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7_標準デザイン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2_標準デザイン">
  <a:themeElements>
    <a:clrScheme name="2_標準デザイン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2_標準デザイン">
      <a:majorFont>
        <a:latin typeface="メイリオ"/>
        <a:ea typeface="メイリオ"/>
        <a:cs typeface="ＭＳ Ｐゴシック"/>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0" tIns="0" rIns="0" bIns="0" numCol="1" anchor="t" anchorCtr="0" compatLnSpc="1">
        <a:prstTxWarp prst="textNoShape">
          <a:avLst/>
        </a:prstTxWarp>
        <a:spAutoFit/>
      </a:bodyPr>
      <a:lstStyle>
        <a:defPPr marL="0" marR="0" indent="0" algn="l" defTabSz="914400" rtl="0" eaLnBrk="1" fontAlgn="base" latinLnBrk="0" hangingPunct="1">
          <a:lnSpc>
            <a:spcPct val="140000"/>
          </a:lnSpc>
          <a:spcBef>
            <a:spcPct val="10000"/>
          </a:spcBef>
          <a:spcAft>
            <a:spcPct val="0"/>
          </a:spcAft>
          <a:buClrTx/>
          <a:buSzTx/>
          <a:buFontTx/>
          <a:buNone/>
          <a:tabLst/>
          <a:defRPr kumimoji="1" lang="ja-JP" altLang="en-US" sz="2200" b="0" i="0" u="none" strike="noStrike" cap="none" normalizeH="0" baseline="0" smtClean="0">
            <a:ln>
              <a:noFill/>
            </a:ln>
            <a:solidFill>
              <a:srgbClr val="4D4D4D"/>
            </a:solidFill>
            <a:effectLst/>
            <a:latin typeface="Arial" charset="0"/>
            <a:ea typeface="メイリオ" pitchFamily="50" charset="-128"/>
            <a:cs typeface="メイリオ" pitchFamily="50" charset="-128"/>
          </a:defRPr>
        </a:defPPr>
      </a:lstStyle>
    </a:spDef>
    <a:ln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0" tIns="0" rIns="0" bIns="0" numCol="1" anchor="t" anchorCtr="0" compatLnSpc="1">
        <a:prstTxWarp prst="textNoShape">
          <a:avLst/>
        </a:prstTxWarp>
        <a:spAutoFit/>
      </a:bodyPr>
      <a:lstStyle>
        <a:defPPr marL="0" marR="0" indent="0" algn="l" defTabSz="914400" rtl="0" eaLnBrk="1" fontAlgn="base" latinLnBrk="0" hangingPunct="1">
          <a:lnSpc>
            <a:spcPct val="140000"/>
          </a:lnSpc>
          <a:spcBef>
            <a:spcPct val="10000"/>
          </a:spcBef>
          <a:spcAft>
            <a:spcPct val="0"/>
          </a:spcAft>
          <a:buClrTx/>
          <a:buSzTx/>
          <a:buFontTx/>
          <a:buNone/>
          <a:tabLst/>
          <a:defRPr kumimoji="1" lang="ja-JP" altLang="en-US" sz="2200" b="0" i="0" u="none" strike="noStrike" cap="none" normalizeH="0" baseline="0" smtClean="0">
            <a:ln>
              <a:noFill/>
            </a:ln>
            <a:solidFill>
              <a:srgbClr val="4D4D4D"/>
            </a:solidFill>
            <a:effectLst/>
            <a:latin typeface="Arial" charset="0"/>
            <a:ea typeface="メイリオ" pitchFamily="50" charset="-128"/>
            <a:cs typeface="メイリオ" pitchFamily="50" charset="-128"/>
          </a:defRPr>
        </a:defPPr>
      </a:lstStyle>
    </a:lnDef>
  </a:objectDefaults>
  <a:extraClrSchemeLst>
    <a:extraClrScheme>
      <a:clrScheme name="2_標準デザイン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2_標準デザイン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2_標準デザイン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2_標準デザイン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2_標準デザイン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2_標準デザイン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2_標準デザイン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2_標準デザイン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2_標準デザイン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2_標準デザイン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2_標準デザイン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2_標準デザイン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5_標準デザイン">
  <a:themeElements>
    <a:clrScheme name="5_標準デザイン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5_標準デザイン">
      <a:majorFont>
        <a:latin typeface="メイリオ"/>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0" tIns="0" rIns="0" bIns="0" numCol="1" anchor="t" anchorCtr="0" compatLnSpc="1">
        <a:prstTxWarp prst="textNoShape">
          <a:avLst/>
        </a:prstTxWarp>
        <a:spAutoFit/>
      </a:bodyPr>
      <a:lstStyle>
        <a:defPPr marL="0" marR="0" indent="0" algn="l" defTabSz="914400" rtl="0" eaLnBrk="1" fontAlgn="base" latinLnBrk="0" hangingPunct="1">
          <a:lnSpc>
            <a:spcPct val="140000"/>
          </a:lnSpc>
          <a:spcBef>
            <a:spcPct val="10000"/>
          </a:spcBef>
          <a:spcAft>
            <a:spcPct val="0"/>
          </a:spcAft>
          <a:buClrTx/>
          <a:buSzTx/>
          <a:buFontTx/>
          <a:buNone/>
          <a:tabLst/>
          <a:defRPr kumimoji="1" lang="ja-JP" altLang="en-US" sz="2200" b="0" i="0" u="none" strike="noStrike" cap="none" normalizeH="0" baseline="0" smtClean="0">
            <a:ln>
              <a:noFill/>
            </a:ln>
            <a:solidFill>
              <a:srgbClr val="4D4D4D"/>
            </a:solidFill>
            <a:effectLst/>
            <a:latin typeface="Arial" charset="0"/>
            <a:ea typeface="メイリオ" pitchFamily="50" charset="-128"/>
            <a:cs typeface="メイリオ" pitchFamily="50" charset="-128"/>
          </a:defRPr>
        </a:defPPr>
      </a:lstStyle>
    </a:spDef>
    <a:ln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0" tIns="0" rIns="0" bIns="0" numCol="1" anchor="t" anchorCtr="0" compatLnSpc="1">
        <a:prstTxWarp prst="textNoShape">
          <a:avLst/>
        </a:prstTxWarp>
        <a:spAutoFit/>
      </a:bodyPr>
      <a:lstStyle>
        <a:defPPr marL="0" marR="0" indent="0" algn="l" defTabSz="914400" rtl="0" eaLnBrk="1" fontAlgn="base" latinLnBrk="0" hangingPunct="1">
          <a:lnSpc>
            <a:spcPct val="140000"/>
          </a:lnSpc>
          <a:spcBef>
            <a:spcPct val="10000"/>
          </a:spcBef>
          <a:spcAft>
            <a:spcPct val="0"/>
          </a:spcAft>
          <a:buClrTx/>
          <a:buSzTx/>
          <a:buFontTx/>
          <a:buNone/>
          <a:tabLst/>
          <a:defRPr kumimoji="1" lang="ja-JP" altLang="en-US" sz="2200" b="0" i="0" u="none" strike="noStrike" cap="none" normalizeH="0" baseline="0" smtClean="0">
            <a:ln>
              <a:noFill/>
            </a:ln>
            <a:solidFill>
              <a:srgbClr val="4D4D4D"/>
            </a:solidFill>
            <a:effectLst/>
            <a:latin typeface="Arial" charset="0"/>
            <a:ea typeface="メイリオ" pitchFamily="50" charset="-128"/>
            <a:cs typeface="メイリオ" pitchFamily="50" charset="-128"/>
          </a:defRPr>
        </a:defPPr>
      </a:lstStyle>
    </a:lnDef>
  </a:objectDefaults>
  <a:extraClrSchemeLst>
    <a:extraClrScheme>
      <a:clrScheme name="5_標準デザイン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5_標準デザイン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5_標準デザイン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5_標準デザイン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5_標準デザイン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5_標準デザイン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5_標準デザイン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5_標準デザイン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5_標準デザイン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5_標準デザイン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5_標準デザイン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5_標準デザイン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3_標準デザイン">
  <a:themeElements>
    <a:clrScheme name="3_標準デザイン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3_標準デザイン">
      <a:majorFont>
        <a:latin typeface="メイリオ"/>
        <a:ea typeface="メイリオ"/>
        <a:cs typeface="ＭＳ Ｐゴシック"/>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0" tIns="0" rIns="0" bIns="0" numCol="1" anchor="t" anchorCtr="0" compatLnSpc="1">
        <a:prstTxWarp prst="textNoShape">
          <a:avLst/>
        </a:prstTxWarp>
        <a:spAutoFit/>
      </a:bodyPr>
      <a:lstStyle>
        <a:defPPr marL="0" marR="0" indent="0" algn="l" defTabSz="914400" rtl="0" eaLnBrk="1" fontAlgn="base" latinLnBrk="0" hangingPunct="1">
          <a:lnSpc>
            <a:spcPct val="140000"/>
          </a:lnSpc>
          <a:spcBef>
            <a:spcPct val="10000"/>
          </a:spcBef>
          <a:spcAft>
            <a:spcPct val="0"/>
          </a:spcAft>
          <a:buClrTx/>
          <a:buSzTx/>
          <a:buFontTx/>
          <a:buNone/>
          <a:tabLst/>
          <a:defRPr kumimoji="1" lang="ja-JP" altLang="en-US" sz="2200" b="0" i="0" u="none" strike="noStrike" cap="none" normalizeH="0" baseline="0" smtClean="0">
            <a:ln>
              <a:noFill/>
            </a:ln>
            <a:solidFill>
              <a:srgbClr val="4D4D4D"/>
            </a:solidFill>
            <a:effectLst/>
            <a:latin typeface="Arial" charset="0"/>
            <a:ea typeface="メイリオ" pitchFamily="50" charset="-128"/>
            <a:cs typeface="メイリオ" pitchFamily="50" charset="-128"/>
          </a:defRPr>
        </a:defPPr>
      </a:lstStyle>
    </a:spDef>
    <a:ln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0" tIns="0" rIns="0" bIns="0" numCol="1" anchor="t" anchorCtr="0" compatLnSpc="1">
        <a:prstTxWarp prst="textNoShape">
          <a:avLst/>
        </a:prstTxWarp>
        <a:spAutoFit/>
      </a:bodyPr>
      <a:lstStyle>
        <a:defPPr marL="0" marR="0" indent="0" algn="l" defTabSz="914400" rtl="0" eaLnBrk="1" fontAlgn="base" latinLnBrk="0" hangingPunct="1">
          <a:lnSpc>
            <a:spcPct val="140000"/>
          </a:lnSpc>
          <a:spcBef>
            <a:spcPct val="10000"/>
          </a:spcBef>
          <a:spcAft>
            <a:spcPct val="0"/>
          </a:spcAft>
          <a:buClrTx/>
          <a:buSzTx/>
          <a:buFontTx/>
          <a:buNone/>
          <a:tabLst/>
          <a:defRPr kumimoji="1" lang="ja-JP" altLang="en-US" sz="2200" b="0" i="0" u="none" strike="noStrike" cap="none" normalizeH="0" baseline="0" smtClean="0">
            <a:ln>
              <a:noFill/>
            </a:ln>
            <a:solidFill>
              <a:srgbClr val="4D4D4D"/>
            </a:solidFill>
            <a:effectLst/>
            <a:latin typeface="Arial" charset="0"/>
            <a:ea typeface="メイリオ" pitchFamily="50" charset="-128"/>
            <a:cs typeface="メイリオ" pitchFamily="50" charset="-128"/>
          </a:defRPr>
        </a:defPPr>
      </a:lstStyle>
    </a:lnDef>
  </a:objectDefaults>
  <a:extraClrSchemeLst>
    <a:extraClrScheme>
      <a:clrScheme name="3_標準デザイン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3_標準デザイン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3_標準デザイン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3_標準デザイン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3_標準デザイン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3_標準デザイン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3_標準デザイン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3_標準デザイン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3_標準デザイン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3_標準デザイン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3_標準デザイン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3_標準デザイン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7.xml><?xml version="1.0" encoding="utf-8"?>
<a:theme xmlns:a="http://schemas.openxmlformats.org/drawingml/2006/main" name="8_標準デザイン">
  <a:themeElements>
    <a:clrScheme name="6_標準デザイン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6_標準デザイン">
      <a:majorFont>
        <a:latin typeface="メイリオ"/>
        <a:ea typeface="メイリオ"/>
        <a:cs typeface="ＭＳ Ｐゴシック"/>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0" tIns="0" rIns="0" bIns="0" numCol="1" anchor="t" anchorCtr="0" compatLnSpc="1">
        <a:prstTxWarp prst="textNoShape">
          <a:avLst/>
        </a:prstTxWarp>
        <a:spAutoFit/>
      </a:bodyPr>
      <a:lstStyle>
        <a:defPPr marL="0" marR="0" indent="0" algn="l" defTabSz="914400" rtl="0" eaLnBrk="1" fontAlgn="base" latinLnBrk="0" hangingPunct="1">
          <a:lnSpc>
            <a:spcPct val="140000"/>
          </a:lnSpc>
          <a:spcBef>
            <a:spcPct val="10000"/>
          </a:spcBef>
          <a:spcAft>
            <a:spcPct val="0"/>
          </a:spcAft>
          <a:buClrTx/>
          <a:buSzTx/>
          <a:buFontTx/>
          <a:buNone/>
          <a:tabLst/>
          <a:defRPr kumimoji="1" lang="ja-JP" altLang="en-US" sz="2200" b="0" i="0" u="none" strike="noStrike" cap="none" normalizeH="0" baseline="0" smtClean="0">
            <a:ln>
              <a:noFill/>
            </a:ln>
            <a:solidFill>
              <a:srgbClr val="4D4D4D"/>
            </a:solidFill>
            <a:effectLst/>
            <a:latin typeface="Arial" charset="0"/>
            <a:ea typeface="メイリオ" pitchFamily="50" charset="-128"/>
            <a:cs typeface="メイリオ" pitchFamily="50" charset="-128"/>
          </a:defRPr>
        </a:defPPr>
      </a:lstStyle>
    </a:spDef>
    <a:ln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0" tIns="0" rIns="0" bIns="0" numCol="1" anchor="t" anchorCtr="0" compatLnSpc="1">
        <a:prstTxWarp prst="textNoShape">
          <a:avLst/>
        </a:prstTxWarp>
        <a:spAutoFit/>
      </a:bodyPr>
      <a:lstStyle>
        <a:defPPr marL="0" marR="0" indent="0" algn="l" defTabSz="914400" rtl="0" eaLnBrk="1" fontAlgn="base" latinLnBrk="0" hangingPunct="1">
          <a:lnSpc>
            <a:spcPct val="140000"/>
          </a:lnSpc>
          <a:spcBef>
            <a:spcPct val="10000"/>
          </a:spcBef>
          <a:spcAft>
            <a:spcPct val="0"/>
          </a:spcAft>
          <a:buClrTx/>
          <a:buSzTx/>
          <a:buFontTx/>
          <a:buNone/>
          <a:tabLst/>
          <a:defRPr kumimoji="1" lang="ja-JP" altLang="en-US" sz="2200" b="0" i="0" u="none" strike="noStrike" cap="none" normalizeH="0" baseline="0" smtClean="0">
            <a:ln>
              <a:noFill/>
            </a:ln>
            <a:solidFill>
              <a:srgbClr val="4D4D4D"/>
            </a:solidFill>
            <a:effectLst/>
            <a:latin typeface="Arial" charset="0"/>
            <a:ea typeface="メイリオ" pitchFamily="50" charset="-128"/>
            <a:cs typeface="メイリオ" pitchFamily="50" charset="-128"/>
          </a:defRPr>
        </a:defPPr>
      </a:lstStyle>
    </a:lnDef>
  </a:objectDefaults>
  <a:extraClrSchemeLst>
    <a:extraClrScheme>
      <a:clrScheme name="6_標準デザイン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6_標準デザイン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6_標準デザイン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6_標準デザイン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6_標準デザイン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6_標準デザイン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6_標準デザイン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6_標準デザイン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6_標準デザイン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6_標準デザイン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6_標準デザイン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6_標準デザイン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8.xml><?xml version="1.0" encoding="utf-8"?>
<a:theme xmlns:a="http://schemas.openxmlformats.org/drawingml/2006/main" name="Office ​​テーマ">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9.xml><?xml version="1.0" encoding="utf-8"?>
<a:theme xmlns:a="http://schemas.openxmlformats.org/drawingml/2006/main" name="Office ​​テーマ">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0</TotalTime>
  <Words>4843</Words>
  <Application>Microsoft Office PowerPoint</Application>
  <PresentationFormat>A4 210 x 297 mm</PresentationFormat>
  <Paragraphs>486</Paragraphs>
  <Slides>23</Slides>
  <Notes>11</Notes>
  <HiddenSlides>0</HiddenSlides>
  <MMClips>0</MMClips>
  <ScaleCrop>false</ScaleCrop>
  <HeadingPairs>
    <vt:vector size="6" baseType="variant">
      <vt:variant>
        <vt:lpstr>使用されているフォント</vt:lpstr>
      </vt:variant>
      <vt:variant>
        <vt:i4>10</vt:i4>
      </vt:variant>
      <vt:variant>
        <vt:lpstr>テーマ</vt:lpstr>
      </vt:variant>
      <vt:variant>
        <vt:i4>7</vt:i4>
      </vt:variant>
      <vt:variant>
        <vt:lpstr>スライド タイトル</vt:lpstr>
      </vt:variant>
      <vt:variant>
        <vt:i4>23</vt:i4>
      </vt:variant>
    </vt:vector>
  </HeadingPairs>
  <TitlesOfParts>
    <vt:vector size="40" baseType="lpstr">
      <vt:lpstr>Helvetica Light</vt:lpstr>
      <vt:lpstr>Meiryo UI</vt:lpstr>
      <vt:lpstr>ＭＳ Ｐゴシック</vt:lpstr>
      <vt:lpstr>ＭＳ Ｐ明朝</vt:lpstr>
      <vt:lpstr>メイリオ</vt:lpstr>
      <vt:lpstr>メイリオ 見出し</vt:lpstr>
      <vt:lpstr>游ゴシック</vt:lpstr>
      <vt:lpstr>Arial</vt:lpstr>
      <vt:lpstr>Calibri</vt:lpstr>
      <vt:lpstr>Wingdings</vt:lpstr>
      <vt:lpstr>6_標準デザイン</vt:lpstr>
      <vt:lpstr>4_標準デザイン</vt:lpstr>
      <vt:lpstr>7_標準デザイン</vt:lpstr>
      <vt:lpstr>2_標準デザイン</vt:lpstr>
      <vt:lpstr>5_標準デザイン</vt:lpstr>
      <vt:lpstr>3_標準デザイン</vt:lpstr>
      <vt:lpstr>8_標準デザイン</vt:lpstr>
      <vt:lpstr>大阪市ICT戦略アクションプラン</vt:lpstr>
      <vt:lpstr>目　次</vt:lpstr>
      <vt:lpstr>1.大阪市ICT戦略アクションプランの 基本的な考え方</vt:lpstr>
      <vt:lpstr>1.大阪市ICT戦略アクションプランの基本的な考え方</vt:lpstr>
      <vt:lpstr>2.大阪市ICT戦略アクションプランの 改訂に向けた考え方</vt:lpstr>
      <vt:lpstr>２．大阪市ICT戦略アクションプランの改訂に向けた考え方</vt:lpstr>
      <vt:lpstr>２．大阪市ICT戦略アクションプランの改訂に向けた考え方</vt:lpstr>
      <vt:lpstr>PowerPoint プレゼンテーション</vt:lpstr>
      <vt:lpstr>3.大阪市ICT戦略アクションプランの取組方針</vt:lpstr>
      <vt:lpstr>3.大阪市ICT戦略アクションプランの取組方針</vt:lpstr>
      <vt:lpstr>3.大阪市ICT戦略アクションプランの取組方針</vt:lpstr>
      <vt:lpstr>4.取組内容</vt:lpstr>
      <vt:lpstr>行政サービスのオンライン化</vt:lpstr>
      <vt:lpstr>行政ＤＸの推進 －場所に制約されない新しい業務スタイルへの変革－</vt:lpstr>
      <vt:lpstr>行政ＤＸの推進 －場所に制約されない新しい業務スタイルへの変革－</vt:lpstr>
      <vt:lpstr>行政ＤＸの推進 －場所に制約されない新しい業務スタイルへの変革－</vt:lpstr>
      <vt:lpstr>行政ＤＸの推進 －場所に制約されない新しい業務スタイルへの変革－</vt:lpstr>
      <vt:lpstr>行政ＤＸの推進</vt:lpstr>
      <vt:lpstr>ＩＣＴインフラのバージョンアップ</vt:lpstr>
      <vt:lpstr>スマートモビリティ</vt:lpstr>
      <vt:lpstr>ＡＩの活用</vt:lpstr>
      <vt:lpstr>ＡＩの活用</vt:lpstr>
      <vt:lpstr>ＡＩの活用</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2020-07-30T08:54:59Z</dcterms:created>
  <dcterms:modified xsi:type="dcterms:W3CDTF">2020-08-13T05:00:38Z</dcterms:modified>
</cp:coreProperties>
</file>