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54" r:id="rId1"/>
    <p:sldMasterId id="2147483652" r:id="rId2"/>
    <p:sldMasterId id="2147483655" r:id="rId3"/>
    <p:sldMasterId id="2147483650" r:id="rId4"/>
    <p:sldMasterId id="2147483653" r:id="rId5"/>
    <p:sldMasterId id="2147483651" r:id="rId6"/>
    <p:sldMasterId id="2147483735" r:id="rId7"/>
  </p:sldMasterIdLst>
  <p:notesMasterIdLst>
    <p:notesMasterId r:id="rId20"/>
  </p:notesMasterIdLst>
  <p:handoutMasterIdLst>
    <p:handoutMasterId r:id="rId21"/>
  </p:handoutMasterIdLst>
  <p:sldIdLst>
    <p:sldId id="431" r:id="rId8"/>
    <p:sldId id="432" r:id="rId9"/>
    <p:sldId id="561" r:id="rId10"/>
    <p:sldId id="433" r:id="rId11"/>
    <p:sldId id="434" r:id="rId12"/>
    <p:sldId id="435" r:id="rId13"/>
    <p:sldId id="436" r:id="rId14"/>
    <p:sldId id="437" r:id="rId15"/>
    <p:sldId id="438" r:id="rId16"/>
    <p:sldId id="512" r:id="rId17"/>
    <p:sldId id="535" r:id="rId18"/>
    <p:sldId id="556" r:id="rId19"/>
  </p:sldIdLst>
  <p:sldSz cx="9906000" cy="6858000" type="A4"/>
  <p:notesSz cx="6807200" cy="9939338"/>
  <p:defaultTextStyle>
    <a:defPPr>
      <a:defRPr lang="ja-JP"/>
    </a:defPPr>
    <a:lvl1pPr algn="l" rtl="0" fontAlgn="base">
      <a:lnSpc>
        <a:spcPct val="140000"/>
      </a:lnSpc>
      <a:spcBef>
        <a:spcPct val="10000"/>
      </a:spcBef>
      <a:spcAft>
        <a:spcPct val="0"/>
      </a:spcAft>
      <a:defRPr kumimoji="1" sz="2200" kern="1200">
        <a:solidFill>
          <a:srgbClr val="4D4D4D"/>
        </a:solidFill>
        <a:latin typeface="Arial" panose="020B0604020202020204" pitchFamily="34" charset="0"/>
        <a:ea typeface="メイリオ" panose="020B0604030504040204" pitchFamily="50" charset="-128"/>
        <a:cs typeface="+mn-cs"/>
      </a:defRPr>
    </a:lvl1pPr>
    <a:lvl2pPr marL="457200" algn="l" rtl="0" fontAlgn="base">
      <a:lnSpc>
        <a:spcPct val="140000"/>
      </a:lnSpc>
      <a:spcBef>
        <a:spcPct val="10000"/>
      </a:spcBef>
      <a:spcAft>
        <a:spcPct val="0"/>
      </a:spcAft>
      <a:defRPr kumimoji="1" sz="2200" kern="1200">
        <a:solidFill>
          <a:srgbClr val="4D4D4D"/>
        </a:solidFill>
        <a:latin typeface="Arial" panose="020B0604020202020204" pitchFamily="34" charset="0"/>
        <a:ea typeface="メイリオ" panose="020B0604030504040204" pitchFamily="50" charset="-128"/>
        <a:cs typeface="+mn-cs"/>
      </a:defRPr>
    </a:lvl2pPr>
    <a:lvl3pPr marL="914400" algn="l" rtl="0" fontAlgn="base">
      <a:lnSpc>
        <a:spcPct val="140000"/>
      </a:lnSpc>
      <a:spcBef>
        <a:spcPct val="10000"/>
      </a:spcBef>
      <a:spcAft>
        <a:spcPct val="0"/>
      </a:spcAft>
      <a:defRPr kumimoji="1" sz="2200" kern="1200">
        <a:solidFill>
          <a:srgbClr val="4D4D4D"/>
        </a:solidFill>
        <a:latin typeface="Arial" panose="020B0604020202020204" pitchFamily="34" charset="0"/>
        <a:ea typeface="メイリオ" panose="020B0604030504040204" pitchFamily="50" charset="-128"/>
        <a:cs typeface="+mn-cs"/>
      </a:defRPr>
    </a:lvl3pPr>
    <a:lvl4pPr marL="1371600" algn="l" rtl="0" fontAlgn="base">
      <a:lnSpc>
        <a:spcPct val="140000"/>
      </a:lnSpc>
      <a:spcBef>
        <a:spcPct val="10000"/>
      </a:spcBef>
      <a:spcAft>
        <a:spcPct val="0"/>
      </a:spcAft>
      <a:defRPr kumimoji="1" sz="2200" kern="1200">
        <a:solidFill>
          <a:srgbClr val="4D4D4D"/>
        </a:solidFill>
        <a:latin typeface="Arial" panose="020B0604020202020204" pitchFamily="34" charset="0"/>
        <a:ea typeface="メイリオ" panose="020B0604030504040204" pitchFamily="50" charset="-128"/>
        <a:cs typeface="+mn-cs"/>
      </a:defRPr>
    </a:lvl4pPr>
    <a:lvl5pPr marL="1828800" algn="l" rtl="0" fontAlgn="base">
      <a:lnSpc>
        <a:spcPct val="140000"/>
      </a:lnSpc>
      <a:spcBef>
        <a:spcPct val="10000"/>
      </a:spcBef>
      <a:spcAft>
        <a:spcPct val="0"/>
      </a:spcAft>
      <a:defRPr kumimoji="1" sz="2200" kern="1200">
        <a:solidFill>
          <a:srgbClr val="4D4D4D"/>
        </a:solidFill>
        <a:latin typeface="Arial" panose="020B0604020202020204" pitchFamily="34" charset="0"/>
        <a:ea typeface="メイリオ" panose="020B0604030504040204" pitchFamily="50" charset="-128"/>
        <a:cs typeface="+mn-cs"/>
      </a:defRPr>
    </a:lvl5pPr>
    <a:lvl6pPr marL="2286000" algn="l" defTabSz="914400" rtl="0" eaLnBrk="1" latinLnBrk="0" hangingPunct="1">
      <a:defRPr kumimoji="1" sz="2200" kern="1200">
        <a:solidFill>
          <a:srgbClr val="4D4D4D"/>
        </a:solidFill>
        <a:latin typeface="Arial" panose="020B0604020202020204" pitchFamily="34" charset="0"/>
        <a:ea typeface="メイリオ" panose="020B0604030504040204" pitchFamily="50" charset="-128"/>
        <a:cs typeface="+mn-cs"/>
      </a:defRPr>
    </a:lvl6pPr>
    <a:lvl7pPr marL="2743200" algn="l" defTabSz="914400" rtl="0" eaLnBrk="1" latinLnBrk="0" hangingPunct="1">
      <a:defRPr kumimoji="1" sz="2200" kern="1200">
        <a:solidFill>
          <a:srgbClr val="4D4D4D"/>
        </a:solidFill>
        <a:latin typeface="Arial" panose="020B0604020202020204" pitchFamily="34" charset="0"/>
        <a:ea typeface="メイリオ" panose="020B0604030504040204" pitchFamily="50" charset="-128"/>
        <a:cs typeface="+mn-cs"/>
      </a:defRPr>
    </a:lvl7pPr>
    <a:lvl8pPr marL="3200400" algn="l" defTabSz="914400" rtl="0" eaLnBrk="1" latinLnBrk="0" hangingPunct="1">
      <a:defRPr kumimoji="1" sz="2200" kern="1200">
        <a:solidFill>
          <a:srgbClr val="4D4D4D"/>
        </a:solidFill>
        <a:latin typeface="Arial" panose="020B0604020202020204" pitchFamily="34" charset="0"/>
        <a:ea typeface="メイリオ" panose="020B0604030504040204" pitchFamily="50" charset="-128"/>
        <a:cs typeface="+mn-cs"/>
      </a:defRPr>
    </a:lvl8pPr>
    <a:lvl9pPr marL="3657600" algn="l" defTabSz="914400" rtl="0" eaLnBrk="1" latinLnBrk="0" hangingPunct="1">
      <a:defRPr kumimoji="1" sz="2200" kern="1200">
        <a:solidFill>
          <a:srgbClr val="4D4D4D"/>
        </a:solidFill>
        <a:latin typeface="Arial" panose="020B0604020202020204" pitchFamily="34" charset="0"/>
        <a:ea typeface="メイリオ" panose="020B0604030504040204" pitchFamily="50" charset="-128"/>
        <a:cs typeface="+mn-cs"/>
      </a:defRPr>
    </a:lvl9pPr>
  </p:defaultTextStyle>
  <p:extLst>
    <p:ext uri="{521415D9-36F7-43E2-AB2F-B90AF26B5E84}">
      <p14:sectionLst xmlns:p14="http://schemas.microsoft.com/office/powerpoint/2010/main">
        <p14:section name="表紙" id="{386E37A7-FDC5-4AB6-8B5B-A9B088C04AAB}">
          <p14:sldIdLst>
            <p14:sldId id="431"/>
          </p14:sldIdLst>
        </p14:section>
        <p14:section name="目次及び改訂箇所" id="{6540E175-F8E1-4FD6-906F-6374A27A4A2F}">
          <p14:sldIdLst>
            <p14:sldId id="432"/>
            <p14:sldId id="561"/>
          </p14:sldIdLst>
        </p14:section>
        <p14:section name="1.大阪市ICT戦略アクションプランの基本的な考え方" id="{B5332FB9-7CDB-43F3-A132-554F1278E0F1}">
          <p14:sldIdLst>
            <p14:sldId id="433"/>
            <p14:sldId id="434"/>
          </p14:sldIdLst>
        </p14:section>
        <p14:section name="2.大阪市ICT戦略アクションプランの取組方針" id="{5D4534D9-5ED0-49F5-B464-266EF91AA1B7}">
          <p14:sldIdLst>
            <p14:sldId id="435"/>
            <p14:sldId id="436"/>
            <p14:sldId id="437"/>
          </p14:sldIdLst>
        </p14:section>
        <p14:section name="3.取組内容" id="{97D64EA0-41A4-4BFE-9006-9DD3FB4F0DB6}">
          <p14:sldIdLst>
            <p14:sldId id="438"/>
            <p14:sldId id="512"/>
            <p14:sldId id="535"/>
            <p14:sldId id="556"/>
          </p14:sldIdLst>
        </p14:section>
      </p14:sectionLst>
    </p:ext>
    <p:ext uri="{EFAFB233-063F-42B5-8137-9DF3F51BA10A}">
      <p15:sldGuideLst xmlns:p15="http://schemas.microsoft.com/office/powerpoint/2012/main">
        <p15:guide id="1" orient="horz" pos="2523" userDrawn="1">
          <p15:clr>
            <a:srgbClr val="A4A3A4"/>
          </p15:clr>
        </p15:guide>
        <p15:guide id="2" orient="horz" pos="391">
          <p15:clr>
            <a:srgbClr val="A4A3A4"/>
          </p15:clr>
        </p15:guide>
        <p15:guide id="3" orient="horz" pos="2160">
          <p15:clr>
            <a:srgbClr val="A4A3A4"/>
          </p15:clr>
        </p15:guide>
        <p15:guide id="4" orient="horz" pos="1185">
          <p15:clr>
            <a:srgbClr val="A4A3A4"/>
          </p15:clr>
        </p15:guide>
        <p15:guide id="5" orient="horz" pos="3135">
          <p15:clr>
            <a:srgbClr val="A4A3A4"/>
          </p15:clr>
        </p15:guide>
        <p15:guide id="6" orient="horz" pos="595">
          <p15:clr>
            <a:srgbClr val="A4A3A4"/>
          </p15:clr>
        </p15:guide>
        <p15:guide id="7" pos="3120">
          <p15:clr>
            <a:srgbClr val="A4A3A4"/>
          </p15:clr>
        </p15:guide>
        <p15:guide id="8" pos="2145">
          <p15:clr>
            <a:srgbClr val="A4A3A4"/>
          </p15:clr>
        </p15:guide>
        <p15:guide id="9" pos="4095">
          <p15:clr>
            <a:srgbClr val="A4A3A4"/>
          </p15:clr>
        </p15:guide>
        <p15:guide id="10" pos="5728">
          <p15:clr>
            <a:srgbClr val="A4A3A4"/>
          </p15:clr>
        </p15:guide>
        <p15:guide id="11" pos="512">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345"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9200"/>
    <a:srgbClr val="E28700"/>
    <a:srgbClr val="DA4C20"/>
    <a:srgbClr val="E8D0D0"/>
    <a:srgbClr val="B73101"/>
    <a:srgbClr val="FEC306"/>
    <a:srgbClr val="DF5327"/>
    <a:srgbClr val="C0504D"/>
    <a:srgbClr val="FAE8DC"/>
    <a:srgbClr val="FBF8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A2E130-1638-44A9-917E-D3F6897FC003}" v="14" dt="2020-07-07T08:51:27.641"/>
    <p1510:client id="{68C2C9F4-5BD8-4384-A3F4-E4733B60D2B0}" v="2" dt="2020-07-07T08:49:12.910"/>
    <p1510:client id="{762365F9-0454-4E4F-80BD-B895221C317F}" v="111" dt="2020-06-18T09:16:40.620"/>
    <p1510:client id="{BB403870-EA5A-48C8-A027-4CC40AB730EB}" v="9" dt="2020-07-16T05:53:06"/>
    <p1510:client id="{C287EDBF-A3DF-43FF-A31C-89978A13F750}" v="2" dt="2020-06-15T04:54:44.00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651" autoAdjust="0"/>
    <p:restoredTop sz="93699" autoAdjust="0"/>
  </p:normalViewPr>
  <p:slideViewPr>
    <p:cSldViewPr snapToGrid="0">
      <p:cViewPr varScale="1">
        <p:scale>
          <a:sx n="90" d="100"/>
          <a:sy n="90" d="100"/>
        </p:scale>
        <p:origin x="90" y="102"/>
      </p:cViewPr>
      <p:guideLst>
        <p:guide orient="horz" pos="2523"/>
        <p:guide orient="horz" pos="391"/>
        <p:guide orient="horz" pos="2160"/>
        <p:guide orient="horz" pos="1185"/>
        <p:guide orient="horz" pos="3135"/>
        <p:guide orient="horz" pos="595"/>
        <p:guide pos="3120"/>
        <p:guide pos="2145"/>
        <p:guide pos="4095"/>
        <p:guide pos="5728"/>
        <p:guide pos="512"/>
      </p:guideLst>
    </p:cSldViewPr>
  </p:slideViewPr>
  <p:notesTextViewPr>
    <p:cViewPr>
      <p:scale>
        <a:sx n="1" d="1"/>
        <a:sy n="1" d="1"/>
      </p:scale>
      <p:origin x="0" y="0"/>
    </p:cViewPr>
  </p:notesTextViewPr>
  <p:notesViewPr>
    <p:cSldViewPr snapToGrid="0">
      <p:cViewPr>
        <p:scale>
          <a:sx n="1" d="2"/>
          <a:sy n="1" d="2"/>
        </p:scale>
        <p:origin x="0" y="0"/>
      </p:cViewPr>
      <p:guideLst>
        <p:guide orient="horz" pos="3131"/>
        <p:guide pos="214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commentAuthors" Target="commentAuthors.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1"/>
            <a:ext cx="2950193" cy="496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69" tIns="47834" rIns="95669" bIns="47834" numCol="1" anchor="t" anchorCtr="0" compatLnSpc="1">
            <a:prstTxWarp prst="textNoShape">
              <a:avLst/>
            </a:prstTxWarp>
          </a:bodyPr>
          <a:lstStyle>
            <a:lvl1pPr defTabSz="956821">
              <a:lnSpc>
                <a:spcPct val="100000"/>
              </a:lnSpc>
              <a:spcBef>
                <a:spcPct val="0"/>
              </a:spcBef>
              <a:defRPr sz="1300" smtClean="0">
                <a:solidFill>
                  <a:schemeClr val="tx1"/>
                </a:solidFill>
                <a:latin typeface="Arial" charset="0"/>
                <a:ea typeface="ＭＳ Ｐゴシック" pitchFamily="50" charset="-128"/>
                <a:cs typeface="メイリオ" pitchFamily="50" charset="-128"/>
              </a:defRPr>
            </a:lvl1pPr>
          </a:lstStyle>
          <a:p>
            <a:pPr>
              <a:defRPr/>
            </a:pPr>
            <a:endParaRPr lang="en-US" altLang="ja-JP"/>
          </a:p>
        </p:txBody>
      </p:sp>
      <p:sp>
        <p:nvSpPr>
          <p:cNvPr id="30723" name="Rectangle 3"/>
          <p:cNvSpPr>
            <a:spLocks noGrp="1" noChangeArrowheads="1"/>
          </p:cNvSpPr>
          <p:nvPr>
            <p:ph type="dt" sz="quarter" idx="1"/>
          </p:nvPr>
        </p:nvSpPr>
        <p:spPr bwMode="auto">
          <a:xfrm>
            <a:off x="3855487" y="1"/>
            <a:ext cx="2950193" cy="496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69" tIns="47834" rIns="95669" bIns="47834" numCol="1" anchor="t" anchorCtr="0" compatLnSpc="1">
            <a:prstTxWarp prst="textNoShape">
              <a:avLst/>
            </a:prstTxWarp>
          </a:bodyPr>
          <a:lstStyle>
            <a:lvl1pPr algn="r" defTabSz="956821">
              <a:lnSpc>
                <a:spcPct val="100000"/>
              </a:lnSpc>
              <a:spcBef>
                <a:spcPct val="0"/>
              </a:spcBef>
              <a:defRPr sz="1300" smtClean="0">
                <a:solidFill>
                  <a:schemeClr val="tx1"/>
                </a:solidFill>
                <a:latin typeface="Arial" charset="0"/>
                <a:ea typeface="ＭＳ Ｐゴシック" pitchFamily="50" charset="-128"/>
                <a:cs typeface="メイリオ" pitchFamily="50" charset="-128"/>
              </a:defRPr>
            </a:lvl1pPr>
          </a:lstStyle>
          <a:p>
            <a:pPr>
              <a:defRPr/>
            </a:pPr>
            <a:endParaRPr lang="en-US" altLang="ja-JP"/>
          </a:p>
        </p:txBody>
      </p:sp>
      <p:sp>
        <p:nvSpPr>
          <p:cNvPr id="30724" name="Rectangle 4"/>
          <p:cNvSpPr>
            <a:spLocks noGrp="1" noChangeArrowheads="1"/>
          </p:cNvSpPr>
          <p:nvPr>
            <p:ph type="ftr" sz="quarter" idx="2"/>
          </p:nvPr>
        </p:nvSpPr>
        <p:spPr bwMode="auto">
          <a:xfrm>
            <a:off x="0" y="9441369"/>
            <a:ext cx="2950193" cy="496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69" tIns="47834" rIns="95669" bIns="47834" numCol="1" anchor="b" anchorCtr="0" compatLnSpc="1">
            <a:prstTxWarp prst="textNoShape">
              <a:avLst/>
            </a:prstTxWarp>
          </a:bodyPr>
          <a:lstStyle>
            <a:lvl1pPr defTabSz="956821">
              <a:lnSpc>
                <a:spcPct val="100000"/>
              </a:lnSpc>
              <a:spcBef>
                <a:spcPct val="0"/>
              </a:spcBef>
              <a:defRPr sz="1300" smtClean="0">
                <a:solidFill>
                  <a:schemeClr val="tx1"/>
                </a:solidFill>
                <a:latin typeface="Arial" charset="0"/>
                <a:ea typeface="ＭＳ Ｐゴシック" pitchFamily="50" charset="-128"/>
                <a:cs typeface="メイリオ" pitchFamily="50" charset="-128"/>
              </a:defRPr>
            </a:lvl1pPr>
          </a:lstStyle>
          <a:p>
            <a:pPr>
              <a:defRPr/>
            </a:pPr>
            <a:endParaRPr lang="en-US" altLang="ja-JP"/>
          </a:p>
        </p:txBody>
      </p:sp>
      <p:sp>
        <p:nvSpPr>
          <p:cNvPr id="30725" name="Rectangle 5"/>
          <p:cNvSpPr>
            <a:spLocks noGrp="1" noChangeArrowheads="1"/>
          </p:cNvSpPr>
          <p:nvPr>
            <p:ph type="sldNum" sz="quarter" idx="3"/>
          </p:nvPr>
        </p:nvSpPr>
        <p:spPr bwMode="auto">
          <a:xfrm>
            <a:off x="3855487" y="9441369"/>
            <a:ext cx="2950193" cy="496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69" tIns="47834" rIns="95669" bIns="47834" numCol="1" anchor="b" anchorCtr="0" compatLnSpc="1">
            <a:prstTxWarp prst="textNoShape">
              <a:avLst/>
            </a:prstTxWarp>
          </a:bodyPr>
          <a:lstStyle>
            <a:lvl1pPr algn="r" defTabSz="956821">
              <a:lnSpc>
                <a:spcPct val="100000"/>
              </a:lnSpc>
              <a:spcBef>
                <a:spcPct val="0"/>
              </a:spcBef>
              <a:defRPr sz="1300">
                <a:solidFill>
                  <a:schemeClr val="tx1"/>
                </a:solidFill>
                <a:ea typeface="ＭＳ Ｐゴシック" panose="020B0600070205080204" pitchFamily="50" charset="-128"/>
              </a:defRPr>
            </a:lvl1pPr>
          </a:lstStyle>
          <a:p>
            <a:fld id="{4AA43CAA-F8D9-4772-8863-89498C00E2FB}" type="slidenum">
              <a:rPr lang="en-US" altLang="ja-JP"/>
              <a:pPr/>
              <a:t>‹#›</a:t>
            </a:fld>
            <a:endParaRPr lang="en-US" altLang="ja-JP"/>
          </a:p>
        </p:txBody>
      </p:sp>
    </p:spTree>
    <p:extLst>
      <p:ext uri="{BB962C8B-B14F-4D97-AF65-F5344CB8AC3E}">
        <p14:creationId xmlns:p14="http://schemas.microsoft.com/office/powerpoint/2010/main" val="42895254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1"/>
            <a:ext cx="2950193" cy="496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69" tIns="47834" rIns="95669" bIns="47834" numCol="1" anchor="t" anchorCtr="0" compatLnSpc="1">
            <a:prstTxWarp prst="textNoShape">
              <a:avLst/>
            </a:prstTxWarp>
          </a:bodyPr>
          <a:lstStyle>
            <a:lvl1pPr defTabSz="956821">
              <a:lnSpc>
                <a:spcPct val="100000"/>
              </a:lnSpc>
              <a:spcBef>
                <a:spcPct val="0"/>
              </a:spcBef>
              <a:defRPr sz="1300" smtClean="0">
                <a:solidFill>
                  <a:schemeClr val="tx1"/>
                </a:solidFill>
                <a:latin typeface="Arial" charset="0"/>
                <a:ea typeface="ＭＳ Ｐゴシック" pitchFamily="50" charset="-128"/>
                <a:cs typeface="メイリオ" pitchFamily="50" charset="-128"/>
              </a:defRPr>
            </a:lvl1pPr>
          </a:lstStyle>
          <a:p>
            <a:pPr>
              <a:defRPr/>
            </a:pPr>
            <a:endParaRPr lang="en-US" altLang="ja-JP"/>
          </a:p>
        </p:txBody>
      </p:sp>
      <p:sp>
        <p:nvSpPr>
          <p:cNvPr id="21507" name="Rectangle 3"/>
          <p:cNvSpPr>
            <a:spLocks noGrp="1" noChangeArrowheads="1"/>
          </p:cNvSpPr>
          <p:nvPr>
            <p:ph type="dt" idx="1"/>
          </p:nvPr>
        </p:nvSpPr>
        <p:spPr bwMode="auto">
          <a:xfrm>
            <a:off x="3855487" y="1"/>
            <a:ext cx="2950193" cy="496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69" tIns="47834" rIns="95669" bIns="47834" numCol="1" anchor="t" anchorCtr="0" compatLnSpc="1">
            <a:prstTxWarp prst="textNoShape">
              <a:avLst/>
            </a:prstTxWarp>
          </a:bodyPr>
          <a:lstStyle>
            <a:lvl1pPr algn="r" defTabSz="956821">
              <a:lnSpc>
                <a:spcPct val="100000"/>
              </a:lnSpc>
              <a:spcBef>
                <a:spcPct val="0"/>
              </a:spcBef>
              <a:defRPr sz="1300" smtClean="0">
                <a:solidFill>
                  <a:schemeClr val="tx1"/>
                </a:solidFill>
                <a:latin typeface="Arial" charset="0"/>
                <a:ea typeface="ＭＳ Ｐゴシック" pitchFamily="50" charset="-128"/>
                <a:cs typeface="メイリオ" pitchFamily="50" charset="-128"/>
              </a:defRPr>
            </a:lvl1pPr>
          </a:lstStyle>
          <a:p>
            <a:pPr>
              <a:defRPr/>
            </a:pPr>
            <a:endParaRPr lang="en-US" altLang="ja-JP"/>
          </a:p>
        </p:txBody>
      </p:sp>
      <p:sp>
        <p:nvSpPr>
          <p:cNvPr id="21508" name="Rectangle 4"/>
          <p:cNvSpPr>
            <a:spLocks noGrp="1" noRot="1" noChangeAspect="1" noChangeArrowheads="1" noTextEdit="1"/>
          </p:cNvSpPr>
          <p:nvPr>
            <p:ph type="sldImg" idx="2"/>
          </p:nvPr>
        </p:nvSpPr>
        <p:spPr bwMode="auto">
          <a:xfrm>
            <a:off x="714375" y="746125"/>
            <a:ext cx="5380038" cy="37258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p:cNvSpPr>
            <a:spLocks noGrp="1" noChangeArrowheads="1"/>
          </p:cNvSpPr>
          <p:nvPr>
            <p:ph type="body" sz="quarter" idx="3"/>
          </p:nvPr>
        </p:nvSpPr>
        <p:spPr bwMode="auto">
          <a:xfrm>
            <a:off x="680112" y="4720684"/>
            <a:ext cx="5446977" cy="44724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69" tIns="47834" rIns="95669" bIns="47834"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1510" name="Rectangle 6"/>
          <p:cNvSpPr>
            <a:spLocks noGrp="1" noChangeArrowheads="1"/>
          </p:cNvSpPr>
          <p:nvPr>
            <p:ph type="ftr" sz="quarter" idx="4"/>
          </p:nvPr>
        </p:nvSpPr>
        <p:spPr bwMode="auto">
          <a:xfrm>
            <a:off x="0" y="9441369"/>
            <a:ext cx="2950193" cy="496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69" tIns="47834" rIns="95669" bIns="47834" numCol="1" anchor="b" anchorCtr="0" compatLnSpc="1">
            <a:prstTxWarp prst="textNoShape">
              <a:avLst/>
            </a:prstTxWarp>
          </a:bodyPr>
          <a:lstStyle>
            <a:lvl1pPr defTabSz="956821">
              <a:lnSpc>
                <a:spcPct val="100000"/>
              </a:lnSpc>
              <a:spcBef>
                <a:spcPct val="0"/>
              </a:spcBef>
              <a:defRPr sz="1300" smtClean="0">
                <a:solidFill>
                  <a:schemeClr val="tx1"/>
                </a:solidFill>
                <a:latin typeface="Arial" charset="0"/>
                <a:ea typeface="ＭＳ Ｐゴシック" pitchFamily="50" charset="-128"/>
                <a:cs typeface="メイリオ" pitchFamily="50" charset="-128"/>
              </a:defRPr>
            </a:lvl1pPr>
          </a:lstStyle>
          <a:p>
            <a:pPr>
              <a:defRPr/>
            </a:pPr>
            <a:endParaRPr lang="en-US" altLang="ja-JP"/>
          </a:p>
        </p:txBody>
      </p:sp>
      <p:sp>
        <p:nvSpPr>
          <p:cNvPr id="21511" name="Rectangle 7"/>
          <p:cNvSpPr>
            <a:spLocks noGrp="1" noChangeArrowheads="1"/>
          </p:cNvSpPr>
          <p:nvPr>
            <p:ph type="sldNum" sz="quarter" idx="5"/>
          </p:nvPr>
        </p:nvSpPr>
        <p:spPr bwMode="auto">
          <a:xfrm>
            <a:off x="3855487" y="9441369"/>
            <a:ext cx="2950193" cy="496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69" tIns="47834" rIns="95669" bIns="47834" numCol="1" anchor="b" anchorCtr="0" compatLnSpc="1">
            <a:prstTxWarp prst="textNoShape">
              <a:avLst/>
            </a:prstTxWarp>
          </a:bodyPr>
          <a:lstStyle>
            <a:lvl1pPr algn="r" defTabSz="956821">
              <a:lnSpc>
                <a:spcPct val="100000"/>
              </a:lnSpc>
              <a:spcBef>
                <a:spcPct val="0"/>
              </a:spcBef>
              <a:defRPr sz="1300">
                <a:solidFill>
                  <a:schemeClr val="tx1"/>
                </a:solidFill>
                <a:ea typeface="ＭＳ Ｐゴシック" panose="020B0600070205080204" pitchFamily="50" charset="-128"/>
              </a:defRPr>
            </a:lvl1pPr>
          </a:lstStyle>
          <a:p>
            <a:fld id="{D1BAD1C1-0E96-402A-B153-AAE1930FC3D4}" type="slidenum">
              <a:rPr lang="en-US" altLang="ja-JP"/>
              <a:pPr/>
              <a:t>‹#›</a:t>
            </a:fld>
            <a:endParaRPr lang="en-US" altLang="ja-JP"/>
          </a:p>
        </p:txBody>
      </p:sp>
    </p:spTree>
    <p:extLst>
      <p:ext uri="{BB962C8B-B14F-4D97-AF65-F5344CB8AC3E}">
        <p14:creationId xmlns:p14="http://schemas.microsoft.com/office/powerpoint/2010/main" val="14870582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1BAD1C1-0E96-402A-B153-AAE1930FC3D4}" type="slidenum">
              <a:rPr lang="en-US" altLang="ja-JP" smtClean="0">
                <a:solidFill>
                  <a:srgbClr val="000000"/>
                </a:solidFill>
              </a:rPr>
              <a:pPr/>
              <a:t>0</a:t>
            </a:fld>
            <a:endParaRPr lang="en-US" altLang="ja-JP">
              <a:solidFill>
                <a:srgbClr val="000000"/>
              </a:solidFill>
            </a:endParaRPr>
          </a:p>
        </p:txBody>
      </p:sp>
    </p:spTree>
    <p:extLst>
      <p:ext uri="{BB962C8B-B14F-4D97-AF65-F5344CB8AC3E}">
        <p14:creationId xmlns:p14="http://schemas.microsoft.com/office/powerpoint/2010/main" val="2657844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1BAD1C1-0E96-402A-B153-AAE1930FC3D4}" type="slidenum">
              <a:rPr lang="en-US" altLang="ja-JP" smtClean="0">
                <a:solidFill>
                  <a:srgbClr val="000000"/>
                </a:solidFill>
              </a:rPr>
              <a:pPr/>
              <a:t>3</a:t>
            </a:fld>
            <a:endParaRPr lang="en-US" altLang="ja-JP">
              <a:solidFill>
                <a:srgbClr val="000000"/>
              </a:solidFill>
            </a:endParaRPr>
          </a:p>
        </p:txBody>
      </p:sp>
    </p:spTree>
    <p:extLst>
      <p:ext uri="{BB962C8B-B14F-4D97-AF65-F5344CB8AC3E}">
        <p14:creationId xmlns:p14="http://schemas.microsoft.com/office/powerpoint/2010/main" val="2583451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1BAD1C1-0E96-402A-B153-AAE1930FC3D4}" type="slidenum">
              <a:rPr lang="en-US" altLang="ja-JP" smtClean="0">
                <a:solidFill>
                  <a:srgbClr val="000000"/>
                </a:solidFill>
              </a:rPr>
              <a:pPr/>
              <a:t>5</a:t>
            </a:fld>
            <a:endParaRPr lang="en-US" altLang="ja-JP">
              <a:solidFill>
                <a:srgbClr val="000000"/>
              </a:solidFill>
            </a:endParaRPr>
          </a:p>
        </p:txBody>
      </p:sp>
    </p:spTree>
    <p:extLst>
      <p:ext uri="{BB962C8B-B14F-4D97-AF65-F5344CB8AC3E}">
        <p14:creationId xmlns:p14="http://schemas.microsoft.com/office/powerpoint/2010/main" val="41684781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1BAD1C1-0E96-402A-B153-AAE1930FC3D4}" type="slidenum">
              <a:rPr lang="en-US" altLang="ja-JP" smtClean="0"/>
              <a:pPr/>
              <a:t>6</a:t>
            </a:fld>
            <a:endParaRPr lang="en-US" altLang="ja-JP"/>
          </a:p>
        </p:txBody>
      </p:sp>
    </p:spTree>
    <p:extLst>
      <p:ext uri="{BB962C8B-B14F-4D97-AF65-F5344CB8AC3E}">
        <p14:creationId xmlns:p14="http://schemas.microsoft.com/office/powerpoint/2010/main" val="2153396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1BAD1C1-0E96-402A-B153-AAE1930FC3D4}" type="slidenum">
              <a:rPr lang="en-US" altLang="ja-JP" smtClean="0">
                <a:solidFill>
                  <a:srgbClr val="000000"/>
                </a:solidFill>
              </a:rPr>
              <a:pPr/>
              <a:t>8</a:t>
            </a:fld>
            <a:endParaRPr lang="en-US" altLang="ja-JP">
              <a:solidFill>
                <a:srgbClr val="000000"/>
              </a:solidFill>
            </a:endParaRPr>
          </a:p>
        </p:txBody>
      </p:sp>
    </p:spTree>
    <p:extLst>
      <p:ext uri="{BB962C8B-B14F-4D97-AF65-F5344CB8AC3E}">
        <p14:creationId xmlns:p14="http://schemas.microsoft.com/office/powerpoint/2010/main" val="20720265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1BAD1C1-0E96-402A-B153-AAE1930FC3D4}" type="slidenum">
              <a:rPr lang="en-US" altLang="ja-JP" smtClean="0"/>
              <a:pPr/>
              <a:t>9</a:t>
            </a:fld>
            <a:endParaRPr lang="en-US" altLang="ja-JP"/>
          </a:p>
        </p:txBody>
      </p:sp>
    </p:spTree>
    <p:extLst>
      <p:ext uri="{BB962C8B-B14F-4D97-AF65-F5344CB8AC3E}">
        <p14:creationId xmlns:p14="http://schemas.microsoft.com/office/powerpoint/2010/main" val="9559029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1BAD1C1-0E96-402A-B153-AAE1930FC3D4}" type="slidenum">
              <a:rPr lang="en-US" altLang="ja-JP" smtClean="0"/>
              <a:pPr/>
              <a:t>10</a:t>
            </a:fld>
            <a:endParaRPr lang="en-US" altLang="ja-JP"/>
          </a:p>
        </p:txBody>
      </p:sp>
    </p:spTree>
    <p:extLst>
      <p:ext uri="{BB962C8B-B14F-4D97-AF65-F5344CB8AC3E}">
        <p14:creationId xmlns:p14="http://schemas.microsoft.com/office/powerpoint/2010/main" val="27623256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1BAD1C1-0E96-402A-B153-AAE1930FC3D4}" type="slidenum">
              <a:rPr lang="en-US" altLang="ja-JP" smtClean="0"/>
              <a:pPr/>
              <a:t>11</a:t>
            </a:fld>
            <a:endParaRPr lang="en-US" altLang="ja-JP"/>
          </a:p>
        </p:txBody>
      </p:sp>
    </p:spTree>
    <p:extLst>
      <p:ext uri="{BB962C8B-B14F-4D97-AF65-F5344CB8AC3E}">
        <p14:creationId xmlns:p14="http://schemas.microsoft.com/office/powerpoint/2010/main" val="12766291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lang="ja-JP" altLang="en-US"/>
              <a:t>マスター タイトルの書式設定</a:t>
            </a:r>
            <a:endParaRPr lang="en-US"/>
          </a:p>
        </p:txBody>
      </p:sp>
      <p:sp>
        <p:nvSpPr>
          <p:cNvPr id="3" name="サブタイトル 2"/>
          <p:cNvSpPr>
            <a:spLocks noGrp="1"/>
          </p:cNvSpPr>
          <p:nvPr>
            <p:ph type="subTitle" idx="1"/>
          </p:nvPr>
        </p:nvSpPr>
        <p:spPr>
          <a:xfrm>
            <a:off x="1485900" y="3886200"/>
            <a:ext cx="69342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endParaRPr lang="en-US"/>
          </a:p>
        </p:txBody>
      </p:sp>
    </p:spTree>
    <p:extLst>
      <p:ext uri="{BB962C8B-B14F-4D97-AF65-F5344CB8AC3E}">
        <p14:creationId xmlns:p14="http://schemas.microsoft.com/office/powerpoint/2010/main" val="2990393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縦書きテキスト プレースホルダー 2"/>
          <p:cNvSpPr>
            <a:spLocks noGrp="1"/>
          </p:cNvSpPr>
          <p:nvPr>
            <p:ph type="body" orient="vert" idx="1"/>
          </p:nvPr>
        </p:nvSpPr>
        <p:spPr>
          <a:xfrm>
            <a:off x="495300" y="1600200"/>
            <a:ext cx="8915400" cy="4525963"/>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2735928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26288" y="188913"/>
            <a:ext cx="2284412" cy="5937250"/>
          </a:xfrm>
        </p:spPr>
        <p:txBody>
          <a:bodyPr vert="eaVert"/>
          <a:lstStyle/>
          <a:p>
            <a:r>
              <a:rPr lang="ja-JP" altLang="en-US"/>
              <a:t>マスター タイトルの書式設定</a:t>
            </a:r>
            <a:endParaRPr lang="en-US"/>
          </a:p>
        </p:txBody>
      </p:sp>
      <p:sp>
        <p:nvSpPr>
          <p:cNvPr id="3" name="縦書きテキスト プレースホルダー 2"/>
          <p:cNvSpPr>
            <a:spLocks noGrp="1"/>
          </p:cNvSpPr>
          <p:nvPr>
            <p:ph type="body" orient="vert" idx="1"/>
          </p:nvPr>
        </p:nvSpPr>
        <p:spPr>
          <a:xfrm>
            <a:off x="273050" y="188913"/>
            <a:ext cx="6700838" cy="5937250"/>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19104762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lang="ja-JP" altLang="en-US"/>
              <a:t>マスター タイトルの書式設定</a:t>
            </a:r>
            <a:endParaRPr lang="en-US"/>
          </a:p>
        </p:txBody>
      </p:sp>
      <p:sp>
        <p:nvSpPr>
          <p:cNvPr id="3" name="サブタイトル 2"/>
          <p:cNvSpPr>
            <a:spLocks noGrp="1"/>
          </p:cNvSpPr>
          <p:nvPr>
            <p:ph type="subTitle" idx="1"/>
          </p:nvPr>
        </p:nvSpPr>
        <p:spPr>
          <a:xfrm>
            <a:off x="1485900" y="3886200"/>
            <a:ext cx="69342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endParaRPr lang="en-US"/>
          </a:p>
        </p:txBody>
      </p:sp>
      <p:sp>
        <p:nvSpPr>
          <p:cNvPr id="4" name="Rectangle 3"/>
          <p:cNvSpPr>
            <a:spLocks noGrp="1" noChangeArrowheads="1"/>
          </p:cNvSpPr>
          <p:nvPr>
            <p:ph type="sldNum" sz="quarter" idx="10"/>
          </p:nvPr>
        </p:nvSpPr>
        <p:spPr>
          <a:ln/>
        </p:spPr>
        <p:txBody>
          <a:bodyPr/>
          <a:lstStyle>
            <a:lvl1pPr>
              <a:defRPr/>
            </a:lvl1pPr>
          </a:lstStyle>
          <a:p>
            <a:fld id="{1CB25E3E-A466-48C9-9475-8605BDB45D95}" type="slidenum">
              <a:rPr lang="en-US" altLang="ja-JP"/>
              <a:pPr/>
              <a:t>‹#›</a:t>
            </a:fld>
            <a:endParaRPr lang="en-US" altLang="ja-JP"/>
          </a:p>
        </p:txBody>
      </p:sp>
    </p:spTree>
    <p:extLst>
      <p:ext uri="{BB962C8B-B14F-4D97-AF65-F5344CB8AC3E}">
        <p14:creationId xmlns:p14="http://schemas.microsoft.com/office/powerpoint/2010/main" val="3507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コンテンツ プレースホルダー 2"/>
          <p:cNvSpPr>
            <a:spLocks noGrp="1"/>
          </p:cNvSpPr>
          <p:nvPr>
            <p:ph idx="1"/>
          </p:nvPr>
        </p:nvSpPr>
        <p:spPr>
          <a:xfrm>
            <a:off x="495300" y="1600200"/>
            <a:ext cx="8915400" cy="4525963"/>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Rectangle 3"/>
          <p:cNvSpPr>
            <a:spLocks noGrp="1" noChangeArrowheads="1"/>
          </p:cNvSpPr>
          <p:nvPr>
            <p:ph type="sldNum" sz="quarter" idx="10"/>
          </p:nvPr>
        </p:nvSpPr>
        <p:spPr>
          <a:ln/>
        </p:spPr>
        <p:txBody>
          <a:bodyPr/>
          <a:lstStyle>
            <a:lvl1pPr>
              <a:defRPr/>
            </a:lvl1pPr>
          </a:lstStyle>
          <a:p>
            <a:fld id="{F3ACBDD4-41DB-4240-A655-7396D11B8BEB}" type="slidenum">
              <a:rPr lang="en-US" altLang="ja-JP"/>
              <a:pPr/>
              <a:t>‹#›</a:t>
            </a:fld>
            <a:endParaRPr lang="en-US" altLang="ja-JP"/>
          </a:p>
        </p:txBody>
      </p:sp>
    </p:spTree>
    <p:extLst>
      <p:ext uri="{BB962C8B-B14F-4D97-AF65-F5344CB8AC3E}">
        <p14:creationId xmlns:p14="http://schemas.microsoft.com/office/powerpoint/2010/main" val="41445707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lstStyle>
            <a:lvl1pPr algn="l">
              <a:defRPr sz="4000" b="1" cap="all"/>
            </a:lvl1pPr>
          </a:lstStyle>
          <a:p>
            <a:r>
              <a:rPr lang="ja-JP" altLang="en-US"/>
              <a:t>マスター タイトルの書式設定</a:t>
            </a:r>
            <a:endParaRPr lang="en-US"/>
          </a:p>
        </p:txBody>
      </p:sp>
      <p:sp>
        <p:nvSpPr>
          <p:cNvPr id="3" name="テキスト プレースホルダー 2"/>
          <p:cNvSpPr>
            <a:spLocks noGrp="1"/>
          </p:cNvSpPr>
          <p:nvPr>
            <p:ph type="body" idx="1"/>
          </p:nvPr>
        </p:nvSpPr>
        <p:spPr>
          <a:xfrm>
            <a:off x="782638" y="2906713"/>
            <a:ext cx="84201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3"/>
          <p:cNvSpPr>
            <a:spLocks noGrp="1" noChangeArrowheads="1"/>
          </p:cNvSpPr>
          <p:nvPr>
            <p:ph type="sldNum" sz="quarter" idx="10"/>
          </p:nvPr>
        </p:nvSpPr>
        <p:spPr>
          <a:ln/>
        </p:spPr>
        <p:txBody>
          <a:bodyPr/>
          <a:lstStyle>
            <a:lvl1pPr>
              <a:defRPr/>
            </a:lvl1pPr>
          </a:lstStyle>
          <a:p>
            <a:fld id="{F5CC3CC8-C8F7-48A5-A2D8-B541216CCBF8}" type="slidenum">
              <a:rPr lang="en-US" altLang="ja-JP"/>
              <a:pPr/>
              <a:t>‹#›</a:t>
            </a:fld>
            <a:endParaRPr lang="en-US" altLang="ja-JP"/>
          </a:p>
        </p:txBody>
      </p:sp>
    </p:spTree>
    <p:extLst>
      <p:ext uri="{BB962C8B-B14F-4D97-AF65-F5344CB8AC3E}">
        <p14:creationId xmlns:p14="http://schemas.microsoft.com/office/powerpoint/2010/main" val="29036879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コンテンツ プレースホルダー 2"/>
          <p:cNvSpPr>
            <a:spLocks noGrp="1"/>
          </p:cNvSpPr>
          <p:nvPr>
            <p:ph sz="half" idx="1"/>
          </p:nvPr>
        </p:nvSpPr>
        <p:spPr>
          <a:xfrm>
            <a:off x="4953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コンテンツ プレースホルダー 3"/>
          <p:cNvSpPr>
            <a:spLocks noGrp="1"/>
          </p:cNvSpPr>
          <p:nvPr>
            <p:ph sz="half" idx="2"/>
          </p:nvPr>
        </p:nvSpPr>
        <p:spPr>
          <a:xfrm>
            <a:off x="50292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Rectangle 3"/>
          <p:cNvSpPr>
            <a:spLocks noGrp="1" noChangeArrowheads="1"/>
          </p:cNvSpPr>
          <p:nvPr>
            <p:ph type="sldNum" sz="quarter" idx="10"/>
          </p:nvPr>
        </p:nvSpPr>
        <p:spPr>
          <a:ln/>
        </p:spPr>
        <p:txBody>
          <a:bodyPr/>
          <a:lstStyle>
            <a:lvl1pPr>
              <a:defRPr/>
            </a:lvl1pPr>
          </a:lstStyle>
          <a:p>
            <a:fld id="{63281EA2-573B-4613-A30B-B24EC0C74477}" type="slidenum">
              <a:rPr lang="en-US" altLang="ja-JP"/>
              <a:pPr/>
              <a:t>‹#›</a:t>
            </a:fld>
            <a:endParaRPr lang="en-US" altLang="ja-JP"/>
          </a:p>
        </p:txBody>
      </p:sp>
    </p:spTree>
    <p:extLst>
      <p:ext uri="{BB962C8B-B14F-4D97-AF65-F5344CB8AC3E}">
        <p14:creationId xmlns:p14="http://schemas.microsoft.com/office/powerpoint/2010/main" val="1959471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endParaRPr lang="en-US"/>
          </a:p>
        </p:txBody>
      </p:sp>
      <p:sp>
        <p:nvSpPr>
          <p:cNvPr id="3" name="テキスト プレースホルダー 2"/>
          <p:cNvSpPr>
            <a:spLocks noGrp="1"/>
          </p:cNvSpPr>
          <p:nvPr>
            <p:ph type="body" idx="1"/>
          </p:nvPr>
        </p:nvSpPr>
        <p:spPr>
          <a:xfrm>
            <a:off x="495300" y="1535113"/>
            <a:ext cx="437673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テキスト プレースホルダー 4"/>
          <p:cNvSpPr>
            <a:spLocks noGrp="1"/>
          </p:cNvSpPr>
          <p:nvPr>
            <p:ph type="body" sz="quarter" idx="3"/>
          </p:nvPr>
        </p:nvSpPr>
        <p:spPr>
          <a:xfrm>
            <a:off x="5032375" y="1535113"/>
            <a:ext cx="437832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Rectangle 3"/>
          <p:cNvSpPr>
            <a:spLocks noGrp="1" noChangeArrowheads="1"/>
          </p:cNvSpPr>
          <p:nvPr>
            <p:ph type="sldNum" sz="quarter" idx="10"/>
          </p:nvPr>
        </p:nvSpPr>
        <p:spPr>
          <a:ln/>
        </p:spPr>
        <p:txBody>
          <a:bodyPr/>
          <a:lstStyle>
            <a:lvl1pPr>
              <a:defRPr/>
            </a:lvl1pPr>
          </a:lstStyle>
          <a:p>
            <a:fld id="{0BBCB1E7-E20E-4D82-8902-BEF31A1E5222}" type="slidenum">
              <a:rPr lang="en-US" altLang="ja-JP"/>
              <a:pPr/>
              <a:t>‹#›</a:t>
            </a:fld>
            <a:endParaRPr lang="en-US" altLang="ja-JP"/>
          </a:p>
        </p:txBody>
      </p:sp>
    </p:spTree>
    <p:extLst>
      <p:ext uri="{BB962C8B-B14F-4D97-AF65-F5344CB8AC3E}">
        <p14:creationId xmlns:p14="http://schemas.microsoft.com/office/powerpoint/2010/main" val="31242092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Rectangle 3"/>
          <p:cNvSpPr>
            <a:spLocks noGrp="1" noChangeArrowheads="1"/>
          </p:cNvSpPr>
          <p:nvPr>
            <p:ph type="sldNum" sz="quarter" idx="10"/>
          </p:nvPr>
        </p:nvSpPr>
        <p:spPr>
          <a:ln/>
        </p:spPr>
        <p:txBody>
          <a:bodyPr/>
          <a:lstStyle>
            <a:lvl1pPr>
              <a:defRPr/>
            </a:lvl1pPr>
          </a:lstStyle>
          <a:p>
            <a:fld id="{BFD2F668-4010-4DAC-A2AE-7ED93632BBDE}" type="slidenum">
              <a:rPr lang="en-US" altLang="ja-JP"/>
              <a:pPr/>
              <a:t>‹#›</a:t>
            </a:fld>
            <a:endParaRPr lang="en-US" altLang="ja-JP"/>
          </a:p>
        </p:txBody>
      </p:sp>
    </p:spTree>
    <p:extLst>
      <p:ext uri="{BB962C8B-B14F-4D97-AF65-F5344CB8AC3E}">
        <p14:creationId xmlns:p14="http://schemas.microsoft.com/office/powerpoint/2010/main" val="14157573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sldNum" sz="quarter" idx="10"/>
          </p:nvPr>
        </p:nvSpPr>
        <p:spPr>
          <a:ln/>
        </p:spPr>
        <p:txBody>
          <a:bodyPr/>
          <a:lstStyle>
            <a:lvl1pPr>
              <a:defRPr/>
            </a:lvl1pPr>
          </a:lstStyle>
          <a:p>
            <a:fld id="{610008DB-0F20-43EA-8913-5E4B0327B793}" type="slidenum">
              <a:rPr lang="en-US" altLang="ja-JP"/>
              <a:pPr/>
              <a:t>‹#›</a:t>
            </a:fld>
            <a:endParaRPr lang="en-US" altLang="ja-JP"/>
          </a:p>
        </p:txBody>
      </p:sp>
    </p:spTree>
    <p:extLst>
      <p:ext uri="{BB962C8B-B14F-4D97-AF65-F5344CB8AC3E}">
        <p14:creationId xmlns:p14="http://schemas.microsoft.com/office/powerpoint/2010/main" val="29187794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endParaRPr lang="en-US"/>
          </a:p>
        </p:txBody>
      </p:sp>
      <p:sp>
        <p:nvSpPr>
          <p:cNvPr id="3" name="コンテンツ プレースホルダー 2"/>
          <p:cNvSpPr>
            <a:spLocks noGrp="1"/>
          </p:cNvSpPr>
          <p:nvPr>
            <p:ph idx="1"/>
          </p:nvPr>
        </p:nvSpPr>
        <p:spPr>
          <a:xfrm>
            <a:off x="3873500" y="273050"/>
            <a:ext cx="553720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テキスト プレースホルダー 3"/>
          <p:cNvSpPr>
            <a:spLocks noGrp="1"/>
          </p:cNvSpPr>
          <p:nvPr>
            <p:ph type="body" sz="half" idx="2"/>
          </p:nvPr>
        </p:nvSpPr>
        <p:spPr>
          <a:xfrm>
            <a:off x="495300" y="1435100"/>
            <a:ext cx="3259138"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3"/>
          <p:cNvSpPr>
            <a:spLocks noGrp="1" noChangeArrowheads="1"/>
          </p:cNvSpPr>
          <p:nvPr>
            <p:ph type="sldNum" sz="quarter" idx="10"/>
          </p:nvPr>
        </p:nvSpPr>
        <p:spPr>
          <a:ln/>
        </p:spPr>
        <p:txBody>
          <a:bodyPr/>
          <a:lstStyle>
            <a:lvl1pPr>
              <a:defRPr/>
            </a:lvl1pPr>
          </a:lstStyle>
          <a:p>
            <a:fld id="{AAA15475-3E1A-415A-B7B2-2FCF67F6D27A}" type="slidenum">
              <a:rPr lang="en-US" altLang="ja-JP"/>
              <a:pPr/>
              <a:t>‹#›</a:t>
            </a:fld>
            <a:endParaRPr lang="en-US" altLang="ja-JP"/>
          </a:p>
        </p:txBody>
      </p:sp>
    </p:spTree>
    <p:extLst>
      <p:ext uri="{BB962C8B-B14F-4D97-AF65-F5344CB8AC3E}">
        <p14:creationId xmlns:p14="http://schemas.microsoft.com/office/powerpoint/2010/main" val="3315358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コンテンツ プレースホルダー 2"/>
          <p:cNvSpPr>
            <a:spLocks noGrp="1"/>
          </p:cNvSpPr>
          <p:nvPr>
            <p:ph idx="1"/>
          </p:nvPr>
        </p:nvSpPr>
        <p:spPr>
          <a:xfrm>
            <a:off x="495300" y="1600200"/>
            <a:ext cx="8915400" cy="4525963"/>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6021920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endParaRPr lang="en-US"/>
          </a:p>
        </p:txBody>
      </p:sp>
      <p:sp>
        <p:nvSpPr>
          <p:cNvPr id="3" name="図プレースホルダー 2"/>
          <p:cNvSpPr>
            <a:spLocks noGrp="1"/>
          </p:cNvSpPr>
          <p:nvPr>
            <p:ph type="pic" idx="1"/>
          </p:nvPr>
        </p:nvSpPr>
        <p:spPr>
          <a:xfrm>
            <a:off x="1941513" y="612775"/>
            <a:ext cx="59436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テキスト プレースホルダー 3"/>
          <p:cNvSpPr>
            <a:spLocks noGrp="1"/>
          </p:cNvSpPr>
          <p:nvPr>
            <p:ph type="body" sz="half" idx="2"/>
          </p:nvPr>
        </p:nvSpPr>
        <p:spPr>
          <a:xfrm>
            <a:off x="1941513" y="5367338"/>
            <a:ext cx="59436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3"/>
          <p:cNvSpPr>
            <a:spLocks noGrp="1" noChangeArrowheads="1"/>
          </p:cNvSpPr>
          <p:nvPr>
            <p:ph type="sldNum" sz="quarter" idx="10"/>
          </p:nvPr>
        </p:nvSpPr>
        <p:spPr>
          <a:ln/>
        </p:spPr>
        <p:txBody>
          <a:bodyPr/>
          <a:lstStyle>
            <a:lvl1pPr>
              <a:defRPr/>
            </a:lvl1pPr>
          </a:lstStyle>
          <a:p>
            <a:fld id="{80644892-C690-4E53-AE3A-BEE9C1E3CA98}" type="slidenum">
              <a:rPr lang="en-US" altLang="ja-JP"/>
              <a:pPr/>
              <a:t>‹#›</a:t>
            </a:fld>
            <a:endParaRPr lang="en-US" altLang="ja-JP"/>
          </a:p>
        </p:txBody>
      </p:sp>
    </p:spTree>
    <p:extLst>
      <p:ext uri="{BB962C8B-B14F-4D97-AF65-F5344CB8AC3E}">
        <p14:creationId xmlns:p14="http://schemas.microsoft.com/office/powerpoint/2010/main" val="12979490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縦書きテキスト プレースホルダー 2"/>
          <p:cNvSpPr>
            <a:spLocks noGrp="1"/>
          </p:cNvSpPr>
          <p:nvPr>
            <p:ph type="body" orient="vert" idx="1"/>
          </p:nvPr>
        </p:nvSpPr>
        <p:spPr>
          <a:xfrm>
            <a:off x="495300" y="1600200"/>
            <a:ext cx="8915400" cy="4525963"/>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Rectangle 3"/>
          <p:cNvSpPr>
            <a:spLocks noGrp="1" noChangeArrowheads="1"/>
          </p:cNvSpPr>
          <p:nvPr>
            <p:ph type="sldNum" sz="quarter" idx="10"/>
          </p:nvPr>
        </p:nvSpPr>
        <p:spPr>
          <a:ln/>
        </p:spPr>
        <p:txBody>
          <a:bodyPr/>
          <a:lstStyle>
            <a:lvl1pPr>
              <a:defRPr/>
            </a:lvl1pPr>
          </a:lstStyle>
          <a:p>
            <a:fld id="{00CCD2E6-93FE-494A-A2C7-02B2FA80D45E}" type="slidenum">
              <a:rPr lang="en-US" altLang="ja-JP"/>
              <a:pPr/>
              <a:t>‹#›</a:t>
            </a:fld>
            <a:endParaRPr lang="en-US" altLang="ja-JP"/>
          </a:p>
        </p:txBody>
      </p:sp>
    </p:spTree>
    <p:extLst>
      <p:ext uri="{BB962C8B-B14F-4D97-AF65-F5344CB8AC3E}">
        <p14:creationId xmlns:p14="http://schemas.microsoft.com/office/powerpoint/2010/main" val="38151542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26288" y="188913"/>
            <a:ext cx="2284412" cy="5937250"/>
          </a:xfrm>
        </p:spPr>
        <p:txBody>
          <a:bodyPr vert="eaVert"/>
          <a:lstStyle/>
          <a:p>
            <a:r>
              <a:rPr lang="ja-JP" altLang="en-US"/>
              <a:t>マスター タイトルの書式設定</a:t>
            </a:r>
            <a:endParaRPr lang="en-US"/>
          </a:p>
        </p:txBody>
      </p:sp>
      <p:sp>
        <p:nvSpPr>
          <p:cNvPr id="3" name="縦書きテキスト プレースホルダー 2"/>
          <p:cNvSpPr>
            <a:spLocks noGrp="1"/>
          </p:cNvSpPr>
          <p:nvPr>
            <p:ph type="body" orient="vert" idx="1"/>
          </p:nvPr>
        </p:nvSpPr>
        <p:spPr>
          <a:xfrm>
            <a:off x="273050" y="188913"/>
            <a:ext cx="6700838" cy="5937250"/>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Rectangle 3"/>
          <p:cNvSpPr>
            <a:spLocks noGrp="1" noChangeArrowheads="1"/>
          </p:cNvSpPr>
          <p:nvPr>
            <p:ph type="sldNum" sz="quarter" idx="10"/>
          </p:nvPr>
        </p:nvSpPr>
        <p:spPr>
          <a:ln/>
        </p:spPr>
        <p:txBody>
          <a:bodyPr/>
          <a:lstStyle>
            <a:lvl1pPr>
              <a:defRPr/>
            </a:lvl1pPr>
          </a:lstStyle>
          <a:p>
            <a:fld id="{88EF3EC3-E668-4D77-8970-6F16AD6744AE}" type="slidenum">
              <a:rPr lang="en-US" altLang="ja-JP"/>
              <a:pPr/>
              <a:t>‹#›</a:t>
            </a:fld>
            <a:endParaRPr lang="en-US" altLang="ja-JP"/>
          </a:p>
        </p:txBody>
      </p:sp>
    </p:spTree>
    <p:extLst>
      <p:ext uri="{BB962C8B-B14F-4D97-AF65-F5344CB8AC3E}">
        <p14:creationId xmlns:p14="http://schemas.microsoft.com/office/powerpoint/2010/main" val="37465873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lang="ja-JP" altLang="en-US"/>
              <a:t>マスター タイトルの書式設定</a:t>
            </a:r>
            <a:endParaRPr lang="en-US"/>
          </a:p>
        </p:txBody>
      </p:sp>
      <p:sp>
        <p:nvSpPr>
          <p:cNvPr id="3" name="サブタイトル 2"/>
          <p:cNvSpPr>
            <a:spLocks noGrp="1"/>
          </p:cNvSpPr>
          <p:nvPr>
            <p:ph type="subTitle" idx="1"/>
          </p:nvPr>
        </p:nvSpPr>
        <p:spPr>
          <a:xfrm>
            <a:off x="1485900" y="3886200"/>
            <a:ext cx="69342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endParaRPr lang="en-US"/>
          </a:p>
        </p:txBody>
      </p:sp>
      <p:sp>
        <p:nvSpPr>
          <p:cNvPr id="4" name="Rectangle 4"/>
          <p:cNvSpPr>
            <a:spLocks noGrp="1" noChangeArrowheads="1"/>
          </p:cNvSpPr>
          <p:nvPr>
            <p:ph type="sldNum" sz="quarter" idx="10"/>
          </p:nvPr>
        </p:nvSpPr>
        <p:spPr>
          <a:ln/>
        </p:spPr>
        <p:txBody>
          <a:bodyPr/>
          <a:lstStyle>
            <a:lvl1pPr>
              <a:defRPr/>
            </a:lvl1pPr>
          </a:lstStyle>
          <a:p>
            <a:fld id="{3A673057-6BC8-47E9-A7CE-312F7FB6F63A}" type="slidenum">
              <a:rPr lang="en-US" altLang="ja-JP"/>
              <a:pPr/>
              <a:t>‹#›</a:t>
            </a:fld>
            <a:endParaRPr lang="en-US" altLang="ja-JP"/>
          </a:p>
        </p:txBody>
      </p:sp>
    </p:spTree>
    <p:extLst>
      <p:ext uri="{BB962C8B-B14F-4D97-AF65-F5344CB8AC3E}">
        <p14:creationId xmlns:p14="http://schemas.microsoft.com/office/powerpoint/2010/main" val="12614792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コンテンツ プレースホルダー 2"/>
          <p:cNvSpPr>
            <a:spLocks noGrp="1"/>
          </p:cNvSpPr>
          <p:nvPr>
            <p:ph idx="1"/>
          </p:nvPr>
        </p:nvSpPr>
        <p:spPr>
          <a:xfrm>
            <a:off x="495300" y="1600200"/>
            <a:ext cx="8915400" cy="4525963"/>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Rectangle 4"/>
          <p:cNvSpPr>
            <a:spLocks noGrp="1" noChangeArrowheads="1"/>
          </p:cNvSpPr>
          <p:nvPr>
            <p:ph type="sldNum" sz="quarter" idx="10"/>
          </p:nvPr>
        </p:nvSpPr>
        <p:spPr>
          <a:ln/>
        </p:spPr>
        <p:txBody>
          <a:bodyPr/>
          <a:lstStyle>
            <a:lvl1pPr>
              <a:defRPr/>
            </a:lvl1pPr>
          </a:lstStyle>
          <a:p>
            <a:fld id="{AE41B0DE-1DDA-4C08-9262-F66AE59ED279}" type="slidenum">
              <a:rPr lang="en-US" altLang="ja-JP"/>
              <a:pPr/>
              <a:t>‹#›</a:t>
            </a:fld>
            <a:endParaRPr lang="en-US" altLang="ja-JP"/>
          </a:p>
        </p:txBody>
      </p:sp>
    </p:spTree>
    <p:extLst>
      <p:ext uri="{BB962C8B-B14F-4D97-AF65-F5344CB8AC3E}">
        <p14:creationId xmlns:p14="http://schemas.microsoft.com/office/powerpoint/2010/main" val="40333274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lstStyle>
            <a:lvl1pPr algn="l">
              <a:defRPr sz="4000" b="1" cap="all"/>
            </a:lvl1pPr>
          </a:lstStyle>
          <a:p>
            <a:r>
              <a:rPr lang="ja-JP" altLang="en-US"/>
              <a:t>マスター タイトルの書式設定</a:t>
            </a:r>
            <a:endParaRPr lang="en-US"/>
          </a:p>
        </p:txBody>
      </p:sp>
      <p:sp>
        <p:nvSpPr>
          <p:cNvPr id="3" name="テキスト プレースホルダー 2"/>
          <p:cNvSpPr>
            <a:spLocks noGrp="1"/>
          </p:cNvSpPr>
          <p:nvPr>
            <p:ph type="body" idx="1"/>
          </p:nvPr>
        </p:nvSpPr>
        <p:spPr>
          <a:xfrm>
            <a:off x="782638" y="2906713"/>
            <a:ext cx="84201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sldNum" sz="quarter" idx="10"/>
          </p:nvPr>
        </p:nvSpPr>
        <p:spPr>
          <a:ln/>
        </p:spPr>
        <p:txBody>
          <a:bodyPr/>
          <a:lstStyle>
            <a:lvl1pPr>
              <a:defRPr/>
            </a:lvl1pPr>
          </a:lstStyle>
          <a:p>
            <a:fld id="{D5A04241-A600-4FB4-9E93-A2E01588AB56}" type="slidenum">
              <a:rPr lang="en-US" altLang="ja-JP"/>
              <a:pPr/>
              <a:t>‹#›</a:t>
            </a:fld>
            <a:endParaRPr lang="en-US" altLang="ja-JP"/>
          </a:p>
        </p:txBody>
      </p:sp>
    </p:spTree>
    <p:extLst>
      <p:ext uri="{BB962C8B-B14F-4D97-AF65-F5344CB8AC3E}">
        <p14:creationId xmlns:p14="http://schemas.microsoft.com/office/powerpoint/2010/main" val="42750269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コンテンツ プレースホルダー 2"/>
          <p:cNvSpPr>
            <a:spLocks noGrp="1"/>
          </p:cNvSpPr>
          <p:nvPr>
            <p:ph sz="half" idx="1"/>
          </p:nvPr>
        </p:nvSpPr>
        <p:spPr>
          <a:xfrm>
            <a:off x="4953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コンテンツ プレースホルダー 3"/>
          <p:cNvSpPr>
            <a:spLocks noGrp="1"/>
          </p:cNvSpPr>
          <p:nvPr>
            <p:ph sz="half" idx="2"/>
          </p:nvPr>
        </p:nvSpPr>
        <p:spPr>
          <a:xfrm>
            <a:off x="50292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Rectangle 4"/>
          <p:cNvSpPr>
            <a:spLocks noGrp="1" noChangeArrowheads="1"/>
          </p:cNvSpPr>
          <p:nvPr>
            <p:ph type="sldNum" sz="quarter" idx="10"/>
          </p:nvPr>
        </p:nvSpPr>
        <p:spPr>
          <a:ln/>
        </p:spPr>
        <p:txBody>
          <a:bodyPr/>
          <a:lstStyle>
            <a:lvl1pPr>
              <a:defRPr/>
            </a:lvl1pPr>
          </a:lstStyle>
          <a:p>
            <a:fld id="{17D6AA89-1CAE-4232-B76E-BD1FB226AC19}" type="slidenum">
              <a:rPr lang="en-US" altLang="ja-JP"/>
              <a:pPr/>
              <a:t>‹#›</a:t>
            </a:fld>
            <a:endParaRPr lang="en-US" altLang="ja-JP"/>
          </a:p>
        </p:txBody>
      </p:sp>
    </p:spTree>
    <p:extLst>
      <p:ext uri="{BB962C8B-B14F-4D97-AF65-F5344CB8AC3E}">
        <p14:creationId xmlns:p14="http://schemas.microsoft.com/office/powerpoint/2010/main" val="16598564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endParaRPr lang="en-US"/>
          </a:p>
        </p:txBody>
      </p:sp>
      <p:sp>
        <p:nvSpPr>
          <p:cNvPr id="3" name="テキスト プレースホルダー 2"/>
          <p:cNvSpPr>
            <a:spLocks noGrp="1"/>
          </p:cNvSpPr>
          <p:nvPr>
            <p:ph type="body" idx="1"/>
          </p:nvPr>
        </p:nvSpPr>
        <p:spPr>
          <a:xfrm>
            <a:off x="495300" y="1535113"/>
            <a:ext cx="437673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テキスト プレースホルダー 4"/>
          <p:cNvSpPr>
            <a:spLocks noGrp="1"/>
          </p:cNvSpPr>
          <p:nvPr>
            <p:ph type="body" sz="quarter" idx="3"/>
          </p:nvPr>
        </p:nvSpPr>
        <p:spPr>
          <a:xfrm>
            <a:off x="5032375" y="1535113"/>
            <a:ext cx="437832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Rectangle 4"/>
          <p:cNvSpPr>
            <a:spLocks noGrp="1" noChangeArrowheads="1"/>
          </p:cNvSpPr>
          <p:nvPr>
            <p:ph type="sldNum" sz="quarter" idx="10"/>
          </p:nvPr>
        </p:nvSpPr>
        <p:spPr>
          <a:ln/>
        </p:spPr>
        <p:txBody>
          <a:bodyPr/>
          <a:lstStyle>
            <a:lvl1pPr>
              <a:defRPr/>
            </a:lvl1pPr>
          </a:lstStyle>
          <a:p>
            <a:fld id="{2F0FEEE1-66D2-4B0D-AD99-21258D884520}" type="slidenum">
              <a:rPr lang="en-US" altLang="ja-JP"/>
              <a:pPr/>
              <a:t>‹#›</a:t>
            </a:fld>
            <a:endParaRPr lang="en-US" altLang="ja-JP"/>
          </a:p>
        </p:txBody>
      </p:sp>
    </p:spTree>
    <p:extLst>
      <p:ext uri="{BB962C8B-B14F-4D97-AF65-F5344CB8AC3E}">
        <p14:creationId xmlns:p14="http://schemas.microsoft.com/office/powerpoint/2010/main" val="18808289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Rectangle 4"/>
          <p:cNvSpPr>
            <a:spLocks noGrp="1" noChangeArrowheads="1"/>
          </p:cNvSpPr>
          <p:nvPr>
            <p:ph type="sldNum" sz="quarter" idx="10"/>
          </p:nvPr>
        </p:nvSpPr>
        <p:spPr>
          <a:ln/>
        </p:spPr>
        <p:txBody>
          <a:bodyPr/>
          <a:lstStyle>
            <a:lvl1pPr>
              <a:defRPr/>
            </a:lvl1pPr>
          </a:lstStyle>
          <a:p>
            <a:fld id="{1C62F431-B937-4756-9060-5573037ED80E}" type="slidenum">
              <a:rPr lang="en-US" altLang="ja-JP"/>
              <a:pPr/>
              <a:t>‹#›</a:t>
            </a:fld>
            <a:endParaRPr lang="en-US" altLang="ja-JP"/>
          </a:p>
        </p:txBody>
      </p:sp>
    </p:spTree>
    <p:extLst>
      <p:ext uri="{BB962C8B-B14F-4D97-AF65-F5344CB8AC3E}">
        <p14:creationId xmlns:p14="http://schemas.microsoft.com/office/powerpoint/2010/main" val="100248220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fld id="{D4BE002A-0F5F-4E65-9D47-095A71B91614}" type="slidenum">
              <a:rPr lang="en-US" altLang="ja-JP"/>
              <a:pPr/>
              <a:t>‹#›</a:t>
            </a:fld>
            <a:endParaRPr lang="en-US" altLang="ja-JP"/>
          </a:p>
        </p:txBody>
      </p:sp>
    </p:spTree>
    <p:extLst>
      <p:ext uri="{BB962C8B-B14F-4D97-AF65-F5344CB8AC3E}">
        <p14:creationId xmlns:p14="http://schemas.microsoft.com/office/powerpoint/2010/main" val="547247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lstStyle>
            <a:lvl1pPr algn="l">
              <a:defRPr sz="4000" b="1" cap="all"/>
            </a:lvl1pPr>
          </a:lstStyle>
          <a:p>
            <a:r>
              <a:rPr lang="ja-JP" altLang="en-US"/>
              <a:t>マスター タイトルの書式設定</a:t>
            </a:r>
            <a:endParaRPr lang="en-US"/>
          </a:p>
        </p:txBody>
      </p:sp>
      <p:sp>
        <p:nvSpPr>
          <p:cNvPr id="3" name="テキスト プレースホルダー 2"/>
          <p:cNvSpPr>
            <a:spLocks noGrp="1"/>
          </p:cNvSpPr>
          <p:nvPr>
            <p:ph type="body" idx="1"/>
          </p:nvPr>
        </p:nvSpPr>
        <p:spPr>
          <a:xfrm>
            <a:off x="782638" y="2906713"/>
            <a:ext cx="84201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Tree>
    <p:extLst>
      <p:ext uri="{BB962C8B-B14F-4D97-AF65-F5344CB8AC3E}">
        <p14:creationId xmlns:p14="http://schemas.microsoft.com/office/powerpoint/2010/main" val="272240531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endParaRPr lang="en-US"/>
          </a:p>
        </p:txBody>
      </p:sp>
      <p:sp>
        <p:nvSpPr>
          <p:cNvPr id="3" name="コンテンツ プレースホルダー 2"/>
          <p:cNvSpPr>
            <a:spLocks noGrp="1"/>
          </p:cNvSpPr>
          <p:nvPr>
            <p:ph idx="1"/>
          </p:nvPr>
        </p:nvSpPr>
        <p:spPr>
          <a:xfrm>
            <a:off x="3873500" y="273050"/>
            <a:ext cx="553720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テキスト プレースホルダー 3"/>
          <p:cNvSpPr>
            <a:spLocks noGrp="1"/>
          </p:cNvSpPr>
          <p:nvPr>
            <p:ph type="body" sz="half" idx="2"/>
          </p:nvPr>
        </p:nvSpPr>
        <p:spPr>
          <a:xfrm>
            <a:off x="495300" y="1435100"/>
            <a:ext cx="3259138"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sldNum" sz="quarter" idx="10"/>
          </p:nvPr>
        </p:nvSpPr>
        <p:spPr>
          <a:ln/>
        </p:spPr>
        <p:txBody>
          <a:bodyPr/>
          <a:lstStyle>
            <a:lvl1pPr>
              <a:defRPr/>
            </a:lvl1pPr>
          </a:lstStyle>
          <a:p>
            <a:fld id="{70D5D94F-600F-4978-A872-5AF20BCC15CC}" type="slidenum">
              <a:rPr lang="en-US" altLang="ja-JP"/>
              <a:pPr/>
              <a:t>‹#›</a:t>
            </a:fld>
            <a:endParaRPr lang="en-US" altLang="ja-JP"/>
          </a:p>
        </p:txBody>
      </p:sp>
    </p:spTree>
    <p:extLst>
      <p:ext uri="{BB962C8B-B14F-4D97-AF65-F5344CB8AC3E}">
        <p14:creationId xmlns:p14="http://schemas.microsoft.com/office/powerpoint/2010/main" val="130971080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endParaRPr lang="en-US"/>
          </a:p>
        </p:txBody>
      </p:sp>
      <p:sp>
        <p:nvSpPr>
          <p:cNvPr id="3" name="図プレースホルダー 2"/>
          <p:cNvSpPr>
            <a:spLocks noGrp="1"/>
          </p:cNvSpPr>
          <p:nvPr>
            <p:ph type="pic" idx="1"/>
          </p:nvPr>
        </p:nvSpPr>
        <p:spPr>
          <a:xfrm>
            <a:off x="1941513" y="612775"/>
            <a:ext cx="59436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テキスト プレースホルダー 3"/>
          <p:cNvSpPr>
            <a:spLocks noGrp="1"/>
          </p:cNvSpPr>
          <p:nvPr>
            <p:ph type="body" sz="half" idx="2"/>
          </p:nvPr>
        </p:nvSpPr>
        <p:spPr>
          <a:xfrm>
            <a:off x="1941513" y="5367338"/>
            <a:ext cx="59436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sldNum" sz="quarter" idx="10"/>
          </p:nvPr>
        </p:nvSpPr>
        <p:spPr>
          <a:ln/>
        </p:spPr>
        <p:txBody>
          <a:bodyPr/>
          <a:lstStyle>
            <a:lvl1pPr>
              <a:defRPr/>
            </a:lvl1pPr>
          </a:lstStyle>
          <a:p>
            <a:fld id="{7E4BA396-4B27-4153-98CE-A3DD5CB3C112}" type="slidenum">
              <a:rPr lang="en-US" altLang="ja-JP"/>
              <a:pPr/>
              <a:t>‹#›</a:t>
            </a:fld>
            <a:endParaRPr lang="en-US" altLang="ja-JP"/>
          </a:p>
        </p:txBody>
      </p:sp>
    </p:spTree>
    <p:extLst>
      <p:ext uri="{BB962C8B-B14F-4D97-AF65-F5344CB8AC3E}">
        <p14:creationId xmlns:p14="http://schemas.microsoft.com/office/powerpoint/2010/main" val="8805548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縦書きテキスト プレースホルダー 2"/>
          <p:cNvSpPr>
            <a:spLocks noGrp="1"/>
          </p:cNvSpPr>
          <p:nvPr>
            <p:ph type="body" orient="vert" idx="1"/>
          </p:nvPr>
        </p:nvSpPr>
        <p:spPr>
          <a:xfrm>
            <a:off x="495300" y="1600200"/>
            <a:ext cx="8915400" cy="4525963"/>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Rectangle 4"/>
          <p:cNvSpPr>
            <a:spLocks noGrp="1" noChangeArrowheads="1"/>
          </p:cNvSpPr>
          <p:nvPr>
            <p:ph type="sldNum" sz="quarter" idx="10"/>
          </p:nvPr>
        </p:nvSpPr>
        <p:spPr>
          <a:ln/>
        </p:spPr>
        <p:txBody>
          <a:bodyPr/>
          <a:lstStyle>
            <a:lvl1pPr>
              <a:defRPr/>
            </a:lvl1pPr>
          </a:lstStyle>
          <a:p>
            <a:fld id="{1FD793C6-F973-44A5-A9A3-484247DF9F00}" type="slidenum">
              <a:rPr lang="en-US" altLang="ja-JP"/>
              <a:pPr/>
              <a:t>‹#›</a:t>
            </a:fld>
            <a:endParaRPr lang="en-US" altLang="ja-JP"/>
          </a:p>
        </p:txBody>
      </p:sp>
    </p:spTree>
    <p:extLst>
      <p:ext uri="{BB962C8B-B14F-4D97-AF65-F5344CB8AC3E}">
        <p14:creationId xmlns:p14="http://schemas.microsoft.com/office/powerpoint/2010/main" val="427429111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26288" y="188913"/>
            <a:ext cx="2284412" cy="5937250"/>
          </a:xfrm>
        </p:spPr>
        <p:txBody>
          <a:bodyPr vert="eaVert"/>
          <a:lstStyle/>
          <a:p>
            <a:r>
              <a:rPr lang="ja-JP" altLang="en-US"/>
              <a:t>マスター タイトルの書式設定</a:t>
            </a:r>
            <a:endParaRPr lang="en-US"/>
          </a:p>
        </p:txBody>
      </p:sp>
      <p:sp>
        <p:nvSpPr>
          <p:cNvPr id="3" name="縦書きテキスト プレースホルダー 2"/>
          <p:cNvSpPr>
            <a:spLocks noGrp="1"/>
          </p:cNvSpPr>
          <p:nvPr>
            <p:ph type="body" orient="vert" idx="1"/>
          </p:nvPr>
        </p:nvSpPr>
        <p:spPr>
          <a:xfrm>
            <a:off x="273050" y="188913"/>
            <a:ext cx="6700838" cy="5937250"/>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Rectangle 4"/>
          <p:cNvSpPr>
            <a:spLocks noGrp="1" noChangeArrowheads="1"/>
          </p:cNvSpPr>
          <p:nvPr>
            <p:ph type="sldNum" sz="quarter" idx="10"/>
          </p:nvPr>
        </p:nvSpPr>
        <p:spPr>
          <a:ln/>
        </p:spPr>
        <p:txBody>
          <a:bodyPr/>
          <a:lstStyle>
            <a:lvl1pPr>
              <a:defRPr/>
            </a:lvl1pPr>
          </a:lstStyle>
          <a:p>
            <a:fld id="{AC91C76B-BCA3-4A8E-9A44-00BDA12726B5}" type="slidenum">
              <a:rPr lang="en-US" altLang="ja-JP"/>
              <a:pPr/>
              <a:t>‹#›</a:t>
            </a:fld>
            <a:endParaRPr lang="en-US" altLang="ja-JP"/>
          </a:p>
        </p:txBody>
      </p:sp>
    </p:spTree>
    <p:extLst>
      <p:ext uri="{BB962C8B-B14F-4D97-AF65-F5344CB8AC3E}">
        <p14:creationId xmlns:p14="http://schemas.microsoft.com/office/powerpoint/2010/main" val="26759811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273050" y="188913"/>
            <a:ext cx="9072563" cy="395287"/>
          </a:xfrm>
        </p:spPr>
        <p:txBody>
          <a:bodyPr/>
          <a:lstStyle/>
          <a:p>
            <a:r>
              <a:rPr lang="ja-JP" altLang="en-US"/>
              <a:t>マスター タイトルの書式設定</a:t>
            </a:r>
            <a:endParaRPr lang="en-US"/>
          </a:p>
        </p:txBody>
      </p:sp>
      <p:sp>
        <p:nvSpPr>
          <p:cNvPr id="3" name="表プレースホルダー 2"/>
          <p:cNvSpPr>
            <a:spLocks noGrp="1"/>
          </p:cNvSpPr>
          <p:nvPr>
            <p:ph type="tbl" idx="1"/>
          </p:nvPr>
        </p:nvSpPr>
        <p:spPr>
          <a:xfrm>
            <a:off x="495300" y="1600200"/>
            <a:ext cx="8915400" cy="4525963"/>
          </a:xfrm>
          <a:prstGeom prst="rect">
            <a:avLst/>
          </a:prstGeom>
        </p:spPr>
        <p:txBody>
          <a:bodyPr/>
          <a:lstStyle/>
          <a:p>
            <a:pPr lvl="0"/>
            <a:endParaRPr lang="en-US" noProof="0"/>
          </a:p>
        </p:txBody>
      </p:sp>
      <p:sp>
        <p:nvSpPr>
          <p:cNvPr id="4" name="Rectangle 4"/>
          <p:cNvSpPr>
            <a:spLocks noGrp="1" noChangeArrowheads="1"/>
          </p:cNvSpPr>
          <p:nvPr>
            <p:ph type="sldNum" sz="quarter" idx="10"/>
          </p:nvPr>
        </p:nvSpPr>
        <p:spPr>
          <a:ln/>
        </p:spPr>
        <p:txBody>
          <a:bodyPr/>
          <a:lstStyle>
            <a:lvl1pPr>
              <a:defRPr/>
            </a:lvl1pPr>
          </a:lstStyle>
          <a:p>
            <a:fld id="{2584D431-860B-4355-8E44-0D46147BB8CB}" type="slidenum">
              <a:rPr lang="en-US" altLang="ja-JP"/>
              <a:pPr/>
              <a:t>‹#›</a:t>
            </a:fld>
            <a:endParaRPr lang="en-US" altLang="ja-JP"/>
          </a:p>
        </p:txBody>
      </p:sp>
    </p:spTree>
    <p:extLst>
      <p:ext uri="{BB962C8B-B14F-4D97-AF65-F5344CB8AC3E}">
        <p14:creationId xmlns:p14="http://schemas.microsoft.com/office/powerpoint/2010/main" val="274396436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lang="ja-JP" altLang="en-US"/>
              <a:t>マスター タイトルの書式設定</a:t>
            </a:r>
            <a:endParaRPr lang="en-US"/>
          </a:p>
        </p:txBody>
      </p:sp>
      <p:sp>
        <p:nvSpPr>
          <p:cNvPr id="3" name="サブタイトル 2"/>
          <p:cNvSpPr>
            <a:spLocks noGrp="1"/>
          </p:cNvSpPr>
          <p:nvPr>
            <p:ph type="subTitle" idx="1"/>
          </p:nvPr>
        </p:nvSpPr>
        <p:spPr>
          <a:xfrm>
            <a:off x="1485900" y="3886200"/>
            <a:ext cx="69342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endParaRPr lang="en-US"/>
          </a:p>
        </p:txBody>
      </p:sp>
      <p:sp>
        <p:nvSpPr>
          <p:cNvPr id="4" name="Rectangle 3"/>
          <p:cNvSpPr>
            <a:spLocks noGrp="1" noChangeArrowheads="1"/>
          </p:cNvSpPr>
          <p:nvPr>
            <p:ph type="sldNum" sz="quarter" idx="10"/>
          </p:nvPr>
        </p:nvSpPr>
        <p:spPr>
          <a:ln/>
        </p:spPr>
        <p:txBody>
          <a:bodyPr/>
          <a:lstStyle>
            <a:lvl1pPr>
              <a:defRPr/>
            </a:lvl1pPr>
          </a:lstStyle>
          <a:p>
            <a:fld id="{B12151A9-9E7E-42F3-8191-C3306623388C}" type="slidenum">
              <a:rPr lang="en-US" altLang="ja-JP"/>
              <a:pPr/>
              <a:t>‹#›</a:t>
            </a:fld>
            <a:endParaRPr lang="en-US" altLang="ja-JP"/>
          </a:p>
        </p:txBody>
      </p:sp>
    </p:spTree>
    <p:extLst>
      <p:ext uri="{BB962C8B-B14F-4D97-AF65-F5344CB8AC3E}">
        <p14:creationId xmlns:p14="http://schemas.microsoft.com/office/powerpoint/2010/main" val="4189778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コンテンツ プレースホルダー 2"/>
          <p:cNvSpPr>
            <a:spLocks noGrp="1"/>
          </p:cNvSpPr>
          <p:nvPr>
            <p:ph idx="1"/>
          </p:nvPr>
        </p:nvSpPr>
        <p:spPr>
          <a:xfrm>
            <a:off x="495300" y="1600200"/>
            <a:ext cx="8915400" cy="4525963"/>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Rectangle 3"/>
          <p:cNvSpPr>
            <a:spLocks noGrp="1" noChangeArrowheads="1"/>
          </p:cNvSpPr>
          <p:nvPr>
            <p:ph type="sldNum" sz="quarter" idx="10"/>
          </p:nvPr>
        </p:nvSpPr>
        <p:spPr>
          <a:ln/>
        </p:spPr>
        <p:txBody>
          <a:bodyPr/>
          <a:lstStyle>
            <a:lvl1pPr>
              <a:defRPr/>
            </a:lvl1pPr>
          </a:lstStyle>
          <a:p>
            <a:fld id="{D54622F9-BBBC-4961-8942-6B6AD84B81FE}" type="slidenum">
              <a:rPr lang="en-US" altLang="ja-JP"/>
              <a:pPr/>
              <a:t>‹#›</a:t>
            </a:fld>
            <a:endParaRPr lang="en-US" altLang="ja-JP"/>
          </a:p>
        </p:txBody>
      </p:sp>
    </p:spTree>
    <p:extLst>
      <p:ext uri="{BB962C8B-B14F-4D97-AF65-F5344CB8AC3E}">
        <p14:creationId xmlns:p14="http://schemas.microsoft.com/office/powerpoint/2010/main" val="243904033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lstStyle>
            <a:lvl1pPr algn="l">
              <a:defRPr sz="4000" b="1" cap="all"/>
            </a:lvl1pPr>
          </a:lstStyle>
          <a:p>
            <a:r>
              <a:rPr lang="ja-JP" altLang="en-US"/>
              <a:t>マスター タイトルの書式設定</a:t>
            </a:r>
            <a:endParaRPr lang="en-US"/>
          </a:p>
        </p:txBody>
      </p:sp>
      <p:sp>
        <p:nvSpPr>
          <p:cNvPr id="3" name="テキスト プレースホルダー 2"/>
          <p:cNvSpPr>
            <a:spLocks noGrp="1"/>
          </p:cNvSpPr>
          <p:nvPr>
            <p:ph type="body" idx="1"/>
          </p:nvPr>
        </p:nvSpPr>
        <p:spPr>
          <a:xfrm>
            <a:off x="782638" y="2906713"/>
            <a:ext cx="84201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3"/>
          <p:cNvSpPr>
            <a:spLocks noGrp="1" noChangeArrowheads="1"/>
          </p:cNvSpPr>
          <p:nvPr>
            <p:ph type="sldNum" sz="quarter" idx="10"/>
          </p:nvPr>
        </p:nvSpPr>
        <p:spPr>
          <a:ln/>
        </p:spPr>
        <p:txBody>
          <a:bodyPr/>
          <a:lstStyle>
            <a:lvl1pPr>
              <a:defRPr/>
            </a:lvl1pPr>
          </a:lstStyle>
          <a:p>
            <a:fld id="{6CB733D7-6E1D-4904-9F5D-9BF4CEF47844}" type="slidenum">
              <a:rPr lang="en-US" altLang="ja-JP"/>
              <a:pPr/>
              <a:t>‹#›</a:t>
            </a:fld>
            <a:endParaRPr lang="en-US" altLang="ja-JP"/>
          </a:p>
        </p:txBody>
      </p:sp>
    </p:spTree>
    <p:extLst>
      <p:ext uri="{BB962C8B-B14F-4D97-AF65-F5344CB8AC3E}">
        <p14:creationId xmlns:p14="http://schemas.microsoft.com/office/powerpoint/2010/main" val="17061017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コンテンツ プレースホルダー 2"/>
          <p:cNvSpPr>
            <a:spLocks noGrp="1"/>
          </p:cNvSpPr>
          <p:nvPr>
            <p:ph sz="half" idx="1"/>
          </p:nvPr>
        </p:nvSpPr>
        <p:spPr>
          <a:xfrm>
            <a:off x="4953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コンテンツ プレースホルダー 3"/>
          <p:cNvSpPr>
            <a:spLocks noGrp="1"/>
          </p:cNvSpPr>
          <p:nvPr>
            <p:ph sz="half" idx="2"/>
          </p:nvPr>
        </p:nvSpPr>
        <p:spPr>
          <a:xfrm>
            <a:off x="50292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Rectangle 3"/>
          <p:cNvSpPr>
            <a:spLocks noGrp="1" noChangeArrowheads="1"/>
          </p:cNvSpPr>
          <p:nvPr>
            <p:ph type="sldNum" sz="quarter" idx="10"/>
          </p:nvPr>
        </p:nvSpPr>
        <p:spPr>
          <a:ln/>
        </p:spPr>
        <p:txBody>
          <a:bodyPr/>
          <a:lstStyle>
            <a:lvl1pPr>
              <a:defRPr/>
            </a:lvl1pPr>
          </a:lstStyle>
          <a:p>
            <a:fld id="{2B059851-E708-4C0C-9789-8A3495182428}" type="slidenum">
              <a:rPr lang="en-US" altLang="ja-JP"/>
              <a:pPr/>
              <a:t>‹#›</a:t>
            </a:fld>
            <a:endParaRPr lang="en-US" altLang="ja-JP"/>
          </a:p>
        </p:txBody>
      </p:sp>
    </p:spTree>
    <p:extLst>
      <p:ext uri="{BB962C8B-B14F-4D97-AF65-F5344CB8AC3E}">
        <p14:creationId xmlns:p14="http://schemas.microsoft.com/office/powerpoint/2010/main" val="18344576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endParaRPr lang="en-US"/>
          </a:p>
        </p:txBody>
      </p:sp>
      <p:sp>
        <p:nvSpPr>
          <p:cNvPr id="3" name="テキスト プレースホルダー 2"/>
          <p:cNvSpPr>
            <a:spLocks noGrp="1"/>
          </p:cNvSpPr>
          <p:nvPr>
            <p:ph type="body" idx="1"/>
          </p:nvPr>
        </p:nvSpPr>
        <p:spPr>
          <a:xfrm>
            <a:off x="495300" y="1535113"/>
            <a:ext cx="437673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テキスト プレースホルダー 4"/>
          <p:cNvSpPr>
            <a:spLocks noGrp="1"/>
          </p:cNvSpPr>
          <p:nvPr>
            <p:ph type="body" sz="quarter" idx="3"/>
          </p:nvPr>
        </p:nvSpPr>
        <p:spPr>
          <a:xfrm>
            <a:off x="5032375" y="1535113"/>
            <a:ext cx="437832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Rectangle 3"/>
          <p:cNvSpPr>
            <a:spLocks noGrp="1" noChangeArrowheads="1"/>
          </p:cNvSpPr>
          <p:nvPr>
            <p:ph type="sldNum" sz="quarter" idx="10"/>
          </p:nvPr>
        </p:nvSpPr>
        <p:spPr>
          <a:ln/>
        </p:spPr>
        <p:txBody>
          <a:bodyPr/>
          <a:lstStyle>
            <a:lvl1pPr>
              <a:defRPr/>
            </a:lvl1pPr>
          </a:lstStyle>
          <a:p>
            <a:fld id="{5EF8FCF7-3228-447B-B58D-075A5A48AC1F}" type="slidenum">
              <a:rPr lang="en-US" altLang="ja-JP"/>
              <a:pPr/>
              <a:t>‹#›</a:t>
            </a:fld>
            <a:endParaRPr lang="en-US" altLang="ja-JP"/>
          </a:p>
        </p:txBody>
      </p:sp>
    </p:spTree>
    <p:extLst>
      <p:ext uri="{BB962C8B-B14F-4D97-AF65-F5344CB8AC3E}">
        <p14:creationId xmlns:p14="http://schemas.microsoft.com/office/powerpoint/2010/main" val="2556577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コンテンツ プレースホルダー 2"/>
          <p:cNvSpPr>
            <a:spLocks noGrp="1"/>
          </p:cNvSpPr>
          <p:nvPr>
            <p:ph sz="half" idx="1"/>
          </p:nvPr>
        </p:nvSpPr>
        <p:spPr>
          <a:xfrm>
            <a:off x="4953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コンテンツ プレースホルダー 3"/>
          <p:cNvSpPr>
            <a:spLocks noGrp="1"/>
          </p:cNvSpPr>
          <p:nvPr>
            <p:ph sz="half" idx="2"/>
          </p:nvPr>
        </p:nvSpPr>
        <p:spPr>
          <a:xfrm>
            <a:off x="50292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11289225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Rectangle 3"/>
          <p:cNvSpPr>
            <a:spLocks noGrp="1" noChangeArrowheads="1"/>
          </p:cNvSpPr>
          <p:nvPr>
            <p:ph type="sldNum" sz="quarter" idx="10"/>
          </p:nvPr>
        </p:nvSpPr>
        <p:spPr>
          <a:ln/>
        </p:spPr>
        <p:txBody>
          <a:bodyPr/>
          <a:lstStyle>
            <a:lvl1pPr>
              <a:defRPr/>
            </a:lvl1pPr>
          </a:lstStyle>
          <a:p>
            <a:fld id="{6D7E2887-AB3A-4CB2-9FE3-0FC7420669AF}" type="slidenum">
              <a:rPr lang="en-US" altLang="ja-JP"/>
              <a:pPr/>
              <a:t>‹#›</a:t>
            </a:fld>
            <a:endParaRPr lang="en-US" altLang="ja-JP"/>
          </a:p>
        </p:txBody>
      </p:sp>
    </p:spTree>
    <p:extLst>
      <p:ext uri="{BB962C8B-B14F-4D97-AF65-F5344CB8AC3E}">
        <p14:creationId xmlns:p14="http://schemas.microsoft.com/office/powerpoint/2010/main" val="153039361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sldNum" sz="quarter" idx="10"/>
          </p:nvPr>
        </p:nvSpPr>
        <p:spPr>
          <a:ln/>
        </p:spPr>
        <p:txBody>
          <a:bodyPr/>
          <a:lstStyle>
            <a:lvl1pPr>
              <a:defRPr/>
            </a:lvl1pPr>
          </a:lstStyle>
          <a:p>
            <a:fld id="{70A24804-7C61-4983-AD88-E752E1EAE919}" type="slidenum">
              <a:rPr lang="en-US" altLang="ja-JP"/>
              <a:pPr/>
              <a:t>‹#›</a:t>
            </a:fld>
            <a:endParaRPr lang="en-US" altLang="ja-JP"/>
          </a:p>
        </p:txBody>
      </p:sp>
    </p:spTree>
    <p:extLst>
      <p:ext uri="{BB962C8B-B14F-4D97-AF65-F5344CB8AC3E}">
        <p14:creationId xmlns:p14="http://schemas.microsoft.com/office/powerpoint/2010/main" val="371742996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endParaRPr lang="en-US"/>
          </a:p>
        </p:txBody>
      </p:sp>
      <p:sp>
        <p:nvSpPr>
          <p:cNvPr id="3" name="コンテンツ プレースホルダー 2"/>
          <p:cNvSpPr>
            <a:spLocks noGrp="1"/>
          </p:cNvSpPr>
          <p:nvPr>
            <p:ph idx="1"/>
          </p:nvPr>
        </p:nvSpPr>
        <p:spPr>
          <a:xfrm>
            <a:off x="3873500" y="273050"/>
            <a:ext cx="553720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テキスト プレースホルダー 3"/>
          <p:cNvSpPr>
            <a:spLocks noGrp="1"/>
          </p:cNvSpPr>
          <p:nvPr>
            <p:ph type="body" sz="half" idx="2"/>
          </p:nvPr>
        </p:nvSpPr>
        <p:spPr>
          <a:xfrm>
            <a:off x="495300" y="1435100"/>
            <a:ext cx="3259138"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3"/>
          <p:cNvSpPr>
            <a:spLocks noGrp="1" noChangeArrowheads="1"/>
          </p:cNvSpPr>
          <p:nvPr>
            <p:ph type="sldNum" sz="quarter" idx="10"/>
          </p:nvPr>
        </p:nvSpPr>
        <p:spPr>
          <a:ln/>
        </p:spPr>
        <p:txBody>
          <a:bodyPr/>
          <a:lstStyle>
            <a:lvl1pPr>
              <a:defRPr/>
            </a:lvl1pPr>
          </a:lstStyle>
          <a:p>
            <a:fld id="{EACFDFF5-02AD-4008-B22A-0E80D267831C}" type="slidenum">
              <a:rPr lang="en-US" altLang="ja-JP"/>
              <a:pPr/>
              <a:t>‹#›</a:t>
            </a:fld>
            <a:endParaRPr lang="en-US" altLang="ja-JP"/>
          </a:p>
        </p:txBody>
      </p:sp>
    </p:spTree>
    <p:extLst>
      <p:ext uri="{BB962C8B-B14F-4D97-AF65-F5344CB8AC3E}">
        <p14:creationId xmlns:p14="http://schemas.microsoft.com/office/powerpoint/2010/main" val="235596056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endParaRPr lang="en-US"/>
          </a:p>
        </p:txBody>
      </p:sp>
      <p:sp>
        <p:nvSpPr>
          <p:cNvPr id="3" name="図プレースホルダー 2"/>
          <p:cNvSpPr>
            <a:spLocks noGrp="1"/>
          </p:cNvSpPr>
          <p:nvPr>
            <p:ph type="pic" idx="1"/>
          </p:nvPr>
        </p:nvSpPr>
        <p:spPr>
          <a:xfrm>
            <a:off x="1941513" y="612775"/>
            <a:ext cx="59436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テキスト プレースホルダー 3"/>
          <p:cNvSpPr>
            <a:spLocks noGrp="1"/>
          </p:cNvSpPr>
          <p:nvPr>
            <p:ph type="body" sz="half" idx="2"/>
          </p:nvPr>
        </p:nvSpPr>
        <p:spPr>
          <a:xfrm>
            <a:off x="1941513" y="5367338"/>
            <a:ext cx="59436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3"/>
          <p:cNvSpPr>
            <a:spLocks noGrp="1" noChangeArrowheads="1"/>
          </p:cNvSpPr>
          <p:nvPr>
            <p:ph type="sldNum" sz="quarter" idx="10"/>
          </p:nvPr>
        </p:nvSpPr>
        <p:spPr>
          <a:ln/>
        </p:spPr>
        <p:txBody>
          <a:bodyPr/>
          <a:lstStyle>
            <a:lvl1pPr>
              <a:defRPr/>
            </a:lvl1pPr>
          </a:lstStyle>
          <a:p>
            <a:fld id="{F33B1B20-871F-4CFF-A874-3E9CF5EA9C86}" type="slidenum">
              <a:rPr lang="en-US" altLang="ja-JP"/>
              <a:pPr/>
              <a:t>‹#›</a:t>
            </a:fld>
            <a:endParaRPr lang="en-US" altLang="ja-JP"/>
          </a:p>
        </p:txBody>
      </p:sp>
    </p:spTree>
    <p:extLst>
      <p:ext uri="{BB962C8B-B14F-4D97-AF65-F5344CB8AC3E}">
        <p14:creationId xmlns:p14="http://schemas.microsoft.com/office/powerpoint/2010/main" val="332179171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縦書きテキスト プレースホルダー 2"/>
          <p:cNvSpPr>
            <a:spLocks noGrp="1"/>
          </p:cNvSpPr>
          <p:nvPr>
            <p:ph type="body" orient="vert" idx="1"/>
          </p:nvPr>
        </p:nvSpPr>
        <p:spPr>
          <a:xfrm>
            <a:off x="495300" y="1600200"/>
            <a:ext cx="8915400" cy="4525963"/>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Rectangle 3"/>
          <p:cNvSpPr>
            <a:spLocks noGrp="1" noChangeArrowheads="1"/>
          </p:cNvSpPr>
          <p:nvPr>
            <p:ph type="sldNum" sz="quarter" idx="10"/>
          </p:nvPr>
        </p:nvSpPr>
        <p:spPr>
          <a:ln/>
        </p:spPr>
        <p:txBody>
          <a:bodyPr/>
          <a:lstStyle>
            <a:lvl1pPr>
              <a:defRPr/>
            </a:lvl1pPr>
          </a:lstStyle>
          <a:p>
            <a:fld id="{6414557C-F985-4657-9E85-EB1FED5C4CFA}" type="slidenum">
              <a:rPr lang="en-US" altLang="ja-JP"/>
              <a:pPr/>
              <a:t>‹#›</a:t>
            </a:fld>
            <a:endParaRPr lang="en-US" altLang="ja-JP"/>
          </a:p>
        </p:txBody>
      </p:sp>
    </p:spTree>
    <p:extLst>
      <p:ext uri="{BB962C8B-B14F-4D97-AF65-F5344CB8AC3E}">
        <p14:creationId xmlns:p14="http://schemas.microsoft.com/office/powerpoint/2010/main" val="75470786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26288" y="188913"/>
            <a:ext cx="2284412" cy="5937250"/>
          </a:xfrm>
        </p:spPr>
        <p:txBody>
          <a:bodyPr vert="eaVert"/>
          <a:lstStyle/>
          <a:p>
            <a:r>
              <a:rPr lang="ja-JP" altLang="en-US"/>
              <a:t>マスター タイトルの書式設定</a:t>
            </a:r>
            <a:endParaRPr lang="en-US"/>
          </a:p>
        </p:txBody>
      </p:sp>
      <p:sp>
        <p:nvSpPr>
          <p:cNvPr id="3" name="縦書きテキスト プレースホルダー 2"/>
          <p:cNvSpPr>
            <a:spLocks noGrp="1"/>
          </p:cNvSpPr>
          <p:nvPr>
            <p:ph type="body" orient="vert" idx="1"/>
          </p:nvPr>
        </p:nvSpPr>
        <p:spPr>
          <a:xfrm>
            <a:off x="273050" y="188913"/>
            <a:ext cx="6700838" cy="5937250"/>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Rectangle 3"/>
          <p:cNvSpPr>
            <a:spLocks noGrp="1" noChangeArrowheads="1"/>
          </p:cNvSpPr>
          <p:nvPr>
            <p:ph type="sldNum" sz="quarter" idx="10"/>
          </p:nvPr>
        </p:nvSpPr>
        <p:spPr>
          <a:ln/>
        </p:spPr>
        <p:txBody>
          <a:bodyPr/>
          <a:lstStyle>
            <a:lvl1pPr>
              <a:defRPr/>
            </a:lvl1pPr>
          </a:lstStyle>
          <a:p>
            <a:fld id="{AC99E245-D082-4305-A804-C16C424B0A81}" type="slidenum">
              <a:rPr lang="en-US" altLang="ja-JP"/>
              <a:pPr/>
              <a:t>‹#›</a:t>
            </a:fld>
            <a:endParaRPr lang="en-US" altLang="ja-JP"/>
          </a:p>
        </p:txBody>
      </p:sp>
    </p:spTree>
    <p:extLst>
      <p:ext uri="{BB962C8B-B14F-4D97-AF65-F5344CB8AC3E}">
        <p14:creationId xmlns:p14="http://schemas.microsoft.com/office/powerpoint/2010/main" val="197892731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a:prstGeom prst="rect">
            <a:avLst/>
          </a:prstGeom>
        </p:spPr>
        <p:txBody>
          <a:bodyPr/>
          <a:lstStyle/>
          <a:p>
            <a:r>
              <a:rPr lang="ja-JP" altLang="en-US"/>
              <a:t>マスター タイトルの書式設定</a:t>
            </a:r>
            <a:endParaRPr lang="en-US"/>
          </a:p>
        </p:txBody>
      </p:sp>
      <p:sp>
        <p:nvSpPr>
          <p:cNvPr id="3" name="サブタイトル 2"/>
          <p:cNvSpPr>
            <a:spLocks noGrp="1"/>
          </p:cNvSpPr>
          <p:nvPr>
            <p:ph type="subTitle" idx="1"/>
          </p:nvPr>
        </p:nvSpPr>
        <p:spPr>
          <a:xfrm>
            <a:off x="1485900" y="3886200"/>
            <a:ext cx="69342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endParaRPr lang="en-US"/>
          </a:p>
        </p:txBody>
      </p:sp>
    </p:spTree>
    <p:extLst>
      <p:ext uri="{BB962C8B-B14F-4D97-AF65-F5344CB8AC3E}">
        <p14:creationId xmlns:p14="http://schemas.microsoft.com/office/powerpoint/2010/main" val="2630253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a:t>マスター タイトルの書式設定</a:t>
            </a:r>
            <a:endParaRPr lang="en-US"/>
          </a:p>
        </p:txBody>
      </p:sp>
      <p:sp>
        <p:nvSpPr>
          <p:cNvPr id="3" name="コンテンツ プレースホルダー 2"/>
          <p:cNvSpPr>
            <a:spLocks noGrp="1"/>
          </p:cNvSpPr>
          <p:nvPr>
            <p:ph idx="1"/>
          </p:nvPr>
        </p:nvSpPr>
        <p:spPr>
          <a:xfrm>
            <a:off x="495300" y="1600200"/>
            <a:ext cx="8915400" cy="4525963"/>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124392944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a:prstGeom prst="rect">
            <a:avLst/>
          </a:prstGeom>
        </p:spPr>
        <p:txBody>
          <a:bodyPr anchor="t"/>
          <a:lstStyle>
            <a:lvl1pPr algn="l">
              <a:defRPr sz="4000" b="1" cap="all"/>
            </a:lvl1pPr>
          </a:lstStyle>
          <a:p>
            <a:r>
              <a:rPr lang="ja-JP" altLang="en-US"/>
              <a:t>マスター タイトルの書式設定</a:t>
            </a:r>
            <a:endParaRPr lang="en-US"/>
          </a:p>
        </p:txBody>
      </p:sp>
      <p:sp>
        <p:nvSpPr>
          <p:cNvPr id="3" name="テキスト プレースホルダー 2"/>
          <p:cNvSpPr>
            <a:spLocks noGrp="1"/>
          </p:cNvSpPr>
          <p:nvPr>
            <p:ph type="body" idx="1"/>
          </p:nvPr>
        </p:nvSpPr>
        <p:spPr>
          <a:xfrm>
            <a:off x="782638" y="2906713"/>
            <a:ext cx="84201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Tree>
    <p:extLst>
      <p:ext uri="{BB962C8B-B14F-4D97-AF65-F5344CB8AC3E}">
        <p14:creationId xmlns:p14="http://schemas.microsoft.com/office/powerpoint/2010/main" val="7535405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a:t>マスター タイトルの書式設定</a:t>
            </a:r>
            <a:endParaRPr lang="en-US"/>
          </a:p>
        </p:txBody>
      </p:sp>
      <p:sp>
        <p:nvSpPr>
          <p:cNvPr id="3" name="コンテンツ プレースホルダー 2"/>
          <p:cNvSpPr>
            <a:spLocks noGrp="1"/>
          </p:cNvSpPr>
          <p:nvPr>
            <p:ph sz="half" idx="1"/>
          </p:nvPr>
        </p:nvSpPr>
        <p:spPr>
          <a:xfrm>
            <a:off x="4953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コンテンツ プレースホルダー 3"/>
          <p:cNvSpPr>
            <a:spLocks noGrp="1"/>
          </p:cNvSpPr>
          <p:nvPr>
            <p:ph sz="half" idx="2"/>
          </p:nvPr>
        </p:nvSpPr>
        <p:spPr>
          <a:xfrm>
            <a:off x="50292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3296442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endParaRPr lang="en-US"/>
          </a:p>
        </p:txBody>
      </p:sp>
      <p:sp>
        <p:nvSpPr>
          <p:cNvPr id="3" name="テキスト プレースホルダー 2"/>
          <p:cNvSpPr>
            <a:spLocks noGrp="1"/>
          </p:cNvSpPr>
          <p:nvPr>
            <p:ph type="body" idx="1"/>
          </p:nvPr>
        </p:nvSpPr>
        <p:spPr>
          <a:xfrm>
            <a:off x="495300" y="1535113"/>
            <a:ext cx="437673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テキスト プレースホルダー 4"/>
          <p:cNvSpPr>
            <a:spLocks noGrp="1"/>
          </p:cNvSpPr>
          <p:nvPr>
            <p:ph type="body" sz="quarter" idx="3"/>
          </p:nvPr>
        </p:nvSpPr>
        <p:spPr>
          <a:xfrm>
            <a:off x="5032375" y="1535113"/>
            <a:ext cx="437832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20818970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lvl1pPr>
              <a:defRPr/>
            </a:lvl1pPr>
          </a:lstStyle>
          <a:p>
            <a:r>
              <a:rPr lang="ja-JP" altLang="en-US"/>
              <a:t>マスター タイトルの書式設定</a:t>
            </a:r>
            <a:endParaRPr lang="en-US"/>
          </a:p>
        </p:txBody>
      </p:sp>
      <p:sp>
        <p:nvSpPr>
          <p:cNvPr id="3" name="テキスト プレースホルダー 2"/>
          <p:cNvSpPr>
            <a:spLocks noGrp="1"/>
          </p:cNvSpPr>
          <p:nvPr>
            <p:ph type="body" idx="1"/>
          </p:nvPr>
        </p:nvSpPr>
        <p:spPr>
          <a:xfrm>
            <a:off x="495300" y="1535113"/>
            <a:ext cx="437673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テキスト プレースホルダー 4"/>
          <p:cNvSpPr>
            <a:spLocks noGrp="1"/>
          </p:cNvSpPr>
          <p:nvPr>
            <p:ph type="body" sz="quarter" idx="3"/>
          </p:nvPr>
        </p:nvSpPr>
        <p:spPr>
          <a:xfrm>
            <a:off x="5032375" y="1535113"/>
            <a:ext cx="437832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19339110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a:t>マスター タイトルの書式設定</a:t>
            </a:r>
            <a:endParaRPr lang="en-US"/>
          </a:p>
        </p:txBody>
      </p:sp>
    </p:spTree>
    <p:extLst>
      <p:ext uri="{BB962C8B-B14F-4D97-AF65-F5344CB8AC3E}">
        <p14:creationId xmlns:p14="http://schemas.microsoft.com/office/powerpoint/2010/main" val="148848002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62381323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a:prstGeom prst="rect">
            <a:avLst/>
          </a:prstGeom>
        </p:spPr>
        <p:txBody>
          <a:bodyPr anchor="b"/>
          <a:lstStyle>
            <a:lvl1pPr algn="l">
              <a:defRPr sz="2000" b="1"/>
            </a:lvl1pPr>
          </a:lstStyle>
          <a:p>
            <a:r>
              <a:rPr lang="ja-JP" altLang="en-US"/>
              <a:t>マスター タイトルの書式設定</a:t>
            </a:r>
            <a:endParaRPr lang="en-US"/>
          </a:p>
        </p:txBody>
      </p:sp>
      <p:sp>
        <p:nvSpPr>
          <p:cNvPr id="3" name="コンテンツ プレースホルダー 2"/>
          <p:cNvSpPr>
            <a:spLocks noGrp="1"/>
          </p:cNvSpPr>
          <p:nvPr>
            <p:ph idx="1"/>
          </p:nvPr>
        </p:nvSpPr>
        <p:spPr>
          <a:xfrm>
            <a:off x="3873500" y="273050"/>
            <a:ext cx="553720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テキスト プレースホルダー 3"/>
          <p:cNvSpPr>
            <a:spLocks noGrp="1"/>
          </p:cNvSpPr>
          <p:nvPr>
            <p:ph type="body" sz="half" idx="2"/>
          </p:nvPr>
        </p:nvSpPr>
        <p:spPr>
          <a:xfrm>
            <a:off x="495300" y="1435100"/>
            <a:ext cx="3259138"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Tree>
    <p:extLst>
      <p:ext uri="{BB962C8B-B14F-4D97-AF65-F5344CB8AC3E}">
        <p14:creationId xmlns:p14="http://schemas.microsoft.com/office/powerpoint/2010/main" val="276673097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a:prstGeom prst="rect">
            <a:avLst/>
          </a:prstGeom>
        </p:spPr>
        <p:txBody>
          <a:bodyPr anchor="b"/>
          <a:lstStyle>
            <a:lvl1pPr algn="l">
              <a:defRPr sz="2000" b="1"/>
            </a:lvl1pPr>
          </a:lstStyle>
          <a:p>
            <a:r>
              <a:rPr lang="ja-JP" altLang="en-US"/>
              <a:t>マスター タイトルの書式設定</a:t>
            </a:r>
            <a:endParaRPr lang="en-US"/>
          </a:p>
        </p:txBody>
      </p:sp>
      <p:sp>
        <p:nvSpPr>
          <p:cNvPr id="3" name="図プレースホルダー 2"/>
          <p:cNvSpPr>
            <a:spLocks noGrp="1"/>
          </p:cNvSpPr>
          <p:nvPr>
            <p:ph type="pic" idx="1"/>
          </p:nvPr>
        </p:nvSpPr>
        <p:spPr>
          <a:xfrm>
            <a:off x="1941513" y="612775"/>
            <a:ext cx="59436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テキスト プレースホルダー 3"/>
          <p:cNvSpPr>
            <a:spLocks noGrp="1"/>
          </p:cNvSpPr>
          <p:nvPr>
            <p:ph type="body" sz="half" idx="2"/>
          </p:nvPr>
        </p:nvSpPr>
        <p:spPr>
          <a:xfrm>
            <a:off x="1941513" y="5367338"/>
            <a:ext cx="59436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Tree>
    <p:extLst>
      <p:ext uri="{BB962C8B-B14F-4D97-AF65-F5344CB8AC3E}">
        <p14:creationId xmlns:p14="http://schemas.microsoft.com/office/powerpoint/2010/main" val="162803032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a:t>マスター タイトルの書式設定</a:t>
            </a:r>
            <a:endParaRPr lang="en-US"/>
          </a:p>
        </p:txBody>
      </p:sp>
      <p:sp>
        <p:nvSpPr>
          <p:cNvPr id="3" name="縦書きテキスト プレースホルダー 2"/>
          <p:cNvSpPr>
            <a:spLocks noGrp="1"/>
          </p:cNvSpPr>
          <p:nvPr>
            <p:ph type="body" orient="vert" idx="1"/>
          </p:nvPr>
        </p:nvSpPr>
        <p:spPr>
          <a:xfrm>
            <a:off x="495300" y="1600200"/>
            <a:ext cx="8915400" cy="4525963"/>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30528203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8850" cy="5851525"/>
          </a:xfrm>
          <a:prstGeom prst="rect">
            <a:avLst/>
          </a:prstGeom>
        </p:spPr>
        <p:txBody>
          <a:bodyPr vert="eaVert"/>
          <a:lstStyle/>
          <a:p>
            <a:r>
              <a:rPr lang="ja-JP" altLang="en-US"/>
              <a:t>マスター タイトルの書式設定</a:t>
            </a:r>
            <a:endParaRPr lang="en-US"/>
          </a:p>
        </p:txBody>
      </p:sp>
      <p:sp>
        <p:nvSpPr>
          <p:cNvPr id="3" name="縦書きテキスト プレースホルダー 2"/>
          <p:cNvSpPr>
            <a:spLocks noGrp="1"/>
          </p:cNvSpPr>
          <p:nvPr>
            <p:ph type="body" orient="vert" idx="1"/>
          </p:nvPr>
        </p:nvSpPr>
        <p:spPr>
          <a:xfrm>
            <a:off x="495300" y="274638"/>
            <a:ext cx="6534150" cy="5851525"/>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398161990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lang="ja-JP" altLang="en-US"/>
              <a:t>マスター タイトルの書式設定</a:t>
            </a:r>
            <a:endParaRPr lang="en-US"/>
          </a:p>
        </p:txBody>
      </p:sp>
      <p:sp>
        <p:nvSpPr>
          <p:cNvPr id="3" name="サブタイトル 2"/>
          <p:cNvSpPr>
            <a:spLocks noGrp="1"/>
          </p:cNvSpPr>
          <p:nvPr>
            <p:ph type="subTitle" idx="1"/>
          </p:nvPr>
        </p:nvSpPr>
        <p:spPr>
          <a:xfrm>
            <a:off x="1485900" y="3886200"/>
            <a:ext cx="69342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endParaRPr lang="en-US"/>
          </a:p>
        </p:txBody>
      </p:sp>
      <p:sp>
        <p:nvSpPr>
          <p:cNvPr id="4" name="Rectangle 3"/>
          <p:cNvSpPr>
            <a:spLocks noGrp="1" noChangeArrowheads="1"/>
          </p:cNvSpPr>
          <p:nvPr>
            <p:ph type="sldNum" sz="quarter" idx="10"/>
          </p:nvPr>
        </p:nvSpPr>
        <p:spPr>
          <a:ln/>
        </p:spPr>
        <p:txBody>
          <a:bodyPr/>
          <a:lstStyle>
            <a:lvl1pPr>
              <a:defRPr/>
            </a:lvl1pPr>
          </a:lstStyle>
          <a:p>
            <a:fld id="{3BDCAAE4-29E5-4F3F-804C-A9A65059E0CB}" type="slidenum">
              <a:rPr lang="en-US" altLang="ja-JP"/>
              <a:pPr/>
              <a:t>‹#›</a:t>
            </a:fld>
            <a:endParaRPr lang="en-US" altLang="ja-JP"/>
          </a:p>
        </p:txBody>
      </p:sp>
    </p:spTree>
    <p:extLst>
      <p:ext uri="{BB962C8B-B14F-4D97-AF65-F5344CB8AC3E}">
        <p14:creationId xmlns:p14="http://schemas.microsoft.com/office/powerpoint/2010/main" val="290951511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コンテンツ プレースホルダー 2"/>
          <p:cNvSpPr>
            <a:spLocks noGrp="1"/>
          </p:cNvSpPr>
          <p:nvPr>
            <p:ph idx="1"/>
          </p:nvPr>
        </p:nvSpPr>
        <p:spPr>
          <a:xfrm>
            <a:off x="495300" y="1600200"/>
            <a:ext cx="8915400" cy="4525963"/>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Rectangle 3"/>
          <p:cNvSpPr>
            <a:spLocks noGrp="1" noChangeArrowheads="1"/>
          </p:cNvSpPr>
          <p:nvPr>
            <p:ph type="sldNum" sz="quarter" idx="10"/>
          </p:nvPr>
        </p:nvSpPr>
        <p:spPr>
          <a:ln/>
        </p:spPr>
        <p:txBody>
          <a:bodyPr/>
          <a:lstStyle>
            <a:lvl1pPr>
              <a:defRPr/>
            </a:lvl1pPr>
          </a:lstStyle>
          <a:p>
            <a:fld id="{8B08479D-F2DC-4A63-B59A-8E9AE873EB6B}" type="slidenum">
              <a:rPr lang="en-US" altLang="ja-JP"/>
              <a:pPr/>
              <a:t>‹#›</a:t>
            </a:fld>
            <a:endParaRPr lang="en-US" altLang="ja-JP"/>
          </a:p>
        </p:txBody>
      </p:sp>
    </p:spTree>
    <p:extLst>
      <p:ext uri="{BB962C8B-B14F-4D97-AF65-F5344CB8AC3E}">
        <p14:creationId xmlns:p14="http://schemas.microsoft.com/office/powerpoint/2010/main" val="119285643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lstStyle>
            <a:lvl1pPr algn="l">
              <a:defRPr sz="4000" b="1" cap="all"/>
            </a:lvl1pPr>
          </a:lstStyle>
          <a:p>
            <a:r>
              <a:rPr lang="ja-JP" altLang="en-US"/>
              <a:t>マスター タイトルの書式設定</a:t>
            </a:r>
            <a:endParaRPr lang="en-US"/>
          </a:p>
        </p:txBody>
      </p:sp>
      <p:sp>
        <p:nvSpPr>
          <p:cNvPr id="3" name="テキスト プレースホルダー 2"/>
          <p:cNvSpPr>
            <a:spLocks noGrp="1"/>
          </p:cNvSpPr>
          <p:nvPr>
            <p:ph type="body" idx="1"/>
          </p:nvPr>
        </p:nvSpPr>
        <p:spPr>
          <a:xfrm>
            <a:off x="782638" y="2906713"/>
            <a:ext cx="84201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3"/>
          <p:cNvSpPr>
            <a:spLocks noGrp="1" noChangeArrowheads="1"/>
          </p:cNvSpPr>
          <p:nvPr>
            <p:ph type="sldNum" sz="quarter" idx="10"/>
          </p:nvPr>
        </p:nvSpPr>
        <p:spPr>
          <a:ln/>
        </p:spPr>
        <p:txBody>
          <a:bodyPr/>
          <a:lstStyle>
            <a:lvl1pPr>
              <a:defRPr/>
            </a:lvl1pPr>
          </a:lstStyle>
          <a:p>
            <a:fld id="{E936E9A4-44AB-47A5-BE8C-71D8F8A8E468}" type="slidenum">
              <a:rPr lang="en-US" altLang="ja-JP"/>
              <a:pPr/>
              <a:t>‹#›</a:t>
            </a:fld>
            <a:endParaRPr lang="en-US" altLang="ja-JP"/>
          </a:p>
        </p:txBody>
      </p:sp>
    </p:spTree>
    <p:extLst>
      <p:ext uri="{BB962C8B-B14F-4D97-AF65-F5344CB8AC3E}">
        <p14:creationId xmlns:p14="http://schemas.microsoft.com/office/powerpoint/2010/main" val="593381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40575837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コンテンツ プレースホルダー 2"/>
          <p:cNvSpPr>
            <a:spLocks noGrp="1"/>
          </p:cNvSpPr>
          <p:nvPr>
            <p:ph sz="half" idx="1"/>
          </p:nvPr>
        </p:nvSpPr>
        <p:spPr>
          <a:xfrm>
            <a:off x="4953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コンテンツ プレースホルダー 3"/>
          <p:cNvSpPr>
            <a:spLocks noGrp="1"/>
          </p:cNvSpPr>
          <p:nvPr>
            <p:ph sz="half" idx="2"/>
          </p:nvPr>
        </p:nvSpPr>
        <p:spPr>
          <a:xfrm>
            <a:off x="50292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Rectangle 3"/>
          <p:cNvSpPr>
            <a:spLocks noGrp="1" noChangeArrowheads="1"/>
          </p:cNvSpPr>
          <p:nvPr>
            <p:ph type="sldNum" sz="quarter" idx="10"/>
          </p:nvPr>
        </p:nvSpPr>
        <p:spPr>
          <a:ln/>
        </p:spPr>
        <p:txBody>
          <a:bodyPr/>
          <a:lstStyle>
            <a:lvl1pPr>
              <a:defRPr/>
            </a:lvl1pPr>
          </a:lstStyle>
          <a:p>
            <a:fld id="{E4A8D23B-0AE5-4A0E-BF17-3EBBEA5402BB}" type="slidenum">
              <a:rPr lang="en-US" altLang="ja-JP"/>
              <a:pPr/>
              <a:t>‹#›</a:t>
            </a:fld>
            <a:endParaRPr lang="en-US" altLang="ja-JP"/>
          </a:p>
        </p:txBody>
      </p:sp>
    </p:spTree>
    <p:extLst>
      <p:ext uri="{BB962C8B-B14F-4D97-AF65-F5344CB8AC3E}">
        <p14:creationId xmlns:p14="http://schemas.microsoft.com/office/powerpoint/2010/main" val="412740244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endParaRPr lang="en-US"/>
          </a:p>
        </p:txBody>
      </p:sp>
      <p:sp>
        <p:nvSpPr>
          <p:cNvPr id="3" name="テキスト プレースホルダー 2"/>
          <p:cNvSpPr>
            <a:spLocks noGrp="1"/>
          </p:cNvSpPr>
          <p:nvPr>
            <p:ph type="body" idx="1"/>
          </p:nvPr>
        </p:nvSpPr>
        <p:spPr>
          <a:xfrm>
            <a:off x="495300" y="1535113"/>
            <a:ext cx="437673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テキスト プレースホルダー 4"/>
          <p:cNvSpPr>
            <a:spLocks noGrp="1"/>
          </p:cNvSpPr>
          <p:nvPr>
            <p:ph type="body" sz="quarter" idx="3"/>
          </p:nvPr>
        </p:nvSpPr>
        <p:spPr>
          <a:xfrm>
            <a:off x="5032375" y="1535113"/>
            <a:ext cx="437832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Rectangle 3"/>
          <p:cNvSpPr>
            <a:spLocks noGrp="1" noChangeArrowheads="1"/>
          </p:cNvSpPr>
          <p:nvPr>
            <p:ph type="sldNum" sz="quarter" idx="10"/>
          </p:nvPr>
        </p:nvSpPr>
        <p:spPr>
          <a:ln/>
        </p:spPr>
        <p:txBody>
          <a:bodyPr/>
          <a:lstStyle>
            <a:lvl1pPr>
              <a:defRPr/>
            </a:lvl1pPr>
          </a:lstStyle>
          <a:p>
            <a:fld id="{26220419-0B87-4419-8FA1-2BF7246C924B}" type="slidenum">
              <a:rPr lang="en-US" altLang="ja-JP"/>
              <a:pPr/>
              <a:t>‹#›</a:t>
            </a:fld>
            <a:endParaRPr lang="en-US" altLang="ja-JP"/>
          </a:p>
        </p:txBody>
      </p:sp>
    </p:spTree>
    <p:extLst>
      <p:ext uri="{BB962C8B-B14F-4D97-AF65-F5344CB8AC3E}">
        <p14:creationId xmlns:p14="http://schemas.microsoft.com/office/powerpoint/2010/main" val="334268806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Rectangle 3"/>
          <p:cNvSpPr>
            <a:spLocks noGrp="1" noChangeArrowheads="1"/>
          </p:cNvSpPr>
          <p:nvPr>
            <p:ph type="sldNum" sz="quarter" idx="10"/>
          </p:nvPr>
        </p:nvSpPr>
        <p:spPr>
          <a:ln/>
        </p:spPr>
        <p:txBody>
          <a:bodyPr/>
          <a:lstStyle>
            <a:lvl1pPr>
              <a:defRPr/>
            </a:lvl1pPr>
          </a:lstStyle>
          <a:p>
            <a:fld id="{5CAF7163-7FCD-421B-B69E-5F573F78EED4}" type="slidenum">
              <a:rPr lang="en-US" altLang="ja-JP"/>
              <a:pPr/>
              <a:t>‹#›</a:t>
            </a:fld>
            <a:endParaRPr lang="en-US" altLang="ja-JP"/>
          </a:p>
        </p:txBody>
      </p:sp>
    </p:spTree>
    <p:extLst>
      <p:ext uri="{BB962C8B-B14F-4D97-AF65-F5344CB8AC3E}">
        <p14:creationId xmlns:p14="http://schemas.microsoft.com/office/powerpoint/2010/main" val="409214775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sldNum" sz="quarter" idx="10"/>
          </p:nvPr>
        </p:nvSpPr>
        <p:spPr>
          <a:ln/>
        </p:spPr>
        <p:txBody>
          <a:bodyPr/>
          <a:lstStyle>
            <a:lvl1pPr>
              <a:defRPr/>
            </a:lvl1pPr>
          </a:lstStyle>
          <a:p>
            <a:fld id="{21580EEB-D223-4CB0-934B-390F2402DDBE}" type="slidenum">
              <a:rPr lang="en-US" altLang="ja-JP"/>
              <a:pPr/>
              <a:t>‹#›</a:t>
            </a:fld>
            <a:endParaRPr lang="en-US" altLang="ja-JP"/>
          </a:p>
        </p:txBody>
      </p:sp>
    </p:spTree>
    <p:extLst>
      <p:ext uri="{BB962C8B-B14F-4D97-AF65-F5344CB8AC3E}">
        <p14:creationId xmlns:p14="http://schemas.microsoft.com/office/powerpoint/2010/main" val="207049653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endParaRPr lang="en-US"/>
          </a:p>
        </p:txBody>
      </p:sp>
      <p:sp>
        <p:nvSpPr>
          <p:cNvPr id="3" name="コンテンツ プレースホルダー 2"/>
          <p:cNvSpPr>
            <a:spLocks noGrp="1"/>
          </p:cNvSpPr>
          <p:nvPr>
            <p:ph idx="1"/>
          </p:nvPr>
        </p:nvSpPr>
        <p:spPr>
          <a:xfrm>
            <a:off x="3873500" y="273050"/>
            <a:ext cx="553720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テキスト プレースホルダー 3"/>
          <p:cNvSpPr>
            <a:spLocks noGrp="1"/>
          </p:cNvSpPr>
          <p:nvPr>
            <p:ph type="body" sz="half" idx="2"/>
          </p:nvPr>
        </p:nvSpPr>
        <p:spPr>
          <a:xfrm>
            <a:off x="495300" y="1435100"/>
            <a:ext cx="3259138"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3"/>
          <p:cNvSpPr>
            <a:spLocks noGrp="1" noChangeArrowheads="1"/>
          </p:cNvSpPr>
          <p:nvPr>
            <p:ph type="sldNum" sz="quarter" idx="10"/>
          </p:nvPr>
        </p:nvSpPr>
        <p:spPr>
          <a:ln/>
        </p:spPr>
        <p:txBody>
          <a:bodyPr/>
          <a:lstStyle>
            <a:lvl1pPr>
              <a:defRPr/>
            </a:lvl1pPr>
          </a:lstStyle>
          <a:p>
            <a:fld id="{FF42002B-0E65-4B97-8ACC-98BFCA89BB18}" type="slidenum">
              <a:rPr lang="en-US" altLang="ja-JP"/>
              <a:pPr/>
              <a:t>‹#›</a:t>
            </a:fld>
            <a:endParaRPr lang="en-US" altLang="ja-JP"/>
          </a:p>
        </p:txBody>
      </p:sp>
    </p:spTree>
    <p:extLst>
      <p:ext uri="{BB962C8B-B14F-4D97-AF65-F5344CB8AC3E}">
        <p14:creationId xmlns:p14="http://schemas.microsoft.com/office/powerpoint/2010/main" val="88423211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endParaRPr lang="en-US"/>
          </a:p>
        </p:txBody>
      </p:sp>
      <p:sp>
        <p:nvSpPr>
          <p:cNvPr id="3" name="図プレースホルダー 2"/>
          <p:cNvSpPr>
            <a:spLocks noGrp="1"/>
          </p:cNvSpPr>
          <p:nvPr>
            <p:ph type="pic" idx="1"/>
          </p:nvPr>
        </p:nvSpPr>
        <p:spPr>
          <a:xfrm>
            <a:off x="1941513" y="612775"/>
            <a:ext cx="59436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テキスト プレースホルダー 3"/>
          <p:cNvSpPr>
            <a:spLocks noGrp="1"/>
          </p:cNvSpPr>
          <p:nvPr>
            <p:ph type="body" sz="half" idx="2"/>
          </p:nvPr>
        </p:nvSpPr>
        <p:spPr>
          <a:xfrm>
            <a:off x="1941513" y="5367338"/>
            <a:ext cx="59436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3"/>
          <p:cNvSpPr>
            <a:spLocks noGrp="1" noChangeArrowheads="1"/>
          </p:cNvSpPr>
          <p:nvPr>
            <p:ph type="sldNum" sz="quarter" idx="10"/>
          </p:nvPr>
        </p:nvSpPr>
        <p:spPr>
          <a:ln/>
        </p:spPr>
        <p:txBody>
          <a:bodyPr/>
          <a:lstStyle>
            <a:lvl1pPr>
              <a:defRPr/>
            </a:lvl1pPr>
          </a:lstStyle>
          <a:p>
            <a:fld id="{2E3CFD6F-2230-4BBB-A785-BAB62141AC91}" type="slidenum">
              <a:rPr lang="en-US" altLang="ja-JP"/>
              <a:pPr/>
              <a:t>‹#›</a:t>
            </a:fld>
            <a:endParaRPr lang="en-US" altLang="ja-JP"/>
          </a:p>
        </p:txBody>
      </p:sp>
    </p:spTree>
    <p:extLst>
      <p:ext uri="{BB962C8B-B14F-4D97-AF65-F5344CB8AC3E}">
        <p14:creationId xmlns:p14="http://schemas.microsoft.com/office/powerpoint/2010/main" val="202336843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縦書きテキスト プレースホルダー 2"/>
          <p:cNvSpPr>
            <a:spLocks noGrp="1"/>
          </p:cNvSpPr>
          <p:nvPr>
            <p:ph type="body" orient="vert" idx="1"/>
          </p:nvPr>
        </p:nvSpPr>
        <p:spPr>
          <a:xfrm>
            <a:off x="495300" y="1600200"/>
            <a:ext cx="8915400" cy="4525963"/>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Rectangle 3"/>
          <p:cNvSpPr>
            <a:spLocks noGrp="1" noChangeArrowheads="1"/>
          </p:cNvSpPr>
          <p:nvPr>
            <p:ph type="sldNum" sz="quarter" idx="10"/>
          </p:nvPr>
        </p:nvSpPr>
        <p:spPr>
          <a:ln/>
        </p:spPr>
        <p:txBody>
          <a:bodyPr/>
          <a:lstStyle>
            <a:lvl1pPr>
              <a:defRPr/>
            </a:lvl1pPr>
          </a:lstStyle>
          <a:p>
            <a:fld id="{CDE07A26-CB65-45F7-B18A-C9947D9AA599}" type="slidenum">
              <a:rPr lang="en-US" altLang="ja-JP"/>
              <a:pPr/>
              <a:t>‹#›</a:t>
            </a:fld>
            <a:endParaRPr lang="en-US" altLang="ja-JP"/>
          </a:p>
        </p:txBody>
      </p:sp>
    </p:spTree>
    <p:extLst>
      <p:ext uri="{BB962C8B-B14F-4D97-AF65-F5344CB8AC3E}">
        <p14:creationId xmlns:p14="http://schemas.microsoft.com/office/powerpoint/2010/main" val="29321505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26288" y="188913"/>
            <a:ext cx="2284412" cy="5937250"/>
          </a:xfrm>
        </p:spPr>
        <p:txBody>
          <a:bodyPr vert="eaVert"/>
          <a:lstStyle/>
          <a:p>
            <a:r>
              <a:rPr lang="ja-JP" altLang="en-US"/>
              <a:t>マスター タイトルの書式設定</a:t>
            </a:r>
            <a:endParaRPr lang="en-US"/>
          </a:p>
        </p:txBody>
      </p:sp>
      <p:sp>
        <p:nvSpPr>
          <p:cNvPr id="3" name="縦書きテキスト プレースホルダー 2"/>
          <p:cNvSpPr>
            <a:spLocks noGrp="1"/>
          </p:cNvSpPr>
          <p:nvPr>
            <p:ph type="body" orient="vert" idx="1"/>
          </p:nvPr>
        </p:nvSpPr>
        <p:spPr>
          <a:xfrm>
            <a:off x="273050" y="188913"/>
            <a:ext cx="6700838" cy="5937250"/>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Rectangle 3"/>
          <p:cNvSpPr>
            <a:spLocks noGrp="1" noChangeArrowheads="1"/>
          </p:cNvSpPr>
          <p:nvPr>
            <p:ph type="sldNum" sz="quarter" idx="10"/>
          </p:nvPr>
        </p:nvSpPr>
        <p:spPr>
          <a:ln/>
        </p:spPr>
        <p:txBody>
          <a:bodyPr/>
          <a:lstStyle>
            <a:lvl1pPr>
              <a:defRPr/>
            </a:lvl1pPr>
          </a:lstStyle>
          <a:p>
            <a:fld id="{CCFA3940-07F6-4FB5-AF5C-AB84B62AB08E}" type="slidenum">
              <a:rPr lang="en-US" altLang="ja-JP"/>
              <a:pPr/>
              <a:t>‹#›</a:t>
            </a:fld>
            <a:endParaRPr lang="en-US" altLang="ja-JP"/>
          </a:p>
        </p:txBody>
      </p:sp>
    </p:spTree>
    <p:extLst>
      <p:ext uri="{BB962C8B-B14F-4D97-AF65-F5344CB8AC3E}">
        <p14:creationId xmlns:p14="http://schemas.microsoft.com/office/powerpoint/2010/main" val="79473511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lang="ja-JP" altLang="en-US"/>
              <a:t>マスター タイトルの書式設定</a:t>
            </a:r>
            <a:endParaRPr lang="en-US"/>
          </a:p>
        </p:txBody>
      </p:sp>
      <p:sp>
        <p:nvSpPr>
          <p:cNvPr id="3" name="サブタイトル 2"/>
          <p:cNvSpPr>
            <a:spLocks noGrp="1"/>
          </p:cNvSpPr>
          <p:nvPr>
            <p:ph type="subTitle" idx="1"/>
          </p:nvPr>
        </p:nvSpPr>
        <p:spPr>
          <a:xfrm>
            <a:off x="1485900" y="3886200"/>
            <a:ext cx="69342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endParaRPr lang="en-US"/>
          </a:p>
        </p:txBody>
      </p:sp>
    </p:spTree>
    <p:extLst>
      <p:ext uri="{BB962C8B-B14F-4D97-AF65-F5344CB8AC3E}">
        <p14:creationId xmlns:p14="http://schemas.microsoft.com/office/powerpoint/2010/main" val="408343042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コンテンツ プレースホルダー 2"/>
          <p:cNvSpPr>
            <a:spLocks noGrp="1"/>
          </p:cNvSpPr>
          <p:nvPr>
            <p:ph idx="1"/>
          </p:nvPr>
        </p:nvSpPr>
        <p:spPr>
          <a:xfrm>
            <a:off x="495300" y="1600200"/>
            <a:ext cx="8915400" cy="4525963"/>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1085334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2863520"/>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lstStyle>
            <a:lvl1pPr algn="l">
              <a:defRPr sz="4000" b="1" cap="all"/>
            </a:lvl1pPr>
          </a:lstStyle>
          <a:p>
            <a:r>
              <a:rPr lang="ja-JP" altLang="en-US"/>
              <a:t>マスター タイトルの書式設定</a:t>
            </a:r>
            <a:endParaRPr lang="en-US"/>
          </a:p>
        </p:txBody>
      </p:sp>
      <p:sp>
        <p:nvSpPr>
          <p:cNvPr id="3" name="テキスト プレースホルダー 2"/>
          <p:cNvSpPr>
            <a:spLocks noGrp="1"/>
          </p:cNvSpPr>
          <p:nvPr>
            <p:ph type="body" idx="1"/>
          </p:nvPr>
        </p:nvSpPr>
        <p:spPr>
          <a:xfrm>
            <a:off x="782638" y="2906713"/>
            <a:ext cx="84201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Tree>
    <p:extLst>
      <p:ext uri="{BB962C8B-B14F-4D97-AF65-F5344CB8AC3E}">
        <p14:creationId xmlns:p14="http://schemas.microsoft.com/office/powerpoint/2010/main" val="94083013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コンテンツ プレースホルダー 2"/>
          <p:cNvSpPr>
            <a:spLocks noGrp="1"/>
          </p:cNvSpPr>
          <p:nvPr>
            <p:ph sz="half" idx="1"/>
          </p:nvPr>
        </p:nvSpPr>
        <p:spPr>
          <a:xfrm>
            <a:off x="4953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コンテンツ プレースホルダー 3"/>
          <p:cNvSpPr>
            <a:spLocks noGrp="1"/>
          </p:cNvSpPr>
          <p:nvPr>
            <p:ph sz="half" idx="2"/>
          </p:nvPr>
        </p:nvSpPr>
        <p:spPr>
          <a:xfrm>
            <a:off x="50292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10254618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endParaRPr lang="en-US"/>
          </a:p>
        </p:txBody>
      </p:sp>
      <p:sp>
        <p:nvSpPr>
          <p:cNvPr id="3" name="テキスト プレースホルダー 2"/>
          <p:cNvSpPr>
            <a:spLocks noGrp="1"/>
          </p:cNvSpPr>
          <p:nvPr>
            <p:ph type="body" idx="1"/>
          </p:nvPr>
        </p:nvSpPr>
        <p:spPr>
          <a:xfrm>
            <a:off x="495300" y="1535113"/>
            <a:ext cx="437673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テキスト プレースホルダー 4"/>
          <p:cNvSpPr>
            <a:spLocks noGrp="1"/>
          </p:cNvSpPr>
          <p:nvPr>
            <p:ph type="body" sz="quarter" idx="3"/>
          </p:nvPr>
        </p:nvSpPr>
        <p:spPr>
          <a:xfrm>
            <a:off x="5032375" y="1535113"/>
            <a:ext cx="437832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312709147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20386094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0844653"/>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endParaRPr lang="en-US"/>
          </a:p>
        </p:txBody>
      </p:sp>
      <p:sp>
        <p:nvSpPr>
          <p:cNvPr id="3" name="コンテンツ プレースホルダー 2"/>
          <p:cNvSpPr>
            <a:spLocks noGrp="1"/>
          </p:cNvSpPr>
          <p:nvPr>
            <p:ph idx="1"/>
          </p:nvPr>
        </p:nvSpPr>
        <p:spPr>
          <a:xfrm>
            <a:off x="3873500" y="273050"/>
            <a:ext cx="553720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テキスト プレースホルダー 3"/>
          <p:cNvSpPr>
            <a:spLocks noGrp="1"/>
          </p:cNvSpPr>
          <p:nvPr>
            <p:ph type="body" sz="half" idx="2"/>
          </p:nvPr>
        </p:nvSpPr>
        <p:spPr>
          <a:xfrm>
            <a:off x="495300" y="1435100"/>
            <a:ext cx="3259138"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Tree>
    <p:extLst>
      <p:ext uri="{BB962C8B-B14F-4D97-AF65-F5344CB8AC3E}">
        <p14:creationId xmlns:p14="http://schemas.microsoft.com/office/powerpoint/2010/main" val="90688097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endParaRPr lang="en-US"/>
          </a:p>
        </p:txBody>
      </p:sp>
      <p:sp>
        <p:nvSpPr>
          <p:cNvPr id="3" name="図プレースホルダー 2"/>
          <p:cNvSpPr>
            <a:spLocks noGrp="1"/>
          </p:cNvSpPr>
          <p:nvPr>
            <p:ph type="pic" idx="1"/>
          </p:nvPr>
        </p:nvSpPr>
        <p:spPr>
          <a:xfrm>
            <a:off x="1941513" y="612775"/>
            <a:ext cx="59436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テキスト プレースホルダー 3"/>
          <p:cNvSpPr>
            <a:spLocks noGrp="1"/>
          </p:cNvSpPr>
          <p:nvPr>
            <p:ph type="body" sz="half" idx="2"/>
          </p:nvPr>
        </p:nvSpPr>
        <p:spPr>
          <a:xfrm>
            <a:off x="1941513" y="5367338"/>
            <a:ext cx="59436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Tree>
    <p:extLst>
      <p:ext uri="{BB962C8B-B14F-4D97-AF65-F5344CB8AC3E}">
        <p14:creationId xmlns:p14="http://schemas.microsoft.com/office/powerpoint/2010/main" val="66212675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縦書きテキスト プレースホルダー 2"/>
          <p:cNvSpPr>
            <a:spLocks noGrp="1"/>
          </p:cNvSpPr>
          <p:nvPr>
            <p:ph type="body" orient="vert" idx="1"/>
          </p:nvPr>
        </p:nvSpPr>
        <p:spPr>
          <a:xfrm>
            <a:off x="495300" y="1600200"/>
            <a:ext cx="8915400" cy="4525963"/>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1063916668"/>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26288" y="188913"/>
            <a:ext cx="2284412" cy="5937250"/>
          </a:xfrm>
        </p:spPr>
        <p:txBody>
          <a:bodyPr vert="eaVert"/>
          <a:lstStyle/>
          <a:p>
            <a:r>
              <a:rPr lang="ja-JP" altLang="en-US"/>
              <a:t>マスター タイトルの書式設定</a:t>
            </a:r>
            <a:endParaRPr lang="en-US"/>
          </a:p>
        </p:txBody>
      </p:sp>
      <p:sp>
        <p:nvSpPr>
          <p:cNvPr id="3" name="縦書きテキスト プレースホルダー 2"/>
          <p:cNvSpPr>
            <a:spLocks noGrp="1"/>
          </p:cNvSpPr>
          <p:nvPr>
            <p:ph type="body" orient="vert" idx="1"/>
          </p:nvPr>
        </p:nvSpPr>
        <p:spPr>
          <a:xfrm>
            <a:off x="273050" y="188913"/>
            <a:ext cx="6700838" cy="5937250"/>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357386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endParaRPr lang="en-US"/>
          </a:p>
        </p:txBody>
      </p:sp>
      <p:sp>
        <p:nvSpPr>
          <p:cNvPr id="3" name="コンテンツ プレースホルダー 2"/>
          <p:cNvSpPr>
            <a:spLocks noGrp="1"/>
          </p:cNvSpPr>
          <p:nvPr>
            <p:ph idx="1"/>
          </p:nvPr>
        </p:nvSpPr>
        <p:spPr>
          <a:xfrm>
            <a:off x="3873500" y="273050"/>
            <a:ext cx="553720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テキスト プレースホルダー 3"/>
          <p:cNvSpPr>
            <a:spLocks noGrp="1"/>
          </p:cNvSpPr>
          <p:nvPr>
            <p:ph type="body" sz="half" idx="2"/>
          </p:nvPr>
        </p:nvSpPr>
        <p:spPr>
          <a:xfrm>
            <a:off x="495300" y="1435100"/>
            <a:ext cx="3259138"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Tree>
    <p:extLst>
      <p:ext uri="{BB962C8B-B14F-4D97-AF65-F5344CB8AC3E}">
        <p14:creationId xmlns:p14="http://schemas.microsoft.com/office/powerpoint/2010/main" val="1131320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endParaRPr lang="en-US"/>
          </a:p>
        </p:txBody>
      </p:sp>
      <p:sp>
        <p:nvSpPr>
          <p:cNvPr id="3" name="図プレースホルダー 2"/>
          <p:cNvSpPr>
            <a:spLocks noGrp="1"/>
          </p:cNvSpPr>
          <p:nvPr>
            <p:ph type="pic" idx="1"/>
          </p:nvPr>
        </p:nvSpPr>
        <p:spPr>
          <a:xfrm>
            <a:off x="1941513" y="612775"/>
            <a:ext cx="59436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テキスト プレースホルダー 3"/>
          <p:cNvSpPr>
            <a:spLocks noGrp="1"/>
          </p:cNvSpPr>
          <p:nvPr>
            <p:ph type="body" sz="half" idx="2"/>
          </p:nvPr>
        </p:nvSpPr>
        <p:spPr>
          <a:xfrm>
            <a:off x="1941513" y="5367338"/>
            <a:ext cx="59436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Tree>
    <p:extLst>
      <p:ext uri="{BB962C8B-B14F-4D97-AF65-F5344CB8AC3E}">
        <p14:creationId xmlns:p14="http://schemas.microsoft.com/office/powerpoint/2010/main" val="475255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273050" y="188913"/>
            <a:ext cx="9072563" cy="395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Lst>
  <p:hf hdr="0" ftr="0" dt="0"/>
  <p:txStyles>
    <p:titleStyle>
      <a:lvl1pPr algn="l" rtl="0" eaLnBrk="0" fontAlgn="base" hangingPunct="0">
        <a:spcBef>
          <a:spcPct val="0"/>
        </a:spcBef>
        <a:spcAft>
          <a:spcPct val="0"/>
        </a:spcAft>
        <a:defRPr kumimoji="1" sz="2200">
          <a:solidFill>
            <a:srgbClr val="5F5F5F"/>
          </a:solidFill>
          <a:latin typeface="+mj-lt"/>
          <a:ea typeface="+mj-ea"/>
          <a:cs typeface="+mj-cs"/>
        </a:defRPr>
      </a:lvl1pPr>
      <a:lvl2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2pPr>
      <a:lvl3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3pPr>
      <a:lvl4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4pPr>
      <a:lvl5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5pPr>
      <a:lvl6pPr marL="4572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6pPr>
      <a:lvl7pPr marL="9144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7pPr>
      <a:lvl8pPr marL="13716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8pPr>
      <a:lvl9pPr marL="18288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73050" y="188913"/>
            <a:ext cx="9072563" cy="395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ja-JP" altLang="en-US"/>
              <a:t>マスタ タイトルの書式設定</a:t>
            </a:r>
          </a:p>
        </p:txBody>
      </p:sp>
      <p:sp>
        <p:nvSpPr>
          <p:cNvPr id="75779" name="Rectangle 3"/>
          <p:cNvSpPr>
            <a:spLocks noGrp="1" noChangeArrowheads="1"/>
          </p:cNvSpPr>
          <p:nvPr>
            <p:ph type="sldNum" sz="quarter" idx="4"/>
          </p:nvPr>
        </p:nvSpPr>
        <p:spPr bwMode="auto">
          <a:xfrm>
            <a:off x="7473950" y="6632575"/>
            <a:ext cx="2311400" cy="18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100000"/>
              </a:lnSpc>
              <a:spcBef>
                <a:spcPct val="0"/>
              </a:spcBef>
              <a:defRPr kumimoji="0" sz="1000">
                <a:solidFill>
                  <a:schemeClr val="tx1"/>
                </a:solidFill>
                <a:latin typeface="メイリオ" panose="020B0604030504040204" pitchFamily="50" charset="-128"/>
              </a:defRPr>
            </a:lvl1pPr>
          </a:lstStyle>
          <a:p>
            <a:fld id="{C5487078-0306-46D7-81FD-FBFBA1FC3E1E}" type="slidenum">
              <a:rPr lang="en-US" altLang="ja-JP"/>
              <a:pPr/>
              <a:t>‹#›</a:t>
            </a:fld>
            <a:endParaRPr lang="en-US" altLang="ja-JP"/>
          </a:p>
        </p:txBody>
      </p:sp>
      <p:sp>
        <p:nvSpPr>
          <p:cNvPr id="2052" name="Rectangle 6"/>
          <p:cNvSpPr>
            <a:spLocks noChangeArrowheads="1"/>
          </p:cNvSpPr>
          <p:nvPr userDrawn="1"/>
        </p:nvSpPr>
        <p:spPr bwMode="auto">
          <a:xfrm>
            <a:off x="0" y="0"/>
            <a:ext cx="1892300" cy="6858000"/>
          </a:xfrm>
          <a:prstGeom prst="rect">
            <a:avLst/>
          </a:prstGeom>
          <a:solidFill>
            <a:srgbClr val="0071B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eaLnBrk="0" hangingPunct="0">
              <a:defRPr kumimoji="1" sz="2200">
                <a:solidFill>
                  <a:srgbClr val="4D4D4D"/>
                </a:solidFill>
                <a:latin typeface="Arial" panose="020B0604020202020204" pitchFamily="34" charset="0"/>
                <a:ea typeface="メイリオ" panose="020B0604030504040204" pitchFamily="50" charset="-128"/>
              </a:defRPr>
            </a:lvl1pPr>
            <a:lvl2pPr marL="742950" indent="-285750" eaLnBrk="0" hangingPunct="0">
              <a:defRPr kumimoji="1" sz="2200">
                <a:solidFill>
                  <a:srgbClr val="4D4D4D"/>
                </a:solidFill>
                <a:latin typeface="Arial" panose="020B0604020202020204" pitchFamily="34" charset="0"/>
                <a:ea typeface="メイリオ" panose="020B0604030504040204" pitchFamily="50" charset="-128"/>
              </a:defRPr>
            </a:lvl2pPr>
            <a:lvl3pPr marL="1143000" indent="-228600" eaLnBrk="0" hangingPunct="0">
              <a:defRPr kumimoji="1" sz="2200">
                <a:solidFill>
                  <a:srgbClr val="4D4D4D"/>
                </a:solidFill>
                <a:latin typeface="Arial" panose="020B0604020202020204" pitchFamily="34" charset="0"/>
                <a:ea typeface="メイリオ" panose="020B0604030504040204" pitchFamily="50" charset="-128"/>
              </a:defRPr>
            </a:lvl3pPr>
            <a:lvl4pPr marL="1600200" indent="-228600" eaLnBrk="0" hangingPunct="0">
              <a:defRPr kumimoji="1" sz="2200">
                <a:solidFill>
                  <a:srgbClr val="4D4D4D"/>
                </a:solidFill>
                <a:latin typeface="Arial" panose="020B0604020202020204" pitchFamily="34" charset="0"/>
                <a:ea typeface="メイリオ" panose="020B0604030504040204" pitchFamily="50" charset="-128"/>
              </a:defRPr>
            </a:lvl4pPr>
            <a:lvl5pPr marL="2057400" indent="-228600" eaLnBrk="0" hangingPunct="0">
              <a:defRPr kumimoji="1" sz="2200">
                <a:solidFill>
                  <a:srgbClr val="4D4D4D"/>
                </a:solidFill>
                <a:latin typeface="Arial" panose="020B0604020202020204" pitchFamily="34" charset="0"/>
                <a:ea typeface="メイリオ" panose="020B0604030504040204" pitchFamily="50" charset="-128"/>
              </a:defRPr>
            </a:lvl5pPr>
            <a:lvl6pPr marL="25146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6pPr>
            <a:lvl7pPr marL="29718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7pPr>
            <a:lvl8pPr marL="34290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8pPr>
            <a:lvl9pPr marL="38862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9pPr>
          </a:lstStyle>
          <a:p>
            <a:pPr eaLnBrk="1" hangingPunct="1"/>
            <a:endParaRPr lang="en-US" altLang="ja-JP"/>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hf hdr="0" ftr="0" dt="0"/>
  <p:txStyles>
    <p:titleStyle>
      <a:lvl1pPr algn="l" rtl="0" eaLnBrk="0" fontAlgn="base" hangingPunct="0">
        <a:spcBef>
          <a:spcPct val="0"/>
        </a:spcBef>
        <a:spcAft>
          <a:spcPct val="0"/>
        </a:spcAft>
        <a:defRPr kumimoji="1" sz="2200">
          <a:solidFill>
            <a:srgbClr val="FFFFFF"/>
          </a:solidFill>
          <a:latin typeface="+mj-lt"/>
          <a:ea typeface="+mj-ea"/>
          <a:cs typeface="+mj-cs"/>
        </a:defRPr>
      </a:lvl1pPr>
      <a:lvl2pPr algn="l" rtl="0" eaLnBrk="0" fontAlgn="base" hangingPunct="0">
        <a:spcBef>
          <a:spcPct val="0"/>
        </a:spcBef>
        <a:spcAft>
          <a:spcPct val="0"/>
        </a:spcAft>
        <a:defRPr kumimoji="1" sz="2200">
          <a:solidFill>
            <a:srgbClr val="FFFFFF"/>
          </a:solidFill>
          <a:latin typeface="メイリオ" pitchFamily="50" charset="-128"/>
          <a:ea typeface="メイリオ" pitchFamily="50" charset="-128"/>
          <a:cs typeface="ＭＳ Ｐゴシック" pitchFamily="50" charset="-128"/>
        </a:defRPr>
      </a:lvl2pPr>
      <a:lvl3pPr algn="l" rtl="0" eaLnBrk="0" fontAlgn="base" hangingPunct="0">
        <a:spcBef>
          <a:spcPct val="0"/>
        </a:spcBef>
        <a:spcAft>
          <a:spcPct val="0"/>
        </a:spcAft>
        <a:defRPr kumimoji="1" sz="2200">
          <a:solidFill>
            <a:srgbClr val="FFFFFF"/>
          </a:solidFill>
          <a:latin typeface="メイリオ" pitchFamily="50" charset="-128"/>
          <a:ea typeface="メイリオ" pitchFamily="50" charset="-128"/>
          <a:cs typeface="ＭＳ Ｐゴシック" pitchFamily="50" charset="-128"/>
        </a:defRPr>
      </a:lvl3pPr>
      <a:lvl4pPr algn="l" rtl="0" eaLnBrk="0" fontAlgn="base" hangingPunct="0">
        <a:spcBef>
          <a:spcPct val="0"/>
        </a:spcBef>
        <a:spcAft>
          <a:spcPct val="0"/>
        </a:spcAft>
        <a:defRPr kumimoji="1" sz="2200">
          <a:solidFill>
            <a:srgbClr val="FFFFFF"/>
          </a:solidFill>
          <a:latin typeface="メイリオ" pitchFamily="50" charset="-128"/>
          <a:ea typeface="メイリオ" pitchFamily="50" charset="-128"/>
          <a:cs typeface="ＭＳ Ｐゴシック" pitchFamily="50" charset="-128"/>
        </a:defRPr>
      </a:lvl4pPr>
      <a:lvl5pPr algn="l" rtl="0" eaLnBrk="0" fontAlgn="base" hangingPunct="0">
        <a:spcBef>
          <a:spcPct val="0"/>
        </a:spcBef>
        <a:spcAft>
          <a:spcPct val="0"/>
        </a:spcAft>
        <a:defRPr kumimoji="1" sz="2200">
          <a:solidFill>
            <a:srgbClr val="FFFFFF"/>
          </a:solidFill>
          <a:latin typeface="メイリオ" pitchFamily="50" charset="-128"/>
          <a:ea typeface="メイリオ" pitchFamily="50" charset="-128"/>
          <a:cs typeface="ＭＳ Ｐゴシック" pitchFamily="50" charset="-128"/>
        </a:defRPr>
      </a:lvl5pPr>
      <a:lvl6pPr marL="457200" algn="l" rtl="0" fontAlgn="base">
        <a:spcBef>
          <a:spcPct val="0"/>
        </a:spcBef>
        <a:spcAft>
          <a:spcPct val="0"/>
        </a:spcAft>
        <a:defRPr kumimoji="1" sz="2200">
          <a:solidFill>
            <a:srgbClr val="FFFFFF"/>
          </a:solidFill>
          <a:latin typeface="メイリオ" pitchFamily="50" charset="-128"/>
          <a:ea typeface="メイリオ" pitchFamily="50" charset="-128"/>
          <a:cs typeface="ＭＳ Ｐゴシック" pitchFamily="50" charset="-128"/>
        </a:defRPr>
      </a:lvl6pPr>
      <a:lvl7pPr marL="914400" algn="l" rtl="0" fontAlgn="base">
        <a:spcBef>
          <a:spcPct val="0"/>
        </a:spcBef>
        <a:spcAft>
          <a:spcPct val="0"/>
        </a:spcAft>
        <a:defRPr kumimoji="1" sz="2200">
          <a:solidFill>
            <a:srgbClr val="FFFFFF"/>
          </a:solidFill>
          <a:latin typeface="メイリオ" pitchFamily="50" charset="-128"/>
          <a:ea typeface="メイリオ" pitchFamily="50" charset="-128"/>
          <a:cs typeface="ＭＳ Ｐゴシック" pitchFamily="50" charset="-128"/>
        </a:defRPr>
      </a:lvl7pPr>
      <a:lvl8pPr marL="1371600" algn="l" rtl="0" fontAlgn="base">
        <a:spcBef>
          <a:spcPct val="0"/>
        </a:spcBef>
        <a:spcAft>
          <a:spcPct val="0"/>
        </a:spcAft>
        <a:defRPr kumimoji="1" sz="2200">
          <a:solidFill>
            <a:srgbClr val="FFFFFF"/>
          </a:solidFill>
          <a:latin typeface="メイリオ" pitchFamily="50" charset="-128"/>
          <a:ea typeface="メイリオ" pitchFamily="50" charset="-128"/>
          <a:cs typeface="ＭＳ Ｐゴシック" pitchFamily="50" charset="-128"/>
        </a:defRPr>
      </a:lvl8pPr>
      <a:lvl9pPr marL="1828800" algn="l" rtl="0" fontAlgn="base">
        <a:spcBef>
          <a:spcPct val="0"/>
        </a:spcBef>
        <a:spcAft>
          <a:spcPct val="0"/>
        </a:spcAft>
        <a:defRPr kumimoji="1" sz="2200">
          <a:solidFill>
            <a:srgbClr val="FFFFFF"/>
          </a:solidFill>
          <a:latin typeface="メイリオ" pitchFamily="50" charset="-128"/>
          <a:ea typeface="メイリオ" pitchFamily="50" charset="-128"/>
          <a:cs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title"/>
          </p:nvPr>
        </p:nvSpPr>
        <p:spPr bwMode="auto">
          <a:xfrm>
            <a:off x="273050" y="188913"/>
            <a:ext cx="9072563" cy="395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ja-JP" altLang="en-US"/>
              <a:t>マスタ タイトルの書式設定</a:t>
            </a:r>
          </a:p>
        </p:txBody>
      </p:sp>
      <p:sp>
        <p:nvSpPr>
          <p:cNvPr id="171012" name="Rectangle 4"/>
          <p:cNvSpPr>
            <a:spLocks noGrp="1" noChangeArrowheads="1"/>
          </p:cNvSpPr>
          <p:nvPr>
            <p:ph type="sldNum" sz="quarter" idx="4"/>
          </p:nvPr>
        </p:nvSpPr>
        <p:spPr bwMode="auto">
          <a:xfrm>
            <a:off x="7473950" y="6632575"/>
            <a:ext cx="2311400" cy="18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100000"/>
              </a:lnSpc>
              <a:spcBef>
                <a:spcPct val="0"/>
              </a:spcBef>
              <a:defRPr kumimoji="0" sz="1000">
                <a:solidFill>
                  <a:schemeClr val="tx1"/>
                </a:solidFill>
                <a:latin typeface="メイリオ" panose="020B0604030504040204" pitchFamily="50" charset="-128"/>
              </a:defRPr>
            </a:lvl1pPr>
          </a:lstStyle>
          <a:p>
            <a:fld id="{87B77519-9A74-458E-8580-BA9D253FD8E0}" type="slidenum">
              <a:rPr lang="en-US" altLang="ja-JP"/>
              <a:pPr/>
              <a:t>‹#›</a:t>
            </a:fld>
            <a:endParaRPr lang="en-US" altLang="ja-JP"/>
          </a:p>
        </p:txBody>
      </p:sp>
      <p:sp>
        <p:nvSpPr>
          <p:cNvPr id="3077" name="Line 5"/>
          <p:cNvSpPr>
            <a:spLocks noChangeShapeType="1"/>
          </p:cNvSpPr>
          <p:nvPr userDrawn="1"/>
        </p:nvSpPr>
        <p:spPr bwMode="auto">
          <a:xfrm>
            <a:off x="0" y="620713"/>
            <a:ext cx="9906000" cy="0"/>
          </a:xfrm>
          <a:prstGeom prst="line">
            <a:avLst/>
          </a:prstGeom>
          <a:noFill/>
          <a:ln w="9525">
            <a:solidFill>
              <a:srgbClr val="EAEAE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p>
            <a:endParaRPr lang="ja-JP" altLang="en-US"/>
          </a:p>
        </p:txBody>
      </p:sp>
      <p:sp>
        <p:nvSpPr>
          <p:cNvPr id="3078" name="Rectangle 10"/>
          <p:cNvSpPr>
            <a:spLocks noChangeArrowheads="1"/>
          </p:cNvSpPr>
          <p:nvPr userDrawn="1"/>
        </p:nvSpPr>
        <p:spPr bwMode="auto">
          <a:xfrm>
            <a:off x="0" y="639763"/>
            <a:ext cx="9906000" cy="36512"/>
          </a:xfrm>
          <a:prstGeom prst="rect">
            <a:avLst/>
          </a:prstGeom>
          <a:solidFill>
            <a:srgbClr val="EAEAEA"/>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lvl1pPr eaLnBrk="0" hangingPunct="0">
              <a:defRPr kumimoji="1" sz="2200">
                <a:solidFill>
                  <a:srgbClr val="4D4D4D"/>
                </a:solidFill>
                <a:latin typeface="Arial" panose="020B0604020202020204" pitchFamily="34" charset="0"/>
                <a:ea typeface="メイリオ" panose="020B0604030504040204" pitchFamily="50" charset="-128"/>
              </a:defRPr>
            </a:lvl1pPr>
            <a:lvl2pPr marL="742950" indent="-285750" eaLnBrk="0" hangingPunct="0">
              <a:defRPr kumimoji="1" sz="2200">
                <a:solidFill>
                  <a:srgbClr val="4D4D4D"/>
                </a:solidFill>
                <a:latin typeface="Arial" panose="020B0604020202020204" pitchFamily="34" charset="0"/>
                <a:ea typeface="メイリオ" panose="020B0604030504040204" pitchFamily="50" charset="-128"/>
              </a:defRPr>
            </a:lvl2pPr>
            <a:lvl3pPr marL="1143000" indent="-228600" eaLnBrk="0" hangingPunct="0">
              <a:defRPr kumimoji="1" sz="2200">
                <a:solidFill>
                  <a:srgbClr val="4D4D4D"/>
                </a:solidFill>
                <a:latin typeface="Arial" panose="020B0604020202020204" pitchFamily="34" charset="0"/>
                <a:ea typeface="メイリオ" panose="020B0604030504040204" pitchFamily="50" charset="-128"/>
              </a:defRPr>
            </a:lvl3pPr>
            <a:lvl4pPr marL="1600200" indent="-228600" eaLnBrk="0" hangingPunct="0">
              <a:defRPr kumimoji="1" sz="2200">
                <a:solidFill>
                  <a:srgbClr val="4D4D4D"/>
                </a:solidFill>
                <a:latin typeface="Arial" panose="020B0604020202020204" pitchFamily="34" charset="0"/>
                <a:ea typeface="メイリオ" panose="020B0604030504040204" pitchFamily="50" charset="-128"/>
              </a:defRPr>
            </a:lvl4pPr>
            <a:lvl5pPr marL="2057400" indent="-228600" eaLnBrk="0" hangingPunct="0">
              <a:defRPr kumimoji="1" sz="2200">
                <a:solidFill>
                  <a:srgbClr val="4D4D4D"/>
                </a:solidFill>
                <a:latin typeface="Arial" panose="020B0604020202020204" pitchFamily="34" charset="0"/>
                <a:ea typeface="メイリオ" panose="020B0604030504040204" pitchFamily="50" charset="-128"/>
              </a:defRPr>
            </a:lvl5pPr>
            <a:lvl6pPr marL="25146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6pPr>
            <a:lvl7pPr marL="29718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7pPr>
            <a:lvl8pPr marL="34290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8pPr>
            <a:lvl9pPr marL="38862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9pPr>
          </a:lstStyle>
          <a:p>
            <a:pPr eaLnBrk="1" hangingPunct="1"/>
            <a:endParaRPr lang="en-US" altLang="ja-JP"/>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Lst>
  <p:hf hdr="0" ftr="0" dt="0"/>
  <p:txStyles>
    <p:titleStyle>
      <a:lvl1pPr algn="l" rtl="0" eaLnBrk="0" fontAlgn="base" hangingPunct="0">
        <a:spcBef>
          <a:spcPct val="0"/>
        </a:spcBef>
        <a:spcAft>
          <a:spcPct val="0"/>
        </a:spcAft>
        <a:defRPr kumimoji="1" sz="2200">
          <a:solidFill>
            <a:srgbClr val="5F5F5F"/>
          </a:solidFill>
          <a:latin typeface="+mj-lt"/>
          <a:ea typeface="+mj-ea"/>
          <a:cs typeface="+mj-cs"/>
        </a:defRPr>
      </a:lvl1pPr>
      <a:lvl2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2pPr>
      <a:lvl3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3pPr>
      <a:lvl4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4pPr>
      <a:lvl5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5pPr>
      <a:lvl6pPr marL="4572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6pPr>
      <a:lvl7pPr marL="9144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7pPr>
      <a:lvl8pPr marL="13716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8pPr>
      <a:lvl9pPr marL="18288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273050" y="188913"/>
            <a:ext cx="9072563" cy="395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ja-JP" altLang="en-US"/>
              <a:t>マスタ タイトルの書式設定</a:t>
            </a:r>
          </a:p>
        </p:txBody>
      </p:sp>
      <p:sp>
        <p:nvSpPr>
          <p:cNvPr id="35843" name="Rectangle 3"/>
          <p:cNvSpPr>
            <a:spLocks noGrp="1" noChangeArrowheads="1"/>
          </p:cNvSpPr>
          <p:nvPr>
            <p:ph type="sldNum" sz="quarter" idx="4"/>
          </p:nvPr>
        </p:nvSpPr>
        <p:spPr bwMode="auto">
          <a:xfrm>
            <a:off x="7473950" y="6632575"/>
            <a:ext cx="2311400" cy="18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100000"/>
              </a:lnSpc>
              <a:spcBef>
                <a:spcPct val="0"/>
              </a:spcBef>
              <a:defRPr kumimoji="0" sz="1000">
                <a:solidFill>
                  <a:schemeClr val="tx1"/>
                </a:solidFill>
                <a:latin typeface="メイリオ" panose="020B0604030504040204" pitchFamily="50" charset="-128"/>
              </a:defRPr>
            </a:lvl1pPr>
          </a:lstStyle>
          <a:p>
            <a:fld id="{34B95594-0B9A-43EF-A624-26FE99968848}"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ftr="0" dt="0"/>
  <p:txStyles>
    <p:titleStyle>
      <a:lvl1pPr algn="l" rtl="0" eaLnBrk="0" fontAlgn="base" hangingPunct="0">
        <a:spcBef>
          <a:spcPct val="0"/>
        </a:spcBef>
        <a:spcAft>
          <a:spcPct val="0"/>
        </a:spcAft>
        <a:defRPr kumimoji="1" sz="2200">
          <a:solidFill>
            <a:srgbClr val="5F5F5F"/>
          </a:solidFill>
          <a:latin typeface="+mj-lt"/>
          <a:ea typeface="+mj-ea"/>
          <a:cs typeface="+mj-cs"/>
        </a:defRPr>
      </a:lvl1pPr>
      <a:lvl2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2pPr>
      <a:lvl3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3pPr>
      <a:lvl4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4pPr>
      <a:lvl5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5pPr>
      <a:lvl6pPr marL="4572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6pPr>
      <a:lvl7pPr marL="9144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7pPr>
      <a:lvl8pPr marL="13716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8pPr>
      <a:lvl9pPr marL="18288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hf hdr="0" ftr="0" dt="0"/>
  <p:txStyles>
    <p:titleStyle>
      <a:lvl1pPr algn="l" rtl="0" eaLnBrk="0" fontAlgn="base" hangingPunct="0">
        <a:spcBef>
          <a:spcPct val="0"/>
        </a:spcBef>
        <a:spcAft>
          <a:spcPct val="0"/>
        </a:spcAft>
        <a:defRPr kumimoji="1" sz="2200" b="1">
          <a:solidFill>
            <a:srgbClr val="5F5F5F"/>
          </a:solidFill>
          <a:latin typeface="+mj-lt"/>
          <a:ea typeface="+mj-ea"/>
          <a:cs typeface="+mj-cs"/>
        </a:defRPr>
      </a:lvl1pPr>
      <a:lvl2pPr algn="l" rtl="0" eaLnBrk="0" fontAlgn="base" hangingPunct="0">
        <a:spcBef>
          <a:spcPct val="0"/>
        </a:spcBef>
        <a:spcAft>
          <a:spcPct val="0"/>
        </a:spcAft>
        <a:defRPr kumimoji="1" sz="2200" b="1">
          <a:solidFill>
            <a:srgbClr val="5F5F5F"/>
          </a:solidFill>
          <a:latin typeface="メイリオ" pitchFamily="50" charset="-128"/>
          <a:ea typeface="ＭＳ Ｐゴシック" pitchFamily="50" charset="-128"/>
        </a:defRPr>
      </a:lvl2pPr>
      <a:lvl3pPr algn="l" rtl="0" eaLnBrk="0" fontAlgn="base" hangingPunct="0">
        <a:spcBef>
          <a:spcPct val="0"/>
        </a:spcBef>
        <a:spcAft>
          <a:spcPct val="0"/>
        </a:spcAft>
        <a:defRPr kumimoji="1" sz="2200" b="1">
          <a:solidFill>
            <a:srgbClr val="5F5F5F"/>
          </a:solidFill>
          <a:latin typeface="メイリオ" pitchFamily="50" charset="-128"/>
          <a:ea typeface="ＭＳ Ｐゴシック" pitchFamily="50" charset="-128"/>
        </a:defRPr>
      </a:lvl3pPr>
      <a:lvl4pPr algn="l" rtl="0" eaLnBrk="0" fontAlgn="base" hangingPunct="0">
        <a:spcBef>
          <a:spcPct val="0"/>
        </a:spcBef>
        <a:spcAft>
          <a:spcPct val="0"/>
        </a:spcAft>
        <a:defRPr kumimoji="1" sz="2200" b="1">
          <a:solidFill>
            <a:srgbClr val="5F5F5F"/>
          </a:solidFill>
          <a:latin typeface="メイリオ" pitchFamily="50" charset="-128"/>
          <a:ea typeface="ＭＳ Ｐゴシック" pitchFamily="50" charset="-128"/>
        </a:defRPr>
      </a:lvl4pPr>
      <a:lvl5pPr algn="l" rtl="0" eaLnBrk="0" fontAlgn="base" hangingPunct="0">
        <a:spcBef>
          <a:spcPct val="0"/>
        </a:spcBef>
        <a:spcAft>
          <a:spcPct val="0"/>
        </a:spcAft>
        <a:defRPr kumimoji="1" sz="2200" b="1">
          <a:solidFill>
            <a:srgbClr val="5F5F5F"/>
          </a:solidFill>
          <a:latin typeface="メイリオ" pitchFamily="50" charset="-128"/>
          <a:ea typeface="ＭＳ Ｐゴシック" pitchFamily="50" charset="-128"/>
        </a:defRPr>
      </a:lvl5pPr>
      <a:lvl6pPr marL="457200" algn="l" rtl="0" fontAlgn="base">
        <a:spcBef>
          <a:spcPct val="0"/>
        </a:spcBef>
        <a:spcAft>
          <a:spcPct val="0"/>
        </a:spcAft>
        <a:defRPr kumimoji="1" sz="2200" b="1">
          <a:solidFill>
            <a:srgbClr val="5F5F5F"/>
          </a:solidFill>
          <a:latin typeface="メイリオ" pitchFamily="50" charset="-128"/>
          <a:ea typeface="ＭＳ Ｐゴシック" pitchFamily="50" charset="-128"/>
        </a:defRPr>
      </a:lvl6pPr>
      <a:lvl7pPr marL="914400" algn="l" rtl="0" fontAlgn="base">
        <a:spcBef>
          <a:spcPct val="0"/>
        </a:spcBef>
        <a:spcAft>
          <a:spcPct val="0"/>
        </a:spcAft>
        <a:defRPr kumimoji="1" sz="2200" b="1">
          <a:solidFill>
            <a:srgbClr val="5F5F5F"/>
          </a:solidFill>
          <a:latin typeface="メイリオ" pitchFamily="50" charset="-128"/>
          <a:ea typeface="ＭＳ Ｐゴシック" pitchFamily="50" charset="-128"/>
        </a:defRPr>
      </a:lvl7pPr>
      <a:lvl8pPr marL="1371600" algn="l" rtl="0" fontAlgn="base">
        <a:spcBef>
          <a:spcPct val="0"/>
        </a:spcBef>
        <a:spcAft>
          <a:spcPct val="0"/>
        </a:spcAft>
        <a:defRPr kumimoji="1" sz="2200" b="1">
          <a:solidFill>
            <a:srgbClr val="5F5F5F"/>
          </a:solidFill>
          <a:latin typeface="メイリオ" pitchFamily="50" charset="-128"/>
          <a:ea typeface="ＭＳ Ｐゴシック" pitchFamily="50" charset="-128"/>
        </a:defRPr>
      </a:lvl8pPr>
      <a:lvl9pPr marL="1828800" algn="l" rtl="0" fontAlgn="base">
        <a:spcBef>
          <a:spcPct val="0"/>
        </a:spcBef>
        <a:spcAft>
          <a:spcPct val="0"/>
        </a:spcAft>
        <a:defRPr kumimoji="1" sz="2200" b="1">
          <a:solidFill>
            <a:srgbClr val="5F5F5F"/>
          </a:solidFill>
          <a:latin typeface="メイリオ" pitchFamily="50" charset="-128"/>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6"/>
          <p:cNvSpPr>
            <a:spLocks noChangeArrowheads="1"/>
          </p:cNvSpPr>
          <p:nvPr userDrawn="1"/>
        </p:nvSpPr>
        <p:spPr bwMode="auto">
          <a:xfrm>
            <a:off x="0" y="0"/>
            <a:ext cx="9906000" cy="620713"/>
          </a:xfrm>
          <a:prstGeom prst="rect">
            <a:avLst/>
          </a:prstGeom>
          <a:solidFill>
            <a:srgbClr val="777777"/>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lvl1pPr eaLnBrk="0" hangingPunct="0">
              <a:defRPr kumimoji="1" sz="2200">
                <a:solidFill>
                  <a:srgbClr val="4D4D4D"/>
                </a:solidFill>
                <a:latin typeface="Arial" panose="020B0604020202020204" pitchFamily="34" charset="0"/>
                <a:ea typeface="メイリオ" panose="020B0604030504040204" pitchFamily="50" charset="-128"/>
              </a:defRPr>
            </a:lvl1pPr>
            <a:lvl2pPr marL="742950" indent="-285750" eaLnBrk="0" hangingPunct="0">
              <a:defRPr kumimoji="1" sz="2200">
                <a:solidFill>
                  <a:srgbClr val="4D4D4D"/>
                </a:solidFill>
                <a:latin typeface="Arial" panose="020B0604020202020204" pitchFamily="34" charset="0"/>
                <a:ea typeface="メイリオ" panose="020B0604030504040204" pitchFamily="50" charset="-128"/>
              </a:defRPr>
            </a:lvl2pPr>
            <a:lvl3pPr marL="1143000" indent="-228600" eaLnBrk="0" hangingPunct="0">
              <a:defRPr kumimoji="1" sz="2200">
                <a:solidFill>
                  <a:srgbClr val="4D4D4D"/>
                </a:solidFill>
                <a:latin typeface="Arial" panose="020B0604020202020204" pitchFamily="34" charset="0"/>
                <a:ea typeface="メイリオ" panose="020B0604030504040204" pitchFamily="50" charset="-128"/>
              </a:defRPr>
            </a:lvl3pPr>
            <a:lvl4pPr marL="1600200" indent="-228600" eaLnBrk="0" hangingPunct="0">
              <a:defRPr kumimoji="1" sz="2200">
                <a:solidFill>
                  <a:srgbClr val="4D4D4D"/>
                </a:solidFill>
                <a:latin typeface="Arial" panose="020B0604020202020204" pitchFamily="34" charset="0"/>
                <a:ea typeface="メイリオ" panose="020B0604030504040204" pitchFamily="50" charset="-128"/>
              </a:defRPr>
            </a:lvl4pPr>
            <a:lvl5pPr marL="2057400" indent="-228600" eaLnBrk="0" hangingPunct="0">
              <a:defRPr kumimoji="1" sz="2200">
                <a:solidFill>
                  <a:srgbClr val="4D4D4D"/>
                </a:solidFill>
                <a:latin typeface="Arial" panose="020B0604020202020204" pitchFamily="34" charset="0"/>
                <a:ea typeface="メイリオ" panose="020B0604030504040204" pitchFamily="50" charset="-128"/>
              </a:defRPr>
            </a:lvl5pPr>
            <a:lvl6pPr marL="25146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6pPr>
            <a:lvl7pPr marL="29718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7pPr>
            <a:lvl8pPr marL="34290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8pPr>
            <a:lvl9pPr marL="38862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9pPr>
          </a:lstStyle>
          <a:p>
            <a:pPr eaLnBrk="1" hangingPunct="1"/>
            <a:endParaRPr lang="en-US" altLang="ja-JP"/>
          </a:p>
        </p:txBody>
      </p:sp>
      <p:sp>
        <p:nvSpPr>
          <p:cNvPr id="5123" name="Rectangle 2"/>
          <p:cNvSpPr>
            <a:spLocks noGrp="1" noChangeArrowheads="1"/>
          </p:cNvSpPr>
          <p:nvPr>
            <p:ph type="title"/>
          </p:nvPr>
        </p:nvSpPr>
        <p:spPr bwMode="auto">
          <a:xfrm>
            <a:off x="273050" y="188913"/>
            <a:ext cx="9072563" cy="395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ja-JP" altLang="en-US"/>
              <a:t>マスタ タイトルの書式設定</a:t>
            </a:r>
          </a:p>
        </p:txBody>
      </p:sp>
      <p:sp>
        <p:nvSpPr>
          <p:cNvPr id="44035" name="Rectangle 3"/>
          <p:cNvSpPr>
            <a:spLocks noGrp="1" noChangeArrowheads="1"/>
          </p:cNvSpPr>
          <p:nvPr>
            <p:ph type="sldNum" sz="quarter" idx="4"/>
          </p:nvPr>
        </p:nvSpPr>
        <p:spPr bwMode="auto">
          <a:xfrm>
            <a:off x="7473950" y="6632575"/>
            <a:ext cx="2311400" cy="18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100000"/>
              </a:lnSpc>
              <a:spcBef>
                <a:spcPct val="0"/>
              </a:spcBef>
              <a:defRPr kumimoji="0" sz="1000">
                <a:solidFill>
                  <a:schemeClr val="tx1"/>
                </a:solidFill>
                <a:latin typeface="メイリオ" panose="020B0604030504040204" pitchFamily="50" charset="-128"/>
              </a:defRPr>
            </a:lvl1pPr>
          </a:lstStyle>
          <a:p>
            <a:fld id="{084C9C92-0CB8-4936-A90C-7FF69F23A0F7}" type="slidenum">
              <a:rPr lang="en-US" altLang="ja-JP"/>
              <a:pPr/>
              <a:t>‹#›</a:t>
            </a:fld>
            <a:endParaRPr lang="en-US" altLang="ja-JP"/>
          </a:p>
        </p:txBody>
      </p:sp>
      <p:sp>
        <p:nvSpPr>
          <p:cNvPr id="5125" name="Line 5"/>
          <p:cNvSpPr>
            <a:spLocks noChangeShapeType="1"/>
          </p:cNvSpPr>
          <p:nvPr userDrawn="1"/>
        </p:nvSpPr>
        <p:spPr bwMode="auto">
          <a:xfrm>
            <a:off x="0" y="620713"/>
            <a:ext cx="9906000" cy="0"/>
          </a:xfrm>
          <a:prstGeom prst="line">
            <a:avLst/>
          </a:prstGeom>
          <a:noFill/>
          <a:ln w="9525">
            <a:solidFill>
              <a:srgbClr val="DDDDDD"/>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p>
            <a:endParaRPr lang="ja-JP" altLang="en-US"/>
          </a:p>
        </p:txBody>
      </p:sp>
    </p:spTree>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hf hdr="0" ftr="0" dt="0"/>
  <p:txStyles>
    <p:titleStyle>
      <a:lvl1pPr algn="l" rtl="0" eaLnBrk="0" fontAlgn="base" hangingPunct="0">
        <a:spcBef>
          <a:spcPct val="0"/>
        </a:spcBef>
        <a:spcAft>
          <a:spcPct val="0"/>
        </a:spcAft>
        <a:defRPr kumimoji="1" sz="2200">
          <a:solidFill>
            <a:srgbClr val="FFFFFF"/>
          </a:solidFill>
          <a:latin typeface="+mj-lt"/>
          <a:ea typeface="+mj-ea"/>
          <a:cs typeface="+mj-cs"/>
        </a:defRPr>
      </a:lvl1pPr>
      <a:lvl2pPr algn="l" rtl="0" eaLnBrk="0" fontAlgn="base" hangingPunct="0">
        <a:spcBef>
          <a:spcPct val="0"/>
        </a:spcBef>
        <a:spcAft>
          <a:spcPct val="0"/>
        </a:spcAft>
        <a:defRPr kumimoji="1" sz="2200">
          <a:solidFill>
            <a:srgbClr val="FFFFFF"/>
          </a:solidFill>
          <a:latin typeface="メイリオ" pitchFamily="50" charset="-128"/>
          <a:ea typeface="メイリオ" pitchFamily="50" charset="-128"/>
          <a:cs typeface="ＭＳ Ｐゴシック" pitchFamily="50" charset="-128"/>
        </a:defRPr>
      </a:lvl2pPr>
      <a:lvl3pPr algn="l" rtl="0" eaLnBrk="0" fontAlgn="base" hangingPunct="0">
        <a:spcBef>
          <a:spcPct val="0"/>
        </a:spcBef>
        <a:spcAft>
          <a:spcPct val="0"/>
        </a:spcAft>
        <a:defRPr kumimoji="1" sz="2200">
          <a:solidFill>
            <a:srgbClr val="FFFFFF"/>
          </a:solidFill>
          <a:latin typeface="メイリオ" pitchFamily="50" charset="-128"/>
          <a:ea typeface="メイリオ" pitchFamily="50" charset="-128"/>
          <a:cs typeface="ＭＳ Ｐゴシック" pitchFamily="50" charset="-128"/>
        </a:defRPr>
      </a:lvl3pPr>
      <a:lvl4pPr algn="l" rtl="0" eaLnBrk="0" fontAlgn="base" hangingPunct="0">
        <a:spcBef>
          <a:spcPct val="0"/>
        </a:spcBef>
        <a:spcAft>
          <a:spcPct val="0"/>
        </a:spcAft>
        <a:defRPr kumimoji="1" sz="2200">
          <a:solidFill>
            <a:srgbClr val="FFFFFF"/>
          </a:solidFill>
          <a:latin typeface="メイリオ" pitchFamily="50" charset="-128"/>
          <a:ea typeface="メイリオ" pitchFamily="50" charset="-128"/>
          <a:cs typeface="ＭＳ Ｐゴシック" pitchFamily="50" charset="-128"/>
        </a:defRPr>
      </a:lvl4pPr>
      <a:lvl5pPr algn="l" rtl="0" eaLnBrk="0" fontAlgn="base" hangingPunct="0">
        <a:spcBef>
          <a:spcPct val="0"/>
        </a:spcBef>
        <a:spcAft>
          <a:spcPct val="0"/>
        </a:spcAft>
        <a:defRPr kumimoji="1" sz="2200">
          <a:solidFill>
            <a:srgbClr val="FFFFFF"/>
          </a:solidFill>
          <a:latin typeface="メイリオ" pitchFamily="50" charset="-128"/>
          <a:ea typeface="メイリオ" pitchFamily="50" charset="-128"/>
          <a:cs typeface="ＭＳ Ｐゴシック" pitchFamily="50" charset="-128"/>
        </a:defRPr>
      </a:lvl5pPr>
      <a:lvl6pPr marL="457200" algn="l" rtl="0" fontAlgn="base">
        <a:spcBef>
          <a:spcPct val="0"/>
        </a:spcBef>
        <a:spcAft>
          <a:spcPct val="0"/>
        </a:spcAft>
        <a:defRPr kumimoji="1" sz="2200">
          <a:solidFill>
            <a:srgbClr val="FFFFFF"/>
          </a:solidFill>
          <a:latin typeface="メイリオ" pitchFamily="50" charset="-128"/>
          <a:ea typeface="メイリオ" pitchFamily="50" charset="-128"/>
          <a:cs typeface="ＭＳ Ｐゴシック" pitchFamily="50" charset="-128"/>
        </a:defRPr>
      </a:lvl6pPr>
      <a:lvl7pPr marL="914400" algn="l" rtl="0" fontAlgn="base">
        <a:spcBef>
          <a:spcPct val="0"/>
        </a:spcBef>
        <a:spcAft>
          <a:spcPct val="0"/>
        </a:spcAft>
        <a:defRPr kumimoji="1" sz="2200">
          <a:solidFill>
            <a:srgbClr val="FFFFFF"/>
          </a:solidFill>
          <a:latin typeface="メイリオ" pitchFamily="50" charset="-128"/>
          <a:ea typeface="メイリオ" pitchFamily="50" charset="-128"/>
          <a:cs typeface="ＭＳ Ｐゴシック" pitchFamily="50" charset="-128"/>
        </a:defRPr>
      </a:lvl7pPr>
      <a:lvl8pPr marL="1371600" algn="l" rtl="0" fontAlgn="base">
        <a:spcBef>
          <a:spcPct val="0"/>
        </a:spcBef>
        <a:spcAft>
          <a:spcPct val="0"/>
        </a:spcAft>
        <a:defRPr kumimoji="1" sz="2200">
          <a:solidFill>
            <a:srgbClr val="FFFFFF"/>
          </a:solidFill>
          <a:latin typeface="メイリオ" pitchFamily="50" charset="-128"/>
          <a:ea typeface="メイリオ" pitchFamily="50" charset="-128"/>
          <a:cs typeface="ＭＳ Ｐゴシック" pitchFamily="50" charset="-128"/>
        </a:defRPr>
      </a:lvl8pPr>
      <a:lvl9pPr marL="1828800" algn="l" rtl="0" fontAlgn="base">
        <a:spcBef>
          <a:spcPct val="0"/>
        </a:spcBef>
        <a:spcAft>
          <a:spcPct val="0"/>
        </a:spcAft>
        <a:defRPr kumimoji="1" sz="2200">
          <a:solidFill>
            <a:srgbClr val="FFFFFF"/>
          </a:solidFill>
          <a:latin typeface="メイリオ" pitchFamily="50" charset="-128"/>
          <a:ea typeface="メイリオ" pitchFamily="50" charset="-128"/>
          <a:cs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273050" y="188913"/>
            <a:ext cx="9072563" cy="395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2087378425"/>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hf hdr="0" ftr="0" dt="0"/>
  <p:txStyles>
    <p:titleStyle>
      <a:lvl1pPr algn="l" rtl="0" eaLnBrk="0" fontAlgn="base" hangingPunct="0">
        <a:spcBef>
          <a:spcPct val="0"/>
        </a:spcBef>
        <a:spcAft>
          <a:spcPct val="0"/>
        </a:spcAft>
        <a:defRPr kumimoji="1" sz="2200">
          <a:solidFill>
            <a:srgbClr val="5F5F5F"/>
          </a:solidFill>
          <a:latin typeface="+mj-lt"/>
          <a:ea typeface="+mj-ea"/>
          <a:cs typeface="+mj-cs"/>
        </a:defRPr>
      </a:lvl1pPr>
      <a:lvl2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2pPr>
      <a:lvl3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3pPr>
      <a:lvl4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4pPr>
      <a:lvl5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5pPr>
      <a:lvl6pPr marL="4572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6pPr>
      <a:lvl7pPr marL="9144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7pPr>
      <a:lvl8pPr marL="13716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8pPr>
      <a:lvl9pPr marL="18288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00472" y="1520788"/>
            <a:ext cx="9505056" cy="1008062"/>
          </a:xfrm>
          <a:noFill/>
        </p:spPr>
        <p:txBody>
          <a:bodyPr anchor="ctr"/>
          <a:lstStyle/>
          <a:p>
            <a:pPr algn="ctr" eaLnBrk="1" hangingPunct="1">
              <a:lnSpc>
                <a:spcPct val="120000"/>
              </a:lnSpc>
            </a:pPr>
            <a:r>
              <a:rPr lang="ja-JP" altLang="en-US" sz="4800" b="1" dirty="0">
                <a:solidFill>
                  <a:srgbClr val="000099"/>
                </a:solidFill>
              </a:rPr>
              <a:t>大阪市</a:t>
            </a:r>
            <a:r>
              <a:rPr lang="en-US" altLang="ja-JP" sz="4800" b="1" dirty="0">
                <a:solidFill>
                  <a:srgbClr val="000099"/>
                </a:solidFill>
              </a:rPr>
              <a:t>ICT</a:t>
            </a:r>
            <a:r>
              <a:rPr lang="ja-JP" altLang="en-US" sz="4800" b="1" dirty="0">
                <a:solidFill>
                  <a:srgbClr val="000099"/>
                </a:solidFill>
              </a:rPr>
              <a:t>戦略アクションプラン</a:t>
            </a:r>
          </a:p>
        </p:txBody>
      </p:sp>
      <p:sp>
        <p:nvSpPr>
          <p:cNvPr id="3" name="Rectangle 2"/>
          <p:cNvSpPr txBox="1">
            <a:spLocks noChangeArrowheads="1"/>
          </p:cNvSpPr>
          <p:nvPr/>
        </p:nvSpPr>
        <p:spPr bwMode="auto">
          <a:xfrm>
            <a:off x="200472" y="2528900"/>
            <a:ext cx="9505056" cy="23244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kumimoji="1" sz="2200">
                <a:solidFill>
                  <a:srgbClr val="5F5F5F"/>
                </a:solidFill>
                <a:latin typeface="+mj-lt"/>
                <a:ea typeface="+mj-ea"/>
                <a:cs typeface="+mj-cs"/>
              </a:defRPr>
            </a:lvl1pPr>
            <a:lvl2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2pPr>
            <a:lvl3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3pPr>
            <a:lvl4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4pPr>
            <a:lvl5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5pPr>
            <a:lvl6pPr marL="4572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6pPr>
            <a:lvl7pPr marL="9144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7pPr>
            <a:lvl8pPr marL="13716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8pPr>
            <a:lvl9pPr marL="18288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9pPr>
          </a:lstStyle>
          <a:p>
            <a:pPr algn="ctr" eaLnBrk="1" hangingPunct="1">
              <a:lnSpc>
                <a:spcPct val="120000"/>
              </a:lnSpc>
            </a:pPr>
            <a:r>
              <a:rPr lang="ja-JP" altLang="en-US" sz="2800" dirty="0"/>
              <a:t>－デジタル社会にふさわしい都市の実現に向けて－</a:t>
            </a:r>
            <a:endParaRPr lang="en-US" altLang="ja-JP" sz="2800" dirty="0"/>
          </a:p>
          <a:p>
            <a:pPr algn="ctr" eaLnBrk="1" hangingPunct="1">
              <a:lnSpc>
                <a:spcPct val="120000"/>
              </a:lnSpc>
            </a:pPr>
            <a:endParaRPr lang="en-US" altLang="ja-JP" sz="2800" dirty="0"/>
          </a:p>
          <a:p>
            <a:pPr algn="ctr" eaLnBrk="1" hangingPunct="1">
              <a:lnSpc>
                <a:spcPct val="120000"/>
              </a:lnSpc>
            </a:pPr>
            <a:r>
              <a:rPr lang="en-US" altLang="ja-JP" sz="2800" dirty="0"/>
              <a:t>2021</a:t>
            </a:r>
            <a:r>
              <a:rPr lang="ja-JP" altLang="en-US" sz="2800" dirty="0"/>
              <a:t>年度～</a:t>
            </a:r>
            <a:r>
              <a:rPr lang="en-US" altLang="ja-JP" sz="2800" dirty="0"/>
              <a:t>2023</a:t>
            </a:r>
            <a:r>
              <a:rPr lang="ja-JP" altLang="en-US" sz="2800" dirty="0"/>
              <a:t>年度（</a:t>
            </a:r>
            <a:r>
              <a:rPr lang="ja-JP" altLang="en-US" sz="2800" kern="0" dirty="0">
                <a:solidFill>
                  <a:srgbClr val="4D4D4D"/>
                </a:solidFill>
              </a:rPr>
              <a:t>改訂版）</a:t>
            </a:r>
          </a:p>
        </p:txBody>
      </p:sp>
      <p:sp>
        <p:nvSpPr>
          <p:cNvPr id="6" name="Rectangle 2"/>
          <p:cNvSpPr txBox="1">
            <a:spLocks noChangeArrowheads="1"/>
          </p:cNvSpPr>
          <p:nvPr/>
        </p:nvSpPr>
        <p:spPr bwMode="auto">
          <a:xfrm>
            <a:off x="200472" y="5013176"/>
            <a:ext cx="9505056" cy="576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kumimoji="1" sz="2200">
                <a:solidFill>
                  <a:srgbClr val="5F5F5F"/>
                </a:solidFill>
                <a:latin typeface="+mj-lt"/>
                <a:ea typeface="+mj-ea"/>
                <a:cs typeface="+mj-cs"/>
              </a:defRPr>
            </a:lvl1pPr>
            <a:lvl2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2pPr>
            <a:lvl3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3pPr>
            <a:lvl4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4pPr>
            <a:lvl5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5pPr>
            <a:lvl6pPr marL="4572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6pPr>
            <a:lvl7pPr marL="9144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7pPr>
            <a:lvl8pPr marL="13716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8pPr>
            <a:lvl9pPr marL="18288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9pPr>
          </a:lstStyle>
          <a:p>
            <a:pPr algn="ctr" eaLnBrk="1" hangingPunct="1">
              <a:lnSpc>
                <a:spcPct val="120000"/>
              </a:lnSpc>
            </a:pPr>
            <a:r>
              <a:rPr lang="ja-JP" altLang="en-US" sz="2800" dirty="0"/>
              <a:t>大阪市</a:t>
            </a:r>
            <a:endParaRPr lang="ja-JP" altLang="en-US" sz="2800" b="1" kern="0" dirty="0">
              <a:solidFill>
                <a:srgbClr val="4D4D4D"/>
              </a:solidFill>
            </a:endParaRPr>
          </a:p>
        </p:txBody>
      </p:sp>
      <p:sp>
        <p:nvSpPr>
          <p:cNvPr id="7" name="Rectangle 2"/>
          <p:cNvSpPr txBox="1">
            <a:spLocks noChangeArrowheads="1"/>
          </p:cNvSpPr>
          <p:nvPr/>
        </p:nvSpPr>
        <p:spPr bwMode="auto">
          <a:xfrm>
            <a:off x="200472" y="5589290"/>
            <a:ext cx="9505056" cy="1008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kumimoji="1" sz="2200">
                <a:solidFill>
                  <a:srgbClr val="5F5F5F"/>
                </a:solidFill>
                <a:latin typeface="+mj-lt"/>
                <a:ea typeface="+mj-ea"/>
                <a:cs typeface="+mj-cs"/>
              </a:defRPr>
            </a:lvl1pPr>
            <a:lvl2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2pPr>
            <a:lvl3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3pPr>
            <a:lvl4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4pPr>
            <a:lvl5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5pPr>
            <a:lvl6pPr marL="4572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6pPr>
            <a:lvl7pPr marL="9144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7pPr>
            <a:lvl8pPr marL="13716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8pPr>
            <a:lvl9pPr marL="18288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9pPr>
          </a:lstStyle>
          <a:p>
            <a:pPr algn="ctr" eaLnBrk="1" hangingPunct="1">
              <a:lnSpc>
                <a:spcPct val="120000"/>
              </a:lnSpc>
            </a:pPr>
            <a:r>
              <a:rPr lang="en-US" altLang="ja-JP" sz="2800" dirty="0"/>
              <a:t>2022</a:t>
            </a:r>
            <a:r>
              <a:rPr lang="ja-JP" altLang="en-US" sz="2800" dirty="0"/>
              <a:t>年</a:t>
            </a:r>
            <a:r>
              <a:rPr lang="en-US" altLang="ja-JP" sz="2800" dirty="0"/>
              <a:t>4</a:t>
            </a:r>
            <a:r>
              <a:rPr lang="ja-JP" altLang="en-US" sz="2800" dirty="0"/>
              <a:t>月</a:t>
            </a:r>
            <a:endParaRPr lang="en-US" altLang="ja-JP" sz="2800" dirty="0"/>
          </a:p>
          <a:p>
            <a:pPr algn="ctr" eaLnBrk="1" hangingPunct="1">
              <a:lnSpc>
                <a:spcPct val="120000"/>
              </a:lnSpc>
            </a:pPr>
            <a:endParaRPr lang="en-US" altLang="ja-JP" sz="2800" dirty="0"/>
          </a:p>
        </p:txBody>
      </p:sp>
    </p:spTree>
    <p:extLst>
      <p:ext uri="{BB962C8B-B14F-4D97-AF65-F5344CB8AC3E}">
        <p14:creationId xmlns:p14="http://schemas.microsoft.com/office/powerpoint/2010/main" val="2951779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261208" y="215510"/>
            <a:ext cx="9101109" cy="373595"/>
          </a:xfrm>
          <a:noFill/>
        </p:spPr>
        <p:txBody>
          <a:bodyPr anchor="ctr">
            <a:noAutofit/>
          </a:bodyPr>
          <a:lstStyle/>
          <a:p>
            <a:r>
              <a:rPr lang="en-US" altLang="ja-JP" dirty="0">
                <a:latin typeface="メイリオ" panose="020B0604030504040204" pitchFamily="50" charset="-128"/>
                <a:ea typeface="メイリオ" panose="020B0604030504040204" pitchFamily="50" charset="-128"/>
              </a:rPr>
              <a:t>3</a:t>
            </a:r>
            <a:r>
              <a:rPr lang="en-US" altLang="ja-JP" sz="2200" dirty="0">
                <a:solidFill>
                  <a:srgbClr val="5F5F5F"/>
                </a:solidFill>
                <a:latin typeface="メイリオ" panose="020B0604030504040204" pitchFamily="50" charset="-128"/>
                <a:ea typeface="メイリオ" panose="020B0604030504040204" pitchFamily="50" charset="-128"/>
              </a:rPr>
              <a:t>.</a:t>
            </a:r>
            <a:r>
              <a:rPr lang="ja-JP" altLang="en-US" sz="2200" dirty="0">
                <a:solidFill>
                  <a:srgbClr val="5F5F5F"/>
                </a:solidFill>
                <a:latin typeface="メイリオ" panose="020B0604030504040204" pitchFamily="50" charset="-128"/>
                <a:ea typeface="メイリオ" panose="020B0604030504040204" pitchFamily="50" charset="-128"/>
              </a:rPr>
              <a:t>取組内容</a:t>
            </a:r>
          </a:p>
        </p:txBody>
      </p:sp>
      <p:sp>
        <p:nvSpPr>
          <p:cNvPr id="64" name="テキスト ボックス 63"/>
          <p:cNvSpPr txBox="1"/>
          <p:nvPr/>
        </p:nvSpPr>
        <p:spPr>
          <a:xfrm>
            <a:off x="261208" y="833157"/>
            <a:ext cx="9307598" cy="405496"/>
          </a:xfrm>
          <a:prstGeom prst="rect">
            <a:avLst/>
          </a:prstGeom>
          <a:noFill/>
        </p:spPr>
        <p:txBody>
          <a:bodyPr vert="horz" lIns="91440" tIns="45720" rIns="91440" bIns="45720" rtlCol="0" anchor="ctr">
            <a:noAutofit/>
          </a:bodyPr>
          <a:lstStyle>
            <a:lvl1pPr>
              <a:lnSpc>
                <a:spcPct val="90000"/>
              </a:lnSpc>
              <a:spcBef>
                <a:spcPct val="0"/>
              </a:spcBef>
              <a:buNone/>
              <a:defRPr sz="2200">
                <a:solidFill>
                  <a:srgbClr val="5F5F5F"/>
                </a:solidFill>
                <a:latin typeface="メイリオ" panose="020B0604030504040204" pitchFamily="50" charset="-128"/>
                <a:ea typeface="メイリオ" panose="020B0604030504040204" pitchFamily="50" charset="-128"/>
                <a:cs typeface="+mj-cs"/>
              </a:defRPr>
            </a:lvl1pPr>
          </a:lstStyle>
          <a:p>
            <a:r>
              <a:rPr lang="ja-JP" altLang="en-US" sz="1800" dirty="0"/>
              <a:t>取組一覧（</a:t>
            </a:r>
            <a:r>
              <a:rPr lang="en-US" altLang="ja-JP" sz="1800" dirty="0"/>
              <a:t>1/3</a:t>
            </a:r>
            <a:r>
              <a:rPr lang="ja-JP" altLang="en-US" sz="1800" dirty="0"/>
              <a:t>）</a:t>
            </a:r>
            <a:endParaRPr lang="en-US" altLang="ja-JP" sz="1800" dirty="0"/>
          </a:p>
        </p:txBody>
      </p:sp>
      <p:graphicFrame>
        <p:nvGraphicFramePr>
          <p:cNvPr id="2" name="表 1"/>
          <p:cNvGraphicFramePr>
            <a:graphicFrameLocks noGrp="1"/>
          </p:cNvGraphicFramePr>
          <p:nvPr/>
        </p:nvGraphicFramePr>
        <p:xfrm>
          <a:off x="261208" y="1261552"/>
          <a:ext cx="9359997" cy="4091636"/>
        </p:xfrm>
        <a:graphic>
          <a:graphicData uri="http://schemas.openxmlformats.org/drawingml/2006/table">
            <a:tbl>
              <a:tblPr firstRow="1" bandRow="1">
                <a:tableStyleId>{5C22544A-7EE6-4342-B048-85BDC9FD1C3A}</a:tableStyleId>
              </a:tblPr>
              <a:tblGrid>
                <a:gridCol w="3719433">
                  <a:extLst>
                    <a:ext uri="{9D8B030D-6E8A-4147-A177-3AD203B41FA5}">
                      <a16:colId xmlns:a16="http://schemas.microsoft.com/office/drawing/2014/main" val="1589502543"/>
                    </a:ext>
                  </a:extLst>
                </a:gridCol>
                <a:gridCol w="940094">
                  <a:extLst>
                    <a:ext uri="{9D8B030D-6E8A-4147-A177-3AD203B41FA5}">
                      <a16:colId xmlns:a16="http://schemas.microsoft.com/office/drawing/2014/main" val="1706770311"/>
                    </a:ext>
                  </a:extLst>
                </a:gridCol>
                <a:gridCol w="940094">
                  <a:extLst>
                    <a:ext uri="{9D8B030D-6E8A-4147-A177-3AD203B41FA5}">
                      <a16:colId xmlns:a16="http://schemas.microsoft.com/office/drawing/2014/main" val="253991472"/>
                    </a:ext>
                  </a:extLst>
                </a:gridCol>
                <a:gridCol w="940094">
                  <a:extLst>
                    <a:ext uri="{9D8B030D-6E8A-4147-A177-3AD203B41FA5}">
                      <a16:colId xmlns:a16="http://schemas.microsoft.com/office/drawing/2014/main" val="2079978535"/>
                    </a:ext>
                  </a:extLst>
                </a:gridCol>
                <a:gridCol w="940094">
                  <a:extLst>
                    <a:ext uri="{9D8B030D-6E8A-4147-A177-3AD203B41FA5}">
                      <a16:colId xmlns:a16="http://schemas.microsoft.com/office/drawing/2014/main" val="3356361805"/>
                    </a:ext>
                  </a:extLst>
                </a:gridCol>
                <a:gridCol w="1025478">
                  <a:extLst>
                    <a:ext uri="{9D8B030D-6E8A-4147-A177-3AD203B41FA5}">
                      <a16:colId xmlns:a16="http://schemas.microsoft.com/office/drawing/2014/main" val="254522697"/>
                    </a:ext>
                  </a:extLst>
                </a:gridCol>
                <a:gridCol w="854710">
                  <a:extLst>
                    <a:ext uri="{9D8B030D-6E8A-4147-A177-3AD203B41FA5}">
                      <a16:colId xmlns:a16="http://schemas.microsoft.com/office/drawing/2014/main" val="433900719"/>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1" kern="0" dirty="0">
                          <a:solidFill>
                            <a:schemeClr val="tx1"/>
                          </a:solidFill>
                          <a:latin typeface="メイリオ" panose="020B0604030504040204" pitchFamily="50" charset="-128"/>
                          <a:ea typeface="メイリオ" panose="020B0604030504040204" pitchFamily="50" charset="-128"/>
                          <a:cs typeface="+mn-cs"/>
                        </a:rPr>
                        <a:t>タイトル</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1" kern="0" dirty="0">
                          <a:solidFill>
                            <a:schemeClr val="tx1"/>
                          </a:solidFill>
                          <a:latin typeface="メイリオ" panose="020B0604030504040204" pitchFamily="50" charset="-128"/>
                          <a:ea typeface="メイリオ" panose="020B0604030504040204" pitchFamily="50" charset="-128"/>
                        </a:rPr>
                        <a:t>まちの</a:t>
                      </a:r>
                      <a:br>
                        <a:rPr kumimoji="0" lang="en-US" altLang="ja-JP" sz="1050" b="1" kern="0" dirty="0">
                          <a:solidFill>
                            <a:schemeClr val="tx1"/>
                          </a:solidFill>
                          <a:latin typeface="メイリオ" panose="020B0604030504040204" pitchFamily="50" charset="-128"/>
                          <a:ea typeface="メイリオ" panose="020B0604030504040204" pitchFamily="50" charset="-128"/>
                        </a:rPr>
                      </a:br>
                      <a:r>
                        <a:rPr kumimoji="0" lang="ja-JP" altLang="en-US" sz="1050" b="1" kern="0" dirty="0">
                          <a:solidFill>
                            <a:schemeClr val="tx1"/>
                          </a:solidFill>
                          <a:latin typeface="メイリオ" panose="020B0604030504040204" pitchFamily="50" charset="-128"/>
                          <a:ea typeface="メイリオ" panose="020B0604030504040204" pitchFamily="50" charset="-128"/>
                        </a:rPr>
                        <a:t>スマート化</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1" kern="0" dirty="0">
                          <a:solidFill>
                            <a:schemeClr val="tx1"/>
                          </a:solidFill>
                          <a:latin typeface="メイリオ" panose="020B0604030504040204" pitchFamily="50" charset="-128"/>
                          <a:ea typeface="メイリオ" panose="020B0604030504040204" pitchFamily="50" charset="-128"/>
                        </a:rPr>
                        <a:t>行政の</a:t>
                      </a:r>
                      <a:br>
                        <a:rPr kumimoji="0" lang="en-US" altLang="ja-JP" sz="1050" b="1" kern="0" dirty="0">
                          <a:solidFill>
                            <a:schemeClr val="tx1"/>
                          </a:solidFill>
                          <a:latin typeface="メイリオ" panose="020B0604030504040204" pitchFamily="50" charset="-128"/>
                          <a:ea typeface="メイリオ" panose="020B0604030504040204" pitchFamily="50" charset="-128"/>
                        </a:rPr>
                      </a:br>
                      <a:r>
                        <a:rPr kumimoji="0" lang="ja-JP" altLang="en-US" sz="1050" b="1" kern="0" dirty="0">
                          <a:solidFill>
                            <a:schemeClr val="tx1"/>
                          </a:solidFill>
                          <a:latin typeface="メイリオ" panose="020B0604030504040204" pitchFamily="50" charset="-128"/>
                          <a:ea typeface="メイリオ" panose="020B0604030504040204" pitchFamily="50" charset="-128"/>
                        </a:rPr>
                        <a:t>デジタル化</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1" kern="0" dirty="0">
                          <a:solidFill>
                            <a:schemeClr val="tx1"/>
                          </a:solidFill>
                          <a:latin typeface="メイリオ" panose="020B0604030504040204" pitchFamily="50" charset="-128"/>
                          <a:ea typeface="メイリオ" panose="020B0604030504040204" pitchFamily="50" charset="-128"/>
                        </a:rPr>
                        <a:t>データ活用の推進</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800" b="1" kern="0" dirty="0">
                          <a:solidFill>
                            <a:schemeClr val="tx1"/>
                          </a:solidFill>
                          <a:latin typeface="メイリオ" panose="020B0604030504040204" pitchFamily="50" charset="-128"/>
                          <a:ea typeface="メイリオ" panose="020B0604030504040204" pitchFamily="50" charset="-128"/>
                        </a:rPr>
                        <a:t>ICT</a:t>
                      </a:r>
                      <a:r>
                        <a:rPr kumimoji="0" lang="ja-JP" altLang="en-US" sz="800" b="1" kern="0" dirty="0">
                          <a:solidFill>
                            <a:schemeClr val="tx1"/>
                          </a:solidFill>
                          <a:latin typeface="メイリオ" panose="020B0604030504040204" pitchFamily="50" charset="-128"/>
                          <a:ea typeface="メイリオ" panose="020B0604030504040204" pitchFamily="50" charset="-128"/>
                        </a:rPr>
                        <a:t>を利用した</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kern="0" dirty="0">
                          <a:solidFill>
                            <a:schemeClr val="tx1"/>
                          </a:solidFill>
                          <a:latin typeface="メイリオ" panose="020B0604030504040204" pitchFamily="50" charset="-128"/>
                          <a:ea typeface="メイリオ" panose="020B0604030504040204" pitchFamily="50" charset="-128"/>
                        </a:rPr>
                        <a:t>行政サービスの強靭化</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kern="0" dirty="0">
                          <a:solidFill>
                            <a:schemeClr val="tx1"/>
                          </a:solidFill>
                          <a:latin typeface="メイリオ" panose="020B0604030504040204" pitchFamily="50" charset="-128"/>
                          <a:ea typeface="メイリオ" panose="020B0604030504040204" pitchFamily="50" charset="-128"/>
                        </a:rPr>
                        <a:t>行政のデジタル化に最適な情報</a:t>
                      </a:r>
                      <a:br>
                        <a:rPr kumimoji="0" lang="en-US" altLang="ja-JP" sz="800" b="1" kern="0" dirty="0">
                          <a:solidFill>
                            <a:schemeClr val="tx1"/>
                          </a:solidFill>
                          <a:latin typeface="メイリオ" panose="020B0604030504040204" pitchFamily="50" charset="-128"/>
                          <a:ea typeface="メイリオ" panose="020B0604030504040204" pitchFamily="50" charset="-128"/>
                        </a:rPr>
                      </a:br>
                      <a:r>
                        <a:rPr kumimoji="0" lang="ja-JP" altLang="en-US" sz="800" b="1" kern="0" dirty="0">
                          <a:solidFill>
                            <a:schemeClr val="tx1"/>
                          </a:solidFill>
                          <a:latin typeface="メイリオ" panose="020B0604030504040204" pitchFamily="50" charset="-128"/>
                          <a:ea typeface="メイリオ" panose="020B0604030504040204" pitchFamily="50" charset="-128"/>
                        </a:rPr>
                        <a:t>システムの整備</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1" kern="0" dirty="0">
                          <a:solidFill>
                            <a:schemeClr val="tx1"/>
                          </a:solidFill>
                          <a:latin typeface="メイリオ" panose="020B0604030504040204" pitchFamily="50" charset="-128"/>
                          <a:ea typeface="メイリオ" panose="020B0604030504040204" pitchFamily="50" charset="-128"/>
                        </a:rPr>
                        <a:t>現在の状況</a:t>
                      </a:r>
                    </a:p>
                  </a:txBody>
                  <a:tcPr anchor="ctr"/>
                </a:tc>
                <a:extLst>
                  <a:ext uri="{0D108BD9-81ED-4DB2-BD59-A6C34878D82A}">
                    <a16:rowId xmlns:a16="http://schemas.microsoft.com/office/drawing/2014/main" val="4032409614"/>
                  </a:ext>
                </a:extLst>
              </a:tr>
              <a:tr h="450284">
                <a:tc>
                  <a:txBody>
                    <a:bodyPr/>
                    <a:lstStyle/>
                    <a:p>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携帯電話基地局設置窓口一元化やフィールド提供により、</a:t>
                      </a:r>
                      <a:r>
                        <a:rPr kumimoji="1" lang="en-US" altLang="ja-JP" sz="1100" kern="1200" dirty="0">
                          <a:solidFill>
                            <a:schemeClr val="tx1"/>
                          </a:solidFill>
                          <a:latin typeface="メイリオ" panose="020B0604030504040204" pitchFamily="50" charset="-128"/>
                          <a:ea typeface="メイリオ" panose="020B0604030504040204" pitchFamily="50" charset="-128"/>
                          <a:cs typeface="+mj-cs"/>
                        </a:rPr>
                        <a:t>5G</a:t>
                      </a:r>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ネットワーク環境整備・活用の支援</a:t>
                      </a:r>
                    </a:p>
                  </a:txBody>
                  <a:tcP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algn="ctr"/>
                      <a:r>
                        <a:rPr kumimoji="1" lang="ja-JP" altLang="en-US" sz="1200" dirty="0">
                          <a:solidFill>
                            <a:schemeClr val="tx1"/>
                          </a:solidFill>
                          <a:latin typeface="+mj-ea"/>
                          <a:ea typeface="+mj-ea"/>
                        </a:rPr>
                        <a:t>実施中</a:t>
                      </a:r>
                    </a:p>
                  </a:txBody>
                  <a:tcPr anchor="ctr"/>
                </a:tc>
                <a:extLst>
                  <a:ext uri="{0D108BD9-81ED-4DB2-BD59-A6C34878D82A}">
                    <a16:rowId xmlns:a16="http://schemas.microsoft.com/office/drawing/2014/main" val="3171922883"/>
                  </a:ext>
                </a:extLst>
              </a:tr>
              <a:tr h="450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インフラ施設の維持管理・施工監理等において</a:t>
                      </a:r>
                      <a:r>
                        <a:rPr kumimoji="1" lang="en-US" altLang="ja-JP" sz="1100" kern="1200" dirty="0">
                          <a:solidFill>
                            <a:schemeClr val="tx1"/>
                          </a:solidFill>
                          <a:latin typeface="メイリオ" panose="020B0604030504040204" pitchFamily="50" charset="-128"/>
                          <a:ea typeface="メイリオ" panose="020B0604030504040204" pitchFamily="50" charset="-128"/>
                          <a:cs typeface="+mj-cs"/>
                        </a:rPr>
                        <a:t>ICT</a:t>
                      </a:r>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を活用し、業務を効率化</a:t>
                      </a:r>
                    </a:p>
                  </a:txBody>
                  <a:tcP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r>
                        <a:rPr kumimoji="1" lang="ja-JP" altLang="en-US" sz="1200" kern="1200" dirty="0">
                          <a:solidFill>
                            <a:schemeClr val="tx1"/>
                          </a:solidFill>
                          <a:latin typeface="+mj-lt"/>
                          <a:ea typeface="+mj-ea"/>
                          <a:cs typeface="+mn-cs"/>
                        </a:rPr>
                        <a:t>〇</a:t>
                      </a:r>
                      <a:endParaRPr kumimoji="1" lang="en-US" altLang="ja-JP" sz="12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r>
                        <a:rPr kumimoji="1" lang="ja-JP" altLang="en-US" sz="1200" kern="1200" dirty="0">
                          <a:solidFill>
                            <a:schemeClr val="tx1"/>
                          </a:solidFill>
                          <a:latin typeface="+mj-lt"/>
                          <a:ea typeface="+mj-ea"/>
                          <a:cs typeface="+mn-cs"/>
                        </a:rPr>
                        <a:t>〇</a:t>
                      </a: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algn="ctr"/>
                      <a:r>
                        <a:rPr kumimoji="1" lang="ja-JP" altLang="en-US" sz="1200" dirty="0">
                          <a:solidFill>
                            <a:schemeClr val="tx1"/>
                          </a:solidFill>
                          <a:latin typeface="+mj-ea"/>
                          <a:ea typeface="+mj-ea"/>
                        </a:rPr>
                        <a:t>実施中</a:t>
                      </a:r>
                    </a:p>
                  </a:txBody>
                  <a:tcPr anchor="ctr"/>
                </a:tc>
                <a:extLst>
                  <a:ext uri="{0D108BD9-81ED-4DB2-BD59-A6C34878D82A}">
                    <a16:rowId xmlns:a16="http://schemas.microsoft.com/office/drawing/2014/main" val="686918703"/>
                  </a:ext>
                </a:extLst>
              </a:tr>
              <a:tr h="450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インフラ部局横断的な連携の推進</a:t>
                      </a:r>
                    </a:p>
                  </a:txBody>
                  <a:tcPr anchor="ct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endParaRPr kumimoji="1" lang="en-US" altLang="ja-JP" sz="12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algn="ctr"/>
                      <a:r>
                        <a:rPr kumimoji="1" lang="ja-JP" altLang="en-US" sz="1200" dirty="0">
                          <a:solidFill>
                            <a:schemeClr val="tx1"/>
                          </a:solidFill>
                          <a:latin typeface="+mj-ea"/>
                          <a:ea typeface="+mj-ea"/>
                        </a:rPr>
                        <a:t>企画中</a:t>
                      </a:r>
                    </a:p>
                  </a:txBody>
                  <a:tcPr anchor="ctr"/>
                </a:tc>
                <a:extLst>
                  <a:ext uri="{0D108BD9-81ED-4DB2-BD59-A6C34878D82A}">
                    <a16:rowId xmlns:a16="http://schemas.microsoft.com/office/drawing/2014/main" val="854390904"/>
                  </a:ext>
                </a:extLst>
              </a:tr>
              <a:tr h="450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kern="1200" dirty="0">
                          <a:solidFill>
                            <a:schemeClr val="tx1"/>
                          </a:solidFill>
                          <a:latin typeface="メイリオ" panose="020B0604030504040204" pitchFamily="50" charset="-128"/>
                          <a:ea typeface="メイリオ" panose="020B0604030504040204" pitchFamily="50" charset="-128"/>
                          <a:cs typeface="+mj-cs"/>
                        </a:rPr>
                        <a:t>ICT</a:t>
                      </a:r>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を活用した技術開発を促進するための民間事業者等との連携を推進</a:t>
                      </a:r>
                    </a:p>
                  </a:txBody>
                  <a:tcP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r>
                        <a:rPr kumimoji="1" lang="ja-JP" altLang="en-US" sz="1200" kern="1200" dirty="0">
                          <a:solidFill>
                            <a:schemeClr val="tx1"/>
                          </a:solidFill>
                          <a:latin typeface="+mj-lt"/>
                          <a:ea typeface="+mj-ea"/>
                          <a:cs typeface="+mn-cs"/>
                        </a:rPr>
                        <a:t>〇</a:t>
                      </a: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algn="ctr"/>
                      <a:r>
                        <a:rPr kumimoji="1" lang="ja-JP" altLang="en-US" sz="1200" dirty="0">
                          <a:solidFill>
                            <a:schemeClr val="tx1"/>
                          </a:solidFill>
                          <a:latin typeface="+mj-ea"/>
                          <a:ea typeface="+mj-ea"/>
                        </a:rPr>
                        <a:t>企画中</a:t>
                      </a:r>
                    </a:p>
                  </a:txBody>
                  <a:tcPr anchor="ctr"/>
                </a:tc>
                <a:extLst>
                  <a:ext uri="{0D108BD9-81ED-4DB2-BD59-A6C34878D82A}">
                    <a16:rowId xmlns:a16="http://schemas.microsoft.com/office/drawing/2014/main" val="2886787741"/>
                  </a:ext>
                </a:extLst>
              </a:tr>
              <a:tr h="450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持続可能な地域公共交通ネットワークの構築に向けた</a:t>
                      </a:r>
                      <a:r>
                        <a:rPr kumimoji="1" lang="en-US" altLang="ja-JP" sz="1100" kern="1200" dirty="0">
                          <a:solidFill>
                            <a:schemeClr val="tx1"/>
                          </a:solidFill>
                          <a:latin typeface="メイリオ" panose="020B0604030504040204" pitchFamily="50" charset="-128"/>
                          <a:ea typeface="メイリオ" panose="020B0604030504040204" pitchFamily="50" charset="-128"/>
                          <a:cs typeface="+mj-cs"/>
                        </a:rPr>
                        <a:t>AI</a:t>
                      </a:r>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オンデマンド交通の導入検討等</a:t>
                      </a:r>
                    </a:p>
                  </a:txBody>
                  <a:tcP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algn="ctr"/>
                      <a:r>
                        <a:rPr kumimoji="1" lang="ja-JP" altLang="en-US" sz="1200" dirty="0">
                          <a:solidFill>
                            <a:schemeClr val="tx1"/>
                          </a:solidFill>
                          <a:latin typeface="+mj-ea"/>
                          <a:ea typeface="+mj-ea"/>
                        </a:rPr>
                        <a:t>検証中</a:t>
                      </a:r>
                    </a:p>
                  </a:txBody>
                  <a:tcPr anchor="ctr"/>
                </a:tc>
                <a:extLst>
                  <a:ext uri="{0D108BD9-81ED-4DB2-BD59-A6C34878D82A}">
                    <a16:rowId xmlns:a16="http://schemas.microsoft.com/office/drawing/2014/main" val="451500754"/>
                  </a:ext>
                </a:extLst>
              </a:tr>
              <a:tr h="4824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kern="1200" dirty="0">
                          <a:solidFill>
                            <a:schemeClr val="tx1"/>
                          </a:solidFill>
                          <a:latin typeface="メイリオ" panose="020B0604030504040204" pitchFamily="50" charset="-128"/>
                          <a:ea typeface="メイリオ" panose="020B0604030504040204" pitchFamily="50" charset="-128"/>
                          <a:cs typeface="+mj-cs"/>
                        </a:rPr>
                        <a:t>ICT</a:t>
                      </a:r>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を活用し、虐待防止に向けた対応を強化</a:t>
                      </a:r>
                    </a:p>
                  </a:txBody>
                  <a:tcP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r>
                        <a:rPr kumimoji="1" lang="ja-JP" altLang="en-US" sz="1200" kern="1200" dirty="0">
                          <a:solidFill>
                            <a:schemeClr val="tx1"/>
                          </a:solidFill>
                          <a:latin typeface="+mj-lt"/>
                          <a:ea typeface="+mj-ea"/>
                          <a:cs typeface="+mn-cs"/>
                        </a:rPr>
                        <a:t>〇</a:t>
                      </a: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algn="ctr"/>
                      <a:r>
                        <a:rPr kumimoji="1" lang="ja-JP" altLang="en-US" sz="1050" dirty="0">
                          <a:solidFill>
                            <a:schemeClr val="tx1"/>
                          </a:solidFill>
                          <a:latin typeface="+mj-ea"/>
                          <a:ea typeface="+mj-ea"/>
                        </a:rPr>
                        <a:t>一部実施中</a:t>
                      </a:r>
                    </a:p>
                  </a:txBody>
                  <a:tcPr anchor="ctr"/>
                </a:tc>
                <a:extLst>
                  <a:ext uri="{0D108BD9-81ED-4DB2-BD59-A6C34878D82A}">
                    <a16:rowId xmlns:a16="http://schemas.microsoft.com/office/drawing/2014/main" val="325907099"/>
                  </a:ext>
                </a:extLst>
              </a:tr>
              <a:tr h="450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アプリ・ポータルサイト等を活用し、必要な情報を市民に届ける</a:t>
                      </a:r>
                    </a:p>
                  </a:txBody>
                  <a:tcP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r>
                        <a:rPr kumimoji="1" lang="ja-JP" altLang="en-US" sz="1200" kern="1200" dirty="0">
                          <a:solidFill>
                            <a:schemeClr val="tx1"/>
                          </a:solidFill>
                          <a:latin typeface="+mj-lt"/>
                          <a:ea typeface="+mj-ea"/>
                          <a:cs typeface="+mn-cs"/>
                        </a:rPr>
                        <a:t>〇</a:t>
                      </a: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algn="ctr"/>
                      <a:r>
                        <a:rPr kumimoji="1" lang="ja-JP" altLang="en-US" sz="1200" dirty="0">
                          <a:solidFill>
                            <a:schemeClr val="tx1"/>
                          </a:solidFill>
                          <a:latin typeface="+mj-ea"/>
                          <a:ea typeface="+mj-ea"/>
                        </a:rPr>
                        <a:t>実施中</a:t>
                      </a:r>
                    </a:p>
                  </a:txBody>
                  <a:tcPr anchor="ctr"/>
                </a:tc>
                <a:extLst>
                  <a:ext uri="{0D108BD9-81ED-4DB2-BD59-A6C34878D82A}">
                    <a16:rowId xmlns:a16="http://schemas.microsoft.com/office/drawing/2014/main" val="2670497724"/>
                  </a:ext>
                </a:extLst>
              </a:tr>
              <a:tr h="450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多機能型の観光案内表示板（デジタルサイネージ）を整備し、観光客の周遊性・回遊性を向上</a:t>
                      </a:r>
                    </a:p>
                  </a:txBody>
                  <a:tcP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r>
                        <a:rPr kumimoji="1" lang="ja-JP" altLang="en-US" sz="1200" kern="1200" dirty="0">
                          <a:solidFill>
                            <a:schemeClr val="tx1"/>
                          </a:solidFill>
                          <a:latin typeface="+mj-lt"/>
                          <a:ea typeface="+mj-ea"/>
                          <a:cs typeface="+mn-cs"/>
                        </a:rPr>
                        <a:t>〇</a:t>
                      </a: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algn="ctr"/>
                      <a:r>
                        <a:rPr kumimoji="1" lang="ja-JP" altLang="en-US" sz="1200" dirty="0">
                          <a:solidFill>
                            <a:schemeClr val="tx1"/>
                          </a:solidFill>
                          <a:latin typeface="+mj-ea"/>
                          <a:ea typeface="+mj-ea"/>
                        </a:rPr>
                        <a:t>実施中</a:t>
                      </a:r>
                    </a:p>
                  </a:txBody>
                  <a:tcPr anchor="ctr"/>
                </a:tc>
                <a:extLst>
                  <a:ext uri="{0D108BD9-81ED-4DB2-BD59-A6C34878D82A}">
                    <a16:rowId xmlns:a16="http://schemas.microsoft.com/office/drawing/2014/main" val="1093737349"/>
                  </a:ext>
                </a:extLst>
              </a:tr>
            </a:tbl>
          </a:graphicData>
        </a:graphic>
      </p:graphicFrame>
      <p:sp>
        <p:nvSpPr>
          <p:cNvPr id="6" name="テキスト ボックス 5"/>
          <p:cNvSpPr txBox="1"/>
          <p:nvPr/>
        </p:nvSpPr>
        <p:spPr>
          <a:xfrm>
            <a:off x="194732" y="5553072"/>
            <a:ext cx="2565175" cy="583237"/>
          </a:xfrm>
          <a:prstGeom prst="rect">
            <a:avLst/>
          </a:prstGeom>
          <a:noFill/>
        </p:spPr>
        <p:txBody>
          <a:bodyPr wrap="square" rtlCol="0">
            <a:spAutoFit/>
          </a:bodyPr>
          <a:lstStyle/>
          <a:p>
            <a:r>
              <a:rPr kumimoji="1" lang="ja-JP" altLang="en-US" sz="1100" dirty="0">
                <a:latin typeface="+mj-lt"/>
              </a:rPr>
              <a:t>●</a:t>
            </a:r>
            <a:r>
              <a:rPr lang="en-US" altLang="ja-JP" sz="1100" dirty="0">
                <a:latin typeface="+mj-lt"/>
              </a:rPr>
              <a:t>…</a:t>
            </a:r>
            <a:r>
              <a:rPr lang="ja-JP" altLang="en-US" sz="1100" dirty="0">
                <a:latin typeface="+mj-lt"/>
              </a:rPr>
              <a:t>該当する取組方針</a:t>
            </a:r>
            <a:endParaRPr lang="en-US" altLang="ja-JP" sz="1100" dirty="0">
              <a:latin typeface="+mj-lt"/>
            </a:endParaRPr>
          </a:p>
          <a:p>
            <a:r>
              <a:rPr kumimoji="1" lang="ja-JP" altLang="en-US" sz="1100" dirty="0">
                <a:latin typeface="+mj-lt"/>
              </a:rPr>
              <a:t>〇</a:t>
            </a:r>
            <a:r>
              <a:rPr kumimoji="1" lang="en-US" altLang="ja-JP" sz="1100" dirty="0">
                <a:latin typeface="+mj-lt"/>
              </a:rPr>
              <a:t>…</a:t>
            </a:r>
            <a:r>
              <a:rPr kumimoji="1" lang="ja-JP" altLang="en-US" sz="1100" dirty="0">
                <a:latin typeface="+mj-lt"/>
              </a:rPr>
              <a:t>関連する取組方針</a:t>
            </a:r>
            <a:endParaRPr kumimoji="1" lang="en-US" altLang="ja-JP" sz="1100" dirty="0">
              <a:latin typeface="+mj-lt"/>
            </a:endParaRPr>
          </a:p>
        </p:txBody>
      </p:sp>
      <p:sp>
        <p:nvSpPr>
          <p:cNvPr id="7" name="テキスト ボックス 6"/>
          <p:cNvSpPr txBox="1"/>
          <p:nvPr/>
        </p:nvSpPr>
        <p:spPr>
          <a:xfrm>
            <a:off x="2407464" y="5335464"/>
            <a:ext cx="7377886" cy="1344984"/>
          </a:xfrm>
          <a:prstGeom prst="rect">
            <a:avLst/>
          </a:prstGeom>
          <a:noFill/>
        </p:spPr>
        <p:txBody>
          <a:bodyPr wrap="square" rtlCol="0">
            <a:spAutoFit/>
          </a:bodyPr>
          <a:lstStyle/>
          <a:p>
            <a:r>
              <a:rPr lang="ja-JP" altLang="en-US" sz="1100" dirty="0">
                <a:latin typeface="+mj-lt"/>
              </a:rPr>
              <a:t>検討中</a:t>
            </a:r>
            <a:r>
              <a:rPr lang="en-US" altLang="ja-JP" sz="1100" dirty="0">
                <a:latin typeface="+mj-lt"/>
              </a:rPr>
              <a:t>…</a:t>
            </a:r>
            <a:r>
              <a:rPr lang="ja-JP" altLang="en-US" sz="1100" dirty="0">
                <a:latin typeface="+mj-lt"/>
              </a:rPr>
              <a:t>取組の企画に向けた調査等を実施している段階</a:t>
            </a:r>
            <a:endParaRPr lang="en-US" altLang="ja-JP" sz="1100" dirty="0">
              <a:latin typeface="+mj-lt"/>
            </a:endParaRPr>
          </a:p>
          <a:p>
            <a:r>
              <a:rPr kumimoji="1" lang="ja-JP" altLang="en-US" sz="1100" dirty="0">
                <a:latin typeface="+mj-lt"/>
              </a:rPr>
              <a:t>企画中</a:t>
            </a:r>
            <a:r>
              <a:rPr kumimoji="1" lang="en-US" altLang="ja-JP" sz="1100" dirty="0">
                <a:latin typeface="+mj-lt"/>
              </a:rPr>
              <a:t>…</a:t>
            </a:r>
            <a:r>
              <a:rPr kumimoji="1" lang="ja-JP" altLang="en-US" sz="1100" dirty="0">
                <a:latin typeface="+mj-lt"/>
              </a:rPr>
              <a:t>取組を実現するための方向性や方法等の計画を策定している段階</a:t>
            </a:r>
            <a:endParaRPr kumimoji="1" lang="en-US" altLang="ja-JP" sz="1100" dirty="0">
              <a:latin typeface="+mj-lt"/>
            </a:endParaRPr>
          </a:p>
          <a:p>
            <a:r>
              <a:rPr lang="ja-JP" altLang="en-US" sz="1100" dirty="0">
                <a:latin typeface="+mj-lt"/>
              </a:rPr>
              <a:t>検証中</a:t>
            </a:r>
            <a:r>
              <a:rPr lang="en-US" altLang="ja-JP" sz="1100" dirty="0">
                <a:latin typeface="+mj-lt"/>
              </a:rPr>
              <a:t>…</a:t>
            </a:r>
            <a:r>
              <a:rPr lang="ja-JP" altLang="en-US" sz="1100" dirty="0">
                <a:latin typeface="+mj-lt"/>
              </a:rPr>
              <a:t>取組に関する実証実験等を行うなど、効果測定や本格導入への可否判断を実施している段階</a:t>
            </a:r>
            <a:endParaRPr lang="en-US" altLang="ja-JP" sz="1100" dirty="0">
              <a:latin typeface="+mj-lt"/>
            </a:endParaRPr>
          </a:p>
          <a:p>
            <a:r>
              <a:rPr kumimoji="1" lang="ja-JP" altLang="en-US" sz="1100" dirty="0">
                <a:latin typeface="+mj-lt"/>
              </a:rPr>
              <a:t>開発中</a:t>
            </a:r>
            <a:r>
              <a:rPr kumimoji="1" lang="en-US" altLang="ja-JP" sz="1100" dirty="0">
                <a:latin typeface="+mj-lt"/>
              </a:rPr>
              <a:t>…</a:t>
            </a:r>
            <a:r>
              <a:rPr kumimoji="1" lang="ja-JP" altLang="en-US" sz="1100" dirty="0">
                <a:latin typeface="+mj-lt"/>
              </a:rPr>
              <a:t>取組にあたって利用するシステムやサービス等が決定し、導入にあたっての工程に着手している段階</a:t>
            </a:r>
            <a:endParaRPr kumimoji="1" lang="en-US" altLang="ja-JP" sz="1100" dirty="0">
              <a:latin typeface="+mj-lt"/>
            </a:endParaRPr>
          </a:p>
          <a:p>
            <a:r>
              <a:rPr lang="ja-JP" altLang="en-US" sz="1100" dirty="0">
                <a:latin typeface="+mj-lt"/>
              </a:rPr>
              <a:t>実施中</a:t>
            </a:r>
            <a:r>
              <a:rPr lang="en-US" altLang="ja-JP" sz="1100" dirty="0">
                <a:latin typeface="+mj-lt"/>
              </a:rPr>
              <a:t>…</a:t>
            </a:r>
            <a:r>
              <a:rPr lang="ja-JP" altLang="en-US" sz="1100" dirty="0"/>
              <a:t>システムやサービス等を導入するなど、さらなる取組の拡大に着手している段階</a:t>
            </a:r>
            <a:endParaRPr kumimoji="1" lang="en-US" altLang="ja-JP" sz="1100" dirty="0">
              <a:latin typeface="+mj-lt"/>
            </a:endParaRPr>
          </a:p>
        </p:txBody>
      </p:sp>
      <p:sp>
        <p:nvSpPr>
          <p:cNvPr id="8" name="スライド番号プレースホルダー 4"/>
          <p:cNvSpPr>
            <a:spLocks noGrp="1"/>
          </p:cNvSpPr>
          <p:nvPr>
            <p:ph type="sldNum" sz="quarter" idx="10"/>
          </p:nvPr>
        </p:nvSpPr>
        <p:spPr>
          <a:xfrm>
            <a:off x="7473950" y="6632575"/>
            <a:ext cx="2311400" cy="180975"/>
          </a:xfrm>
        </p:spPr>
        <p:txBody>
          <a:bodyPr/>
          <a:lstStyle>
            <a:lvl1pPr eaLnBrk="0" hangingPunct="0">
              <a:defRPr kumimoji="1" sz="2200">
                <a:solidFill>
                  <a:srgbClr val="4D4D4D"/>
                </a:solidFill>
                <a:latin typeface="Arial" panose="020B0604020202020204" pitchFamily="34" charset="0"/>
                <a:ea typeface="メイリオ" panose="020B0604030504040204" pitchFamily="50" charset="-128"/>
              </a:defRPr>
            </a:lvl1pPr>
            <a:lvl2pPr marL="742950" indent="-285750" eaLnBrk="0" hangingPunct="0">
              <a:defRPr kumimoji="1" sz="2200">
                <a:solidFill>
                  <a:srgbClr val="4D4D4D"/>
                </a:solidFill>
                <a:latin typeface="Arial" panose="020B0604020202020204" pitchFamily="34" charset="0"/>
                <a:ea typeface="メイリオ" panose="020B0604030504040204" pitchFamily="50" charset="-128"/>
              </a:defRPr>
            </a:lvl2pPr>
            <a:lvl3pPr marL="1143000" indent="-228600" eaLnBrk="0" hangingPunct="0">
              <a:defRPr kumimoji="1" sz="2200">
                <a:solidFill>
                  <a:srgbClr val="4D4D4D"/>
                </a:solidFill>
                <a:latin typeface="Arial" panose="020B0604020202020204" pitchFamily="34" charset="0"/>
                <a:ea typeface="メイリオ" panose="020B0604030504040204" pitchFamily="50" charset="-128"/>
              </a:defRPr>
            </a:lvl3pPr>
            <a:lvl4pPr marL="1600200" indent="-228600" eaLnBrk="0" hangingPunct="0">
              <a:defRPr kumimoji="1" sz="2200">
                <a:solidFill>
                  <a:srgbClr val="4D4D4D"/>
                </a:solidFill>
                <a:latin typeface="Arial" panose="020B0604020202020204" pitchFamily="34" charset="0"/>
                <a:ea typeface="メイリオ" panose="020B0604030504040204" pitchFamily="50" charset="-128"/>
              </a:defRPr>
            </a:lvl4pPr>
            <a:lvl5pPr marL="2057400" indent="-228600" eaLnBrk="0" hangingPunct="0">
              <a:defRPr kumimoji="1" sz="2200">
                <a:solidFill>
                  <a:srgbClr val="4D4D4D"/>
                </a:solidFill>
                <a:latin typeface="Arial" panose="020B0604020202020204" pitchFamily="34" charset="0"/>
                <a:ea typeface="メイリオ" panose="020B0604030504040204" pitchFamily="50" charset="-128"/>
              </a:defRPr>
            </a:lvl5pPr>
            <a:lvl6pPr marL="25146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6pPr>
            <a:lvl7pPr marL="29718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7pPr>
            <a:lvl8pPr marL="34290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8pPr>
            <a:lvl9pPr marL="38862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9pPr>
          </a:lstStyle>
          <a:p>
            <a:pPr eaLnBrk="1" hangingPunct="1"/>
            <a:fld id="{54A53795-6EF6-48D5-90A5-2535AB951785}" type="slidenum">
              <a:rPr kumimoji="0" lang="en-US" altLang="ja-JP" sz="1000">
                <a:solidFill>
                  <a:schemeClr val="tx1"/>
                </a:solidFill>
                <a:latin typeface="メイリオ" panose="020B0604030504040204" pitchFamily="50" charset="-128"/>
              </a:rPr>
              <a:pPr eaLnBrk="1" hangingPunct="1"/>
              <a:t>9</a:t>
            </a:fld>
            <a:endParaRPr kumimoji="0" lang="en-US" altLang="ja-JP" sz="1000">
              <a:solidFill>
                <a:schemeClr val="tx1"/>
              </a:solidFill>
              <a:latin typeface="メイリオ" panose="020B0604030504040204" pitchFamily="50" charset="-128"/>
            </a:endParaRPr>
          </a:p>
        </p:txBody>
      </p:sp>
      <p:sp>
        <p:nvSpPr>
          <p:cNvPr id="9" name="テキスト ボックス 8"/>
          <p:cNvSpPr txBox="1"/>
          <p:nvPr/>
        </p:nvSpPr>
        <p:spPr>
          <a:xfrm>
            <a:off x="119643" y="5244857"/>
            <a:ext cx="2565175" cy="312393"/>
          </a:xfrm>
          <a:prstGeom prst="rect">
            <a:avLst/>
          </a:prstGeom>
          <a:noFill/>
        </p:spPr>
        <p:txBody>
          <a:bodyPr wrap="square" rtlCol="0">
            <a:spAutoFit/>
          </a:bodyPr>
          <a:lstStyle/>
          <a:p>
            <a:r>
              <a:rPr lang="en-US" altLang="ja-JP" sz="1100" dirty="0">
                <a:latin typeface="+mj-lt"/>
              </a:rPr>
              <a:t>【</a:t>
            </a:r>
            <a:r>
              <a:rPr lang="ja-JP" altLang="en-US" sz="1100" dirty="0">
                <a:latin typeface="+mj-lt"/>
              </a:rPr>
              <a:t>凡例</a:t>
            </a:r>
            <a:r>
              <a:rPr lang="en-US" altLang="ja-JP" sz="1100" dirty="0">
                <a:latin typeface="+mj-lt"/>
              </a:rPr>
              <a:t>】</a:t>
            </a:r>
            <a:endParaRPr kumimoji="1" lang="en-US" altLang="ja-JP" sz="1100" dirty="0">
              <a:latin typeface="+mj-lt"/>
            </a:endParaRPr>
          </a:p>
        </p:txBody>
      </p:sp>
      <p:sp>
        <p:nvSpPr>
          <p:cNvPr id="4" name="角丸四角形 3"/>
          <p:cNvSpPr/>
          <p:nvPr/>
        </p:nvSpPr>
        <p:spPr bwMode="auto">
          <a:xfrm>
            <a:off x="194732" y="5244857"/>
            <a:ext cx="9167585" cy="1387718"/>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40000"/>
              </a:lnSpc>
              <a:spcBef>
                <a:spcPct val="10000"/>
              </a:spcBef>
              <a:spcAft>
                <a:spcPct val="0"/>
              </a:spcAft>
              <a:buClrTx/>
              <a:buSzTx/>
              <a:buFontTx/>
              <a:buNone/>
              <a:tabLst/>
            </a:pPr>
            <a:endParaRPr kumimoji="1" lang="ja-JP" altLang="en-US" sz="2200" b="0" i="0" u="none" strike="noStrike" cap="none" normalizeH="0" baseline="0">
              <a:ln>
                <a:noFill/>
              </a:ln>
              <a:solidFill>
                <a:srgbClr val="4D4D4D"/>
              </a:solidFill>
              <a:effectLst/>
              <a:latin typeface="Arial" charset="0"/>
              <a:ea typeface="メイリオ" pitchFamily="50" charset="-128"/>
              <a:cs typeface="メイリオ" pitchFamily="50" charset="-128"/>
            </a:endParaRPr>
          </a:p>
        </p:txBody>
      </p:sp>
      <p:sp>
        <p:nvSpPr>
          <p:cNvPr id="5" name="角丸四角形 4"/>
          <p:cNvSpPr/>
          <p:nvPr/>
        </p:nvSpPr>
        <p:spPr bwMode="auto">
          <a:xfrm>
            <a:off x="3078760" y="833157"/>
            <a:ext cx="1409350" cy="402695"/>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40000"/>
              </a:lnSpc>
              <a:spcBef>
                <a:spcPct val="10000"/>
              </a:spcBef>
              <a:spcAft>
                <a:spcPct val="0"/>
              </a:spcAft>
              <a:buClrTx/>
              <a:buSzTx/>
              <a:buFontTx/>
              <a:buNone/>
              <a:tabLst/>
            </a:pPr>
            <a:endParaRPr kumimoji="1" lang="ja-JP" altLang="en-US" sz="2200" b="0" i="0" u="none" strike="noStrike" cap="none" normalizeH="0" baseline="0">
              <a:ln>
                <a:noFill/>
              </a:ln>
              <a:solidFill>
                <a:srgbClr val="4D4D4D"/>
              </a:solidFill>
              <a:effectLst/>
              <a:latin typeface="Arial" charset="0"/>
              <a:ea typeface="メイリオ" pitchFamily="50" charset="-128"/>
              <a:cs typeface="メイリオ" pitchFamily="50" charset="-128"/>
            </a:endParaRPr>
          </a:p>
        </p:txBody>
      </p:sp>
      <p:sp>
        <p:nvSpPr>
          <p:cNvPr id="3" name="角丸四角形 2"/>
          <p:cNvSpPr/>
          <p:nvPr/>
        </p:nvSpPr>
        <p:spPr bwMode="auto">
          <a:xfrm>
            <a:off x="2910980" y="833157"/>
            <a:ext cx="964734" cy="402695"/>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40000"/>
              </a:lnSpc>
              <a:spcBef>
                <a:spcPct val="10000"/>
              </a:spcBef>
              <a:spcAft>
                <a:spcPct val="0"/>
              </a:spcAft>
              <a:buClrTx/>
              <a:buSzTx/>
              <a:buFontTx/>
              <a:buNone/>
              <a:tabLst/>
            </a:pPr>
            <a:endParaRPr kumimoji="1" lang="ja-JP" altLang="en-US" sz="2200" b="0" i="0" u="none" strike="noStrike" cap="none" normalizeH="0" baseline="0">
              <a:ln>
                <a:noFill/>
              </a:ln>
              <a:solidFill>
                <a:srgbClr val="4D4D4D"/>
              </a:solidFill>
              <a:effectLst/>
              <a:latin typeface="Arial" charset="0"/>
              <a:ea typeface="メイリオ" pitchFamily="50" charset="-128"/>
              <a:cs typeface="メイリオ" pitchFamily="50" charset="-128"/>
            </a:endParaRPr>
          </a:p>
        </p:txBody>
      </p:sp>
    </p:spTree>
    <p:extLst>
      <p:ext uri="{BB962C8B-B14F-4D97-AF65-F5344CB8AC3E}">
        <p14:creationId xmlns:p14="http://schemas.microsoft.com/office/powerpoint/2010/main" val="1352962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261208" y="215510"/>
            <a:ext cx="9101109" cy="373595"/>
          </a:xfrm>
          <a:noFill/>
        </p:spPr>
        <p:txBody>
          <a:bodyPr anchor="ctr">
            <a:noAutofit/>
          </a:bodyPr>
          <a:lstStyle/>
          <a:p>
            <a:r>
              <a:rPr lang="en-US" altLang="ja-JP" dirty="0">
                <a:latin typeface="メイリオ" panose="020B0604030504040204" pitchFamily="50" charset="-128"/>
                <a:ea typeface="メイリオ" panose="020B0604030504040204" pitchFamily="50" charset="-128"/>
              </a:rPr>
              <a:t>3</a:t>
            </a:r>
            <a:r>
              <a:rPr lang="en-US" altLang="ja-JP" sz="2200" dirty="0">
                <a:solidFill>
                  <a:srgbClr val="5F5F5F"/>
                </a:solidFill>
                <a:latin typeface="メイリオ" panose="020B0604030504040204" pitchFamily="50" charset="-128"/>
                <a:ea typeface="メイリオ" panose="020B0604030504040204" pitchFamily="50" charset="-128"/>
              </a:rPr>
              <a:t>.</a:t>
            </a:r>
            <a:r>
              <a:rPr lang="ja-JP" altLang="en-US" sz="2200" dirty="0">
                <a:solidFill>
                  <a:srgbClr val="5F5F5F"/>
                </a:solidFill>
                <a:latin typeface="メイリオ" panose="020B0604030504040204" pitchFamily="50" charset="-128"/>
                <a:ea typeface="メイリオ" panose="020B0604030504040204" pitchFamily="50" charset="-128"/>
              </a:rPr>
              <a:t>取組内容</a:t>
            </a:r>
          </a:p>
        </p:txBody>
      </p:sp>
      <p:graphicFrame>
        <p:nvGraphicFramePr>
          <p:cNvPr id="2" name="表 1"/>
          <p:cNvGraphicFramePr>
            <a:graphicFrameLocks noGrp="1"/>
          </p:cNvGraphicFramePr>
          <p:nvPr/>
        </p:nvGraphicFramePr>
        <p:xfrm>
          <a:off x="272999" y="1238653"/>
          <a:ext cx="9360002" cy="4632960"/>
        </p:xfrm>
        <a:graphic>
          <a:graphicData uri="http://schemas.openxmlformats.org/drawingml/2006/table">
            <a:tbl>
              <a:tblPr firstRow="1" bandRow="1">
                <a:tableStyleId>{5C22544A-7EE6-4342-B048-85BDC9FD1C3A}</a:tableStyleId>
              </a:tblPr>
              <a:tblGrid>
                <a:gridCol w="3619994">
                  <a:extLst>
                    <a:ext uri="{9D8B030D-6E8A-4147-A177-3AD203B41FA5}">
                      <a16:colId xmlns:a16="http://schemas.microsoft.com/office/drawing/2014/main" val="1589502543"/>
                    </a:ext>
                  </a:extLst>
                </a:gridCol>
                <a:gridCol w="956668">
                  <a:extLst>
                    <a:ext uri="{9D8B030D-6E8A-4147-A177-3AD203B41FA5}">
                      <a16:colId xmlns:a16="http://schemas.microsoft.com/office/drawing/2014/main" val="1706770311"/>
                    </a:ext>
                  </a:extLst>
                </a:gridCol>
                <a:gridCol w="956668">
                  <a:extLst>
                    <a:ext uri="{9D8B030D-6E8A-4147-A177-3AD203B41FA5}">
                      <a16:colId xmlns:a16="http://schemas.microsoft.com/office/drawing/2014/main" val="253991472"/>
                    </a:ext>
                  </a:extLst>
                </a:gridCol>
                <a:gridCol w="956668">
                  <a:extLst>
                    <a:ext uri="{9D8B030D-6E8A-4147-A177-3AD203B41FA5}">
                      <a16:colId xmlns:a16="http://schemas.microsoft.com/office/drawing/2014/main" val="2079978535"/>
                    </a:ext>
                  </a:extLst>
                </a:gridCol>
                <a:gridCol w="956668">
                  <a:extLst>
                    <a:ext uri="{9D8B030D-6E8A-4147-A177-3AD203B41FA5}">
                      <a16:colId xmlns:a16="http://schemas.microsoft.com/office/drawing/2014/main" val="3356361805"/>
                    </a:ext>
                  </a:extLst>
                </a:gridCol>
                <a:gridCol w="1013274">
                  <a:extLst>
                    <a:ext uri="{9D8B030D-6E8A-4147-A177-3AD203B41FA5}">
                      <a16:colId xmlns:a16="http://schemas.microsoft.com/office/drawing/2014/main" val="254522697"/>
                    </a:ext>
                  </a:extLst>
                </a:gridCol>
                <a:gridCol w="900062">
                  <a:extLst>
                    <a:ext uri="{9D8B030D-6E8A-4147-A177-3AD203B41FA5}">
                      <a16:colId xmlns:a16="http://schemas.microsoft.com/office/drawing/2014/main" val="849086730"/>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1" kern="0" dirty="0">
                          <a:solidFill>
                            <a:schemeClr val="tx1"/>
                          </a:solidFill>
                          <a:latin typeface="メイリオ" panose="020B0604030504040204" pitchFamily="50" charset="-128"/>
                          <a:ea typeface="メイリオ" panose="020B0604030504040204" pitchFamily="50" charset="-128"/>
                          <a:cs typeface="+mn-cs"/>
                        </a:rPr>
                        <a:t>タイトル</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1" kern="0" dirty="0">
                          <a:solidFill>
                            <a:schemeClr val="tx1"/>
                          </a:solidFill>
                          <a:latin typeface="メイリオ" panose="020B0604030504040204" pitchFamily="50" charset="-128"/>
                          <a:ea typeface="メイリオ" panose="020B0604030504040204" pitchFamily="50" charset="-128"/>
                        </a:rPr>
                        <a:t>まちの</a:t>
                      </a:r>
                      <a:br>
                        <a:rPr kumimoji="0" lang="en-US" altLang="ja-JP" sz="1050" b="1" kern="0" dirty="0">
                          <a:solidFill>
                            <a:schemeClr val="tx1"/>
                          </a:solidFill>
                          <a:latin typeface="メイリオ" panose="020B0604030504040204" pitchFamily="50" charset="-128"/>
                          <a:ea typeface="メイリオ" panose="020B0604030504040204" pitchFamily="50" charset="-128"/>
                        </a:rPr>
                      </a:br>
                      <a:r>
                        <a:rPr kumimoji="0" lang="ja-JP" altLang="en-US" sz="1050" b="1" kern="0" dirty="0">
                          <a:solidFill>
                            <a:schemeClr val="tx1"/>
                          </a:solidFill>
                          <a:latin typeface="メイリオ" panose="020B0604030504040204" pitchFamily="50" charset="-128"/>
                          <a:ea typeface="メイリオ" panose="020B0604030504040204" pitchFamily="50" charset="-128"/>
                        </a:rPr>
                        <a:t>スマート化</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1" kern="0" dirty="0">
                          <a:solidFill>
                            <a:schemeClr val="tx1"/>
                          </a:solidFill>
                          <a:latin typeface="メイリオ" panose="020B0604030504040204" pitchFamily="50" charset="-128"/>
                          <a:ea typeface="メイリオ" panose="020B0604030504040204" pitchFamily="50" charset="-128"/>
                        </a:rPr>
                        <a:t>行政の</a:t>
                      </a:r>
                      <a:br>
                        <a:rPr kumimoji="0" lang="en-US" altLang="ja-JP" sz="1050" b="1" kern="0" dirty="0">
                          <a:solidFill>
                            <a:schemeClr val="tx1"/>
                          </a:solidFill>
                          <a:latin typeface="メイリオ" panose="020B0604030504040204" pitchFamily="50" charset="-128"/>
                          <a:ea typeface="メイリオ" panose="020B0604030504040204" pitchFamily="50" charset="-128"/>
                        </a:rPr>
                      </a:br>
                      <a:r>
                        <a:rPr kumimoji="0" lang="ja-JP" altLang="en-US" sz="1050" b="1" kern="0" dirty="0">
                          <a:solidFill>
                            <a:schemeClr val="tx1"/>
                          </a:solidFill>
                          <a:latin typeface="メイリオ" panose="020B0604030504040204" pitchFamily="50" charset="-128"/>
                          <a:ea typeface="メイリオ" panose="020B0604030504040204" pitchFamily="50" charset="-128"/>
                        </a:rPr>
                        <a:t>デジタル化</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1" kern="0" dirty="0">
                          <a:solidFill>
                            <a:schemeClr val="tx1"/>
                          </a:solidFill>
                          <a:latin typeface="メイリオ" panose="020B0604030504040204" pitchFamily="50" charset="-128"/>
                          <a:ea typeface="メイリオ" panose="020B0604030504040204" pitchFamily="50" charset="-128"/>
                        </a:rPr>
                        <a:t>データ活用の推進</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800" b="1" kern="0" dirty="0">
                          <a:solidFill>
                            <a:schemeClr val="tx1"/>
                          </a:solidFill>
                          <a:latin typeface="メイリオ" panose="020B0604030504040204" pitchFamily="50" charset="-128"/>
                          <a:ea typeface="メイリオ" panose="020B0604030504040204" pitchFamily="50" charset="-128"/>
                        </a:rPr>
                        <a:t>ICT</a:t>
                      </a:r>
                      <a:r>
                        <a:rPr kumimoji="0" lang="ja-JP" altLang="en-US" sz="800" b="1" kern="0" dirty="0">
                          <a:solidFill>
                            <a:schemeClr val="tx1"/>
                          </a:solidFill>
                          <a:latin typeface="メイリオ" panose="020B0604030504040204" pitchFamily="50" charset="-128"/>
                          <a:ea typeface="メイリオ" panose="020B0604030504040204" pitchFamily="50" charset="-128"/>
                        </a:rPr>
                        <a:t>を利用した</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kern="0" dirty="0">
                          <a:solidFill>
                            <a:schemeClr val="tx1"/>
                          </a:solidFill>
                          <a:latin typeface="メイリオ" panose="020B0604030504040204" pitchFamily="50" charset="-128"/>
                          <a:ea typeface="メイリオ" panose="020B0604030504040204" pitchFamily="50" charset="-128"/>
                        </a:rPr>
                        <a:t>行政サービスの強靭化</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kern="0" dirty="0">
                          <a:solidFill>
                            <a:schemeClr val="tx1"/>
                          </a:solidFill>
                          <a:latin typeface="メイリオ" panose="020B0604030504040204" pitchFamily="50" charset="-128"/>
                          <a:ea typeface="メイリオ" panose="020B0604030504040204" pitchFamily="50" charset="-128"/>
                        </a:rPr>
                        <a:t>行政のデジタル化に最適な情報</a:t>
                      </a:r>
                      <a:br>
                        <a:rPr kumimoji="0" lang="en-US" altLang="ja-JP" sz="800" b="1" kern="0" dirty="0">
                          <a:solidFill>
                            <a:schemeClr val="tx1"/>
                          </a:solidFill>
                          <a:latin typeface="メイリオ" panose="020B0604030504040204" pitchFamily="50" charset="-128"/>
                          <a:ea typeface="メイリオ" panose="020B0604030504040204" pitchFamily="50" charset="-128"/>
                        </a:rPr>
                      </a:br>
                      <a:r>
                        <a:rPr kumimoji="0" lang="ja-JP" altLang="en-US" sz="800" b="1" kern="0" dirty="0">
                          <a:solidFill>
                            <a:schemeClr val="tx1"/>
                          </a:solidFill>
                          <a:latin typeface="メイリオ" panose="020B0604030504040204" pitchFamily="50" charset="-128"/>
                          <a:ea typeface="メイリオ" panose="020B0604030504040204" pitchFamily="50" charset="-128"/>
                        </a:rPr>
                        <a:t>システムの整備</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1" kern="0" dirty="0">
                          <a:solidFill>
                            <a:schemeClr val="tx1"/>
                          </a:solidFill>
                          <a:latin typeface="メイリオ" panose="020B0604030504040204" pitchFamily="50" charset="-128"/>
                          <a:ea typeface="メイリオ" panose="020B0604030504040204" pitchFamily="50" charset="-128"/>
                        </a:rPr>
                        <a:t>現在の状況</a:t>
                      </a:r>
                    </a:p>
                  </a:txBody>
                  <a:tcPr anchor="ctr"/>
                </a:tc>
                <a:extLst>
                  <a:ext uri="{0D108BD9-81ED-4DB2-BD59-A6C34878D82A}">
                    <a16:rowId xmlns:a16="http://schemas.microsoft.com/office/drawing/2014/main" val="4032409614"/>
                  </a:ext>
                </a:extLst>
              </a:tr>
              <a:tr h="1318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メイリオ" panose="020B0604030504040204" pitchFamily="50" charset="-128"/>
                          <a:ea typeface="メイリオ" panose="020B0604030504040204" pitchFamily="50" charset="-128"/>
                          <a:cs typeface="+mn-cs"/>
                        </a:rPr>
                        <a:t>窓口に行くことなく自宅や外出先からオンラインで行える申請や手続きを拡大</a:t>
                      </a:r>
                      <a:endParaRPr kumimoji="1" lang="en-US" altLang="ja-JP" sz="1100" kern="1200" dirty="0">
                        <a:solidFill>
                          <a:schemeClr val="tx1"/>
                        </a:solidFill>
                        <a:latin typeface="メイリオ" panose="020B0604030504040204" pitchFamily="50" charset="-128"/>
                        <a:ea typeface="メイリオ" panose="020B0604030504040204" pitchFamily="50" charset="-128"/>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algn="ctr"/>
                      <a:r>
                        <a:rPr kumimoji="1" lang="ja-JP" altLang="en-US" sz="1200" dirty="0">
                          <a:solidFill>
                            <a:schemeClr val="tx1"/>
                          </a:solidFill>
                          <a:latin typeface="+mj-ea"/>
                          <a:ea typeface="+mj-ea"/>
                        </a:rPr>
                        <a:t>実施中</a:t>
                      </a:r>
                    </a:p>
                  </a:txBody>
                  <a:tcPr anchor="ctr"/>
                </a:tc>
                <a:extLst>
                  <a:ext uri="{0D108BD9-81ED-4DB2-BD59-A6C34878D82A}">
                    <a16:rowId xmlns:a16="http://schemas.microsoft.com/office/drawing/2014/main" val="3543385865"/>
                  </a:ext>
                </a:extLst>
              </a:tr>
              <a:tr h="1337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メイリオ" panose="020B0604030504040204" pitchFamily="50" charset="-128"/>
                          <a:ea typeface="メイリオ" panose="020B0604030504040204" pitchFamily="50" charset="-128"/>
                          <a:cs typeface="+mn-cs"/>
                        </a:rPr>
                        <a:t>行政オンラインシステムの機能拡充及びスマート申請の実現</a:t>
                      </a:r>
                      <a:endParaRPr kumimoji="1" lang="en-US" altLang="ja-JP" sz="1100" kern="1200" dirty="0">
                        <a:solidFill>
                          <a:schemeClr val="tx1"/>
                        </a:solidFill>
                        <a:latin typeface="メイリオ" panose="020B0604030504040204" pitchFamily="50" charset="-128"/>
                        <a:ea typeface="メイリオ" panose="020B0604030504040204" pitchFamily="50" charset="-128"/>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j-ea"/>
                          <a:ea typeface="+mj-ea"/>
                          <a:cs typeface="+mn-cs"/>
                        </a:rPr>
                        <a:t>実施中</a:t>
                      </a:r>
                    </a:p>
                  </a:txBody>
                  <a:tcPr anchor="ctr"/>
                </a:tc>
                <a:extLst>
                  <a:ext uri="{0D108BD9-81ED-4DB2-BD59-A6C34878D82A}">
                    <a16:rowId xmlns:a16="http://schemas.microsoft.com/office/drawing/2014/main" val="1598592261"/>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時代に即したお客さまサービスの提供</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algn="ctr"/>
                      <a:r>
                        <a:rPr kumimoji="1" lang="ja-JP" altLang="en-US" sz="1200" dirty="0">
                          <a:solidFill>
                            <a:schemeClr val="tx1"/>
                          </a:solidFill>
                          <a:latin typeface="+mj-ea"/>
                          <a:ea typeface="+mj-ea"/>
                        </a:rPr>
                        <a:t>企画中</a:t>
                      </a:r>
                    </a:p>
                  </a:txBody>
                  <a:tcPr anchor="ctr"/>
                </a:tc>
                <a:extLst>
                  <a:ext uri="{0D108BD9-81ED-4DB2-BD59-A6C34878D82A}">
                    <a16:rowId xmlns:a16="http://schemas.microsoft.com/office/drawing/2014/main" val="3324140718"/>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kern="1200" dirty="0">
                          <a:solidFill>
                            <a:schemeClr val="tx1"/>
                          </a:solidFill>
                          <a:latin typeface="メイリオ" panose="020B0604030504040204" pitchFamily="50" charset="-128"/>
                          <a:ea typeface="メイリオ" panose="020B0604030504040204" pitchFamily="50" charset="-128"/>
                          <a:cs typeface="+mj-cs"/>
                        </a:rPr>
                        <a:t>SMS</a:t>
                      </a:r>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によるがん対策の実施</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algn="ctr"/>
                      <a:r>
                        <a:rPr kumimoji="1" lang="ja-JP" altLang="en-US" sz="1200" dirty="0">
                          <a:solidFill>
                            <a:schemeClr val="tx1"/>
                          </a:solidFill>
                          <a:latin typeface="+mj-ea"/>
                          <a:ea typeface="+mj-ea"/>
                        </a:rPr>
                        <a:t>企画中</a:t>
                      </a:r>
                    </a:p>
                  </a:txBody>
                  <a:tcPr anchor="ctr"/>
                </a:tc>
                <a:extLst>
                  <a:ext uri="{0D108BD9-81ED-4DB2-BD59-A6C34878D82A}">
                    <a16:rowId xmlns:a16="http://schemas.microsoft.com/office/drawing/2014/main" val="2693913997"/>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ＡＩを活用したファイル全文検索エンジンの導入</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algn="ctr"/>
                      <a:r>
                        <a:rPr kumimoji="1" lang="ja-JP" altLang="en-US" sz="1200" dirty="0">
                          <a:solidFill>
                            <a:schemeClr val="tx1"/>
                          </a:solidFill>
                          <a:latin typeface="+mj-ea"/>
                          <a:ea typeface="+mj-ea"/>
                        </a:rPr>
                        <a:t>検証中</a:t>
                      </a:r>
                    </a:p>
                  </a:txBody>
                  <a:tcPr anchor="ctr"/>
                </a:tc>
                <a:extLst>
                  <a:ext uri="{0D108BD9-81ED-4DB2-BD59-A6C34878D82A}">
                    <a16:rowId xmlns:a16="http://schemas.microsoft.com/office/drawing/2014/main" val="74043766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ＡＩを活用した音声認識ツールの業務での活用</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algn="ctr"/>
                      <a:r>
                        <a:rPr kumimoji="1" lang="ja-JP" altLang="en-US" sz="1050" dirty="0">
                          <a:solidFill>
                            <a:schemeClr val="tx1"/>
                          </a:solidFill>
                          <a:latin typeface="+mj-ea"/>
                          <a:ea typeface="+mj-ea"/>
                        </a:rPr>
                        <a:t>一部実施中</a:t>
                      </a:r>
                    </a:p>
                  </a:txBody>
                  <a:tcPr anchor="ctr"/>
                </a:tc>
                <a:extLst>
                  <a:ext uri="{0D108BD9-81ED-4DB2-BD59-A6C34878D82A}">
                    <a16:rowId xmlns:a16="http://schemas.microsoft.com/office/drawing/2014/main" val="3142539070"/>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ＡＩチャットボット基盤の構築</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algn="ctr"/>
                      <a:r>
                        <a:rPr kumimoji="1" lang="ja-JP" altLang="en-US" sz="1050" dirty="0">
                          <a:solidFill>
                            <a:schemeClr val="tx1"/>
                          </a:solidFill>
                          <a:latin typeface="+mj-ea"/>
                          <a:ea typeface="+mj-ea"/>
                        </a:rPr>
                        <a:t>企画中</a:t>
                      </a:r>
                    </a:p>
                  </a:txBody>
                  <a:tcPr anchor="ctr"/>
                </a:tc>
                <a:extLst>
                  <a:ext uri="{0D108BD9-81ED-4DB2-BD59-A6C34878D82A}">
                    <a16:rowId xmlns:a16="http://schemas.microsoft.com/office/drawing/2014/main" val="185109393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デジタル格差の状況やニーズを把握し、利用者目線で有効な方策を検討</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algn="ctr"/>
                      <a:r>
                        <a:rPr kumimoji="1" lang="ja-JP" altLang="en-US" sz="1050" dirty="0">
                          <a:solidFill>
                            <a:schemeClr val="tx1"/>
                          </a:solidFill>
                          <a:latin typeface="+mj-ea"/>
                          <a:ea typeface="+mj-ea"/>
                        </a:rPr>
                        <a:t>企画中</a:t>
                      </a:r>
                    </a:p>
                  </a:txBody>
                  <a:tcPr anchor="ctr"/>
                </a:tc>
                <a:extLst>
                  <a:ext uri="{0D108BD9-81ED-4DB2-BD59-A6C34878D82A}">
                    <a16:rowId xmlns:a16="http://schemas.microsoft.com/office/drawing/2014/main" val="73625978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音声認識技術の活用に向けた技術調査</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algn="ctr"/>
                      <a:r>
                        <a:rPr kumimoji="1" lang="ja-JP" altLang="en-US" sz="1050" dirty="0">
                          <a:solidFill>
                            <a:schemeClr val="tx1"/>
                          </a:solidFill>
                          <a:latin typeface="+mj-ea"/>
                          <a:ea typeface="+mj-ea"/>
                        </a:rPr>
                        <a:t>企画中</a:t>
                      </a:r>
                    </a:p>
                  </a:txBody>
                  <a:tcPr anchor="ctr"/>
                </a:tc>
                <a:extLst>
                  <a:ext uri="{0D108BD9-81ED-4DB2-BD59-A6C34878D82A}">
                    <a16:rowId xmlns:a16="http://schemas.microsoft.com/office/drawing/2014/main" val="2585583397"/>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kern="1200" dirty="0">
                          <a:solidFill>
                            <a:schemeClr val="tx1"/>
                          </a:solidFill>
                          <a:latin typeface="メイリオ" panose="020B0604030504040204" pitchFamily="50" charset="-128"/>
                          <a:ea typeface="メイリオ" panose="020B0604030504040204" pitchFamily="50" charset="-128"/>
                          <a:cs typeface="+mn-cs"/>
                        </a:rPr>
                        <a:t>ICT</a:t>
                      </a:r>
                      <a:r>
                        <a:rPr kumimoji="1" lang="ja-JP" altLang="en-US" sz="1100" kern="1200" dirty="0">
                          <a:solidFill>
                            <a:schemeClr val="tx1"/>
                          </a:solidFill>
                          <a:latin typeface="メイリオ" panose="020B0604030504040204" pitchFamily="50" charset="-128"/>
                          <a:ea typeface="メイリオ" panose="020B0604030504040204" pitchFamily="50" charset="-128"/>
                          <a:cs typeface="+mn-cs"/>
                        </a:rPr>
                        <a:t>を活用した教育の推進</a:t>
                      </a:r>
                      <a:endParaRPr kumimoji="1" lang="ja-JP" altLang="en-US" sz="1100" kern="1200" dirty="0">
                        <a:solidFill>
                          <a:schemeClr val="tx1"/>
                        </a:solidFill>
                        <a:latin typeface="メイリオ" panose="020B0604030504040204" pitchFamily="50" charset="-128"/>
                        <a:ea typeface="メイリオ" panose="020B0604030504040204" pitchFamily="50" charset="-128"/>
                        <a:cs typeface="+mj-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kern="1200" dirty="0">
                          <a:solidFill>
                            <a:schemeClr val="tx1"/>
                          </a:solidFill>
                          <a:latin typeface="+mj-ea"/>
                          <a:ea typeface="+mj-ea"/>
                          <a:cs typeface="+mn-cs"/>
                        </a:rPr>
                        <a:t>一部実施中</a:t>
                      </a:r>
                    </a:p>
                  </a:txBody>
                  <a:tcPr anchor="ctr"/>
                </a:tc>
                <a:extLst>
                  <a:ext uri="{0D108BD9-81ED-4DB2-BD59-A6C34878D82A}">
                    <a16:rowId xmlns:a16="http://schemas.microsoft.com/office/drawing/2014/main" val="2411428309"/>
                  </a:ext>
                </a:extLst>
              </a:tr>
              <a:tr h="162323">
                <a:tc>
                  <a:txBody>
                    <a:bodyPr/>
                    <a:lstStyle/>
                    <a:p>
                      <a:pPr marL="0" algn="l" defTabSz="914400" rtl="0" eaLnBrk="1" fontAlgn="ctr" latinLnBrk="0" hangingPunct="1"/>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オープンデータの質・量の充実</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a:solidFill>
                          <a:schemeClr val="tx1"/>
                        </a:solidFill>
                        <a:latin typeface="+mj-lt"/>
                        <a:ea typeface="+mj-ea"/>
                        <a:cs typeface="+mn-cs"/>
                      </a:endParaRPr>
                    </a:p>
                  </a:txBody>
                  <a:tcPr anchor="ct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algn="ctr"/>
                      <a:r>
                        <a:rPr kumimoji="1" lang="ja-JP" altLang="en-US" sz="1200" dirty="0">
                          <a:solidFill>
                            <a:schemeClr val="tx1"/>
                          </a:solidFill>
                          <a:latin typeface="+mj-ea"/>
                          <a:ea typeface="+mj-ea"/>
                        </a:rPr>
                        <a:t>実施中</a:t>
                      </a:r>
                    </a:p>
                  </a:txBody>
                  <a:tcPr anchor="ctr"/>
                </a:tc>
                <a:extLst>
                  <a:ext uri="{0D108BD9-81ED-4DB2-BD59-A6C34878D82A}">
                    <a16:rowId xmlns:a16="http://schemas.microsoft.com/office/drawing/2014/main" val="686918703"/>
                  </a:ext>
                </a:extLst>
              </a:tr>
              <a:tr h="0">
                <a:tc>
                  <a:txBody>
                    <a:bodyPr/>
                    <a:lstStyle/>
                    <a:p>
                      <a:pPr marL="0" algn="l" defTabSz="914400" rtl="0" eaLnBrk="1" fontAlgn="ctr" latinLnBrk="0" hangingPunct="1"/>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データの可視化によるデータ活用推進と人材育成</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algn="ctr"/>
                      <a:r>
                        <a:rPr kumimoji="1" lang="ja-JP" altLang="en-US" sz="1200" dirty="0">
                          <a:solidFill>
                            <a:schemeClr val="tx1"/>
                          </a:solidFill>
                          <a:latin typeface="+mj-ea"/>
                          <a:ea typeface="+mj-ea"/>
                        </a:rPr>
                        <a:t>検証中</a:t>
                      </a:r>
                    </a:p>
                  </a:txBody>
                  <a:tcPr anchor="ctr"/>
                </a:tc>
                <a:extLst>
                  <a:ext uri="{0D108BD9-81ED-4DB2-BD59-A6C34878D82A}">
                    <a16:rowId xmlns:a16="http://schemas.microsoft.com/office/drawing/2014/main" val="2886787741"/>
                  </a:ext>
                </a:extLst>
              </a:tr>
              <a:tr h="0">
                <a:tc>
                  <a:txBody>
                    <a:bodyPr/>
                    <a:lstStyle/>
                    <a:p>
                      <a:pPr marL="0" algn="l" defTabSz="914400" rtl="0" eaLnBrk="1" fontAlgn="ctr" latinLnBrk="0" hangingPunct="1"/>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ビッグデータを活用したスマートプランニング</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algn="ctr"/>
                      <a:r>
                        <a:rPr kumimoji="1" lang="ja-JP" altLang="en-US" sz="1200" dirty="0">
                          <a:solidFill>
                            <a:schemeClr val="tx1"/>
                          </a:solidFill>
                          <a:latin typeface="+mj-ea"/>
                          <a:ea typeface="+mj-ea"/>
                        </a:rPr>
                        <a:t>企画中</a:t>
                      </a:r>
                    </a:p>
                  </a:txBody>
                  <a:tcPr anchor="ctr"/>
                </a:tc>
                <a:extLst>
                  <a:ext uri="{0D108BD9-81ED-4DB2-BD59-A6C34878D82A}">
                    <a16:rowId xmlns:a16="http://schemas.microsoft.com/office/drawing/2014/main" val="940551475"/>
                  </a:ext>
                </a:extLst>
              </a:tr>
            </a:tbl>
          </a:graphicData>
        </a:graphic>
      </p:graphicFrame>
      <p:sp>
        <p:nvSpPr>
          <p:cNvPr id="6" name="スライド番号プレースホルダー 4"/>
          <p:cNvSpPr>
            <a:spLocks noGrp="1"/>
          </p:cNvSpPr>
          <p:nvPr>
            <p:ph type="sldNum" sz="quarter" idx="10"/>
          </p:nvPr>
        </p:nvSpPr>
        <p:spPr>
          <a:xfrm>
            <a:off x="7449266" y="6573945"/>
            <a:ext cx="2311400" cy="180975"/>
          </a:xfrm>
        </p:spPr>
        <p:txBody>
          <a:bodyPr/>
          <a:lstStyle>
            <a:lvl1pPr eaLnBrk="0" hangingPunct="0">
              <a:defRPr kumimoji="1" sz="2200">
                <a:solidFill>
                  <a:srgbClr val="4D4D4D"/>
                </a:solidFill>
                <a:latin typeface="Arial" panose="020B0604020202020204" pitchFamily="34" charset="0"/>
                <a:ea typeface="メイリオ" panose="020B0604030504040204" pitchFamily="50" charset="-128"/>
              </a:defRPr>
            </a:lvl1pPr>
            <a:lvl2pPr marL="742950" indent="-285750" eaLnBrk="0" hangingPunct="0">
              <a:defRPr kumimoji="1" sz="2200">
                <a:solidFill>
                  <a:srgbClr val="4D4D4D"/>
                </a:solidFill>
                <a:latin typeface="Arial" panose="020B0604020202020204" pitchFamily="34" charset="0"/>
                <a:ea typeface="メイリオ" panose="020B0604030504040204" pitchFamily="50" charset="-128"/>
              </a:defRPr>
            </a:lvl2pPr>
            <a:lvl3pPr marL="1143000" indent="-228600" eaLnBrk="0" hangingPunct="0">
              <a:defRPr kumimoji="1" sz="2200">
                <a:solidFill>
                  <a:srgbClr val="4D4D4D"/>
                </a:solidFill>
                <a:latin typeface="Arial" panose="020B0604020202020204" pitchFamily="34" charset="0"/>
                <a:ea typeface="メイリオ" panose="020B0604030504040204" pitchFamily="50" charset="-128"/>
              </a:defRPr>
            </a:lvl3pPr>
            <a:lvl4pPr marL="1600200" indent="-228600" eaLnBrk="0" hangingPunct="0">
              <a:defRPr kumimoji="1" sz="2200">
                <a:solidFill>
                  <a:srgbClr val="4D4D4D"/>
                </a:solidFill>
                <a:latin typeface="Arial" panose="020B0604020202020204" pitchFamily="34" charset="0"/>
                <a:ea typeface="メイリオ" panose="020B0604030504040204" pitchFamily="50" charset="-128"/>
              </a:defRPr>
            </a:lvl4pPr>
            <a:lvl5pPr marL="2057400" indent="-228600" eaLnBrk="0" hangingPunct="0">
              <a:defRPr kumimoji="1" sz="2200">
                <a:solidFill>
                  <a:srgbClr val="4D4D4D"/>
                </a:solidFill>
                <a:latin typeface="Arial" panose="020B0604020202020204" pitchFamily="34" charset="0"/>
                <a:ea typeface="メイリオ" panose="020B0604030504040204" pitchFamily="50" charset="-128"/>
              </a:defRPr>
            </a:lvl5pPr>
            <a:lvl6pPr marL="25146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6pPr>
            <a:lvl7pPr marL="29718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7pPr>
            <a:lvl8pPr marL="34290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8pPr>
            <a:lvl9pPr marL="38862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9pPr>
          </a:lstStyle>
          <a:p>
            <a:pPr eaLnBrk="1" hangingPunct="1"/>
            <a:fld id="{54A53795-6EF6-48D5-90A5-2535AB951785}" type="slidenum">
              <a:rPr kumimoji="0" lang="en-US" altLang="ja-JP" sz="1000">
                <a:solidFill>
                  <a:schemeClr val="tx1"/>
                </a:solidFill>
                <a:latin typeface="メイリオ" panose="020B0604030504040204" pitchFamily="50" charset="-128"/>
              </a:rPr>
              <a:pPr eaLnBrk="1" hangingPunct="1"/>
              <a:t>10</a:t>
            </a:fld>
            <a:endParaRPr kumimoji="0" lang="en-US" altLang="ja-JP" sz="1000" dirty="0">
              <a:solidFill>
                <a:schemeClr val="tx1"/>
              </a:solidFill>
              <a:latin typeface="メイリオ" panose="020B0604030504040204" pitchFamily="50" charset="-128"/>
            </a:endParaRPr>
          </a:p>
        </p:txBody>
      </p:sp>
      <p:sp>
        <p:nvSpPr>
          <p:cNvPr id="5" name="テキスト ボックス 4"/>
          <p:cNvSpPr txBox="1"/>
          <p:nvPr/>
        </p:nvSpPr>
        <p:spPr>
          <a:xfrm>
            <a:off x="261208" y="833157"/>
            <a:ext cx="9307598" cy="405496"/>
          </a:xfrm>
          <a:prstGeom prst="rect">
            <a:avLst/>
          </a:prstGeom>
          <a:noFill/>
        </p:spPr>
        <p:txBody>
          <a:bodyPr vert="horz" lIns="91440" tIns="45720" rIns="91440" bIns="45720" rtlCol="0" anchor="ctr">
            <a:noAutofit/>
          </a:bodyPr>
          <a:lstStyle>
            <a:lvl1pPr>
              <a:lnSpc>
                <a:spcPct val="90000"/>
              </a:lnSpc>
              <a:spcBef>
                <a:spcPct val="0"/>
              </a:spcBef>
              <a:buNone/>
              <a:defRPr sz="2200">
                <a:solidFill>
                  <a:srgbClr val="5F5F5F"/>
                </a:solidFill>
                <a:latin typeface="メイリオ" panose="020B0604030504040204" pitchFamily="50" charset="-128"/>
                <a:ea typeface="メイリオ" panose="020B0604030504040204" pitchFamily="50" charset="-128"/>
                <a:cs typeface="+mj-cs"/>
              </a:defRPr>
            </a:lvl1pPr>
          </a:lstStyle>
          <a:p>
            <a:r>
              <a:rPr lang="ja-JP" altLang="en-US" sz="1800" dirty="0"/>
              <a:t>取組一覧（</a:t>
            </a:r>
            <a:r>
              <a:rPr lang="en-US" altLang="ja-JP" sz="1800" dirty="0"/>
              <a:t>2/3</a:t>
            </a:r>
            <a:r>
              <a:rPr lang="ja-JP" altLang="en-US" sz="1800" dirty="0"/>
              <a:t>）</a:t>
            </a:r>
            <a:endParaRPr lang="en-US" altLang="ja-JP" sz="1800" dirty="0"/>
          </a:p>
        </p:txBody>
      </p:sp>
      <p:sp>
        <p:nvSpPr>
          <p:cNvPr id="13" name="角丸四角形 12"/>
          <p:cNvSpPr/>
          <p:nvPr/>
        </p:nvSpPr>
        <p:spPr bwMode="auto">
          <a:xfrm>
            <a:off x="194732" y="5244857"/>
            <a:ext cx="9167585" cy="1387718"/>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40000"/>
              </a:lnSpc>
              <a:spcBef>
                <a:spcPct val="10000"/>
              </a:spcBef>
              <a:spcAft>
                <a:spcPct val="0"/>
              </a:spcAft>
              <a:buClrTx/>
              <a:buSzTx/>
              <a:buFontTx/>
              <a:buNone/>
              <a:tabLst/>
            </a:pPr>
            <a:endParaRPr kumimoji="1" lang="ja-JP" altLang="en-US" sz="2200" b="0" i="0" u="none" strike="noStrike" cap="none" normalizeH="0" baseline="0">
              <a:ln>
                <a:noFill/>
              </a:ln>
              <a:solidFill>
                <a:srgbClr val="4D4D4D"/>
              </a:solidFill>
              <a:effectLst/>
              <a:latin typeface="Arial" charset="0"/>
              <a:ea typeface="メイリオ" pitchFamily="50" charset="-128"/>
              <a:cs typeface="メイリオ" pitchFamily="50" charset="-128"/>
            </a:endParaRPr>
          </a:p>
        </p:txBody>
      </p:sp>
    </p:spTree>
    <p:extLst>
      <p:ext uri="{BB962C8B-B14F-4D97-AF65-F5344CB8AC3E}">
        <p14:creationId xmlns:p14="http://schemas.microsoft.com/office/powerpoint/2010/main" val="3710200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261208" y="215510"/>
            <a:ext cx="9101109" cy="373595"/>
          </a:xfrm>
          <a:noFill/>
        </p:spPr>
        <p:txBody>
          <a:bodyPr anchor="ctr">
            <a:noAutofit/>
          </a:bodyPr>
          <a:lstStyle/>
          <a:p>
            <a:r>
              <a:rPr lang="en-US" altLang="ja-JP" dirty="0">
                <a:latin typeface="メイリオ" panose="020B0604030504040204" pitchFamily="50" charset="-128"/>
                <a:ea typeface="メイリオ" panose="020B0604030504040204" pitchFamily="50" charset="-128"/>
              </a:rPr>
              <a:t>3</a:t>
            </a:r>
            <a:r>
              <a:rPr lang="en-US" altLang="ja-JP" sz="2200" dirty="0">
                <a:solidFill>
                  <a:srgbClr val="5F5F5F"/>
                </a:solidFill>
                <a:latin typeface="メイリオ" panose="020B0604030504040204" pitchFamily="50" charset="-128"/>
                <a:ea typeface="メイリオ" panose="020B0604030504040204" pitchFamily="50" charset="-128"/>
              </a:rPr>
              <a:t>.</a:t>
            </a:r>
            <a:r>
              <a:rPr lang="ja-JP" altLang="en-US" sz="2200" dirty="0">
                <a:solidFill>
                  <a:srgbClr val="5F5F5F"/>
                </a:solidFill>
                <a:latin typeface="メイリオ" panose="020B0604030504040204" pitchFamily="50" charset="-128"/>
                <a:ea typeface="メイリオ" panose="020B0604030504040204" pitchFamily="50" charset="-128"/>
              </a:rPr>
              <a:t>取組内容</a:t>
            </a:r>
          </a:p>
        </p:txBody>
      </p:sp>
      <p:graphicFrame>
        <p:nvGraphicFramePr>
          <p:cNvPr id="2" name="表 1"/>
          <p:cNvGraphicFramePr>
            <a:graphicFrameLocks noGrp="1"/>
          </p:cNvGraphicFramePr>
          <p:nvPr/>
        </p:nvGraphicFramePr>
        <p:xfrm>
          <a:off x="272999" y="1238653"/>
          <a:ext cx="9360002" cy="2866220"/>
        </p:xfrm>
        <a:graphic>
          <a:graphicData uri="http://schemas.openxmlformats.org/drawingml/2006/table">
            <a:tbl>
              <a:tblPr firstRow="1" bandRow="1">
                <a:tableStyleId>{5C22544A-7EE6-4342-B048-85BDC9FD1C3A}</a:tableStyleId>
              </a:tblPr>
              <a:tblGrid>
                <a:gridCol w="3619994">
                  <a:extLst>
                    <a:ext uri="{9D8B030D-6E8A-4147-A177-3AD203B41FA5}">
                      <a16:colId xmlns:a16="http://schemas.microsoft.com/office/drawing/2014/main" val="1589502543"/>
                    </a:ext>
                  </a:extLst>
                </a:gridCol>
                <a:gridCol w="956668">
                  <a:extLst>
                    <a:ext uri="{9D8B030D-6E8A-4147-A177-3AD203B41FA5}">
                      <a16:colId xmlns:a16="http://schemas.microsoft.com/office/drawing/2014/main" val="1706770311"/>
                    </a:ext>
                  </a:extLst>
                </a:gridCol>
                <a:gridCol w="956668">
                  <a:extLst>
                    <a:ext uri="{9D8B030D-6E8A-4147-A177-3AD203B41FA5}">
                      <a16:colId xmlns:a16="http://schemas.microsoft.com/office/drawing/2014/main" val="253991472"/>
                    </a:ext>
                  </a:extLst>
                </a:gridCol>
                <a:gridCol w="956668">
                  <a:extLst>
                    <a:ext uri="{9D8B030D-6E8A-4147-A177-3AD203B41FA5}">
                      <a16:colId xmlns:a16="http://schemas.microsoft.com/office/drawing/2014/main" val="2079978535"/>
                    </a:ext>
                  </a:extLst>
                </a:gridCol>
                <a:gridCol w="956668">
                  <a:extLst>
                    <a:ext uri="{9D8B030D-6E8A-4147-A177-3AD203B41FA5}">
                      <a16:colId xmlns:a16="http://schemas.microsoft.com/office/drawing/2014/main" val="3356361805"/>
                    </a:ext>
                  </a:extLst>
                </a:gridCol>
                <a:gridCol w="1013274">
                  <a:extLst>
                    <a:ext uri="{9D8B030D-6E8A-4147-A177-3AD203B41FA5}">
                      <a16:colId xmlns:a16="http://schemas.microsoft.com/office/drawing/2014/main" val="254522697"/>
                    </a:ext>
                  </a:extLst>
                </a:gridCol>
                <a:gridCol w="900062">
                  <a:extLst>
                    <a:ext uri="{9D8B030D-6E8A-4147-A177-3AD203B41FA5}">
                      <a16:colId xmlns:a16="http://schemas.microsoft.com/office/drawing/2014/main" val="849086730"/>
                    </a:ext>
                  </a:extLst>
                </a:gridCol>
              </a:tblGrid>
              <a:tr h="5649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1" kern="0" dirty="0">
                          <a:solidFill>
                            <a:schemeClr val="tx1"/>
                          </a:solidFill>
                          <a:latin typeface="メイリオ" panose="020B0604030504040204" pitchFamily="50" charset="-128"/>
                          <a:ea typeface="メイリオ" panose="020B0604030504040204" pitchFamily="50" charset="-128"/>
                          <a:cs typeface="+mn-cs"/>
                        </a:rPr>
                        <a:t>タイトル</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1" kern="0" dirty="0">
                          <a:solidFill>
                            <a:schemeClr val="tx1"/>
                          </a:solidFill>
                          <a:latin typeface="メイリオ" panose="020B0604030504040204" pitchFamily="50" charset="-128"/>
                          <a:ea typeface="メイリオ" panose="020B0604030504040204" pitchFamily="50" charset="-128"/>
                        </a:rPr>
                        <a:t>まちの</a:t>
                      </a:r>
                      <a:br>
                        <a:rPr kumimoji="0" lang="en-US" altLang="ja-JP" sz="1050" b="1" kern="0" dirty="0">
                          <a:solidFill>
                            <a:schemeClr val="tx1"/>
                          </a:solidFill>
                          <a:latin typeface="メイリオ" panose="020B0604030504040204" pitchFamily="50" charset="-128"/>
                          <a:ea typeface="メイリオ" panose="020B0604030504040204" pitchFamily="50" charset="-128"/>
                        </a:rPr>
                      </a:br>
                      <a:r>
                        <a:rPr kumimoji="0" lang="ja-JP" altLang="en-US" sz="1050" b="1" kern="0" dirty="0">
                          <a:solidFill>
                            <a:schemeClr val="tx1"/>
                          </a:solidFill>
                          <a:latin typeface="メイリオ" panose="020B0604030504040204" pitchFamily="50" charset="-128"/>
                          <a:ea typeface="メイリオ" panose="020B0604030504040204" pitchFamily="50" charset="-128"/>
                        </a:rPr>
                        <a:t>スマート化</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1" kern="0" dirty="0">
                          <a:solidFill>
                            <a:schemeClr val="tx1"/>
                          </a:solidFill>
                          <a:latin typeface="メイリオ" panose="020B0604030504040204" pitchFamily="50" charset="-128"/>
                          <a:ea typeface="メイリオ" panose="020B0604030504040204" pitchFamily="50" charset="-128"/>
                        </a:rPr>
                        <a:t>行政の</a:t>
                      </a:r>
                      <a:br>
                        <a:rPr kumimoji="0" lang="en-US" altLang="ja-JP" sz="1050" b="1" kern="0" dirty="0">
                          <a:solidFill>
                            <a:schemeClr val="tx1"/>
                          </a:solidFill>
                          <a:latin typeface="メイリオ" panose="020B0604030504040204" pitchFamily="50" charset="-128"/>
                          <a:ea typeface="メイリオ" panose="020B0604030504040204" pitchFamily="50" charset="-128"/>
                        </a:rPr>
                      </a:br>
                      <a:r>
                        <a:rPr kumimoji="0" lang="ja-JP" altLang="en-US" sz="1050" b="1" kern="0" dirty="0">
                          <a:solidFill>
                            <a:schemeClr val="tx1"/>
                          </a:solidFill>
                          <a:latin typeface="メイリオ" panose="020B0604030504040204" pitchFamily="50" charset="-128"/>
                          <a:ea typeface="メイリオ" panose="020B0604030504040204" pitchFamily="50" charset="-128"/>
                        </a:rPr>
                        <a:t>デジタル化</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1" kern="0" dirty="0">
                          <a:solidFill>
                            <a:schemeClr val="tx1"/>
                          </a:solidFill>
                          <a:latin typeface="メイリオ" panose="020B0604030504040204" pitchFamily="50" charset="-128"/>
                          <a:ea typeface="メイリオ" panose="020B0604030504040204" pitchFamily="50" charset="-128"/>
                        </a:rPr>
                        <a:t>データ活用の推進</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800" b="1" kern="0" dirty="0">
                          <a:solidFill>
                            <a:schemeClr val="tx1"/>
                          </a:solidFill>
                          <a:latin typeface="メイリオ" panose="020B0604030504040204" pitchFamily="50" charset="-128"/>
                          <a:ea typeface="メイリオ" panose="020B0604030504040204" pitchFamily="50" charset="-128"/>
                        </a:rPr>
                        <a:t>ICT</a:t>
                      </a:r>
                      <a:r>
                        <a:rPr kumimoji="0" lang="ja-JP" altLang="en-US" sz="800" b="1" kern="0" dirty="0">
                          <a:solidFill>
                            <a:schemeClr val="tx1"/>
                          </a:solidFill>
                          <a:latin typeface="メイリオ" panose="020B0604030504040204" pitchFamily="50" charset="-128"/>
                          <a:ea typeface="メイリオ" panose="020B0604030504040204" pitchFamily="50" charset="-128"/>
                        </a:rPr>
                        <a:t>を利用した</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kern="0" dirty="0">
                          <a:solidFill>
                            <a:schemeClr val="tx1"/>
                          </a:solidFill>
                          <a:latin typeface="メイリオ" panose="020B0604030504040204" pitchFamily="50" charset="-128"/>
                          <a:ea typeface="メイリオ" panose="020B0604030504040204" pitchFamily="50" charset="-128"/>
                        </a:rPr>
                        <a:t>行政サービスの強靭化</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kern="0" dirty="0">
                          <a:solidFill>
                            <a:schemeClr val="tx1"/>
                          </a:solidFill>
                          <a:latin typeface="メイリオ" panose="020B0604030504040204" pitchFamily="50" charset="-128"/>
                          <a:ea typeface="メイリオ" panose="020B0604030504040204" pitchFamily="50" charset="-128"/>
                        </a:rPr>
                        <a:t>行政のデジタル化に最適な情報</a:t>
                      </a:r>
                      <a:br>
                        <a:rPr kumimoji="0" lang="en-US" altLang="ja-JP" sz="800" b="1" kern="0" dirty="0">
                          <a:solidFill>
                            <a:schemeClr val="tx1"/>
                          </a:solidFill>
                          <a:latin typeface="メイリオ" panose="020B0604030504040204" pitchFamily="50" charset="-128"/>
                          <a:ea typeface="メイリオ" panose="020B0604030504040204" pitchFamily="50" charset="-128"/>
                        </a:rPr>
                      </a:br>
                      <a:r>
                        <a:rPr kumimoji="0" lang="ja-JP" altLang="en-US" sz="800" b="1" kern="0" dirty="0">
                          <a:solidFill>
                            <a:schemeClr val="tx1"/>
                          </a:solidFill>
                          <a:latin typeface="メイリオ" panose="020B0604030504040204" pitchFamily="50" charset="-128"/>
                          <a:ea typeface="メイリオ" panose="020B0604030504040204" pitchFamily="50" charset="-128"/>
                        </a:rPr>
                        <a:t>システムの整備</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1" kern="0" dirty="0">
                          <a:solidFill>
                            <a:schemeClr val="tx1"/>
                          </a:solidFill>
                          <a:latin typeface="メイリオ" panose="020B0604030504040204" pitchFamily="50" charset="-128"/>
                          <a:ea typeface="メイリオ" panose="020B0604030504040204" pitchFamily="50" charset="-128"/>
                        </a:rPr>
                        <a:t>現在の状況</a:t>
                      </a:r>
                    </a:p>
                  </a:txBody>
                  <a:tcPr anchor="ctr"/>
                </a:tc>
                <a:extLst>
                  <a:ext uri="{0D108BD9-81ED-4DB2-BD59-A6C34878D82A}">
                    <a16:rowId xmlns:a16="http://schemas.microsoft.com/office/drawing/2014/main" val="4032409614"/>
                  </a:ext>
                </a:extLst>
              </a:tr>
              <a:tr h="166133">
                <a:tc>
                  <a:txBody>
                    <a:bodyPr/>
                    <a:lstStyle/>
                    <a:p>
                      <a:pPr marL="0" algn="l" defTabSz="914400" rtl="0" eaLnBrk="1" fontAlgn="ctr" latinLnBrk="0" hangingPunct="1"/>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防災情報システムの機能強化とともに、災害時の情報共有等に</a:t>
                      </a:r>
                      <a:r>
                        <a:rPr kumimoji="1" lang="en-US" altLang="ja-JP" sz="1100" kern="1200" dirty="0">
                          <a:solidFill>
                            <a:schemeClr val="tx1"/>
                          </a:solidFill>
                          <a:latin typeface="メイリオ" panose="020B0604030504040204" pitchFamily="50" charset="-128"/>
                          <a:ea typeface="メイリオ" panose="020B0604030504040204" pitchFamily="50" charset="-128"/>
                          <a:cs typeface="+mj-cs"/>
                        </a:rPr>
                        <a:t>ICT</a:t>
                      </a:r>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を活用</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algn="ctr"/>
                      <a:r>
                        <a:rPr kumimoji="1" lang="ja-JP" altLang="en-US" sz="1200" dirty="0">
                          <a:solidFill>
                            <a:schemeClr val="tx1"/>
                          </a:solidFill>
                          <a:latin typeface="+mj-ea"/>
                          <a:ea typeface="+mj-ea"/>
                        </a:rPr>
                        <a:t>開発中</a:t>
                      </a:r>
                    </a:p>
                  </a:txBody>
                  <a:tcPr anchor="ctr"/>
                </a:tc>
                <a:extLst>
                  <a:ext uri="{0D108BD9-81ED-4DB2-BD59-A6C34878D82A}">
                    <a16:rowId xmlns:a16="http://schemas.microsoft.com/office/drawing/2014/main" val="2703824164"/>
                  </a:ext>
                </a:extLst>
              </a:tr>
              <a:tr h="0">
                <a:tc>
                  <a:txBody>
                    <a:bodyPr/>
                    <a:lstStyle/>
                    <a:p>
                      <a:pPr marL="0" algn="l" defTabSz="914400" rtl="0" eaLnBrk="1" fontAlgn="ctr" latinLnBrk="0" hangingPunct="1"/>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行政サービスを支えるネットワーク基盤の再整備（耐災害性の向上）</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endParaRPr kumimoji="1" lang="ja-JP" altLang="en-US" sz="1300" kern="1200" dirty="0">
                        <a:solidFill>
                          <a:schemeClr val="tx1"/>
                        </a:solidFill>
                        <a:latin typeface="+mj-lt"/>
                        <a:ea typeface="+mj-ea"/>
                        <a:cs typeface="+mn-cs"/>
                      </a:endParaRPr>
                    </a:p>
                  </a:txBody>
                  <a:tcPr anchor="ctr"/>
                </a:tc>
                <a:tc>
                  <a:txBody>
                    <a:bodyPr/>
                    <a:lstStyle/>
                    <a:p>
                      <a:pPr algn="ctr"/>
                      <a:r>
                        <a:rPr kumimoji="1" lang="ja-JP" altLang="en-US" sz="1200" dirty="0">
                          <a:solidFill>
                            <a:schemeClr val="tx1"/>
                          </a:solidFill>
                          <a:latin typeface="+mj-ea"/>
                          <a:ea typeface="+mj-ea"/>
                        </a:rPr>
                        <a:t>開発中</a:t>
                      </a:r>
                    </a:p>
                  </a:txBody>
                  <a:tcPr anchor="ctr"/>
                </a:tc>
                <a:extLst>
                  <a:ext uri="{0D108BD9-81ED-4DB2-BD59-A6C34878D82A}">
                    <a16:rowId xmlns:a16="http://schemas.microsoft.com/office/drawing/2014/main" val="791466504"/>
                  </a:ext>
                </a:extLst>
              </a:tr>
              <a:tr h="0">
                <a:tc>
                  <a:txBody>
                    <a:bodyPr/>
                    <a:lstStyle/>
                    <a:p>
                      <a:pPr marL="0" algn="l" defTabSz="914400" rtl="0" eaLnBrk="1" fontAlgn="ctr" latinLnBrk="0" hangingPunct="1"/>
                      <a:r>
                        <a:rPr kumimoji="1" lang="ja-JP" altLang="en-US" sz="1100" kern="1200" dirty="0">
                          <a:solidFill>
                            <a:schemeClr val="tx1"/>
                          </a:solidFill>
                          <a:latin typeface="メイリオ" panose="020B0604030504040204" pitchFamily="50" charset="-128"/>
                          <a:ea typeface="メイリオ" panose="020B0604030504040204" pitchFamily="50" charset="-128"/>
                          <a:cs typeface="+mj-cs"/>
                        </a:rPr>
                        <a:t>情報セキュリティ対策の強化</a:t>
                      </a: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marL="0" algn="ctr" defTabSz="914400" rtl="0" eaLnBrk="1" latinLnBrk="0" hangingPunct="1"/>
                      <a:r>
                        <a:rPr kumimoji="1" lang="ja-JP" altLang="en-US" sz="1200" kern="1200" dirty="0">
                          <a:solidFill>
                            <a:schemeClr val="tx1"/>
                          </a:solidFill>
                          <a:latin typeface="+mj-lt"/>
                          <a:ea typeface="+mj-ea"/>
                          <a:cs typeface="+mn-cs"/>
                        </a:rPr>
                        <a:t>〇</a:t>
                      </a:r>
                    </a:p>
                  </a:txBody>
                  <a:tcPr anchor="ctr"/>
                </a:tc>
                <a:tc>
                  <a:txBody>
                    <a:bodyPr/>
                    <a:lstStyle/>
                    <a:p>
                      <a:pPr algn="ctr"/>
                      <a:r>
                        <a:rPr kumimoji="1" lang="ja-JP" altLang="en-US" sz="1200" dirty="0">
                          <a:solidFill>
                            <a:schemeClr val="tx1"/>
                          </a:solidFill>
                          <a:latin typeface="+mj-ea"/>
                          <a:ea typeface="+mj-ea"/>
                        </a:rPr>
                        <a:t>実施中</a:t>
                      </a:r>
                    </a:p>
                  </a:txBody>
                  <a:tcPr anchor="ctr"/>
                </a:tc>
                <a:extLst>
                  <a:ext uri="{0D108BD9-81ED-4DB2-BD59-A6C34878D82A}">
                    <a16:rowId xmlns:a16="http://schemas.microsoft.com/office/drawing/2014/main" val="451500754"/>
                  </a:ext>
                </a:extLst>
              </a:tr>
              <a:tr h="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メイリオ" panose="020B0604030504040204" pitchFamily="50" charset="-128"/>
                          <a:ea typeface="メイリオ" panose="020B0604030504040204" pitchFamily="50" charset="-128"/>
                          <a:cs typeface="+mn-cs"/>
                        </a:rPr>
                        <a:t>情報システムの刷新によるデジタル化と</a:t>
                      </a:r>
                      <a:r>
                        <a:rPr kumimoji="1" lang="en-US" altLang="ja-JP" sz="1100" kern="1200" dirty="0">
                          <a:solidFill>
                            <a:schemeClr val="tx1"/>
                          </a:solidFill>
                          <a:latin typeface="メイリオ" panose="020B0604030504040204" pitchFamily="50" charset="-128"/>
                          <a:ea typeface="メイリオ" panose="020B0604030504040204" pitchFamily="50" charset="-128"/>
                          <a:cs typeface="+mn-cs"/>
                        </a:rPr>
                        <a:t>BPR</a:t>
                      </a:r>
                      <a:r>
                        <a:rPr kumimoji="1" lang="ja-JP" altLang="en-US" sz="1100" kern="1200" dirty="0">
                          <a:solidFill>
                            <a:schemeClr val="tx1"/>
                          </a:solidFill>
                          <a:latin typeface="メイリオ" panose="020B0604030504040204" pitchFamily="50" charset="-128"/>
                          <a:ea typeface="メイリオ" panose="020B0604030504040204" pitchFamily="50" charset="-128"/>
                          <a:cs typeface="+mn-cs"/>
                        </a:rPr>
                        <a:t>の推進</a:t>
                      </a: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r>
                        <a:rPr kumimoji="1" lang="ja-JP" altLang="en-US" sz="1200" kern="1200" dirty="0">
                          <a:solidFill>
                            <a:schemeClr val="tx1"/>
                          </a:solidFill>
                          <a:latin typeface="+mj-ea"/>
                          <a:ea typeface="+mj-ea"/>
                          <a:cs typeface="+mn-cs"/>
                        </a:rPr>
                        <a:t>〇</a:t>
                      </a:r>
                    </a:p>
                  </a:txBody>
                  <a:tcPr anchor="ctr"/>
                </a:tc>
                <a:tc>
                  <a:txBody>
                    <a:bodyPr/>
                    <a:lstStyle/>
                    <a:p>
                      <a:pPr marL="0" algn="ctr" defTabSz="914400" rtl="0" eaLnBrk="1" latinLnBrk="0" hangingPunct="1"/>
                      <a:endParaRPr kumimoji="1" lang="ja-JP" altLang="en-US" sz="1200" kern="1200" dirty="0">
                        <a:solidFill>
                          <a:schemeClr val="tx1"/>
                        </a:solidFill>
                        <a:latin typeface="+mj-ea"/>
                        <a:ea typeface="+mj-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chemeClr val="tx1"/>
                          </a:solidFill>
                          <a:effectLst/>
                          <a:uLnTx/>
                          <a:uFillTx/>
                          <a:latin typeface="メイリオ"/>
                          <a:ea typeface="メイリオ"/>
                          <a:cs typeface="+mn-cs"/>
                        </a:rPr>
                        <a:t>〇</a:t>
                      </a:r>
                      <a:endParaRPr kumimoji="1" lang="ja-JP" altLang="en-US" sz="1200" b="0" i="0" u="none" strike="noStrike" kern="1200" cap="none" spc="0" normalizeH="0" baseline="0" noProof="0" dirty="0">
                        <a:ln>
                          <a:noFill/>
                        </a:ln>
                        <a:solidFill>
                          <a:schemeClr val="tx1"/>
                        </a:solidFill>
                        <a:effectLst/>
                        <a:uLnTx/>
                        <a:uFillTx/>
                        <a:latin typeface="メイリオ"/>
                        <a:ea typeface="メイリオ"/>
                        <a:cs typeface="+mn-cs"/>
                      </a:endParaRPr>
                    </a:p>
                  </a:txBody>
                  <a:tcPr anchor="ct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algn="ctr"/>
                      <a:r>
                        <a:rPr kumimoji="1" lang="ja-JP" altLang="en-US" sz="1200" dirty="0">
                          <a:solidFill>
                            <a:schemeClr val="tx1"/>
                          </a:solidFill>
                          <a:latin typeface="+mj-ea"/>
                          <a:ea typeface="+mj-ea"/>
                        </a:rPr>
                        <a:t>企画中</a:t>
                      </a:r>
                    </a:p>
                  </a:txBody>
                  <a:tcPr anchor="ctr"/>
                </a:tc>
                <a:extLst>
                  <a:ext uri="{0D108BD9-81ED-4DB2-BD59-A6C34878D82A}">
                    <a16:rowId xmlns:a16="http://schemas.microsoft.com/office/drawing/2014/main" val="114124790"/>
                  </a:ext>
                </a:extLst>
              </a:tr>
              <a:tr h="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メイリオ" panose="020B0604030504040204" pitchFamily="50" charset="-128"/>
                          <a:ea typeface="メイリオ" panose="020B0604030504040204" pitchFamily="50" charset="-128"/>
                          <a:cs typeface="+mn-cs"/>
                        </a:rPr>
                        <a:t>情報システムの標準化・共通化に向けた検討</a:t>
                      </a: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ea"/>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ea"/>
                        <a:ea typeface="+mj-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chemeClr val="tx1"/>
                          </a:solidFill>
                          <a:effectLst/>
                          <a:uLnTx/>
                          <a:uFillTx/>
                          <a:latin typeface="メイリオ"/>
                          <a:ea typeface="メイリオ"/>
                          <a:cs typeface="+mn-cs"/>
                        </a:rPr>
                        <a:t>〇</a:t>
                      </a:r>
                      <a:endParaRPr kumimoji="1" lang="ja-JP" altLang="en-US" sz="1200" b="0" i="0" u="none" strike="noStrike" kern="1200" cap="none" spc="0" normalizeH="0" baseline="0" noProof="0" dirty="0">
                        <a:ln>
                          <a:noFill/>
                        </a:ln>
                        <a:solidFill>
                          <a:schemeClr val="tx1"/>
                        </a:solidFill>
                        <a:effectLst/>
                        <a:uLnTx/>
                        <a:uFillTx/>
                        <a:latin typeface="メイリオ"/>
                        <a:ea typeface="メイリオ"/>
                        <a:cs typeface="+mn-cs"/>
                      </a:endParaRPr>
                    </a:p>
                  </a:txBody>
                  <a:tcPr anchor="ct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algn="ctr"/>
                      <a:r>
                        <a:rPr kumimoji="1" lang="ja-JP" altLang="en-US" sz="1200" dirty="0">
                          <a:solidFill>
                            <a:schemeClr val="tx1"/>
                          </a:solidFill>
                          <a:latin typeface="+mj-ea"/>
                          <a:ea typeface="+mj-ea"/>
                        </a:rPr>
                        <a:t>実施中</a:t>
                      </a:r>
                    </a:p>
                  </a:txBody>
                  <a:tcPr anchor="ctr"/>
                </a:tc>
                <a:extLst>
                  <a:ext uri="{0D108BD9-81ED-4DB2-BD59-A6C34878D82A}">
                    <a16:rowId xmlns:a16="http://schemas.microsoft.com/office/drawing/2014/main" val="150720118"/>
                  </a:ext>
                </a:extLst>
              </a:tr>
              <a:tr h="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メイリオ" panose="020B0604030504040204" pitchFamily="50" charset="-128"/>
                          <a:ea typeface="メイリオ" panose="020B0604030504040204" pitchFamily="50" charset="-128"/>
                          <a:cs typeface="+mn-cs"/>
                        </a:rPr>
                        <a:t>本市共通クラウド基盤サービスの整備</a:t>
                      </a:r>
                    </a:p>
                  </a:txBody>
                  <a:tcPr anchor="ctr"/>
                </a:tc>
                <a:tc>
                  <a:txBody>
                    <a:bodyPr/>
                    <a:lstStyle/>
                    <a:p>
                      <a:pPr marL="0" algn="ctr" defTabSz="914400" rtl="0" eaLnBrk="1" latinLnBrk="0" hangingPunct="1"/>
                      <a:endParaRPr kumimoji="1" lang="ja-JP" altLang="en-US" sz="1200" kern="1200" dirty="0">
                        <a:solidFill>
                          <a:schemeClr val="tx1"/>
                        </a:solidFill>
                        <a:latin typeface="+mj-lt"/>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ea"/>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ea"/>
                        <a:ea typeface="+mj-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a:ea typeface="メイリオ"/>
                          <a:cs typeface="+mn-cs"/>
                        </a:rPr>
                        <a:t>〇</a:t>
                      </a:r>
                    </a:p>
                  </a:txBody>
                  <a:tcPr anchor="ct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algn="ctr"/>
                      <a:r>
                        <a:rPr kumimoji="1" lang="ja-JP" altLang="en-US" sz="1200" dirty="0">
                          <a:solidFill>
                            <a:schemeClr val="tx1"/>
                          </a:solidFill>
                          <a:latin typeface="+mj-ea"/>
                          <a:ea typeface="+mj-ea"/>
                        </a:rPr>
                        <a:t>実施中</a:t>
                      </a:r>
                    </a:p>
                  </a:txBody>
                  <a:tcPr anchor="ctr"/>
                </a:tc>
                <a:extLst>
                  <a:ext uri="{0D108BD9-81ED-4DB2-BD59-A6C34878D82A}">
                    <a16:rowId xmlns:a16="http://schemas.microsoft.com/office/drawing/2014/main" val="2186297510"/>
                  </a:ext>
                </a:extLst>
              </a:tr>
              <a:tr h="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メイリオ" panose="020B0604030504040204" pitchFamily="50" charset="-128"/>
                          <a:ea typeface="メイリオ" panose="020B0604030504040204" pitchFamily="50" charset="-128"/>
                          <a:cs typeface="+mn-cs"/>
                        </a:rPr>
                        <a:t>ローコードツールの活用</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chemeClr val="tx1"/>
                        </a:solidFill>
                        <a:effectLst/>
                        <a:uLnTx/>
                        <a:uFillTx/>
                        <a:latin typeface="メイリオ"/>
                        <a:ea typeface="メイリオ"/>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a:ea typeface="メイリオ"/>
                          <a:cs typeface="+mn-cs"/>
                        </a:rPr>
                        <a:t>〇</a:t>
                      </a:r>
                    </a:p>
                  </a:txBody>
                  <a:tcPr anchor="ctr"/>
                </a:tc>
                <a:tc>
                  <a:txBody>
                    <a:bodyPr/>
                    <a:lstStyle/>
                    <a:p>
                      <a:pPr marL="0" algn="ctr" defTabSz="914400" rtl="0" eaLnBrk="1" latinLnBrk="0" hangingPunct="1"/>
                      <a:endParaRPr kumimoji="1" lang="ja-JP" altLang="en-US" sz="1200" kern="1200" dirty="0">
                        <a:solidFill>
                          <a:schemeClr val="tx1"/>
                        </a:solidFill>
                        <a:latin typeface="+mj-ea"/>
                        <a:ea typeface="+mj-ea"/>
                        <a:cs typeface="+mn-cs"/>
                      </a:endParaRPr>
                    </a:p>
                  </a:txBody>
                  <a:tcPr anchor="ctr"/>
                </a:tc>
                <a:tc>
                  <a:txBody>
                    <a:bodyPr/>
                    <a:lstStyle/>
                    <a:p>
                      <a:pPr marL="0" algn="ctr" defTabSz="914400" rtl="0" eaLnBrk="1" latinLnBrk="0" hangingPunct="1"/>
                      <a:endParaRPr kumimoji="1" lang="ja-JP" altLang="en-US" sz="1200" kern="1200" dirty="0">
                        <a:solidFill>
                          <a:schemeClr val="tx1"/>
                        </a:solidFill>
                        <a:latin typeface="+mj-ea"/>
                        <a:ea typeface="+mj-ea"/>
                        <a:cs typeface="+mn-cs"/>
                      </a:endParaRPr>
                    </a:p>
                  </a:txBody>
                  <a:tcPr anchor="ctr"/>
                </a:tc>
                <a:tc>
                  <a:txBody>
                    <a:bodyPr/>
                    <a:lstStyle/>
                    <a:p>
                      <a:pPr marL="0" algn="ctr" defTabSz="914400" rtl="0" eaLnBrk="1" latinLnBrk="0" hangingPunct="1"/>
                      <a:r>
                        <a:rPr kumimoji="1" lang="ja-JP" altLang="en-US" sz="1300" kern="1200" dirty="0">
                          <a:solidFill>
                            <a:schemeClr val="tx1"/>
                          </a:solidFill>
                          <a:latin typeface="+mj-lt"/>
                          <a:ea typeface="+mj-ea"/>
                          <a:cs typeface="+mn-cs"/>
                        </a:rPr>
                        <a:t>●</a:t>
                      </a:r>
                    </a:p>
                  </a:txBody>
                  <a:tcPr anchor="ctr"/>
                </a:tc>
                <a:tc>
                  <a:txBody>
                    <a:bodyPr/>
                    <a:lstStyle/>
                    <a:p>
                      <a:pPr algn="ctr"/>
                      <a:r>
                        <a:rPr kumimoji="1" lang="ja-JP" altLang="en-US" sz="1200" dirty="0">
                          <a:solidFill>
                            <a:schemeClr val="tx1"/>
                          </a:solidFill>
                          <a:latin typeface="+mj-ea"/>
                          <a:ea typeface="+mj-ea"/>
                        </a:rPr>
                        <a:t>企画中</a:t>
                      </a:r>
                    </a:p>
                  </a:txBody>
                  <a:tcPr anchor="ctr"/>
                </a:tc>
                <a:extLst>
                  <a:ext uri="{0D108BD9-81ED-4DB2-BD59-A6C34878D82A}">
                    <a16:rowId xmlns:a16="http://schemas.microsoft.com/office/drawing/2014/main" val="2152546792"/>
                  </a:ext>
                </a:extLst>
              </a:tr>
            </a:tbl>
          </a:graphicData>
        </a:graphic>
      </p:graphicFrame>
      <p:sp>
        <p:nvSpPr>
          <p:cNvPr id="6" name="スライド番号プレースホルダー 4"/>
          <p:cNvSpPr>
            <a:spLocks noGrp="1"/>
          </p:cNvSpPr>
          <p:nvPr>
            <p:ph type="sldNum" sz="quarter" idx="10"/>
          </p:nvPr>
        </p:nvSpPr>
        <p:spPr>
          <a:xfrm>
            <a:off x="7449266" y="6573945"/>
            <a:ext cx="2311400" cy="180975"/>
          </a:xfrm>
        </p:spPr>
        <p:txBody>
          <a:bodyPr/>
          <a:lstStyle>
            <a:lvl1pPr eaLnBrk="0" hangingPunct="0">
              <a:defRPr kumimoji="1" sz="2200">
                <a:solidFill>
                  <a:srgbClr val="4D4D4D"/>
                </a:solidFill>
                <a:latin typeface="Arial" panose="020B0604020202020204" pitchFamily="34" charset="0"/>
                <a:ea typeface="メイリオ" panose="020B0604030504040204" pitchFamily="50" charset="-128"/>
              </a:defRPr>
            </a:lvl1pPr>
            <a:lvl2pPr marL="742950" indent="-285750" eaLnBrk="0" hangingPunct="0">
              <a:defRPr kumimoji="1" sz="2200">
                <a:solidFill>
                  <a:srgbClr val="4D4D4D"/>
                </a:solidFill>
                <a:latin typeface="Arial" panose="020B0604020202020204" pitchFamily="34" charset="0"/>
                <a:ea typeface="メイリオ" panose="020B0604030504040204" pitchFamily="50" charset="-128"/>
              </a:defRPr>
            </a:lvl2pPr>
            <a:lvl3pPr marL="1143000" indent="-228600" eaLnBrk="0" hangingPunct="0">
              <a:defRPr kumimoji="1" sz="2200">
                <a:solidFill>
                  <a:srgbClr val="4D4D4D"/>
                </a:solidFill>
                <a:latin typeface="Arial" panose="020B0604020202020204" pitchFamily="34" charset="0"/>
                <a:ea typeface="メイリオ" panose="020B0604030504040204" pitchFamily="50" charset="-128"/>
              </a:defRPr>
            </a:lvl3pPr>
            <a:lvl4pPr marL="1600200" indent="-228600" eaLnBrk="0" hangingPunct="0">
              <a:defRPr kumimoji="1" sz="2200">
                <a:solidFill>
                  <a:srgbClr val="4D4D4D"/>
                </a:solidFill>
                <a:latin typeface="Arial" panose="020B0604020202020204" pitchFamily="34" charset="0"/>
                <a:ea typeface="メイリオ" panose="020B0604030504040204" pitchFamily="50" charset="-128"/>
              </a:defRPr>
            </a:lvl4pPr>
            <a:lvl5pPr marL="2057400" indent="-228600" eaLnBrk="0" hangingPunct="0">
              <a:defRPr kumimoji="1" sz="2200">
                <a:solidFill>
                  <a:srgbClr val="4D4D4D"/>
                </a:solidFill>
                <a:latin typeface="Arial" panose="020B0604020202020204" pitchFamily="34" charset="0"/>
                <a:ea typeface="メイリオ" panose="020B0604030504040204" pitchFamily="50" charset="-128"/>
              </a:defRPr>
            </a:lvl5pPr>
            <a:lvl6pPr marL="25146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6pPr>
            <a:lvl7pPr marL="29718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7pPr>
            <a:lvl8pPr marL="34290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8pPr>
            <a:lvl9pPr marL="38862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9pPr>
          </a:lstStyle>
          <a:p>
            <a:pPr eaLnBrk="1" hangingPunct="1"/>
            <a:fld id="{54A53795-6EF6-48D5-90A5-2535AB951785}" type="slidenum">
              <a:rPr kumimoji="0" lang="en-US" altLang="ja-JP" sz="1000">
                <a:solidFill>
                  <a:schemeClr val="tx1"/>
                </a:solidFill>
                <a:latin typeface="メイリオ" panose="020B0604030504040204" pitchFamily="50" charset="-128"/>
              </a:rPr>
              <a:pPr eaLnBrk="1" hangingPunct="1"/>
              <a:t>11</a:t>
            </a:fld>
            <a:endParaRPr kumimoji="0" lang="en-US" altLang="ja-JP" sz="1000" dirty="0">
              <a:solidFill>
                <a:schemeClr val="tx1"/>
              </a:solidFill>
              <a:latin typeface="メイリオ" panose="020B0604030504040204" pitchFamily="50" charset="-128"/>
            </a:endParaRPr>
          </a:p>
        </p:txBody>
      </p:sp>
      <p:sp>
        <p:nvSpPr>
          <p:cNvPr id="5" name="テキスト ボックス 4"/>
          <p:cNvSpPr txBox="1"/>
          <p:nvPr/>
        </p:nvSpPr>
        <p:spPr>
          <a:xfrm>
            <a:off x="261208" y="833157"/>
            <a:ext cx="9307598" cy="405496"/>
          </a:xfrm>
          <a:prstGeom prst="rect">
            <a:avLst/>
          </a:prstGeom>
          <a:noFill/>
        </p:spPr>
        <p:txBody>
          <a:bodyPr vert="horz" lIns="91440" tIns="45720" rIns="91440" bIns="45720" rtlCol="0" anchor="ctr">
            <a:noAutofit/>
          </a:bodyPr>
          <a:lstStyle>
            <a:lvl1pPr>
              <a:lnSpc>
                <a:spcPct val="90000"/>
              </a:lnSpc>
              <a:spcBef>
                <a:spcPct val="0"/>
              </a:spcBef>
              <a:buNone/>
              <a:defRPr sz="2200">
                <a:solidFill>
                  <a:srgbClr val="5F5F5F"/>
                </a:solidFill>
                <a:latin typeface="メイリオ" panose="020B0604030504040204" pitchFamily="50" charset="-128"/>
                <a:ea typeface="メイリオ" panose="020B0604030504040204" pitchFamily="50" charset="-128"/>
                <a:cs typeface="+mj-cs"/>
              </a:defRPr>
            </a:lvl1pPr>
          </a:lstStyle>
          <a:p>
            <a:r>
              <a:rPr lang="ja-JP" altLang="en-US" sz="1800" dirty="0"/>
              <a:t>取組一覧（</a:t>
            </a:r>
            <a:r>
              <a:rPr lang="en-US" altLang="ja-JP" sz="1800" dirty="0"/>
              <a:t>3/3</a:t>
            </a:r>
            <a:r>
              <a:rPr lang="ja-JP" altLang="en-US" sz="1800" dirty="0"/>
              <a:t>）</a:t>
            </a:r>
            <a:endParaRPr lang="en-US" altLang="ja-JP" sz="1800" dirty="0"/>
          </a:p>
        </p:txBody>
      </p:sp>
      <p:sp>
        <p:nvSpPr>
          <p:cNvPr id="10" name="角丸四角形 9"/>
          <p:cNvSpPr/>
          <p:nvPr/>
        </p:nvSpPr>
        <p:spPr bwMode="auto">
          <a:xfrm>
            <a:off x="194732" y="5244857"/>
            <a:ext cx="9167585" cy="1387718"/>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40000"/>
              </a:lnSpc>
              <a:spcBef>
                <a:spcPct val="10000"/>
              </a:spcBef>
              <a:spcAft>
                <a:spcPct val="0"/>
              </a:spcAft>
              <a:buClrTx/>
              <a:buSzTx/>
              <a:buFontTx/>
              <a:buNone/>
              <a:tabLst/>
            </a:pPr>
            <a:endParaRPr kumimoji="1" lang="ja-JP" altLang="en-US" sz="2200" b="0" i="0" u="none" strike="noStrike" cap="none" normalizeH="0" baseline="0">
              <a:ln>
                <a:noFill/>
              </a:ln>
              <a:solidFill>
                <a:srgbClr val="4D4D4D"/>
              </a:solidFill>
              <a:effectLst/>
              <a:latin typeface="Arial" charset="0"/>
              <a:ea typeface="メイリオ" pitchFamily="50" charset="-128"/>
              <a:cs typeface="メイリオ" pitchFamily="50" charset="-128"/>
            </a:endParaRPr>
          </a:p>
        </p:txBody>
      </p:sp>
    </p:spTree>
    <p:extLst>
      <p:ext uri="{BB962C8B-B14F-4D97-AF65-F5344CB8AC3E}">
        <p14:creationId xmlns:p14="http://schemas.microsoft.com/office/powerpoint/2010/main" val="731090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スライド番号プレースホルダー 4"/>
          <p:cNvSpPr>
            <a:spLocks noGrp="1"/>
          </p:cNvSpPr>
          <p:nvPr>
            <p:ph type="sldNum" sz="quarter" idx="10"/>
          </p:nvPr>
        </p:nvSpPr>
        <p:spPr/>
        <p:txBody>
          <a:bodyPr/>
          <a:lstStyle>
            <a:lvl1pPr eaLnBrk="0" hangingPunct="0">
              <a:defRPr kumimoji="1" sz="2200">
                <a:solidFill>
                  <a:srgbClr val="4D4D4D"/>
                </a:solidFill>
                <a:latin typeface="Arial" panose="020B0604020202020204" pitchFamily="34" charset="0"/>
                <a:ea typeface="メイリオ" panose="020B0604030504040204" pitchFamily="50" charset="-128"/>
              </a:defRPr>
            </a:lvl1pPr>
            <a:lvl2pPr marL="742950" indent="-285750" eaLnBrk="0" hangingPunct="0">
              <a:defRPr kumimoji="1" sz="2200">
                <a:solidFill>
                  <a:srgbClr val="4D4D4D"/>
                </a:solidFill>
                <a:latin typeface="Arial" panose="020B0604020202020204" pitchFamily="34" charset="0"/>
                <a:ea typeface="メイリオ" panose="020B0604030504040204" pitchFamily="50" charset="-128"/>
              </a:defRPr>
            </a:lvl2pPr>
            <a:lvl3pPr marL="1143000" indent="-228600" eaLnBrk="0" hangingPunct="0">
              <a:defRPr kumimoji="1" sz="2200">
                <a:solidFill>
                  <a:srgbClr val="4D4D4D"/>
                </a:solidFill>
                <a:latin typeface="Arial" panose="020B0604020202020204" pitchFamily="34" charset="0"/>
                <a:ea typeface="メイリオ" panose="020B0604030504040204" pitchFamily="50" charset="-128"/>
              </a:defRPr>
            </a:lvl3pPr>
            <a:lvl4pPr marL="1600200" indent="-228600" eaLnBrk="0" hangingPunct="0">
              <a:defRPr kumimoji="1" sz="2200">
                <a:solidFill>
                  <a:srgbClr val="4D4D4D"/>
                </a:solidFill>
                <a:latin typeface="Arial" panose="020B0604020202020204" pitchFamily="34" charset="0"/>
                <a:ea typeface="メイリオ" panose="020B0604030504040204" pitchFamily="50" charset="-128"/>
              </a:defRPr>
            </a:lvl4pPr>
            <a:lvl5pPr marL="2057400" indent="-228600" eaLnBrk="0" hangingPunct="0">
              <a:defRPr kumimoji="1" sz="2200">
                <a:solidFill>
                  <a:srgbClr val="4D4D4D"/>
                </a:solidFill>
                <a:latin typeface="Arial" panose="020B0604020202020204" pitchFamily="34" charset="0"/>
                <a:ea typeface="メイリオ" panose="020B0604030504040204" pitchFamily="50" charset="-128"/>
              </a:defRPr>
            </a:lvl5pPr>
            <a:lvl6pPr marL="25146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6pPr>
            <a:lvl7pPr marL="29718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7pPr>
            <a:lvl8pPr marL="34290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8pPr>
            <a:lvl9pPr marL="38862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9pPr>
          </a:lstStyle>
          <a:p>
            <a:pPr eaLnBrk="1" hangingPunct="1"/>
            <a:fld id="{54A53795-6EF6-48D5-90A5-2535AB951785}" type="slidenum">
              <a:rPr kumimoji="0" lang="en-US" altLang="ja-JP" sz="1000" smtClean="0">
                <a:solidFill>
                  <a:schemeClr val="tx1"/>
                </a:solidFill>
                <a:latin typeface="メイリオ" panose="020B0604030504040204" pitchFamily="50" charset="-128"/>
              </a:rPr>
              <a:pPr eaLnBrk="1" hangingPunct="1"/>
              <a:t>1</a:t>
            </a:fld>
            <a:endParaRPr kumimoji="0" lang="en-US" altLang="ja-JP" sz="1000" dirty="0">
              <a:solidFill>
                <a:schemeClr val="tx1"/>
              </a:solidFill>
              <a:latin typeface="メイリオ" panose="020B0604030504040204" pitchFamily="50" charset="-128"/>
            </a:endParaRPr>
          </a:p>
        </p:txBody>
      </p:sp>
      <p:sp>
        <p:nvSpPr>
          <p:cNvPr id="8195" name="Rectangle 2"/>
          <p:cNvSpPr>
            <a:spLocks noGrp="1" noChangeArrowheads="1"/>
          </p:cNvSpPr>
          <p:nvPr>
            <p:ph type="title"/>
          </p:nvPr>
        </p:nvSpPr>
        <p:spPr>
          <a:noFill/>
        </p:spPr>
        <p:txBody>
          <a:bodyPr anchor="ctr"/>
          <a:lstStyle/>
          <a:p>
            <a:pPr eaLnBrk="1" hangingPunct="1"/>
            <a:r>
              <a:rPr lang="ja-JP" altLang="en-US"/>
              <a:t>目　次</a:t>
            </a:r>
          </a:p>
        </p:txBody>
      </p:sp>
      <p:sp>
        <p:nvSpPr>
          <p:cNvPr id="35" name="AutoShape 3"/>
          <p:cNvSpPr>
            <a:spLocks noChangeArrowheads="1"/>
          </p:cNvSpPr>
          <p:nvPr/>
        </p:nvSpPr>
        <p:spPr bwMode="auto">
          <a:xfrm>
            <a:off x="556953" y="899543"/>
            <a:ext cx="8806599" cy="1557349"/>
          </a:xfrm>
          <a:prstGeom prst="roundRect">
            <a:avLst>
              <a:gd name="adj"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defPPr>
              <a:defRPr lang="ja-JP"/>
            </a:defPPr>
            <a:lvl1pPr algn="l" rtl="0" fontAlgn="base">
              <a:lnSpc>
                <a:spcPct val="140000"/>
              </a:lnSpc>
              <a:spcBef>
                <a:spcPct val="10000"/>
              </a:spcBef>
              <a:spcAft>
                <a:spcPct val="0"/>
              </a:spcAft>
              <a:defRPr kumimoji="1" sz="2200" kern="1200">
                <a:solidFill>
                  <a:srgbClr val="4D4D4D"/>
                </a:solidFill>
                <a:latin typeface="Arial" panose="020B0604020202020204" pitchFamily="34" charset="0"/>
                <a:ea typeface="メイリオ" panose="020B0604030504040204" pitchFamily="50" charset="-128"/>
                <a:cs typeface="+mn-cs"/>
              </a:defRPr>
            </a:lvl1pPr>
            <a:lvl2pPr marL="457200" algn="l" rtl="0" fontAlgn="base">
              <a:lnSpc>
                <a:spcPct val="140000"/>
              </a:lnSpc>
              <a:spcBef>
                <a:spcPct val="10000"/>
              </a:spcBef>
              <a:spcAft>
                <a:spcPct val="0"/>
              </a:spcAft>
              <a:defRPr kumimoji="1" sz="2200" kern="1200">
                <a:solidFill>
                  <a:srgbClr val="4D4D4D"/>
                </a:solidFill>
                <a:latin typeface="Arial" panose="020B0604020202020204" pitchFamily="34" charset="0"/>
                <a:ea typeface="メイリオ" panose="020B0604030504040204" pitchFamily="50" charset="-128"/>
                <a:cs typeface="+mn-cs"/>
              </a:defRPr>
            </a:lvl2pPr>
            <a:lvl3pPr marL="914400" algn="l" rtl="0" fontAlgn="base">
              <a:lnSpc>
                <a:spcPct val="140000"/>
              </a:lnSpc>
              <a:spcBef>
                <a:spcPct val="10000"/>
              </a:spcBef>
              <a:spcAft>
                <a:spcPct val="0"/>
              </a:spcAft>
              <a:defRPr kumimoji="1" sz="2200" kern="1200">
                <a:solidFill>
                  <a:srgbClr val="4D4D4D"/>
                </a:solidFill>
                <a:latin typeface="Arial" panose="020B0604020202020204" pitchFamily="34" charset="0"/>
                <a:ea typeface="メイリオ" panose="020B0604030504040204" pitchFamily="50" charset="-128"/>
                <a:cs typeface="+mn-cs"/>
              </a:defRPr>
            </a:lvl3pPr>
            <a:lvl4pPr marL="1371600" algn="l" rtl="0" fontAlgn="base">
              <a:lnSpc>
                <a:spcPct val="140000"/>
              </a:lnSpc>
              <a:spcBef>
                <a:spcPct val="10000"/>
              </a:spcBef>
              <a:spcAft>
                <a:spcPct val="0"/>
              </a:spcAft>
              <a:defRPr kumimoji="1" sz="2200" kern="1200">
                <a:solidFill>
                  <a:srgbClr val="4D4D4D"/>
                </a:solidFill>
                <a:latin typeface="Arial" panose="020B0604020202020204" pitchFamily="34" charset="0"/>
                <a:ea typeface="メイリオ" panose="020B0604030504040204" pitchFamily="50" charset="-128"/>
                <a:cs typeface="+mn-cs"/>
              </a:defRPr>
            </a:lvl4pPr>
            <a:lvl5pPr marL="1828800" algn="l" rtl="0" fontAlgn="base">
              <a:lnSpc>
                <a:spcPct val="140000"/>
              </a:lnSpc>
              <a:spcBef>
                <a:spcPct val="10000"/>
              </a:spcBef>
              <a:spcAft>
                <a:spcPct val="0"/>
              </a:spcAft>
              <a:defRPr kumimoji="1" sz="2200" kern="1200">
                <a:solidFill>
                  <a:srgbClr val="4D4D4D"/>
                </a:solidFill>
                <a:latin typeface="Arial" panose="020B0604020202020204" pitchFamily="34" charset="0"/>
                <a:ea typeface="メイリオ" panose="020B0604030504040204" pitchFamily="50" charset="-128"/>
                <a:cs typeface="+mn-cs"/>
              </a:defRPr>
            </a:lvl5pPr>
            <a:lvl6pPr marL="2286000" algn="l" defTabSz="914400" rtl="0" eaLnBrk="1" latinLnBrk="0" hangingPunct="1">
              <a:defRPr kumimoji="1" sz="2200" kern="1200">
                <a:solidFill>
                  <a:srgbClr val="4D4D4D"/>
                </a:solidFill>
                <a:latin typeface="Arial" panose="020B0604020202020204" pitchFamily="34" charset="0"/>
                <a:ea typeface="メイリオ" panose="020B0604030504040204" pitchFamily="50" charset="-128"/>
                <a:cs typeface="+mn-cs"/>
              </a:defRPr>
            </a:lvl6pPr>
            <a:lvl7pPr marL="2743200" algn="l" defTabSz="914400" rtl="0" eaLnBrk="1" latinLnBrk="0" hangingPunct="1">
              <a:defRPr kumimoji="1" sz="2200" kern="1200">
                <a:solidFill>
                  <a:srgbClr val="4D4D4D"/>
                </a:solidFill>
                <a:latin typeface="Arial" panose="020B0604020202020204" pitchFamily="34" charset="0"/>
                <a:ea typeface="メイリオ" panose="020B0604030504040204" pitchFamily="50" charset="-128"/>
                <a:cs typeface="+mn-cs"/>
              </a:defRPr>
            </a:lvl7pPr>
            <a:lvl8pPr marL="3200400" algn="l" defTabSz="914400" rtl="0" eaLnBrk="1" latinLnBrk="0" hangingPunct="1">
              <a:defRPr kumimoji="1" sz="2200" kern="1200">
                <a:solidFill>
                  <a:srgbClr val="4D4D4D"/>
                </a:solidFill>
                <a:latin typeface="Arial" panose="020B0604020202020204" pitchFamily="34" charset="0"/>
                <a:ea typeface="メイリオ" panose="020B0604030504040204" pitchFamily="50" charset="-128"/>
                <a:cs typeface="+mn-cs"/>
              </a:defRPr>
            </a:lvl8pPr>
            <a:lvl9pPr marL="3657600" algn="l" defTabSz="914400" rtl="0" eaLnBrk="1" latinLnBrk="0" hangingPunct="1">
              <a:defRPr kumimoji="1" sz="2200" kern="1200">
                <a:solidFill>
                  <a:srgbClr val="4D4D4D"/>
                </a:solidFill>
                <a:latin typeface="Arial" panose="020B0604020202020204" pitchFamily="34" charset="0"/>
                <a:ea typeface="メイリオ" panose="020B0604030504040204" pitchFamily="50" charset="-128"/>
                <a:cs typeface="+mn-cs"/>
              </a:defRPr>
            </a:lvl9pPr>
          </a:lstStyle>
          <a:p>
            <a:pPr algn="just" eaLnBrk="1" hangingPunct="1">
              <a:lnSpc>
                <a:spcPct val="120000"/>
              </a:lnSpc>
              <a:spcBef>
                <a:spcPct val="0"/>
              </a:spcBef>
              <a:spcAft>
                <a:spcPct val="50000"/>
              </a:spcAft>
            </a:pPr>
            <a:r>
              <a:rPr lang="en-US" altLang="ja-JP" dirty="0"/>
              <a:t>1.</a:t>
            </a:r>
            <a:r>
              <a:rPr lang="ja-JP" altLang="en-US" dirty="0"/>
              <a:t>大阪市</a:t>
            </a:r>
            <a:r>
              <a:rPr lang="en-US" altLang="ja-JP" dirty="0"/>
              <a:t>ICT</a:t>
            </a:r>
            <a:r>
              <a:rPr lang="ja-JP" altLang="en-US" dirty="0"/>
              <a:t>戦略アクションプランの基本的な考え方 ・・・・・・１</a:t>
            </a:r>
            <a:endParaRPr lang="en-US" altLang="ja-JP" dirty="0"/>
          </a:p>
          <a:p>
            <a:pPr algn="just" eaLnBrk="1" hangingPunct="1">
              <a:lnSpc>
                <a:spcPct val="120000"/>
              </a:lnSpc>
              <a:spcBef>
                <a:spcPct val="0"/>
              </a:spcBef>
              <a:spcAft>
                <a:spcPct val="50000"/>
              </a:spcAft>
            </a:pPr>
            <a:r>
              <a:rPr lang="en-US" altLang="ja-JP" dirty="0"/>
              <a:t>2.</a:t>
            </a:r>
            <a:r>
              <a:rPr lang="ja-JP" altLang="en-US" dirty="0"/>
              <a:t>大阪市</a:t>
            </a:r>
            <a:r>
              <a:rPr lang="en-US" altLang="ja-JP" dirty="0"/>
              <a:t>ICT</a:t>
            </a:r>
            <a:r>
              <a:rPr lang="ja-JP" altLang="en-US" dirty="0"/>
              <a:t>戦略アクションプランの取組方針 ・・・・・・・・・３</a:t>
            </a:r>
          </a:p>
          <a:p>
            <a:pPr algn="just" eaLnBrk="1" hangingPunct="1">
              <a:lnSpc>
                <a:spcPct val="120000"/>
              </a:lnSpc>
              <a:spcBef>
                <a:spcPct val="0"/>
              </a:spcBef>
              <a:spcAft>
                <a:spcPct val="50000"/>
              </a:spcAft>
            </a:pPr>
            <a:r>
              <a:rPr lang="en-US" altLang="ja-JP" dirty="0"/>
              <a:t>3.</a:t>
            </a:r>
            <a:r>
              <a:rPr lang="ja-JP" altLang="en-US" dirty="0"/>
              <a:t>取組内容・・・・・・・・・・・・・・・・・・・・・・・・・８</a:t>
            </a:r>
            <a:endParaRPr lang="en-US" altLang="ja-JP" dirty="0"/>
          </a:p>
        </p:txBody>
      </p:sp>
    </p:spTree>
    <p:extLst>
      <p:ext uri="{BB962C8B-B14F-4D97-AF65-F5344CB8AC3E}">
        <p14:creationId xmlns:p14="http://schemas.microsoft.com/office/powerpoint/2010/main" val="547666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スライド番号プレースホルダー 4"/>
          <p:cNvSpPr>
            <a:spLocks noGrp="1"/>
          </p:cNvSpPr>
          <p:nvPr>
            <p:ph type="sldNum" sz="quarter" idx="10"/>
          </p:nvPr>
        </p:nvSpPr>
        <p:spPr/>
        <p:txBody>
          <a:bodyPr/>
          <a:lstStyle>
            <a:lvl1pPr eaLnBrk="0" hangingPunct="0">
              <a:defRPr kumimoji="1" sz="2200">
                <a:solidFill>
                  <a:srgbClr val="4D4D4D"/>
                </a:solidFill>
                <a:latin typeface="Arial" panose="020B0604020202020204" pitchFamily="34" charset="0"/>
                <a:ea typeface="メイリオ" panose="020B0604030504040204" pitchFamily="50" charset="-128"/>
              </a:defRPr>
            </a:lvl1pPr>
            <a:lvl2pPr marL="742950" indent="-285750" eaLnBrk="0" hangingPunct="0">
              <a:defRPr kumimoji="1" sz="2200">
                <a:solidFill>
                  <a:srgbClr val="4D4D4D"/>
                </a:solidFill>
                <a:latin typeface="Arial" panose="020B0604020202020204" pitchFamily="34" charset="0"/>
                <a:ea typeface="メイリオ" panose="020B0604030504040204" pitchFamily="50" charset="-128"/>
              </a:defRPr>
            </a:lvl2pPr>
            <a:lvl3pPr marL="1143000" indent="-228600" eaLnBrk="0" hangingPunct="0">
              <a:defRPr kumimoji="1" sz="2200">
                <a:solidFill>
                  <a:srgbClr val="4D4D4D"/>
                </a:solidFill>
                <a:latin typeface="Arial" panose="020B0604020202020204" pitchFamily="34" charset="0"/>
                <a:ea typeface="メイリオ" panose="020B0604030504040204" pitchFamily="50" charset="-128"/>
              </a:defRPr>
            </a:lvl3pPr>
            <a:lvl4pPr marL="1600200" indent="-228600" eaLnBrk="0" hangingPunct="0">
              <a:defRPr kumimoji="1" sz="2200">
                <a:solidFill>
                  <a:srgbClr val="4D4D4D"/>
                </a:solidFill>
                <a:latin typeface="Arial" panose="020B0604020202020204" pitchFamily="34" charset="0"/>
                <a:ea typeface="メイリオ" panose="020B0604030504040204" pitchFamily="50" charset="-128"/>
              </a:defRPr>
            </a:lvl4pPr>
            <a:lvl5pPr marL="2057400" indent="-228600" eaLnBrk="0" hangingPunct="0">
              <a:defRPr kumimoji="1" sz="2200">
                <a:solidFill>
                  <a:srgbClr val="4D4D4D"/>
                </a:solidFill>
                <a:latin typeface="Arial" panose="020B0604020202020204" pitchFamily="34" charset="0"/>
                <a:ea typeface="メイリオ" panose="020B0604030504040204" pitchFamily="50" charset="-128"/>
              </a:defRPr>
            </a:lvl5pPr>
            <a:lvl6pPr marL="25146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6pPr>
            <a:lvl7pPr marL="29718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7pPr>
            <a:lvl8pPr marL="34290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8pPr>
            <a:lvl9pPr marL="38862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9pPr>
          </a:lstStyle>
          <a:p>
            <a:pPr eaLnBrk="1" hangingPunct="1"/>
            <a:fld id="{54A53795-6EF6-48D5-90A5-2535AB951785}" type="slidenum">
              <a:rPr kumimoji="0" lang="en-US" altLang="ja-JP" sz="1000">
                <a:solidFill>
                  <a:schemeClr val="tx1"/>
                </a:solidFill>
                <a:latin typeface="メイリオ" panose="020B0604030504040204" pitchFamily="50" charset="-128"/>
              </a:rPr>
              <a:pPr eaLnBrk="1" hangingPunct="1"/>
              <a:t>2</a:t>
            </a:fld>
            <a:endParaRPr kumimoji="0" lang="en-US" altLang="ja-JP" sz="1000">
              <a:solidFill>
                <a:schemeClr val="tx1"/>
              </a:solidFill>
              <a:latin typeface="メイリオ" panose="020B0604030504040204" pitchFamily="50" charset="-128"/>
            </a:endParaRPr>
          </a:p>
        </p:txBody>
      </p:sp>
      <p:sp>
        <p:nvSpPr>
          <p:cNvPr id="8195" name="Rectangle 2"/>
          <p:cNvSpPr>
            <a:spLocks noGrp="1" noChangeArrowheads="1"/>
          </p:cNvSpPr>
          <p:nvPr>
            <p:ph type="title"/>
          </p:nvPr>
        </p:nvSpPr>
        <p:spPr>
          <a:noFill/>
        </p:spPr>
        <p:txBody>
          <a:bodyPr anchor="ctr"/>
          <a:lstStyle/>
          <a:p>
            <a:pPr eaLnBrk="1" hangingPunct="1"/>
            <a:r>
              <a:rPr lang="ja-JP" altLang="en-US" dirty="0"/>
              <a:t>改訂箇所一覧</a:t>
            </a:r>
          </a:p>
        </p:txBody>
      </p:sp>
      <p:graphicFrame>
        <p:nvGraphicFramePr>
          <p:cNvPr id="2" name="表 1"/>
          <p:cNvGraphicFramePr>
            <a:graphicFrameLocks noGrp="1"/>
          </p:cNvGraphicFramePr>
          <p:nvPr>
            <p:extLst>
              <p:ext uri="{D42A27DB-BD31-4B8C-83A1-F6EECF244321}">
                <p14:modId xmlns:p14="http://schemas.microsoft.com/office/powerpoint/2010/main" val="2444559710"/>
              </p:ext>
            </p:extLst>
          </p:nvPr>
        </p:nvGraphicFramePr>
        <p:xfrm>
          <a:off x="590203" y="902351"/>
          <a:ext cx="8861368" cy="3708400"/>
        </p:xfrm>
        <a:graphic>
          <a:graphicData uri="http://schemas.openxmlformats.org/drawingml/2006/table">
            <a:tbl>
              <a:tblPr firstRow="1" bandRow="1">
                <a:tableStyleId>{5C22544A-7EE6-4342-B048-85BDC9FD1C3A}</a:tableStyleId>
              </a:tblPr>
              <a:tblGrid>
                <a:gridCol w="759662">
                  <a:extLst>
                    <a:ext uri="{9D8B030D-6E8A-4147-A177-3AD203B41FA5}">
                      <a16:colId xmlns:a16="http://schemas.microsoft.com/office/drawing/2014/main" val="246674881"/>
                    </a:ext>
                  </a:extLst>
                </a:gridCol>
                <a:gridCol w="8101706">
                  <a:extLst>
                    <a:ext uri="{9D8B030D-6E8A-4147-A177-3AD203B41FA5}">
                      <a16:colId xmlns:a16="http://schemas.microsoft.com/office/drawing/2014/main" val="3174352232"/>
                    </a:ext>
                  </a:extLst>
                </a:gridCol>
              </a:tblGrid>
              <a:tr h="370840">
                <a:tc>
                  <a:txBody>
                    <a:bodyPr/>
                    <a:lstStyle/>
                    <a:p>
                      <a:r>
                        <a:rPr kumimoji="1" lang="ja-JP" altLang="en-US" sz="1500" b="0" dirty="0">
                          <a:solidFill>
                            <a:schemeClr val="tx1"/>
                          </a:solidFill>
                          <a:latin typeface="Meiryo UI" panose="020B0604030504040204" pitchFamily="50" charset="-128"/>
                          <a:ea typeface="Meiryo UI" panose="020B0604030504040204" pitchFamily="50" charset="-128"/>
                        </a:rPr>
                        <a:t>頁</a:t>
                      </a:r>
                    </a:p>
                  </a:txBody>
                  <a:tcPr/>
                </a:tc>
                <a:tc>
                  <a:txBody>
                    <a:bodyPr/>
                    <a:lstStyle/>
                    <a:p>
                      <a:r>
                        <a:rPr kumimoji="1" lang="ja-JP" altLang="en-US" sz="1500" b="0" dirty="0">
                          <a:solidFill>
                            <a:schemeClr val="tx1"/>
                          </a:solidFill>
                          <a:latin typeface="Meiryo UI" panose="020B0604030504040204" pitchFamily="50" charset="-128"/>
                          <a:ea typeface="Meiryo UI" panose="020B0604030504040204" pitchFamily="50" charset="-128"/>
                        </a:rPr>
                        <a:t>改訂内容</a:t>
                      </a:r>
                    </a:p>
                  </a:txBody>
                  <a:tcPr/>
                </a:tc>
                <a:extLst>
                  <a:ext uri="{0D108BD9-81ED-4DB2-BD59-A6C34878D82A}">
                    <a16:rowId xmlns:a16="http://schemas.microsoft.com/office/drawing/2014/main" val="1540349352"/>
                  </a:ext>
                </a:extLst>
              </a:tr>
              <a:tr h="370840">
                <a:tc>
                  <a:txBody>
                    <a:bodyPr/>
                    <a:lstStyle/>
                    <a:p>
                      <a:pPr marL="0" algn="l" defTabSz="914400" rtl="0" eaLnBrk="1" latinLnBrk="0" hangingPunct="1"/>
                      <a:r>
                        <a:rPr kumimoji="1" lang="en-US" altLang="ja-JP" sz="1500" b="0" kern="1200" dirty="0">
                          <a:solidFill>
                            <a:schemeClr val="tx1"/>
                          </a:solidFill>
                          <a:latin typeface="Meiryo UI" panose="020B0604030504040204" pitchFamily="50" charset="-128"/>
                          <a:ea typeface="Meiryo UI" panose="020B0604030504040204" pitchFamily="50" charset="-128"/>
                          <a:cs typeface="+mn-cs"/>
                        </a:rPr>
                        <a:t>9~11</a:t>
                      </a:r>
                      <a:endParaRPr kumimoji="1" lang="ja-JP" altLang="en-US" sz="1500" b="0" kern="1200" dirty="0">
                        <a:solidFill>
                          <a:schemeClr val="tx1"/>
                        </a:solidFill>
                        <a:latin typeface="Meiryo UI" panose="020B0604030504040204" pitchFamily="50" charset="-128"/>
                        <a:ea typeface="Meiryo UI" panose="020B0604030504040204" pitchFamily="50" charset="-128"/>
                        <a:cs typeface="+mn-cs"/>
                      </a:endParaRPr>
                    </a:p>
                  </a:txBody>
                  <a:tcPr/>
                </a:tc>
                <a:tc>
                  <a:txBody>
                    <a:bodyPr/>
                    <a:lstStyle/>
                    <a:p>
                      <a:pPr marL="0" algn="l" defTabSz="914400" rtl="0" eaLnBrk="1" latinLnBrk="0" hangingPunct="1"/>
                      <a:r>
                        <a:rPr kumimoji="1" lang="ja-JP" altLang="en-US" sz="1500" b="0" kern="1200" dirty="0">
                          <a:solidFill>
                            <a:schemeClr val="tx1"/>
                          </a:solidFill>
                          <a:latin typeface="Meiryo UI" panose="020B0604030504040204" pitchFamily="50" charset="-128"/>
                          <a:ea typeface="Meiryo UI" panose="020B0604030504040204" pitchFamily="50" charset="-128"/>
                          <a:cs typeface="+mn-cs"/>
                        </a:rPr>
                        <a:t>取組内容の更新</a:t>
                      </a:r>
                    </a:p>
                  </a:txBody>
                  <a:tcPr/>
                </a:tc>
                <a:extLst>
                  <a:ext uri="{0D108BD9-81ED-4DB2-BD59-A6C34878D82A}">
                    <a16:rowId xmlns:a16="http://schemas.microsoft.com/office/drawing/2014/main" val="850161808"/>
                  </a:ext>
                </a:extLst>
              </a:tr>
              <a:tr h="370840">
                <a:tc>
                  <a:txBody>
                    <a:bodyPr/>
                    <a:lstStyle/>
                    <a:p>
                      <a:pPr marL="0" algn="l" defTabSz="914400" rtl="0" eaLnBrk="1" latinLnBrk="0" hangingPunct="1"/>
                      <a:r>
                        <a:rPr kumimoji="1" lang="en-US" altLang="ja-JP" sz="1500" b="0" kern="1200" dirty="0">
                          <a:solidFill>
                            <a:schemeClr val="tx1"/>
                          </a:solidFill>
                          <a:latin typeface="Meiryo UI" panose="020B0604030504040204" pitchFamily="50" charset="-128"/>
                          <a:ea typeface="Meiryo UI" panose="020B0604030504040204" pitchFamily="50" charset="-128"/>
                          <a:cs typeface="+mn-cs"/>
                        </a:rPr>
                        <a:t>15</a:t>
                      </a:r>
                      <a:endParaRPr kumimoji="1" lang="ja-JP" altLang="en-US" sz="1500" b="0" kern="1200" dirty="0">
                        <a:solidFill>
                          <a:schemeClr val="tx1"/>
                        </a:solidFill>
                        <a:latin typeface="Meiryo UI" panose="020B0604030504040204" pitchFamily="50" charset="-128"/>
                        <a:ea typeface="Meiryo UI" panose="020B0604030504040204" pitchFamily="50" charset="-128"/>
                        <a:cs typeface="+mn-cs"/>
                      </a:endParaRPr>
                    </a:p>
                  </a:txBody>
                  <a:tcPr/>
                </a:tc>
                <a:tc>
                  <a:txBody>
                    <a:bodyPr/>
                    <a:lstStyle/>
                    <a:p>
                      <a:pPr marL="0" algn="l" defTabSz="914400" rtl="0" eaLnBrk="1" latinLnBrk="0" hangingPunct="1"/>
                      <a:r>
                        <a:rPr kumimoji="1" lang="ja-JP" altLang="en-US" sz="1500" b="0" kern="1200">
                          <a:solidFill>
                            <a:schemeClr val="tx1"/>
                          </a:solidFill>
                          <a:latin typeface="Meiryo UI" panose="020B0604030504040204" pitchFamily="50" charset="-128"/>
                          <a:ea typeface="Meiryo UI" panose="020B0604030504040204" pitchFamily="50" charset="-128"/>
                          <a:cs typeface="+mn-cs"/>
                        </a:rPr>
                        <a:t>「インフラ</a:t>
                      </a:r>
                      <a:r>
                        <a:rPr kumimoji="1" lang="ja-JP" altLang="en-US" sz="1500" b="0" kern="1200" dirty="0">
                          <a:solidFill>
                            <a:schemeClr val="tx1"/>
                          </a:solidFill>
                          <a:latin typeface="Meiryo UI" panose="020B0604030504040204" pitchFamily="50" charset="-128"/>
                          <a:ea typeface="Meiryo UI" panose="020B0604030504040204" pitchFamily="50" charset="-128"/>
                          <a:cs typeface="+mn-cs"/>
                        </a:rPr>
                        <a:t>部局横断的な連携の推進」 を追加</a:t>
                      </a:r>
                    </a:p>
                  </a:txBody>
                  <a:tcPr/>
                </a:tc>
                <a:extLst>
                  <a:ext uri="{0D108BD9-81ED-4DB2-BD59-A6C34878D82A}">
                    <a16:rowId xmlns:a16="http://schemas.microsoft.com/office/drawing/2014/main" val="546391197"/>
                  </a:ext>
                </a:extLst>
              </a:tr>
              <a:tr h="370840">
                <a:tc>
                  <a:txBody>
                    <a:bodyPr/>
                    <a:lstStyle/>
                    <a:p>
                      <a:pPr marL="0" algn="l" defTabSz="914400" rtl="0" eaLnBrk="1" latinLnBrk="0" hangingPunct="1"/>
                      <a:r>
                        <a:rPr kumimoji="1" lang="en-US" altLang="ja-JP" sz="1500" b="0" kern="1200" dirty="0">
                          <a:solidFill>
                            <a:schemeClr val="tx1"/>
                          </a:solidFill>
                          <a:latin typeface="Meiryo UI" panose="020B0604030504040204" pitchFamily="50" charset="-128"/>
                          <a:ea typeface="Meiryo UI" panose="020B0604030504040204" pitchFamily="50" charset="-128"/>
                          <a:cs typeface="+mn-cs"/>
                        </a:rPr>
                        <a:t>23</a:t>
                      </a:r>
                      <a:endParaRPr kumimoji="1" lang="ja-JP" altLang="en-US" sz="1500" b="0" kern="1200" dirty="0">
                        <a:solidFill>
                          <a:schemeClr val="tx1"/>
                        </a:solidFill>
                        <a:latin typeface="Meiryo UI" panose="020B0604030504040204" pitchFamily="50" charset="-128"/>
                        <a:ea typeface="Meiryo UI" panose="020B060403050404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500" b="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500" b="0" kern="1200" dirty="0">
                          <a:solidFill>
                            <a:schemeClr val="tx1"/>
                          </a:solidFill>
                          <a:latin typeface="Meiryo UI" panose="020B0604030504040204" pitchFamily="50" charset="-128"/>
                          <a:ea typeface="Meiryo UI" panose="020B0604030504040204" pitchFamily="50" charset="-128"/>
                          <a:cs typeface="+mn-cs"/>
                        </a:rPr>
                        <a:t>ICT</a:t>
                      </a:r>
                      <a:r>
                        <a:rPr kumimoji="1" lang="ja-JP" altLang="en-US" sz="1500" b="0" kern="1200" dirty="0">
                          <a:solidFill>
                            <a:schemeClr val="tx1"/>
                          </a:solidFill>
                          <a:latin typeface="Meiryo UI" panose="020B0604030504040204" pitchFamily="50" charset="-128"/>
                          <a:ea typeface="Meiryo UI" panose="020B0604030504040204" pitchFamily="50" charset="-128"/>
                          <a:cs typeface="+mn-cs"/>
                        </a:rPr>
                        <a:t>を活用した次世代型コールセンターの構築」を「</a:t>
                      </a:r>
                      <a:r>
                        <a:rPr kumimoji="1" lang="ja-JP" altLang="en-US" sz="1500" kern="1200" dirty="0">
                          <a:solidFill>
                            <a:schemeClr val="tx1"/>
                          </a:solidFill>
                          <a:latin typeface="Meiryo UI" panose="020B0604030504040204" pitchFamily="50" charset="-128"/>
                          <a:ea typeface="Meiryo UI" panose="020B0604030504040204" pitchFamily="50" charset="-128"/>
                          <a:cs typeface="+mn-cs"/>
                        </a:rPr>
                        <a:t>時代に即したお客さまサービスの提供</a:t>
                      </a:r>
                      <a:r>
                        <a:rPr kumimoji="1" lang="ja-JP" altLang="en-US" sz="1500" b="0" kern="1200" dirty="0">
                          <a:solidFill>
                            <a:schemeClr val="tx1"/>
                          </a:solidFill>
                          <a:latin typeface="Meiryo UI" panose="020B0604030504040204" pitchFamily="50" charset="-128"/>
                          <a:ea typeface="Meiryo UI" panose="020B0604030504040204" pitchFamily="50" charset="-128"/>
                          <a:cs typeface="+mn-cs"/>
                        </a:rPr>
                        <a:t>」 へ改訂</a:t>
                      </a:r>
                      <a:endParaRPr kumimoji="1" lang="ja-JP" altLang="en-US" sz="1500" kern="1200" dirty="0">
                        <a:solidFill>
                          <a:schemeClr val="tx1"/>
                        </a:solidFill>
                        <a:latin typeface="Meiryo UI" panose="020B0604030504040204" pitchFamily="50" charset="-128"/>
                        <a:ea typeface="Meiryo UI" panose="020B0604030504040204" pitchFamily="50" charset="-128"/>
                        <a:cs typeface="+mn-cs"/>
                      </a:endParaRPr>
                    </a:p>
                  </a:txBody>
                  <a:tcPr/>
                </a:tc>
                <a:extLst>
                  <a:ext uri="{0D108BD9-81ED-4DB2-BD59-A6C34878D82A}">
                    <a16:rowId xmlns:a16="http://schemas.microsoft.com/office/drawing/2014/main" val="1145399677"/>
                  </a:ext>
                </a:extLst>
              </a:tr>
              <a:tr h="370840">
                <a:tc>
                  <a:txBody>
                    <a:bodyPr/>
                    <a:lstStyle/>
                    <a:p>
                      <a:pPr marL="0" algn="l" defTabSz="914400" rtl="0" eaLnBrk="1" latinLnBrk="0" hangingPunct="1"/>
                      <a:r>
                        <a:rPr kumimoji="1" lang="en-US" altLang="ja-JP" sz="1500" b="0" kern="1200" dirty="0">
                          <a:solidFill>
                            <a:schemeClr val="tx1"/>
                          </a:solidFill>
                          <a:latin typeface="Meiryo UI" panose="020B0604030504040204" pitchFamily="50" charset="-128"/>
                          <a:ea typeface="Meiryo UI" panose="020B0604030504040204" pitchFamily="50" charset="-128"/>
                          <a:cs typeface="+mn-cs"/>
                        </a:rPr>
                        <a:t>24</a:t>
                      </a:r>
                      <a:endParaRPr kumimoji="1" lang="ja-JP" altLang="en-US" sz="1500" b="0" kern="1200" dirty="0">
                        <a:solidFill>
                          <a:schemeClr val="tx1"/>
                        </a:solidFill>
                        <a:latin typeface="Meiryo UI" panose="020B0604030504040204" pitchFamily="50" charset="-128"/>
                        <a:ea typeface="Meiryo UI" panose="020B060403050404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50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500" kern="1200" dirty="0">
                          <a:solidFill>
                            <a:schemeClr val="tx1"/>
                          </a:solidFill>
                          <a:latin typeface="Meiryo UI" panose="020B0604030504040204" pitchFamily="50" charset="-128"/>
                          <a:ea typeface="Meiryo UI" panose="020B0604030504040204" pitchFamily="50" charset="-128"/>
                          <a:cs typeface="+mn-cs"/>
                        </a:rPr>
                        <a:t>SMS</a:t>
                      </a:r>
                      <a:r>
                        <a:rPr kumimoji="1" lang="ja-JP" altLang="en-US" sz="1500" kern="1200" dirty="0">
                          <a:solidFill>
                            <a:schemeClr val="tx1"/>
                          </a:solidFill>
                          <a:latin typeface="Meiryo UI" panose="020B0604030504040204" pitchFamily="50" charset="-128"/>
                          <a:ea typeface="Meiryo UI" panose="020B0604030504040204" pitchFamily="50" charset="-128"/>
                          <a:cs typeface="+mn-cs"/>
                        </a:rPr>
                        <a:t>によるがん対策の実施」 を追加</a:t>
                      </a:r>
                    </a:p>
                  </a:txBody>
                  <a:tcPr/>
                </a:tc>
                <a:extLst>
                  <a:ext uri="{0D108BD9-81ED-4DB2-BD59-A6C34878D82A}">
                    <a16:rowId xmlns:a16="http://schemas.microsoft.com/office/drawing/2014/main" val="4139376257"/>
                  </a:ext>
                </a:extLst>
              </a:tr>
              <a:tr h="370840">
                <a:tc>
                  <a:txBody>
                    <a:bodyPr/>
                    <a:lstStyle/>
                    <a:p>
                      <a:pPr marL="0" algn="l" defTabSz="914400" rtl="0" eaLnBrk="1" latinLnBrk="0" hangingPunct="1"/>
                      <a:r>
                        <a:rPr kumimoji="1" lang="en-US" altLang="ja-JP" sz="1500" b="0" kern="1200" dirty="0">
                          <a:solidFill>
                            <a:schemeClr val="tx1"/>
                          </a:solidFill>
                          <a:latin typeface="Meiryo UI" panose="020B0604030504040204" pitchFamily="50" charset="-128"/>
                          <a:ea typeface="Meiryo UI" panose="020B0604030504040204" pitchFamily="50" charset="-128"/>
                          <a:cs typeface="+mn-cs"/>
                        </a:rPr>
                        <a:t>27</a:t>
                      </a:r>
                      <a:endParaRPr kumimoji="1" lang="ja-JP" altLang="en-US" sz="1500" b="0" kern="1200" dirty="0">
                        <a:solidFill>
                          <a:schemeClr val="tx1"/>
                        </a:solidFill>
                        <a:latin typeface="Meiryo UI" panose="020B0604030504040204" pitchFamily="50" charset="-128"/>
                        <a:ea typeface="Meiryo UI" panose="020B060403050404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50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500" kern="1200" dirty="0">
                          <a:solidFill>
                            <a:schemeClr val="tx1"/>
                          </a:solidFill>
                          <a:latin typeface="Meiryo UI" panose="020B0604030504040204" pitchFamily="50" charset="-128"/>
                          <a:ea typeface="Meiryo UI" panose="020B0604030504040204" pitchFamily="50" charset="-128"/>
                          <a:cs typeface="+mn-cs"/>
                        </a:rPr>
                        <a:t>AI</a:t>
                      </a:r>
                      <a:r>
                        <a:rPr kumimoji="1" lang="ja-JP" altLang="en-US" sz="1500" kern="1200" dirty="0">
                          <a:solidFill>
                            <a:schemeClr val="tx1"/>
                          </a:solidFill>
                          <a:latin typeface="Meiryo UI" panose="020B0604030504040204" pitchFamily="50" charset="-128"/>
                          <a:ea typeface="Meiryo UI" panose="020B0604030504040204" pitchFamily="50" charset="-128"/>
                          <a:cs typeface="+mn-cs"/>
                        </a:rPr>
                        <a:t>チャットボット基盤の構築」 を追加</a:t>
                      </a:r>
                    </a:p>
                  </a:txBody>
                  <a:tcPr/>
                </a:tc>
                <a:extLst>
                  <a:ext uri="{0D108BD9-81ED-4DB2-BD59-A6C34878D82A}">
                    <a16:rowId xmlns:a16="http://schemas.microsoft.com/office/drawing/2014/main" val="1629556699"/>
                  </a:ext>
                </a:extLst>
              </a:tr>
              <a:tr h="370840">
                <a:tc>
                  <a:txBody>
                    <a:bodyPr/>
                    <a:lstStyle/>
                    <a:p>
                      <a:pPr marL="0" algn="l" defTabSz="914400" rtl="0" eaLnBrk="1" latinLnBrk="0" hangingPunct="1"/>
                      <a:r>
                        <a:rPr kumimoji="1" lang="en-US" altLang="ja-JP" sz="1500" b="0" kern="1200" dirty="0">
                          <a:solidFill>
                            <a:schemeClr val="tx1"/>
                          </a:solidFill>
                          <a:latin typeface="Meiryo UI" panose="020B0604030504040204" pitchFamily="50" charset="-128"/>
                          <a:ea typeface="Meiryo UI" panose="020B0604030504040204" pitchFamily="50" charset="-128"/>
                          <a:cs typeface="+mn-cs"/>
                        </a:rPr>
                        <a:t>28</a:t>
                      </a:r>
                      <a:endParaRPr kumimoji="1" lang="ja-JP" altLang="en-US" sz="1500" b="0" kern="1200" dirty="0">
                        <a:solidFill>
                          <a:schemeClr val="tx1"/>
                        </a:solidFill>
                        <a:latin typeface="Meiryo UI" panose="020B0604030504040204" pitchFamily="50" charset="-128"/>
                        <a:ea typeface="Meiryo UI" panose="020B060403050404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500" kern="1200" dirty="0">
                          <a:solidFill>
                            <a:schemeClr val="tx1"/>
                          </a:solidFill>
                          <a:latin typeface="Meiryo UI" panose="020B0604030504040204" pitchFamily="50" charset="-128"/>
                          <a:ea typeface="Meiryo UI" panose="020B0604030504040204" pitchFamily="50" charset="-128"/>
                          <a:cs typeface="+mn-cs"/>
                        </a:rPr>
                        <a:t>「デジタル格差の状況やニーズを把握し、利用者目線で有効な方策を検討」 を追加</a:t>
                      </a:r>
                    </a:p>
                  </a:txBody>
                  <a:tcPr/>
                </a:tc>
                <a:extLst>
                  <a:ext uri="{0D108BD9-81ED-4DB2-BD59-A6C34878D82A}">
                    <a16:rowId xmlns:a16="http://schemas.microsoft.com/office/drawing/2014/main" val="2214515417"/>
                  </a:ext>
                </a:extLst>
              </a:tr>
              <a:tr h="370840">
                <a:tc>
                  <a:txBody>
                    <a:bodyPr/>
                    <a:lstStyle/>
                    <a:p>
                      <a:pPr marL="0" algn="l" defTabSz="914400" rtl="0" eaLnBrk="1" latinLnBrk="0" hangingPunct="1"/>
                      <a:r>
                        <a:rPr kumimoji="1" lang="en-US" altLang="ja-JP" sz="1500" b="0" kern="1200" dirty="0">
                          <a:solidFill>
                            <a:schemeClr val="tx1"/>
                          </a:solidFill>
                          <a:latin typeface="Meiryo UI" panose="020B0604030504040204" pitchFamily="50" charset="-128"/>
                          <a:ea typeface="Meiryo UI" panose="020B0604030504040204" pitchFamily="50" charset="-128"/>
                          <a:cs typeface="+mn-cs"/>
                        </a:rPr>
                        <a:t>29</a:t>
                      </a:r>
                      <a:endParaRPr kumimoji="1" lang="ja-JP" altLang="en-US" sz="1500" b="0" kern="1200" dirty="0">
                        <a:solidFill>
                          <a:schemeClr val="tx1"/>
                        </a:solidFill>
                        <a:latin typeface="Meiryo UI" panose="020B0604030504040204" pitchFamily="50" charset="-128"/>
                        <a:ea typeface="Meiryo UI" panose="020B060403050404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500" kern="1200" dirty="0">
                          <a:solidFill>
                            <a:schemeClr val="tx1"/>
                          </a:solidFill>
                          <a:latin typeface="Meiryo UI" panose="020B0604030504040204" pitchFamily="50" charset="-128"/>
                          <a:ea typeface="Meiryo UI" panose="020B0604030504040204" pitchFamily="50" charset="-128"/>
                          <a:cs typeface="+mn-cs"/>
                        </a:rPr>
                        <a:t>「音声認識技術の活用に向けた技術調査」 を追加</a:t>
                      </a:r>
                    </a:p>
                  </a:txBody>
                  <a:tcPr/>
                </a:tc>
                <a:extLst>
                  <a:ext uri="{0D108BD9-81ED-4DB2-BD59-A6C34878D82A}">
                    <a16:rowId xmlns:a16="http://schemas.microsoft.com/office/drawing/2014/main" val="1994870590"/>
                  </a:ext>
                </a:extLst>
              </a:tr>
              <a:tr h="370840">
                <a:tc>
                  <a:txBody>
                    <a:bodyPr/>
                    <a:lstStyle/>
                    <a:p>
                      <a:pPr marL="0" algn="l" defTabSz="914400" rtl="0" eaLnBrk="1" latinLnBrk="0" hangingPunct="1"/>
                      <a:r>
                        <a:rPr kumimoji="1" lang="en-US" altLang="ja-JP" sz="1500" b="0" kern="1200" dirty="0">
                          <a:solidFill>
                            <a:schemeClr val="tx1"/>
                          </a:solidFill>
                          <a:latin typeface="Meiryo UI" panose="020B0604030504040204" pitchFamily="50" charset="-128"/>
                          <a:ea typeface="Meiryo UI" panose="020B0604030504040204" pitchFamily="50" charset="-128"/>
                          <a:cs typeface="+mn-cs"/>
                        </a:rPr>
                        <a:t>34</a:t>
                      </a:r>
                      <a:endParaRPr kumimoji="1" lang="ja-JP" altLang="en-US" sz="1500" b="0" kern="1200" dirty="0">
                        <a:solidFill>
                          <a:schemeClr val="tx1"/>
                        </a:solidFill>
                        <a:latin typeface="Meiryo UI" panose="020B0604030504040204" pitchFamily="50" charset="-128"/>
                        <a:ea typeface="Meiryo UI" panose="020B060403050404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500" kern="1200" dirty="0">
                          <a:solidFill>
                            <a:schemeClr val="tx1"/>
                          </a:solidFill>
                          <a:latin typeface="Meiryo UI" panose="020B0604030504040204" pitchFamily="50" charset="-128"/>
                          <a:ea typeface="Meiryo UI" panose="020B0604030504040204" pitchFamily="50" charset="-128"/>
                          <a:cs typeface="+mn-cs"/>
                        </a:rPr>
                        <a:t>「ビッグデータを活用したスマートプランニング」 を追加</a:t>
                      </a:r>
                    </a:p>
                  </a:txBody>
                  <a:tcPr/>
                </a:tc>
                <a:extLst>
                  <a:ext uri="{0D108BD9-81ED-4DB2-BD59-A6C34878D82A}">
                    <a16:rowId xmlns:a16="http://schemas.microsoft.com/office/drawing/2014/main" val="2107575814"/>
                  </a:ext>
                </a:extLst>
              </a:tr>
              <a:tr h="370840">
                <a:tc>
                  <a:txBody>
                    <a:bodyPr/>
                    <a:lstStyle/>
                    <a:p>
                      <a:pPr marL="0" algn="l" defTabSz="914400" rtl="0" eaLnBrk="1" latinLnBrk="0" hangingPunct="1"/>
                      <a:r>
                        <a:rPr kumimoji="1" lang="en-US" altLang="ja-JP" sz="1500" b="0" kern="1200" dirty="0">
                          <a:solidFill>
                            <a:schemeClr val="tx1"/>
                          </a:solidFill>
                          <a:latin typeface="Meiryo UI" panose="020B0604030504040204" pitchFamily="50" charset="-128"/>
                          <a:ea typeface="Meiryo UI" panose="020B0604030504040204" pitchFamily="50" charset="-128"/>
                          <a:cs typeface="+mn-cs"/>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500" kern="1200" dirty="0">
                          <a:solidFill>
                            <a:schemeClr val="tx1"/>
                          </a:solidFill>
                          <a:latin typeface="Meiryo UI" panose="020B0604030504040204" pitchFamily="50" charset="-128"/>
                          <a:ea typeface="Meiryo UI" panose="020B0604030504040204" pitchFamily="50" charset="-128"/>
                          <a:cs typeface="+mn-cs"/>
                        </a:rPr>
                        <a:t>その他文言等の修正</a:t>
                      </a:r>
                    </a:p>
                  </a:txBody>
                  <a:tcPr/>
                </a:tc>
                <a:extLst>
                  <a:ext uri="{0D108BD9-81ED-4DB2-BD59-A6C34878D82A}">
                    <a16:rowId xmlns:a16="http://schemas.microsoft.com/office/drawing/2014/main" val="3056339722"/>
                  </a:ext>
                </a:extLst>
              </a:tr>
            </a:tbl>
          </a:graphicData>
        </a:graphic>
      </p:graphicFrame>
    </p:spTree>
    <p:extLst>
      <p:ext uri="{BB962C8B-B14F-4D97-AF65-F5344CB8AC3E}">
        <p14:creationId xmlns:p14="http://schemas.microsoft.com/office/powerpoint/2010/main" val="755425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00472" y="1520788"/>
            <a:ext cx="9505056" cy="1008062"/>
          </a:xfrm>
          <a:noFill/>
        </p:spPr>
        <p:txBody>
          <a:bodyPr anchor="ctr"/>
          <a:lstStyle/>
          <a:p>
            <a:pPr algn="ctr" eaLnBrk="1" hangingPunct="1">
              <a:lnSpc>
                <a:spcPct val="120000"/>
              </a:lnSpc>
            </a:pPr>
            <a:r>
              <a:rPr lang="en-US" altLang="ja-JP" sz="2800" kern="1200" dirty="0"/>
              <a:t>1.</a:t>
            </a:r>
            <a:r>
              <a:rPr lang="ja-JP" altLang="en-US" sz="2800" kern="1200" dirty="0"/>
              <a:t>大阪市</a:t>
            </a:r>
            <a:r>
              <a:rPr lang="en-US" altLang="ja-JP" sz="2800" kern="1200" dirty="0"/>
              <a:t>ICT</a:t>
            </a:r>
            <a:r>
              <a:rPr lang="ja-JP" altLang="en-US" sz="2800" kern="1200" dirty="0"/>
              <a:t>戦略アクションプランの</a:t>
            </a:r>
            <a:br>
              <a:rPr lang="en-US" altLang="ja-JP" sz="2800" kern="1200" dirty="0"/>
            </a:br>
            <a:r>
              <a:rPr lang="ja-JP" altLang="en-US" sz="2800" kern="1200" dirty="0"/>
              <a:t>基本的な考え方</a:t>
            </a:r>
          </a:p>
        </p:txBody>
      </p:sp>
      <p:sp>
        <p:nvSpPr>
          <p:cNvPr id="3" name="スライド番号プレースホルダー 4"/>
          <p:cNvSpPr>
            <a:spLocks noGrp="1"/>
          </p:cNvSpPr>
          <p:nvPr>
            <p:ph type="sldNum" sz="quarter" idx="10"/>
          </p:nvPr>
        </p:nvSpPr>
        <p:spPr>
          <a:xfrm>
            <a:off x="7473950" y="6632575"/>
            <a:ext cx="2311400" cy="180975"/>
          </a:xfrm>
        </p:spPr>
        <p:txBody>
          <a:bodyPr/>
          <a:lstStyle>
            <a:lvl1pPr eaLnBrk="0" hangingPunct="0">
              <a:defRPr kumimoji="1" sz="2200">
                <a:solidFill>
                  <a:srgbClr val="4D4D4D"/>
                </a:solidFill>
                <a:latin typeface="Arial" panose="020B0604020202020204" pitchFamily="34" charset="0"/>
                <a:ea typeface="メイリオ" panose="020B0604030504040204" pitchFamily="50" charset="-128"/>
              </a:defRPr>
            </a:lvl1pPr>
            <a:lvl2pPr marL="742950" indent="-285750" eaLnBrk="0" hangingPunct="0">
              <a:defRPr kumimoji="1" sz="2200">
                <a:solidFill>
                  <a:srgbClr val="4D4D4D"/>
                </a:solidFill>
                <a:latin typeface="Arial" panose="020B0604020202020204" pitchFamily="34" charset="0"/>
                <a:ea typeface="メイリオ" panose="020B0604030504040204" pitchFamily="50" charset="-128"/>
              </a:defRPr>
            </a:lvl2pPr>
            <a:lvl3pPr marL="1143000" indent="-228600" eaLnBrk="0" hangingPunct="0">
              <a:defRPr kumimoji="1" sz="2200">
                <a:solidFill>
                  <a:srgbClr val="4D4D4D"/>
                </a:solidFill>
                <a:latin typeface="Arial" panose="020B0604020202020204" pitchFamily="34" charset="0"/>
                <a:ea typeface="メイリオ" panose="020B0604030504040204" pitchFamily="50" charset="-128"/>
              </a:defRPr>
            </a:lvl3pPr>
            <a:lvl4pPr marL="1600200" indent="-228600" eaLnBrk="0" hangingPunct="0">
              <a:defRPr kumimoji="1" sz="2200">
                <a:solidFill>
                  <a:srgbClr val="4D4D4D"/>
                </a:solidFill>
                <a:latin typeface="Arial" panose="020B0604020202020204" pitchFamily="34" charset="0"/>
                <a:ea typeface="メイリオ" panose="020B0604030504040204" pitchFamily="50" charset="-128"/>
              </a:defRPr>
            </a:lvl4pPr>
            <a:lvl5pPr marL="2057400" indent="-228600" eaLnBrk="0" hangingPunct="0">
              <a:defRPr kumimoji="1" sz="2200">
                <a:solidFill>
                  <a:srgbClr val="4D4D4D"/>
                </a:solidFill>
                <a:latin typeface="Arial" panose="020B0604020202020204" pitchFamily="34" charset="0"/>
                <a:ea typeface="メイリオ" panose="020B0604030504040204" pitchFamily="50" charset="-128"/>
              </a:defRPr>
            </a:lvl5pPr>
            <a:lvl6pPr marL="25146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6pPr>
            <a:lvl7pPr marL="29718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7pPr>
            <a:lvl8pPr marL="34290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8pPr>
            <a:lvl9pPr marL="38862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9pPr>
          </a:lstStyle>
          <a:p>
            <a:pPr eaLnBrk="1" hangingPunct="1"/>
            <a:fld id="{54A53795-6EF6-48D5-90A5-2535AB951785}" type="slidenum">
              <a:rPr kumimoji="0" lang="en-US" altLang="ja-JP" sz="1000">
                <a:solidFill>
                  <a:schemeClr val="tx1"/>
                </a:solidFill>
                <a:latin typeface="メイリオ" panose="020B0604030504040204" pitchFamily="50" charset="-128"/>
              </a:rPr>
              <a:pPr eaLnBrk="1" hangingPunct="1"/>
              <a:t>3</a:t>
            </a:fld>
            <a:endParaRPr kumimoji="0" lang="en-US" altLang="ja-JP" sz="1000">
              <a:solidFill>
                <a:schemeClr val="tx1"/>
              </a:solidFill>
              <a:latin typeface="メイリオ" panose="020B0604030504040204" pitchFamily="50" charset="-128"/>
            </a:endParaRPr>
          </a:p>
        </p:txBody>
      </p:sp>
    </p:spTree>
    <p:extLst>
      <p:ext uri="{BB962C8B-B14F-4D97-AF65-F5344CB8AC3E}">
        <p14:creationId xmlns:p14="http://schemas.microsoft.com/office/powerpoint/2010/main" val="1505988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スライド番号プレースホルダー 4"/>
          <p:cNvSpPr>
            <a:spLocks noGrp="1"/>
          </p:cNvSpPr>
          <p:nvPr>
            <p:ph type="sldNum" sz="quarter" idx="10"/>
          </p:nvPr>
        </p:nvSpPr>
        <p:spPr/>
        <p:txBody>
          <a:bodyPr/>
          <a:lstStyle>
            <a:lvl1pPr eaLnBrk="0" hangingPunct="0">
              <a:defRPr kumimoji="1" sz="2200">
                <a:solidFill>
                  <a:srgbClr val="4D4D4D"/>
                </a:solidFill>
                <a:latin typeface="Arial" panose="020B0604020202020204" pitchFamily="34" charset="0"/>
                <a:ea typeface="メイリオ" panose="020B0604030504040204" pitchFamily="50" charset="-128"/>
              </a:defRPr>
            </a:lvl1pPr>
            <a:lvl2pPr marL="742950" indent="-285750" eaLnBrk="0" hangingPunct="0">
              <a:defRPr kumimoji="1" sz="2200">
                <a:solidFill>
                  <a:srgbClr val="4D4D4D"/>
                </a:solidFill>
                <a:latin typeface="Arial" panose="020B0604020202020204" pitchFamily="34" charset="0"/>
                <a:ea typeface="メイリオ" panose="020B0604030504040204" pitchFamily="50" charset="-128"/>
              </a:defRPr>
            </a:lvl2pPr>
            <a:lvl3pPr marL="1143000" indent="-228600" eaLnBrk="0" hangingPunct="0">
              <a:defRPr kumimoji="1" sz="2200">
                <a:solidFill>
                  <a:srgbClr val="4D4D4D"/>
                </a:solidFill>
                <a:latin typeface="Arial" panose="020B0604020202020204" pitchFamily="34" charset="0"/>
                <a:ea typeface="メイリオ" panose="020B0604030504040204" pitchFamily="50" charset="-128"/>
              </a:defRPr>
            </a:lvl3pPr>
            <a:lvl4pPr marL="1600200" indent="-228600" eaLnBrk="0" hangingPunct="0">
              <a:defRPr kumimoji="1" sz="2200">
                <a:solidFill>
                  <a:srgbClr val="4D4D4D"/>
                </a:solidFill>
                <a:latin typeface="Arial" panose="020B0604020202020204" pitchFamily="34" charset="0"/>
                <a:ea typeface="メイリオ" panose="020B0604030504040204" pitchFamily="50" charset="-128"/>
              </a:defRPr>
            </a:lvl4pPr>
            <a:lvl5pPr marL="2057400" indent="-228600" eaLnBrk="0" hangingPunct="0">
              <a:defRPr kumimoji="1" sz="2200">
                <a:solidFill>
                  <a:srgbClr val="4D4D4D"/>
                </a:solidFill>
                <a:latin typeface="Arial" panose="020B0604020202020204" pitchFamily="34" charset="0"/>
                <a:ea typeface="メイリオ" panose="020B0604030504040204" pitchFamily="50" charset="-128"/>
              </a:defRPr>
            </a:lvl5pPr>
            <a:lvl6pPr marL="25146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6pPr>
            <a:lvl7pPr marL="29718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7pPr>
            <a:lvl8pPr marL="34290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8pPr>
            <a:lvl9pPr marL="38862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9pPr>
          </a:lstStyle>
          <a:p>
            <a:pPr eaLnBrk="1" hangingPunct="1"/>
            <a:fld id="{54A53795-6EF6-48D5-90A5-2535AB951785}" type="slidenum">
              <a:rPr kumimoji="0" lang="en-US" altLang="ja-JP" sz="1000">
                <a:solidFill>
                  <a:schemeClr val="tx1"/>
                </a:solidFill>
                <a:latin typeface="メイリオ" panose="020B0604030504040204" pitchFamily="50" charset="-128"/>
              </a:rPr>
              <a:pPr eaLnBrk="1" hangingPunct="1"/>
              <a:t>4</a:t>
            </a:fld>
            <a:endParaRPr kumimoji="0" lang="en-US" altLang="ja-JP" sz="1000">
              <a:solidFill>
                <a:schemeClr val="tx1"/>
              </a:solidFill>
              <a:latin typeface="メイリオ" panose="020B0604030504040204" pitchFamily="50" charset="-128"/>
            </a:endParaRPr>
          </a:p>
        </p:txBody>
      </p:sp>
      <p:sp>
        <p:nvSpPr>
          <p:cNvPr id="8195" name="Rectangle 2"/>
          <p:cNvSpPr>
            <a:spLocks noGrp="1" noChangeArrowheads="1"/>
          </p:cNvSpPr>
          <p:nvPr>
            <p:ph type="title"/>
          </p:nvPr>
        </p:nvSpPr>
        <p:spPr>
          <a:noFill/>
        </p:spPr>
        <p:txBody>
          <a:bodyPr anchor="ctr"/>
          <a:lstStyle/>
          <a:p>
            <a:pPr eaLnBrk="1" hangingPunct="1"/>
            <a:r>
              <a:rPr lang="en-US" altLang="ja-JP" dirty="0"/>
              <a:t>1.</a:t>
            </a:r>
            <a:r>
              <a:rPr lang="ja-JP" altLang="en-US" dirty="0">
                <a:latin typeface="メイリオ" panose="020B0604030504040204" pitchFamily="50" charset="-128"/>
              </a:rPr>
              <a:t>大阪市</a:t>
            </a:r>
            <a:r>
              <a:rPr lang="en-US" altLang="ja-JP" dirty="0">
                <a:latin typeface="メイリオ" panose="020B0604030504040204" pitchFamily="50" charset="-128"/>
              </a:rPr>
              <a:t>ICT</a:t>
            </a:r>
            <a:r>
              <a:rPr lang="ja-JP" altLang="en-US" dirty="0">
                <a:latin typeface="メイリオ" panose="020B0604030504040204" pitchFamily="50" charset="-128"/>
              </a:rPr>
              <a:t>戦略</a:t>
            </a:r>
            <a:r>
              <a:rPr lang="ja-JP" altLang="en-US" dirty="0"/>
              <a:t>アクションプランの基本的な考え方</a:t>
            </a:r>
          </a:p>
        </p:txBody>
      </p:sp>
      <p:sp>
        <p:nvSpPr>
          <p:cNvPr id="5" name="AutoShape 3"/>
          <p:cNvSpPr>
            <a:spLocks noChangeArrowheads="1"/>
          </p:cNvSpPr>
          <p:nvPr/>
        </p:nvSpPr>
        <p:spPr bwMode="auto">
          <a:xfrm>
            <a:off x="160561" y="1113751"/>
            <a:ext cx="9584878" cy="5166030"/>
          </a:xfrm>
          <a:prstGeom prst="roundRect">
            <a:avLst>
              <a:gd name="adj"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defPPr>
              <a:defRPr lang="ja-JP"/>
            </a:defPPr>
            <a:lvl1pPr algn="l" rtl="0" fontAlgn="base">
              <a:lnSpc>
                <a:spcPct val="140000"/>
              </a:lnSpc>
              <a:spcBef>
                <a:spcPct val="10000"/>
              </a:spcBef>
              <a:spcAft>
                <a:spcPct val="0"/>
              </a:spcAft>
              <a:defRPr kumimoji="1" sz="2200" kern="1200">
                <a:solidFill>
                  <a:srgbClr val="4D4D4D"/>
                </a:solidFill>
                <a:latin typeface="Arial" panose="020B0604020202020204" pitchFamily="34" charset="0"/>
                <a:ea typeface="メイリオ" panose="020B0604030504040204" pitchFamily="50" charset="-128"/>
                <a:cs typeface="+mn-cs"/>
              </a:defRPr>
            </a:lvl1pPr>
            <a:lvl2pPr marL="457200" algn="l" rtl="0" fontAlgn="base">
              <a:lnSpc>
                <a:spcPct val="140000"/>
              </a:lnSpc>
              <a:spcBef>
                <a:spcPct val="10000"/>
              </a:spcBef>
              <a:spcAft>
                <a:spcPct val="0"/>
              </a:spcAft>
              <a:defRPr kumimoji="1" sz="2200" kern="1200">
                <a:solidFill>
                  <a:srgbClr val="4D4D4D"/>
                </a:solidFill>
                <a:latin typeface="Arial" panose="020B0604020202020204" pitchFamily="34" charset="0"/>
                <a:ea typeface="メイリオ" panose="020B0604030504040204" pitchFamily="50" charset="-128"/>
                <a:cs typeface="+mn-cs"/>
              </a:defRPr>
            </a:lvl2pPr>
            <a:lvl3pPr marL="914400" algn="l" rtl="0" fontAlgn="base">
              <a:lnSpc>
                <a:spcPct val="140000"/>
              </a:lnSpc>
              <a:spcBef>
                <a:spcPct val="10000"/>
              </a:spcBef>
              <a:spcAft>
                <a:spcPct val="0"/>
              </a:spcAft>
              <a:defRPr kumimoji="1" sz="2200" kern="1200">
                <a:solidFill>
                  <a:srgbClr val="4D4D4D"/>
                </a:solidFill>
                <a:latin typeface="Arial" panose="020B0604020202020204" pitchFamily="34" charset="0"/>
                <a:ea typeface="メイリオ" panose="020B0604030504040204" pitchFamily="50" charset="-128"/>
                <a:cs typeface="+mn-cs"/>
              </a:defRPr>
            </a:lvl3pPr>
            <a:lvl4pPr marL="1371600" algn="l" rtl="0" fontAlgn="base">
              <a:lnSpc>
                <a:spcPct val="140000"/>
              </a:lnSpc>
              <a:spcBef>
                <a:spcPct val="10000"/>
              </a:spcBef>
              <a:spcAft>
                <a:spcPct val="0"/>
              </a:spcAft>
              <a:defRPr kumimoji="1" sz="2200" kern="1200">
                <a:solidFill>
                  <a:srgbClr val="4D4D4D"/>
                </a:solidFill>
                <a:latin typeface="Arial" panose="020B0604020202020204" pitchFamily="34" charset="0"/>
                <a:ea typeface="メイリオ" panose="020B0604030504040204" pitchFamily="50" charset="-128"/>
                <a:cs typeface="+mn-cs"/>
              </a:defRPr>
            </a:lvl4pPr>
            <a:lvl5pPr marL="1828800" algn="l" rtl="0" fontAlgn="base">
              <a:lnSpc>
                <a:spcPct val="140000"/>
              </a:lnSpc>
              <a:spcBef>
                <a:spcPct val="10000"/>
              </a:spcBef>
              <a:spcAft>
                <a:spcPct val="0"/>
              </a:spcAft>
              <a:defRPr kumimoji="1" sz="2200" kern="1200">
                <a:solidFill>
                  <a:srgbClr val="4D4D4D"/>
                </a:solidFill>
                <a:latin typeface="Arial" panose="020B0604020202020204" pitchFamily="34" charset="0"/>
                <a:ea typeface="メイリオ" panose="020B0604030504040204" pitchFamily="50" charset="-128"/>
                <a:cs typeface="+mn-cs"/>
              </a:defRPr>
            </a:lvl5pPr>
            <a:lvl6pPr marL="2286000" algn="l" defTabSz="914400" rtl="0" eaLnBrk="1" latinLnBrk="0" hangingPunct="1">
              <a:defRPr kumimoji="1" sz="2200" kern="1200">
                <a:solidFill>
                  <a:srgbClr val="4D4D4D"/>
                </a:solidFill>
                <a:latin typeface="Arial" panose="020B0604020202020204" pitchFamily="34" charset="0"/>
                <a:ea typeface="メイリオ" panose="020B0604030504040204" pitchFamily="50" charset="-128"/>
                <a:cs typeface="+mn-cs"/>
              </a:defRPr>
            </a:lvl6pPr>
            <a:lvl7pPr marL="2743200" algn="l" defTabSz="914400" rtl="0" eaLnBrk="1" latinLnBrk="0" hangingPunct="1">
              <a:defRPr kumimoji="1" sz="2200" kern="1200">
                <a:solidFill>
                  <a:srgbClr val="4D4D4D"/>
                </a:solidFill>
                <a:latin typeface="Arial" panose="020B0604020202020204" pitchFamily="34" charset="0"/>
                <a:ea typeface="メイリオ" panose="020B0604030504040204" pitchFamily="50" charset="-128"/>
                <a:cs typeface="+mn-cs"/>
              </a:defRPr>
            </a:lvl7pPr>
            <a:lvl8pPr marL="3200400" algn="l" defTabSz="914400" rtl="0" eaLnBrk="1" latinLnBrk="0" hangingPunct="1">
              <a:defRPr kumimoji="1" sz="2200" kern="1200">
                <a:solidFill>
                  <a:srgbClr val="4D4D4D"/>
                </a:solidFill>
                <a:latin typeface="Arial" panose="020B0604020202020204" pitchFamily="34" charset="0"/>
                <a:ea typeface="メイリオ" panose="020B0604030504040204" pitchFamily="50" charset="-128"/>
                <a:cs typeface="+mn-cs"/>
              </a:defRPr>
            </a:lvl8pPr>
            <a:lvl9pPr marL="3657600" algn="l" defTabSz="914400" rtl="0" eaLnBrk="1" latinLnBrk="0" hangingPunct="1">
              <a:defRPr kumimoji="1" sz="2200" kern="1200">
                <a:solidFill>
                  <a:srgbClr val="4D4D4D"/>
                </a:solidFill>
                <a:latin typeface="Arial" panose="020B0604020202020204" pitchFamily="34" charset="0"/>
                <a:ea typeface="メイリオ" panose="020B0604030504040204" pitchFamily="50" charset="-128"/>
                <a:cs typeface="+mn-cs"/>
              </a:defRPr>
            </a:lvl9pPr>
          </a:lstStyle>
          <a:p>
            <a:r>
              <a:rPr lang="ja-JP" altLang="en-US" sz="1800" b="1" dirty="0">
                <a:latin typeface="メイリオ" panose="020B0604030504040204" pitchFamily="50" charset="-128"/>
              </a:rPr>
              <a:t>・</a:t>
            </a:r>
            <a:r>
              <a:rPr lang="ja-JP" altLang="en-US" sz="1800" dirty="0">
                <a:latin typeface="メイリオ" panose="020B0604030504040204" pitchFamily="50" charset="-128"/>
              </a:rPr>
              <a:t>市民サービスの向上や行政事務の効率化等につなげていく観点から、本市の</a:t>
            </a:r>
            <a:r>
              <a:rPr lang="en-US" altLang="ja-JP" sz="1800" dirty="0">
                <a:latin typeface="メイリオ" panose="020B0604030504040204" pitchFamily="50" charset="-128"/>
              </a:rPr>
              <a:t>ICT</a:t>
            </a:r>
            <a:r>
              <a:rPr lang="ja-JP" altLang="en-US" sz="1800" dirty="0">
                <a:latin typeface="メイリオ" panose="020B0604030504040204" pitchFamily="50" charset="-128"/>
              </a:rPr>
              <a:t>戦略を着実</a:t>
            </a:r>
            <a:br>
              <a:rPr lang="en-US" altLang="ja-JP" sz="1800" dirty="0">
                <a:latin typeface="メイリオ" panose="020B0604030504040204" pitchFamily="50" charset="-128"/>
              </a:rPr>
            </a:br>
            <a:r>
              <a:rPr lang="ja-JP" altLang="en-US" sz="1800" dirty="0">
                <a:latin typeface="メイリオ" panose="020B0604030504040204" pitchFamily="50" charset="-128"/>
              </a:rPr>
              <a:t>　に推進していくためにも、より具体性・実効性のある取組計画が必要である。</a:t>
            </a:r>
            <a:endParaRPr lang="en-US" altLang="ja-JP" sz="1800" b="1" dirty="0">
              <a:latin typeface="メイリオ" panose="020B0604030504040204" pitchFamily="50" charset="-128"/>
            </a:endParaRPr>
          </a:p>
          <a:p>
            <a:r>
              <a:rPr lang="ja-JP" altLang="en-US" sz="1800" b="1" dirty="0">
                <a:latin typeface="メイリオ" panose="020B0604030504040204" pitchFamily="50" charset="-128"/>
              </a:rPr>
              <a:t>・</a:t>
            </a:r>
            <a:r>
              <a:rPr lang="ja-JP" altLang="en-US" sz="1800" dirty="0"/>
              <a:t>「大阪市</a:t>
            </a:r>
            <a:r>
              <a:rPr lang="en-US" altLang="ja-JP" sz="1800" dirty="0"/>
              <a:t>ICT</a:t>
            </a:r>
            <a:r>
              <a:rPr lang="ja-JP" altLang="en-US" sz="1800" dirty="0"/>
              <a:t>戦略 第</a:t>
            </a:r>
            <a:r>
              <a:rPr lang="en-US" altLang="ja-JP" sz="1800" dirty="0"/>
              <a:t>3</a:t>
            </a:r>
            <a:r>
              <a:rPr lang="ja-JP" altLang="en-US" sz="1800" dirty="0"/>
              <a:t>版」を基本とし、</a:t>
            </a:r>
            <a:r>
              <a:rPr lang="ja-JP" altLang="en-US" sz="1800" dirty="0">
                <a:latin typeface="メイリオ" panose="020B0604030504040204" pitchFamily="50" charset="-128"/>
              </a:rPr>
              <a:t>具体性・実効性のある</a:t>
            </a:r>
            <a:r>
              <a:rPr lang="ja-JP" altLang="en-US" sz="1800" dirty="0"/>
              <a:t>取組計画として「大阪市</a:t>
            </a:r>
            <a:r>
              <a:rPr lang="en-US" altLang="ja-JP" sz="1800" dirty="0"/>
              <a:t>ICT</a:t>
            </a:r>
            <a:br>
              <a:rPr lang="en-US" altLang="ja-JP" sz="1800" dirty="0"/>
            </a:br>
            <a:r>
              <a:rPr lang="ja-JP" altLang="en-US" sz="1800" dirty="0"/>
              <a:t>　戦略アクションプラン」を策定する。</a:t>
            </a:r>
            <a:endParaRPr lang="en-US" altLang="ja-JP" sz="1800" dirty="0"/>
          </a:p>
          <a:p>
            <a:r>
              <a:rPr lang="ja-JP" altLang="en-US" sz="1800" dirty="0"/>
              <a:t>・対象期間は３年（</a:t>
            </a:r>
            <a:r>
              <a:rPr lang="en-US" altLang="ja-JP" sz="1800" dirty="0"/>
              <a:t>2021</a:t>
            </a:r>
            <a:r>
              <a:rPr lang="ja-JP" altLang="en-US" sz="1800" dirty="0"/>
              <a:t>年度～</a:t>
            </a:r>
            <a:r>
              <a:rPr lang="en-US" altLang="ja-JP" sz="1800" dirty="0"/>
              <a:t>2023</a:t>
            </a:r>
            <a:r>
              <a:rPr lang="ja-JP" altLang="en-US" sz="1800" dirty="0"/>
              <a:t>年度）を目途とする。</a:t>
            </a:r>
            <a:endParaRPr lang="en-US" altLang="ja-JP" sz="1800" dirty="0"/>
          </a:p>
          <a:p>
            <a:r>
              <a:rPr lang="ja-JP" altLang="en-US" sz="1800" dirty="0"/>
              <a:t>・取組項目ごとに設定したスケジュールや</a:t>
            </a:r>
            <a:r>
              <a:rPr lang="en-US" altLang="ja-JP" sz="1800" dirty="0"/>
              <a:t>KPI</a:t>
            </a:r>
            <a:r>
              <a:rPr lang="ja-JP" altLang="en-US" sz="1800" dirty="0"/>
              <a:t>に基づき、最高情報統括責任者（</a:t>
            </a:r>
            <a:r>
              <a:rPr lang="en-US" altLang="ja-JP" sz="1800" dirty="0"/>
              <a:t>CIO</a:t>
            </a:r>
            <a:r>
              <a:rPr lang="ja-JP" altLang="en-US" sz="1800" dirty="0"/>
              <a:t>）が</a:t>
            </a:r>
            <a:br>
              <a:rPr lang="en-US" altLang="ja-JP" sz="1800" dirty="0"/>
            </a:br>
            <a:r>
              <a:rPr lang="ja-JP" altLang="en-US" sz="1800" dirty="0"/>
              <a:t>　年１回以上進捗を管理することを基本とする。</a:t>
            </a:r>
            <a:br>
              <a:rPr lang="en-US" altLang="ja-JP" sz="1800" dirty="0"/>
            </a:br>
            <a:r>
              <a:rPr lang="ja-JP" altLang="en-US" sz="1800" dirty="0">
                <a:latin typeface="+mj-ea"/>
                <a:ea typeface="+mj-ea"/>
              </a:rPr>
              <a:t>　</a:t>
            </a:r>
            <a:r>
              <a:rPr lang="en-US" altLang="ja-JP" sz="1200" dirty="0">
                <a:latin typeface="+mj-ea"/>
                <a:ea typeface="+mj-ea"/>
              </a:rPr>
              <a:t>※</a:t>
            </a:r>
            <a:r>
              <a:rPr lang="ja-JP" altLang="en-US" sz="1200" dirty="0">
                <a:latin typeface="+mj-ea"/>
                <a:ea typeface="+mj-ea"/>
              </a:rPr>
              <a:t> </a:t>
            </a:r>
            <a:r>
              <a:rPr lang="en-US" altLang="ja-JP" sz="1200" dirty="0"/>
              <a:t>KPI</a:t>
            </a:r>
            <a:r>
              <a:rPr lang="ja-JP" altLang="en-US" sz="1200" dirty="0"/>
              <a:t>（</a:t>
            </a:r>
            <a:r>
              <a:rPr lang="en-US" altLang="ja-JP" sz="1200" dirty="0"/>
              <a:t>Key Performance Indicator</a:t>
            </a:r>
            <a:r>
              <a:rPr lang="ja-JP" altLang="en-US" sz="1200" dirty="0"/>
              <a:t>）･･･重要業績評価指標の略。業績評価を定量的に評価するため、目標に対しどれだけの進捗が</a:t>
            </a:r>
            <a:br>
              <a:rPr lang="en-US" altLang="ja-JP" sz="1200" dirty="0"/>
            </a:br>
            <a:r>
              <a:rPr lang="ja-JP" altLang="en-US" sz="1200" dirty="0"/>
              <a:t>　　見られたかを明確にできる指標。</a:t>
            </a:r>
            <a:endParaRPr lang="en-US" altLang="ja-JP" sz="1200" dirty="0"/>
          </a:p>
          <a:p>
            <a:r>
              <a:rPr lang="ja-JP" altLang="en-US" sz="1200" dirty="0">
                <a:latin typeface="+mj-ea"/>
                <a:ea typeface="+mj-ea"/>
              </a:rPr>
              <a:t>　 </a:t>
            </a:r>
            <a:r>
              <a:rPr lang="en-US" altLang="ja-JP" sz="1200" dirty="0">
                <a:latin typeface="+mj-ea"/>
                <a:ea typeface="+mj-ea"/>
              </a:rPr>
              <a:t>※</a:t>
            </a:r>
            <a:r>
              <a:rPr lang="ja-JP" altLang="en-US" sz="1200" dirty="0">
                <a:latin typeface="+mj-ea"/>
                <a:ea typeface="+mj-ea"/>
              </a:rPr>
              <a:t> </a:t>
            </a:r>
            <a:r>
              <a:rPr lang="ja-JP" altLang="en-US" sz="1200" dirty="0"/>
              <a:t>外的要因が大きく、</a:t>
            </a:r>
            <a:r>
              <a:rPr lang="en-US" altLang="ja-JP" sz="1200" dirty="0"/>
              <a:t>KPI</a:t>
            </a:r>
            <a:r>
              <a:rPr lang="ja-JP" altLang="en-US" sz="1200" dirty="0"/>
              <a:t>の設定がなじまない取組については、スケジュールをもとに進捗管理を行う。</a:t>
            </a:r>
            <a:endParaRPr lang="en-US" altLang="ja-JP" sz="1200" dirty="0"/>
          </a:p>
          <a:p>
            <a:endParaRPr lang="en-US" altLang="ja-JP" sz="1100" dirty="0"/>
          </a:p>
          <a:p>
            <a:r>
              <a:rPr lang="ja-JP" altLang="en-US" sz="1800" dirty="0"/>
              <a:t>・</a:t>
            </a:r>
            <a:r>
              <a:rPr lang="en-US" altLang="ja-JP" sz="1800" dirty="0"/>
              <a:t>ICT</a:t>
            </a:r>
            <a:r>
              <a:rPr lang="ja-JP" altLang="en-US" sz="1800" dirty="0"/>
              <a:t>の革新はめざましく、次々と新しい技術や活用事例も多く生じることから、より効果的</a:t>
            </a:r>
            <a:br>
              <a:rPr lang="en-US" altLang="ja-JP" sz="1800" dirty="0"/>
            </a:br>
            <a:r>
              <a:rPr lang="ja-JP" altLang="en-US" sz="1800" dirty="0"/>
              <a:t>　な</a:t>
            </a:r>
            <a:r>
              <a:rPr lang="en-US" altLang="ja-JP" sz="1800" dirty="0"/>
              <a:t>ICT</a:t>
            </a:r>
            <a:r>
              <a:rPr lang="ja-JP" altLang="en-US" sz="1800" dirty="0"/>
              <a:t>戦略を常に推進していくため、最高情報統括責任者（</a:t>
            </a:r>
            <a:r>
              <a:rPr lang="en-US" altLang="ja-JP" sz="1800" dirty="0"/>
              <a:t>CIO</a:t>
            </a:r>
            <a:r>
              <a:rPr lang="ja-JP" altLang="en-US" sz="1800" dirty="0"/>
              <a:t>）のマネジメントのもと、</a:t>
            </a:r>
            <a:br>
              <a:rPr lang="en-US" altLang="ja-JP" sz="1800" dirty="0"/>
            </a:br>
            <a:r>
              <a:rPr lang="ja-JP" altLang="en-US" sz="1800" dirty="0"/>
              <a:t>　取組の必要な追加・修正や</a:t>
            </a:r>
            <a:r>
              <a:rPr lang="en-US" altLang="ja-JP" sz="1800" dirty="0"/>
              <a:t>KPI</a:t>
            </a:r>
            <a:r>
              <a:rPr lang="ja-JP" altLang="en-US" sz="1800" dirty="0"/>
              <a:t>の見直し等を随時行う。</a:t>
            </a:r>
            <a:endParaRPr lang="en-US" altLang="ja-JP" sz="1800" dirty="0"/>
          </a:p>
        </p:txBody>
      </p:sp>
    </p:spTree>
    <p:extLst>
      <p:ext uri="{BB962C8B-B14F-4D97-AF65-F5344CB8AC3E}">
        <p14:creationId xmlns:p14="http://schemas.microsoft.com/office/powerpoint/2010/main" val="2171071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00472" y="1520788"/>
            <a:ext cx="9505056" cy="1008062"/>
          </a:xfrm>
          <a:noFill/>
        </p:spPr>
        <p:txBody>
          <a:bodyPr anchor="ctr"/>
          <a:lstStyle/>
          <a:p>
            <a:pPr algn="ctr" eaLnBrk="1" hangingPunct="1">
              <a:lnSpc>
                <a:spcPct val="120000"/>
              </a:lnSpc>
            </a:pPr>
            <a:r>
              <a:rPr lang="en-US" altLang="ja-JP" sz="2800" kern="1200" dirty="0"/>
              <a:t>2.</a:t>
            </a:r>
            <a:r>
              <a:rPr lang="ja-JP" altLang="en-US" sz="2800" kern="1200" dirty="0"/>
              <a:t>大阪市</a:t>
            </a:r>
            <a:r>
              <a:rPr lang="en-US" altLang="ja-JP" sz="2800" kern="1200" dirty="0"/>
              <a:t>ICT</a:t>
            </a:r>
            <a:r>
              <a:rPr lang="ja-JP" altLang="en-US" sz="2800" kern="1200" dirty="0"/>
              <a:t>戦略アクションプランの取組方針</a:t>
            </a:r>
          </a:p>
        </p:txBody>
      </p:sp>
      <p:sp>
        <p:nvSpPr>
          <p:cNvPr id="3" name="スライド番号プレースホルダー 4"/>
          <p:cNvSpPr>
            <a:spLocks noGrp="1"/>
          </p:cNvSpPr>
          <p:nvPr>
            <p:ph type="sldNum" sz="quarter" idx="10"/>
          </p:nvPr>
        </p:nvSpPr>
        <p:spPr>
          <a:xfrm>
            <a:off x="7473950" y="6632575"/>
            <a:ext cx="2311400" cy="180975"/>
          </a:xfrm>
        </p:spPr>
        <p:txBody>
          <a:bodyPr/>
          <a:lstStyle>
            <a:lvl1pPr eaLnBrk="0" hangingPunct="0">
              <a:defRPr kumimoji="1" sz="2200">
                <a:solidFill>
                  <a:srgbClr val="4D4D4D"/>
                </a:solidFill>
                <a:latin typeface="Arial" panose="020B0604020202020204" pitchFamily="34" charset="0"/>
                <a:ea typeface="メイリオ" panose="020B0604030504040204" pitchFamily="50" charset="-128"/>
              </a:defRPr>
            </a:lvl1pPr>
            <a:lvl2pPr marL="742950" indent="-285750" eaLnBrk="0" hangingPunct="0">
              <a:defRPr kumimoji="1" sz="2200">
                <a:solidFill>
                  <a:srgbClr val="4D4D4D"/>
                </a:solidFill>
                <a:latin typeface="Arial" panose="020B0604020202020204" pitchFamily="34" charset="0"/>
                <a:ea typeface="メイリオ" panose="020B0604030504040204" pitchFamily="50" charset="-128"/>
              </a:defRPr>
            </a:lvl2pPr>
            <a:lvl3pPr marL="1143000" indent="-228600" eaLnBrk="0" hangingPunct="0">
              <a:defRPr kumimoji="1" sz="2200">
                <a:solidFill>
                  <a:srgbClr val="4D4D4D"/>
                </a:solidFill>
                <a:latin typeface="Arial" panose="020B0604020202020204" pitchFamily="34" charset="0"/>
                <a:ea typeface="メイリオ" panose="020B0604030504040204" pitchFamily="50" charset="-128"/>
              </a:defRPr>
            </a:lvl3pPr>
            <a:lvl4pPr marL="1600200" indent="-228600" eaLnBrk="0" hangingPunct="0">
              <a:defRPr kumimoji="1" sz="2200">
                <a:solidFill>
                  <a:srgbClr val="4D4D4D"/>
                </a:solidFill>
                <a:latin typeface="Arial" panose="020B0604020202020204" pitchFamily="34" charset="0"/>
                <a:ea typeface="メイリオ" panose="020B0604030504040204" pitchFamily="50" charset="-128"/>
              </a:defRPr>
            </a:lvl4pPr>
            <a:lvl5pPr marL="2057400" indent="-228600" eaLnBrk="0" hangingPunct="0">
              <a:defRPr kumimoji="1" sz="2200">
                <a:solidFill>
                  <a:srgbClr val="4D4D4D"/>
                </a:solidFill>
                <a:latin typeface="Arial" panose="020B0604020202020204" pitchFamily="34" charset="0"/>
                <a:ea typeface="メイリオ" panose="020B0604030504040204" pitchFamily="50" charset="-128"/>
              </a:defRPr>
            </a:lvl5pPr>
            <a:lvl6pPr marL="25146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6pPr>
            <a:lvl7pPr marL="29718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7pPr>
            <a:lvl8pPr marL="34290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8pPr>
            <a:lvl9pPr marL="38862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9pPr>
          </a:lstStyle>
          <a:p>
            <a:pPr eaLnBrk="1" hangingPunct="1"/>
            <a:fld id="{54A53795-6EF6-48D5-90A5-2535AB951785}" type="slidenum">
              <a:rPr kumimoji="0" lang="en-US" altLang="ja-JP" sz="1000">
                <a:solidFill>
                  <a:schemeClr val="tx1"/>
                </a:solidFill>
                <a:latin typeface="メイリオ" panose="020B0604030504040204" pitchFamily="50" charset="-128"/>
              </a:rPr>
              <a:pPr eaLnBrk="1" hangingPunct="1"/>
              <a:t>5</a:t>
            </a:fld>
            <a:endParaRPr kumimoji="0" lang="en-US" altLang="ja-JP" sz="1000">
              <a:solidFill>
                <a:schemeClr val="tx1"/>
              </a:solidFill>
              <a:latin typeface="メイリオ" panose="020B0604030504040204" pitchFamily="50" charset="-128"/>
            </a:endParaRPr>
          </a:p>
        </p:txBody>
      </p:sp>
    </p:spTree>
    <p:extLst>
      <p:ext uri="{BB962C8B-B14F-4D97-AF65-F5344CB8AC3E}">
        <p14:creationId xmlns:p14="http://schemas.microsoft.com/office/powerpoint/2010/main" val="3392661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261208" y="215510"/>
            <a:ext cx="9101109" cy="373595"/>
          </a:xfrm>
          <a:noFill/>
        </p:spPr>
        <p:txBody>
          <a:bodyPr anchor="ctr">
            <a:noAutofit/>
          </a:bodyPr>
          <a:lstStyle/>
          <a:p>
            <a:r>
              <a:rPr lang="en-US" altLang="ja-JP" dirty="0">
                <a:latin typeface="メイリオ" panose="020B0604030504040204" pitchFamily="50" charset="-128"/>
                <a:ea typeface="メイリオ" panose="020B0604030504040204" pitchFamily="50" charset="-128"/>
              </a:rPr>
              <a:t>2</a:t>
            </a:r>
            <a:r>
              <a:rPr lang="en-US" altLang="ja-JP" sz="2200" dirty="0">
                <a:solidFill>
                  <a:srgbClr val="5F5F5F"/>
                </a:solidFill>
                <a:latin typeface="メイリオ" panose="020B0604030504040204" pitchFamily="50" charset="-128"/>
                <a:ea typeface="メイリオ" panose="020B0604030504040204" pitchFamily="50" charset="-128"/>
              </a:rPr>
              <a:t>.</a:t>
            </a:r>
            <a:r>
              <a:rPr lang="ja-JP" altLang="en-US" sz="2200" dirty="0">
                <a:solidFill>
                  <a:srgbClr val="5F5F5F"/>
                </a:solidFill>
                <a:latin typeface="メイリオ" panose="020B0604030504040204" pitchFamily="50" charset="-128"/>
                <a:ea typeface="メイリオ" panose="020B0604030504040204" pitchFamily="50" charset="-128"/>
              </a:rPr>
              <a:t>大阪市</a:t>
            </a:r>
            <a:r>
              <a:rPr lang="en-US" altLang="ja-JP" sz="2200" dirty="0">
                <a:solidFill>
                  <a:srgbClr val="5F5F5F"/>
                </a:solidFill>
                <a:latin typeface="メイリオ" panose="020B0604030504040204" pitchFamily="50" charset="-128"/>
                <a:ea typeface="メイリオ" panose="020B0604030504040204" pitchFamily="50" charset="-128"/>
              </a:rPr>
              <a:t>ICT</a:t>
            </a:r>
            <a:r>
              <a:rPr lang="ja-JP" altLang="en-US" sz="2200" dirty="0">
                <a:solidFill>
                  <a:srgbClr val="5F5F5F"/>
                </a:solidFill>
                <a:latin typeface="メイリオ" panose="020B0604030504040204" pitchFamily="50" charset="-128"/>
                <a:ea typeface="メイリオ" panose="020B0604030504040204" pitchFamily="50" charset="-128"/>
              </a:rPr>
              <a:t>戦略アクションプランの取組方針</a:t>
            </a:r>
          </a:p>
        </p:txBody>
      </p:sp>
      <p:sp>
        <p:nvSpPr>
          <p:cNvPr id="39" name="テキスト ボックス 38"/>
          <p:cNvSpPr txBox="1"/>
          <p:nvPr/>
        </p:nvSpPr>
        <p:spPr>
          <a:xfrm>
            <a:off x="567906" y="1300829"/>
            <a:ext cx="5556854" cy="405496"/>
          </a:xfrm>
          <a:prstGeom prst="rect">
            <a:avLst/>
          </a:prstGeom>
          <a:noFill/>
        </p:spPr>
        <p:txBody>
          <a:bodyPr vert="horz" lIns="91440" tIns="45720" rIns="91440" bIns="45720" rtlCol="0" anchor="ctr">
            <a:noAutofit/>
          </a:bodyPr>
          <a:lstStyle>
            <a:lvl1pPr>
              <a:lnSpc>
                <a:spcPct val="90000"/>
              </a:lnSpc>
              <a:spcBef>
                <a:spcPct val="0"/>
              </a:spcBef>
              <a:buNone/>
              <a:defRPr sz="2200">
                <a:solidFill>
                  <a:srgbClr val="5F5F5F"/>
                </a:solidFill>
                <a:latin typeface="メイリオ" panose="020B0604030504040204" pitchFamily="50" charset="-128"/>
                <a:ea typeface="メイリオ" panose="020B0604030504040204" pitchFamily="50" charset="-128"/>
                <a:cs typeface="+mj-cs"/>
              </a:defRPr>
            </a:lvl1pPr>
          </a:lstStyle>
          <a:p>
            <a:r>
              <a:rPr lang="ja-JP" altLang="en-US" sz="1400" dirty="0"/>
              <a:t>次のめざす姿に対し、</a:t>
            </a:r>
            <a:r>
              <a:rPr lang="en-US" altLang="ja-JP" sz="1400" dirty="0">
                <a:solidFill>
                  <a:srgbClr val="4D4D4D"/>
                </a:solidFill>
              </a:rPr>
              <a:t>5</a:t>
            </a:r>
            <a:r>
              <a:rPr lang="ja-JP" altLang="en-US" sz="1400" dirty="0" err="1">
                <a:solidFill>
                  <a:srgbClr val="4D4D4D"/>
                </a:solidFill>
              </a:rPr>
              <a:t>つの</a:t>
            </a:r>
            <a:r>
              <a:rPr lang="ja-JP" altLang="en-US" sz="1400" dirty="0">
                <a:solidFill>
                  <a:srgbClr val="4D4D4D"/>
                </a:solidFill>
              </a:rPr>
              <a:t>取組方針を基軸に取組内容を設定する。</a:t>
            </a:r>
          </a:p>
          <a:p>
            <a:endParaRPr lang="ja-JP" altLang="en-US" sz="1400" dirty="0"/>
          </a:p>
        </p:txBody>
      </p:sp>
      <p:sp>
        <p:nvSpPr>
          <p:cNvPr id="40" name="テキスト ボックス 39"/>
          <p:cNvSpPr txBox="1"/>
          <p:nvPr/>
        </p:nvSpPr>
        <p:spPr>
          <a:xfrm>
            <a:off x="7390668" y="2006188"/>
            <a:ext cx="1313180" cy="405496"/>
          </a:xfrm>
          <a:prstGeom prst="rect">
            <a:avLst/>
          </a:prstGeom>
          <a:noFill/>
        </p:spPr>
        <p:txBody>
          <a:bodyPr vert="horz" lIns="91440" tIns="45720" rIns="91440" bIns="45720" rtlCol="0" anchor="ctr">
            <a:noAutofit/>
          </a:bodyPr>
          <a:lstStyle>
            <a:lvl1pPr>
              <a:lnSpc>
                <a:spcPct val="90000"/>
              </a:lnSpc>
              <a:spcBef>
                <a:spcPct val="0"/>
              </a:spcBef>
              <a:buNone/>
              <a:defRPr sz="2200">
                <a:solidFill>
                  <a:srgbClr val="5F5F5F"/>
                </a:solidFill>
                <a:latin typeface="メイリオ" panose="020B0604030504040204" pitchFamily="50" charset="-128"/>
                <a:ea typeface="メイリオ" panose="020B0604030504040204" pitchFamily="50" charset="-128"/>
                <a:cs typeface="+mj-cs"/>
              </a:defRPr>
            </a:lvl1pPr>
          </a:lstStyle>
          <a:p>
            <a:r>
              <a:rPr lang="ja-JP" altLang="en-US" sz="1600" dirty="0"/>
              <a:t>取組方針</a:t>
            </a:r>
          </a:p>
        </p:txBody>
      </p:sp>
      <p:sp>
        <p:nvSpPr>
          <p:cNvPr id="41" name="右矢印 40"/>
          <p:cNvSpPr/>
          <p:nvPr/>
        </p:nvSpPr>
        <p:spPr>
          <a:xfrm>
            <a:off x="5110825" y="3708199"/>
            <a:ext cx="939863" cy="890626"/>
          </a:xfrm>
          <a:prstGeom prst="rightArrow">
            <a:avLst>
              <a:gd name="adj1" fmla="val 50000"/>
              <a:gd name="adj2" fmla="val 50861"/>
            </a:avLst>
          </a:prstGeom>
          <a:solidFill>
            <a:schemeClr val="tx1"/>
          </a:solidFill>
          <a:ln w="12700" cap="flat" cmpd="sng" algn="ctr">
            <a:noFill/>
            <a:prstDash val="solid"/>
            <a:miter lim="800000"/>
          </a:ln>
          <a:effectLst/>
        </p:spPr>
        <p:txBody>
          <a:bodyPr rtlCol="0" anchor="ctr"/>
          <a:lstStyle/>
          <a:p>
            <a:pPr algn="ctr">
              <a:defRPr/>
            </a:pPr>
            <a:endParaRPr kumimoji="0" lang="ja-JP" altLang="en-US" sz="1050" kern="0">
              <a:solidFill>
                <a:prstClr val="white"/>
              </a:solidFill>
              <a:latin typeface="Calibri" panose="020F0502020204030204"/>
              <a:ea typeface="ＭＳ Ｐゴシック" panose="020B0600070205080204" pitchFamily="50" charset="-128"/>
            </a:endParaRPr>
          </a:p>
        </p:txBody>
      </p:sp>
      <p:sp>
        <p:nvSpPr>
          <p:cNvPr id="42" name="テキスト ボックス 41"/>
          <p:cNvSpPr txBox="1"/>
          <p:nvPr/>
        </p:nvSpPr>
        <p:spPr>
          <a:xfrm>
            <a:off x="6416686" y="2598907"/>
            <a:ext cx="2928556" cy="372410"/>
          </a:xfrm>
          <a:prstGeom prst="rect">
            <a:avLst/>
          </a:prstGeom>
          <a:solidFill>
            <a:srgbClr val="DA4C20"/>
          </a:solidFill>
          <a:ln w="12700" cap="flat" cmpd="sng" algn="ctr">
            <a:noFill/>
            <a:prstDash val="solid"/>
            <a:miter lim="800000"/>
          </a:ln>
          <a:effectLst/>
        </p:spPr>
        <p:txBody>
          <a:bodyPr wrap="square" rtlCol="0" anchor="ctr">
            <a:spAutoFit/>
          </a:bodyPr>
          <a:lstStyle/>
          <a:p>
            <a:pPr algn="ctr">
              <a:defRPr/>
            </a:pPr>
            <a:r>
              <a:rPr kumimoji="0" lang="ja-JP" altLang="en-US" sz="1400" b="1" kern="0" dirty="0">
                <a:solidFill>
                  <a:prstClr val="white"/>
                </a:solidFill>
                <a:latin typeface="メイリオ" panose="020B0604030504040204" pitchFamily="50" charset="-128"/>
                <a:ea typeface="メイリオ" panose="020B0604030504040204" pitchFamily="50" charset="-128"/>
              </a:rPr>
              <a:t>まちのスマート化</a:t>
            </a:r>
            <a:endParaRPr kumimoji="0" lang="en-US" altLang="ja-JP" sz="1400" b="1" kern="0" dirty="0">
              <a:solidFill>
                <a:prstClr val="white"/>
              </a:solidFill>
              <a:latin typeface="メイリオ" panose="020B0604030504040204" pitchFamily="50" charset="-128"/>
              <a:ea typeface="メイリオ" panose="020B0604030504040204" pitchFamily="50" charset="-128"/>
            </a:endParaRPr>
          </a:p>
        </p:txBody>
      </p:sp>
      <p:sp>
        <p:nvSpPr>
          <p:cNvPr id="43" name="テキスト ボックス 42"/>
          <p:cNvSpPr txBox="1"/>
          <p:nvPr/>
        </p:nvSpPr>
        <p:spPr>
          <a:xfrm>
            <a:off x="6426507" y="3255232"/>
            <a:ext cx="2928556" cy="372410"/>
          </a:xfrm>
          <a:prstGeom prst="rect">
            <a:avLst/>
          </a:prstGeom>
          <a:solidFill>
            <a:srgbClr val="F69200"/>
          </a:solidFill>
          <a:ln w="19050" cap="flat" cmpd="sng" algn="ctr">
            <a:noFill/>
            <a:prstDash val="solid"/>
            <a:miter lim="800000"/>
          </a:ln>
          <a:effectLst/>
        </p:spPr>
        <p:txBody>
          <a:bodyPr wrap="square" rtlCol="0" anchor="ctr">
            <a:spAutoFit/>
          </a:bodyPr>
          <a:lstStyle/>
          <a:p>
            <a:pPr algn="ctr">
              <a:defRPr/>
            </a:pPr>
            <a:r>
              <a:rPr kumimoji="0" lang="ja-JP" altLang="en-US" sz="1400" b="1" kern="0" dirty="0">
                <a:solidFill>
                  <a:prstClr val="white"/>
                </a:solidFill>
                <a:latin typeface="メイリオ" panose="020B0604030504040204" pitchFamily="50" charset="-128"/>
                <a:ea typeface="メイリオ" panose="020B0604030504040204" pitchFamily="50" charset="-128"/>
              </a:rPr>
              <a:t>行政のデジタル化</a:t>
            </a:r>
            <a:endParaRPr kumimoji="0" lang="en-US" altLang="ja-JP" sz="1400" b="1" kern="0" dirty="0">
              <a:solidFill>
                <a:prstClr val="white"/>
              </a:solidFill>
              <a:latin typeface="メイリオ" panose="020B0604030504040204" pitchFamily="50" charset="-128"/>
              <a:ea typeface="メイリオ" panose="020B0604030504040204" pitchFamily="50" charset="-128"/>
            </a:endParaRPr>
          </a:p>
        </p:txBody>
      </p:sp>
      <p:sp>
        <p:nvSpPr>
          <p:cNvPr id="44" name="テキスト ボックス 43"/>
          <p:cNvSpPr txBox="1"/>
          <p:nvPr/>
        </p:nvSpPr>
        <p:spPr>
          <a:xfrm>
            <a:off x="6406865" y="4550723"/>
            <a:ext cx="2928556" cy="717119"/>
          </a:xfrm>
          <a:prstGeom prst="rect">
            <a:avLst/>
          </a:prstGeom>
          <a:solidFill>
            <a:srgbClr val="0070C0"/>
          </a:solidFill>
          <a:ln w="12700" cap="flat" cmpd="sng" algn="ctr">
            <a:noFill/>
            <a:prstDash val="solid"/>
            <a:miter lim="800000"/>
          </a:ln>
          <a:effectLst/>
        </p:spPr>
        <p:txBody>
          <a:bodyPr wrap="square" rtlCol="0" anchor="ctr">
            <a:spAutoFit/>
          </a:bodyPr>
          <a:lstStyle/>
          <a:p>
            <a:pPr algn="ctr">
              <a:defRPr/>
            </a:pPr>
            <a:r>
              <a:rPr kumimoji="0" lang="en-US" altLang="ja-JP" sz="1400" b="1" kern="0" dirty="0">
                <a:solidFill>
                  <a:prstClr val="white"/>
                </a:solidFill>
                <a:latin typeface="メイリオ" panose="020B0604030504040204" pitchFamily="50" charset="-128"/>
                <a:ea typeface="メイリオ" panose="020B0604030504040204" pitchFamily="50" charset="-128"/>
              </a:rPr>
              <a:t>ICT</a:t>
            </a:r>
            <a:r>
              <a:rPr kumimoji="0" lang="ja-JP" altLang="en-US" sz="1400" b="1" kern="0" dirty="0">
                <a:solidFill>
                  <a:prstClr val="white"/>
                </a:solidFill>
                <a:latin typeface="メイリオ" panose="020B0604030504040204" pitchFamily="50" charset="-128"/>
                <a:ea typeface="メイリオ" panose="020B0604030504040204" pitchFamily="50" charset="-128"/>
              </a:rPr>
              <a:t>を利用した</a:t>
            </a:r>
          </a:p>
          <a:p>
            <a:pPr algn="ctr">
              <a:defRPr/>
            </a:pPr>
            <a:r>
              <a:rPr kumimoji="0" lang="ja-JP" altLang="en-US" sz="1400" b="1" kern="0" dirty="0">
                <a:solidFill>
                  <a:prstClr val="white"/>
                </a:solidFill>
                <a:latin typeface="メイリオ" panose="020B0604030504040204" pitchFamily="50" charset="-128"/>
                <a:ea typeface="メイリオ" panose="020B0604030504040204" pitchFamily="50" charset="-128"/>
              </a:rPr>
              <a:t>行政サービスの強靭化</a:t>
            </a:r>
            <a:endParaRPr kumimoji="0" lang="en-US" altLang="ja-JP" sz="1400" b="1" kern="0" dirty="0">
              <a:solidFill>
                <a:prstClr val="white"/>
              </a:solidFill>
              <a:latin typeface="メイリオ" panose="020B0604030504040204" pitchFamily="50" charset="-128"/>
              <a:ea typeface="メイリオ" panose="020B0604030504040204" pitchFamily="50" charset="-128"/>
            </a:endParaRPr>
          </a:p>
        </p:txBody>
      </p:sp>
      <p:sp>
        <p:nvSpPr>
          <p:cNvPr id="45" name="テキスト ボックス 44"/>
          <p:cNvSpPr txBox="1"/>
          <p:nvPr/>
        </p:nvSpPr>
        <p:spPr>
          <a:xfrm>
            <a:off x="6384098" y="5558536"/>
            <a:ext cx="2939095" cy="717119"/>
          </a:xfrm>
          <a:prstGeom prst="rect">
            <a:avLst/>
          </a:prstGeom>
          <a:solidFill>
            <a:schemeClr val="tx1">
              <a:lumMod val="65000"/>
              <a:lumOff val="35000"/>
            </a:schemeClr>
          </a:solidFill>
          <a:ln w="19050" cap="flat" cmpd="sng" algn="ctr">
            <a:noFill/>
            <a:prstDash val="solid"/>
            <a:miter lim="800000"/>
          </a:ln>
          <a:effectLst/>
        </p:spPr>
        <p:txBody>
          <a:bodyPr wrap="square" rtlCol="0" anchor="ctr">
            <a:spAutoFit/>
          </a:bodyPr>
          <a:lstStyle/>
          <a:p>
            <a:pPr algn="ctr">
              <a:defRPr/>
            </a:pPr>
            <a:r>
              <a:rPr kumimoji="0" lang="ja-JP" altLang="en-US" sz="1400" b="1" kern="0" dirty="0">
                <a:solidFill>
                  <a:prstClr val="white"/>
                </a:solidFill>
                <a:latin typeface="メイリオ" panose="020B0604030504040204" pitchFamily="50" charset="-128"/>
                <a:ea typeface="メイリオ" panose="020B0604030504040204" pitchFamily="50" charset="-128"/>
              </a:rPr>
              <a:t>行政のデジタル化に最適な</a:t>
            </a:r>
          </a:p>
          <a:p>
            <a:pPr algn="ctr">
              <a:defRPr/>
            </a:pPr>
            <a:r>
              <a:rPr kumimoji="0" lang="ja-JP" altLang="en-US" sz="1400" b="1" kern="0" dirty="0">
                <a:solidFill>
                  <a:prstClr val="white"/>
                </a:solidFill>
                <a:latin typeface="メイリオ" panose="020B0604030504040204" pitchFamily="50" charset="-128"/>
                <a:ea typeface="メイリオ" panose="020B0604030504040204" pitchFamily="50" charset="-128"/>
              </a:rPr>
              <a:t>情報システムの整備</a:t>
            </a:r>
            <a:endParaRPr kumimoji="0" lang="en-US" altLang="ja-JP" sz="1400" b="1" kern="0" dirty="0">
              <a:solidFill>
                <a:prstClr val="white"/>
              </a:solidFill>
              <a:latin typeface="メイリオ" panose="020B0604030504040204" pitchFamily="50" charset="-128"/>
              <a:ea typeface="メイリオ" panose="020B0604030504040204" pitchFamily="50" charset="-128"/>
            </a:endParaRPr>
          </a:p>
        </p:txBody>
      </p:sp>
      <p:sp>
        <p:nvSpPr>
          <p:cNvPr id="59" name="テキスト ボックス 58"/>
          <p:cNvSpPr txBox="1"/>
          <p:nvPr/>
        </p:nvSpPr>
        <p:spPr>
          <a:xfrm>
            <a:off x="6426507" y="3896473"/>
            <a:ext cx="2908914" cy="372410"/>
          </a:xfrm>
          <a:prstGeom prst="rect">
            <a:avLst/>
          </a:prstGeom>
          <a:solidFill>
            <a:srgbClr val="A6B727"/>
          </a:solidFill>
          <a:ln w="19050" cap="flat" cmpd="sng" algn="ctr">
            <a:noFill/>
            <a:prstDash val="solid"/>
            <a:miter lim="800000"/>
          </a:ln>
          <a:effectLst/>
        </p:spPr>
        <p:txBody>
          <a:bodyPr wrap="square" rtlCol="0" anchor="ctr">
            <a:spAutoFit/>
          </a:bodyPr>
          <a:lstStyle/>
          <a:p>
            <a:pPr algn="ctr">
              <a:defRPr/>
            </a:pPr>
            <a:r>
              <a:rPr kumimoji="0" lang="ja-JP" altLang="en-US" sz="1400" b="1" kern="0" dirty="0">
                <a:solidFill>
                  <a:prstClr val="white"/>
                </a:solidFill>
                <a:latin typeface="メイリオ" panose="020B0604030504040204" pitchFamily="50" charset="-128"/>
                <a:ea typeface="メイリオ" panose="020B0604030504040204" pitchFamily="50" charset="-128"/>
              </a:rPr>
              <a:t>データ活用の推進</a:t>
            </a:r>
            <a:endParaRPr kumimoji="0" lang="en-US" altLang="ja-JP" sz="1400" b="1" kern="0" dirty="0">
              <a:solidFill>
                <a:prstClr val="white"/>
              </a:solidFill>
              <a:latin typeface="メイリオ" panose="020B0604030504040204" pitchFamily="50" charset="-128"/>
              <a:ea typeface="メイリオ" panose="020B0604030504040204" pitchFamily="50" charset="-128"/>
            </a:endParaRPr>
          </a:p>
        </p:txBody>
      </p:sp>
      <p:sp>
        <p:nvSpPr>
          <p:cNvPr id="60" name="テキスト ボックス 59"/>
          <p:cNvSpPr txBox="1"/>
          <p:nvPr/>
        </p:nvSpPr>
        <p:spPr>
          <a:xfrm>
            <a:off x="457448" y="2784125"/>
            <a:ext cx="4282332" cy="393954"/>
          </a:xfrm>
          <a:prstGeom prst="rect">
            <a:avLst/>
          </a:prstGeom>
          <a:solidFill>
            <a:srgbClr val="418AB3"/>
          </a:solidFill>
          <a:ln w="12700" cap="flat" cmpd="sng" algn="ctr">
            <a:noFill/>
            <a:prstDash val="solid"/>
            <a:miter lim="800000"/>
          </a:ln>
          <a:effectLst/>
        </p:spPr>
        <p:txBody>
          <a:bodyPr wrap="square" rtlCol="0" anchor="ctr">
            <a:spAutoFit/>
          </a:bodyPr>
          <a:lstStyle/>
          <a:p>
            <a:pPr algn="ctr">
              <a:defRPr/>
            </a:pPr>
            <a:r>
              <a:rPr kumimoji="0" lang="ja-JP" altLang="en-US" sz="1400" kern="0" dirty="0">
                <a:solidFill>
                  <a:prstClr val="white"/>
                </a:solidFill>
                <a:latin typeface="メイリオ" panose="020B0604030504040204" pitchFamily="50" charset="-128"/>
                <a:ea typeface="メイリオ" panose="020B0604030504040204" pitchFamily="50" charset="-128"/>
              </a:rPr>
              <a:t>便利・快適で、安全・安心できる</a:t>
            </a:r>
            <a:r>
              <a:rPr kumimoji="0" lang="ja-JP" altLang="en-US" sz="1400" kern="0" dirty="0">
                <a:solidFill>
                  <a:prstClr val="white"/>
                </a:solidFill>
                <a:latin typeface="メイリオ" panose="020B0604030504040204" pitchFamily="50" charset="-128"/>
              </a:rPr>
              <a:t>市民</a:t>
            </a:r>
            <a:r>
              <a:rPr kumimoji="0" lang="ja-JP" altLang="en-US" sz="1400" kern="0" dirty="0">
                <a:solidFill>
                  <a:prstClr val="white"/>
                </a:solidFill>
                <a:latin typeface="メイリオ" panose="020B0604030504040204" pitchFamily="50" charset="-128"/>
                <a:ea typeface="メイリオ" panose="020B0604030504040204" pitchFamily="50" charset="-128"/>
              </a:rPr>
              <a:t>生活の実現</a:t>
            </a:r>
          </a:p>
        </p:txBody>
      </p:sp>
      <p:sp>
        <p:nvSpPr>
          <p:cNvPr id="61" name="テキスト ボックス 60"/>
          <p:cNvSpPr txBox="1"/>
          <p:nvPr/>
        </p:nvSpPr>
        <p:spPr>
          <a:xfrm>
            <a:off x="462221" y="3467592"/>
            <a:ext cx="4282332" cy="393954"/>
          </a:xfrm>
          <a:prstGeom prst="rect">
            <a:avLst/>
          </a:prstGeom>
          <a:solidFill>
            <a:srgbClr val="418AB3"/>
          </a:solidFill>
          <a:ln w="12700" cap="flat" cmpd="sng" algn="ctr">
            <a:noFill/>
            <a:prstDash val="solid"/>
            <a:miter lim="800000"/>
          </a:ln>
          <a:effectLst/>
        </p:spPr>
        <p:txBody>
          <a:bodyPr wrap="square" rtlCol="0" anchor="ctr">
            <a:spAutoFit/>
          </a:bodyPr>
          <a:lstStyle/>
          <a:p>
            <a:pPr algn="ctr">
              <a:defRPr/>
            </a:pPr>
            <a:r>
              <a:rPr kumimoji="0" lang="ja-JP" altLang="en-US" sz="1400" kern="0" dirty="0">
                <a:solidFill>
                  <a:prstClr val="white"/>
                </a:solidFill>
                <a:latin typeface="メイリオ" panose="020B0604030504040204" pitchFamily="50" charset="-128"/>
                <a:ea typeface="メイリオ" panose="020B0604030504040204" pitchFamily="50" charset="-128"/>
              </a:rPr>
              <a:t>データ活用による公共サービスの変革</a:t>
            </a:r>
          </a:p>
        </p:txBody>
      </p:sp>
      <p:sp>
        <p:nvSpPr>
          <p:cNvPr id="62" name="テキスト ボックス 61"/>
          <p:cNvSpPr txBox="1"/>
          <p:nvPr/>
        </p:nvSpPr>
        <p:spPr>
          <a:xfrm>
            <a:off x="457448" y="5141053"/>
            <a:ext cx="4282332" cy="717119"/>
          </a:xfrm>
          <a:prstGeom prst="rect">
            <a:avLst/>
          </a:prstGeom>
          <a:solidFill>
            <a:srgbClr val="418AB3"/>
          </a:solidFill>
          <a:ln w="12700" cap="flat" cmpd="sng" algn="ctr">
            <a:noFill/>
            <a:prstDash val="solid"/>
            <a:miter lim="800000"/>
          </a:ln>
          <a:effectLst/>
        </p:spPr>
        <p:txBody>
          <a:bodyPr wrap="square" rtlCol="0" anchor="ctr">
            <a:spAutoFit/>
          </a:bodyPr>
          <a:lstStyle/>
          <a:p>
            <a:pPr algn="ctr">
              <a:defRPr/>
            </a:pPr>
            <a:r>
              <a:rPr kumimoji="0" lang="ja-JP" altLang="en-US" sz="1400" kern="0" dirty="0">
                <a:solidFill>
                  <a:prstClr val="white"/>
                </a:solidFill>
                <a:latin typeface="メイリオ" panose="020B0604030504040204" pitchFamily="50" charset="-128"/>
                <a:ea typeface="メイリオ" panose="020B0604030504040204" pitchFamily="50" charset="-128"/>
              </a:rPr>
              <a:t>効率的・効果的な業務執行と</a:t>
            </a:r>
            <a:endParaRPr kumimoji="0" lang="en-US" altLang="ja-JP" sz="1400" kern="0" dirty="0">
              <a:solidFill>
                <a:prstClr val="white"/>
              </a:solidFill>
              <a:latin typeface="メイリオ" panose="020B0604030504040204" pitchFamily="50" charset="-128"/>
              <a:ea typeface="メイリオ" panose="020B0604030504040204" pitchFamily="50" charset="-128"/>
            </a:endParaRPr>
          </a:p>
          <a:p>
            <a:pPr algn="ctr">
              <a:defRPr/>
            </a:pPr>
            <a:r>
              <a:rPr kumimoji="0" lang="ja-JP" altLang="en-US" sz="1400" kern="0" dirty="0">
                <a:solidFill>
                  <a:prstClr val="white"/>
                </a:solidFill>
                <a:latin typeface="メイリオ" panose="020B0604030504040204" pitchFamily="50" charset="-128"/>
                <a:ea typeface="メイリオ" panose="020B0604030504040204" pitchFamily="50" charset="-128"/>
              </a:rPr>
              <a:t>情報セキュリティが確保された行政運営の実現</a:t>
            </a:r>
          </a:p>
        </p:txBody>
      </p:sp>
      <p:sp>
        <p:nvSpPr>
          <p:cNvPr id="63" name="テキスト ボックス 62"/>
          <p:cNvSpPr txBox="1"/>
          <p:nvPr/>
        </p:nvSpPr>
        <p:spPr>
          <a:xfrm>
            <a:off x="457448" y="4153512"/>
            <a:ext cx="4282332" cy="695575"/>
          </a:xfrm>
          <a:prstGeom prst="rect">
            <a:avLst/>
          </a:prstGeom>
          <a:solidFill>
            <a:srgbClr val="418AB3"/>
          </a:solidFill>
          <a:ln w="12700" cap="flat" cmpd="sng" algn="ctr">
            <a:noFill/>
            <a:prstDash val="solid"/>
            <a:miter lim="800000"/>
          </a:ln>
          <a:effectLst/>
        </p:spPr>
        <p:txBody>
          <a:bodyPr wrap="square" rtlCol="0" anchor="ctr">
            <a:spAutoFit/>
          </a:bodyPr>
          <a:lstStyle/>
          <a:p>
            <a:pPr algn="ctr">
              <a:defRPr/>
            </a:pPr>
            <a:r>
              <a:rPr kumimoji="0" lang="ja-JP" altLang="en-US" sz="1400" kern="0" dirty="0">
                <a:solidFill>
                  <a:prstClr val="white"/>
                </a:solidFill>
                <a:latin typeface="メイリオ" panose="020B0604030504040204" pitchFamily="50" charset="-128"/>
                <a:ea typeface="メイリオ" panose="020B0604030504040204" pitchFamily="50" charset="-128"/>
              </a:rPr>
              <a:t>企業や大学などの多様な主体との協働による</a:t>
            </a:r>
            <a:br>
              <a:rPr kumimoji="0" lang="en-US" altLang="ja-JP" sz="1400" kern="0" dirty="0">
                <a:solidFill>
                  <a:prstClr val="white"/>
                </a:solidFill>
                <a:latin typeface="メイリオ" panose="020B0604030504040204" pitchFamily="50" charset="-128"/>
                <a:ea typeface="メイリオ" panose="020B0604030504040204" pitchFamily="50" charset="-128"/>
              </a:rPr>
            </a:br>
            <a:r>
              <a:rPr kumimoji="0" lang="ja-JP" altLang="en-US" sz="1400" kern="0" dirty="0">
                <a:solidFill>
                  <a:prstClr val="white"/>
                </a:solidFill>
                <a:latin typeface="メイリオ" panose="020B0604030504040204" pitchFamily="50" charset="-128"/>
                <a:ea typeface="メイリオ" panose="020B0604030504040204" pitchFamily="50" charset="-128"/>
              </a:rPr>
              <a:t>地域課題の解決</a:t>
            </a:r>
          </a:p>
        </p:txBody>
      </p:sp>
      <p:sp>
        <p:nvSpPr>
          <p:cNvPr id="64" name="テキスト ボックス 63"/>
          <p:cNvSpPr txBox="1"/>
          <p:nvPr/>
        </p:nvSpPr>
        <p:spPr>
          <a:xfrm>
            <a:off x="261208" y="833157"/>
            <a:ext cx="9307598" cy="405496"/>
          </a:xfrm>
          <a:prstGeom prst="rect">
            <a:avLst/>
          </a:prstGeom>
          <a:noFill/>
        </p:spPr>
        <p:txBody>
          <a:bodyPr vert="horz" lIns="91440" tIns="45720" rIns="91440" bIns="45720" rtlCol="0" anchor="ctr">
            <a:noAutofit/>
          </a:bodyPr>
          <a:lstStyle>
            <a:lvl1pPr>
              <a:lnSpc>
                <a:spcPct val="90000"/>
              </a:lnSpc>
              <a:spcBef>
                <a:spcPct val="0"/>
              </a:spcBef>
              <a:buNone/>
              <a:defRPr sz="2200">
                <a:solidFill>
                  <a:srgbClr val="5F5F5F"/>
                </a:solidFill>
                <a:latin typeface="メイリオ" panose="020B0604030504040204" pitchFamily="50" charset="-128"/>
                <a:ea typeface="メイリオ" panose="020B0604030504040204" pitchFamily="50" charset="-128"/>
                <a:cs typeface="+mj-cs"/>
              </a:defRPr>
            </a:lvl1pPr>
          </a:lstStyle>
          <a:p>
            <a:r>
              <a:rPr lang="ja-JP" altLang="en-US" sz="1800" dirty="0"/>
              <a:t>①取組方針</a:t>
            </a:r>
            <a:endParaRPr kumimoji="0" lang="ja-JP" altLang="en-US" sz="1800" kern="0" dirty="0">
              <a:solidFill>
                <a:srgbClr val="4D4D4D"/>
              </a:solidFill>
            </a:endParaRPr>
          </a:p>
        </p:txBody>
      </p:sp>
      <p:sp>
        <p:nvSpPr>
          <p:cNvPr id="17" name="テキスト ボックス 16"/>
          <p:cNvSpPr txBox="1"/>
          <p:nvPr/>
        </p:nvSpPr>
        <p:spPr>
          <a:xfrm>
            <a:off x="1855046" y="2008921"/>
            <a:ext cx="1313180" cy="405496"/>
          </a:xfrm>
          <a:prstGeom prst="rect">
            <a:avLst/>
          </a:prstGeom>
          <a:noFill/>
        </p:spPr>
        <p:txBody>
          <a:bodyPr vert="horz" lIns="91440" tIns="45720" rIns="91440" bIns="45720" rtlCol="0" anchor="ctr">
            <a:noAutofit/>
          </a:bodyPr>
          <a:lstStyle>
            <a:lvl1pPr>
              <a:lnSpc>
                <a:spcPct val="90000"/>
              </a:lnSpc>
              <a:spcBef>
                <a:spcPct val="0"/>
              </a:spcBef>
              <a:buNone/>
              <a:defRPr sz="2200">
                <a:solidFill>
                  <a:srgbClr val="5F5F5F"/>
                </a:solidFill>
                <a:latin typeface="メイリオ" panose="020B0604030504040204" pitchFamily="50" charset="-128"/>
                <a:ea typeface="メイリオ" panose="020B0604030504040204" pitchFamily="50" charset="-128"/>
                <a:cs typeface="+mj-cs"/>
              </a:defRPr>
            </a:lvl1pPr>
          </a:lstStyle>
          <a:p>
            <a:r>
              <a:rPr lang="ja-JP" altLang="en-US" sz="1600" dirty="0"/>
              <a:t>めざす姿</a:t>
            </a:r>
          </a:p>
        </p:txBody>
      </p:sp>
      <p:sp>
        <p:nvSpPr>
          <p:cNvPr id="18" name="スライド番号プレースホルダー 4"/>
          <p:cNvSpPr>
            <a:spLocks noGrp="1"/>
          </p:cNvSpPr>
          <p:nvPr>
            <p:ph type="sldNum" sz="quarter" idx="10"/>
          </p:nvPr>
        </p:nvSpPr>
        <p:spPr>
          <a:xfrm>
            <a:off x="7473950" y="6632575"/>
            <a:ext cx="2311400" cy="180975"/>
          </a:xfrm>
        </p:spPr>
        <p:txBody>
          <a:bodyPr/>
          <a:lstStyle>
            <a:lvl1pPr eaLnBrk="0" hangingPunct="0">
              <a:defRPr kumimoji="1" sz="2200">
                <a:solidFill>
                  <a:srgbClr val="4D4D4D"/>
                </a:solidFill>
                <a:latin typeface="Arial" panose="020B0604020202020204" pitchFamily="34" charset="0"/>
                <a:ea typeface="メイリオ" panose="020B0604030504040204" pitchFamily="50" charset="-128"/>
              </a:defRPr>
            </a:lvl1pPr>
            <a:lvl2pPr marL="742950" indent="-285750" eaLnBrk="0" hangingPunct="0">
              <a:defRPr kumimoji="1" sz="2200">
                <a:solidFill>
                  <a:srgbClr val="4D4D4D"/>
                </a:solidFill>
                <a:latin typeface="Arial" panose="020B0604020202020204" pitchFamily="34" charset="0"/>
                <a:ea typeface="メイリオ" panose="020B0604030504040204" pitchFamily="50" charset="-128"/>
              </a:defRPr>
            </a:lvl2pPr>
            <a:lvl3pPr marL="1143000" indent="-228600" eaLnBrk="0" hangingPunct="0">
              <a:defRPr kumimoji="1" sz="2200">
                <a:solidFill>
                  <a:srgbClr val="4D4D4D"/>
                </a:solidFill>
                <a:latin typeface="Arial" panose="020B0604020202020204" pitchFamily="34" charset="0"/>
                <a:ea typeface="メイリオ" panose="020B0604030504040204" pitchFamily="50" charset="-128"/>
              </a:defRPr>
            </a:lvl3pPr>
            <a:lvl4pPr marL="1600200" indent="-228600" eaLnBrk="0" hangingPunct="0">
              <a:defRPr kumimoji="1" sz="2200">
                <a:solidFill>
                  <a:srgbClr val="4D4D4D"/>
                </a:solidFill>
                <a:latin typeface="Arial" panose="020B0604020202020204" pitchFamily="34" charset="0"/>
                <a:ea typeface="メイリオ" panose="020B0604030504040204" pitchFamily="50" charset="-128"/>
              </a:defRPr>
            </a:lvl4pPr>
            <a:lvl5pPr marL="2057400" indent="-228600" eaLnBrk="0" hangingPunct="0">
              <a:defRPr kumimoji="1" sz="2200">
                <a:solidFill>
                  <a:srgbClr val="4D4D4D"/>
                </a:solidFill>
                <a:latin typeface="Arial" panose="020B0604020202020204" pitchFamily="34" charset="0"/>
                <a:ea typeface="メイリオ" panose="020B0604030504040204" pitchFamily="50" charset="-128"/>
              </a:defRPr>
            </a:lvl5pPr>
            <a:lvl6pPr marL="25146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6pPr>
            <a:lvl7pPr marL="29718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7pPr>
            <a:lvl8pPr marL="34290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8pPr>
            <a:lvl9pPr marL="38862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9pPr>
          </a:lstStyle>
          <a:p>
            <a:pPr eaLnBrk="1" hangingPunct="1"/>
            <a:fld id="{54A53795-6EF6-48D5-90A5-2535AB951785}" type="slidenum">
              <a:rPr kumimoji="0" lang="en-US" altLang="ja-JP" sz="1000">
                <a:solidFill>
                  <a:schemeClr val="tx1"/>
                </a:solidFill>
                <a:latin typeface="メイリオ" panose="020B0604030504040204" pitchFamily="50" charset="-128"/>
              </a:rPr>
              <a:pPr eaLnBrk="1" hangingPunct="1"/>
              <a:t>6</a:t>
            </a:fld>
            <a:endParaRPr kumimoji="0" lang="en-US" altLang="ja-JP" sz="1000">
              <a:solidFill>
                <a:schemeClr val="tx1"/>
              </a:solidFill>
              <a:latin typeface="メイリオ" panose="020B0604030504040204" pitchFamily="50" charset="-128"/>
            </a:endParaRPr>
          </a:p>
        </p:txBody>
      </p:sp>
    </p:spTree>
    <p:extLst>
      <p:ext uri="{BB962C8B-B14F-4D97-AF65-F5344CB8AC3E}">
        <p14:creationId xmlns:p14="http://schemas.microsoft.com/office/powerpoint/2010/main" val="2129264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スライド番号プレースホルダー 4"/>
          <p:cNvSpPr>
            <a:spLocks noGrp="1"/>
          </p:cNvSpPr>
          <p:nvPr>
            <p:ph type="sldNum" sz="quarter" idx="4294967295"/>
          </p:nvPr>
        </p:nvSpPr>
        <p:spPr>
          <a:xfrm>
            <a:off x="7473950" y="6632575"/>
            <a:ext cx="2311400" cy="180975"/>
          </a:xfrm>
          <a:prstGeom prst="rect">
            <a:avLst/>
          </a:prstGeom>
        </p:spPr>
        <p:txBody>
          <a:bodyPr/>
          <a:lstStyle>
            <a:lvl1pPr eaLnBrk="0" hangingPunct="0">
              <a:defRPr kumimoji="1" sz="2200">
                <a:solidFill>
                  <a:srgbClr val="4D4D4D"/>
                </a:solidFill>
                <a:latin typeface="Arial" panose="020B0604020202020204" pitchFamily="34" charset="0"/>
                <a:ea typeface="メイリオ" panose="020B0604030504040204" pitchFamily="50" charset="-128"/>
              </a:defRPr>
            </a:lvl1pPr>
            <a:lvl2pPr marL="742950" indent="-285750" eaLnBrk="0" hangingPunct="0">
              <a:defRPr kumimoji="1" sz="2200">
                <a:solidFill>
                  <a:srgbClr val="4D4D4D"/>
                </a:solidFill>
                <a:latin typeface="Arial" panose="020B0604020202020204" pitchFamily="34" charset="0"/>
                <a:ea typeface="メイリオ" panose="020B0604030504040204" pitchFamily="50" charset="-128"/>
              </a:defRPr>
            </a:lvl2pPr>
            <a:lvl3pPr marL="1143000" indent="-228600" eaLnBrk="0" hangingPunct="0">
              <a:defRPr kumimoji="1" sz="2200">
                <a:solidFill>
                  <a:srgbClr val="4D4D4D"/>
                </a:solidFill>
                <a:latin typeface="Arial" panose="020B0604020202020204" pitchFamily="34" charset="0"/>
                <a:ea typeface="メイリオ" panose="020B0604030504040204" pitchFamily="50" charset="-128"/>
              </a:defRPr>
            </a:lvl3pPr>
            <a:lvl4pPr marL="1600200" indent="-228600" eaLnBrk="0" hangingPunct="0">
              <a:defRPr kumimoji="1" sz="2200">
                <a:solidFill>
                  <a:srgbClr val="4D4D4D"/>
                </a:solidFill>
                <a:latin typeface="Arial" panose="020B0604020202020204" pitchFamily="34" charset="0"/>
                <a:ea typeface="メイリオ" panose="020B0604030504040204" pitchFamily="50" charset="-128"/>
              </a:defRPr>
            </a:lvl4pPr>
            <a:lvl5pPr marL="2057400" indent="-228600" eaLnBrk="0" hangingPunct="0">
              <a:defRPr kumimoji="1" sz="2200">
                <a:solidFill>
                  <a:srgbClr val="4D4D4D"/>
                </a:solidFill>
                <a:latin typeface="Arial" panose="020B0604020202020204" pitchFamily="34" charset="0"/>
                <a:ea typeface="メイリオ" panose="020B0604030504040204" pitchFamily="50" charset="-128"/>
              </a:defRPr>
            </a:lvl5pPr>
            <a:lvl6pPr marL="25146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6pPr>
            <a:lvl7pPr marL="29718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7pPr>
            <a:lvl8pPr marL="34290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8pPr>
            <a:lvl9pPr marL="38862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9pPr>
          </a:lstStyle>
          <a:p>
            <a:pPr algn="r" eaLnBrk="1" hangingPunct="1"/>
            <a:fld id="{54A53795-6EF6-48D5-90A5-2535AB951785}" type="slidenum">
              <a:rPr kumimoji="0" lang="en-US" altLang="ja-JP" sz="1000">
                <a:solidFill>
                  <a:schemeClr val="tx1"/>
                </a:solidFill>
                <a:latin typeface="メイリオ" panose="020B0604030504040204" pitchFamily="50" charset="-128"/>
              </a:rPr>
              <a:pPr algn="r" eaLnBrk="1" hangingPunct="1"/>
              <a:t>7</a:t>
            </a:fld>
            <a:endParaRPr kumimoji="0" lang="en-US" altLang="ja-JP" sz="1000">
              <a:solidFill>
                <a:schemeClr val="tx1"/>
              </a:solidFill>
              <a:latin typeface="メイリオ" panose="020B0604030504040204" pitchFamily="50" charset="-128"/>
            </a:endParaRPr>
          </a:p>
        </p:txBody>
      </p:sp>
      <p:sp>
        <p:nvSpPr>
          <p:cNvPr id="8195" name="Rectangle 2"/>
          <p:cNvSpPr>
            <a:spLocks noGrp="1" noChangeArrowheads="1"/>
          </p:cNvSpPr>
          <p:nvPr>
            <p:ph type="title"/>
          </p:nvPr>
        </p:nvSpPr>
        <p:spPr>
          <a:noFill/>
        </p:spPr>
        <p:txBody>
          <a:bodyPr anchor="ctr"/>
          <a:lstStyle/>
          <a:p>
            <a:pPr eaLnBrk="1" hangingPunct="1"/>
            <a:r>
              <a:rPr lang="en-US" altLang="ja-JP" dirty="0"/>
              <a:t>2.</a:t>
            </a:r>
            <a:r>
              <a:rPr lang="ja-JP" altLang="en-US" dirty="0">
                <a:latin typeface="メイリオ" panose="020B0604030504040204" pitchFamily="50" charset="-128"/>
                <a:ea typeface="メイリオ" panose="020B0604030504040204" pitchFamily="50" charset="-128"/>
              </a:rPr>
              <a:t>大阪市</a:t>
            </a:r>
            <a:r>
              <a:rPr lang="en-US" altLang="ja-JP" dirty="0">
                <a:latin typeface="メイリオ" panose="020B0604030504040204" pitchFamily="50" charset="-128"/>
                <a:ea typeface="メイリオ" panose="020B0604030504040204" pitchFamily="50" charset="-128"/>
              </a:rPr>
              <a:t>ICT</a:t>
            </a:r>
            <a:r>
              <a:rPr lang="ja-JP" altLang="en-US" dirty="0">
                <a:latin typeface="メイリオ" panose="020B0604030504040204" pitchFamily="50" charset="-128"/>
                <a:ea typeface="メイリオ" panose="020B0604030504040204" pitchFamily="50" charset="-128"/>
              </a:rPr>
              <a:t>戦略アクションプランの取組方針</a:t>
            </a:r>
            <a:endParaRPr lang="ja-JP" altLang="en-US" dirty="0"/>
          </a:p>
        </p:txBody>
      </p:sp>
      <p:sp>
        <p:nvSpPr>
          <p:cNvPr id="7" name="AutoShape 3"/>
          <p:cNvSpPr>
            <a:spLocks noChangeArrowheads="1"/>
          </p:cNvSpPr>
          <p:nvPr/>
        </p:nvSpPr>
        <p:spPr bwMode="auto">
          <a:xfrm>
            <a:off x="254651" y="836712"/>
            <a:ext cx="8555311" cy="387798"/>
          </a:xfrm>
          <a:prstGeom prst="roundRect">
            <a:avLst>
              <a:gd name="adj"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eaLnBrk="0" hangingPunct="0">
              <a:defRPr kumimoji="1" sz="2200">
                <a:solidFill>
                  <a:srgbClr val="4D4D4D"/>
                </a:solidFill>
                <a:latin typeface="Arial" panose="020B0604020202020204" pitchFamily="34" charset="0"/>
                <a:ea typeface="メイリオ" panose="020B0604030504040204" pitchFamily="50" charset="-128"/>
              </a:defRPr>
            </a:lvl1pPr>
            <a:lvl2pPr marL="742950" indent="-285750" eaLnBrk="0" hangingPunct="0">
              <a:defRPr kumimoji="1" sz="2200">
                <a:solidFill>
                  <a:srgbClr val="4D4D4D"/>
                </a:solidFill>
                <a:latin typeface="Arial" panose="020B0604020202020204" pitchFamily="34" charset="0"/>
                <a:ea typeface="メイリオ" panose="020B0604030504040204" pitchFamily="50" charset="-128"/>
              </a:defRPr>
            </a:lvl2pPr>
            <a:lvl3pPr marL="1143000" indent="-228600" eaLnBrk="0" hangingPunct="0">
              <a:defRPr kumimoji="1" sz="2200">
                <a:solidFill>
                  <a:srgbClr val="4D4D4D"/>
                </a:solidFill>
                <a:latin typeface="Arial" panose="020B0604020202020204" pitchFamily="34" charset="0"/>
                <a:ea typeface="メイリオ" panose="020B0604030504040204" pitchFamily="50" charset="-128"/>
              </a:defRPr>
            </a:lvl3pPr>
            <a:lvl4pPr marL="1600200" indent="-228600" eaLnBrk="0" hangingPunct="0">
              <a:defRPr kumimoji="1" sz="2200">
                <a:solidFill>
                  <a:srgbClr val="4D4D4D"/>
                </a:solidFill>
                <a:latin typeface="Arial" panose="020B0604020202020204" pitchFamily="34" charset="0"/>
                <a:ea typeface="メイリオ" panose="020B0604030504040204" pitchFamily="50" charset="-128"/>
              </a:defRPr>
            </a:lvl4pPr>
            <a:lvl5pPr marL="2057400" indent="-228600" eaLnBrk="0" hangingPunct="0">
              <a:defRPr kumimoji="1" sz="2200">
                <a:solidFill>
                  <a:srgbClr val="4D4D4D"/>
                </a:solidFill>
                <a:latin typeface="Arial" panose="020B0604020202020204" pitchFamily="34" charset="0"/>
                <a:ea typeface="メイリオ" panose="020B0604030504040204" pitchFamily="50" charset="-128"/>
              </a:defRPr>
            </a:lvl5pPr>
            <a:lvl6pPr marL="25146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6pPr>
            <a:lvl7pPr marL="29718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7pPr>
            <a:lvl8pPr marL="34290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8pPr>
            <a:lvl9pPr marL="38862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9pPr>
          </a:lstStyle>
          <a:p>
            <a:r>
              <a:rPr lang="ja-JP" altLang="en-US" sz="1800" dirty="0">
                <a:latin typeface="メイリオ" panose="020B0604030504040204" pitchFamily="50" charset="-128"/>
              </a:rPr>
              <a:t>②スケジュール・</a:t>
            </a:r>
            <a:r>
              <a:rPr lang="en-US" altLang="ja-JP" sz="1800" dirty="0">
                <a:latin typeface="メイリオ" panose="020B0604030504040204" pitchFamily="50" charset="-128"/>
              </a:rPr>
              <a:t>KPI</a:t>
            </a:r>
            <a:r>
              <a:rPr lang="ja-JP" altLang="en-US" sz="1800" dirty="0">
                <a:latin typeface="メイリオ" panose="020B0604030504040204" pitchFamily="50" charset="-128"/>
              </a:rPr>
              <a:t>による進捗管理</a:t>
            </a:r>
            <a:endParaRPr lang="ja-JP" altLang="en-US" sz="1800" b="1" dirty="0">
              <a:latin typeface="メイリオ" panose="020B0604030504040204" pitchFamily="50" charset="-128"/>
            </a:endParaRPr>
          </a:p>
        </p:txBody>
      </p:sp>
      <p:sp>
        <p:nvSpPr>
          <p:cNvPr id="8" name="Rectangle 2"/>
          <p:cNvSpPr txBox="1">
            <a:spLocks noChangeArrowheads="1"/>
          </p:cNvSpPr>
          <p:nvPr/>
        </p:nvSpPr>
        <p:spPr bwMode="auto">
          <a:xfrm>
            <a:off x="434324" y="1174627"/>
            <a:ext cx="9122252" cy="1684159"/>
          </a:xfrm>
          <a:prstGeom prst="rect">
            <a:avLst/>
          </a:prstGeom>
          <a:noFill/>
          <a:ln>
            <a:noFill/>
          </a:ln>
          <a:effectLst/>
        </p:spPr>
        <p:txBody>
          <a:bodyPr vert="horz" wrap="square" lIns="0" tIns="0" rIns="0" bIns="0" numCol="1" anchor="ctr" anchorCtr="0" compatLnSpc="1">
            <a:prstTxWarp prst="textNoShape">
              <a:avLst/>
            </a:prstTxWarp>
          </a:bodyPr>
          <a:lstStyle>
            <a:lvl1pPr algn="l" rtl="0" eaLnBrk="0" fontAlgn="base" hangingPunct="0">
              <a:spcBef>
                <a:spcPct val="0"/>
              </a:spcBef>
              <a:spcAft>
                <a:spcPct val="0"/>
              </a:spcAft>
              <a:defRPr kumimoji="1" sz="2200">
                <a:solidFill>
                  <a:srgbClr val="5F5F5F"/>
                </a:solidFill>
                <a:latin typeface="+mj-lt"/>
                <a:ea typeface="+mj-ea"/>
                <a:cs typeface="+mj-cs"/>
              </a:defRPr>
            </a:lvl1pPr>
            <a:lvl2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2pPr>
            <a:lvl3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3pPr>
            <a:lvl4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4pPr>
            <a:lvl5pPr algn="l" rtl="0" eaLnBrk="0" fontAlgn="base" hangingPunct="0">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5pPr>
            <a:lvl6pPr marL="4572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6pPr>
            <a:lvl7pPr marL="9144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7pPr>
            <a:lvl8pPr marL="13716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8pPr>
            <a:lvl9pPr marL="1828800" algn="l" rtl="0" fontAlgn="base">
              <a:spcBef>
                <a:spcPct val="0"/>
              </a:spcBef>
              <a:spcAft>
                <a:spcPct val="0"/>
              </a:spcAft>
              <a:defRPr kumimoji="1" sz="2200">
                <a:solidFill>
                  <a:srgbClr val="5F5F5F"/>
                </a:solidFill>
                <a:latin typeface="メイリオ" pitchFamily="50" charset="-128"/>
                <a:ea typeface="メイリオ" pitchFamily="50" charset="-128"/>
                <a:cs typeface="ＭＳ Ｐゴシック" pitchFamily="50" charset="-128"/>
              </a:defRPr>
            </a:lvl9pPr>
          </a:lstStyle>
          <a:p>
            <a:pPr eaLnBrk="1" hangingPunct="1">
              <a:lnSpc>
                <a:spcPct val="120000"/>
              </a:lnSpc>
            </a:pPr>
            <a:r>
              <a:rPr lang="ja-JP" altLang="en-US" sz="1800" dirty="0">
                <a:solidFill>
                  <a:srgbClr val="4D4D4D"/>
                </a:solidFill>
                <a:latin typeface="メイリオ" panose="020B0604030504040204" pitchFamily="50" charset="-128"/>
                <a:ea typeface="メイリオ" panose="020B0604030504040204" pitchFamily="50" charset="-128"/>
              </a:rPr>
              <a:t>・取組項目ごとに設定したスケジュール・</a:t>
            </a:r>
            <a:r>
              <a:rPr lang="en-US" altLang="ja-JP" sz="1800" dirty="0">
                <a:solidFill>
                  <a:srgbClr val="4D4D4D"/>
                </a:solidFill>
                <a:latin typeface="メイリオ" panose="020B0604030504040204" pitchFamily="50" charset="-128"/>
                <a:ea typeface="メイリオ" panose="020B0604030504040204" pitchFamily="50" charset="-128"/>
              </a:rPr>
              <a:t>KPI</a:t>
            </a:r>
            <a:r>
              <a:rPr lang="ja-JP" altLang="en-US" sz="1800" dirty="0">
                <a:solidFill>
                  <a:srgbClr val="4D4D4D"/>
                </a:solidFill>
                <a:latin typeface="メイリオ" panose="020B0604030504040204" pitchFamily="50" charset="-128"/>
                <a:ea typeface="メイリオ" panose="020B0604030504040204" pitchFamily="50" charset="-128"/>
              </a:rPr>
              <a:t>に基づき、進捗管理を行う。</a:t>
            </a:r>
            <a:br>
              <a:rPr lang="en-US" altLang="ja-JP" sz="1800" dirty="0">
                <a:solidFill>
                  <a:srgbClr val="4D4D4D"/>
                </a:solidFill>
                <a:latin typeface="メイリオ" panose="020B0604030504040204" pitchFamily="50" charset="-128"/>
                <a:ea typeface="メイリオ" panose="020B0604030504040204" pitchFamily="50" charset="-128"/>
              </a:rPr>
            </a:br>
            <a:r>
              <a:rPr lang="ja-JP" altLang="en-US" sz="1800" dirty="0">
                <a:solidFill>
                  <a:srgbClr val="4D4D4D"/>
                </a:solidFill>
                <a:latin typeface="メイリオ" panose="020B0604030504040204" pitchFamily="50" charset="-128"/>
                <a:ea typeface="メイリオ" panose="020B0604030504040204" pitchFamily="50" charset="-128"/>
              </a:rPr>
              <a:t>・取組項目がスケジュールに基づき適切に進捗するよう、随時、状況を確認・共有</a:t>
            </a:r>
            <a:br>
              <a:rPr lang="en-US" altLang="ja-JP" sz="1800" dirty="0">
                <a:solidFill>
                  <a:srgbClr val="4D4D4D"/>
                </a:solidFill>
                <a:latin typeface="メイリオ" panose="020B0604030504040204" pitchFamily="50" charset="-128"/>
                <a:ea typeface="メイリオ" panose="020B0604030504040204" pitchFamily="50" charset="-128"/>
              </a:rPr>
            </a:br>
            <a:r>
              <a:rPr lang="ja-JP" altLang="en-US" sz="1800" dirty="0">
                <a:solidFill>
                  <a:srgbClr val="4D4D4D"/>
                </a:solidFill>
                <a:latin typeface="メイリオ" panose="020B0604030504040204" pitchFamily="50" charset="-128"/>
                <a:ea typeface="メイリオ" panose="020B0604030504040204" pitchFamily="50" charset="-128"/>
              </a:rPr>
              <a:t>　する。</a:t>
            </a:r>
            <a:br>
              <a:rPr lang="en-US" altLang="ja-JP" sz="1800" dirty="0">
                <a:solidFill>
                  <a:srgbClr val="4D4D4D"/>
                </a:solidFill>
                <a:latin typeface="メイリオ" panose="020B0604030504040204" pitchFamily="50" charset="-128"/>
                <a:ea typeface="メイリオ" panose="020B0604030504040204" pitchFamily="50" charset="-128"/>
              </a:rPr>
            </a:br>
            <a:r>
              <a:rPr lang="ja-JP" altLang="en-US" sz="1800" dirty="0">
                <a:solidFill>
                  <a:srgbClr val="4D4D4D"/>
                </a:solidFill>
                <a:latin typeface="メイリオ" panose="020B0604030504040204" pitchFamily="50" charset="-128"/>
                <a:ea typeface="メイリオ" panose="020B0604030504040204" pitchFamily="50" charset="-128"/>
              </a:rPr>
              <a:t>・進捗状況が思わしくない場合は、取組の再構築、見直し、撤退等の整理を行う。</a:t>
            </a:r>
            <a:endParaRPr lang="ja-JP" altLang="en-US" sz="1800" kern="1200" dirty="0"/>
          </a:p>
        </p:txBody>
      </p:sp>
      <p:sp>
        <p:nvSpPr>
          <p:cNvPr id="2" name="角丸四角形 1"/>
          <p:cNvSpPr/>
          <p:nvPr/>
        </p:nvSpPr>
        <p:spPr bwMode="auto">
          <a:xfrm>
            <a:off x="3064482" y="3503091"/>
            <a:ext cx="3489820" cy="720613"/>
          </a:xfrm>
          <a:prstGeom prst="roundRect">
            <a:avLst/>
          </a:prstGeom>
          <a:ln/>
        </p:spPr>
        <p:style>
          <a:lnRef idx="2">
            <a:schemeClr val="accent2"/>
          </a:lnRef>
          <a:fillRef idx="1">
            <a:schemeClr val="lt1"/>
          </a:fillRef>
          <a:effectRef idx="0">
            <a:schemeClr val="accent2"/>
          </a:effectRef>
          <a:fontRef idx="minor">
            <a:schemeClr val="dk1"/>
          </a:fontRef>
        </p:style>
        <p:txBody>
          <a:bodyPr vert="horz" wrap="square" lIns="72000" tIns="36000" rIns="36000" bIns="36000" numCol="1" rtlCol="0" anchor="t" anchorCtr="0" compatLnSpc="1">
            <a:prstTxWarp prst="textNoShape">
              <a:avLst/>
            </a:prstTxWarp>
            <a:spAutoFit/>
          </a:bodyPr>
          <a:lstStyle/>
          <a:p>
            <a:pPr algn="ctr"/>
            <a:r>
              <a:rPr lang="ja-JP" altLang="en-US" sz="1400" dirty="0">
                <a:solidFill>
                  <a:srgbClr val="4D4D4D"/>
                </a:solidFill>
                <a:latin typeface="Arial" charset="0"/>
                <a:ea typeface="メイリオ" pitchFamily="50" charset="-128"/>
                <a:cs typeface="メイリオ" pitchFamily="50" charset="-128"/>
              </a:rPr>
              <a:t>取組項目調査</a:t>
            </a:r>
          </a:p>
          <a:p>
            <a:r>
              <a:rPr lang="ja-JP" altLang="en-US" sz="1200" dirty="0">
                <a:solidFill>
                  <a:srgbClr val="4D4D4D"/>
                </a:solidFill>
                <a:latin typeface="Arial" charset="0"/>
                <a:ea typeface="メイリオ" pitchFamily="50" charset="-128"/>
                <a:cs typeface="メイリオ" pitchFamily="50" charset="-128"/>
              </a:rPr>
              <a:t>取組んでいる項目及び取組予定項目を調査する。</a:t>
            </a:r>
            <a:endParaRPr lang="en-US" altLang="ja-JP" sz="1200" dirty="0">
              <a:solidFill>
                <a:srgbClr val="4D4D4D"/>
              </a:solidFill>
              <a:latin typeface="Arial" charset="0"/>
              <a:ea typeface="メイリオ" pitchFamily="50" charset="-128"/>
              <a:cs typeface="メイリオ" pitchFamily="50" charset="-128"/>
            </a:endParaRPr>
          </a:p>
        </p:txBody>
      </p:sp>
      <p:sp>
        <p:nvSpPr>
          <p:cNvPr id="9" name="角丸四角形 8"/>
          <p:cNvSpPr/>
          <p:nvPr/>
        </p:nvSpPr>
        <p:spPr bwMode="auto">
          <a:xfrm>
            <a:off x="444617" y="5260730"/>
            <a:ext cx="2962362" cy="1006649"/>
          </a:xfrm>
          <a:prstGeom prst="roundRect">
            <a:avLst/>
          </a:prstGeom>
          <a:ln/>
        </p:spPr>
        <p:style>
          <a:lnRef idx="2">
            <a:schemeClr val="accent2"/>
          </a:lnRef>
          <a:fillRef idx="1">
            <a:schemeClr val="lt1"/>
          </a:fillRef>
          <a:effectRef idx="0">
            <a:schemeClr val="accent2"/>
          </a:effectRef>
          <a:fontRef idx="minor">
            <a:schemeClr val="dk1"/>
          </a:fontRef>
        </p:style>
        <p:txBody>
          <a:bodyPr vert="horz" wrap="square" lIns="72000" tIns="36000" rIns="36000" bIns="36000" numCol="1" rtlCol="0" anchor="t" anchorCtr="0" compatLnSpc="1">
            <a:prstTxWarp prst="textNoShape">
              <a:avLst/>
            </a:prstTxWarp>
            <a:spAutoFit/>
          </a:bodyPr>
          <a:lstStyle/>
          <a:p>
            <a:pPr algn="ctr"/>
            <a:r>
              <a:rPr lang="zh-TW" altLang="en-US" sz="1400" dirty="0">
                <a:solidFill>
                  <a:srgbClr val="4D4D4D"/>
                </a:solidFill>
                <a:latin typeface="Arial" charset="0"/>
                <a:ea typeface="メイリオ" pitchFamily="50" charset="-128"/>
                <a:cs typeface="メイリオ" pitchFamily="50" charset="-128"/>
              </a:rPr>
              <a:t>取組状況共有</a:t>
            </a:r>
          </a:p>
          <a:p>
            <a:r>
              <a:rPr lang="ja-JP" altLang="en-US" sz="1200" dirty="0">
                <a:solidFill>
                  <a:srgbClr val="4D4D4D"/>
                </a:solidFill>
                <a:latin typeface="Arial" charset="0"/>
                <a:ea typeface="メイリオ" pitchFamily="50" charset="-128"/>
                <a:cs typeface="メイリオ" pitchFamily="50" charset="-128"/>
              </a:rPr>
              <a:t>スケジュール・</a:t>
            </a:r>
            <a:r>
              <a:rPr lang="en-US" altLang="ja-JP" sz="1200" dirty="0">
                <a:solidFill>
                  <a:srgbClr val="4D4D4D"/>
                </a:solidFill>
                <a:latin typeface="Arial" charset="0"/>
                <a:ea typeface="メイリオ" pitchFamily="50" charset="-128"/>
                <a:cs typeface="メイリオ" pitchFamily="50" charset="-128"/>
              </a:rPr>
              <a:t>KPI</a:t>
            </a:r>
            <a:r>
              <a:rPr lang="ja-JP" altLang="en-US" sz="1200" dirty="0">
                <a:solidFill>
                  <a:srgbClr val="4D4D4D"/>
                </a:solidFill>
                <a:latin typeface="Arial" charset="0"/>
                <a:ea typeface="メイリオ" pitchFamily="50" charset="-128"/>
                <a:cs typeface="メイリオ" pitchFamily="50" charset="-128"/>
              </a:rPr>
              <a:t>に基づき取組の進捗状況を随時、確認・共有する。</a:t>
            </a:r>
          </a:p>
        </p:txBody>
      </p:sp>
      <p:sp>
        <p:nvSpPr>
          <p:cNvPr id="10" name="角丸四角形 9"/>
          <p:cNvSpPr/>
          <p:nvPr/>
        </p:nvSpPr>
        <p:spPr bwMode="auto">
          <a:xfrm>
            <a:off x="5266592" y="5260730"/>
            <a:ext cx="4133194" cy="1006649"/>
          </a:xfrm>
          <a:prstGeom prst="roundRect">
            <a:avLst/>
          </a:prstGeom>
          <a:ln/>
        </p:spPr>
        <p:style>
          <a:lnRef idx="2">
            <a:schemeClr val="accent2"/>
          </a:lnRef>
          <a:fillRef idx="1">
            <a:schemeClr val="lt1"/>
          </a:fillRef>
          <a:effectRef idx="0">
            <a:schemeClr val="accent2"/>
          </a:effectRef>
          <a:fontRef idx="minor">
            <a:schemeClr val="dk1"/>
          </a:fontRef>
        </p:style>
        <p:txBody>
          <a:bodyPr vert="horz" wrap="square" lIns="72000" tIns="36000" rIns="36000" bIns="36000" numCol="1" rtlCol="0" anchor="t" anchorCtr="0" compatLnSpc="1">
            <a:prstTxWarp prst="textNoShape">
              <a:avLst/>
            </a:prstTxWarp>
            <a:spAutoFit/>
          </a:bodyPr>
          <a:lstStyle/>
          <a:p>
            <a:pPr algn="ctr"/>
            <a:r>
              <a:rPr lang="ja-JP" altLang="en-US" sz="1400" dirty="0">
                <a:solidFill>
                  <a:srgbClr val="4D4D4D"/>
                </a:solidFill>
                <a:latin typeface="Arial" charset="0"/>
                <a:ea typeface="メイリオ" pitchFamily="50" charset="-128"/>
                <a:cs typeface="メイリオ" pitchFamily="50" charset="-128"/>
              </a:rPr>
              <a:t>スケジュール・</a:t>
            </a:r>
            <a:r>
              <a:rPr lang="en-US" altLang="ja-JP" sz="1400" dirty="0">
                <a:solidFill>
                  <a:srgbClr val="4D4D4D"/>
                </a:solidFill>
                <a:latin typeface="Arial" charset="0"/>
                <a:ea typeface="メイリオ" pitchFamily="50" charset="-128"/>
                <a:cs typeface="メイリオ" pitchFamily="50" charset="-128"/>
              </a:rPr>
              <a:t>KPI</a:t>
            </a:r>
            <a:r>
              <a:rPr lang="ja-JP" altLang="en-US" sz="1400" dirty="0">
                <a:solidFill>
                  <a:srgbClr val="4D4D4D"/>
                </a:solidFill>
                <a:latin typeface="Arial" charset="0"/>
                <a:ea typeface="メイリオ" pitchFamily="50" charset="-128"/>
                <a:cs typeface="メイリオ" pitchFamily="50" charset="-128"/>
              </a:rPr>
              <a:t>設定（見直し）依頼</a:t>
            </a:r>
            <a:endParaRPr lang="en-US" altLang="ja-JP" sz="1400" dirty="0">
              <a:solidFill>
                <a:srgbClr val="4D4D4D"/>
              </a:solidFill>
              <a:latin typeface="Arial" charset="0"/>
              <a:ea typeface="メイリオ" pitchFamily="50" charset="-128"/>
              <a:cs typeface="メイリオ" pitchFamily="50" charset="-128"/>
            </a:endParaRPr>
          </a:p>
          <a:p>
            <a:r>
              <a:rPr lang="ja-JP" altLang="en-US" sz="1200" dirty="0">
                <a:solidFill>
                  <a:srgbClr val="4D4D4D"/>
                </a:solidFill>
                <a:latin typeface="Arial" charset="0"/>
                <a:ea typeface="メイリオ" pitchFamily="50" charset="-128"/>
                <a:cs typeface="メイリオ" pitchFamily="50" charset="-128"/>
              </a:rPr>
              <a:t>新規項目はスケジュール・</a:t>
            </a:r>
            <a:r>
              <a:rPr lang="en-US" altLang="ja-JP" sz="1200" dirty="0">
                <a:solidFill>
                  <a:srgbClr val="4D4D4D"/>
                </a:solidFill>
                <a:latin typeface="Arial" charset="0"/>
                <a:ea typeface="メイリオ" pitchFamily="50" charset="-128"/>
                <a:cs typeface="メイリオ" pitchFamily="50" charset="-128"/>
              </a:rPr>
              <a:t> KPI</a:t>
            </a:r>
            <a:r>
              <a:rPr lang="ja-JP" altLang="en-US" sz="1200" dirty="0">
                <a:solidFill>
                  <a:srgbClr val="4D4D4D"/>
                </a:solidFill>
                <a:latin typeface="Arial" charset="0"/>
                <a:ea typeface="メイリオ" pitchFamily="50" charset="-128"/>
                <a:cs typeface="メイリオ" pitchFamily="50" charset="-128"/>
              </a:rPr>
              <a:t>を設定、取組中の項目はスケジュール・</a:t>
            </a:r>
            <a:r>
              <a:rPr lang="en-US" altLang="ja-JP" sz="1200" dirty="0">
                <a:solidFill>
                  <a:srgbClr val="4D4D4D"/>
                </a:solidFill>
                <a:latin typeface="Arial" charset="0"/>
                <a:ea typeface="メイリオ" pitchFamily="50" charset="-128"/>
                <a:cs typeface="メイリオ" pitchFamily="50" charset="-128"/>
              </a:rPr>
              <a:t> KPI</a:t>
            </a:r>
            <a:r>
              <a:rPr lang="ja-JP" altLang="en-US" sz="1200" dirty="0">
                <a:solidFill>
                  <a:srgbClr val="4D4D4D"/>
                </a:solidFill>
                <a:latin typeface="Arial" charset="0"/>
                <a:ea typeface="メイリオ" pitchFamily="50" charset="-128"/>
                <a:cs typeface="メイリオ" pitchFamily="50" charset="-128"/>
              </a:rPr>
              <a:t>等の見直しを行う。</a:t>
            </a:r>
          </a:p>
        </p:txBody>
      </p:sp>
      <p:cxnSp>
        <p:nvCxnSpPr>
          <p:cNvPr id="4" name="直線矢印コネクタ 3"/>
          <p:cNvCxnSpPr/>
          <p:nvPr/>
        </p:nvCxnSpPr>
        <p:spPr bwMode="auto">
          <a:xfrm flipV="1">
            <a:off x="1895824" y="4134163"/>
            <a:ext cx="992886" cy="1028387"/>
          </a:xfrm>
          <a:prstGeom prst="straightConnector1">
            <a:avLst/>
          </a:prstGeom>
          <a:ln>
            <a:headEnd type="triangle"/>
            <a:tailEnd type="triangle"/>
          </a:ln>
        </p:spPr>
        <p:style>
          <a:lnRef idx="3">
            <a:schemeClr val="accent4"/>
          </a:lnRef>
          <a:fillRef idx="0">
            <a:schemeClr val="accent4"/>
          </a:fillRef>
          <a:effectRef idx="2">
            <a:schemeClr val="accent4"/>
          </a:effectRef>
          <a:fontRef idx="minor">
            <a:schemeClr val="tx1"/>
          </a:fontRef>
        </p:style>
      </p:cxnSp>
      <p:cxnSp>
        <p:nvCxnSpPr>
          <p:cNvPr id="11" name="直線矢印コネクタ 10"/>
          <p:cNvCxnSpPr/>
          <p:nvPr/>
        </p:nvCxnSpPr>
        <p:spPr bwMode="auto">
          <a:xfrm>
            <a:off x="4352192" y="5064369"/>
            <a:ext cx="914400" cy="914400"/>
          </a:xfrm>
          <a:prstGeom prst="straightConnector1">
            <a:avLst/>
          </a:prstGeom>
          <a:noFill/>
          <a:ln>
            <a:noFill/>
            <a:headEnd type="triangle"/>
            <a:tailEnd type="triangle"/>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直線矢印コネクタ 14"/>
          <p:cNvCxnSpPr/>
          <p:nvPr/>
        </p:nvCxnSpPr>
        <p:spPr bwMode="auto">
          <a:xfrm flipH="1" flipV="1">
            <a:off x="6730074" y="4122364"/>
            <a:ext cx="943114" cy="1040186"/>
          </a:xfrm>
          <a:prstGeom prst="straightConnector1">
            <a:avLst/>
          </a:prstGeom>
          <a:ln>
            <a:headEnd type="triangle"/>
            <a:tailEnd type="triangle"/>
          </a:ln>
        </p:spPr>
        <p:style>
          <a:lnRef idx="3">
            <a:schemeClr val="accent4"/>
          </a:lnRef>
          <a:fillRef idx="0">
            <a:schemeClr val="accent4"/>
          </a:fillRef>
          <a:effectRef idx="2">
            <a:schemeClr val="accent4"/>
          </a:effectRef>
          <a:fontRef idx="minor">
            <a:schemeClr val="tx1"/>
          </a:fontRef>
        </p:style>
      </p:cxnSp>
      <p:cxnSp>
        <p:nvCxnSpPr>
          <p:cNvPr id="19" name="直線矢印コネクタ 18"/>
          <p:cNvCxnSpPr/>
          <p:nvPr/>
        </p:nvCxnSpPr>
        <p:spPr bwMode="auto">
          <a:xfrm>
            <a:off x="3545639" y="5785338"/>
            <a:ext cx="1521070" cy="0"/>
          </a:xfrm>
          <a:prstGeom prst="straightConnector1">
            <a:avLst/>
          </a:prstGeom>
          <a:ln>
            <a:headEnd type="triangle"/>
            <a:tailEnd type="triangle"/>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893138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00472" y="1520788"/>
            <a:ext cx="9505056" cy="1008062"/>
          </a:xfrm>
          <a:noFill/>
        </p:spPr>
        <p:txBody>
          <a:bodyPr anchor="ctr"/>
          <a:lstStyle/>
          <a:p>
            <a:pPr algn="ctr" eaLnBrk="1" hangingPunct="1">
              <a:lnSpc>
                <a:spcPct val="120000"/>
              </a:lnSpc>
            </a:pPr>
            <a:r>
              <a:rPr lang="en-US" altLang="ja-JP" sz="2800" kern="1200" dirty="0"/>
              <a:t>3.</a:t>
            </a:r>
            <a:r>
              <a:rPr lang="ja-JP" altLang="en-US" sz="2800" kern="1200" dirty="0"/>
              <a:t>取組内容</a:t>
            </a:r>
          </a:p>
        </p:txBody>
      </p:sp>
      <p:sp>
        <p:nvSpPr>
          <p:cNvPr id="3" name="スライド番号プレースホルダー 4"/>
          <p:cNvSpPr>
            <a:spLocks noGrp="1"/>
          </p:cNvSpPr>
          <p:nvPr>
            <p:ph type="sldNum" sz="quarter" idx="10"/>
          </p:nvPr>
        </p:nvSpPr>
        <p:spPr>
          <a:xfrm>
            <a:off x="7473950" y="6632575"/>
            <a:ext cx="2311400" cy="180975"/>
          </a:xfrm>
        </p:spPr>
        <p:txBody>
          <a:bodyPr/>
          <a:lstStyle>
            <a:lvl1pPr eaLnBrk="0" hangingPunct="0">
              <a:defRPr kumimoji="1" sz="2200">
                <a:solidFill>
                  <a:srgbClr val="4D4D4D"/>
                </a:solidFill>
                <a:latin typeface="Arial" panose="020B0604020202020204" pitchFamily="34" charset="0"/>
                <a:ea typeface="メイリオ" panose="020B0604030504040204" pitchFamily="50" charset="-128"/>
              </a:defRPr>
            </a:lvl1pPr>
            <a:lvl2pPr marL="742950" indent="-285750" eaLnBrk="0" hangingPunct="0">
              <a:defRPr kumimoji="1" sz="2200">
                <a:solidFill>
                  <a:srgbClr val="4D4D4D"/>
                </a:solidFill>
                <a:latin typeface="Arial" panose="020B0604020202020204" pitchFamily="34" charset="0"/>
                <a:ea typeface="メイリオ" panose="020B0604030504040204" pitchFamily="50" charset="-128"/>
              </a:defRPr>
            </a:lvl2pPr>
            <a:lvl3pPr marL="1143000" indent="-228600" eaLnBrk="0" hangingPunct="0">
              <a:defRPr kumimoji="1" sz="2200">
                <a:solidFill>
                  <a:srgbClr val="4D4D4D"/>
                </a:solidFill>
                <a:latin typeface="Arial" panose="020B0604020202020204" pitchFamily="34" charset="0"/>
                <a:ea typeface="メイリオ" panose="020B0604030504040204" pitchFamily="50" charset="-128"/>
              </a:defRPr>
            </a:lvl3pPr>
            <a:lvl4pPr marL="1600200" indent="-228600" eaLnBrk="0" hangingPunct="0">
              <a:defRPr kumimoji="1" sz="2200">
                <a:solidFill>
                  <a:srgbClr val="4D4D4D"/>
                </a:solidFill>
                <a:latin typeface="Arial" panose="020B0604020202020204" pitchFamily="34" charset="0"/>
                <a:ea typeface="メイリオ" panose="020B0604030504040204" pitchFamily="50" charset="-128"/>
              </a:defRPr>
            </a:lvl4pPr>
            <a:lvl5pPr marL="2057400" indent="-228600" eaLnBrk="0" hangingPunct="0">
              <a:defRPr kumimoji="1" sz="2200">
                <a:solidFill>
                  <a:srgbClr val="4D4D4D"/>
                </a:solidFill>
                <a:latin typeface="Arial" panose="020B0604020202020204" pitchFamily="34" charset="0"/>
                <a:ea typeface="メイリオ" panose="020B0604030504040204" pitchFamily="50" charset="-128"/>
              </a:defRPr>
            </a:lvl5pPr>
            <a:lvl6pPr marL="25146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6pPr>
            <a:lvl7pPr marL="29718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7pPr>
            <a:lvl8pPr marL="34290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8pPr>
            <a:lvl9pPr marL="3886200" indent="-228600" eaLnBrk="0" fontAlgn="base" hangingPunct="0">
              <a:lnSpc>
                <a:spcPct val="140000"/>
              </a:lnSpc>
              <a:spcBef>
                <a:spcPct val="10000"/>
              </a:spcBef>
              <a:spcAft>
                <a:spcPct val="0"/>
              </a:spcAft>
              <a:defRPr kumimoji="1" sz="2200">
                <a:solidFill>
                  <a:srgbClr val="4D4D4D"/>
                </a:solidFill>
                <a:latin typeface="Arial" panose="020B0604020202020204" pitchFamily="34" charset="0"/>
                <a:ea typeface="メイリオ" panose="020B0604030504040204" pitchFamily="50" charset="-128"/>
              </a:defRPr>
            </a:lvl9pPr>
          </a:lstStyle>
          <a:p>
            <a:pPr eaLnBrk="1" hangingPunct="1"/>
            <a:fld id="{54A53795-6EF6-48D5-90A5-2535AB951785}" type="slidenum">
              <a:rPr kumimoji="0" lang="en-US" altLang="ja-JP" sz="1000">
                <a:solidFill>
                  <a:schemeClr val="tx1"/>
                </a:solidFill>
                <a:latin typeface="メイリオ" panose="020B0604030504040204" pitchFamily="50" charset="-128"/>
              </a:rPr>
              <a:pPr eaLnBrk="1" hangingPunct="1"/>
              <a:t>8</a:t>
            </a:fld>
            <a:endParaRPr kumimoji="0" lang="en-US" altLang="ja-JP" sz="1000">
              <a:solidFill>
                <a:schemeClr val="tx1"/>
              </a:solidFill>
              <a:latin typeface="メイリオ" panose="020B0604030504040204" pitchFamily="50" charset="-128"/>
            </a:endParaRPr>
          </a:p>
        </p:txBody>
      </p:sp>
    </p:spTree>
    <p:extLst>
      <p:ext uri="{BB962C8B-B14F-4D97-AF65-F5344CB8AC3E}">
        <p14:creationId xmlns:p14="http://schemas.microsoft.com/office/powerpoint/2010/main" val="1996231621"/>
      </p:ext>
    </p:extLst>
  </p:cSld>
  <p:clrMapOvr>
    <a:masterClrMapping/>
  </p:clrMapOvr>
</p:sld>
</file>

<file path=ppt/theme/theme1.xml><?xml version="1.0" encoding="utf-8"?>
<a:theme xmlns:a="http://schemas.openxmlformats.org/drawingml/2006/main" name="6_標準デザイン">
  <a:themeElements>
    <a:clrScheme name="6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6_標準デザイン">
      <a:majorFont>
        <a:latin typeface="メイリオ"/>
        <a:ea typeface="メイリオ"/>
        <a:cs typeface="ＭＳ Ｐゴシック"/>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40000"/>
          </a:lnSpc>
          <a:spcBef>
            <a:spcPct val="10000"/>
          </a:spcBef>
          <a:spcAft>
            <a:spcPct val="0"/>
          </a:spcAft>
          <a:buClrTx/>
          <a:buSzTx/>
          <a:buFontTx/>
          <a:buNone/>
          <a:tabLst/>
          <a:defRPr kumimoji="1" lang="ja-JP" altLang="en-US" sz="2200" b="0" i="0" u="none" strike="noStrike" cap="none" normalizeH="0" baseline="0" smtClean="0">
            <a:ln>
              <a:noFill/>
            </a:ln>
            <a:solidFill>
              <a:srgbClr val="4D4D4D"/>
            </a:solidFill>
            <a:effectLst/>
            <a:latin typeface="Arial" charset="0"/>
            <a:ea typeface="メイリオ" pitchFamily="50" charset="-128"/>
            <a:cs typeface="メイリオ"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40000"/>
          </a:lnSpc>
          <a:spcBef>
            <a:spcPct val="10000"/>
          </a:spcBef>
          <a:spcAft>
            <a:spcPct val="0"/>
          </a:spcAft>
          <a:buClrTx/>
          <a:buSzTx/>
          <a:buFontTx/>
          <a:buNone/>
          <a:tabLst/>
          <a:defRPr kumimoji="1" lang="ja-JP" altLang="en-US" sz="2200" b="0" i="0" u="none" strike="noStrike" cap="none" normalizeH="0" baseline="0" smtClean="0">
            <a:ln>
              <a:noFill/>
            </a:ln>
            <a:solidFill>
              <a:srgbClr val="4D4D4D"/>
            </a:solidFill>
            <a:effectLst/>
            <a:latin typeface="Arial" charset="0"/>
            <a:ea typeface="メイリオ" pitchFamily="50" charset="-128"/>
            <a:cs typeface="メイリオ" pitchFamily="50" charset="-128"/>
          </a:defRPr>
        </a:defPPr>
      </a:lstStyle>
    </a:lnDef>
  </a:objectDefaults>
  <a:extraClrSchemeLst>
    <a:extraClrScheme>
      <a:clrScheme name="6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6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6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6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6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6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6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6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6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6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6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6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標準デザイン">
  <a:themeElements>
    <a:clrScheme name="4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標準デザイン">
      <a:majorFont>
        <a:latin typeface="メイリオ"/>
        <a:ea typeface="メイリオ"/>
        <a:cs typeface="ＭＳ Ｐゴシック"/>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40000"/>
          </a:lnSpc>
          <a:spcBef>
            <a:spcPct val="10000"/>
          </a:spcBef>
          <a:spcAft>
            <a:spcPct val="0"/>
          </a:spcAft>
          <a:buClrTx/>
          <a:buSzTx/>
          <a:buFontTx/>
          <a:buNone/>
          <a:tabLst/>
          <a:defRPr kumimoji="1" lang="ja-JP" altLang="en-US" sz="2200" b="0" i="0" u="none" strike="noStrike" cap="none" normalizeH="0" baseline="0" smtClean="0">
            <a:ln>
              <a:noFill/>
            </a:ln>
            <a:solidFill>
              <a:srgbClr val="4D4D4D"/>
            </a:solidFill>
            <a:effectLst/>
            <a:latin typeface="Arial" charset="0"/>
            <a:ea typeface="メイリオ" pitchFamily="50" charset="-128"/>
            <a:cs typeface="メイリオ"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40000"/>
          </a:lnSpc>
          <a:spcBef>
            <a:spcPct val="10000"/>
          </a:spcBef>
          <a:spcAft>
            <a:spcPct val="0"/>
          </a:spcAft>
          <a:buClrTx/>
          <a:buSzTx/>
          <a:buFontTx/>
          <a:buNone/>
          <a:tabLst/>
          <a:defRPr kumimoji="1" lang="ja-JP" altLang="en-US" sz="2200" b="0" i="0" u="none" strike="noStrike" cap="none" normalizeH="0" baseline="0" smtClean="0">
            <a:ln>
              <a:noFill/>
            </a:ln>
            <a:solidFill>
              <a:srgbClr val="4D4D4D"/>
            </a:solidFill>
            <a:effectLst/>
            <a:latin typeface="Arial" charset="0"/>
            <a:ea typeface="メイリオ" pitchFamily="50" charset="-128"/>
            <a:cs typeface="メイリオ" pitchFamily="50" charset="-128"/>
          </a:defRPr>
        </a:defPPr>
      </a:lstStyle>
    </a:lnDef>
  </a:objectDefaults>
  <a:extraClrSchemeLst>
    <a:extraClrScheme>
      <a:clrScheme name="4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7_標準デザイン">
  <a:themeElements>
    <a:clrScheme name="ユーザー定義 2">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0070C0"/>
      </a:folHlink>
    </a:clrScheme>
    <a:fontScheme name="7_標準デザイン">
      <a:majorFont>
        <a:latin typeface="メイリオ"/>
        <a:ea typeface="メイリオ"/>
        <a:cs typeface="ＭＳ Ｐゴシック"/>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40000"/>
          </a:lnSpc>
          <a:spcBef>
            <a:spcPct val="10000"/>
          </a:spcBef>
          <a:spcAft>
            <a:spcPct val="0"/>
          </a:spcAft>
          <a:buClrTx/>
          <a:buSzTx/>
          <a:buFontTx/>
          <a:buNone/>
          <a:tabLst/>
          <a:defRPr kumimoji="1" lang="ja-JP" altLang="en-US" sz="2200" b="0" i="0" u="none" strike="noStrike" cap="none" normalizeH="0" baseline="0" smtClean="0">
            <a:ln>
              <a:noFill/>
            </a:ln>
            <a:solidFill>
              <a:srgbClr val="4D4D4D"/>
            </a:solidFill>
            <a:effectLst/>
            <a:latin typeface="Arial" charset="0"/>
            <a:ea typeface="メイリオ" pitchFamily="50" charset="-128"/>
            <a:cs typeface="メイリオ"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40000"/>
          </a:lnSpc>
          <a:spcBef>
            <a:spcPct val="10000"/>
          </a:spcBef>
          <a:spcAft>
            <a:spcPct val="0"/>
          </a:spcAft>
          <a:buClrTx/>
          <a:buSzTx/>
          <a:buFontTx/>
          <a:buNone/>
          <a:tabLst/>
          <a:defRPr kumimoji="1" lang="ja-JP" altLang="en-US" sz="2200" b="0" i="0" u="none" strike="noStrike" cap="none" normalizeH="0" baseline="0" smtClean="0">
            <a:ln>
              <a:noFill/>
            </a:ln>
            <a:solidFill>
              <a:srgbClr val="4D4D4D"/>
            </a:solidFill>
            <a:effectLst/>
            <a:latin typeface="Arial" charset="0"/>
            <a:ea typeface="メイリオ" pitchFamily="50" charset="-128"/>
            <a:cs typeface="メイリオ" pitchFamily="50" charset="-128"/>
          </a:defRPr>
        </a:defPPr>
      </a:lstStyle>
    </a:lnDef>
  </a:objectDefaults>
  <a:extraClrSchemeLst>
    <a:extraClrScheme>
      <a:clrScheme name="7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7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7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7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7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7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7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7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7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7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7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7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メイリオ"/>
        <a:ea typeface="メイリオ"/>
        <a:cs typeface="ＭＳ Ｐゴシック"/>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40000"/>
          </a:lnSpc>
          <a:spcBef>
            <a:spcPct val="10000"/>
          </a:spcBef>
          <a:spcAft>
            <a:spcPct val="0"/>
          </a:spcAft>
          <a:buClrTx/>
          <a:buSzTx/>
          <a:buFontTx/>
          <a:buNone/>
          <a:tabLst/>
          <a:defRPr kumimoji="1" lang="ja-JP" altLang="en-US" sz="2200" b="0" i="0" u="none" strike="noStrike" cap="none" normalizeH="0" baseline="0" smtClean="0">
            <a:ln>
              <a:noFill/>
            </a:ln>
            <a:solidFill>
              <a:srgbClr val="4D4D4D"/>
            </a:solidFill>
            <a:effectLst/>
            <a:latin typeface="Arial" charset="0"/>
            <a:ea typeface="メイリオ" pitchFamily="50" charset="-128"/>
            <a:cs typeface="メイリオ"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40000"/>
          </a:lnSpc>
          <a:spcBef>
            <a:spcPct val="10000"/>
          </a:spcBef>
          <a:spcAft>
            <a:spcPct val="0"/>
          </a:spcAft>
          <a:buClrTx/>
          <a:buSzTx/>
          <a:buFontTx/>
          <a:buNone/>
          <a:tabLst/>
          <a:defRPr kumimoji="1" lang="ja-JP" altLang="en-US" sz="2200" b="0" i="0" u="none" strike="noStrike" cap="none" normalizeH="0" baseline="0" smtClean="0">
            <a:ln>
              <a:noFill/>
            </a:ln>
            <a:solidFill>
              <a:srgbClr val="4D4D4D"/>
            </a:solidFill>
            <a:effectLst/>
            <a:latin typeface="Arial" charset="0"/>
            <a:ea typeface="メイリオ" pitchFamily="50" charset="-128"/>
            <a:cs typeface="メイリオ"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標準デザイン">
  <a:themeElements>
    <a:clrScheme name="5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5_標準デザイン">
      <a:majorFont>
        <a:latin typeface="メイリオ"/>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40000"/>
          </a:lnSpc>
          <a:spcBef>
            <a:spcPct val="10000"/>
          </a:spcBef>
          <a:spcAft>
            <a:spcPct val="0"/>
          </a:spcAft>
          <a:buClrTx/>
          <a:buSzTx/>
          <a:buFontTx/>
          <a:buNone/>
          <a:tabLst/>
          <a:defRPr kumimoji="1" lang="ja-JP" altLang="en-US" sz="2200" b="0" i="0" u="none" strike="noStrike" cap="none" normalizeH="0" baseline="0" smtClean="0">
            <a:ln>
              <a:noFill/>
            </a:ln>
            <a:solidFill>
              <a:srgbClr val="4D4D4D"/>
            </a:solidFill>
            <a:effectLst/>
            <a:latin typeface="Arial" charset="0"/>
            <a:ea typeface="メイリオ" pitchFamily="50" charset="-128"/>
            <a:cs typeface="メイリオ"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40000"/>
          </a:lnSpc>
          <a:spcBef>
            <a:spcPct val="10000"/>
          </a:spcBef>
          <a:spcAft>
            <a:spcPct val="0"/>
          </a:spcAft>
          <a:buClrTx/>
          <a:buSzTx/>
          <a:buFontTx/>
          <a:buNone/>
          <a:tabLst/>
          <a:defRPr kumimoji="1" lang="ja-JP" altLang="en-US" sz="2200" b="0" i="0" u="none" strike="noStrike" cap="none" normalizeH="0" baseline="0" smtClean="0">
            <a:ln>
              <a:noFill/>
            </a:ln>
            <a:solidFill>
              <a:srgbClr val="4D4D4D"/>
            </a:solidFill>
            <a:effectLst/>
            <a:latin typeface="Arial" charset="0"/>
            <a:ea typeface="メイリオ" pitchFamily="50" charset="-128"/>
            <a:cs typeface="メイリオ" pitchFamily="50" charset="-128"/>
          </a:defRPr>
        </a:defPPr>
      </a:lstStyle>
    </a:lnDef>
  </a:objectDefaults>
  <a:extraClrSchemeLst>
    <a:extraClrScheme>
      <a:clrScheme name="5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5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5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5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5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5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5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5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5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5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5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5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標準デザイン">
  <a:themeElements>
    <a:clrScheme name="3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標準デザイン">
      <a:majorFont>
        <a:latin typeface="メイリオ"/>
        <a:ea typeface="メイリオ"/>
        <a:cs typeface="ＭＳ Ｐゴシック"/>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40000"/>
          </a:lnSpc>
          <a:spcBef>
            <a:spcPct val="10000"/>
          </a:spcBef>
          <a:spcAft>
            <a:spcPct val="0"/>
          </a:spcAft>
          <a:buClrTx/>
          <a:buSzTx/>
          <a:buFontTx/>
          <a:buNone/>
          <a:tabLst/>
          <a:defRPr kumimoji="1" lang="ja-JP" altLang="en-US" sz="2200" b="0" i="0" u="none" strike="noStrike" cap="none" normalizeH="0" baseline="0" smtClean="0">
            <a:ln>
              <a:noFill/>
            </a:ln>
            <a:solidFill>
              <a:srgbClr val="4D4D4D"/>
            </a:solidFill>
            <a:effectLst/>
            <a:latin typeface="Arial" charset="0"/>
            <a:ea typeface="メイリオ" pitchFamily="50" charset="-128"/>
            <a:cs typeface="メイリオ"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40000"/>
          </a:lnSpc>
          <a:spcBef>
            <a:spcPct val="10000"/>
          </a:spcBef>
          <a:spcAft>
            <a:spcPct val="0"/>
          </a:spcAft>
          <a:buClrTx/>
          <a:buSzTx/>
          <a:buFontTx/>
          <a:buNone/>
          <a:tabLst/>
          <a:defRPr kumimoji="1" lang="ja-JP" altLang="en-US" sz="2200" b="0" i="0" u="none" strike="noStrike" cap="none" normalizeH="0" baseline="0" smtClean="0">
            <a:ln>
              <a:noFill/>
            </a:ln>
            <a:solidFill>
              <a:srgbClr val="4D4D4D"/>
            </a:solidFill>
            <a:effectLst/>
            <a:latin typeface="Arial" charset="0"/>
            <a:ea typeface="メイリオ" pitchFamily="50" charset="-128"/>
            <a:cs typeface="メイリオ" pitchFamily="50" charset="-128"/>
          </a:defRPr>
        </a:defPPr>
      </a:lstStyle>
    </a:lnDef>
  </a:objectDefaults>
  <a:extraClrSchemeLst>
    <a:extraClrScheme>
      <a:clrScheme name="3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8_標準デザイン">
  <a:themeElements>
    <a:clrScheme name="6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6_標準デザイン">
      <a:majorFont>
        <a:latin typeface="メイリオ"/>
        <a:ea typeface="メイリオ"/>
        <a:cs typeface="ＭＳ Ｐゴシック"/>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40000"/>
          </a:lnSpc>
          <a:spcBef>
            <a:spcPct val="10000"/>
          </a:spcBef>
          <a:spcAft>
            <a:spcPct val="0"/>
          </a:spcAft>
          <a:buClrTx/>
          <a:buSzTx/>
          <a:buFontTx/>
          <a:buNone/>
          <a:tabLst/>
          <a:defRPr kumimoji="1" lang="ja-JP" altLang="en-US" sz="2200" b="0" i="0" u="none" strike="noStrike" cap="none" normalizeH="0" baseline="0" smtClean="0">
            <a:ln>
              <a:noFill/>
            </a:ln>
            <a:solidFill>
              <a:srgbClr val="4D4D4D"/>
            </a:solidFill>
            <a:effectLst/>
            <a:latin typeface="Arial" charset="0"/>
            <a:ea typeface="メイリオ" pitchFamily="50" charset="-128"/>
            <a:cs typeface="メイリオ"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40000"/>
          </a:lnSpc>
          <a:spcBef>
            <a:spcPct val="10000"/>
          </a:spcBef>
          <a:spcAft>
            <a:spcPct val="0"/>
          </a:spcAft>
          <a:buClrTx/>
          <a:buSzTx/>
          <a:buFontTx/>
          <a:buNone/>
          <a:tabLst/>
          <a:defRPr kumimoji="1" lang="ja-JP" altLang="en-US" sz="2200" b="0" i="0" u="none" strike="noStrike" cap="none" normalizeH="0" baseline="0" smtClean="0">
            <a:ln>
              <a:noFill/>
            </a:ln>
            <a:solidFill>
              <a:srgbClr val="4D4D4D"/>
            </a:solidFill>
            <a:effectLst/>
            <a:latin typeface="Arial" charset="0"/>
            <a:ea typeface="メイリオ" pitchFamily="50" charset="-128"/>
            <a:cs typeface="メイリオ" pitchFamily="50" charset="-128"/>
          </a:defRPr>
        </a:defPPr>
      </a:lstStyle>
    </a:lnDef>
  </a:objectDefaults>
  <a:extraClrSchemeLst>
    <a:extraClrScheme>
      <a:clrScheme name="6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6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6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6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6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6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6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6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6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6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6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6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1454</Words>
  <Application>Microsoft Office PowerPoint</Application>
  <PresentationFormat>A4 210 x 297 mm</PresentationFormat>
  <Paragraphs>221</Paragraphs>
  <Slides>12</Slides>
  <Notes>8</Notes>
  <HiddenSlides>0</HiddenSlides>
  <MMClips>0</MMClips>
  <ScaleCrop>false</ScaleCrop>
  <HeadingPairs>
    <vt:vector size="6" baseType="variant">
      <vt:variant>
        <vt:lpstr>使用されているフォント</vt:lpstr>
      </vt:variant>
      <vt:variant>
        <vt:i4>4</vt:i4>
      </vt:variant>
      <vt:variant>
        <vt:lpstr>テーマ</vt:lpstr>
      </vt:variant>
      <vt:variant>
        <vt:i4>7</vt:i4>
      </vt:variant>
      <vt:variant>
        <vt:lpstr>スライド タイトル</vt:lpstr>
      </vt:variant>
      <vt:variant>
        <vt:i4>12</vt:i4>
      </vt:variant>
    </vt:vector>
  </HeadingPairs>
  <TitlesOfParts>
    <vt:vector size="23" baseType="lpstr">
      <vt:lpstr>Meiryo UI</vt:lpstr>
      <vt:lpstr>メイリオ</vt:lpstr>
      <vt:lpstr>Arial</vt:lpstr>
      <vt:lpstr>Calibri</vt:lpstr>
      <vt:lpstr>6_標準デザイン</vt:lpstr>
      <vt:lpstr>4_標準デザイン</vt:lpstr>
      <vt:lpstr>7_標準デザイン</vt:lpstr>
      <vt:lpstr>2_標準デザイン</vt:lpstr>
      <vt:lpstr>5_標準デザイン</vt:lpstr>
      <vt:lpstr>3_標準デザイン</vt:lpstr>
      <vt:lpstr>8_標準デザイン</vt:lpstr>
      <vt:lpstr>大阪市ICT戦略アクションプラン</vt:lpstr>
      <vt:lpstr>目　次</vt:lpstr>
      <vt:lpstr>改訂箇所一覧</vt:lpstr>
      <vt:lpstr>1.大阪市ICT戦略アクションプランの 基本的な考え方</vt:lpstr>
      <vt:lpstr>1.大阪市ICT戦略アクションプランの基本的な考え方</vt:lpstr>
      <vt:lpstr>2.大阪市ICT戦略アクションプランの取組方針</vt:lpstr>
      <vt:lpstr>2.大阪市ICT戦略アクションプランの取組方針</vt:lpstr>
      <vt:lpstr>2.大阪市ICT戦略アクションプランの取組方針</vt:lpstr>
      <vt:lpstr>3.取組内容</vt:lpstr>
      <vt:lpstr>3.取組内容</vt:lpstr>
      <vt:lpstr>3.取組内容</vt:lpstr>
      <vt:lpstr>3.取組内容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2020-07-30T08:54:59Z</dcterms:created>
  <dcterms:modified xsi:type="dcterms:W3CDTF">2022-05-02T06:21:01Z</dcterms:modified>
</cp:coreProperties>
</file>