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 id="2147483667" r:id="rId2"/>
    <p:sldMasterId id="2147483680" r:id="rId3"/>
  </p:sldMasterIdLst>
  <p:notesMasterIdLst>
    <p:notesMasterId r:id="rId5"/>
  </p:notesMasterIdLst>
  <p:handoutMasterIdLst>
    <p:handoutMasterId r:id="rId6"/>
  </p:handoutMasterIdLst>
  <p:sldIdLst>
    <p:sldId id="315" r:id="rId4"/>
  </p:sldIdLst>
  <p:sldSz cx="9906000" cy="6858000" type="A4"/>
  <p:notesSz cx="6807200" cy="9939338"/>
  <p:defaultTextStyle>
    <a:defPPr marL="0" marR="0" indent="0" algn="l" defTabSz="565672" rtl="0" fontAlgn="auto" latinLnBrk="1" hangingPunct="0">
      <a:lnSpc>
        <a:spcPct val="100000"/>
      </a:lnSpc>
      <a:spcBef>
        <a:spcPts val="0"/>
      </a:spcBef>
      <a:spcAft>
        <a:spcPts val="0"/>
      </a:spcAft>
      <a:buClrTx/>
      <a:buSzTx/>
      <a:buFontTx/>
      <a:buNone/>
      <a:tabLst/>
      <a:defRPr kumimoji="0" sz="1114" b="0" i="0" u="none" strike="noStrike" cap="none" spc="0" normalizeH="0" baseline="0">
        <a:ln>
          <a:noFill/>
        </a:ln>
        <a:solidFill>
          <a:srgbClr val="000000"/>
        </a:solidFill>
        <a:effectLst/>
        <a:uFillTx/>
      </a:defRPr>
    </a:defPPr>
    <a:lvl1pPr marL="0" marR="0" indent="0" algn="ctr" defTabSz="361402" rtl="0" fontAlgn="auto" latinLnBrk="0" hangingPunct="0">
      <a:lnSpc>
        <a:spcPct val="100000"/>
      </a:lnSpc>
      <a:spcBef>
        <a:spcPts val="0"/>
      </a:spcBef>
      <a:spcAft>
        <a:spcPts val="0"/>
      </a:spcAft>
      <a:buClrTx/>
      <a:buSzTx/>
      <a:buFontTx/>
      <a:buNone/>
      <a:tabLst/>
      <a:defRPr kumimoji="0" sz="2227" b="0" i="0" u="none" strike="noStrike" cap="none" spc="0" normalizeH="0" baseline="0">
        <a:ln>
          <a:noFill/>
        </a:ln>
        <a:solidFill>
          <a:srgbClr val="000000"/>
        </a:solidFill>
        <a:effectLst/>
        <a:uFillTx/>
        <a:latin typeface="+mn-lt"/>
        <a:ea typeface="+mn-ea"/>
        <a:cs typeface="+mn-cs"/>
        <a:sym typeface="Helvetica Light"/>
      </a:defRPr>
    </a:lvl1pPr>
    <a:lvl2pPr marL="0" marR="0" indent="141418" algn="ctr" defTabSz="361402" rtl="0" fontAlgn="auto" latinLnBrk="0" hangingPunct="0">
      <a:lnSpc>
        <a:spcPct val="100000"/>
      </a:lnSpc>
      <a:spcBef>
        <a:spcPts val="0"/>
      </a:spcBef>
      <a:spcAft>
        <a:spcPts val="0"/>
      </a:spcAft>
      <a:buClrTx/>
      <a:buSzTx/>
      <a:buFontTx/>
      <a:buNone/>
      <a:tabLst/>
      <a:defRPr kumimoji="0" sz="2227" b="0" i="0" u="none" strike="noStrike" cap="none" spc="0" normalizeH="0" baseline="0">
        <a:ln>
          <a:noFill/>
        </a:ln>
        <a:solidFill>
          <a:srgbClr val="000000"/>
        </a:solidFill>
        <a:effectLst/>
        <a:uFillTx/>
        <a:latin typeface="+mn-lt"/>
        <a:ea typeface="+mn-ea"/>
        <a:cs typeface="+mn-cs"/>
        <a:sym typeface="Helvetica Light"/>
      </a:defRPr>
    </a:lvl2pPr>
    <a:lvl3pPr marL="0" marR="0" indent="282836" algn="ctr" defTabSz="361402" rtl="0" fontAlgn="auto" latinLnBrk="0" hangingPunct="0">
      <a:lnSpc>
        <a:spcPct val="100000"/>
      </a:lnSpc>
      <a:spcBef>
        <a:spcPts val="0"/>
      </a:spcBef>
      <a:spcAft>
        <a:spcPts val="0"/>
      </a:spcAft>
      <a:buClrTx/>
      <a:buSzTx/>
      <a:buFontTx/>
      <a:buNone/>
      <a:tabLst/>
      <a:defRPr kumimoji="0" sz="2227" b="0" i="0" u="none" strike="noStrike" cap="none" spc="0" normalizeH="0" baseline="0">
        <a:ln>
          <a:noFill/>
        </a:ln>
        <a:solidFill>
          <a:srgbClr val="000000"/>
        </a:solidFill>
        <a:effectLst/>
        <a:uFillTx/>
        <a:latin typeface="+mn-lt"/>
        <a:ea typeface="+mn-ea"/>
        <a:cs typeface="+mn-cs"/>
        <a:sym typeface="Helvetica Light"/>
      </a:defRPr>
    </a:lvl3pPr>
    <a:lvl4pPr marL="0" marR="0" indent="424254" algn="ctr" defTabSz="361402" rtl="0" fontAlgn="auto" latinLnBrk="0" hangingPunct="0">
      <a:lnSpc>
        <a:spcPct val="100000"/>
      </a:lnSpc>
      <a:spcBef>
        <a:spcPts val="0"/>
      </a:spcBef>
      <a:spcAft>
        <a:spcPts val="0"/>
      </a:spcAft>
      <a:buClrTx/>
      <a:buSzTx/>
      <a:buFontTx/>
      <a:buNone/>
      <a:tabLst/>
      <a:defRPr kumimoji="0" sz="2227" b="0" i="0" u="none" strike="noStrike" cap="none" spc="0" normalizeH="0" baseline="0">
        <a:ln>
          <a:noFill/>
        </a:ln>
        <a:solidFill>
          <a:srgbClr val="000000"/>
        </a:solidFill>
        <a:effectLst/>
        <a:uFillTx/>
        <a:latin typeface="+mn-lt"/>
        <a:ea typeface="+mn-ea"/>
        <a:cs typeface="+mn-cs"/>
        <a:sym typeface="Helvetica Light"/>
      </a:defRPr>
    </a:lvl4pPr>
    <a:lvl5pPr marL="0" marR="0" indent="565672" algn="ctr" defTabSz="361402" rtl="0" fontAlgn="auto" latinLnBrk="0" hangingPunct="0">
      <a:lnSpc>
        <a:spcPct val="100000"/>
      </a:lnSpc>
      <a:spcBef>
        <a:spcPts val="0"/>
      </a:spcBef>
      <a:spcAft>
        <a:spcPts val="0"/>
      </a:spcAft>
      <a:buClrTx/>
      <a:buSzTx/>
      <a:buFontTx/>
      <a:buNone/>
      <a:tabLst/>
      <a:defRPr kumimoji="0" sz="2227" b="0" i="0" u="none" strike="noStrike" cap="none" spc="0" normalizeH="0" baseline="0">
        <a:ln>
          <a:noFill/>
        </a:ln>
        <a:solidFill>
          <a:srgbClr val="000000"/>
        </a:solidFill>
        <a:effectLst/>
        <a:uFillTx/>
        <a:latin typeface="+mn-lt"/>
        <a:ea typeface="+mn-ea"/>
        <a:cs typeface="+mn-cs"/>
        <a:sym typeface="Helvetica Light"/>
      </a:defRPr>
    </a:lvl5pPr>
    <a:lvl6pPr marL="0" marR="0" indent="707090" algn="ctr" defTabSz="361402" rtl="0" fontAlgn="auto" latinLnBrk="0" hangingPunct="0">
      <a:lnSpc>
        <a:spcPct val="100000"/>
      </a:lnSpc>
      <a:spcBef>
        <a:spcPts val="0"/>
      </a:spcBef>
      <a:spcAft>
        <a:spcPts val="0"/>
      </a:spcAft>
      <a:buClrTx/>
      <a:buSzTx/>
      <a:buFontTx/>
      <a:buNone/>
      <a:tabLst/>
      <a:defRPr kumimoji="0" sz="2227" b="0" i="0" u="none" strike="noStrike" cap="none" spc="0" normalizeH="0" baseline="0">
        <a:ln>
          <a:noFill/>
        </a:ln>
        <a:solidFill>
          <a:srgbClr val="000000"/>
        </a:solidFill>
        <a:effectLst/>
        <a:uFillTx/>
        <a:latin typeface="+mn-lt"/>
        <a:ea typeface="+mn-ea"/>
        <a:cs typeface="+mn-cs"/>
        <a:sym typeface="Helvetica Light"/>
      </a:defRPr>
    </a:lvl6pPr>
    <a:lvl7pPr marL="0" marR="0" indent="848508" algn="ctr" defTabSz="361402" rtl="0" fontAlgn="auto" latinLnBrk="0" hangingPunct="0">
      <a:lnSpc>
        <a:spcPct val="100000"/>
      </a:lnSpc>
      <a:spcBef>
        <a:spcPts val="0"/>
      </a:spcBef>
      <a:spcAft>
        <a:spcPts val="0"/>
      </a:spcAft>
      <a:buClrTx/>
      <a:buSzTx/>
      <a:buFontTx/>
      <a:buNone/>
      <a:tabLst/>
      <a:defRPr kumimoji="0" sz="2227" b="0" i="0" u="none" strike="noStrike" cap="none" spc="0" normalizeH="0" baseline="0">
        <a:ln>
          <a:noFill/>
        </a:ln>
        <a:solidFill>
          <a:srgbClr val="000000"/>
        </a:solidFill>
        <a:effectLst/>
        <a:uFillTx/>
        <a:latin typeface="+mn-lt"/>
        <a:ea typeface="+mn-ea"/>
        <a:cs typeface="+mn-cs"/>
        <a:sym typeface="Helvetica Light"/>
      </a:defRPr>
    </a:lvl7pPr>
    <a:lvl8pPr marL="0" marR="0" indent="989926" algn="ctr" defTabSz="361402" rtl="0" fontAlgn="auto" latinLnBrk="0" hangingPunct="0">
      <a:lnSpc>
        <a:spcPct val="100000"/>
      </a:lnSpc>
      <a:spcBef>
        <a:spcPts val="0"/>
      </a:spcBef>
      <a:spcAft>
        <a:spcPts val="0"/>
      </a:spcAft>
      <a:buClrTx/>
      <a:buSzTx/>
      <a:buFontTx/>
      <a:buNone/>
      <a:tabLst/>
      <a:defRPr kumimoji="0" sz="2227" b="0" i="0" u="none" strike="noStrike" cap="none" spc="0" normalizeH="0" baseline="0">
        <a:ln>
          <a:noFill/>
        </a:ln>
        <a:solidFill>
          <a:srgbClr val="000000"/>
        </a:solidFill>
        <a:effectLst/>
        <a:uFillTx/>
        <a:latin typeface="+mn-lt"/>
        <a:ea typeface="+mn-ea"/>
        <a:cs typeface="+mn-cs"/>
        <a:sym typeface="Helvetica Light"/>
      </a:defRPr>
    </a:lvl8pPr>
    <a:lvl9pPr marL="0" marR="0" indent="1131344" algn="ctr" defTabSz="361402" rtl="0" fontAlgn="auto" latinLnBrk="0" hangingPunct="0">
      <a:lnSpc>
        <a:spcPct val="100000"/>
      </a:lnSpc>
      <a:spcBef>
        <a:spcPts val="0"/>
      </a:spcBef>
      <a:spcAft>
        <a:spcPts val="0"/>
      </a:spcAft>
      <a:buClrTx/>
      <a:buSzTx/>
      <a:buFontTx/>
      <a:buNone/>
      <a:tabLst/>
      <a:defRPr kumimoji="0" sz="2227"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6600"/>
    <a:srgbClr val="FFE7FF"/>
    <a:srgbClr val="FFCCFF"/>
    <a:srgbClr val="FF9900"/>
    <a:srgbClr val="FFCC00"/>
    <a:srgbClr val="CBEAC0"/>
    <a:srgbClr val="FF9933"/>
    <a:srgbClr val="F4A082"/>
    <a:srgbClr val="72C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8" autoAdjust="0"/>
    <p:restoredTop sz="95622" autoAdjust="0"/>
  </p:normalViewPr>
  <p:slideViewPr>
    <p:cSldViewPr snapToGrid="0">
      <p:cViewPr varScale="1">
        <p:scale>
          <a:sx n="71" d="100"/>
          <a:sy n="71" d="100"/>
        </p:scale>
        <p:origin x="1320" y="60"/>
      </p:cViewPr>
      <p:guideLst>
        <p:guide orient="horz" pos="2160"/>
        <p:guide pos="3120"/>
      </p:guideLst>
    </p:cSldViewPr>
  </p:slideViewPr>
  <p:notesTextViewPr>
    <p:cViewPr>
      <p:scale>
        <a:sx n="1" d="1"/>
        <a:sy n="1" d="1"/>
      </p:scale>
      <p:origin x="0" y="0"/>
    </p:cViewPr>
  </p:notesTextViewPr>
  <p:notesViewPr>
    <p:cSldViewPr snapToGrid="0">
      <p:cViewPr varScale="1">
        <p:scale>
          <a:sx n="83" d="100"/>
          <a:sy n="83" d="100"/>
        </p:scale>
        <p:origin x="393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52CA16-6D94-46F8-A7CF-8F434C1235AB}"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kumimoji="1" lang="ja-JP" altLang="en-US"/>
        </a:p>
      </dgm:t>
    </dgm:pt>
    <dgm:pt modelId="{040FF420-1F4E-459B-BA42-FF464A64C697}">
      <dgm:prSet phldrT="[テキスト]" custT="1"/>
      <dgm:spPr>
        <a:xfrm>
          <a:off x="328048" y="214010"/>
          <a:ext cx="8114260" cy="427857"/>
        </a:xfr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ja-JP" altLang="en-US" sz="1800" b="0" dirty="0">
              <a:solidFill>
                <a:sysClr val="window" lastClr="FFFFFF"/>
              </a:solidFill>
              <a:latin typeface="游ゴシック" panose="020B0400000000000000" pitchFamily="50" charset="-128"/>
              <a:ea typeface="游ゴシック" panose="020B0400000000000000" pitchFamily="50" charset="-128"/>
              <a:cs typeface="+mn-cs"/>
            </a:rPr>
            <a:t>まちのスマート化</a:t>
          </a:r>
          <a:endParaRPr lang="ja-JP" altLang="en-US" sz="1800" b="0" dirty="0">
            <a:latin typeface="游ゴシック" panose="020B0400000000000000" pitchFamily="50" charset="-128"/>
            <a:ea typeface="游ゴシック" panose="020B0400000000000000" pitchFamily="50" charset="-128"/>
          </a:endParaRPr>
        </a:p>
      </dgm:t>
    </dgm:pt>
    <dgm:pt modelId="{5158FDBD-9578-479B-83D3-27405236FBF8}" type="parTrans" cxnId="{36A24C36-4332-4333-84BB-A4A849923492}">
      <dgm:prSet/>
      <dgm:spPr/>
      <dgm:t>
        <a:bodyPr/>
        <a:lstStyle/>
        <a:p>
          <a:endParaRPr lang="ja-JP" altLang="en-US"/>
        </a:p>
      </dgm:t>
    </dgm:pt>
    <dgm:pt modelId="{44C88E64-767F-447C-8268-A18EBBC62C36}" type="sibTrans" cxnId="{36A24C36-4332-4333-84BB-A4A849923492}">
      <dgm:prSet/>
      <dgm:spPr>
        <a:ln w="38100">
          <a:solidFill>
            <a:schemeClr val="tx1">
              <a:lumMod val="50000"/>
              <a:lumOff val="50000"/>
            </a:schemeClr>
          </a:solidFill>
        </a:ln>
      </dgm:spPr>
      <dgm:t>
        <a:bodyPr/>
        <a:lstStyle/>
        <a:p>
          <a:endParaRPr lang="ja-JP" altLang="en-US"/>
        </a:p>
      </dgm:t>
    </dgm:pt>
    <dgm:pt modelId="{383E517F-8889-4466-B1C6-A5FD717CED1D}">
      <dgm:prSet custT="1"/>
      <dgm:spPr>
        <a:xfrm>
          <a:off x="679991" y="2780426"/>
          <a:ext cx="7762318" cy="427857"/>
        </a:xfrm>
        <a:solidFill>
          <a:srgbClr val="9BBB59">
            <a:hueOff val="9000211"/>
            <a:satOff val="-13504"/>
            <a:lumOff val="-2196"/>
            <a:alphaOff val="0"/>
          </a:srgbClr>
        </a:solidFill>
        <a:ln w="25400" cap="flat" cmpd="sng" algn="ctr">
          <a:solidFill>
            <a:sysClr val="window" lastClr="FFFFFF">
              <a:hueOff val="0"/>
              <a:satOff val="0"/>
              <a:lumOff val="0"/>
              <a:alphaOff val="0"/>
            </a:sysClr>
          </a:solidFill>
          <a:prstDash val="solid"/>
        </a:ln>
        <a:effectLst/>
      </dgm:spPr>
      <dgm:t>
        <a:bodyPr/>
        <a:lstStyle/>
        <a:p>
          <a:r>
            <a:rPr lang="en-US" altLang="ja-JP" sz="1700" b="0" dirty="0">
              <a:solidFill>
                <a:sysClr val="window" lastClr="FFFFFF"/>
              </a:solidFill>
              <a:latin typeface="游ゴシック" panose="020B0400000000000000" pitchFamily="50" charset="-128"/>
              <a:ea typeface="游ゴシック" panose="020B0400000000000000" pitchFamily="50" charset="-128"/>
              <a:cs typeface="+mn-cs"/>
            </a:rPr>
            <a:t>ICT</a:t>
          </a:r>
          <a:r>
            <a:rPr lang="ja-JP" altLang="en-US" sz="1700" b="0" dirty="0">
              <a:solidFill>
                <a:sysClr val="window" lastClr="FFFFFF"/>
              </a:solidFill>
              <a:latin typeface="游ゴシック" panose="020B0400000000000000" pitchFamily="50" charset="-128"/>
              <a:ea typeface="游ゴシック" panose="020B0400000000000000" pitchFamily="50" charset="-128"/>
              <a:cs typeface="+mn-cs"/>
            </a:rPr>
            <a:t>を利用した</a:t>
          </a:r>
          <a:r>
            <a:rPr lang="en-US" altLang="ja-JP" sz="1700" b="0" dirty="0">
              <a:solidFill>
                <a:sysClr val="window" lastClr="FFFFFF"/>
              </a:solidFill>
              <a:latin typeface="游ゴシック" panose="020B0400000000000000" pitchFamily="50" charset="-128"/>
              <a:ea typeface="游ゴシック" panose="020B0400000000000000" pitchFamily="50" charset="-128"/>
              <a:cs typeface="+mn-cs"/>
            </a:rPr>
            <a:t/>
          </a:r>
          <a:br>
            <a:rPr lang="en-US" altLang="ja-JP" sz="1700" b="0" dirty="0">
              <a:solidFill>
                <a:sysClr val="window" lastClr="FFFFFF"/>
              </a:solidFill>
              <a:latin typeface="游ゴシック" panose="020B0400000000000000" pitchFamily="50" charset="-128"/>
              <a:ea typeface="游ゴシック" panose="020B0400000000000000" pitchFamily="50" charset="-128"/>
              <a:cs typeface="+mn-cs"/>
            </a:rPr>
          </a:br>
          <a:r>
            <a:rPr lang="ja-JP" altLang="en-US" sz="1700" b="0" dirty="0">
              <a:solidFill>
                <a:sysClr val="window" lastClr="FFFFFF"/>
              </a:solidFill>
              <a:latin typeface="游ゴシック" panose="020B0400000000000000" pitchFamily="50" charset="-128"/>
              <a:ea typeface="游ゴシック" panose="020B0400000000000000" pitchFamily="50" charset="-128"/>
              <a:cs typeface="+mn-cs"/>
            </a:rPr>
            <a:t>行政サービスの強靭化</a:t>
          </a:r>
          <a:endParaRPr lang="ja-JP" altLang="en-US" sz="1700" b="0" dirty="0">
            <a:latin typeface="游ゴシック" panose="020B0400000000000000" pitchFamily="50" charset="-128"/>
            <a:ea typeface="游ゴシック" panose="020B0400000000000000" pitchFamily="50" charset="-128"/>
          </a:endParaRPr>
        </a:p>
      </dgm:t>
    </dgm:pt>
    <dgm:pt modelId="{511F304F-AEEE-400A-BC64-98F857B43A28}" type="parTrans" cxnId="{D7123E66-00C7-4D4B-B512-59319C63CCE5}">
      <dgm:prSet/>
      <dgm:spPr/>
      <dgm:t>
        <a:bodyPr/>
        <a:lstStyle/>
        <a:p>
          <a:endParaRPr lang="ja-JP" altLang="en-US"/>
        </a:p>
      </dgm:t>
    </dgm:pt>
    <dgm:pt modelId="{131B0907-29DB-4A34-9D35-CBB01A4A6C98}" type="sibTrans" cxnId="{D7123E66-00C7-4D4B-B512-59319C63CCE5}">
      <dgm:prSet/>
      <dgm:spPr/>
      <dgm:t>
        <a:bodyPr/>
        <a:lstStyle/>
        <a:p>
          <a:endParaRPr lang="ja-JP" altLang="en-US"/>
        </a:p>
      </dgm:t>
    </dgm:pt>
    <dgm:pt modelId="{FD8D8BCE-0536-4587-9833-BF8D46E8731A}">
      <dgm:prSet custT="1"/>
      <dgm:spPr>
        <a:xfrm>
          <a:off x="328048" y="3422131"/>
          <a:ext cx="8114260" cy="427857"/>
        </a:xfrm>
        <a:solidFill>
          <a:srgbClr val="9BBB59">
            <a:hueOff val="11250264"/>
            <a:satOff val="-16880"/>
            <a:lumOff val="-2745"/>
            <a:alphaOff val="0"/>
          </a:srgbClr>
        </a:solidFill>
        <a:ln w="25400" cap="flat" cmpd="sng" algn="ctr">
          <a:solidFill>
            <a:sysClr val="window" lastClr="FFFFFF">
              <a:hueOff val="0"/>
              <a:satOff val="0"/>
              <a:lumOff val="0"/>
              <a:alphaOff val="0"/>
            </a:sysClr>
          </a:solidFill>
          <a:prstDash val="solid"/>
        </a:ln>
        <a:effectLst/>
      </dgm:spPr>
      <dgm:t>
        <a:bodyPr/>
        <a:lstStyle/>
        <a:p>
          <a:r>
            <a:rPr lang="ja-JP" altLang="en-US" sz="1700" b="0" dirty="0">
              <a:latin typeface="游ゴシック" panose="020B0400000000000000" pitchFamily="50" charset="-128"/>
              <a:ea typeface="游ゴシック" panose="020B0400000000000000" pitchFamily="50" charset="-128"/>
            </a:rPr>
            <a:t>行政のデジタル化に最適な情報システムの整備</a:t>
          </a:r>
        </a:p>
      </dgm:t>
    </dgm:pt>
    <dgm:pt modelId="{A89B400B-DA45-4626-AC58-6E85BC8B674B}" type="parTrans" cxnId="{B093A85F-3A29-4B72-9F82-DA4EEDED872E}">
      <dgm:prSet/>
      <dgm:spPr/>
      <dgm:t>
        <a:bodyPr/>
        <a:lstStyle/>
        <a:p>
          <a:endParaRPr lang="ja-JP" altLang="en-US"/>
        </a:p>
      </dgm:t>
    </dgm:pt>
    <dgm:pt modelId="{F6AED66D-C672-4E16-A903-343E715883AC}" type="sibTrans" cxnId="{B093A85F-3A29-4B72-9F82-DA4EEDED872E}">
      <dgm:prSet/>
      <dgm:spPr/>
      <dgm:t>
        <a:bodyPr/>
        <a:lstStyle/>
        <a:p>
          <a:endParaRPr lang="ja-JP" altLang="en-US"/>
        </a:p>
      </dgm:t>
    </dgm:pt>
    <dgm:pt modelId="{3BF3ED54-DEAB-4B90-A62D-FBE1F4254BF3}">
      <dgm:prSet custT="1"/>
      <dgm:spPr>
        <a:xfrm>
          <a:off x="679991" y="855715"/>
          <a:ext cx="7762318" cy="427857"/>
        </a:xfrm>
        <a:solidFill>
          <a:srgbClr val="9BBB59">
            <a:hueOff val="2250053"/>
            <a:satOff val="-3376"/>
            <a:lumOff val="-549"/>
            <a:alphaOff val="0"/>
          </a:srgbClr>
        </a:solidFill>
        <a:ln w="25400" cap="flat" cmpd="sng" algn="ctr">
          <a:solidFill>
            <a:sysClr val="window" lastClr="FFFFFF">
              <a:hueOff val="0"/>
              <a:satOff val="0"/>
              <a:lumOff val="0"/>
              <a:alphaOff val="0"/>
            </a:sysClr>
          </a:solidFill>
          <a:prstDash val="solid"/>
        </a:ln>
        <a:effectLst/>
      </dgm:spPr>
      <dgm:t>
        <a:bodyPr/>
        <a:lstStyle/>
        <a:p>
          <a:r>
            <a:rPr lang="ja-JP" altLang="en-US" sz="1800" b="0" dirty="0">
              <a:solidFill>
                <a:sysClr val="window" lastClr="FFFFFF"/>
              </a:solidFill>
              <a:latin typeface="游ゴシック" panose="020B0400000000000000" pitchFamily="50" charset="-128"/>
              <a:ea typeface="游ゴシック" panose="020B0400000000000000" pitchFamily="50" charset="-128"/>
              <a:cs typeface="+mn-cs"/>
            </a:rPr>
            <a:t>行政のデジタル化</a:t>
          </a:r>
          <a:endParaRPr lang="ja-JP" altLang="en-US" sz="1800" b="0" dirty="0">
            <a:latin typeface="游ゴシック" panose="020B0400000000000000" pitchFamily="50" charset="-128"/>
            <a:ea typeface="游ゴシック" panose="020B0400000000000000" pitchFamily="50" charset="-128"/>
          </a:endParaRPr>
        </a:p>
      </dgm:t>
    </dgm:pt>
    <dgm:pt modelId="{B0B9166A-193B-4825-974B-A5617A1FC1FF}" type="parTrans" cxnId="{4EDD6F72-638D-40F5-9F46-A144A40D719F}">
      <dgm:prSet/>
      <dgm:spPr/>
      <dgm:t>
        <a:bodyPr/>
        <a:lstStyle/>
        <a:p>
          <a:endParaRPr lang="ja-JP" altLang="en-US"/>
        </a:p>
      </dgm:t>
    </dgm:pt>
    <dgm:pt modelId="{A1A0A086-96CC-4C11-B67C-EDB7BF6ABF8E}" type="sibTrans" cxnId="{4EDD6F72-638D-40F5-9F46-A144A40D719F}">
      <dgm:prSet/>
      <dgm:spPr/>
      <dgm:t>
        <a:bodyPr/>
        <a:lstStyle/>
        <a:p>
          <a:endParaRPr lang="ja-JP" altLang="en-US"/>
        </a:p>
      </dgm:t>
    </dgm:pt>
    <dgm:pt modelId="{03963460-1A4A-4F13-958B-DE0FD0750F09}">
      <dgm:prSet custT="1"/>
      <dgm:spPr>
        <a:xfrm>
          <a:off x="840925" y="2138720"/>
          <a:ext cx="7601384" cy="427857"/>
        </a:xfrm>
        <a:solidFill>
          <a:srgbClr val="5F9DAC"/>
        </a:solidFill>
        <a:ln w="25400" cap="flat" cmpd="sng" algn="ctr">
          <a:solidFill>
            <a:sysClr val="window" lastClr="FFFFFF">
              <a:hueOff val="0"/>
              <a:satOff val="0"/>
              <a:lumOff val="0"/>
              <a:alphaOff val="0"/>
            </a:sysClr>
          </a:solidFill>
          <a:prstDash val="solid"/>
        </a:ln>
        <a:effectLst/>
      </dgm:spPr>
      <dgm:t>
        <a:bodyPr/>
        <a:lstStyle/>
        <a:p>
          <a:r>
            <a:rPr lang="ja-JP" altLang="en-US" sz="1800" b="0" dirty="0">
              <a:latin typeface="游ゴシック" panose="020B0400000000000000" pitchFamily="50" charset="-128"/>
              <a:ea typeface="游ゴシック" panose="020B0400000000000000" pitchFamily="50" charset="-128"/>
            </a:rPr>
            <a:t>データ活用の推進</a:t>
          </a:r>
        </a:p>
      </dgm:t>
    </dgm:pt>
    <dgm:pt modelId="{6AF9EC45-376F-41A0-8F56-CAA9DAC19585}" type="parTrans" cxnId="{49EAA117-6C54-421D-A194-57EC54F6E957}">
      <dgm:prSet/>
      <dgm:spPr/>
      <dgm:t>
        <a:bodyPr/>
        <a:lstStyle/>
        <a:p>
          <a:endParaRPr lang="ja-JP" altLang="en-US"/>
        </a:p>
      </dgm:t>
    </dgm:pt>
    <dgm:pt modelId="{EE7B8DFC-4538-4BB0-A8BB-C02D870E0D1A}" type="sibTrans" cxnId="{49EAA117-6C54-421D-A194-57EC54F6E957}">
      <dgm:prSet/>
      <dgm:spPr/>
      <dgm:t>
        <a:bodyPr/>
        <a:lstStyle/>
        <a:p>
          <a:endParaRPr lang="ja-JP" altLang="en-US"/>
        </a:p>
      </dgm:t>
    </dgm:pt>
    <dgm:pt modelId="{9930418E-EC47-424F-971B-04BCD7860E99}" type="pres">
      <dgm:prSet presAssocID="{C752CA16-6D94-46F8-A7CF-8F434C1235AB}" presName="Name0" presStyleCnt="0">
        <dgm:presLayoutVars>
          <dgm:chMax val="7"/>
          <dgm:chPref val="7"/>
          <dgm:dir/>
        </dgm:presLayoutVars>
      </dgm:prSet>
      <dgm:spPr/>
      <dgm:t>
        <a:bodyPr/>
        <a:lstStyle/>
        <a:p>
          <a:endParaRPr kumimoji="1" lang="ja-JP" altLang="en-US"/>
        </a:p>
      </dgm:t>
    </dgm:pt>
    <dgm:pt modelId="{77DC05A8-316F-454A-B180-3EB8D5029D57}" type="pres">
      <dgm:prSet presAssocID="{C752CA16-6D94-46F8-A7CF-8F434C1235AB}" presName="Name1" presStyleCnt="0"/>
      <dgm:spPr/>
    </dgm:pt>
    <dgm:pt modelId="{3C86872C-DF3B-4A8C-B754-76E06E4019EF}" type="pres">
      <dgm:prSet presAssocID="{C752CA16-6D94-46F8-A7CF-8F434C1235AB}" presName="cycle" presStyleCnt="0"/>
      <dgm:spPr/>
    </dgm:pt>
    <dgm:pt modelId="{2D3005A1-19F7-4364-A6AC-923C389F5E41}" type="pres">
      <dgm:prSet presAssocID="{C752CA16-6D94-46F8-A7CF-8F434C1235AB}" presName="srcNode" presStyleLbl="node1" presStyleIdx="0" presStyleCnt="5"/>
      <dgm:spPr/>
    </dgm:pt>
    <dgm:pt modelId="{A961069B-C482-469F-873A-650D1061F554}" type="pres">
      <dgm:prSet presAssocID="{C752CA16-6D94-46F8-A7CF-8F434C1235AB}" presName="conn" presStyleLbl="parChTrans1D2" presStyleIdx="0" presStyleCnt="1" custLinFactNeighborX="-800" custLinFactNeighborY="545"/>
      <dgm:spPr/>
      <dgm:t>
        <a:bodyPr/>
        <a:lstStyle/>
        <a:p>
          <a:endParaRPr kumimoji="1" lang="ja-JP" altLang="en-US"/>
        </a:p>
      </dgm:t>
    </dgm:pt>
    <dgm:pt modelId="{7838C5C4-0162-49D7-8E30-F3677AF71F74}" type="pres">
      <dgm:prSet presAssocID="{C752CA16-6D94-46F8-A7CF-8F434C1235AB}" presName="extraNode" presStyleLbl="node1" presStyleIdx="0" presStyleCnt="5"/>
      <dgm:spPr/>
    </dgm:pt>
    <dgm:pt modelId="{A39204D7-481E-4D2A-BA8A-969887B27EAD}" type="pres">
      <dgm:prSet presAssocID="{C752CA16-6D94-46F8-A7CF-8F434C1235AB}" presName="dstNode" presStyleLbl="node1" presStyleIdx="0" presStyleCnt="5"/>
      <dgm:spPr/>
    </dgm:pt>
    <dgm:pt modelId="{02C0BD00-55E7-4B3B-8F79-53FDBDECE883}" type="pres">
      <dgm:prSet presAssocID="{040FF420-1F4E-459B-BA42-FF464A64C697}" presName="text_1" presStyleLbl="node1" presStyleIdx="0" presStyleCnt="5" custScaleX="92608" custScaleY="113341">
        <dgm:presLayoutVars>
          <dgm:bulletEnabled val="1"/>
        </dgm:presLayoutVars>
      </dgm:prSet>
      <dgm:spPr>
        <a:prstGeom prst="rect">
          <a:avLst/>
        </a:prstGeom>
      </dgm:spPr>
      <dgm:t>
        <a:bodyPr/>
        <a:lstStyle/>
        <a:p>
          <a:endParaRPr kumimoji="1" lang="ja-JP" altLang="en-US"/>
        </a:p>
      </dgm:t>
    </dgm:pt>
    <dgm:pt modelId="{26D86941-D942-4BD8-9BB5-90F0CC0A0684}" type="pres">
      <dgm:prSet presAssocID="{040FF420-1F4E-459B-BA42-FF464A64C697}" presName="accent_1" presStyleCnt="0"/>
      <dgm:spPr/>
    </dgm:pt>
    <dgm:pt modelId="{34CFA6E2-7990-400C-AAFD-DF1851CB47C5}" type="pres">
      <dgm:prSet presAssocID="{040FF420-1F4E-459B-BA42-FF464A64C697}" presName="accentRepeatNode" presStyleLbl="solidFgAcc1" presStyleIdx="0" presStyleCnt="5"/>
      <dgm:spPr>
        <a:ln w="31750">
          <a:solidFill>
            <a:srgbClr val="9BBB59"/>
          </a:solidFill>
        </a:ln>
      </dgm:spPr>
    </dgm:pt>
    <dgm:pt modelId="{E072FAFC-21D4-4933-ABA3-C1B2ED3AC80C}" type="pres">
      <dgm:prSet presAssocID="{3BF3ED54-DEAB-4B90-A62D-FBE1F4254BF3}" presName="text_2" presStyleLbl="node1" presStyleIdx="1" presStyleCnt="5" custScaleX="92307" custScaleY="113341">
        <dgm:presLayoutVars>
          <dgm:bulletEnabled val="1"/>
        </dgm:presLayoutVars>
      </dgm:prSet>
      <dgm:spPr>
        <a:prstGeom prst="rect">
          <a:avLst/>
        </a:prstGeom>
      </dgm:spPr>
      <dgm:t>
        <a:bodyPr/>
        <a:lstStyle/>
        <a:p>
          <a:endParaRPr kumimoji="1" lang="ja-JP" altLang="en-US"/>
        </a:p>
      </dgm:t>
    </dgm:pt>
    <dgm:pt modelId="{CFCF6A95-AEC5-4122-ACAD-04A8C7F1B62D}" type="pres">
      <dgm:prSet presAssocID="{3BF3ED54-DEAB-4B90-A62D-FBE1F4254BF3}" presName="accent_2" presStyleCnt="0"/>
      <dgm:spPr/>
    </dgm:pt>
    <dgm:pt modelId="{69096B46-0646-4154-8C8F-4981F7F4717A}" type="pres">
      <dgm:prSet presAssocID="{3BF3ED54-DEAB-4B90-A62D-FBE1F4254BF3}" presName="accentRepeatNode" presStyleLbl="solidFgAcc1" presStyleIdx="1" presStyleCnt="5"/>
      <dgm:spPr>
        <a:ln w="31750">
          <a:solidFill>
            <a:srgbClr val="5FB65B"/>
          </a:solidFill>
        </a:ln>
      </dgm:spPr>
    </dgm:pt>
    <dgm:pt modelId="{A8EAE792-78B3-4308-8A00-B47607071681}" type="pres">
      <dgm:prSet presAssocID="{03963460-1A4A-4F13-958B-DE0FD0750F09}" presName="text_3" presStyleLbl="node1" presStyleIdx="2" presStyleCnt="5" custScaleX="92342" custScaleY="113341">
        <dgm:presLayoutVars>
          <dgm:bulletEnabled val="1"/>
        </dgm:presLayoutVars>
      </dgm:prSet>
      <dgm:spPr/>
      <dgm:t>
        <a:bodyPr/>
        <a:lstStyle/>
        <a:p>
          <a:endParaRPr kumimoji="1" lang="ja-JP" altLang="en-US"/>
        </a:p>
      </dgm:t>
    </dgm:pt>
    <dgm:pt modelId="{EA0A5DD2-ED7C-42E5-88A5-2B68CB21A9EF}" type="pres">
      <dgm:prSet presAssocID="{03963460-1A4A-4F13-958B-DE0FD0750F09}" presName="accent_3" presStyleCnt="0"/>
      <dgm:spPr/>
    </dgm:pt>
    <dgm:pt modelId="{037389FD-D9FA-4787-9653-75BE8599708D}" type="pres">
      <dgm:prSet presAssocID="{03963460-1A4A-4F13-958B-DE0FD0750F09}" presName="accentRepeatNode" presStyleLbl="solidFgAcc1" presStyleIdx="2" presStyleCnt="5"/>
      <dgm:spPr>
        <a:ln w="31750">
          <a:solidFill>
            <a:srgbClr val="5F9DAC"/>
          </a:solidFill>
        </a:ln>
      </dgm:spPr>
    </dgm:pt>
    <dgm:pt modelId="{F7C38003-AE87-4F1C-BF00-77996BBF53A7}" type="pres">
      <dgm:prSet presAssocID="{383E517F-8889-4466-B1C6-A5FD717CED1D}" presName="text_4" presStyleLbl="node1" presStyleIdx="3" presStyleCnt="5" custScaleX="92843" custScaleY="113341">
        <dgm:presLayoutVars>
          <dgm:bulletEnabled val="1"/>
        </dgm:presLayoutVars>
      </dgm:prSet>
      <dgm:spPr/>
      <dgm:t>
        <a:bodyPr/>
        <a:lstStyle/>
        <a:p>
          <a:endParaRPr kumimoji="1" lang="ja-JP" altLang="en-US"/>
        </a:p>
      </dgm:t>
    </dgm:pt>
    <dgm:pt modelId="{CBD3D31C-FBB9-425D-A1C5-570985E3423B}" type="pres">
      <dgm:prSet presAssocID="{383E517F-8889-4466-B1C6-A5FD717CED1D}" presName="accent_4" presStyleCnt="0"/>
      <dgm:spPr/>
    </dgm:pt>
    <dgm:pt modelId="{ED0BEDAD-5629-4ECF-BFC3-FA7A08041158}" type="pres">
      <dgm:prSet presAssocID="{383E517F-8889-4466-B1C6-A5FD717CED1D}" presName="accentRepeatNode" presStyleLbl="solidFgAcc1" presStyleIdx="3" presStyleCnt="5"/>
      <dgm:spPr>
        <a:ln w="31750">
          <a:solidFill>
            <a:srgbClr val="626EA7"/>
          </a:solidFill>
        </a:ln>
      </dgm:spPr>
    </dgm:pt>
    <dgm:pt modelId="{D6ADAD08-505D-4246-858F-8250259B7B5E}" type="pres">
      <dgm:prSet presAssocID="{FD8D8BCE-0536-4587-9833-BF8D46E8731A}" presName="text_5" presStyleLbl="node1" presStyleIdx="4" presStyleCnt="5" custScaleX="92765" custScaleY="113341" custLinFactNeighborX="510">
        <dgm:presLayoutVars>
          <dgm:bulletEnabled val="1"/>
        </dgm:presLayoutVars>
      </dgm:prSet>
      <dgm:spPr/>
      <dgm:t>
        <a:bodyPr/>
        <a:lstStyle/>
        <a:p>
          <a:endParaRPr kumimoji="1" lang="ja-JP" altLang="en-US"/>
        </a:p>
      </dgm:t>
    </dgm:pt>
    <dgm:pt modelId="{AAB07908-F0FC-4D52-8F34-013FEBC40FBB}" type="pres">
      <dgm:prSet presAssocID="{FD8D8BCE-0536-4587-9833-BF8D46E8731A}" presName="accent_5" presStyleCnt="0"/>
      <dgm:spPr/>
    </dgm:pt>
    <dgm:pt modelId="{8B58A8B8-7F7B-40C0-9918-B67F2BB1DC1C}" type="pres">
      <dgm:prSet presAssocID="{FD8D8BCE-0536-4587-9833-BF8D46E8731A}" presName="accentRepeatNode" presStyleLbl="solidFgAcc1" presStyleIdx="4" presStyleCnt="5"/>
      <dgm:spPr>
        <a:ln w="31750">
          <a:solidFill>
            <a:srgbClr val="8064A2"/>
          </a:solidFill>
        </a:ln>
      </dgm:spPr>
    </dgm:pt>
  </dgm:ptLst>
  <dgm:cxnLst>
    <dgm:cxn modelId="{14FFD179-9DF6-428F-9C51-8F39445D4841}" type="presOf" srcId="{03963460-1A4A-4F13-958B-DE0FD0750F09}" destId="{A8EAE792-78B3-4308-8A00-B47607071681}" srcOrd="0" destOrd="0" presId="urn:microsoft.com/office/officeart/2008/layout/VerticalCurvedList"/>
    <dgm:cxn modelId="{D7123E66-00C7-4D4B-B512-59319C63CCE5}" srcId="{C752CA16-6D94-46F8-A7CF-8F434C1235AB}" destId="{383E517F-8889-4466-B1C6-A5FD717CED1D}" srcOrd="3" destOrd="0" parTransId="{511F304F-AEEE-400A-BC64-98F857B43A28}" sibTransId="{131B0907-29DB-4A34-9D35-CBB01A4A6C98}"/>
    <dgm:cxn modelId="{9120B498-9FEE-4867-9AB0-2CF249C6ABD6}" type="presOf" srcId="{C752CA16-6D94-46F8-A7CF-8F434C1235AB}" destId="{9930418E-EC47-424F-971B-04BCD7860E99}" srcOrd="0" destOrd="0" presId="urn:microsoft.com/office/officeart/2008/layout/VerticalCurvedList"/>
    <dgm:cxn modelId="{49EAA117-6C54-421D-A194-57EC54F6E957}" srcId="{C752CA16-6D94-46F8-A7CF-8F434C1235AB}" destId="{03963460-1A4A-4F13-958B-DE0FD0750F09}" srcOrd="2" destOrd="0" parTransId="{6AF9EC45-376F-41A0-8F56-CAA9DAC19585}" sibTransId="{EE7B8DFC-4538-4BB0-A8BB-C02D870E0D1A}"/>
    <dgm:cxn modelId="{283225F8-5EEC-4F87-9D53-A7E8FAA72D69}" type="presOf" srcId="{FD8D8BCE-0536-4587-9833-BF8D46E8731A}" destId="{D6ADAD08-505D-4246-858F-8250259B7B5E}" srcOrd="0" destOrd="0" presId="urn:microsoft.com/office/officeart/2008/layout/VerticalCurvedList"/>
    <dgm:cxn modelId="{86EA7D61-3C89-41F4-AE4C-FEA26101BBAD}" type="presOf" srcId="{3BF3ED54-DEAB-4B90-A62D-FBE1F4254BF3}" destId="{E072FAFC-21D4-4933-ABA3-C1B2ED3AC80C}" srcOrd="0" destOrd="0" presId="urn:microsoft.com/office/officeart/2008/layout/VerticalCurvedList"/>
    <dgm:cxn modelId="{B093A85F-3A29-4B72-9F82-DA4EEDED872E}" srcId="{C752CA16-6D94-46F8-A7CF-8F434C1235AB}" destId="{FD8D8BCE-0536-4587-9833-BF8D46E8731A}" srcOrd="4" destOrd="0" parTransId="{A89B400B-DA45-4626-AC58-6E85BC8B674B}" sibTransId="{F6AED66D-C672-4E16-A903-343E715883AC}"/>
    <dgm:cxn modelId="{616DE6AD-822C-4054-864A-40B9808BFFB1}" type="presOf" srcId="{383E517F-8889-4466-B1C6-A5FD717CED1D}" destId="{F7C38003-AE87-4F1C-BF00-77996BBF53A7}" srcOrd="0" destOrd="0" presId="urn:microsoft.com/office/officeart/2008/layout/VerticalCurvedList"/>
    <dgm:cxn modelId="{4EDD6F72-638D-40F5-9F46-A144A40D719F}" srcId="{C752CA16-6D94-46F8-A7CF-8F434C1235AB}" destId="{3BF3ED54-DEAB-4B90-A62D-FBE1F4254BF3}" srcOrd="1" destOrd="0" parTransId="{B0B9166A-193B-4825-974B-A5617A1FC1FF}" sibTransId="{A1A0A086-96CC-4C11-B67C-EDB7BF6ABF8E}"/>
    <dgm:cxn modelId="{2ACB5846-9119-4C5A-AC73-E2CEAF1F0D68}" type="presOf" srcId="{040FF420-1F4E-459B-BA42-FF464A64C697}" destId="{02C0BD00-55E7-4B3B-8F79-53FDBDECE883}" srcOrd="0" destOrd="0" presId="urn:microsoft.com/office/officeart/2008/layout/VerticalCurvedList"/>
    <dgm:cxn modelId="{36A24C36-4332-4333-84BB-A4A849923492}" srcId="{C752CA16-6D94-46F8-A7CF-8F434C1235AB}" destId="{040FF420-1F4E-459B-BA42-FF464A64C697}" srcOrd="0" destOrd="0" parTransId="{5158FDBD-9578-479B-83D3-27405236FBF8}" sibTransId="{44C88E64-767F-447C-8268-A18EBBC62C36}"/>
    <dgm:cxn modelId="{2B2A1830-036B-4815-94C3-5D0865C8F733}" type="presOf" srcId="{44C88E64-767F-447C-8268-A18EBBC62C36}" destId="{A961069B-C482-469F-873A-650D1061F554}" srcOrd="0" destOrd="0" presId="urn:microsoft.com/office/officeart/2008/layout/VerticalCurvedList"/>
    <dgm:cxn modelId="{2105A44C-F92B-4D8B-B243-1E7E41F06E66}" type="presParOf" srcId="{9930418E-EC47-424F-971B-04BCD7860E99}" destId="{77DC05A8-316F-454A-B180-3EB8D5029D57}" srcOrd="0" destOrd="0" presId="urn:microsoft.com/office/officeart/2008/layout/VerticalCurvedList"/>
    <dgm:cxn modelId="{C838EA39-27EC-431A-8CFD-0C8785374A96}" type="presParOf" srcId="{77DC05A8-316F-454A-B180-3EB8D5029D57}" destId="{3C86872C-DF3B-4A8C-B754-76E06E4019EF}" srcOrd="0" destOrd="0" presId="urn:microsoft.com/office/officeart/2008/layout/VerticalCurvedList"/>
    <dgm:cxn modelId="{1E6A95B1-1E7C-48C5-B4EB-2643A83755E4}" type="presParOf" srcId="{3C86872C-DF3B-4A8C-B754-76E06E4019EF}" destId="{2D3005A1-19F7-4364-A6AC-923C389F5E41}" srcOrd="0" destOrd="0" presId="urn:microsoft.com/office/officeart/2008/layout/VerticalCurvedList"/>
    <dgm:cxn modelId="{BDA55299-A544-45DB-AFF8-5ED88A0BAF08}" type="presParOf" srcId="{3C86872C-DF3B-4A8C-B754-76E06E4019EF}" destId="{A961069B-C482-469F-873A-650D1061F554}" srcOrd="1" destOrd="0" presId="urn:microsoft.com/office/officeart/2008/layout/VerticalCurvedList"/>
    <dgm:cxn modelId="{27B29AB4-36E2-49B5-B7B9-5304CC4AC12D}" type="presParOf" srcId="{3C86872C-DF3B-4A8C-B754-76E06E4019EF}" destId="{7838C5C4-0162-49D7-8E30-F3677AF71F74}" srcOrd="2" destOrd="0" presId="urn:microsoft.com/office/officeart/2008/layout/VerticalCurvedList"/>
    <dgm:cxn modelId="{2328C805-D86D-4ABB-A447-DC70AE5DB437}" type="presParOf" srcId="{3C86872C-DF3B-4A8C-B754-76E06E4019EF}" destId="{A39204D7-481E-4D2A-BA8A-969887B27EAD}" srcOrd="3" destOrd="0" presId="urn:microsoft.com/office/officeart/2008/layout/VerticalCurvedList"/>
    <dgm:cxn modelId="{294EE3DA-8CCB-4871-A725-AB503DEF530D}" type="presParOf" srcId="{77DC05A8-316F-454A-B180-3EB8D5029D57}" destId="{02C0BD00-55E7-4B3B-8F79-53FDBDECE883}" srcOrd="1" destOrd="0" presId="urn:microsoft.com/office/officeart/2008/layout/VerticalCurvedList"/>
    <dgm:cxn modelId="{D6EA3496-CD84-4447-A22D-BF5F91672525}" type="presParOf" srcId="{77DC05A8-316F-454A-B180-3EB8D5029D57}" destId="{26D86941-D942-4BD8-9BB5-90F0CC0A0684}" srcOrd="2" destOrd="0" presId="urn:microsoft.com/office/officeart/2008/layout/VerticalCurvedList"/>
    <dgm:cxn modelId="{D7E299D3-42CB-4711-A995-1E1BC50A5B10}" type="presParOf" srcId="{26D86941-D942-4BD8-9BB5-90F0CC0A0684}" destId="{34CFA6E2-7990-400C-AAFD-DF1851CB47C5}" srcOrd="0" destOrd="0" presId="urn:microsoft.com/office/officeart/2008/layout/VerticalCurvedList"/>
    <dgm:cxn modelId="{B4CC85BB-85D3-4E40-AF2B-B42314247E80}" type="presParOf" srcId="{77DC05A8-316F-454A-B180-3EB8D5029D57}" destId="{E072FAFC-21D4-4933-ABA3-C1B2ED3AC80C}" srcOrd="3" destOrd="0" presId="urn:microsoft.com/office/officeart/2008/layout/VerticalCurvedList"/>
    <dgm:cxn modelId="{181C5083-D3B4-48B9-9698-51C026F55710}" type="presParOf" srcId="{77DC05A8-316F-454A-B180-3EB8D5029D57}" destId="{CFCF6A95-AEC5-4122-ACAD-04A8C7F1B62D}" srcOrd="4" destOrd="0" presId="urn:microsoft.com/office/officeart/2008/layout/VerticalCurvedList"/>
    <dgm:cxn modelId="{8BDAC244-C00E-4821-8FFD-17347D0393D8}" type="presParOf" srcId="{CFCF6A95-AEC5-4122-ACAD-04A8C7F1B62D}" destId="{69096B46-0646-4154-8C8F-4981F7F4717A}" srcOrd="0" destOrd="0" presId="urn:microsoft.com/office/officeart/2008/layout/VerticalCurvedList"/>
    <dgm:cxn modelId="{E8EC94FC-6E25-4176-81BC-A566A54211DB}" type="presParOf" srcId="{77DC05A8-316F-454A-B180-3EB8D5029D57}" destId="{A8EAE792-78B3-4308-8A00-B47607071681}" srcOrd="5" destOrd="0" presId="urn:microsoft.com/office/officeart/2008/layout/VerticalCurvedList"/>
    <dgm:cxn modelId="{8B0AD415-4579-4DD7-B7B4-43DEFE35933B}" type="presParOf" srcId="{77DC05A8-316F-454A-B180-3EB8D5029D57}" destId="{EA0A5DD2-ED7C-42E5-88A5-2B68CB21A9EF}" srcOrd="6" destOrd="0" presId="urn:microsoft.com/office/officeart/2008/layout/VerticalCurvedList"/>
    <dgm:cxn modelId="{BD9000F4-ED2D-4762-B7D8-130BFA3937DF}" type="presParOf" srcId="{EA0A5DD2-ED7C-42E5-88A5-2B68CB21A9EF}" destId="{037389FD-D9FA-4787-9653-75BE8599708D}" srcOrd="0" destOrd="0" presId="urn:microsoft.com/office/officeart/2008/layout/VerticalCurvedList"/>
    <dgm:cxn modelId="{06311FD1-B78A-4626-9E41-9046D02A7A65}" type="presParOf" srcId="{77DC05A8-316F-454A-B180-3EB8D5029D57}" destId="{F7C38003-AE87-4F1C-BF00-77996BBF53A7}" srcOrd="7" destOrd="0" presId="urn:microsoft.com/office/officeart/2008/layout/VerticalCurvedList"/>
    <dgm:cxn modelId="{F3BC598E-B196-47A0-8295-2E8B2A151223}" type="presParOf" srcId="{77DC05A8-316F-454A-B180-3EB8D5029D57}" destId="{CBD3D31C-FBB9-425D-A1C5-570985E3423B}" srcOrd="8" destOrd="0" presId="urn:microsoft.com/office/officeart/2008/layout/VerticalCurvedList"/>
    <dgm:cxn modelId="{230C7BBD-CF92-4CEC-B4E3-E466448F0805}" type="presParOf" srcId="{CBD3D31C-FBB9-425D-A1C5-570985E3423B}" destId="{ED0BEDAD-5629-4ECF-BFC3-FA7A08041158}" srcOrd="0" destOrd="0" presId="urn:microsoft.com/office/officeart/2008/layout/VerticalCurvedList"/>
    <dgm:cxn modelId="{C7A5027B-4FD6-4CC1-99C5-6BB0D93F1111}" type="presParOf" srcId="{77DC05A8-316F-454A-B180-3EB8D5029D57}" destId="{D6ADAD08-505D-4246-858F-8250259B7B5E}" srcOrd="9" destOrd="0" presId="urn:microsoft.com/office/officeart/2008/layout/VerticalCurvedList"/>
    <dgm:cxn modelId="{5E67F21F-FD1D-49F5-86BF-0EC054037874}" type="presParOf" srcId="{77DC05A8-316F-454A-B180-3EB8D5029D57}" destId="{AAB07908-F0FC-4D52-8F34-013FEBC40FBB}" srcOrd="10" destOrd="0" presId="urn:microsoft.com/office/officeart/2008/layout/VerticalCurvedList"/>
    <dgm:cxn modelId="{96F54B5C-44AA-4B80-80F2-7640F9444D18}" type="presParOf" srcId="{AAB07908-F0FC-4D52-8F34-013FEBC40FBB}" destId="{8B58A8B8-7F7B-40C0-9918-B67F2BB1DC1C}"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1069B-C482-469F-873A-650D1061F554}">
      <dsp:nvSpPr>
        <dsp:cNvPr id="0" name=""/>
        <dsp:cNvSpPr/>
      </dsp:nvSpPr>
      <dsp:spPr>
        <a:xfrm>
          <a:off x="-5574176" y="-616486"/>
          <a:ext cx="6700506" cy="6700506"/>
        </a:xfrm>
        <a:prstGeom prst="blockArc">
          <a:avLst>
            <a:gd name="adj1" fmla="val 18900000"/>
            <a:gd name="adj2" fmla="val 2700000"/>
            <a:gd name="adj3" fmla="val 322"/>
          </a:avLst>
        </a:prstGeom>
        <a:noFill/>
        <a:ln w="38100" cap="flat" cmpd="sng" algn="ctr">
          <a:solidFill>
            <a:schemeClr val="tx1">
              <a:lumMod val="50000"/>
              <a:lumOff val="50000"/>
            </a:schemeClr>
          </a:solidFill>
          <a:prstDash val="solid"/>
        </a:ln>
        <a:effectLst/>
      </dsp:spPr>
      <dsp:style>
        <a:lnRef idx="2">
          <a:scrgbClr r="0" g="0" b="0"/>
        </a:lnRef>
        <a:fillRef idx="0">
          <a:scrgbClr r="0" g="0" b="0"/>
        </a:fillRef>
        <a:effectRef idx="0">
          <a:scrgbClr r="0" g="0" b="0"/>
        </a:effectRef>
        <a:fontRef idx="minor"/>
      </dsp:style>
    </dsp:sp>
    <dsp:sp modelId="{02C0BD00-55E7-4B3B-8F79-53FDBDECE883}">
      <dsp:nvSpPr>
        <dsp:cNvPr id="0" name=""/>
        <dsp:cNvSpPr/>
      </dsp:nvSpPr>
      <dsp:spPr>
        <a:xfrm>
          <a:off x="649847" y="477994"/>
          <a:ext cx="3188870" cy="705413"/>
        </a:xfrm>
        <a:prstGeom prst="rect">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015" tIns="45720" rIns="45720" bIns="45720" numCol="1" spcCol="1270" anchor="ctr" anchorCtr="0">
          <a:noAutofit/>
        </a:bodyPr>
        <a:lstStyle/>
        <a:p>
          <a:pPr lvl="0" algn="l" defTabSz="800100">
            <a:lnSpc>
              <a:spcPct val="90000"/>
            </a:lnSpc>
            <a:spcBef>
              <a:spcPct val="0"/>
            </a:spcBef>
            <a:spcAft>
              <a:spcPct val="35000"/>
            </a:spcAft>
          </a:pPr>
          <a:r>
            <a:rPr lang="ja-JP" altLang="en-US" sz="1800" b="0" kern="1200" dirty="0">
              <a:solidFill>
                <a:sysClr val="window" lastClr="FFFFFF"/>
              </a:solidFill>
              <a:latin typeface="游ゴシック" panose="020B0400000000000000" pitchFamily="50" charset="-128"/>
              <a:ea typeface="游ゴシック" panose="020B0400000000000000" pitchFamily="50" charset="-128"/>
              <a:cs typeface="+mn-cs"/>
            </a:rPr>
            <a:t>まちのスマート化</a:t>
          </a:r>
          <a:endParaRPr lang="ja-JP" altLang="en-US" sz="1800" b="0" kern="1200" dirty="0">
            <a:latin typeface="游ゴシック" panose="020B0400000000000000" pitchFamily="50" charset="-128"/>
            <a:ea typeface="游ゴシック" panose="020B0400000000000000" pitchFamily="50" charset="-128"/>
          </a:endParaRPr>
        </a:p>
      </dsp:txBody>
      <dsp:txXfrm>
        <a:off x="649847" y="477994"/>
        <a:ext cx="3188870" cy="705413"/>
      </dsp:txXfrm>
    </dsp:sp>
    <dsp:sp modelId="{34CFA6E2-7990-400C-AAFD-DF1851CB47C5}">
      <dsp:nvSpPr>
        <dsp:cNvPr id="0" name=""/>
        <dsp:cNvSpPr/>
      </dsp:nvSpPr>
      <dsp:spPr>
        <a:xfrm>
          <a:off x="133590" y="441713"/>
          <a:ext cx="777976" cy="777976"/>
        </a:xfrm>
        <a:prstGeom prst="ellipse">
          <a:avLst/>
        </a:prstGeom>
        <a:solidFill>
          <a:schemeClr val="lt1">
            <a:hueOff val="0"/>
            <a:satOff val="0"/>
            <a:lumOff val="0"/>
            <a:alphaOff val="0"/>
          </a:schemeClr>
        </a:solidFill>
        <a:ln w="31750" cap="flat" cmpd="sng" algn="ctr">
          <a:solidFill>
            <a:srgbClr val="9BBB59"/>
          </a:solidFill>
          <a:prstDash val="solid"/>
        </a:ln>
        <a:effectLst/>
      </dsp:spPr>
      <dsp:style>
        <a:lnRef idx="2">
          <a:scrgbClr r="0" g="0" b="0"/>
        </a:lnRef>
        <a:fillRef idx="1">
          <a:scrgbClr r="0" g="0" b="0"/>
        </a:fillRef>
        <a:effectRef idx="0">
          <a:scrgbClr r="0" g="0" b="0"/>
        </a:effectRef>
        <a:fontRef idx="minor"/>
      </dsp:style>
    </dsp:sp>
    <dsp:sp modelId="{E072FAFC-21D4-4933-ABA3-C1B2ED3AC80C}">
      <dsp:nvSpPr>
        <dsp:cNvPr id="0" name=""/>
        <dsp:cNvSpPr/>
      </dsp:nvSpPr>
      <dsp:spPr>
        <a:xfrm>
          <a:off x="1083855" y="1411268"/>
          <a:ext cx="2766834" cy="705413"/>
        </a:xfrm>
        <a:prstGeom prst="rect">
          <a:avLst/>
        </a:prstGeom>
        <a:solidFill>
          <a:srgbClr val="9BBB59">
            <a:hueOff val="2250053"/>
            <a:satOff val="-3376"/>
            <a:lumOff val="-549"/>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015" tIns="45720" rIns="45720" bIns="45720" numCol="1" spcCol="1270" anchor="ctr" anchorCtr="0">
          <a:noAutofit/>
        </a:bodyPr>
        <a:lstStyle/>
        <a:p>
          <a:pPr lvl="0" algn="l" defTabSz="800100">
            <a:lnSpc>
              <a:spcPct val="90000"/>
            </a:lnSpc>
            <a:spcBef>
              <a:spcPct val="0"/>
            </a:spcBef>
            <a:spcAft>
              <a:spcPct val="35000"/>
            </a:spcAft>
          </a:pPr>
          <a:r>
            <a:rPr lang="ja-JP" altLang="en-US" sz="1800" b="0" kern="1200" dirty="0">
              <a:solidFill>
                <a:sysClr val="window" lastClr="FFFFFF"/>
              </a:solidFill>
              <a:latin typeface="游ゴシック" panose="020B0400000000000000" pitchFamily="50" charset="-128"/>
              <a:ea typeface="游ゴシック" panose="020B0400000000000000" pitchFamily="50" charset="-128"/>
              <a:cs typeface="+mn-cs"/>
            </a:rPr>
            <a:t>行政のデジタル化</a:t>
          </a:r>
          <a:endParaRPr lang="ja-JP" altLang="en-US" sz="1800" b="0" kern="1200" dirty="0">
            <a:latin typeface="游ゴシック" panose="020B0400000000000000" pitchFamily="50" charset="-128"/>
            <a:ea typeface="游ゴシック" panose="020B0400000000000000" pitchFamily="50" charset="-128"/>
          </a:endParaRPr>
        </a:p>
      </dsp:txBody>
      <dsp:txXfrm>
        <a:off x="1083855" y="1411268"/>
        <a:ext cx="2766834" cy="705413"/>
      </dsp:txXfrm>
    </dsp:sp>
    <dsp:sp modelId="{69096B46-0646-4154-8C8F-4981F7F4717A}">
      <dsp:nvSpPr>
        <dsp:cNvPr id="0" name=""/>
        <dsp:cNvSpPr/>
      </dsp:nvSpPr>
      <dsp:spPr>
        <a:xfrm>
          <a:off x="579570" y="1374986"/>
          <a:ext cx="777976" cy="777976"/>
        </a:xfrm>
        <a:prstGeom prst="ellipse">
          <a:avLst/>
        </a:prstGeom>
        <a:solidFill>
          <a:schemeClr val="lt1">
            <a:hueOff val="0"/>
            <a:satOff val="0"/>
            <a:lumOff val="0"/>
            <a:alphaOff val="0"/>
          </a:schemeClr>
        </a:solidFill>
        <a:ln w="31750" cap="flat" cmpd="sng" algn="ctr">
          <a:solidFill>
            <a:srgbClr val="5FB65B"/>
          </a:solidFill>
          <a:prstDash val="solid"/>
        </a:ln>
        <a:effectLst/>
      </dsp:spPr>
      <dsp:style>
        <a:lnRef idx="2">
          <a:scrgbClr r="0" g="0" b="0"/>
        </a:lnRef>
        <a:fillRef idx="1">
          <a:scrgbClr r="0" g="0" b="0"/>
        </a:fillRef>
        <a:effectRef idx="0">
          <a:scrgbClr r="0" g="0" b="0"/>
        </a:effectRef>
        <a:fontRef idx="minor"/>
      </dsp:style>
    </dsp:sp>
    <dsp:sp modelId="{A8EAE792-78B3-4308-8A00-B47607071681}">
      <dsp:nvSpPr>
        <dsp:cNvPr id="0" name=""/>
        <dsp:cNvSpPr/>
      </dsp:nvSpPr>
      <dsp:spPr>
        <a:xfrm>
          <a:off x="1214969" y="2344542"/>
          <a:ext cx="2641485" cy="705413"/>
        </a:xfrm>
        <a:prstGeom prst="rect">
          <a:avLst/>
        </a:prstGeom>
        <a:solidFill>
          <a:srgbClr val="5F9DAC"/>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015" tIns="45720" rIns="45720" bIns="45720" numCol="1" spcCol="1270" anchor="ctr" anchorCtr="0">
          <a:noAutofit/>
        </a:bodyPr>
        <a:lstStyle/>
        <a:p>
          <a:pPr lvl="0" algn="l" defTabSz="800100">
            <a:lnSpc>
              <a:spcPct val="90000"/>
            </a:lnSpc>
            <a:spcBef>
              <a:spcPct val="0"/>
            </a:spcBef>
            <a:spcAft>
              <a:spcPct val="35000"/>
            </a:spcAft>
          </a:pPr>
          <a:r>
            <a:rPr lang="ja-JP" altLang="en-US" sz="1800" b="0" kern="1200" dirty="0">
              <a:latin typeface="游ゴシック" panose="020B0400000000000000" pitchFamily="50" charset="-128"/>
              <a:ea typeface="游ゴシック" panose="020B0400000000000000" pitchFamily="50" charset="-128"/>
            </a:rPr>
            <a:t>データ活用の推進</a:t>
          </a:r>
        </a:p>
      </dsp:txBody>
      <dsp:txXfrm>
        <a:off x="1214969" y="2344542"/>
        <a:ext cx="2641485" cy="705413"/>
      </dsp:txXfrm>
    </dsp:sp>
    <dsp:sp modelId="{037389FD-D9FA-4787-9653-75BE8599708D}">
      <dsp:nvSpPr>
        <dsp:cNvPr id="0" name=""/>
        <dsp:cNvSpPr/>
      </dsp:nvSpPr>
      <dsp:spPr>
        <a:xfrm>
          <a:off x="716450" y="2308260"/>
          <a:ext cx="777976" cy="777976"/>
        </a:xfrm>
        <a:prstGeom prst="ellipse">
          <a:avLst/>
        </a:prstGeom>
        <a:solidFill>
          <a:schemeClr val="lt1">
            <a:hueOff val="0"/>
            <a:satOff val="0"/>
            <a:lumOff val="0"/>
            <a:alphaOff val="0"/>
          </a:schemeClr>
        </a:solidFill>
        <a:ln w="31750" cap="flat" cmpd="sng" algn="ctr">
          <a:solidFill>
            <a:srgbClr val="5F9DAC"/>
          </a:solidFill>
          <a:prstDash val="solid"/>
        </a:ln>
        <a:effectLst/>
      </dsp:spPr>
      <dsp:style>
        <a:lnRef idx="2">
          <a:scrgbClr r="0" g="0" b="0"/>
        </a:lnRef>
        <a:fillRef idx="1">
          <a:scrgbClr r="0" g="0" b="0"/>
        </a:fillRef>
        <a:effectRef idx="0">
          <a:scrgbClr r="0" g="0" b="0"/>
        </a:effectRef>
        <a:fontRef idx="minor"/>
      </dsp:style>
    </dsp:sp>
    <dsp:sp modelId="{F7C38003-AE87-4F1C-BF00-77996BBF53A7}">
      <dsp:nvSpPr>
        <dsp:cNvPr id="0" name=""/>
        <dsp:cNvSpPr/>
      </dsp:nvSpPr>
      <dsp:spPr>
        <a:xfrm>
          <a:off x="1075822" y="3277815"/>
          <a:ext cx="2782900" cy="705413"/>
        </a:xfrm>
        <a:prstGeom prst="rect">
          <a:avLst/>
        </a:prstGeom>
        <a:solidFill>
          <a:srgbClr val="9BBB59">
            <a:hueOff val="9000211"/>
            <a:satOff val="-13504"/>
            <a:lumOff val="-2196"/>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015" tIns="43180" rIns="43180" bIns="43180" numCol="1" spcCol="1270" anchor="ctr" anchorCtr="0">
          <a:noAutofit/>
        </a:bodyPr>
        <a:lstStyle/>
        <a:p>
          <a:pPr lvl="0" algn="l" defTabSz="755650">
            <a:lnSpc>
              <a:spcPct val="90000"/>
            </a:lnSpc>
            <a:spcBef>
              <a:spcPct val="0"/>
            </a:spcBef>
            <a:spcAft>
              <a:spcPct val="35000"/>
            </a:spcAft>
          </a:pPr>
          <a:r>
            <a:rPr lang="en-US" altLang="ja-JP" sz="1700" b="0" kern="1200" dirty="0">
              <a:solidFill>
                <a:sysClr val="window" lastClr="FFFFFF"/>
              </a:solidFill>
              <a:latin typeface="游ゴシック" panose="020B0400000000000000" pitchFamily="50" charset="-128"/>
              <a:ea typeface="游ゴシック" panose="020B0400000000000000" pitchFamily="50" charset="-128"/>
              <a:cs typeface="+mn-cs"/>
            </a:rPr>
            <a:t>ICT</a:t>
          </a:r>
          <a:r>
            <a:rPr lang="ja-JP" altLang="en-US" sz="1700" b="0" kern="1200" dirty="0">
              <a:solidFill>
                <a:sysClr val="window" lastClr="FFFFFF"/>
              </a:solidFill>
              <a:latin typeface="游ゴシック" panose="020B0400000000000000" pitchFamily="50" charset="-128"/>
              <a:ea typeface="游ゴシック" panose="020B0400000000000000" pitchFamily="50" charset="-128"/>
              <a:cs typeface="+mn-cs"/>
            </a:rPr>
            <a:t>を利用した</a:t>
          </a:r>
          <a:r>
            <a:rPr lang="en-US" altLang="ja-JP" sz="1700" b="0" kern="1200" dirty="0">
              <a:solidFill>
                <a:sysClr val="window" lastClr="FFFFFF"/>
              </a:solidFill>
              <a:latin typeface="游ゴシック" panose="020B0400000000000000" pitchFamily="50" charset="-128"/>
              <a:ea typeface="游ゴシック" panose="020B0400000000000000" pitchFamily="50" charset="-128"/>
              <a:cs typeface="+mn-cs"/>
            </a:rPr>
            <a:t/>
          </a:r>
          <a:br>
            <a:rPr lang="en-US" altLang="ja-JP" sz="1700" b="0" kern="1200" dirty="0">
              <a:solidFill>
                <a:sysClr val="window" lastClr="FFFFFF"/>
              </a:solidFill>
              <a:latin typeface="游ゴシック" panose="020B0400000000000000" pitchFamily="50" charset="-128"/>
              <a:ea typeface="游ゴシック" panose="020B0400000000000000" pitchFamily="50" charset="-128"/>
              <a:cs typeface="+mn-cs"/>
            </a:rPr>
          </a:br>
          <a:r>
            <a:rPr lang="ja-JP" altLang="en-US" sz="1700" b="0" kern="1200" dirty="0">
              <a:solidFill>
                <a:sysClr val="window" lastClr="FFFFFF"/>
              </a:solidFill>
              <a:latin typeface="游ゴシック" panose="020B0400000000000000" pitchFamily="50" charset="-128"/>
              <a:ea typeface="游ゴシック" panose="020B0400000000000000" pitchFamily="50" charset="-128"/>
              <a:cs typeface="+mn-cs"/>
            </a:rPr>
            <a:t>行政サービスの強靭化</a:t>
          </a:r>
          <a:endParaRPr lang="ja-JP" altLang="en-US" sz="1700" b="0" kern="1200" dirty="0">
            <a:latin typeface="游ゴシック" panose="020B0400000000000000" pitchFamily="50" charset="-128"/>
            <a:ea typeface="游ゴシック" panose="020B0400000000000000" pitchFamily="50" charset="-128"/>
          </a:endParaRPr>
        </a:p>
      </dsp:txBody>
      <dsp:txXfrm>
        <a:off x="1075822" y="3277815"/>
        <a:ext cx="2782900" cy="705413"/>
      </dsp:txXfrm>
    </dsp:sp>
    <dsp:sp modelId="{ED0BEDAD-5629-4ECF-BFC3-FA7A08041158}">
      <dsp:nvSpPr>
        <dsp:cNvPr id="0" name=""/>
        <dsp:cNvSpPr/>
      </dsp:nvSpPr>
      <dsp:spPr>
        <a:xfrm>
          <a:off x="579570" y="3241534"/>
          <a:ext cx="777976" cy="777976"/>
        </a:xfrm>
        <a:prstGeom prst="ellipse">
          <a:avLst/>
        </a:prstGeom>
        <a:solidFill>
          <a:schemeClr val="lt1">
            <a:hueOff val="0"/>
            <a:satOff val="0"/>
            <a:lumOff val="0"/>
            <a:alphaOff val="0"/>
          </a:schemeClr>
        </a:solidFill>
        <a:ln w="31750" cap="flat" cmpd="sng" algn="ctr">
          <a:solidFill>
            <a:srgbClr val="626EA7"/>
          </a:solidFill>
          <a:prstDash val="solid"/>
        </a:ln>
        <a:effectLst/>
      </dsp:spPr>
      <dsp:style>
        <a:lnRef idx="2">
          <a:scrgbClr r="0" g="0" b="0"/>
        </a:lnRef>
        <a:fillRef idx="1">
          <a:scrgbClr r="0" g="0" b="0"/>
        </a:fillRef>
        <a:effectRef idx="0">
          <a:scrgbClr r="0" g="0" b="0"/>
        </a:effectRef>
        <a:fontRef idx="minor"/>
      </dsp:style>
    </dsp:sp>
    <dsp:sp modelId="{D6ADAD08-505D-4246-858F-8250259B7B5E}">
      <dsp:nvSpPr>
        <dsp:cNvPr id="0" name=""/>
        <dsp:cNvSpPr/>
      </dsp:nvSpPr>
      <dsp:spPr>
        <a:xfrm>
          <a:off x="664705" y="4211089"/>
          <a:ext cx="3194276" cy="705413"/>
        </a:xfrm>
        <a:prstGeom prst="rect">
          <a:avLst/>
        </a:prstGeom>
        <a:solidFill>
          <a:srgbClr val="9BBB59">
            <a:hueOff val="11250264"/>
            <a:satOff val="-16880"/>
            <a:lumOff val="-2745"/>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015" tIns="43180" rIns="43180" bIns="43180" numCol="1" spcCol="1270" anchor="ctr" anchorCtr="0">
          <a:noAutofit/>
        </a:bodyPr>
        <a:lstStyle/>
        <a:p>
          <a:pPr lvl="0" algn="l" defTabSz="755650">
            <a:lnSpc>
              <a:spcPct val="90000"/>
            </a:lnSpc>
            <a:spcBef>
              <a:spcPct val="0"/>
            </a:spcBef>
            <a:spcAft>
              <a:spcPct val="35000"/>
            </a:spcAft>
          </a:pPr>
          <a:r>
            <a:rPr lang="ja-JP" altLang="en-US" sz="1700" b="0" kern="1200" dirty="0">
              <a:latin typeface="游ゴシック" panose="020B0400000000000000" pitchFamily="50" charset="-128"/>
              <a:ea typeface="游ゴシック" panose="020B0400000000000000" pitchFamily="50" charset="-128"/>
            </a:rPr>
            <a:t>行政のデジタル化に最適な情報システムの整備</a:t>
          </a:r>
        </a:p>
      </dsp:txBody>
      <dsp:txXfrm>
        <a:off x="664705" y="4211089"/>
        <a:ext cx="3194276" cy="705413"/>
      </dsp:txXfrm>
    </dsp:sp>
    <dsp:sp modelId="{8B58A8B8-7F7B-40C0-9918-B67F2BB1DC1C}">
      <dsp:nvSpPr>
        <dsp:cNvPr id="0" name=""/>
        <dsp:cNvSpPr/>
      </dsp:nvSpPr>
      <dsp:spPr>
        <a:xfrm>
          <a:off x="133590" y="4174808"/>
          <a:ext cx="777976" cy="777976"/>
        </a:xfrm>
        <a:prstGeom prst="ellipse">
          <a:avLst/>
        </a:prstGeom>
        <a:solidFill>
          <a:schemeClr val="lt1">
            <a:hueOff val="0"/>
            <a:satOff val="0"/>
            <a:lumOff val="0"/>
            <a:alphaOff val="0"/>
          </a:schemeClr>
        </a:solidFill>
        <a:ln w="31750" cap="flat" cmpd="sng" algn="ctr">
          <a:solidFill>
            <a:srgbClr val="8064A2"/>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17977376-1323-4915-811D-1C660F161C5B}" type="datetimeFigureOut">
              <a:rPr kumimoji="1" lang="ja-JP" altLang="en-US" smtClean="0"/>
              <a:t>2021/6/24</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97B30975-42B9-4354-8A5C-3E19690EA4DA}" type="slidenum">
              <a:rPr kumimoji="1" lang="ja-JP" altLang="en-US" smtClean="0"/>
              <a:t>‹#›</a:t>
            </a:fld>
            <a:endParaRPr kumimoji="1" lang="ja-JP" altLang="en-US"/>
          </a:p>
        </p:txBody>
      </p:sp>
    </p:spTree>
    <p:extLst>
      <p:ext uri="{BB962C8B-B14F-4D97-AF65-F5344CB8AC3E}">
        <p14:creationId xmlns:p14="http://schemas.microsoft.com/office/powerpoint/2010/main" val="3841320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8" name="Shape 118"/>
          <p:cNvSpPr>
            <a:spLocks noGrp="1" noRot="1" noChangeAspect="1"/>
          </p:cNvSpPr>
          <p:nvPr>
            <p:ph type="sldImg"/>
          </p:nvPr>
        </p:nvSpPr>
        <p:spPr>
          <a:xfrm>
            <a:off x="712788" y="746125"/>
            <a:ext cx="5381625" cy="3725863"/>
          </a:xfrm>
          <a:prstGeom prst="rect">
            <a:avLst/>
          </a:prstGeom>
        </p:spPr>
        <p:txBody>
          <a:bodyPr/>
          <a:lstStyle/>
          <a:p>
            <a:endParaRPr/>
          </a:p>
        </p:txBody>
      </p:sp>
      <p:sp>
        <p:nvSpPr>
          <p:cNvPr id="119" name="Shape 119"/>
          <p:cNvSpPr>
            <a:spLocks noGrp="1"/>
          </p:cNvSpPr>
          <p:nvPr>
            <p:ph type="body" sz="quarter" idx="1"/>
          </p:nvPr>
        </p:nvSpPr>
        <p:spPr>
          <a:xfrm>
            <a:off x="907627" y="4721186"/>
            <a:ext cx="4991947" cy="4472702"/>
          </a:xfrm>
          <a:prstGeom prst="rect">
            <a:avLst/>
          </a:prstGeom>
        </p:spPr>
        <p:txBody>
          <a:bodyPr/>
          <a:lstStyle/>
          <a:p>
            <a:endParaRPr/>
          </a:p>
        </p:txBody>
      </p:sp>
    </p:spTree>
    <p:extLst>
      <p:ext uri="{BB962C8B-B14F-4D97-AF65-F5344CB8AC3E}">
        <p14:creationId xmlns:p14="http://schemas.microsoft.com/office/powerpoint/2010/main" val="4261791295"/>
      </p:ext>
    </p:extLst>
  </p:cSld>
  <p:clrMap bg1="lt1" tx1="dk1" bg2="lt2" tx2="dk2" accent1="accent1" accent2="accent2" accent3="accent3" accent4="accent4" accent5="accent5" accent6="accent6" hlink="hlink" folHlink="folHlink"/>
  <p:notesStyle>
    <a:lvl1pPr defTabSz="282836" latinLnBrk="0">
      <a:lnSpc>
        <a:spcPct val="117999"/>
      </a:lnSpc>
      <a:defRPr sz="1361">
        <a:latin typeface="Helvetica Neue"/>
        <a:ea typeface="Helvetica Neue"/>
        <a:cs typeface="Helvetica Neue"/>
        <a:sym typeface="Helvetica Neue"/>
      </a:defRPr>
    </a:lvl1pPr>
    <a:lvl2pPr indent="141418" defTabSz="282836" latinLnBrk="0">
      <a:lnSpc>
        <a:spcPct val="117999"/>
      </a:lnSpc>
      <a:defRPr sz="1361">
        <a:latin typeface="Helvetica Neue"/>
        <a:ea typeface="Helvetica Neue"/>
        <a:cs typeface="Helvetica Neue"/>
        <a:sym typeface="Helvetica Neue"/>
      </a:defRPr>
    </a:lvl2pPr>
    <a:lvl3pPr indent="282836" defTabSz="282836" latinLnBrk="0">
      <a:lnSpc>
        <a:spcPct val="117999"/>
      </a:lnSpc>
      <a:defRPr sz="1361">
        <a:latin typeface="Helvetica Neue"/>
        <a:ea typeface="Helvetica Neue"/>
        <a:cs typeface="Helvetica Neue"/>
        <a:sym typeface="Helvetica Neue"/>
      </a:defRPr>
    </a:lvl3pPr>
    <a:lvl4pPr indent="424254" defTabSz="282836" latinLnBrk="0">
      <a:lnSpc>
        <a:spcPct val="117999"/>
      </a:lnSpc>
      <a:defRPr sz="1361">
        <a:latin typeface="Helvetica Neue"/>
        <a:ea typeface="Helvetica Neue"/>
        <a:cs typeface="Helvetica Neue"/>
        <a:sym typeface="Helvetica Neue"/>
      </a:defRPr>
    </a:lvl4pPr>
    <a:lvl5pPr indent="565672" defTabSz="282836" latinLnBrk="0">
      <a:lnSpc>
        <a:spcPct val="117999"/>
      </a:lnSpc>
      <a:defRPr sz="1361">
        <a:latin typeface="Helvetica Neue"/>
        <a:ea typeface="Helvetica Neue"/>
        <a:cs typeface="Helvetica Neue"/>
        <a:sym typeface="Helvetica Neue"/>
      </a:defRPr>
    </a:lvl5pPr>
    <a:lvl6pPr indent="707090" defTabSz="282836" latinLnBrk="0">
      <a:lnSpc>
        <a:spcPct val="117999"/>
      </a:lnSpc>
      <a:defRPr sz="1361">
        <a:latin typeface="Helvetica Neue"/>
        <a:ea typeface="Helvetica Neue"/>
        <a:cs typeface="Helvetica Neue"/>
        <a:sym typeface="Helvetica Neue"/>
      </a:defRPr>
    </a:lvl6pPr>
    <a:lvl7pPr indent="848508" defTabSz="282836" latinLnBrk="0">
      <a:lnSpc>
        <a:spcPct val="117999"/>
      </a:lnSpc>
      <a:defRPr sz="1361">
        <a:latin typeface="Helvetica Neue"/>
        <a:ea typeface="Helvetica Neue"/>
        <a:cs typeface="Helvetica Neue"/>
        <a:sym typeface="Helvetica Neue"/>
      </a:defRPr>
    </a:lvl7pPr>
    <a:lvl8pPr indent="989926" defTabSz="282836" latinLnBrk="0">
      <a:lnSpc>
        <a:spcPct val="117999"/>
      </a:lnSpc>
      <a:defRPr sz="1361">
        <a:latin typeface="Helvetica Neue"/>
        <a:ea typeface="Helvetica Neue"/>
        <a:cs typeface="Helvetica Neue"/>
        <a:sym typeface="Helvetica Neue"/>
      </a:defRPr>
    </a:lvl8pPr>
    <a:lvl9pPr indent="1131344" defTabSz="282836" latinLnBrk="0">
      <a:lnSpc>
        <a:spcPct val="117999"/>
      </a:lnSpc>
      <a:defRPr sz="1361">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14350" y="835025"/>
            <a:ext cx="6021388" cy="416877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044407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Photo - Horizontal">
    <p:spTree>
      <p:nvGrpSpPr>
        <p:cNvPr id="1" name=""/>
        <p:cNvGrpSpPr/>
        <p:nvPr/>
      </p:nvGrpSpPr>
      <p:grpSpPr>
        <a:xfrm>
          <a:off x="0" y="0"/>
          <a:ext cx="0" cy="0"/>
          <a:chOff x="0" y="0"/>
          <a:chExt cx="0" cy="0"/>
        </a:xfrm>
      </p:grpSpPr>
      <p:sp>
        <p:nvSpPr>
          <p:cNvPr id="22" name="Shape 22"/>
          <p:cNvSpPr>
            <a:spLocks noGrp="1"/>
          </p:cNvSpPr>
          <p:nvPr>
            <p:ph type="pic" idx="13"/>
          </p:nvPr>
        </p:nvSpPr>
        <p:spPr>
          <a:xfrm>
            <a:off x="1223739" y="446485"/>
            <a:ext cx="7448848" cy="4161234"/>
          </a:xfrm>
          <a:prstGeom prst="rect">
            <a:avLst/>
          </a:prstGeom>
        </p:spPr>
        <p:txBody>
          <a:bodyPr lIns="91439" tIns="45719" rIns="91439" bIns="45719" anchor="t">
            <a:noAutofit/>
          </a:bodyPr>
          <a:lstStyle/>
          <a:p>
            <a:endParaRPr/>
          </a:p>
        </p:txBody>
      </p:sp>
      <p:sp>
        <p:nvSpPr>
          <p:cNvPr id="23" name="Shape 23"/>
          <p:cNvSpPr>
            <a:spLocks noGrp="1"/>
          </p:cNvSpPr>
          <p:nvPr>
            <p:ph type="title"/>
          </p:nvPr>
        </p:nvSpPr>
        <p:spPr>
          <a:xfrm>
            <a:off x="967383" y="4723805"/>
            <a:ext cx="7971234" cy="1000125"/>
          </a:xfrm>
          <a:prstGeom prst="rect">
            <a:avLst/>
          </a:prstGeom>
        </p:spPr>
        <p:txBody>
          <a:bodyPr anchor="b"/>
          <a:lstStyle>
            <a:lvl1pPr>
              <a:defRPr sz="4570"/>
            </a:lvl1pPr>
          </a:lstStyle>
          <a:p>
            <a:r>
              <a:t>Title Text</a:t>
            </a:r>
          </a:p>
        </p:txBody>
      </p:sp>
      <p:sp>
        <p:nvSpPr>
          <p:cNvPr id="24" name="Shape 24"/>
          <p:cNvSpPr>
            <a:spLocks noGrp="1"/>
          </p:cNvSpPr>
          <p:nvPr>
            <p:ph type="body" sz="quarter" idx="1"/>
          </p:nvPr>
        </p:nvSpPr>
        <p:spPr>
          <a:xfrm>
            <a:off x="967383" y="5759649"/>
            <a:ext cx="7971234" cy="794742"/>
          </a:xfrm>
          <a:prstGeom prst="rect">
            <a:avLst/>
          </a:prstGeom>
        </p:spPr>
        <p:txBody>
          <a:bodyPr anchor="t"/>
          <a:lstStyle>
            <a:lvl1pPr marL="0" indent="0" algn="ctr">
              <a:spcBef>
                <a:spcPts val="0"/>
              </a:spcBef>
              <a:buSzTx/>
              <a:buNone/>
              <a:defRPr sz="1828"/>
            </a:lvl1pPr>
            <a:lvl2pPr marL="0" indent="130605" algn="ctr">
              <a:spcBef>
                <a:spcPts val="0"/>
              </a:spcBef>
              <a:buSzTx/>
              <a:buNone/>
              <a:defRPr sz="1828"/>
            </a:lvl2pPr>
            <a:lvl3pPr marL="0" indent="261211" algn="ctr">
              <a:spcBef>
                <a:spcPts val="0"/>
              </a:spcBef>
              <a:buSzTx/>
              <a:buNone/>
              <a:defRPr sz="1828"/>
            </a:lvl3pPr>
            <a:lvl4pPr marL="0" indent="391818" algn="ctr">
              <a:spcBef>
                <a:spcPts val="0"/>
              </a:spcBef>
              <a:buSzTx/>
              <a:buNone/>
              <a:defRPr sz="1828"/>
            </a:lvl4pPr>
            <a:lvl5pPr marL="0" indent="522423" algn="ctr">
              <a:spcBef>
                <a:spcPts val="0"/>
              </a:spcBef>
              <a:buSzTx/>
              <a:buNone/>
              <a:defRPr sz="1828"/>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5" name="Shape 25"/>
          <p:cNvSpPr>
            <a:spLocks noGrp="1"/>
          </p:cNvSpPr>
          <p:nvPr>
            <p:ph type="sldNum" sz="quarter" idx="2"/>
          </p:nvPr>
        </p:nvSpPr>
        <p:spPr>
          <a:xfrm>
            <a:off x="4798283" y="6584674"/>
            <a:ext cx="299762" cy="260777"/>
          </a:xfrm>
          <a:prstGeom prst="rect">
            <a:avLst/>
          </a:prstGeom>
        </p:spPr>
        <p:txBody>
          <a:bodyPr/>
          <a:lstStyle>
            <a:lvl1pPr>
              <a:defRPr sz="1028">
                <a:solidFill>
                  <a:schemeClr val="tx1"/>
                </a:solidFill>
              </a:defRPr>
            </a:lvl1pPr>
          </a:lstStyle>
          <a:p>
            <a:fld id="{86CB4B4D-7CA3-9044-876B-883B54F8677D}" type="slidenum">
              <a:rPr lang="en-US" altLang="ja-JP" smtClean="0"/>
              <a:pPr/>
              <a:t>‹#›</a:t>
            </a:fld>
            <a:endParaRPr lang="en-US" altLang="ja-JP"/>
          </a:p>
        </p:txBody>
      </p:sp>
    </p:spTree>
    <p:extLst>
      <p:ext uri="{BB962C8B-B14F-4D97-AF65-F5344CB8AC3E}">
        <p14:creationId xmlns:p14="http://schemas.microsoft.com/office/powerpoint/2010/main" val="332836261"/>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4"/>
          <p:cNvSpPr>
            <a:spLocks noGrp="1" noChangeArrowheads="1"/>
          </p:cNvSpPr>
          <p:nvPr>
            <p:ph type="sldNum" sz="quarter" idx="10"/>
          </p:nvPr>
        </p:nvSpPr>
        <p:spPr>
          <a:ln/>
        </p:spPr>
        <p:txBody>
          <a:bodyPr/>
          <a:lstStyle>
            <a:lvl1pPr>
              <a:defRPr/>
            </a:lvl1pPr>
          </a:lstStyle>
          <a:p>
            <a:fld id="{17D6AA89-1CAE-4232-B76E-BD1FB226AC19}" type="slidenum">
              <a:rPr lang="en-US" altLang="ja-JP"/>
              <a:pPr/>
              <a:t>‹#›</a:t>
            </a:fld>
            <a:endParaRPr lang="en-US" altLang="ja-JP"/>
          </a:p>
        </p:txBody>
      </p:sp>
    </p:spTree>
    <p:extLst>
      <p:ext uri="{BB962C8B-B14F-4D97-AF65-F5344CB8AC3E}">
        <p14:creationId xmlns:p14="http://schemas.microsoft.com/office/powerpoint/2010/main" val="2058979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4"/>
          <p:cNvSpPr>
            <a:spLocks noGrp="1" noChangeArrowheads="1"/>
          </p:cNvSpPr>
          <p:nvPr>
            <p:ph type="sldNum" sz="quarter" idx="10"/>
          </p:nvPr>
        </p:nvSpPr>
        <p:spPr>
          <a:ln/>
        </p:spPr>
        <p:txBody>
          <a:bodyPr/>
          <a:lstStyle>
            <a:lvl1pPr>
              <a:defRPr/>
            </a:lvl1pPr>
          </a:lstStyle>
          <a:p>
            <a:fld id="{2F0FEEE1-66D2-4B0D-AD99-21258D884520}" type="slidenum">
              <a:rPr lang="en-US" altLang="ja-JP"/>
              <a:pPr/>
              <a:t>‹#›</a:t>
            </a:fld>
            <a:endParaRPr lang="en-US" altLang="ja-JP"/>
          </a:p>
        </p:txBody>
      </p:sp>
    </p:spTree>
    <p:extLst>
      <p:ext uri="{BB962C8B-B14F-4D97-AF65-F5344CB8AC3E}">
        <p14:creationId xmlns:p14="http://schemas.microsoft.com/office/powerpoint/2010/main" val="1841518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4"/>
          <p:cNvSpPr>
            <a:spLocks noGrp="1" noChangeArrowheads="1"/>
          </p:cNvSpPr>
          <p:nvPr>
            <p:ph type="sldNum" sz="quarter" idx="10"/>
          </p:nvPr>
        </p:nvSpPr>
        <p:spPr>
          <a:ln/>
        </p:spPr>
        <p:txBody>
          <a:bodyPr/>
          <a:lstStyle>
            <a:lvl1pPr>
              <a:defRPr/>
            </a:lvl1pPr>
          </a:lstStyle>
          <a:p>
            <a:fld id="{1C62F431-B937-4756-9060-5573037ED80E}" type="slidenum">
              <a:rPr lang="en-US" altLang="ja-JP"/>
              <a:pPr/>
              <a:t>‹#›</a:t>
            </a:fld>
            <a:endParaRPr lang="en-US" altLang="ja-JP"/>
          </a:p>
        </p:txBody>
      </p:sp>
    </p:spTree>
    <p:extLst>
      <p:ext uri="{BB962C8B-B14F-4D97-AF65-F5344CB8AC3E}">
        <p14:creationId xmlns:p14="http://schemas.microsoft.com/office/powerpoint/2010/main" val="22073053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D4BE002A-0F5F-4E65-9D47-095A71B91614}" type="slidenum">
              <a:rPr lang="en-US" altLang="ja-JP"/>
              <a:pPr/>
              <a:t>‹#›</a:t>
            </a:fld>
            <a:endParaRPr lang="en-US" altLang="ja-JP"/>
          </a:p>
        </p:txBody>
      </p:sp>
    </p:spTree>
    <p:extLst>
      <p:ext uri="{BB962C8B-B14F-4D97-AF65-F5344CB8AC3E}">
        <p14:creationId xmlns:p14="http://schemas.microsoft.com/office/powerpoint/2010/main" val="2906563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0D5D94F-600F-4978-A872-5AF20BCC15CC}" type="slidenum">
              <a:rPr lang="en-US" altLang="ja-JP"/>
              <a:pPr/>
              <a:t>‹#›</a:t>
            </a:fld>
            <a:endParaRPr lang="en-US" altLang="ja-JP"/>
          </a:p>
        </p:txBody>
      </p:sp>
    </p:spTree>
    <p:extLst>
      <p:ext uri="{BB962C8B-B14F-4D97-AF65-F5344CB8AC3E}">
        <p14:creationId xmlns:p14="http://schemas.microsoft.com/office/powerpoint/2010/main" val="23077219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E4BA396-4B27-4153-98CE-A3DD5CB3C112}" type="slidenum">
              <a:rPr lang="en-US" altLang="ja-JP"/>
              <a:pPr/>
              <a:t>‹#›</a:t>
            </a:fld>
            <a:endParaRPr lang="en-US" altLang="ja-JP"/>
          </a:p>
        </p:txBody>
      </p:sp>
    </p:spTree>
    <p:extLst>
      <p:ext uri="{BB962C8B-B14F-4D97-AF65-F5344CB8AC3E}">
        <p14:creationId xmlns:p14="http://schemas.microsoft.com/office/powerpoint/2010/main" val="2562960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1FD793C6-F973-44A5-A9A3-484247DF9F00}" type="slidenum">
              <a:rPr lang="en-US" altLang="ja-JP"/>
              <a:pPr/>
              <a:t>‹#›</a:t>
            </a:fld>
            <a:endParaRPr lang="en-US" altLang="ja-JP"/>
          </a:p>
        </p:txBody>
      </p:sp>
    </p:spTree>
    <p:extLst>
      <p:ext uri="{BB962C8B-B14F-4D97-AF65-F5344CB8AC3E}">
        <p14:creationId xmlns:p14="http://schemas.microsoft.com/office/powerpoint/2010/main" val="3565072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C91C76B-BCA3-4A8E-9A44-00BDA12726B5}" type="slidenum">
              <a:rPr lang="en-US" altLang="ja-JP"/>
              <a:pPr/>
              <a:t>‹#›</a:t>
            </a:fld>
            <a:endParaRPr lang="en-US" altLang="ja-JP"/>
          </a:p>
        </p:txBody>
      </p:sp>
    </p:spTree>
    <p:extLst>
      <p:ext uri="{BB962C8B-B14F-4D97-AF65-F5344CB8AC3E}">
        <p14:creationId xmlns:p14="http://schemas.microsoft.com/office/powerpoint/2010/main" val="2819912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73050" y="188913"/>
            <a:ext cx="9072563" cy="395287"/>
          </a:xfrm>
        </p:spPr>
        <p:txBody>
          <a:bodyPr/>
          <a:lstStyle/>
          <a:p>
            <a:r>
              <a:rPr lang="ja-JP" altLang="en-US"/>
              <a:t>マスター タイトルの書式設定</a:t>
            </a:r>
            <a:endParaRPr lang="en-US"/>
          </a:p>
        </p:txBody>
      </p:sp>
      <p:sp>
        <p:nvSpPr>
          <p:cNvPr id="3" name="表プレースホルダー 2"/>
          <p:cNvSpPr>
            <a:spLocks noGrp="1"/>
          </p:cNvSpPr>
          <p:nvPr>
            <p:ph type="tbl" idx="1"/>
          </p:nvPr>
        </p:nvSpPr>
        <p:spPr>
          <a:xfrm>
            <a:off x="495300" y="1600200"/>
            <a:ext cx="8915400" cy="4525963"/>
          </a:xfrm>
          <a:prstGeom prst="rect">
            <a:avLst/>
          </a:prstGeom>
        </p:spPr>
        <p:txBody>
          <a:bodyPr/>
          <a:lstStyle/>
          <a:p>
            <a:pPr lvl="0"/>
            <a:endParaRPr lang="en-US" noProof="0"/>
          </a:p>
        </p:txBody>
      </p:sp>
      <p:sp>
        <p:nvSpPr>
          <p:cNvPr id="4" name="Rectangle 4"/>
          <p:cNvSpPr>
            <a:spLocks noGrp="1" noChangeArrowheads="1"/>
          </p:cNvSpPr>
          <p:nvPr>
            <p:ph type="sldNum" sz="quarter" idx="10"/>
          </p:nvPr>
        </p:nvSpPr>
        <p:spPr>
          <a:ln/>
        </p:spPr>
        <p:txBody>
          <a:bodyPr/>
          <a:lstStyle>
            <a:lvl1pPr>
              <a:defRPr/>
            </a:lvl1pPr>
          </a:lstStyle>
          <a:p>
            <a:fld id="{2584D431-860B-4355-8E44-0D46147BB8CB}" type="slidenum">
              <a:rPr lang="en-US" altLang="ja-JP"/>
              <a:pPr/>
              <a:t>‹#›</a:t>
            </a:fld>
            <a:endParaRPr lang="en-US" altLang="ja-JP"/>
          </a:p>
        </p:txBody>
      </p:sp>
    </p:spTree>
    <p:extLst>
      <p:ext uri="{BB962C8B-B14F-4D97-AF65-F5344CB8AC3E}">
        <p14:creationId xmlns:p14="http://schemas.microsoft.com/office/powerpoint/2010/main" val="14053156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373918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Photo - Vertical">
    <p:spTree>
      <p:nvGrpSpPr>
        <p:cNvPr id="1" name=""/>
        <p:cNvGrpSpPr/>
        <p:nvPr/>
      </p:nvGrpSpPr>
      <p:grpSpPr>
        <a:xfrm>
          <a:off x="0" y="0"/>
          <a:ext cx="0" cy="0"/>
          <a:chOff x="0" y="0"/>
          <a:chExt cx="0" cy="0"/>
        </a:xfrm>
      </p:grpSpPr>
      <p:sp>
        <p:nvSpPr>
          <p:cNvPr id="40" name="Shape 40"/>
          <p:cNvSpPr>
            <a:spLocks noGrp="1"/>
          </p:cNvSpPr>
          <p:nvPr>
            <p:ph type="pic" sz="half" idx="13"/>
          </p:nvPr>
        </p:nvSpPr>
        <p:spPr>
          <a:xfrm>
            <a:off x="5117455" y="446484"/>
            <a:ext cx="4063008" cy="5786438"/>
          </a:xfrm>
          <a:prstGeom prst="rect">
            <a:avLst/>
          </a:prstGeom>
        </p:spPr>
        <p:txBody>
          <a:bodyPr lIns="91439" tIns="45719" rIns="91439" bIns="45719" anchor="t">
            <a:noAutofit/>
          </a:bodyPr>
          <a:lstStyle/>
          <a:p>
            <a:endParaRPr/>
          </a:p>
        </p:txBody>
      </p:sp>
      <p:sp>
        <p:nvSpPr>
          <p:cNvPr id="41" name="Shape 41"/>
          <p:cNvSpPr>
            <a:spLocks noGrp="1"/>
          </p:cNvSpPr>
          <p:nvPr>
            <p:ph type="title"/>
          </p:nvPr>
        </p:nvSpPr>
        <p:spPr>
          <a:xfrm>
            <a:off x="725537" y="446484"/>
            <a:ext cx="4063008" cy="2803922"/>
          </a:xfrm>
          <a:prstGeom prst="rect">
            <a:avLst/>
          </a:prstGeom>
        </p:spPr>
        <p:txBody>
          <a:bodyPr anchor="b"/>
          <a:lstStyle/>
          <a:p>
            <a:r>
              <a:t>Title Text</a:t>
            </a:r>
          </a:p>
        </p:txBody>
      </p:sp>
      <p:sp>
        <p:nvSpPr>
          <p:cNvPr id="42" name="Shape 42"/>
          <p:cNvSpPr>
            <a:spLocks noGrp="1"/>
          </p:cNvSpPr>
          <p:nvPr>
            <p:ph type="body" sz="quarter" idx="1"/>
          </p:nvPr>
        </p:nvSpPr>
        <p:spPr>
          <a:xfrm>
            <a:off x="725537" y="3348633"/>
            <a:ext cx="4063008" cy="2884289"/>
          </a:xfrm>
          <a:prstGeom prst="rect">
            <a:avLst/>
          </a:prstGeom>
        </p:spPr>
        <p:txBody>
          <a:bodyPr anchor="t"/>
          <a:lstStyle>
            <a:lvl1pPr marL="0" indent="0" algn="ctr">
              <a:spcBef>
                <a:spcPts val="0"/>
              </a:spcBef>
              <a:buSzTx/>
              <a:buNone/>
              <a:defRPr sz="1828"/>
            </a:lvl1pPr>
            <a:lvl2pPr marL="0" indent="130605" algn="ctr">
              <a:spcBef>
                <a:spcPts val="0"/>
              </a:spcBef>
              <a:buSzTx/>
              <a:buNone/>
              <a:defRPr sz="1828"/>
            </a:lvl2pPr>
            <a:lvl3pPr marL="0" indent="261211" algn="ctr">
              <a:spcBef>
                <a:spcPts val="0"/>
              </a:spcBef>
              <a:buSzTx/>
              <a:buNone/>
              <a:defRPr sz="1828"/>
            </a:lvl3pPr>
            <a:lvl4pPr marL="0" indent="391818" algn="ctr">
              <a:spcBef>
                <a:spcPts val="0"/>
              </a:spcBef>
              <a:buSzTx/>
              <a:buNone/>
              <a:defRPr sz="1828"/>
            </a:lvl4pPr>
            <a:lvl5pPr marL="0" indent="522423" algn="ctr">
              <a:spcBef>
                <a:spcPts val="0"/>
              </a:spcBef>
              <a:buSzTx/>
              <a:buNone/>
              <a:defRPr sz="1828"/>
            </a:lvl5pPr>
          </a:lstStyle>
          <a:p>
            <a:r>
              <a:t>Body Level One</a:t>
            </a:r>
          </a:p>
          <a:p>
            <a:pPr lvl="1"/>
            <a:r>
              <a:t>Body Level Two</a:t>
            </a:r>
          </a:p>
          <a:p>
            <a:pPr lvl="2"/>
            <a:r>
              <a:t>Body Level Three</a:t>
            </a:r>
          </a:p>
          <a:p>
            <a:pPr lvl="3"/>
            <a:r>
              <a:t>Body Level Four</a:t>
            </a:r>
          </a:p>
          <a:p>
            <a:pPr lvl="4"/>
            <a:r>
              <a:t>Body Level Five</a:t>
            </a:r>
          </a:p>
        </p:txBody>
      </p:sp>
      <p:sp>
        <p:nvSpPr>
          <p:cNvPr id="43" name="Shape 43"/>
          <p:cNvSpPr>
            <a:spLocks noGrp="1"/>
          </p:cNvSpPr>
          <p:nvPr>
            <p:ph type="sldNum" sz="quarter" idx="2"/>
          </p:nvPr>
        </p:nvSpPr>
        <p:spPr>
          <a:xfrm>
            <a:off x="4815115" y="6579821"/>
            <a:ext cx="266099" cy="234488"/>
          </a:xfrm>
          <a:prstGeom prst="rect">
            <a:avLst/>
          </a:prstGeom>
          <a:ln w="12700">
            <a:miter lim="400000"/>
          </a:ln>
        </p:spPr>
        <p:txBody>
          <a:bodyPr wrap="none" lIns="50800" tIns="50800" rIns="50800" bIns="50800">
            <a:spAutoFit/>
          </a:bodyPr>
          <a:lstStyle>
            <a:lvl1pPr>
              <a:defRPr lang="en-US" altLang="ja-JP" smtClean="0"/>
            </a:lvl1pPr>
          </a:lstStyle>
          <a:p>
            <a:fld id="{86CB4B4D-7CA3-9044-876B-883B54F8677D}" type="slidenum">
              <a:rPr lang="en-US" altLang="ja-JP" smtClean="0"/>
              <a:pPr/>
              <a:t>‹#›</a:t>
            </a:fld>
            <a:endParaRPr lang="en-US" altLang="ja-JP"/>
          </a:p>
        </p:txBody>
      </p:sp>
    </p:spTree>
    <p:extLst>
      <p:ext uri="{BB962C8B-B14F-4D97-AF65-F5344CB8AC3E}">
        <p14:creationId xmlns:p14="http://schemas.microsoft.com/office/powerpoint/2010/main" val="2426504736"/>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6248724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15568283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010592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2515561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5265115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90945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1105958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39035590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27237445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71034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0" name="Shape 50"/>
          <p:cNvSpPr>
            <a:spLocks noGrp="1"/>
          </p:cNvSpPr>
          <p:nvPr>
            <p:ph type="title"/>
          </p:nvPr>
        </p:nvSpPr>
        <p:spPr>
          <a:prstGeom prst="rect">
            <a:avLst/>
          </a:prstGeom>
        </p:spPr>
        <p:txBody>
          <a:bodyPr/>
          <a:lstStyle/>
          <a:p>
            <a:r>
              <a:t>Title Text</a:t>
            </a:r>
          </a:p>
        </p:txBody>
      </p:sp>
      <p:sp>
        <p:nvSpPr>
          <p:cNvPr id="51" name="Shape 51"/>
          <p:cNvSpPr>
            <a:spLocks noGrp="1"/>
          </p:cNvSpPr>
          <p:nvPr>
            <p:ph type="sldNum" sz="quarter" idx="2"/>
          </p:nvPr>
        </p:nvSpPr>
        <p:spPr>
          <a:prstGeom prst="rect">
            <a:avLst/>
          </a:prstGeom>
          <a:ln w="12700">
            <a:miter lim="400000"/>
          </a:ln>
        </p:spPr>
        <p:txBody>
          <a:bodyPr wrap="none" lIns="50800" tIns="50800" rIns="50800" bIns="50800">
            <a:spAutoFit/>
          </a:bodyPr>
          <a:lstStyle>
            <a:lvl1pPr>
              <a:defRPr lang="en-US" altLang="ja-JP" smtClean="0"/>
            </a:lvl1pPr>
          </a:lstStyle>
          <a:p>
            <a:fld id="{86CB4B4D-7CA3-9044-876B-883B54F8677D}" type="slidenum">
              <a:rPr lang="en-US" altLang="ja-JP" smtClean="0"/>
              <a:pPr/>
              <a:t>‹#›</a:t>
            </a:fld>
            <a:endParaRPr lang="en-US" altLang="ja-JP"/>
          </a:p>
        </p:txBody>
      </p:sp>
    </p:spTree>
    <p:extLst>
      <p:ext uri="{BB962C8B-B14F-4D97-AF65-F5344CB8AC3E}">
        <p14:creationId xmlns:p14="http://schemas.microsoft.com/office/powerpoint/2010/main" val="264485709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Bullets &amp; Photo">
    <p:spTree>
      <p:nvGrpSpPr>
        <p:cNvPr id="1" name=""/>
        <p:cNvGrpSpPr/>
        <p:nvPr/>
      </p:nvGrpSpPr>
      <p:grpSpPr>
        <a:xfrm>
          <a:off x="0" y="0"/>
          <a:ext cx="0" cy="0"/>
          <a:chOff x="0" y="0"/>
          <a:chExt cx="0" cy="0"/>
        </a:xfrm>
      </p:grpSpPr>
      <p:sp>
        <p:nvSpPr>
          <p:cNvPr id="67" name="Shape 67"/>
          <p:cNvSpPr>
            <a:spLocks noGrp="1"/>
          </p:cNvSpPr>
          <p:nvPr>
            <p:ph type="pic" sz="half" idx="13"/>
          </p:nvPr>
        </p:nvSpPr>
        <p:spPr>
          <a:xfrm>
            <a:off x="5117455" y="1830586"/>
            <a:ext cx="4063008" cy="4420195"/>
          </a:xfrm>
          <a:prstGeom prst="rect">
            <a:avLst/>
          </a:prstGeom>
        </p:spPr>
        <p:txBody>
          <a:bodyPr lIns="91439" tIns="45719" rIns="91439" bIns="45719" anchor="t">
            <a:noAutofit/>
          </a:bodyPr>
          <a:lstStyle/>
          <a:p>
            <a:endParaRPr/>
          </a:p>
        </p:txBody>
      </p:sp>
      <p:sp>
        <p:nvSpPr>
          <p:cNvPr id="68" name="Shape 68"/>
          <p:cNvSpPr>
            <a:spLocks noGrp="1"/>
          </p:cNvSpPr>
          <p:nvPr>
            <p:ph type="title"/>
          </p:nvPr>
        </p:nvSpPr>
        <p:spPr>
          <a:xfrm>
            <a:off x="725537" y="312539"/>
            <a:ext cx="8454926" cy="1518047"/>
          </a:xfrm>
          <a:prstGeom prst="rect">
            <a:avLst/>
          </a:prstGeom>
        </p:spPr>
        <p:txBody>
          <a:bodyPr/>
          <a:lstStyle>
            <a:lvl1pPr>
              <a:defRPr sz="4570"/>
            </a:lvl1pPr>
          </a:lstStyle>
          <a:p>
            <a:r>
              <a:t>Title Text</a:t>
            </a:r>
          </a:p>
        </p:txBody>
      </p:sp>
      <p:sp>
        <p:nvSpPr>
          <p:cNvPr id="69" name="Shape 69"/>
          <p:cNvSpPr>
            <a:spLocks noGrp="1"/>
          </p:cNvSpPr>
          <p:nvPr>
            <p:ph type="body" sz="half" idx="1"/>
          </p:nvPr>
        </p:nvSpPr>
        <p:spPr>
          <a:xfrm>
            <a:off x="725537" y="1830586"/>
            <a:ext cx="4063008" cy="4420195"/>
          </a:xfrm>
          <a:prstGeom prst="rect">
            <a:avLst/>
          </a:prstGeom>
        </p:spPr>
        <p:txBody>
          <a:bodyPr/>
          <a:lstStyle>
            <a:lvl1pPr marL="195908" indent="-195908">
              <a:spcBef>
                <a:spcPts val="1828"/>
              </a:spcBef>
              <a:defRPr sz="1600"/>
            </a:lvl1pPr>
            <a:lvl2pPr marL="391818" indent="-195908">
              <a:spcBef>
                <a:spcPts val="1828"/>
              </a:spcBef>
              <a:defRPr sz="1600"/>
            </a:lvl2pPr>
            <a:lvl3pPr marL="587726" indent="-195908">
              <a:spcBef>
                <a:spcPts val="1828"/>
              </a:spcBef>
              <a:defRPr sz="1600"/>
            </a:lvl3pPr>
            <a:lvl4pPr marL="783634" indent="-195908">
              <a:spcBef>
                <a:spcPts val="1828"/>
              </a:spcBef>
              <a:defRPr sz="1600"/>
            </a:lvl4pPr>
            <a:lvl5pPr marL="979543" indent="-195908">
              <a:spcBef>
                <a:spcPts val="1828"/>
              </a:spcBef>
              <a:defRPr sz="1600"/>
            </a:lvl5pPr>
          </a:lstStyle>
          <a:p>
            <a:r>
              <a:t>Body Level One</a:t>
            </a:r>
          </a:p>
          <a:p>
            <a:pPr lvl="1"/>
            <a:r>
              <a:t>Body Level Two</a:t>
            </a:r>
          </a:p>
          <a:p>
            <a:pPr lvl="2"/>
            <a:r>
              <a:t>Body Level Three</a:t>
            </a:r>
          </a:p>
          <a:p>
            <a:pPr lvl="3"/>
            <a:r>
              <a:t>Body Level Four</a:t>
            </a:r>
          </a:p>
          <a:p>
            <a:pPr lvl="4"/>
            <a:r>
              <a:t>Body Level Five</a:t>
            </a:r>
          </a:p>
        </p:txBody>
      </p:sp>
      <p:sp>
        <p:nvSpPr>
          <p:cNvPr id="70" name="Shape 70"/>
          <p:cNvSpPr>
            <a:spLocks noGrp="1"/>
          </p:cNvSpPr>
          <p:nvPr>
            <p:ph type="sldNum" sz="quarter" idx="2"/>
          </p:nvPr>
        </p:nvSpPr>
        <p:spPr>
          <a:xfrm>
            <a:off x="4815114" y="6579821"/>
            <a:ext cx="266099" cy="234488"/>
          </a:xfrm>
          <a:prstGeom prst="rect">
            <a:avLst/>
          </a:prstGeom>
          <a:ln w="12700">
            <a:miter lim="400000"/>
          </a:ln>
        </p:spPr>
        <p:txBody>
          <a:bodyPr wrap="none" lIns="50800" tIns="50800" rIns="50800" bIns="50800">
            <a:spAutoFit/>
          </a:bodyPr>
          <a:lstStyle>
            <a:lvl1pPr>
              <a:defRPr lang="en-US" altLang="ja-JP" smtClean="0"/>
            </a:lvl1pPr>
          </a:lstStyle>
          <a:p>
            <a:fld id="{86CB4B4D-7CA3-9044-876B-883B54F8677D}" type="slidenum">
              <a:rPr lang="en-US" altLang="ja-JP" smtClean="0"/>
              <a:pPr/>
              <a:t>‹#›</a:t>
            </a:fld>
            <a:endParaRPr lang="en-US" altLang="ja-JP"/>
          </a:p>
        </p:txBody>
      </p:sp>
    </p:spTree>
    <p:extLst>
      <p:ext uri="{BB962C8B-B14F-4D97-AF65-F5344CB8AC3E}">
        <p14:creationId xmlns:p14="http://schemas.microsoft.com/office/powerpoint/2010/main" val="48267735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Photo - 3 Up">
    <p:spTree>
      <p:nvGrpSpPr>
        <p:cNvPr id="1" name=""/>
        <p:cNvGrpSpPr/>
        <p:nvPr/>
      </p:nvGrpSpPr>
      <p:grpSpPr>
        <a:xfrm>
          <a:off x="0" y="0"/>
          <a:ext cx="0" cy="0"/>
          <a:chOff x="0" y="0"/>
          <a:chExt cx="0" cy="0"/>
        </a:xfrm>
      </p:grpSpPr>
      <p:sp>
        <p:nvSpPr>
          <p:cNvPr id="85" name="Shape 85"/>
          <p:cNvSpPr>
            <a:spLocks noGrp="1"/>
          </p:cNvSpPr>
          <p:nvPr>
            <p:ph type="pic" sz="quarter" idx="13"/>
          </p:nvPr>
        </p:nvSpPr>
        <p:spPr>
          <a:xfrm>
            <a:off x="5117455" y="3580805"/>
            <a:ext cx="4063008" cy="2652117"/>
          </a:xfrm>
          <a:prstGeom prst="rect">
            <a:avLst/>
          </a:prstGeom>
        </p:spPr>
        <p:txBody>
          <a:bodyPr lIns="91439" tIns="45719" rIns="91439" bIns="45719" anchor="t">
            <a:noAutofit/>
          </a:bodyPr>
          <a:lstStyle/>
          <a:p>
            <a:endParaRPr/>
          </a:p>
        </p:txBody>
      </p:sp>
      <p:sp>
        <p:nvSpPr>
          <p:cNvPr id="86" name="Shape 86"/>
          <p:cNvSpPr>
            <a:spLocks noGrp="1"/>
          </p:cNvSpPr>
          <p:nvPr>
            <p:ph type="pic" sz="quarter" idx="14"/>
          </p:nvPr>
        </p:nvSpPr>
        <p:spPr>
          <a:xfrm>
            <a:off x="5122193" y="625078"/>
            <a:ext cx="4063009" cy="2652117"/>
          </a:xfrm>
          <a:prstGeom prst="rect">
            <a:avLst/>
          </a:prstGeom>
        </p:spPr>
        <p:txBody>
          <a:bodyPr lIns="91439" tIns="45719" rIns="91439" bIns="45719" anchor="t">
            <a:noAutofit/>
          </a:bodyPr>
          <a:lstStyle/>
          <a:p>
            <a:endParaRPr/>
          </a:p>
        </p:txBody>
      </p:sp>
      <p:sp>
        <p:nvSpPr>
          <p:cNvPr id="87" name="Shape 87"/>
          <p:cNvSpPr>
            <a:spLocks noGrp="1"/>
          </p:cNvSpPr>
          <p:nvPr>
            <p:ph type="pic" sz="half" idx="15"/>
          </p:nvPr>
        </p:nvSpPr>
        <p:spPr>
          <a:xfrm>
            <a:off x="725537" y="625078"/>
            <a:ext cx="4063008" cy="5607844"/>
          </a:xfrm>
          <a:prstGeom prst="rect">
            <a:avLst/>
          </a:prstGeom>
        </p:spPr>
        <p:txBody>
          <a:bodyPr lIns="91439" tIns="45719" rIns="91439" bIns="45719" anchor="t">
            <a:noAutofit/>
          </a:bodyPr>
          <a:lstStyle/>
          <a:p>
            <a:endParaRPr/>
          </a:p>
        </p:txBody>
      </p:sp>
      <p:sp>
        <p:nvSpPr>
          <p:cNvPr id="88" name="Shape 88"/>
          <p:cNvSpPr>
            <a:spLocks noGrp="1"/>
          </p:cNvSpPr>
          <p:nvPr>
            <p:ph type="sldNum" sz="quarter" idx="2"/>
          </p:nvPr>
        </p:nvSpPr>
        <p:spPr>
          <a:xfrm>
            <a:off x="4815114" y="6579821"/>
            <a:ext cx="266099" cy="234488"/>
          </a:xfrm>
          <a:prstGeom prst="rect">
            <a:avLst/>
          </a:prstGeom>
          <a:ln w="12700">
            <a:miter lim="400000"/>
          </a:ln>
        </p:spPr>
        <p:txBody>
          <a:bodyPr wrap="none" lIns="50800" tIns="50800" rIns="50800" bIns="50800">
            <a:spAutoFit/>
          </a:bodyPr>
          <a:lstStyle>
            <a:lvl1pPr>
              <a:defRPr lang="en-US" altLang="ja-JP" smtClean="0"/>
            </a:lvl1pPr>
          </a:lstStyle>
          <a:p>
            <a:fld id="{86CB4B4D-7CA3-9044-876B-883B54F8677D}" type="slidenum">
              <a:rPr lang="en-US" altLang="ja-JP" smtClean="0"/>
              <a:pPr/>
              <a:t>‹#›</a:t>
            </a:fld>
            <a:endParaRPr lang="ja-JP" altLang="en-US" dirty="0"/>
          </a:p>
        </p:txBody>
      </p:sp>
    </p:spTree>
    <p:extLst>
      <p:ext uri="{BB962C8B-B14F-4D97-AF65-F5344CB8AC3E}">
        <p14:creationId xmlns:p14="http://schemas.microsoft.com/office/powerpoint/2010/main" val="29148849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Quote">
    <p:spTree>
      <p:nvGrpSpPr>
        <p:cNvPr id="1" name=""/>
        <p:cNvGrpSpPr/>
        <p:nvPr/>
      </p:nvGrpSpPr>
      <p:grpSpPr>
        <a:xfrm>
          <a:off x="0" y="0"/>
          <a:ext cx="0" cy="0"/>
          <a:chOff x="0" y="0"/>
          <a:chExt cx="0" cy="0"/>
        </a:xfrm>
      </p:grpSpPr>
      <p:sp>
        <p:nvSpPr>
          <p:cNvPr id="95" name="Shape 95"/>
          <p:cNvSpPr>
            <a:spLocks noGrp="1"/>
          </p:cNvSpPr>
          <p:nvPr>
            <p:ph type="body" sz="quarter" idx="13"/>
          </p:nvPr>
        </p:nvSpPr>
        <p:spPr>
          <a:xfrm>
            <a:off x="967383" y="4473774"/>
            <a:ext cx="7971234" cy="313547"/>
          </a:xfrm>
          <a:prstGeom prst="rect">
            <a:avLst/>
          </a:prstGeom>
        </p:spPr>
        <p:txBody>
          <a:bodyPr anchor="t">
            <a:spAutoFit/>
          </a:bodyPr>
          <a:lstStyle>
            <a:lvl1pPr marL="0" indent="0" algn="ctr">
              <a:spcBef>
                <a:spcPts val="0"/>
              </a:spcBef>
              <a:buSzTx/>
              <a:buNone/>
              <a:defRPr sz="1371"/>
            </a:lvl1pPr>
          </a:lstStyle>
          <a:p>
            <a:r>
              <a:t>–Johnny Appleseed</a:t>
            </a:r>
          </a:p>
        </p:txBody>
      </p:sp>
      <p:sp>
        <p:nvSpPr>
          <p:cNvPr id="96" name="Shape 96"/>
          <p:cNvSpPr>
            <a:spLocks noGrp="1"/>
          </p:cNvSpPr>
          <p:nvPr>
            <p:ph type="body" sz="quarter" idx="14"/>
          </p:nvPr>
        </p:nvSpPr>
        <p:spPr>
          <a:xfrm>
            <a:off x="967383" y="3023148"/>
            <a:ext cx="7971234" cy="436658"/>
          </a:xfrm>
          <a:prstGeom prst="rect">
            <a:avLst/>
          </a:prstGeom>
        </p:spPr>
        <p:txBody>
          <a:bodyPr>
            <a:spAutoFit/>
          </a:bodyPr>
          <a:lstStyle>
            <a:lvl1pPr marL="0" indent="0" algn="ctr">
              <a:spcBef>
                <a:spcPts val="0"/>
              </a:spcBef>
              <a:buSzTx/>
              <a:buNone/>
              <a:defRPr sz="2171"/>
            </a:lvl1pPr>
          </a:lstStyle>
          <a:p>
            <a:r>
              <a:t>“Type a quote here.” </a:t>
            </a:r>
          </a:p>
        </p:txBody>
      </p:sp>
      <p:sp>
        <p:nvSpPr>
          <p:cNvPr id="97" name="Shape 97"/>
          <p:cNvSpPr>
            <a:spLocks noGrp="1"/>
          </p:cNvSpPr>
          <p:nvPr>
            <p:ph type="sldNum" sz="quarter" idx="2"/>
          </p:nvPr>
        </p:nvSpPr>
        <p:spPr>
          <a:xfrm>
            <a:off x="4819950" y="6625830"/>
            <a:ext cx="266099" cy="234488"/>
          </a:xfrm>
          <a:prstGeom prst="rect">
            <a:avLst/>
          </a:prstGeom>
          <a:ln w="12700">
            <a:miter lim="400000"/>
          </a:ln>
        </p:spPr>
        <p:txBody>
          <a:bodyPr wrap="none" lIns="50800" tIns="50800" rIns="50800" bIns="50800">
            <a:spAutoFit/>
          </a:bodyPr>
          <a:lstStyle>
            <a:lvl1pPr>
              <a:defRPr lang="en-US" altLang="ja-JP" smtClean="0"/>
            </a:lvl1pPr>
          </a:lstStyle>
          <a:p>
            <a:fld id="{86CB4B4D-7CA3-9044-876B-883B54F8677D}" type="slidenum">
              <a:rPr lang="en-US" altLang="ja-JP" smtClean="0"/>
              <a:pPr/>
              <a:t>‹#›</a:t>
            </a:fld>
            <a:endParaRPr lang="en-US" altLang="ja-JP"/>
          </a:p>
        </p:txBody>
      </p:sp>
    </p:spTree>
    <p:extLst>
      <p:ext uri="{BB962C8B-B14F-4D97-AF65-F5344CB8AC3E}">
        <p14:creationId xmlns:p14="http://schemas.microsoft.com/office/powerpoint/2010/main" val="2301267490"/>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4"/>
          <p:cNvSpPr>
            <a:spLocks noGrp="1" noChangeArrowheads="1"/>
          </p:cNvSpPr>
          <p:nvPr>
            <p:ph type="sldNum" sz="quarter" idx="10"/>
          </p:nvPr>
        </p:nvSpPr>
        <p:spPr>
          <a:ln/>
        </p:spPr>
        <p:txBody>
          <a:bodyPr/>
          <a:lstStyle>
            <a:lvl1pPr>
              <a:defRPr/>
            </a:lvl1pPr>
          </a:lstStyle>
          <a:p>
            <a:fld id="{3A673057-6BC8-47E9-A7CE-312F7FB6F63A}" type="slidenum">
              <a:rPr lang="en-US" altLang="ja-JP"/>
              <a:pPr/>
              <a:t>‹#›</a:t>
            </a:fld>
            <a:endParaRPr lang="en-US" altLang="ja-JP"/>
          </a:p>
        </p:txBody>
      </p:sp>
    </p:spTree>
    <p:extLst>
      <p:ext uri="{BB962C8B-B14F-4D97-AF65-F5344CB8AC3E}">
        <p14:creationId xmlns:p14="http://schemas.microsoft.com/office/powerpoint/2010/main" val="240827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E41B0DE-1DDA-4C08-9262-F66AE59ED279}" type="slidenum">
              <a:rPr lang="en-US" altLang="ja-JP"/>
              <a:pPr/>
              <a:t>‹#›</a:t>
            </a:fld>
            <a:endParaRPr lang="en-US" altLang="ja-JP"/>
          </a:p>
        </p:txBody>
      </p:sp>
    </p:spTree>
    <p:extLst>
      <p:ext uri="{BB962C8B-B14F-4D97-AF65-F5344CB8AC3E}">
        <p14:creationId xmlns:p14="http://schemas.microsoft.com/office/powerpoint/2010/main" val="20191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sldNum" sz="quarter" idx="10"/>
          </p:nvPr>
        </p:nvSpPr>
        <p:spPr>
          <a:ln/>
        </p:spPr>
        <p:txBody>
          <a:bodyPr/>
          <a:lstStyle>
            <a:lvl1pPr>
              <a:defRPr/>
            </a:lvl1pPr>
          </a:lstStyle>
          <a:p>
            <a:fld id="{D5A04241-A600-4FB4-9E93-A2E01588AB56}" type="slidenum">
              <a:rPr lang="en-US" altLang="ja-JP"/>
              <a:pPr/>
              <a:t>‹#›</a:t>
            </a:fld>
            <a:endParaRPr lang="en-US" altLang="ja-JP"/>
          </a:p>
        </p:txBody>
      </p:sp>
    </p:spTree>
    <p:extLst>
      <p:ext uri="{BB962C8B-B14F-4D97-AF65-F5344CB8AC3E}">
        <p14:creationId xmlns:p14="http://schemas.microsoft.com/office/powerpoint/2010/main" val="6407219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725537" y="8930"/>
            <a:ext cx="8454926" cy="151804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6" name="Shape 6"/>
          <p:cNvSpPr>
            <a:spLocks noGrp="1"/>
          </p:cNvSpPr>
          <p:nvPr>
            <p:ph type="body" idx="1"/>
          </p:nvPr>
        </p:nvSpPr>
        <p:spPr>
          <a:xfrm>
            <a:off x="725537" y="1830586"/>
            <a:ext cx="8454926" cy="442019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4819950" y="6619616"/>
            <a:ext cx="266099" cy="234488"/>
          </a:xfrm>
          <a:prstGeom prst="rect">
            <a:avLst/>
          </a:prstGeom>
          <a:ln w="12700">
            <a:miter lim="400000"/>
          </a:ln>
        </p:spPr>
        <p:txBody>
          <a:bodyPr wrap="none" lIns="50800" tIns="50800" rIns="50800" bIns="50800">
            <a:spAutoFit/>
          </a:bodyPr>
          <a:lstStyle>
            <a:lvl1pPr>
              <a:defRPr lang="en-US" altLang="ja-JP" sz="857" smtClean="0">
                <a:solidFill>
                  <a:schemeClr val="tx1"/>
                </a:solidFill>
              </a:defRPr>
            </a:lvl1pPr>
          </a:lstStyle>
          <a:p>
            <a:fld id="{86CB4B4D-7CA3-9044-876B-883B54F8677D}" type="slidenum">
              <a:rPr lang="en-US" altLang="ja-JP" smtClean="0"/>
              <a:pPr/>
              <a:t>‹#›</a:t>
            </a:fld>
            <a:endParaRPr lang="en-US" altLang="ja-JP"/>
          </a:p>
        </p:txBody>
      </p:sp>
    </p:spTree>
    <p:extLst>
      <p:ext uri="{BB962C8B-B14F-4D97-AF65-F5344CB8AC3E}">
        <p14:creationId xmlns:p14="http://schemas.microsoft.com/office/powerpoint/2010/main" val="1500680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spd="med"/>
  <p:hf hdr="0" ftr="0" dt="0"/>
  <p:txStyles>
    <p:titleStyle>
      <a:lvl1pPr marL="0" marR="0" indent="0" algn="ctr" defTabSz="333770" latinLnBrk="0">
        <a:lnSpc>
          <a:spcPct val="100000"/>
        </a:lnSpc>
        <a:spcBef>
          <a:spcPts val="0"/>
        </a:spcBef>
        <a:spcAft>
          <a:spcPts val="0"/>
        </a:spcAft>
        <a:buClrTx/>
        <a:buSzTx/>
        <a:buFontTx/>
        <a:buNone/>
        <a:tabLst/>
        <a:defRPr sz="3428" b="0" i="0" u="none" strike="noStrike" cap="none" spc="0" baseline="0">
          <a:ln>
            <a:noFill/>
          </a:ln>
          <a:solidFill>
            <a:srgbClr val="000000"/>
          </a:solidFill>
          <a:uFillTx/>
          <a:latin typeface="+mn-lt"/>
          <a:ea typeface="+mn-ea"/>
          <a:cs typeface="+mn-cs"/>
          <a:sym typeface="Helvetica Light"/>
        </a:defRPr>
      </a:lvl1pPr>
      <a:lvl2pPr marL="0" marR="0" indent="130605" algn="ctr" defTabSz="333770" latinLnBrk="0">
        <a:lnSpc>
          <a:spcPct val="100000"/>
        </a:lnSpc>
        <a:spcBef>
          <a:spcPts val="0"/>
        </a:spcBef>
        <a:spcAft>
          <a:spcPts val="0"/>
        </a:spcAft>
        <a:buClrTx/>
        <a:buSzTx/>
        <a:buFontTx/>
        <a:buNone/>
        <a:tabLst/>
        <a:defRPr sz="3428" b="0" i="0" u="none" strike="noStrike" cap="none" spc="0" baseline="0">
          <a:ln>
            <a:noFill/>
          </a:ln>
          <a:solidFill>
            <a:srgbClr val="000000"/>
          </a:solidFill>
          <a:uFillTx/>
          <a:latin typeface="+mn-lt"/>
          <a:ea typeface="+mn-ea"/>
          <a:cs typeface="+mn-cs"/>
          <a:sym typeface="Helvetica Light"/>
        </a:defRPr>
      </a:lvl2pPr>
      <a:lvl3pPr marL="0" marR="0" indent="261211" algn="ctr" defTabSz="333770" latinLnBrk="0">
        <a:lnSpc>
          <a:spcPct val="100000"/>
        </a:lnSpc>
        <a:spcBef>
          <a:spcPts val="0"/>
        </a:spcBef>
        <a:spcAft>
          <a:spcPts val="0"/>
        </a:spcAft>
        <a:buClrTx/>
        <a:buSzTx/>
        <a:buFontTx/>
        <a:buNone/>
        <a:tabLst/>
        <a:defRPr sz="3428" b="0" i="0" u="none" strike="noStrike" cap="none" spc="0" baseline="0">
          <a:ln>
            <a:noFill/>
          </a:ln>
          <a:solidFill>
            <a:srgbClr val="000000"/>
          </a:solidFill>
          <a:uFillTx/>
          <a:latin typeface="+mn-lt"/>
          <a:ea typeface="+mn-ea"/>
          <a:cs typeface="+mn-cs"/>
          <a:sym typeface="Helvetica Light"/>
        </a:defRPr>
      </a:lvl3pPr>
      <a:lvl4pPr marL="0" marR="0" indent="391818" algn="ctr" defTabSz="333770" latinLnBrk="0">
        <a:lnSpc>
          <a:spcPct val="100000"/>
        </a:lnSpc>
        <a:spcBef>
          <a:spcPts val="0"/>
        </a:spcBef>
        <a:spcAft>
          <a:spcPts val="0"/>
        </a:spcAft>
        <a:buClrTx/>
        <a:buSzTx/>
        <a:buFontTx/>
        <a:buNone/>
        <a:tabLst/>
        <a:defRPr sz="3428" b="0" i="0" u="none" strike="noStrike" cap="none" spc="0" baseline="0">
          <a:ln>
            <a:noFill/>
          </a:ln>
          <a:solidFill>
            <a:srgbClr val="000000"/>
          </a:solidFill>
          <a:uFillTx/>
          <a:latin typeface="+mn-lt"/>
          <a:ea typeface="+mn-ea"/>
          <a:cs typeface="+mn-cs"/>
          <a:sym typeface="Helvetica Light"/>
        </a:defRPr>
      </a:lvl4pPr>
      <a:lvl5pPr marL="0" marR="0" indent="522423" algn="ctr" defTabSz="333770" latinLnBrk="0">
        <a:lnSpc>
          <a:spcPct val="100000"/>
        </a:lnSpc>
        <a:spcBef>
          <a:spcPts val="0"/>
        </a:spcBef>
        <a:spcAft>
          <a:spcPts val="0"/>
        </a:spcAft>
        <a:buClrTx/>
        <a:buSzTx/>
        <a:buFontTx/>
        <a:buNone/>
        <a:tabLst/>
        <a:defRPr sz="3428" b="0" i="0" u="none" strike="noStrike" cap="none" spc="0" baseline="0">
          <a:ln>
            <a:noFill/>
          </a:ln>
          <a:solidFill>
            <a:srgbClr val="000000"/>
          </a:solidFill>
          <a:uFillTx/>
          <a:latin typeface="+mn-lt"/>
          <a:ea typeface="+mn-ea"/>
          <a:cs typeface="+mn-cs"/>
          <a:sym typeface="Helvetica Light"/>
        </a:defRPr>
      </a:lvl5pPr>
      <a:lvl6pPr marL="0" marR="0" indent="653028" algn="ctr" defTabSz="333770" latinLnBrk="0">
        <a:lnSpc>
          <a:spcPct val="100000"/>
        </a:lnSpc>
        <a:spcBef>
          <a:spcPts val="0"/>
        </a:spcBef>
        <a:spcAft>
          <a:spcPts val="0"/>
        </a:spcAft>
        <a:buClrTx/>
        <a:buSzTx/>
        <a:buFontTx/>
        <a:buNone/>
        <a:tabLst/>
        <a:defRPr sz="3428" b="0" i="0" u="none" strike="noStrike" cap="none" spc="0" baseline="0">
          <a:ln>
            <a:noFill/>
          </a:ln>
          <a:solidFill>
            <a:srgbClr val="000000"/>
          </a:solidFill>
          <a:uFillTx/>
          <a:latin typeface="+mn-lt"/>
          <a:ea typeface="+mn-ea"/>
          <a:cs typeface="+mn-cs"/>
          <a:sym typeface="Helvetica Light"/>
        </a:defRPr>
      </a:lvl6pPr>
      <a:lvl7pPr marL="0" marR="0" indent="783634" algn="ctr" defTabSz="333770" latinLnBrk="0">
        <a:lnSpc>
          <a:spcPct val="100000"/>
        </a:lnSpc>
        <a:spcBef>
          <a:spcPts val="0"/>
        </a:spcBef>
        <a:spcAft>
          <a:spcPts val="0"/>
        </a:spcAft>
        <a:buClrTx/>
        <a:buSzTx/>
        <a:buFontTx/>
        <a:buNone/>
        <a:tabLst/>
        <a:defRPr sz="3428" b="0" i="0" u="none" strike="noStrike" cap="none" spc="0" baseline="0">
          <a:ln>
            <a:noFill/>
          </a:ln>
          <a:solidFill>
            <a:srgbClr val="000000"/>
          </a:solidFill>
          <a:uFillTx/>
          <a:latin typeface="+mn-lt"/>
          <a:ea typeface="+mn-ea"/>
          <a:cs typeface="+mn-cs"/>
          <a:sym typeface="Helvetica Light"/>
        </a:defRPr>
      </a:lvl7pPr>
      <a:lvl8pPr marL="0" marR="0" indent="914240" algn="ctr" defTabSz="333770" latinLnBrk="0">
        <a:lnSpc>
          <a:spcPct val="100000"/>
        </a:lnSpc>
        <a:spcBef>
          <a:spcPts val="0"/>
        </a:spcBef>
        <a:spcAft>
          <a:spcPts val="0"/>
        </a:spcAft>
        <a:buClrTx/>
        <a:buSzTx/>
        <a:buFontTx/>
        <a:buNone/>
        <a:tabLst/>
        <a:defRPr sz="3428" b="0" i="0" u="none" strike="noStrike" cap="none" spc="0" baseline="0">
          <a:ln>
            <a:noFill/>
          </a:ln>
          <a:solidFill>
            <a:srgbClr val="000000"/>
          </a:solidFill>
          <a:uFillTx/>
          <a:latin typeface="+mn-lt"/>
          <a:ea typeface="+mn-ea"/>
          <a:cs typeface="+mn-cs"/>
          <a:sym typeface="Helvetica Light"/>
        </a:defRPr>
      </a:lvl8pPr>
      <a:lvl9pPr marL="0" marR="0" indent="1044846" algn="ctr" defTabSz="333770" latinLnBrk="0">
        <a:lnSpc>
          <a:spcPct val="100000"/>
        </a:lnSpc>
        <a:spcBef>
          <a:spcPts val="0"/>
        </a:spcBef>
        <a:spcAft>
          <a:spcPts val="0"/>
        </a:spcAft>
        <a:buClrTx/>
        <a:buSzTx/>
        <a:buFontTx/>
        <a:buNone/>
        <a:tabLst/>
        <a:defRPr sz="3428" b="0" i="0" u="none" strike="noStrike" cap="none" spc="0" baseline="0">
          <a:ln>
            <a:noFill/>
          </a:ln>
          <a:solidFill>
            <a:srgbClr val="000000"/>
          </a:solidFill>
          <a:uFillTx/>
          <a:latin typeface="+mn-lt"/>
          <a:ea typeface="+mn-ea"/>
          <a:cs typeface="+mn-cs"/>
          <a:sym typeface="Helvetica Light"/>
        </a:defRPr>
      </a:lvl9pPr>
    </p:titleStyle>
    <p:bodyStyle>
      <a:lvl1pPr marL="253955" marR="0" indent="-253955" algn="l" defTabSz="333770" rtl="0" latinLnBrk="0">
        <a:lnSpc>
          <a:spcPct val="100000"/>
        </a:lnSpc>
        <a:spcBef>
          <a:spcPts val="2399"/>
        </a:spcBef>
        <a:spcAft>
          <a:spcPts val="0"/>
        </a:spcAft>
        <a:buClrTx/>
        <a:buSzPct val="75000"/>
        <a:buFontTx/>
        <a:buChar char="•"/>
        <a:tabLst/>
        <a:defRPr sz="2057" b="0" i="0" u="none" strike="noStrike" cap="none" spc="0" baseline="0">
          <a:ln>
            <a:noFill/>
          </a:ln>
          <a:solidFill>
            <a:srgbClr val="000000"/>
          </a:solidFill>
          <a:uFillTx/>
          <a:latin typeface="+mn-lt"/>
          <a:ea typeface="+mn-ea"/>
          <a:cs typeface="+mn-cs"/>
          <a:sym typeface="Helvetica Light"/>
        </a:defRPr>
      </a:lvl1pPr>
      <a:lvl2pPr marL="507911" marR="0" indent="-253955" algn="l" defTabSz="333770" rtl="0" latinLnBrk="0">
        <a:lnSpc>
          <a:spcPct val="100000"/>
        </a:lnSpc>
        <a:spcBef>
          <a:spcPts val="2399"/>
        </a:spcBef>
        <a:spcAft>
          <a:spcPts val="0"/>
        </a:spcAft>
        <a:buClrTx/>
        <a:buSzPct val="75000"/>
        <a:buFontTx/>
        <a:buChar char="•"/>
        <a:tabLst/>
        <a:defRPr sz="2057" b="0" i="0" u="none" strike="noStrike" cap="none" spc="0" baseline="0">
          <a:ln>
            <a:noFill/>
          </a:ln>
          <a:solidFill>
            <a:srgbClr val="000000"/>
          </a:solidFill>
          <a:uFillTx/>
          <a:latin typeface="+mn-lt"/>
          <a:ea typeface="+mn-ea"/>
          <a:cs typeface="+mn-cs"/>
          <a:sym typeface="Helvetica Light"/>
        </a:defRPr>
      </a:lvl2pPr>
      <a:lvl3pPr marL="761867" marR="0" indent="-253955" algn="l" defTabSz="333770" rtl="0" latinLnBrk="0">
        <a:lnSpc>
          <a:spcPct val="100000"/>
        </a:lnSpc>
        <a:spcBef>
          <a:spcPts val="2399"/>
        </a:spcBef>
        <a:spcAft>
          <a:spcPts val="0"/>
        </a:spcAft>
        <a:buClrTx/>
        <a:buSzPct val="75000"/>
        <a:buFontTx/>
        <a:buChar char="•"/>
        <a:tabLst/>
        <a:defRPr sz="2057" b="0" i="0" u="none" strike="noStrike" cap="none" spc="0" baseline="0">
          <a:ln>
            <a:noFill/>
          </a:ln>
          <a:solidFill>
            <a:srgbClr val="000000"/>
          </a:solidFill>
          <a:uFillTx/>
          <a:latin typeface="+mn-lt"/>
          <a:ea typeface="+mn-ea"/>
          <a:cs typeface="+mn-cs"/>
          <a:sym typeface="Helvetica Light"/>
        </a:defRPr>
      </a:lvl3pPr>
      <a:lvl4pPr marL="1015822" marR="0" indent="-253955" algn="l" defTabSz="333770" rtl="0" latinLnBrk="0">
        <a:lnSpc>
          <a:spcPct val="100000"/>
        </a:lnSpc>
        <a:spcBef>
          <a:spcPts val="2399"/>
        </a:spcBef>
        <a:spcAft>
          <a:spcPts val="0"/>
        </a:spcAft>
        <a:buClrTx/>
        <a:buSzPct val="75000"/>
        <a:buFontTx/>
        <a:buChar char="•"/>
        <a:tabLst/>
        <a:defRPr sz="2057" b="0" i="0" u="none" strike="noStrike" cap="none" spc="0" baseline="0">
          <a:ln>
            <a:noFill/>
          </a:ln>
          <a:solidFill>
            <a:srgbClr val="000000"/>
          </a:solidFill>
          <a:uFillTx/>
          <a:latin typeface="+mn-lt"/>
          <a:ea typeface="+mn-ea"/>
          <a:cs typeface="+mn-cs"/>
          <a:sym typeface="Helvetica Light"/>
        </a:defRPr>
      </a:lvl4pPr>
      <a:lvl5pPr marL="1269778" marR="0" indent="-253955" algn="l" defTabSz="333770" rtl="0" latinLnBrk="0">
        <a:lnSpc>
          <a:spcPct val="100000"/>
        </a:lnSpc>
        <a:spcBef>
          <a:spcPts val="2399"/>
        </a:spcBef>
        <a:spcAft>
          <a:spcPts val="0"/>
        </a:spcAft>
        <a:buClrTx/>
        <a:buSzPct val="75000"/>
        <a:buFontTx/>
        <a:buChar char="•"/>
        <a:tabLst/>
        <a:defRPr sz="2057" b="0" i="0" u="none" strike="noStrike" cap="none" spc="0" baseline="0">
          <a:ln>
            <a:noFill/>
          </a:ln>
          <a:solidFill>
            <a:srgbClr val="000000"/>
          </a:solidFill>
          <a:uFillTx/>
          <a:latin typeface="+mn-lt"/>
          <a:ea typeface="+mn-ea"/>
          <a:cs typeface="+mn-cs"/>
          <a:sym typeface="Helvetica Light"/>
        </a:defRPr>
      </a:lvl5pPr>
      <a:lvl6pPr marL="1523734" marR="0" indent="-253955" algn="l" defTabSz="333770" rtl="0" latinLnBrk="0">
        <a:lnSpc>
          <a:spcPct val="100000"/>
        </a:lnSpc>
        <a:spcBef>
          <a:spcPts val="2399"/>
        </a:spcBef>
        <a:spcAft>
          <a:spcPts val="0"/>
        </a:spcAft>
        <a:buClrTx/>
        <a:buSzPct val="75000"/>
        <a:buFontTx/>
        <a:buChar char="•"/>
        <a:tabLst/>
        <a:defRPr sz="2057" b="0" i="0" u="none" strike="noStrike" cap="none" spc="0" baseline="0">
          <a:ln>
            <a:noFill/>
          </a:ln>
          <a:solidFill>
            <a:srgbClr val="000000"/>
          </a:solidFill>
          <a:uFillTx/>
          <a:latin typeface="+mn-lt"/>
          <a:ea typeface="+mn-ea"/>
          <a:cs typeface="+mn-cs"/>
          <a:sym typeface="Helvetica Light"/>
        </a:defRPr>
      </a:lvl6pPr>
      <a:lvl7pPr marL="1777689" marR="0" indent="-253955" algn="l" defTabSz="333770" rtl="0" latinLnBrk="0">
        <a:lnSpc>
          <a:spcPct val="100000"/>
        </a:lnSpc>
        <a:spcBef>
          <a:spcPts val="2399"/>
        </a:spcBef>
        <a:spcAft>
          <a:spcPts val="0"/>
        </a:spcAft>
        <a:buClrTx/>
        <a:buSzPct val="75000"/>
        <a:buFontTx/>
        <a:buChar char="•"/>
        <a:tabLst/>
        <a:defRPr sz="2057" b="0" i="0" u="none" strike="noStrike" cap="none" spc="0" baseline="0">
          <a:ln>
            <a:noFill/>
          </a:ln>
          <a:solidFill>
            <a:srgbClr val="000000"/>
          </a:solidFill>
          <a:uFillTx/>
          <a:latin typeface="+mn-lt"/>
          <a:ea typeface="+mn-ea"/>
          <a:cs typeface="+mn-cs"/>
          <a:sym typeface="Helvetica Light"/>
        </a:defRPr>
      </a:lvl7pPr>
      <a:lvl8pPr marL="2031644" marR="0" indent="-253955" algn="l" defTabSz="333770" rtl="0" latinLnBrk="0">
        <a:lnSpc>
          <a:spcPct val="100000"/>
        </a:lnSpc>
        <a:spcBef>
          <a:spcPts val="2399"/>
        </a:spcBef>
        <a:spcAft>
          <a:spcPts val="0"/>
        </a:spcAft>
        <a:buClrTx/>
        <a:buSzPct val="75000"/>
        <a:buFontTx/>
        <a:buChar char="•"/>
        <a:tabLst/>
        <a:defRPr sz="2057" b="0" i="0" u="none" strike="noStrike" cap="none" spc="0" baseline="0">
          <a:ln>
            <a:noFill/>
          </a:ln>
          <a:solidFill>
            <a:srgbClr val="000000"/>
          </a:solidFill>
          <a:uFillTx/>
          <a:latin typeface="+mn-lt"/>
          <a:ea typeface="+mn-ea"/>
          <a:cs typeface="+mn-cs"/>
          <a:sym typeface="Helvetica Light"/>
        </a:defRPr>
      </a:lvl8pPr>
      <a:lvl9pPr marL="2285600" marR="0" indent="-253955" algn="l" defTabSz="333770" rtl="0" latinLnBrk="0">
        <a:lnSpc>
          <a:spcPct val="100000"/>
        </a:lnSpc>
        <a:spcBef>
          <a:spcPts val="2399"/>
        </a:spcBef>
        <a:spcAft>
          <a:spcPts val="0"/>
        </a:spcAft>
        <a:buClrTx/>
        <a:buSzPct val="75000"/>
        <a:buFontTx/>
        <a:buChar char="•"/>
        <a:tabLst/>
        <a:defRPr sz="2057"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tx1"/>
          </a:solidFill>
          <a:uFillTx/>
          <a:latin typeface="+mn-lt"/>
          <a:ea typeface="+mn-ea"/>
          <a:cs typeface="+mn-cs"/>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tx1"/>
          </a:solidFill>
          <a:uFillTx/>
          <a:latin typeface="+mn-lt"/>
          <a:ea typeface="+mn-ea"/>
          <a:cs typeface="+mn-cs"/>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tx1"/>
          </a:solidFill>
          <a:uFillTx/>
          <a:latin typeface="+mn-lt"/>
          <a:ea typeface="+mn-ea"/>
          <a:cs typeface="+mn-cs"/>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tx1"/>
          </a:solidFill>
          <a:uFillTx/>
          <a:latin typeface="+mn-lt"/>
          <a:ea typeface="+mn-ea"/>
          <a:cs typeface="+mn-cs"/>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tx1"/>
          </a:solidFill>
          <a:uFillTx/>
          <a:latin typeface="+mn-lt"/>
          <a:ea typeface="+mn-ea"/>
          <a:cs typeface="+mn-cs"/>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tx1"/>
          </a:solidFill>
          <a:uFillTx/>
          <a:latin typeface="+mn-lt"/>
          <a:ea typeface="+mn-ea"/>
          <a:cs typeface="+mn-cs"/>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tx1"/>
          </a:solidFill>
          <a:uFillTx/>
          <a:latin typeface="+mn-lt"/>
          <a:ea typeface="+mn-ea"/>
          <a:cs typeface="+mn-cs"/>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tx1"/>
          </a:solidFill>
          <a:uFillTx/>
          <a:latin typeface="+mn-lt"/>
          <a:ea typeface="+mn-ea"/>
          <a:cs typeface="+mn-cs"/>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tx1"/>
          </a:solidFill>
          <a:uFillTx/>
          <a:latin typeface="+mn-lt"/>
          <a:ea typeface="+mn-ea"/>
          <a:cs typeface="+mn-cs"/>
          <a:sym typeface="Helvetica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171012" name="Rectangle 4"/>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87B77519-9A74-458E-8580-BA9D253FD8E0}" type="slidenum">
              <a:rPr lang="en-US" altLang="ja-JP"/>
              <a:pPr/>
              <a:t>‹#›</a:t>
            </a:fld>
            <a:endParaRPr lang="en-US" altLang="ja-JP"/>
          </a:p>
        </p:txBody>
      </p:sp>
      <p:sp>
        <p:nvSpPr>
          <p:cNvPr id="3077" name="Line 5"/>
          <p:cNvSpPr>
            <a:spLocks noChangeShapeType="1"/>
          </p:cNvSpPr>
          <p:nvPr userDrawn="1"/>
        </p:nvSpPr>
        <p:spPr bwMode="auto">
          <a:xfrm>
            <a:off x="0" y="620713"/>
            <a:ext cx="9906000"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3078" name="Rectangle 10"/>
          <p:cNvSpPr>
            <a:spLocks noChangeArrowheads="1"/>
          </p:cNvSpPr>
          <p:nvPr userDrawn="1"/>
        </p:nvSpPr>
        <p:spPr bwMode="auto">
          <a:xfrm>
            <a:off x="0" y="639763"/>
            <a:ext cx="9906000" cy="36512"/>
          </a:xfrm>
          <a:prstGeom prst="rect">
            <a:avLst/>
          </a:prstGeom>
          <a:solidFill>
            <a:srgbClr val="EAEAEA"/>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extLst>
      <p:ext uri="{BB962C8B-B14F-4D97-AF65-F5344CB8AC3E}">
        <p14:creationId xmlns:p14="http://schemas.microsoft.com/office/powerpoint/2010/main" val="248140762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330502682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diagramColors" Target="../diagrams/colors1.xml"/><Relationship Id="rId12"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QuickStyle" Target="../diagrams/quickStyle1.xml"/><Relationship Id="rId11" Type="http://schemas.openxmlformats.org/officeDocument/2006/relationships/image" Target="../media/image5.png"/><Relationship Id="rId5" Type="http://schemas.openxmlformats.org/officeDocument/2006/relationships/diagramLayout" Target="../diagrams/layout1.xml"/><Relationship Id="rId10" Type="http://schemas.openxmlformats.org/officeDocument/2006/relationships/image" Target="../media/image4.png"/><Relationship Id="rId4" Type="http://schemas.openxmlformats.org/officeDocument/2006/relationships/diagramData" Target="../diagrams/data1.xm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336661" y="2590768"/>
            <a:ext cx="3027343" cy="2877604"/>
          </a:xfrm>
          <a:prstGeom prst="rect">
            <a:avLst/>
          </a:prstGeom>
        </p:spPr>
      </p:pic>
      <p:grpSp>
        <p:nvGrpSpPr>
          <p:cNvPr id="4" name="グループ化 3"/>
          <p:cNvGrpSpPr/>
          <p:nvPr/>
        </p:nvGrpSpPr>
        <p:grpSpPr>
          <a:xfrm>
            <a:off x="182859" y="1225118"/>
            <a:ext cx="6903035" cy="5394498"/>
            <a:chOff x="-15524655" y="2173976"/>
            <a:chExt cx="27549805" cy="7228711"/>
          </a:xfrm>
        </p:grpSpPr>
        <p:graphicFrame>
          <p:nvGraphicFramePr>
            <p:cNvPr id="3" name="図表 2"/>
            <p:cNvGraphicFramePr/>
            <p:nvPr/>
          </p:nvGraphicFramePr>
          <p:xfrm>
            <a:off x="-3866765" y="2173976"/>
            <a:ext cx="15891915" cy="722871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テキスト ボックス 12"/>
            <p:cNvSpPr txBox="1"/>
            <p:nvPr/>
          </p:nvSpPr>
          <p:spPr>
            <a:xfrm>
              <a:off x="1988761" y="3982419"/>
              <a:ext cx="678447" cy="350393"/>
            </a:xfrm>
            <a:prstGeom prst="rect">
              <a:avLst/>
            </a:prstGeom>
            <a:noFill/>
          </p:spPr>
          <p:txBody>
            <a:bodyPr wrap="square" rtlCol="0">
              <a:spAutoFit/>
            </a:bodyPr>
            <a:lstStyle/>
            <a:p>
              <a:pPr defTabSz="333753">
                <a:defRPr/>
              </a:pPr>
              <a:endParaRPr lang="ja-JP" altLang="en-US" sz="964" b="1" dirty="0">
                <a:solidFill>
                  <a:prstClr val="black"/>
                </a:solidFill>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15524655" y="3725181"/>
              <a:ext cx="13642173" cy="4681028"/>
            </a:xfrm>
            <a:prstGeom prst="rect">
              <a:avLst/>
            </a:prstGeom>
            <a:noFill/>
          </p:spPr>
          <p:txBody>
            <a:bodyPr vert="horz" wrap="square" rtlCol="0">
              <a:spAutoFit/>
            </a:bodyPr>
            <a:lstStyle/>
            <a:p>
              <a:pPr marL="195899" indent="-195899" algn="l" defTabSz="333753">
                <a:buFont typeface="Wingdings" panose="05000000000000000000" pitchFamily="2" charset="2"/>
                <a:buChar char="u"/>
                <a:defRPr/>
              </a:pPr>
              <a:r>
                <a:rPr lang="ja-JP" altLang="en-US"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便利・快適で安全・安心できる市民生活の実現</a:t>
              </a:r>
              <a:r>
                <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r>
              <a:br>
                <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br>
              <a:endPar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a:p>
              <a:pPr marL="195899" indent="-195899" algn="l" defTabSz="333753">
                <a:buFont typeface="Wingdings" panose="05000000000000000000" pitchFamily="2" charset="2"/>
                <a:buChar char="u"/>
                <a:defRPr/>
              </a:pPr>
              <a:r>
                <a:rPr lang="ja-JP" altLang="en-US"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データ活用による公共サービスの変革</a:t>
              </a:r>
              <a:r>
                <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r>
              <a:br>
                <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br>
              <a:endPar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a:p>
              <a:pPr marL="195899" indent="-195899" algn="l" defTabSz="333753">
                <a:buFont typeface="Wingdings" panose="05000000000000000000" pitchFamily="2" charset="2"/>
                <a:buChar char="u"/>
                <a:defRPr/>
              </a:pPr>
              <a:r>
                <a:rPr lang="ja-JP" altLang="en-US"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企業や大学などの多様な主体との協働による地域課題の解決</a:t>
              </a:r>
              <a:r>
                <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r>
              <a:br>
                <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br>
              <a:endPar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a:p>
              <a:pPr marL="195899" indent="-195899" algn="l" defTabSz="333753">
                <a:buFont typeface="Wingdings" panose="05000000000000000000" pitchFamily="2" charset="2"/>
                <a:buChar char="u"/>
                <a:defRPr/>
              </a:pPr>
              <a:r>
                <a:rPr lang="ja-JP" altLang="en-US"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効率的効果的な業務執行と情報セキュリティが確保された行政運営の実現</a:t>
              </a:r>
              <a:endPar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a:p>
              <a:pPr marL="195899" indent="-195899" algn="l" defTabSz="333753">
                <a:buFont typeface="Wingdings" panose="05000000000000000000" pitchFamily="2" charset="2"/>
                <a:buChar char="u"/>
                <a:defRPr/>
              </a:pPr>
              <a:endPar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grpSp>
      <p:sp>
        <p:nvSpPr>
          <p:cNvPr id="20" name="タイトル 1"/>
          <p:cNvSpPr txBox="1">
            <a:spLocks/>
          </p:cNvSpPr>
          <p:nvPr/>
        </p:nvSpPr>
        <p:spPr>
          <a:xfrm>
            <a:off x="-401" y="-1"/>
            <a:ext cx="9906401" cy="1310055"/>
          </a:xfrm>
          <a:prstGeom prst="rect">
            <a:avLst/>
          </a:prstGeom>
          <a:solidFill>
            <a:srgbClr val="C7E7EB"/>
          </a:solidFill>
        </p:spPr>
        <p:txBody>
          <a:bodyPr vert="horz" lIns="41132" tIns="144000" rIns="41132" bIns="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522397">
              <a:defRPr/>
            </a:pPr>
            <a:r>
              <a:rPr lang="en-US" altLang="ja-JP" sz="1900" b="1" dirty="0">
                <a:solidFill>
                  <a:prstClr val="black"/>
                </a:solidFill>
                <a:latin typeface="游ゴシック" panose="020B0400000000000000" pitchFamily="50" charset="-128"/>
                <a:ea typeface="游ゴシック" panose="020B0400000000000000" pitchFamily="50" charset="-128"/>
              </a:rPr>
              <a:t>【</a:t>
            </a:r>
            <a:r>
              <a:rPr lang="ja-JP" altLang="en-US" sz="1900" b="1" dirty="0">
                <a:solidFill>
                  <a:prstClr val="black"/>
                </a:solidFill>
                <a:latin typeface="游ゴシック" panose="020B0400000000000000" pitchFamily="50" charset="-128"/>
                <a:ea typeface="游ゴシック" panose="020B0400000000000000" pitchFamily="50" charset="-128"/>
              </a:rPr>
              <a:t>概要版</a:t>
            </a:r>
            <a:r>
              <a:rPr lang="en-US" altLang="ja-JP" sz="1900" b="1" dirty="0">
                <a:solidFill>
                  <a:prstClr val="black"/>
                </a:solidFill>
                <a:latin typeface="游ゴシック" panose="020B0400000000000000" pitchFamily="50" charset="-128"/>
                <a:ea typeface="游ゴシック" panose="020B0400000000000000" pitchFamily="50" charset="-128"/>
              </a:rPr>
              <a:t>】</a:t>
            </a:r>
            <a:r>
              <a:rPr lang="ja-JP" altLang="en-US" sz="1900" b="1" dirty="0">
                <a:solidFill>
                  <a:prstClr val="black"/>
                </a:solidFill>
                <a:latin typeface="游ゴシック" panose="020B0400000000000000" pitchFamily="50" charset="-128"/>
                <a:ea typeface="游ゴシック" panose="020B0400000000000000" pitchFamily="50" charset="-128"/>
              </a:rPr>
              <a:t>大阪市</a:t>
            </a:r>
            <a:r>
              <a:rPr lang="en-US" altLang="ja-JP" sz="1900" b="1" dirty="0">
                <a:solidFill>
                  <a:prstClr val="black"/>
                </a:solidFill>
                <a:latin typeface="游ゴシック" panose="020B0400000000000000" pitchFamily="50" charset="-128"/>
                <a:ea typeface="游ゴシック" panose="020B0400000000000000" pitchFamily="50" charset="-128"/>
              </a:rPr>
              <a:t>ICT</a:t>
            </a:r>
            <a:r>
              <a:rPr lang="ja-JP" altLang="en-US" sz="1900" b="1" dirty="0">
                <a:solidFill>
                  <a:prstClr val="black"/>
                </a:solidFill>
                <a:latin typeface="游ゴシック" panose="020B0400000000000000" pitchFamily="50" charset="-128"/>
                <a:ea typeface="游ゴシック" panose="020B0400000000000000" pitchFamily="50" charset="-128"/>
              </a:rPr>
              <a:t>戦略（第３版）～デジタル社会にふさわしい都市の実現に向けて～</a:t>
            </a:r>
          </a:p>
        </p:txBody>
      </p:sp>
      <p:sp>
        <p:nvSpPr>
          <p:cNvPr id="21" name="正方形/長方形 20"/>
          <p:cNvSpPr/>
          <p:nvPr/>
        </p:nvSpPr>
        <p:spPr>
          <a:xfrm>
            <a:off x="1177907" y="539812"/>
            <a:ext cx="8719215" cy="6417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2237" tIns="26119" rIns="52237" bIns="26119" rtlCol="0" anchor="ctr"/>
          <a:lstStyle/>
          <a:p>
            <a:pPr marL="79584" indent="-79584" algn="l" defTabSz="333753" fontAlgn="base">
              <a:lnSpc>
                <a:spcPct val="140000"/>
              </a:lnSpc>
              <a:spcBef>
                <a:spcPct val="10000"/>
              </a:spcBef>
              <a:spcAft>
                <a:spcPct val="0"/>
              </a:spcAft>
              <a:buFont typeface="Wingdings" panose="05000000000000000000" pitchFamily="2" charset="2"/>
              <a:buChar char="u"/>
              <a:defRPr/>
            </a:pPr>
            <a:r>
              <a:rPr lang="ja-JP" altLang="en-US" sz="1300" dirty="0">
                <a:solidFill>
                  <a:srgbClr val="000000"/>
                </a:solidFill>
                <a:latin typeface="游ゴシック" panose="020B0400000000000000" pitchFamily="50" charset="-128"/>
                <a:ea typeface="游ゴシック" panose="020B0400000000000000" pitchFamily="50" charset="-128"/>
                <a:cs typeface="メイリオ" pitchFamily="50" charset="-128"/>
              </a:rPr>
              <a:t>「行政のデジタル化」に取り組み、市民サービスの向上や行政運営の効率化を図る</a:t>
            </a:r>
            <a:endParaRPr lang="en-US" altLang="ja-JP" sz="1300" dirty="0">
              <a:solidFill>
                <a:srgbClr val="000000"/>
              </a:solidFill>
              <a:latin typeface="游ゴシック" panose="020B0400000000000000" pitchFamily="50" charset="-128"/>
              <a:ea typeface="游ゴシック" panose="020B0400000000000000" pitchFamily="50" charset="-128"/>
              <a:cs typeface="メイリオ" pitchFamily="50" charset="-128"/>
            </a:endParaRPr>
          </a:p>
          <a:p>
            <a:pPr marL="79448" indent="-79448" algn="l" defTabSz="333753" fontAlgn="base">
              <a:lnSpc>
                <a:spcPct val="140000"/>
              </a:lnSpc>
              <a:spcBef>
                <a:spcPct val="10000"/>
              </a:spcBef>
              <a:spcAft>
                <a:spcPct val="0"/>
              </a:spcAft>
              <a:buFont typeface="Wingdings" panose="05000000000000000000" pitchFamily="2" charset="2"/>
              <a:buChar char="u"/>
              <a:defRPr/>
            </a:pPr>
            <a:r>
              <a:rPr lang="ja-JP" altLang="en-US" sz="1300" dirty="0">
                <a:solidFill>
                  <a:srgbClr val="000000"/>
                </a:solidFill>
                <a:latin typeface="游ゴシック" panose="020B0400000000000000" pitchFamily="50" charset="-128"/>
                <a:ea typeface="游ゴシック" panose="020B0400000000000000" pitchFamily="50" charset="-128"/>
                <a:cs typeface="メイリオ" pitchFamily="50" charset="-128"/>
              </a:rPr>
              <a:t>スマートシティをはじめとした「地域社会のデジタル化」の取組を推進し、住民の</a:t>
            </a:r>
            <a:r>
              <a:rPr lang="en-US" altLang="ja-JP" sz="1300" dirty="0">
                <a:solidFill>
                  <a:srgbClr val="000000"/>
                </a:solidFill>
                <a:latin typeface="游ゴシック" panose="020B0400000000000000" pitchFamily="50" charset="-128"/>
                <a:ea typeface="游ゴシック" panose="020B0400000000000000" pitchFamily="50" charset="-128"/>
                <a:cs typeface="メイリオ" pitchFamily="50" charset="-128"/>
              </a:rPr>
              <a:t>QoL</a:t>
            </a:r>
            <a:r>
              <a:rPr lang="ja-JP" altLang="en-US" sz="1300" dirty="0">
                <a:solidFill>
                  <a:srgbClr val="000000"/>
                </a:solidFill>
                <a:latin typeface="游ゴシック" panose="020B0400000000000000" pitchFamily="50" charset="-128"/>
                <a:ea typeface="游ゴシック" panose="020B0400000000000000" pitchFamily="50" charset="-128"/>
                <a:cs typeface="メイリオ" pitchFamily="50" charset="-128"/>
              </a:rPr>
              <a:t>（生活の質）の向上を図る</a:t>
            </a:r>
            <a:endParaRPr lang="en-US" altLang="ja-JP" sz="1300" dirty="0">
              <a:solidFill>
                <a:srgbClr val="000000"/>
              </a:solidFill>
              <a:latin typeface="游ゴシック" panose="020B0400000000000000" pitchFamily="50" charset="-128"/>
              <a:ea typeface="游ゴシック" panose="020B0400000000000000" pitchFamily="50" charset="-128"/>
              <a:cs typeface="メイリオ" pitchFamily="50" charset="-128"/>
            </a:endParaRPr>
          </a:p>
        </p:txBody>
      </p:sp>
      <p:sp>
        <p:nvSpPr>
          <p:cNvPr id="22" name="角丸四角形 21"/>
          <p:cNvSpPr/>
          <p:nvPr/>
        </p:nvSpPr>
        <p:spPr>
          <a:xfrm>
            <a:off x="146402" y="583188"/>
            <a:ext cx="1017872" cy="552903"/>
          </a:xfrm>
          <a:prstGeom prst="roundRect">
            <a:avLst>
              <a:gd name="adj" fmla="val 19532"/>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33753" fontAlgn="base">
              <a:lnSpc>
                <a:spcPct val="140000"/>
              </a:lnSpc>
              <a:spcBef>
                <a:spcPct val="10000"/>
              </a:spcBef>
              <a:spcAft>
                <a:spcPct val="0"/>
              </a:spcAft>
              <a:defRPr/>
            </a:pPr>
            <a:r>
              <a:rPr lang="ja-JP" altLang="en-US" sz="1143" dirty="0">
                <a:solidFill>
                  <a:srgbClr val="000000"/>
                </a:solidFill>
                <a:latin typeface="游ゴシック" panose="020B0400000000000000" pitchFamily="50" charset="-128"/>
                <a:ea typeface="游ゴシック" panose="020B0400000000000000" pitchFamily="50" charset="-128"/>
                <a:cs typeface="メイリオ" pitchFamily="50" charset="-128"/>
              </a:rPr>
              <a:t>コンセプト</a:t>
            </a:r>
            <a:endParaRPr lang="en-US" altLang="ja-JP" sz="1143" dirty="0">
              <a:solidFill>
                <a:srgbClr val="000000"/>
              </a:solidFill>
              <a:latin typeface="游ゴシック" panose="020B0400000000000000" pitchFamily="50" charset="-128"/>
              <a:ea typeface="游ゴシック" panose="020B0400000000000000" pitchFamily="50" charset="-128"/>
              <a:cs typeface="メイリオ" pitchFamily="50" charset="-128"/>
            </a:endParaRPr>
          </a:p>
        </p:txBody>
      </p:sp>
      <p:grpSp>
        <p:nvGrpSpPr>
          <p:cNvPr id="6" name="グループ化 5"/>
          <p:cNvGrpSpPr/>
          <p:nvPr/>
        </p:nvGrpSpPr>
        <p:grpSpPr>
          <a:xfrm>
            <a:off x="7068767" y="1848638"/>
            <a:ext cx="2594526" cy="4153704"/>
            <a:chOff x="11182662" y="2390430"/>
            <a:chExt cx="4646951" cy="7270983"/>
          </a:xfrm>
        </p:grpSpPr>
        <p:sp>
          <p:nvSpPr>
            <p:cNvPr id="23" name="テキスト ボックス 22"/>
            <p:cNvSpPr txBox="1"/>
            <p:nvPr/>
          </p:nvSpPr>
          <p:spPr>
            <a:xfrm>
              <a:off x="11182662" y="2390430"/>
              <a:ext cx="4646951" cy="1177523"/>
            </a:xfrm>
            <a:prstGeom prst="rect">
              <a:avLst/>
            </a:prstGeom>
            <a:noFill/>
          </p:spPr>
          <p:txBody>
            <a:bodyPr vert="horz" wrap="square" rtlCol="0">
              <a:spAutoFit/>
            </a:bodyPr>
            <a:lstStyle/>
            <a:p>
              <a:pPr marL="195899" indent="-195899" algn="l" defTabSz="333753">
                <a:buFont typeface="Wingdings" panose="05000000000000000000" pitchFamily="2" charset="2"/>
                <a:buChar char="l"/>
                <a:defRPr/>
              </a:pPr>
              <a:r>
                <a:rPr lang="ja-JP" altLang="en-US" sz="1257" dirty="0">
                  <a:solidFill>
                    <a:prstClr val="black"/>
                  </a:solidFill>
                  <a:latin typeface="游ゴシック" panose="020B0400000000000000" pitchFamily="50" charset="-128"/>
                  <a:ea typeface="游ゴシック" panose="020B0400000000000000" pitchFamily="50" charset="-128"/>
                </a:rPr>
                <a:t>都市のインフラのデジタル化の推進</a:t>
              </a:r>
              <a:r>
                <a:rPr lang="en-US" altLang="ja-JP" sz="1257" dirty="0">
                  <a:solidFill>
                    <a:prstClr val="black"/>
                  </a:solidFill>
                  <a:latin typeface="游ゴシック" panose="020B0400000000000000" pitchFamily="50" charset="-128"/>
                  <a:ea typeface="游ゴシック" panose="020B0400000000000000" pitchFamily="50" charset="-128"/>
                </a:rPr>
                <a:t/>
              </a:r>
              <a:br>
                <a:rPr lang="en-US" altLang="ja-JP" sz="1257" dirty="0">
                  <a:solidFill>
                    <a:prstClr val="black"/>
                  </a:solidFill>
                  <a:latin typeface="游ゴシック" panose="020B0400000000000000" pitchFamily="50" charset="-128"/>
                  <a:ea typeface="游ゴシック" panose="020B0400000000000000" pitchFamily="50" charset="-128"/>
                </a:rPr>
              </a:br>
              <a:endParaRPr lang="en-US" altLang="ja-JP" sz="1257" dirty="0">
                <a:solidFill>
                  <a:prstClr val="black"/>
                </a:solidFill>
                <a:latin typeface="游ゴシック" panose="020B0400000000000000" pitchFamily="50" charset="-128"/>
                <a:ea typeface="游ゴシック" panose="020B0400000000000000" pitchFamily="50" charset="-128"/>
              </a:endParaRPr>
            </a:p>
          </p:txBody>
        </p:sp>
        <p:sp>
          <p:nvSpPr>
            <p:cNvPr id="24" name="テキスト ボックス 23"/>
            <p:cNvSpPr txBox="1"/>
            <p:nvPr/>
          </p:nvSpPr>
          <p:spPr>
            <a:xfrm>
              <a:off x="11182662" y="3766195"/>
              <a:ext cx="4646951" cy="1177523"/>
            </a:xfrm>
            <a:prstGeom prst="rect">
              <a:avLst/>
            </a:prstGeom>
            <a:noFill/>
          </p:spPr>
          <p:txBody>
            <a:bodyPr vert="horz" wrap="square" rtlCol="0">
              <a:spAutoFit/>
            </a:bodyPr>
            <a:lstStyle/>
            <a:p>
              <a:pPr marL="195899" indent="-195899" algn="l" defTabSz="333753">
                <a:buFont typeface="Wingdings" panose="05000000000000000000" pitchFamily="2" charset="2"/>
                <a:buChar char="l"/>
                <a:defRPr/>
              </a:pPr>
              <a:r>
                <a:rPr lang="ja-JP" altLang="en-US" sz="1257" dirty="0">
                  <a:solidFill>
                    <a:prstClr val="black"/>
                  </a:solidFill>
                  <a:latin typeface="游ゴシック" panose="020B0400000000000000" pitchFamily="50" charset="-128"/>
                  <a:ea typeface="游ゴシック" panose="020B0400000000000000" pitchFamily="50" charset="-128"/>
                </a:rPr>
                <a:t>行政手続き等のｵﾝﾗｲﾝ化の推進</a:t>
              </a:r>
              <a:endParaRPr lang="en-US" altLang="ja-JP" sz="1257" dirty="0">
                <a:solidFill>
                  <a:prstClr val="black"/>
                </a:solidFill>
                <a:latin typeface="游ゴシック" panose="020B0400000000000000" pitchFamily="50" charset="-128"/>
                <a:ea typeface="游ゴシック" panose="020B0400000000000000" pitchFamily="50" charset="-128"/>
              </a:endParaRPr>
            </a:p>
            <a:p>
              <a:pPr marL="195899" indent="-195899" algn="l" defTabSz="333753">
                <a:buFont typeface="Wingdings" panose="05000000000000000000" pitchFamily="2" charset="2"/>
                <a:buChar char="l"/>
                <a:defRPr/>
              </a:pPr>
              <a:r>
                <a:rPr lang="en-US" altLang="ja-JP" sz="1257" dirty="0">
                  <a:solidFill>
                    <a:prstClr val="black"/>
                  </a:solidFill>
                  <a:latin typeface="游ゴシック" panose="020B0400000000000000" pitchFamily="50" charset="-128"/>
                  <a:ea typeface="游ゴシック" panose="020B0400000000000000" pitchFamily="50" charset="-128"/>
                </a:rPr>
                <a:t>AI</a:t>
              </a:r>
              <a:r>
                <a:rPr lang="ja-JP" altLang="en-US" sz="1257" dirty="0">
                  <a:solidFill>
                    <a:prstClr val="black"/>
                  </a:solidFill>
                  <a:latin typeface="游ゴシック" panose="020B0400000000000000" pitchFamily="50" charset="-128"/>
                  <a:ea typeface="游ゴシック" panose="020B0400000000000000" pitchFamily="50" charset="-128"/>
                </a:rPr>
                <a:t>等の最先端ﾃｸﾉﾛｼﾞｰの活用</a:t>
              </a:r>
              <a:endParaRPr lang="en-US" altLang="ja-JP" sz="1257" dirty="0">
                <a:solidFill>
                  <a:prstClr val="black"/>
                </a:solidFill>
                <a:latin typeface="游ゴシック" panose="020B0400000000000000" pitchFamily="50" charset="-128"/>
                <a:ea typeface="游ゴシック" panose="020B0400000000000000" pitchFamily="50" charset="-128"/>
              </a:endParaRPr>
            </a:p>
            <a:p>
              <a:pPr marL="195899" indent="-195899" algn="l" defTabSz="333753">
                <a:buFont typeface="Wingdings" panose="05000000000000000000" pitchFamily="2" charset="2"/>
                <a:buChar char="l"/>
                <a:defRPr/>
              </a:pPr>
              <a:r>
                <a:rPr lang="ja-JP" altLang="en-US" sz="1257" dirty="0">
                  <a:solidFill>
                    <a:prstClr val="black"/>
                  </a:solidFill>
                  <a:latin typeface="游ゴシック" panose="020B0400000000000000" pitchFamily="50" charset="-128"/>
                  <a:ea typeface="游ゴシック" panose="020B0400000000000000" pitchFamily="50" charset="-128"/>
                </a:rPr>
                <a:t>教育分野への</a:t>
              </a:r>
              <a:r>
                <a:rPr lang="en-US" altLang="ja-JP" sz="1257" dirty="0">
                  <a:solidFill>
                    <a:prstClr val="black"/>
                  </a:solidFill>
                  <a:latin typeface="游ゴシック" panose="020B0400000000000000" pitchFamily="50" charset="-128"/>
                  <a:ea typeface="游ゴシック" panose="020B0400000000000000" pitchFamily="50" charset="-128"/>
                </a:rPr>
                <a:t>ICT</a:t>
              </a:r>
              <a:r>
                <a:rPr lang="ja-JP" altLang="en-US" sz="1257" dirty="0">
                  <a:solidFill>
                    <a:prstClr val="black"/>
                  </a:solidFill>
                  <a:latin typeface="游ゴシック" panose="020B0400000000000000" pitchFamily="50" charset="-128"/>
                  <a:ea typeface="游ゴシック" panose="020B0400000000000000" pitchFamily="50" charset="-128"/>
                </a:rPr>
                <a:t>の活用</a:t>
              </a:r>
              <a:endParaRPr lang="en-US" altLang="ja-JP" sz="1257" dirty="0">
                <a:solidFill>
                  <a:prstClr val="black"/>
                </a:solidFill>
                <a:latin typeface="游ゴシック" panose="020B0400000000000000" pitchFamily="50" charset="-128"/>
                <a:ea typeface="游ゴシック" panose="020B0400000000000000" pitchFamily="50" charset="-128"/>
              </a:endParaRPr>
            </a:p>
          </p:txBody>
        </p:sp>
        <p:sp>
          <p:nvSpPr>
            <p:cNvPr id="25" name="テキスト ボックス 24"/>
            <p:cNvSpPr txBox="1"/>
            <p:nvPr/>
          </p:nvSpPr>
          <p:spPr>
            <a:xfrm>
              <a:off x="11182662" y="5443627"/>
              <a:ext cx="4646951" cy="1177522"/>
            </a:xfrm>
            <a:prstGeom prst="rect">
              <a:avLst/>
            </a:prstGeom>
            <a:noFill/>
          </p:spPr>
          <p:txBody>
            <a:bodyPr vert="horz" wrap="square" rtlCol="0">
              <a:spAutoFit/>
            </a:bodyPr>
            <a:lstStyle/>
            <a:p>
              <a:pPr marL="195899" indent="-195899" algn="l" defTabSz="333753">
                <a:buFont typeface="Wingdings" panose="05000000000000000000" pitchFamily="2" charset="2"/>
                <a:buChar char="l"/>
                <a:defRPr/>
              </a:pPr>
              <a:r>
                <a:rPr lang="en-US" altLang="ja-JP" sz="1257" dirty="0">
                  <a:solidFill>
                    <a:prstClr val="black"/>
                  </a:solidFill>
                  <a:latin typeface="游ゴシック" panose="020B0400000000000000" pitchFamily="50" charset="-128"/>
                  <a:ea typeface="游ゴシック" panose="020B0400000000000000" pitchFamily="50" charset="-128"/>
                </a:rPr>
                <a:t>EBPM</a:t>
              </a:r>
              <a:r>
                <a:rPr lang="ja-JP" altLang="en-US" sz="1257" dirty="0">
                  <a:solidFill>
                    <a:prstClr val="black"/>
                  </a:solidFill>
                  <a:latin typeface="游ゴシック" panose="020B0400000000000000" pitchFamily="50" charset="-128"/>
                  <a:ea typeface="游ゴシック" panose="020B0400000000000000" pitchFamily="50" charset="-128"/>
                </a:rPr>
                <a:t>（客観的な証拠に基づく政策の策定）の推進</a:t>
              </a:r>
              <a:endParaRPr lang="en-US" altLang="ja-JP" sz="1257" dirty="0">
                <a:solidFill>
                  <a:prstClr val="black"/>
                </a:solidFill>
                <a:latin typeface="游ゴシック" panose="020B0400000000000000" pitchFamily="50" charset="-128"/>
                <a:ea typeface="游ゴシック" panose="020B0400000000000000" pitchFamily="50" charset="-128"/>
              </a:endParaRPr>
            </a:p>
            <a:p>
              <a:pPr marL="195899" indent="-195899" algn="l" defTabSz="333753">
                <a:buFont typeface="Wingdings" panose="05000000000000000000" pitchFamily="2" charset="2"/>
                <a:buChar char="l"/>
                <a:defRPr/>
              </a:pPr>
              <a:r>
                <a:rPr lang="ja-JP" altLang="en-US" sz="1257" dirty="0">
                  <a:solidFill>
                    <a:prstClr val="black"/>
                  </a:solidFill>
                  <a:latin typeface="游ゴシック" panose="020B0400000000000000" pitchFamily="50" charset="-128"/>
                  <a:ea typeface="游ゴシック" panose="020B0400000000000000" pitchFamily="50" charset="-128"/>
                </a:rPr>
                <a:t>オープンデータの充実</a:t>
              </a:r>
              <a:endParaRPr lang="en-US" altLang="ja-JP" sz="1257" dirty="0">
                <a:solidFill>
                  <a:prstClr val="black"/>
                </a:solidFill>
                <a:latin typeface="游ゴシック" panose="020B0400000000000000" pitchFamily="50" charset="-128"/>
                <a:ea typeface="游ゴシック" panose="020B0400000000000000" pitchFamily="50" charset="-128"/>
              </a:endParaRPr>
            </a:p>
          </p:txBody>
        </p:sp>
        <p:sp>
          <p:nvSpPr>
            <p:cNvPr id="26" name="テキスト ボックス 25"/>
            <p:cNvSpPr txBox="1"/>
            <p:nvPr/>
          </p:nvSpPr>
          <p:spPr>
            <a:xfrm>
              <a:off x="11182662" y="7056929"/>
              <a:ext cx="4646951" cy="1177523"/>
            </a:xfrm>
            <a:prstGeom prst="rect">
              <a:avLst/>
            </a:prstGeom>
            <a:noFill/>
          </p:spPr>
          <p:txBody>
            <a:bodyPr vert="horz" wrap="square" rtlCol="0">
              <a:spAutoFit/>
            </a:bodyPr>
            <a:lstStyle/>
            <a:p>
              <a:pPr marL="195899" indent="-195899" algn="l" defTabSz="333753">
                <a:buFont typeface="Wingdings" panose="05000000000000000000" pitchFamily="2" charset="2"/>
                <a:buChar char="l"/>
                <a:defRPr/>
              </a:pPr>
              <a:r>
                <a:rPr lang="ja-JP" altLang="en-US" sz="1257" dirty="0">
                  <a:solidFill>
                    <a:prstClr val="black"/>
                  </a:solidFill>
                  <a:latin typeface="游ゴシック" panose="020B0400000000000000" pitchFamily="50" charset="-128"/>
                  <a:ea typeface="游ゴシック" panose="020B0400000000000000" pitchFamily="50" charset="-128"/>
                </a:rPr>
                <a:t>災害強い</a:t>
              </a:r>
              <a:r>
                <a:rPr lang="en-US" altLang="ja-JP" sz="1257" dirty="0">
                  <a:solidFill>
                    <a:prstClr val="black"/>
                  </a:solidFill>
                  <a:latin typeface="游ゴシック" panose="020B0400000000000000" pitchFamily="50" charset="-128"/>
                  <a:ea typeface="游ゴシック" panose="020B0400000000000000" pitchFamily="50" charset="-128"/>
                </a:rPr>
                <a:t>ICT</a:t>
              </a:r>
              <a:r>
                <a:rPr lang="ja-JP" altLang="en-US" sz="1257" dirty="0">
                  <a:solidFill>
                    <a:prstClr val="black"/>
                  </a:solidFill>
                  <a:latin typeface="游ゴシック" panose="020B0400000000000000" pitchFamily="50" charset="-128"/>
                  <a:ea typeface="游ゴシック" panose="020B0400000000000000" pitchFamily="50" charset="-128"/>
                </a:rPr>
                <a:t>インフラの整備</a:t>
              </a:r>
              <a:endParaRPr lang="en-US" altLang="ja-JP" sz="1257" dirty="0">
                <a:solidFill>
                  <a:prstClr val="black"/>
                </a:solidFill>
                <a:latin typeface="游ゴシック" panose="020B0400000000000000" pitchFamily="50" charset="-128"/>
                <a:ea typeface="游ゴシック" panose="020B0400000000000000" pitchFamily="50" charset="-128"/>
              </a:endParaRPr>
            </a:p>
            <a:p>
              <a:pPr marL="195899" indent="-195899" algn="l" defTabSz="333753">
                <a:buFont typeface="Wingdings" panose="05000000000000000000" pitchFamily="2" charset="2"/>
                <a:buChar char="l"/>
                <a:defRPr/>
              </a:pPr>
              <a:r>
                <a:rPr lang="ja-JP" altLang="en-US" sz="1257" dirty="0">
                  <a:solidFill>
                    <a:prstClr val="black"/>
                  </a:solidFill>
                  <a:latin typeface="游ゴシック" panose="020B0400000000000000" pitchFamily="50" charset="-128"/>
                  <a:ea typeface="游ゴシック" panose="020B0400000000000000" pitchFamily="50" charset="-128"/>
                </a:rPr>
                <a:t>時代に即した情報セキュリティ対策の実施</a:t>
              </a:r>
              <a:endParaRPr lang="en-US" altLang="ja-JP" sz="1257" dirty="0">
                <a:solidFill>
                  <a:prstClr val="black"/>
                </a:solidFill>
                <a:latin typeface="游ゴシック" panose="020B0400000000000000" pitchFamily="50" charset="-128"/>
                <a:ea typeface="游ゴシック" panose="020B0400000000000000" pitchFamily="50" charset="-128"/>
              </a:endParaRPr>
            </a:p>
          </p:txBody>
        </p:sp>
        <p:sp>
          <p:nvSpPr>
            <p:cNvPr id="27" name="テキスト ボックス 26"/>
            <p:cNvSpPr txBox="1"/>
            <p:nvPr/>
          </p:nvSpPr>
          <p:spPr>
            <a:xfrm>
              <a:off x="11182662" y="8822523"/>
              <a:ext cx="4646951" cy="838890"/>
            </a:xfrm>
            <a:prstGeom prst="rect">
              <a:avLst/>
            </a:prstGeom>
            <a:noFill/>
          </p:spPr>
          <p:txBody>
            <a:bodyPr vert="horz" wrap="square" rtlCol="0">
              <a:spAutoFit/>
            </a:bodyPr>
            <a:lstStyle/>
            <a:p>
              <a:pPr marL="195899" indent="-195899" algn="l" defTabSz="333753">
                <a:buFont typeface="Wingdings" panose="05000000000000000000" pitchFamily="2" charset="2"/>
                <a:buChar char="l"/>
                <a:defRPr/>
              </a:pPr>
              <a:r>
                <a:rPr lang="ja-JP" altLang="en-US" sz="1257" dirty="0">
                  <a:solidFill>
                    <a:prstClr val="black"/>
                  </a:solidFill>
                  <a:latin typeface="游ゴシック" panose="020B0400000000000000" pitchFamily="50" charset="-128"/>
                  <a:ea typeface="游ゴシック" panose="020B0400000000000000" pitchFamily="50" charset="-128"/>
                </a:rPr>
                <a:t>クラウドサービスを基本とした情報システムへの転換</a:t>
              </a:r>
              <a:endParaRPr lang="en-US" altLang="ja-JP" sz="1257" dirty="0">
                <a:solidFill>
                  <a:prstClr val="black"/>
                </a:solidFill>
                <a:latin typeface="游ゴシック" panose="020B0400000000000000" pitchFamily="50" charset="-128"/>
                <a:ea typeface="游ゴシック" panose="020B0400000000000000" pitchFamily="50" charset="-128"/>
              </a:endParaRPr>
            </a:p>
          </p:txBody>
        </p:sp>
      </p:grpSp>
      <p:sp>
        <p:nvSpPr>
          <p:cNvPr id="28" name="テキスト ボックス 27"/>
          <p:cNvSpPr txBox="1"/>
          <p:nvPr/>
        </p:nvSpPr>
        <p:spPr>
          <a:xfrm>
            <a:off x="7112528" y="6247565"/>
            <a:ext cx="2594526" cy="285784"/>
          </a:xfrm>
          <a:prstGeom prst="rect">
            <a:avLst/>
          </a:prstGeom>
          <a:noFill/>
        </p:spPr>
        <p:txBody>
          <a:bodyPr vert="horz" wrap="square" rtlCol="0">
            <a:spAutoFit/>
          </a:bodyPr>
          <a:lstStyle/>
          <a:p>
            <a:pPr algn="l" defTabSz="333753">
              <a:defRPr/>
            </a:pPr>
            <a:r>
              <a:rPr lang="ja-JP" altLang="en-US" sz="1257" dirty="0">
                <a:solidFill>
                  <a:prstClr val="black"/>
                </a:solidFill>
                <a:latin typeface="游ゴシック" panose="020B0400000000000000" pitchFamily="50" charset="-128"/>
                <a:ea typeface="游ゴシック" panose="020B0400000000000000" pitchFamily="50" charset="-128"/>
              </a:rPr>
              <a:t>などの取組に着手していきます</a:t>
            </a:r>
            <a:endParaRPr lang="en-US" altLang="ja-JP" sz="1257" dirty="0">
              <a:solidFill>
                <a:prstClr val="black"/>
              </a:solidFill>
              <a:latin typeface="游ゴシック" panose="020B0400000000000000" pitchFamily="50" charset="-128"/>
              <a:ea typeface="游ゴシック" panose="020B0400000000000000" pitchFamily="50" charset="-128"/>
            </a:endParaRPr>
          </a:p>
        </p:txBody>
      </p:sp>
      <p:sp>
        <p:nvSpPr>
          <p:cNvPr id="29" name="テキスト ボックス 28"/>
          <p:cNvSpPr txBox="1"/>
          <p:nvPr/>
        </p:nvSpPr>
        <p:spPr>
          <a:xfrm>
            <a:off x="336662" y="5702860"/>
            <a:ext cx="2594526" cy="346249"/>
          </a:xfrm>
          <a:prstGeom prst="rect">
            <a:avLst/>
          </a:prstGeom>
          <a:noFill/>
        </p:spPr>
        <p:txBody>
          <a:bodyPr vert="horz" wrap="square" rtlCol="0">
            <a:spAutoFit/>
          </a:bodyPr>
          <a:lstStyle/>
          <a:p>
            <a:pPr algn="l" defTabSz="333753">
              <a:defRPr/>
            </a:pPr>
            <a:r>
              <a:rPr lang="ja-JP" altLang="en-US"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をめざします</a:t>
            </a:r>
            <a:endParaRPr lang="en-US" altLang="ja-JP" sz="1650"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pic>
        <p:nvPicPr>
          <p:cNvPr id="8" name="図 7"/>
          <p:cNvPicPr>
            <a:picLocks noChangeAspect="1"/>
          </p:cNvPicPr>
          <p:nvPr/>
        </p:nvPicPr>
        <p:blipFill>
          <a:blip r:embed="rId9"/>
          <a:stretch>
            <a:fillRect/>
          </a:stretch>
        </p:blipFill>
        <p:spPr>
          <a:xfrm>
            <a:off x="3425543" y="1835194"/>
            <a:ext cx="409573" cy="406131"/>
          </a:xfrm>
          <a:prstGeom prst="rect">
            <a:avLst/>
          </a:prstGeom>
        </p:spPr>
      </p:pic>
      <p:pic>
        <p:nvPicPr>
          <p:cNvPr id="9" name="図 8"/>
          <p:cNvPicPr>
            <a:picLocks noChangeAspect="1"/>
          </p:cNvPicPr>
          <p:nvPr/>
        </p:nvPicPr>
        <p:blipFill>
          <a:blip r:embed="rId10"/>
          <a:stretch>
            <a:fillRect/>
          </a:stretch>
        </p:blipFill>
        <p:spPr>
          <a:xfrm>
            <a:off x="3903481" y="2756017"/>
            <a:ext cx="347125" cy="478469"/>
          </a:xfrm>
          <a:prstGeom prst="rect">
            <a:avLst/>
          </a:prstGeom>
        </p:spPr>
      </p:pic>
      <p:pic>
        <p:nvPicPr>
          <p:cNvPr id="10" name="図 9"/>
          <p:cNvPicPr>
            <a:picLocks noChangeAspect="1"/>
          </p:cNvPicPr>
          <p:nvPr/>
        </p:nvPicPr>
        <p:blipFill>
          <a:blip r:embed="rId11"/>
          <a:stretch>
            <a:fillRect/>
          </a:stretch>
        </p:blipFill>
        <p:spPr>
          <a:xfrm>
            <a:off x="4006338" y="3711727"/>
            <a:ext cx="420302" cy="390750"/>
          </a:xfrm>
          <a:prstGeom prst="rect">
            <a:avLst/>
          </a:prstGeom>
        </p:spPr>
      </p:pic>
      <p:pic>
        <p:nvPicPr>
          <p:cNvPr id="11" name="図 10"/>
          <p:cNvPicPr>
            <a:picLocks noChangeAspect="1"/>
          </p:cNvPicPr>
          <p:nvPr/>
        </p:nvPicPr>
        <p:blipFill>
          <a:blip r:embed="rId12"/>
          <a:stretch>
            <a:fillRect/>
          </a:stretch>
        </p:blipFill>
        <p:spPr>
          <a:xfrm>
            <a:off x="3855474" y="4636123"/>
            <a:ext cx="449987" cy="411316"/>
          </a:xfrm>
          <a:prstGeom prst="rect">
            <a:avLst/>
          </a:prstGeom>
        </p:spPr>
      </p:pic>
      <p:pic>
        <p:nvPicPr>
          <p:cNvPr id="30" name="図 29"/>
          <p:cNvPicPr>
            <a:picLocks noChangeAspect="1"/>
          </p:cNvPicPr>
          <p:nvPr/>
        </p:nvPicPr>
        <p:blipFill>
          <a:blip r:embed="rId13"/>
          <a:stretch>
            <a:fillRect/>
          </a:stretch>
        </p:blipFill>
        <p:spPr>
          <a:xfrm>
            <a:off x="3409091" y="5566628"/>
            <a:ext cx="433575" cy="431881"/>
          </a:xfrm>
          <a:prstGeom prst="rect">
            <a:avLst/>
          </a:prstGeom>
        </p:spPr>
      </p:pic>
    </p:spTree>
    <p:extLst>
      <p:ext uri="{BB962C8B-B14F-4D97-AF65-F5344CB8AC3E}">
        <p14:creationId xmlns:p14="http://schemas.microsoft.com/office/powerpoint/2010/main" val="2017742029"/>
      </p:ext>
    </p:extLst>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4.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1_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7_標準デザイン">
  <a:themeElements>
    <a:clrScheme name="ユーザー定義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70C0"/>
      </a:folHlink>
    </a:clrScheme>
    <a:fontScheme name="7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7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標準デザイン">
  <a:themeElements>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231</Words>
  <Application>Microsoft Office PowerPoint</Application>
  <PresentationFormat>A4 210 x 297 mm</PresentationFormat>
  <Paragraphs>24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1</vt:i4>
      </vt:variant>
    </vt:vector>
  </HeadingPairs>
  <TitlesOfParts>
    <vt:vector size="11" baseType="lpstr">
      <vt:lpstr>Helvetica Light</vt:lpstr>
      <vt:lpstr>Helvetica Neue</vt:lpstr>
      <vt:lpstr>ＭＳ Ｐゴシック</vt:lpstr>
      <vt:lpstr>メイリオ</vt:lpstr>
      <vt:lpstr>游ゴシック</vt:lpstr>
      <vt:lpstr>Arial</vt:lpstr>
      <vt:lpstr>Wingdings</vt:lpstr>
      <vt:lpstr>1_White</vt:lpstr>
      <vt:lpstr>7_標準デザイン</vt:lpstr>
      <vt:lpstr>6_標準デザイン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2021-06-24T07:36:02Z</dcterms:modified>
</cp:coreProperties>
</file>