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43" d="100"/>
          <a:sy n="43" d="100"/>
        </p:scale>
        <p:origin x="157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BFC83D-CA0D-4CA1-9201-62D7096C1E2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kumimoji="1" lang="ja-JP" altLang="en-US"/>
        </a:p>
      </dgm:t>
    </dgm:pt>
    <dgm:pt modelId="{843F7950-4EA8-4C29-8A60-3E9F20882020}">
      <dgm:prSet phldrT="[テキスト]" custT="1"/>
      <dgm:spPr/>
      <dgm:t>
        <a:bodyPr/>
        <a:lstStyle/>
        <a:p>
          <a:r>
            <a:rPr lang="ja-JP" altLang="en-US" sz="1100" dirty="0" smtClean="0">
              <a:solidFill>
                <a:prstClr val="white"/>
              </a:solidFill>
              <a:latin typeface="メイリオ" panose="020B0604030504040204" pitchFamily="50" charset="-128"/>
              <a:ea typeface="メイリオ" panose="020B0604030504040204" pitchFamily="50" charset="-128"/>
            </a:rPr>
            <a:t>ＩＣＴとインフラ・行政サービスの融合</a:t>
          </a:r>
          <a:r>
            <a:rPr lang="en-US" altLang="ja-JP" sz="1300" dirty="0" smtClean="0">
              <a:solidFill>
                <a:prstClr val="white"/>
              </a:solidFill>
              <a:latin typeface="メイリオ" panose="020B0604030504040204" pitchFamily="50" charset="-128"/>
              <a:ea typeface="メイリオ" panose="020B0604030504040204" pitchFamily="50" charset="-128"/>
            </a:rPr>
            <a:t/>
          </a:r>
          <a:br>
            <a:rPr lang="en-US" altLang="ja-JP" sz="1300" dirty="0" smtClean="0">
              <a:solidFill>
                <a:prstClr val="white"/>
              </a:solidFill>
              <a:latin typeface="メイリオ" panose="020B0604030504040204" pitchFamily="50" charset="-128"/>
              <a:ea typeface="メイリオ" panose="020B0604030504040204" pitchFamily="50" charset="-128"/>
            </a:rPr>
          </a:br>
          <a:r>
            <a:rPr lang="ja-JP" altLang="en-US" sz="1300" dirty="0" smtClean="0">
              <a:solidFill>
                <a:prstClr val="white"/>
              </a:solidFill>
              <a:latin typeface="メイリオ" panose="020B0604030504040204" pitchFamily="50" charset="-128"/>
              <a:ea typeface="メイリオ" panose="020B0604030504040204" pitchFamily="50" charset="-128"/>
            </a:rPr>
            <a:t>（スマートシティ）</a:t>
          </a:r>
          <a:endParaRPr kumimoji="1" lang="ja-JP" altLang="en-US" sz="1300" dirty="0"/>
        </a:p>
      </dgm:t>
    </dgm:pt>
    <dgm:pt modelId="{8AE51B74-657F-4F1E-8432-6DD25BAE7D55}" type="parTrans" cxnId="{94C95CF2-6E80-478E-975B-A8875B9F3466}">
      <dgm:prSet/>
      <dgm:spPr/>
      <dgm:t>
        <a:bodyPr/>
        <a:lstStyle/>
        <a:p>
          <a:endParaRPr kumimoji="1" lang="ja-JP" altLang="en-US"/>
        </a:p>
      </dgm:t>
    </dgm:pt>
    <dgm:pt modelId="{5D91AD0A-363B-48E8-AE1A-4CD26464DD14}" type="sibTrans" cxnId="{94C95CF2-6E80-478E-975B-A8875B9F3466}">
      <dgm:prSet/>
      <dgm:spPr/>
      <dgm:t>
        <a:bodyPr/>
        <a:lstStyle/>
        <a:p>
          <a:endParaRPr kumimoji="1" lang="ja-JP" altLang="en-US"/>
        </a:p>
      </dgm:t>
    </dgm:pt>
    <dgm:pt modelId="{0323533A-518D-4456-B2FF-B3EAE604614C}">
      <dgm:prSet phldrT="[テキスト]"/>
      <dgm:spPr/>
      <dgm:t>
        <a:bodyPr/>
        <a:lstStyle/>
        <a:p>
          <a:r>
            <a:rPr kumimoji="1" lang="ja-JP" altLang="en-US" dirty="0" smtClean="0"/>
            <a:t>　インフラや行政サービスにおいて、最先端の</a:t>
          </a:r>
          <a:r>
            <a:rPr kumimoji="1" lang="en-US" altLang="ja-JP" dirty="0" smtClean="0"/>
            <a:t>ICT</a:t>
          </a:r>
          <a:r>
            <a:rPr kumimoji="1" lang="ja-JP" altLang="en-US" dirty="0" smtClean="0"/>
            <a:t>の活用を進めるとともに、</a:t>
          </a:r>
          <a:r>
            <a:rPr kumimoji="1" lang="en-US" altLang="ja-JP" dirty="0" smtClean="0"/>
            <a:t>ICT</a:t>
          </a:r>
          <a:r>
            <a:rPr kumimoji="1" lang="ja-JP" altLang="en-US" dirty="0" err="1" smtClean="0"/>
            <a:t>で</a:t>
          </a:r>
          <a:r>
            <a:rPr kumimoji="1" lang="ja-JP" altLang="en-US" dirty="0" smtClean="0"/>
            <a:t>できることは</a:t>
          </a:r>
          <a:r>
            <a:rPr lang="ja-JP" altLang="en-US" dirty="0" smtClean="0"/>
            <a:t>原則的に</a:t>
          </a:r>
          <a:r>
            <a:rPr lang="en-US" altLang="ja-JP" dirty="0" smtClean="0"/>
            <a:t>ICT</a:t>
          </a:r>
          <a:r>
            <a:rPr lang="ja-JP" altLang="en-US" dirty="0" smtClean="0"/>
            <a:t>を活用する（デジタルファースト）の方針で行政サービスの質の向上に取り組みます。</a:t>
          </a:r>
          <a:endParaRPr kumimoji="1" lang="ja-JP" altLang="en-US" dirty="0"/>
        </a:p>
      </dgm:t>
    </dgm:pt>
    <dgm:pt modelId="{8117E735-D163-49CB-858D-8D0EDDD893E9}" type="parTrans" cxnId="{2D1AF894-7C22-4498-8DED-17133E68A969}">
      <dgm:prSet/>
      <dgm:spPr/>
      <dgm:t>
        <a:bodyPr/>
        <a:lstStyle/>
        <a:p>
          <a:endParaRPr kumimoji="1" lang="ja-JP" altLang="en-US"/>
        </a:p>
      </dgm:t>
    </dgm:pt>
    <dgm:pt modelId="{E0AFE607-B7B1-45E1-ADF1-BAC80B7E5FA6}" type="sibTrans" cxnId="{2D1AF894-7C22-4498-8DED-17133E68A969}">
      <dgm:prSet/>
      <dgm:spPr/>
      <dgm:t>
        <a:bodyPr/>
        <a:lstStyle/>
        <a:p>
          <a:endParaRPr kumimoji="1" lang="ja-JP" altLang="en-US"/>
        </a:p>
      </dgm:t>
    </dgm:pt>
    <dgm:pt modelId="{7AEA4AB4-A688-4987-A615-7C82D44B6702}">
      <dgm:prSet phldrT="[テキスト]"/>
      <dgm:spPr/>
      <dgm:t>
        <a:bodyPr/>
        <a:lstStyle/>
        <a:p>
          <a:r>
            <a:rPr lang="ja-JP" altLang="en-US" dirty="0" smtClean="0">
              <a:solidFill>
                <a:prstClr val="white"/>
              </a:solidFill>
              <a:latin typeface="メイリオ" panose="020B0604030504040204" pitchFamily="50" charset="-128"/>
              <a:ea typeface="メイリオ" panose="020B0604030504040204" pitchFamily="50" charset="-128"/>
            </a:rPr>
            <a:t>データ活用社会の実現</a:t>
          </a:r>
          <a:r>
            <a:rPr lang="en-US" altLang="ja-JP" dirty="0" smtClean="0">
              <a:solidFill>
                <a:prstClr val="white"/>
              </a:solidFill>
              <a:latin typeface="メイリオ" panose="020B0604030504040204" pitchFamily="50" charset="-128"/>
              <a:ea typeface="メイリオ" panose="020B0604030504040204" pitchFamily="50" charset="-128"/>
            </a:rPr>
            <a:t/>
          </a:r>
          <a:br>
            <a:rPr lang="en-US" altLang="ja-JP" dirty="0" smtClean="0">
              <a:solidFill>
                <a:prstClr val="white"/>
              </a:solidFill>
              <a:latin typeface="メイリオ" panose="020B0604030504040204" pitchFamily="50" charset="-128"/>
              <a:ea typeface="メイリオ" panose="020B0604030504040204" pitchFamily="50" charset="-128"/>
            </a:rPr>
          </a:br>
          <a:r>
            <a:rPr lang="ja-JP" altLang="en-US" dirty="0" smtClean="0">
              <a:solidFill>
                <a:prstClr val="white"/>
              </a:solidFill>
              <a:latin typeface="メイリオ" panose="020B0604030504040204" pitchFamily="50" charset="-128"/>
              <a:ea typeface="メイリオ" panose="020B0604030504040204" pitchFamily="50" charset="-128"/>
            </a:rPr>
            <a:t>（データドリブン）</a:t>
          </a:r>
          <a:endParaRPr kumimoji="1" lang="ja-JP" altLang="en-US" dirty="0"/>
        </a:p>
      </dgm:t>
    </dgm:pt>
    <dgm:pt modelId="{D8FC88A3-0C2C-40E4-9296-5656A78BCAAF}" type="parTrans" cxnId="{3EE829BA-B328-4508-8B8C-550E4F96F709}">
      <dgm:prSet/>
      <dgm:spPr/>
      <dgm:t>
        <a:bodyPr/>
        <a:lstStyle/>
        <a:p>
          <a:endParaRPr kumimoji="1" lang="ja-JP" altLang="en-US"/>
        </a:p>
      </dgm:t>
    </dgm:pt>
    <dgm:pt modelId="{164A2DB3-66B8-4951-9B26-DE9B690E62F5}" type="sibTrans" cxnId="{3EE829BA-B328-4508-8B8C-550E4F96F709}">
      <dgm:prSet/>
      <dgm:spPr/>
      <dgm:t>
        <a:bodyPr/>
        <a:lstStyle/>
        <a:p>
          <a:endParaRPr kumimoji="1" lang="ja-JP" altLang="en-US"/>
        </a:p>
      </dgm:t>
    </dgm:pt>
    <dgm:pt modelId="{DCC4E1F3-4BDF-470E-8397-935579B9B5D2}">
      <dgm:prSet phldrT="[テキスト]"/>
      <dgm:spPr/>
      <dgm:t>
        <a:bodyPr/>
        <a:lstStyle/>
        <a:p>
          <a:r>
            <a:rPr lang="ja-JP" altLang="en-US" dirty="0" smtClean="0">
              <a:solidFill>
                <a:prstClr val="white"/>
              </a:solidFill>
              <a:latin typeface="メイリオ" panose="020B0604030504040204" pitchFamily="50" charset="-128"/>
              <a:ea typeface="メイリオ" panose="020B0604030504040204" pitchFamily="50" charset="-128"/>
            </a:rPr>
            <a:t>民間・他都市等との連携</a:t>
          </a:r>
          <a:r>
            <a:rPr lang="en-US" altLang="ja-JP" dirty="0" smtClean="0">
              <a:solidFill>
                <a:prstClr val="white"/>
              </a:solidFill>
              <a:latin typeface="メイリオ" panose="020B0604030504040204" pitchFamily="50" charset="-128"/>
              <a:ea typeface="メイリオ" panose="020B0604030504040204" pitchFamily="50" charset="-128"/>
            </a:rPr>
            <a:t/>
          </a:r>
          <a:br>
            <a:rPr lang="en-US" altLang="ja-JP" dirty="0" smtClean="0">
              <a:solidFill>
                <a:prstClr val="white"/>
              </a:solidFill>
              <a:latin typeface="メイリオ" panose="020B0604030504040204" pitchFamily="50" charset="-128"/>
              <a:ea typeface="メイリオ" panose="020B0604030504040204" pitchFamily="50" charset="-128"/>
            </a:rPr>
          </a:br>
          <a:r>
            <a:rPr lang="ja-JP" altLang="en-US" dirty="0" smtClean="0">
              <a:solidFill>
                <a:prstClr val="white"/>
              </a:solidFill>
              <a:latin typeface="メイリオ" panose="020B0604030504040204" pitchFamily="50" charset="-128"/>
              <a:ea typeface="メイリオ" panose="020B0604030504040204" pitchFamily="50" charset="-128"/>
            </a:rPr>
            <a:t>（オープンイノベーション）</a:t>
          </a:r>
          <a:endParaRPr kumimoji="1" lang="ja-JP" altLang="en-US" dirty="0"/>
        </a:p>
      </dgm:t>
    </dgm:pt>
    <dgm:pt modelId="{01FB1EC6-D34D-4124-9B26-B2FD4D24018C}" type="parTrans" cxnId="{18233D45-7EAB-4676-9E67-20D09222B05D}">
      <dgm:prSet/>
      <dgm:spPr/>
      <dgm:t>
        <a:bodyPr/>
        <a:lstStyle/>
        <a:p>
          <a:endParaRPr kumimoji="1" lang="ja-JP" altLang="en-US"/>
        </a:p>
      </dgm:t>
    </dgm:pt>
    <dgm:pt modelId="{6AC0079D-3F24-413F-9CDF-6D1BC705CA09}" type="sibTrans" cxnId="{18233D45-7EAB-4676-9E67-20D09222B05D}">
      <dgm:prSet/>
      <dgm:spPr/>
      <dgm:t>
        <a:bodyPr/>
        <a:lstStyle/>
        <a:p>
          <a:endParaRPr kumimoji="1" lang="ja-JP" altLang="en-US"/>
        </a:p>
      </dgm:t>
    </dgm:pt>
    <dgm:pt modelId="{AA9B9639-C794-4E71-9A61-0C82AAEFAAAA}">
      <dgm:prSet phldrT="[テキスト]"/>
      <dgm:spPr/>
      <dgm:t>
        <a:bodyPr/>
        <a:lstStyle/>
        <a:p>
          <a:r>
            <a:rPr lang="ja-JP" altLang="en-US" dirty="0" smtClean="0"/>
            <a:t>　社会課題への解決に向けた提案を民間企業等から募集するなど、協働の取組みを推進します。</a:t>
          </a:r>
          <a:r>
            <a:rPr lang="en-US" altLang="ja-JP" dirty="0" smtClean="0"/>
            <a:t/>
          </a:r>
          <a:br>
            <a:rPr lang="en-US" altLang="ja-JP" dirty="0" smtClean="0"/>
          </a:br>
          <a:r>
            <a:rPr lang="ja-JP" altLang="en-US" dirty="0" smtClean="0"/>
            <a:t>　また、大学の知見や海外先進都市との連携により、施策の高度化に取り組みます。</a:t>
          </a:r>
          <a:endParaRPr kumimoji="1" lang="ja-JP" altLang="en-US" dirty="0"/>
        </a:p>
      </dgm:t>
    </dgm:pt>
    <dgm:pt modelId="{7184E476-E318-4699-B2F9-5F95EE5E0363}" type="parTrans" cxnId="{647C855C-A764-4E1E-B6D8-DDEDC3AC9F1F}">
      <dgm:prSet/>
      <dgm:spPr/>
      <dgm:t>
        <a:bodyPr/>
        <a:lstStyle/>
        <a:p>
          <a:endParaRPr kumimoji="1" lang="ja-JP" altLang="en-US"/>
        </a:p>
      </dgm:t>
    </dgm:pt>
    <dgm:pt modelId="{C77334A5-275F-429C-8D4F-590805C6A312}" type="sibTrans" cxnId="{647C855C-A764-4E1E-B6D8-DDEDC3AC9F1F}">
      <dgm:prSet/>
      <dgm:spPr/>
      <dgm:t>
        <a:bodyPr/>
        <a:lstStyle/>
        <a:p>
          <a:endParaRPr kumimoji="1" lang="ja-JP" altLang="en-US"/>
        </a:p>
      </dgm:t>
    </dgm:pt>
    <dgm:pt modelId="{912611F1-39DF-4C91-B34E-8561E1F3F651}">
      <dgm:prSet phldrT="[テキスト]"/>
      <dgm:spPr/>
      <dgm:t>
        <a:bodyPr/>
        <a:lstStyle/>
        <a:p>
          <a:r>
            <a:rPr lang="ja-JP" altLang="en-US" dirty="0" smtClean="0">
              <a:solidFill>
                <a:prstClr val="white"/>
              </a:solidFill>
              <a:latin typeface="メイリオ" panose="020B0604030504040204" pitchFamily="50" charset="-128"/>
              <a:ea typeface="メイリオ" panose="020B0604030504040204" pitchFamily="50" charset="-128"/>
            </a:rPr>
            <a:t>ＩＣＴ活用力の向上</a:t>
          </a:r>
          <a:r>
            <a:rPr lang="en-US" altLang="ja-JP" dirty="0" smtClean="0">
              <a:solidFill>
                <a:prstClr val="white"/>
              </a:solidFill>
              <a:latin typeface="メイリオ" panose="020B0604030504040204" pitchFamily="50" charset="-128"/>
              <a:ea typeface="メイリオ" panose="020B0604030504040204" pitchFamily="50" charset="-128"/>
            </a:rPr>
            <a:t/>
          </a:r>
          <a:br>
            <a:rPr lang="en-US" altLang="ja-JP" dirty="0" smtClean="0">
              <a:solidFill>
                <a:prstClr val="white"/>
              </a:solidFill>
              <a:latin typeface="メイリオ" panose="020B0604030504040204" pitchFamily="50" charset="-128"/>
              <a:ea typeface="メイリオ" panose="020B0604030504040204" pitchFamily="50" charset="-128"/>
            </a:rPr>
          </a:br>
          <a:r>
            <a:rPr lang="ja-JP" altLang="en-US" dirty="0" smtClean="0">
              <a:solidFill>
                <a:prstClr val="white"/>
              </a:solidFill>
              <a:latin typeface="メイリオ" panose="020B0604030504040204" pitchFamily="50" charset="-128"/>
              <a:ea typeface="メイリオ" panose="020B0604030504040204" pitchFamily="50" charset="-128"/>
            </a:rPr>
            <a:t>（ＩＣＴリテラシー）</a:t>
          </a:r>
          <a:endParaRPr kumimoji="1" lang="ja-JP" altLang="en-US" dirty="0"/>
        </a:p>
      </dgm:t>
    </dgm:pt>
    <dgm:pt modelId="{8F3D5C83-0B53-4331-99A3-165DCF0F1106}" type="parTrans" cxnId="{15E440A2-DCE4-49B4-B1E7-C5762EBDB968}">
      <dgm:prSet/>
      <dgm:spPr/>
      <dgm:t>
        <a:bodyPr/>
        <a:lstStyle/>
        <a:p>
          <a:endParaRPr kumimoji="1" lang="ja-JP" altLang="en-US"/>
        </a:p>
      </dgm:t>
    </dgm:pt>
    <dgm:pt modelId="{D35758D1-094D-487C-AD5B-975A27D5C062}" type="sibTrans" cxnId="{15E440A2-DCE4-49B4-B1E7-C5762EBDB968}">
      <dgm:prSet/>
      <dgm:spPr/>
      <dgm:t>
        <a:bodyPr/>
        <a:lstStyle/>
        <a:p>
          <a:endParaRPr kumimoji="1" lang="ja-JP" altLang="en-US"/>
        </a:p>
      </dgm:t>
    </dgm:pt>
    <dgm:pt modelId="{CBA9C824-93DA-4007-8480-3B743EB43B46}">
      <dgm:prSet phldrT="[テキスト]"/>
      <dgm:spPr/>
      <dgm:t>
        <a:bodyPr/>
        <a:lstStyle/>
        <a:p>
          <a:r>
            <a:rPr lang="ja-JP" altLang="en-US" dirty="0" smtClean="0">
              <a:solidFill>
                <a:prstClr val="white"/>
              </a:solidFill>
              <a:latin typeface="メイリオ" panose="020B0604030504040204" pitchFamily="50" charset="-128"/>
              <a:ea typeface="メイリオ" panose="020B0604030504040204" pitchFamily="50" charset="-128"/>
            </a:rPr>
            <a:t>災害・犯罪等への対応力向上</a:t>
          </a:r>
          <a:r>
            <a:rPr lang="en-US" altLang="ja-JP" dirty="0" smtClean="0">
              <a:solidFill>
                <a:prstClr val="white"/>
              </a:solidFill>
              <a:latin typeface="メイリオ" panose="020B0604030504040204" pitchFamily="50" charset="-128"/>
              <a:ea typeface="メイリオ" panose="020B0604030504040204" pitchFamily="50" charset="-128"/>
            </a:rPr>
            <a:t/>
          </a:r>
          <a:br>
            <a:rPr lang="en-US" altLang="ja-JP" dirty="0" smtClean="0">
              <a:solidFill>
                <a:prstClr val="white"/>
              </a:solidFill>
              <a:latin typeface="メイリオ" panose="020B0604030504040204" pitchFamily="50" charset="-128"/>
              <a:ea typeface="メイリオ" panose="020B0604030504040204" pitchFamily="50" charset="-128"/>
            </a:rPr>
          </a:br>
          <a:r>
            <a:rPr lang="ja-JP" altLang="en-US" dirty="0" smtClean="0">
              <a:solidFill>
                <a:prstClr val="white"/>
              </a:solidFill>
              <a:latin typeface="メイリオ" panose="020B0604030504040204" pitchFamily="50" charset="-128"/>
              <a:ea typeface="メイリオ" panose="020B0604030504040204" pitchFamily="50" charset="-128"/>
            </a:rPr>
            <a:t>（レジリエンス）</a:t>
          </a:r>
          <a:endParaRPr kumimoji="1" lang="ja-JP" altLang="en-US" dirty="0"/>
        </a:p>
      </dgm:t>
    </dgm:pt>
    <dgm:pt modelId="{4CE27425-3FFB-46FE-BE26-3454B85B8E74}" type="parTrans" cxnId="{6233C48A-F611-468C-9A62-77CE0A56180C}">
      <dgm:prSet/>
      <dgm:spPr/>
      <dgm:t>
        <a:bodyPr/>
        <a:lstStyle/>
        <a:p>
          <a:endParaRPr kumimoji="1" lang="ja-JP" altLang="en-US"/>
        </a:p>
      </dgm:t>
    </dgm:pt>
    <dgm:pt modelId="{C7669D98-86E9-46F4-A58E-1E83FB349A97}" type="sibTrans" cxnId="{6233C48A-F611-468C-9A62-77CE0A56180C}">
      <dgm:prSet/>
      <dgm:spPr/>
      <dgm:t>
        <a:bodyPr/>
        <a:lstStyle/>
        <a:p>
          <a:endParaRPr kumimoji="1" lang="ja-JP" altLang="en-US"/>
        </a:p>
      </dgm:t>
    </dgm:pt>
    <dgm:pt modelId="{526A58AD-36E9-4DDE-A14A-BD9DD1D61B6C}">
      <dgm:prSet phldrT="[テキスト]"/>
      <dgm:spPr/>
      <dgm:t>
        <a:bodyPr/>
        <a:lstStyle/>
        <a:p>
          <a:r>
            <a:rPr lang="ja-JP" altLang="en-US" dirty="0" smtClean="0"/>
            <a:t>　災害時における情報共有や発信及び支援が必要な方への見守り等における</a:t>
          </a:r>
          <a:r>
            <a:rPr lang="en-US" altLang="ja-JP" dirty="0" smtClean="0"/>
            <a:t>ICT</a:t>
          </a:r>
          <a:r>
            <a:rPr lang="ja-JP" altLang="en-US" dirty="0" smtClean="0"/>
            <a:t>の積極的な活用に取組むとともに、サイバーセキュリティの確保に努めます。</a:t>
          </a:r>
          <a:endParaRPr kumimoji="1" lang="ja-JP" altLang="en-US" dirty="0"/>
        </a:p>
      </dgm:t>
    </dgm:pt>
    <dgm:pt modelId="{E7EF588A-5EE0-4F97-A48E-128F2FDF1542}" type="parTrans" cxnId="{F9A1BFC1-038E-4E1C-A792-9A7D7B67D78E}">
      <dgm:prSet/>
      <dgm:spPr/>
      <dgm:t>
        <a:bodyPr/>
        <a:lstStyle/>
        <a:p>
          <a:endParaRPr kumimoji="1" lang="ja-JP" altLang="en-US"/>
        </a:p>
      </dgm:t>
    </dgm:pt>
    <dgm:pt modelId="{9D12CDBF-8705-49A5-9DDA-FE62E22ABDD3}" type="sibTrans" cxnId="{F9A1BFC1-038E-4E1C-A792-9A7D7B67D78E}">
      <dgm:prSet/>
      <dgm:spPr/>
      <dgm:t>
        <a:bodyPr/>
        <a:lstStyle/>
        <a:p>
          <a:endParaRPr kumimoji="1" lang="ja-JP" altLang="en-US"/>
        </a:p>
      </dgm:t>
    </dgm:pt>
    <dgm:pt modelId="{99E97D33-78C9-4ED8-B5C8-C8662F81F8BD}">
      <dgm:prSet phldrT="[テキスト]"/>
      <dgm:spPr/>
      <dgm:t>
        <a:bodyPr/>
        <a:lstStyle/>
        <a:p>
          <a:endParaRPr kumimoji="1" lang="ja-JP" altLang="en-US" dirty="0"/>
        </a:p>
      </dgm:t>
    </dgm:pt>
    <dgm:pt modelId="{7CD727DF-FCEB-43BF-9B86-8E48844B7944}" type="parTrans" cxnId="{F57EB47F-ABA2-4279-B81F-11BCD2735B66}">
      <dgm:prSet/>
      <dgm:spPr/>
      <dgm:t>
        <a:bodyPr/>
        <a:lstStyle/>
        <a:p>
          <a:endParaRPr kumimoji="1" lang="ja-JP" altLang="en-US"/>
        </a:p>
      </dgm:t>
    </dgm:pt>
    <dgm:pt modelId="{D3607AE6-22BC-4976-BE0E-9F81E8039C9E}" type="sibTrans" cxnId="{F57EB47F-ABA2-4279-B81F-11BCD2735B66}">
      <dgm:prSet/>
      <dgm:spPr/>
      <dgm:t>
        <a:bodyPr/>
        <a:lstStyle/>
        <a:p>
          <a:endParaRPr kumimoji="1" lang="ja-JP" altLang="en-US"/>
        </a:p>
      </dgm:t>
    </dgm:pt>
    <dgm:pt modelId="{A3E7E56E-D11A-450B-BFBB-283E2AC6B631}">
      <dgm:prSet phldrT="[テキスト]"/>
      <dgm:spPr/>
      <dgm:t>
        <a:bodyPr/>
        <a:lstStyle/>
        <a:p>
          <a:r>
            <a:rPr lang="ja-JP" altLang="en-US" dirty="0" smtClean="0"/>
            <a:t>　行政が保有するデータのオープン化を進め、市民、企業の利用促進を図るとともに行政内部においてもデータ利活用を促進し、データ活用社会の実現をめざします。</a:t>
          </a:r>
          <a:endParaRPr kumimoji="1" lang="ja-JP" altLang="en-US" dirty="0"/>
        </a:p>
      </dgm:t>
    </dgm:pt>
    <dgm:pt modelId="{9573D709-0D7B-4928-9422-443A7E3C430F}" type="parTrans" cxnId="{F7574C01-A6A9-4127-BF04-14AEAA5BF141}">
      <dgm:prSet/>
      <dgm:spPr/>
      <dgm:t>
        <a:bodyPr/>
        <a:lstStyle/>
        <a:p>
          <a:endParaRPr kumimoji="1" lang="ja-JP" altLang="en-US"/>
        </a:p>
      </dgm:t>
    </dgm:pt>
    <dgm:pt modelId="{C13E03FE-67BD-467A-A792-6B5A75CB10B0}" type="sibTrans" cxnId="{F7574C01-A6A9-4127-BF04-14AEAA5BF141}">
      <dgm:prSet/>
      <dgm:spPr/>
      <dgm:t>
        <a:bodyPr/>
        <a:lstStyle/>
        <a:p>
          <a:endParaRPr kumimoji="1" lang="ja-JP" altLang="en-US"/>
        </a:p>
      </dgm:t>
    </dgm:pt>
    <dgm:pt modelId="{33D7D0D4-AC1C-449C-81D0-4760AC9D2098}">
      <dgm:prSet phldrT="[テキスト]"/>
      <dgm:spPr/>
      <dgm:t>
        <a:bodyPr/>
        <a:lstStyle/>
        <a:p>
          <a:endParaRPr kumimoji="1" lang="ja-JP" altLang="en-US" dirty="0"/>
        </a:p>
      </dgm:t>
    </dgm:pt>
    <dgm:pt modelId="{B095A572-BE6B-4221-B14B-5BABE97333A1}" type="parTrans" cxnId="{C5E7F65E-37B7-4BB3-B6C2-5CA9FD920C87}">
      <dgm:prSet/>
      <dgm:spPr/>
      <dgm:t>
        <a:bodyPr/>
        <a:lstStyle/>
        <a:p>
          <a:endParaRPr kumimoji="1" lang="ja-JP" altLang="en-US"/>
        </a:p>
      </dgm:t>
    </dgm:pt>
    <dgm:pt modelId="{FAFD0C13-B9AF-480C-BEFD-27B6EDA43ECB}" type="sibTrans" cxnId="{C5E7F65E-37B7-4BB3-B6C2-5CA9FD920C87}">
      <dgm:prSet/>
      <dgm:spPr/>
      <dgm:t>
        <a:bodyPr/>
        <a:lstStyle/>
        <a:p>
          <a:endParaRPr kumimoji="1" lang="ja-JP" altLang="en-US"/>
        </a:p>
      </dgm:t>
    </dgm:pt>
    <dgm:pt modelId="{EEE667AF-99B7-4EB1-BFB1-0A806E9E73ED}">
      <dgm:prSet phldrT="[テキスト]"/>
      <dgm:spPr/>
      <dgm:t>
        <a:bodyPr/>
        <a:lstStyle/>
        <a:p>
          <a:endParaRPr kumimoji="1" lang="ja-JP" altLang="en-US" dirty="0"/>
        </a:p>
      </dgm:t>
    </dgm:pt>
    <dgm:pt modelId="{4E9A7556-01C5-4FAA-AFE3-0BB3292240D0}" type="parTrans" cxnId="{CF08769D-33FA-406F-8F2B-19D0109242EE}">
      <dgm:prSet/>
      <dgm:spPr/>
      <dgm:t>
        <a:bodyPr/>
        <a:lstStyle/>
        <a:p>
          <a:endParaRPr kumimoji="1" lang="ja-JP" altLang="en-US"/>
        </a:p>
      </dgm:t>
    </dgm:pt>
    <dgm:pt modelId="{0B4E8021-B372-41A0-8207-B351EBE7F0B0}" type="sibTrans" cxnId="{CF08769D-33FA-406F-8F2B-19D0109242EE}">
      <dgm:prSet/>
      <dgm:spPr/>
      <dgm:t>
        <a:bodyPr/>
        <a:lstStyle/>
        <a:p>
          <a:endParaRPr kumimoji="1" lang="ja-JP" altLang="en-US"/>
        </a:p>
      </dgm:t>
    </dgm:pt>
    <dgm:pt modelId="{56267D0F-0E27-4C20-A0BB-E773448568B8}">
      <dgm:prSet phldrT="[テキスト]"/>
      <dgm:spPr/>
      <dgm:t>
        <a:bodyPr/>
        <a:lstStyle/>
        <a:p>
          <a:r>
            <a:rPr lang="ja-JP" altLang="en-US" dirty="0" smtClean="0"/>
            <a:t>業務における</a:t>
          </a:r>
          <a:r>
            <a:rPr lang="en-US" altLang="ja-JP" dirty="0" smtClean="0"/>
            <a:t>ICT</a:t>
          </a:r>
          <a:r>
            <a:rPr lang="ja-JP" altLang="en-US" dirty="0" smtClean="0"/>
            <a:t>活用を推進していくため、支援策を拡充するとともに、職員の</a:t>
          </a:r>
          <a:r>
            <a:rPr lang="en-US" altLang="ja-JP" dirty="0" smtClean="0"/>
            <a:t>ICT</a:t>
          </a:r>
          <a:r>
            <a:rPr lang="ja-JP" altLang="en-US" dirty="0" smtClean="0"/>
            <a:t>活用力向上に向けた人材育成に取り組みます。また、</a:t>
          </a:r>
          <a:r>
            <a:rPr lang="en-US" altLang="ja-JP" dirty="0" smtClean="0"/>
            <a:t>ICT</a:t>
          </a:r>
          <a:r>
            <a:rPr lang="ja-JP" altLang="en-US" dirty="0" smtClean="0"/>
            <a:t>を活用した教育についても積極的に取り組みます。</a:t>
          </a:r>
          <a:endParaRPr kumimoji="1" lang="ja-JP" altLang="en-US" dirty="0"/>
        </a:p>
      </dgm:t>
    </dgm:pt>
    <dgm:pt modelId="{10DA3BF5-FDA2-48F9-801A-9AFC7787A9DB}" type="parTrans" cxnId="{F0C48FEA-093F-42B7-8F20-18641458AC95}">
      <dgm:prSet/>
      <dgm:spPr/>
      <dgm:t>
        <a:bodyPr/>
        <a:lstStyle/>
        <a:p>
          <a:endParaRPr kumimoji="1" lang="ja-JP" altLang="en-US"/>
        </a:p>
      </dgm:t>
    </dgm:pt>
    <dgm:pt modelId="{52827A42-88A2-4A15-B263-83764DBA6C7C}" type="sibTrans" cxnId="{F0C48FEA-093F-42B7-8F20-18641458AC95}">
      <dgm:prSet/>
      <dgm:spPr/>
      <dgm:t>
        <a:bodyPr/>
        <a:lstStyle/>
        <a:p>
          <a:endParaRPr kumimoji="1" lang="ja-JP" altLang="en-US"/>
        </a:p>
      </dgm:t>
    </dgm:pt>
    <dgm:pt modelId="{AABA0E06-95D1-4502-B885-D7C93D8E5BB9}">
      <dgm:prSet phldrT="[テキスト]"/>
      <dgm:spPr/>
      <dgm:t>
        <a:bodyPr/>
        <a:lstStyle/>
        <a:p>
          <a:endParaRPr kumimoji="1" lang="ja-JP" altLang="en-US" dirty="0"/>
        </a:p>
      </dgm:t>
    </dgm:pt>
    <dgm:pt modelId="{E5BF9FB9-EDC4-406F-A0E8-F8989C7F06AF}" type="parTrans" cxnId="{A250C2C8-9AEA-4D90-9B79-9C9723FF01E0}">
      <dgm:prSet/>
      <dgm:spPr/>
      <dgm:t>
        <a:bodyPr/>
        <a:lstStyle/>
        <a:p>
          <a:endParaRPr kumimoji="1" lang="ja-JP" altLang="en-US"/>
        </a:p>
      </dgm:t>
    </dgm:pt>
    <dgm:pt modelId="{1269E59D-0156-46A5-AE64-37450CD27F66}" type="sibTrans" cxnId="{A250C2C8-9AEA-4D90-9B79-9C9723FF01E0}">
      <dgm:prSet/>
      <dgm:spPr/>
      <dgm:t>
        <a:bodyPr/>
        <a:lstStyle/>
        <a:p>
          <a:endParaRPr kumimoji="1" lang="ja-JP" altLang="en-US"/>
        </a:p>
      </dgm:t>
    </dgm:pt>
    <dgm:pt modelId="{6998768F-E901-459A-B7C3-029D57CEECE5}">
      <dgm:prSet phldrT="[テキスト]"/>
      <dgm:spPr/>
      <dgm:t>
        <a:bodyPr/>
        <a:lstStyle/>
        <a:p>
          <a:endParaRPr kumimoji="1" lang="ja-JP" altLang="en-US" dirty="0"/>
        </a:p>
      </dgm:t>
    </dgm:pt>
    <dgm:pt modelId="{D9968E5B-260E-4AAC-8A38-A3EA465E381D}" type="parTrans" cxnId="{404C05E5-C326-48AC-AD9E-6034A4C9C855}">
      <dgm:prSet/>
      <dgm:spPr/>
      <dgm:t>
        <a:bodyPr/>
        <a:lstStyle/>
        <a:p>
          <a:endParaRPr kumimoji="1" lang="ja-JP" altLang="en-US"/>
        </a:p>
      </dgm:t>
    </dgm:pt>
    <dgm:pt modelId="{9CAD1985-201E-4A3D-BEAC-BE817F01027D}" type="sibTrans" cxnId="{404C05E5-C326-48AC-AD9E-6034A4C9C855}">
      <dgm:prSet/>
      <dgm:spPr/>
      <dgm:t>
        <a:bodyPr/>
        <a:lstStyle/>
        <a:p>
          <a:endParaRPr kumimoji="1" lang="ja-JP" altLang="en-US"/>
        </a:p>
      </dgm:t>
    </dgm:pt>
    <dgm:pt modelId="{372301C6-99C2-442B-B500-75C8219E332E}" type="pres">
      <dgm:prSet presAssocID="{CFBFC83D-CA0D-4CA1-9201-62D7096C1E2D}" presName="Name0" presStyleCnt="0">
        <dgm:presLayoutVars>
          <dgm:dir/>
          <dgm:animLvl val="lvl"/>
          <dgm:resizeHandles val="exact"/>
        </dgm:presLayoutVars>
      </dgm:prSet>
      <dgm:spPr/>
      <dgm:t>
        <a:bodyPr/>
        <a:lstStyle/>
        <a:p>
          <a:endParaRPr kumimoji="1" lang="ja-JP" altLang="en-US"/>
        </a:p>
      </dgm:t>
    </dgm:pt>
    <dgm:pt modelId="{31D972AF-92D1-473F-BD42-367AF5FB3D79}" type="pres">
      <dgm:prSet presAssocID="{843F7950-4EA8-4C29-8A60-3E9F20882020}" presName="linNode" presStyleCnt="0"/>
      <dgm:spPr/>
    </dgm:pt>
    <dgm:pt modelId="{49D33579-C552-40A9-8E26-B118AD578A8E}" type="pres">
      <dgm:prSet presAssocID="{843F7950-4EA8-4C29-8A60-3E9F20882020}" presName="parentText" presStyleLbl="node1" presStyleIdx="0" presStyleCnt="5" custScaleX="66188" custLinFactNeighborX="2851" custLinFactNeighborY="-229">
        <dgm:presLayoutVars>
          <dgm:chMax val="1"/>
          <dgm:bulletEnabled val="1"/>
        </dgm:presLayoutVars>
      </dgm:prSet>
      <dgm:spPr/>
      <dgm:t>
        <a:bodyPr/>
        <a:lstStyle/>
        <a:p>
          <a:endParaRPr kumimoji="1" lang="ja-JP" altLang="en-US"/>
        </a:p>
      </dgm:t>
    </dgm:pt>
    <dgm:pt modelId="{A5D9AF47-C725-4ACE-B430-9EAA6949B6D9}" type="pres">
      <dgm:prSet presAssocID="{843F7950-4EA8-4C29-8A60-3E9F20882020}" presName="descendantText" presStyleLbl="alignAccFollowNode1" presStyleIdx="0" presStyleCnt="5" custScaleX="110403" custScaleY="113624" custLinFactNeighborX="6891">
        <dgm:presLayoutVars>
          <dgm:bulletEnabled val="1"/>
        </dgm:presLayoutVars>
      </dgm:prSet>
      <dgm:spPr/>
      <dgm:t>
        <a:bodyPr/>
        <a:lstStyle/>
        <a:p>
          <a:endParaRPr kumimoji="1" lang="ja-JP" altLang="en-US"/>
        </a:p>
      </dgm:t>
    </dgm:pt>
    <dgm:pt modelId="{096FA22C-DF7A-4E7E-8388-3D2EEC68DD7E}" type="pres">
      <dgm:prSet presAssocID="{5D91AD0A-363B-48E8-AE1A-4CD26464DD14}" presName="sp" presStyleCnt="0"/>
      <dgm:spPr/>
    </dgm:pt>
    <dgm:pt modelId="{09D91AE2-0FBC-4F22-BF50-3CBC9281BEA3}" type="pres">
      <dgm:prSet presAssocID="{7AEA4AB4-A688-4987-A615-7C82D44B6702}" presName="linNode" presStyleCnt="0"/>
      <dgm:spPr/>
    </dgm:pt>
    <dgm:pt modelId="{8A5B142A-FB85-4173-A476-8BCDBDA61A72}" type="pres">
      <dgm:prSet presAssocID="{7AEA4AB4-A688-4987-A615-7C82D44B6702}" presName="parentText" presStyleLbl="node1" presStyleIdx="1" presStyleCnt="5" custScaleX="66188" custLinFactNeighborX="2851" custLinFactNeighborY="-229">
        <dgm:presLayoutVars>
          <dgm:chMax val="1"/>
          <dgm:bulletEnabled val="1"/>
        </dgm:presLayoutVars>
      </dgm:prSet>
      <dgm:spPr/>
      <dgm:t>
        <a:bodyPr/>
        <a:lstStyle/>
        <a:p>
          <a:endParaRPr kumimoji="1" lang="ja-JP" altLang="en-US"/>
        </a:p>
      </dgm:t>
    </dgm:pt>
    <dgm:pt modelId="{A237A311-14FC-4C2C-9412-BE40782C7E86}" type="pres">
      <dgm:prSet presAssocID="{7AEA4AB4-A688-4987-A615-7C82D44B6702}" presName="descendantText" presStyleLbl="alignAccFollowNode1" presStyleIdx="1" presStyleCnt="5" custScaleX="110403" custScaleY="113624" custLinFactNeighborX="6891">
        <dgm:presLayoutVars>
          <dgm:bulletEnabled val="1"/>
        </dgm:presLayoutVars>
      </dgm:prSet>
      <dgm:spPr/>
      <dgm:t>
        <a:bodyPr/>
        <a:lstStyle/>
        <a:p>
          <a:endParaRPr kumimoji="1" lang="ja-JP" altLang="en-US"/>
        </a:p>
      </dgm:t>
    </dgm:pt>
    <dgm:pt modelId="{ECF32B7E-09E9-43EC-819F-3BC3FA9E954B}" type="pres">
      <dgm:prSet presAssocID="{164A2DB3-66B8-4951-9B26-DE9B690E62F5}" presName="sp" presStyleCnt="0"/>
      <dgm:spPr/>
    </dgm:pt>
    <dgm:pt modelId="{C6552316-5071-4BDF-8B04-8230F7437A2F}" type="pres">
      <dgm:prSet presAssocID="{DCC4E1F3-4BDF-470E-8397-935579B9B5D2}" presName="linNode" presStyleCnt="0"/>
      <dgm:spPr/>
    </dgm:pt>
    <dgm:pt modelId="{F4057E6E-C4F7-4A76-8F3E-220675F718B5}" type="pres">
      <dgm:prSet presAssocID="{DCC4E1F3-4BDF-470E-8397-935579B9B5D2}" presName="parentText" presStyleLbl="node1" presStyleIdx="2" presStyleCnt="5" custScaleX="66188" custLinFactNeighborX="2851" custLinFactNeighborY="-229">
        <dgm:presLayoutVars>
          <dgm:chMax val="1"/>
          <dgm:bulletEnabled val="1"/>
        </dgm:presLayoutVars>
      </dgm:prSet>
      <dgm:spPr/>
      <dgm:t>
        <a:bodyPr/>
        <a:lstStyle/>
        <a:p>
          <a:endParaRPr kumimoji="1" lang="ja-JP" altLang="en-US"/>
        </a:p>
      </dgm:t>
    </dgm:pt>
    <dgm:pt modelId="{7B2509DE-B22A-4BEF-B984-135D21D93112}" type="pres">
      <dgm:prSet presAssocID="{DCC4E1F3-4BDF-470E-8397-935579B9B5D2}" presName="descendantText" presStyleLbl="alignAccFollowNode1" presStyleIdx="2" presStyleCnt="5" custScaleX="110403" custScaleY="113624" custLinFactNeighborX="6891">
        <dgm:presLayoutVars>
          <dgm:bulletEnabled val="1"/>
        </dgm:presLayoutVars>
      </dgm:prSet>
      <dgm:spPr/>
      <dgm:t>
        <a:bodyPr/>
        <a:lstStyle/>
        <a:p>
          <a:endParaRPr kumimoji="1" lang="ja-JP" altLang="en-US"/>
        </a:p>
      </dgm:t>
    </dgm:pt>
    <dgm:pt modelId="{C64EA668-BB37-4BF8-8488-45E98E3BD55F}" type="pres">
      <dgm:prSet presAssocID="{6AC0079D-3F24-413F-9CDF-6D1BC705CA09}" presName="sp" presStyleCnt="0"/>
      <dgm:spPr/>
    </dgm:pt>
    <dgm:pt modelId="{97883BE3-0F85-406C-9A00-31D820E28BEB}" type="pres">
      <dgm:prSet presAssocID="{912611F1-39DF-4C91-B34E-8561E1F3F651}" presName="linNode" presStyleCnt="0"/>
      <dgm:spPr/>
    </dgm:pt>
    <dgm:pt modelId="{3E3C8819-9330-4ED4-99F3-3765C64E6F50}" type="pres">
      <dgm:prSet presAssocID="{912611F1-39DF-4C91-B34E-8561E1F3F651}" presName="parentText" presStyleLbl="node1" presStyleIdx="3" presStyleCnt="5" custScaleX="66188" custLinFactNeighborX="2851" custLinFactNeighborY="-229">
        <dgm:presLayoutVars>
          <dgm:chMax val="1"/>
          <dgm:bulletEnabled val="1"/>
        </dgm:presLayoutVars>
      </dgm:prSet>
      <dgm:spPr/>
      <dgm:t>
        <a:bodyPr/>
        <a:lstStyle/>
        <a:p>
          <a:endParaRPr kumimoji="1" lang="ja-JP" altLang="en-US"/>
        </a:p>
      </dgm:t>
    </dgm:pt>
    <dgm:pt modelId="{7236CF9F-EF0C-43D6-8A2A-5D90C4DC206C}" type="pres">
      <dgm:prSet presAssocID="{912611F1-39DF-4C91-B34E-8561E1F3F651}" presName="descendantText" presStyleLbl="alignAccFollowNode1" presStyleIdx="3" presStyleCnt="5" custScaleX="110403" custScaleY="113624" custLinFactNeighborX="6891">
        <dgm:presLayoutVars>
          <dgm:bulletEnabled val="1"/>
        </dgm:presLayoutVars>
      </dgm:prSet>
      <dgm:spPr/>
      <dgm:t>
        <a:bodyPr/>
        <a:lstStyle/>
        <a:p>
          <a:endParaRPr kumimoji="1" lang="ja-JP" altLang="en-US"/>
        </a:p>
      </dgm:t>
    </dgm:pt>
    <dgm:pt modelId="{FF127004-283B-413A-8B8E-CAD254369C3C}" type="pres">
      <dgm:prSet presAssocID="{D35758D1-094D-487C-AD5B-975A27D5C062}" presName="sp" presStyleCnt="0"/>
      <dgm:spPr/>
    </dgm:pt>
    <dgm:pt modelId="{8142F8EE-70D6-44EC-8C77-98C8C18E5A0A}" type="pres">
      <dgm:prSet presAssocID="{CBA9C824-93DA-4007-8480-3B743EB43B46}" presName="linNode" presStyleCnt="0"/>
      <dgm:spPr/>
    </dgm:pt>
    <dgm:pt modelId="{65E618E0-73AD-478B-9507-522093679E3A}" type="pres">
      <dgm:prSet presAssocID="{CBA9C824-93DA-4007-8480-3B743EB43B46}" presName="parentText" presStyleLbl="node1" presStyleIdx="4" presStyleCnt="5" custScaleX="66188" custLinFactNeighborX="2851" custLinFactNeighborY="-229">
        <dgm:presLayoutVars>
          <dgm:chMax val="1"/>
          <dgm:bulletEnabled val="1"/>
        </dgm:presLayoutVars>
      </dgm:prSet>
      <dgm:spPr/>
      <dgm:t>
        <a:bodyPr/>
        <a:lstStyle/>
        <a:p>
          <a:endParaRPr kumimoji="1" lang="ja-JP" altLang="en-US"/>
        </a:p>
      </dgm:t>
    </dgm:pt>
    <dgm:pt modelId="{7CE90843-0FC9-481D-9091-1C9CFDB395B6}" type="pres">
      <dgm:prSet presAssocID="{CBA9C824-93DA-4007-8480-3B743EB43B46}" presName="descendantText" presStyleLbl="alignAccFollowNode1" presStyleIdx="4" presStyleCnt="5" custScaleX="110403" custScaleY="113624" custLinFactNeighborX="6891">
        <dgm:presLayoutVars>
          <dgm:bulletEnabled val="1"/>
        </dgm:presLayoutVars>
      </dgm:prSet>
      <dgm:spPr/>
      <dgm:t>
        <a:bodyPr/>
        <a:lstStyle/>
        <a:p>
          <a:endParaRPr kumimoji="1" lang="ja-JP" altLang="en-US"/>
        </a:p>
      </dgm:t>
    </dgm:pt>
  </dgm:ptLst>
  <dgm:cxnLst>
    <dgm:cxn modelId="{18233D45-7EAB-4676-9E67-20D09222B05D}" srcId="{CFBFC83D-CA0D-4CA1-9201-62D7096C1E2D}" destId="{DCC4E1F3-4BDF-470E-8397-935579B9B5D2}" srcOrd="2" destOrd="0" parTransId="{01FB1EC6-D34D-4124-9B26-B2FD4D24018C}" sibTransId="{6AC0079D-3F24-413F-9CDF-6D1BC705CA09}"/>
    <dgm:cxn modelId="{C5E7F65E-37B7-4BB3-B6C2-5CA9FD920C87}" srcId="{7AEA4AB4-A688-4987-A615-7C82D44B6702}" destId="{33D7D0D4-AC1C-449C-81D0-4760AC9D2098}" srcOrd="1" destOrd="0" parTransId="{B095A572-BE6B-4221-B14B-5BABE97333A1}" sibTransId="{FAFD0C13-B9AF-480C-BEFD-27B6EDA43ECB}"/>
    <dgm:cxn modelId="{E4478A54-2EAC-4BFD-AB7F-FA4719113DDD}" type="presOf" srcId="{843F7950-4EA8-4C29-8A60-3E9F20882020}" destId="{49D33579-C552-40A9-8E26-B118AD578A8E}" srcOrd="0" destOrd="0" presId="urn:microsoft.com/office/officeart/2005/8/layout/vList5"/>
    <dgm:cxn modelId="{A250C2C8-9AEA-4D90-9B79-9C9723FF01E0}" srcId="{912611F1-39DF-4C91-B34E-8561E1F3F651}" destId="{AABA0E06-95D1-4502-B885-D7C93D8E5BB9}" srcOrd="1" destOrd="0" parTransId="{E5BF9FB9-EDC4-406F-A0E8-F8989C7F06AF}" sibTransId="{1269E59D-0156-46A5-AE64-37450CD27F66}"/>
    <dgm:cxn modelId="{CF08769D-33FA-406F-8F2B-19D0109242EE}" srcId="{DCC4E1F3-4BDF-470E-8397-935579B9B5D2}" destId="{EEE667AF-99B7-4EB1-BFB1-0A806E9E73ED}" srcOrd="1" destOrd="0" parTransId="{4E9A7556-01C5-4FAA-AFE3-0BB3292240D0}" sibTransId="{0B4E8021-B372-41A0-8207-B351EBE7F0B0}"/>
    <dgm:cxn modelId="{2D1AF894-7C22-4498-8DED-17133E68A969}" srcId="{843F7950-4EA8-4C29-8A60-3E9F20882020}" destId="{0323533A-518D-4456-B2FF-B3EAE604614C}" srcOrd="0" destOrd="0" parTransId="{8117E735-D163-49CB-858D-8D0EDDD893E9}" sibTransId="{E0AFE607-B7B1-45E1-ADF1-BAC80B7E5FA6}"/>
    <dgm:cxn modelId="{F0C48FEA-093F-42B7-8F20-18641458AC95}" srcId="{912611F1-39DF-4C91-B34E-8561E1F3F651}" destId="{56267D0F-0E27-4C20-A0BB-E773448568B8}" srcOrd="0" destOrd="0" parTransId="{10DA3BF5-FDA2-48F9-801A-9AFC7787A9DB}" sibTransId="{52827A42-88A2-4A15-B263-83764DBA6C7C}"/>
    <dgm:cxn modelId="{B5B686FB-6EE4-4E1A-92C9-00980357D201}" type="presOf" srcId="{AABA0E06-95D1-4502-B885-D7C93D8E5BB9}" destId="{7236CF9F-EF0C-43D6-8A2A-5D90C4DC206C}" srcOrd="0" destOrd="1" presId="urn:microsoft.com/office/officeart/2005/8/layout/vList5"/>
    <dgm:cxn modelId="{F57EB47F-ABA2-4279-B81F-11BCD2735B66}" srcId="{843F7950-4EA8-4C29-8A60-3E9F20882020}" destId="{99E97D33-78C9-4ED8-B5C8-C8662F81F8BD}" srcOrd="1" destOrd="0" parTransId="{7CD727DF-FCEB-43BF-9B86-8E48844B7944}" sibTransId="{D3607AE6-22BC-4976-BE0E-9F81E8039C9E}"/>
    <dgm:cxn modelId="{A1E89889-EB72-4BFC-B549-5EF432BA58CF}" type="presOf" srcId="{99E97D33-78C9-4ED8-B5C8-C8662F81F8BD}" destId="{A5D9AF47-C725-4ACE-B430-9EAA6949B6D9}" srcOrd="0" destOrd="1" presId="urn:microsoft.com/office/officeart/2005/8/layout/vList5"/>
    <dgm:cxn modelId="{3B896D17-CF3C-45BF-964E-4073FE2A69B3}" type="presOf" srcId="{A3E7E56E-D11A-450B-BFBB-283E2AC6B631}" destId="{A237A311-14FC-4C2C-9412-BE40782C7E86}" srcOrd="0" destOrd="0" presId="urn:microsoft.com/office/officeart/2005/8/layout/vList5"/>
    <dgm:cxn modelId="{896DCFB2-B1BA-46EF-BE15-9C20C8976FAC}" type="presOf" srcId="{526A58AD-36E9-4DDE-A14A-BD9DD1D61B6C}" destId="{7CE90843-0FC9-481D-9091-1C9CFDB395B6}" srcOrd="0" destOrd="0" presId="urn:microsoft.com/office/officeart/2005/8/layout/vList5"/>
    <dgm:cxn modelId="{92BF45EA-6160-41F2-B1EE-FAEE217EEAC6}" type="presOf" srcId="{33D7D0D4-AC1C-449C-81D0-4760AC9D2098}" destId="{A237A311-14FC-4C2C-9412-BE40782C7E86}" srcOrd="0" destOrd="1" presId="urn:microsoft.com/office/officeart/2005/8/layout/vList5"/>
    <dgm:cxn modelId="{F938C4D2-0E80-47FE-AB3B-3DDCC27CBBC2}" type="presOf" srcId="{CFBFC83D-CA0D-4CA1-9201-62D7096C1E2D}" destId="{372301C6-99C2-442B-B500-75C8219E332E}" srcOrd="0" destOrd="0" presId="urn:microsoft.com/office/officeart/2005/8/layout/vList5"/>
    <dgm:cxn modelId="{4F0BCC42-5CF2-4420-83FE-8D8673EFE794}" type="presOf" srcId="{7AEA4AB4-A688-4987-A615-7C82D44B6702}" destId="{8A5B142A-FB85-4173-A476-8BCDBDA61A72}" srcOrd="0" destOrd="0" presId="urn:microsoft.com/office/officeart/2005/8/layout/vList5"/>
    <dgm:cxn modelId="{83769E80-FDFE-47B7-82FE-93724D959138}" type="presOf" srcId="{912611F1-39DF-4C91-B34E-8561E1F3F651}" destId="{3E3C8819-9330-4ED4-99F3-3765C64E6F50}" srcOrd="0" destOrd="0" presId="urn:microsoft.com/office/officeart/2005/8/layout/vList5"/>
    <dgm:cxn modelId="{F7574C01-A6A9-4127-BF04-14AEAA5BF141}" srcId="{7AEA4AB4-A688-4987-A615-7C82D44B6702}" destId="{A3E7E56E-D11A-450B-BFBB-283E2AC6B631}" srcOrd="0" destOrd="0" parTransId="{9573D709-0D7B-4928-9422-443A7E3C430F}" sibTransId="{C13E03FE-67BD-467A-A792-6B5A75CB10B0}"/>
    <dgm:cxn modelId="{94C95CF2-6E80-478E-975B-A8875B9F3466}" srcId="{CFBFC83D-CA0D-4CA1-9201-62D7096C1E2D}" destId="{843F7950-4EA8-4C29-8A60-3E9F20882020}" srcOrd="0" destOrd="0" parTransId="{8AE51B74-657F-4F1E-8432-6DD25BAE7D55}" sibTransId="{5D91AD0A-363B-48E8-AE1A-4CD26464DD14}"/>
    <dgm:cxn modelId="{F9A1BFC1-038E-4E1C-A792-9A7D7B67D78E}" srcId="{CBA9C824-93DA-4007-8480-3B743EB43B46}" destId="{526A58AD-36E9-4DDE-A14A-BD9DD1D61B6C}" srcOrd="0" destOrd="0" parTransId="{E7EF588A-5EE0-4F97-A48E-128F2FDF1542}" sibTransId="{9D12CDBF-8705-49A5-9DDA-FE62E22ABDD3}"/>
    <dgm:cxn modelId="{9E497E0E-0C33-48F6-B333-884B76E9095B}" type="presOf" srcId="{AA9B9639-C794-4E71-9A61-0C82AAEFAAAA}" destId="{7B2509DE-B22A-4BEF-B984-135D21D93112}" srcOrd="0" destOrd="0" presId="urn:microsoft.com/office/officeart/2005/8/layout/vList5"/>
    <dgm:cxn modelId="{E79517C6-95E5-466F-83D8-79904716AC37}" type="presOf" srcId="{EEE667AF-99B7-4EB1-BFB1-0A806E9E73ED}" destId="{7B2509DE-B22A-4BEF-B984-135D21D93112}" srcOrd="0" destOrd="1" presId="urn:microsoft.com/office/officeart/2005/8/layout/vList5"/>
    <dgm:cxn modelId="{404C05E5-C326-48AC-AD9E-6034A4C9C855}" srcId="{CBA9C824-93DA-4007-8480-3B743EB43B46}" destId="{6998768F-E901-459A-B7C3-029D57CEECE5}" srcOrd="1" destOrd="0" parTransId="{D9968E5B-260E-4AAC-8A38-A3EA465E381D}" sibTransId="{9CAD1985-201E-4A3D-BEAC-BE817F01027D}"/>
    <dgm:cxn modelId="{D4921224-D7B4-488D-B673-A1959E23795B}" type="presOf" srcId="{DCC4E1F3-4BDF-470E-8397-935579B9B5D2}" destId="{F4057E6E-C4F7-4A76-8F3E-220675F718B5}" srcOrd="0" destOrd="0" presId="urn:microsoft.com/office/officeart/2005/8/layout/vList5"/>
    <dgm:cxn modelId="{647C855C-A764-4E1E-B6D8-DDEDC3AC9F1F}" srcId="{DCC4E1F3-4BDF-470E-8397-935579B9B5D2}" destId="{AA9B9639-C794-4E71-9A61-0C82AAEFAAAA}" srcOrd="0" destOrd="0" parTransId="{7184E476-E318-4699-B2F9-5F95EE5E0363}" sibTransId="{C77334A5-275F-429C-8D4F-590805C6A312}"/>
    <dgm:cxn modelId="{15E440A2-DCE4-49B4-B1E7-C5762EBDB968}" srcId="{CFBFC83D-CA0D-4CA1-9201-62D7096C1E2D}" destId="{912611F1-39DF-4C91-B34E-8561E1F3F651}" srcOrd="3" destOrd="0" parTransId="{8F3D5C83-0B53-4331-99A3-165DCF0F1106}" sibTransId="{D35758D1-094D-487C-AD5B-975A27D5C062}"/>
    <dgm:cxn modelId="{4A7C02D1-5CA7-4235-91CC-4D91201B6947}" type="presOf" srcId="{56267D0F-0E27-4C20-A0BB-E773448568B8}" destId="{7236CF9F-EF0C-43D6-8A2A-5D90C4DC206C}" srcOrd="0" destOrd="0" presId="urn:microsoft.com/office/officeart/2005/8/layout/vList5"/>
    <dgm:cxn modelId="{6233C48A-F611-468C-9A62-77CE0A56180C}" srcId="{CFBFC83D-CA0D-4CA1-9201-62D7096C1E2D}" destId="{CBA9C824-93DA-4007-8480-3B743EB43B46}" srcOrd="4" destOrd="0" parTransId="{4CE27425-3FFB-46FE-BE26-3454B85B8E74}" sibTransId="{C7669D98-86E9-46F4-A58E-1E83FB349A97}"/>
    <dgm:cxn modelId="{3EE829BA-B328-4508-8B8C-550E4F96F709}" srcId="{CFBFC83D-CA0D-4CA1-9201-62D7096C1E2D}" destId="{7AEA4AB4-A688-4987-A615-7C82D44B6702}" srcOrd="1" destOrd="0" parTransId="{D8FC88A3-0C2C-40E4-9296-5656A78BCAAF}" sibTransId="{164A2DB3-66B8-4951-9B26-DE9B690E62F5}"/>
    <dgm:cxn modelId="{3CE9AC3F-1C18-4B47-BD22-928EA68FDE29}" type="presOf" srcId="{0323533A-518D-4456-B2FF-B3EAE604614C}" destId="{A5D9AF47-C725-4ACE-B430-9EAA6949B6D9}" srcOrd="0" destOrd="0" presId="urn:microsoft.com/office/officeart/2005/8/layout/vList5"/>
    <dgm:cxn modelId="{74DE5C96-066B-4335-A31C-837751C5D836}" type="presOf" srcId="{6998768F-E901-459A-B7C3-029D57CEECE5}" destId="{7CE90843-0FC9-481D-9091-1C9CFDB395B6}" srcOrd="0" destOrd="1" presId="urn:microsoft.com/office/officeart/2005/8/layout/vList5"/>
    <dgm:cxn modelId="{A571C289-8E4C-40CA-9E8C-18FC201AA403}" type="presOf" srcId="{CBA9C824-93DA-4007-8480-3B743EB43B46}" destId="{65E618E0-73AD-478B-9507-522093679E3A}" srcOrd="0" destOrd="0" presId="urn:microsoft.com/office/officeart/2005/8/layout/vList5"/>
    <dgm:cxn modelId="{1F89CCE3-B4D2-4C5F-B99D-FD044C53C23A}" type="presParOf" srcId="{372301C6-99C2-442B-B500-75C8219E332E}" destId="{31D972AF-92D1-473F-BD42-367AF5FB3D79}" srcOrd="0" destOrd="0" presId="urn:microsoft.com/office/officeart/2005/8/layout/vList5"/>
    <dgm:cxn modelId="{D74FF487-2044-4E8F-8A7E-EEB32853D142}" type="presParOf" srcId="{31D972AF-92D1-473F-BD42-367AF5FB3D79}" destId="{49D33579-C552-40A9-8E26-B118AD578A8E}" srcOrd="0" destOrd="0" presId="urn:microsoft.com/office/officeart/2005/8/layout/vList5"/>
    <dgm:cxn modelId="{58489C90-B215-4DE2-896A-C64FFC8A7B46}" type="presParOf" srcId="{31D972AF-92D1-473F-BD42-367AF5FB3D79}" destId="{A5D9AF47-C725-4ACE-B430-9EAA6949B6D9}" srcOrd="1" destOrd="0" presId="urn:microsoft.com/office/officeart/2005/8/layout/vList5"/>
    <dgm:cxn modelId="{2D7B3110-2317-4CC0-B7E0-D9AC267024A3}" type="presParOf" srcId="{372301C6-99C2-442B-B500-75C8219E332E}" destId="{096FA22C-DF7A-4E7E-8388-3D2EEC68DD7E}" srcOrd="1" destOrd="0" presId="urn:microsoft.com/office/officeart/2005/8/layout/vList5"/>
    <dgm:cxn modelId="{8E590A85-2B23-436E-8315-B97CA9C0DD21}" type="presParOf" srcId="{372301C6-99C2-442B-B500-75C8219E332E}" destId="{09D91AE2-0FBC-4F22-BF50-3CBC9281BEA3}" srcOrd="2" destOrd="0" presId="urn:microsoft.com/office/officeart/2005/8/layout/vList5"/>
    <dgm:cxn modelId="{1830CE86-910C-4888-820E-280EC0A7F16D}" type="presParOf" srcId="{09D91AE2-0FBC-4F22-BF50-3CBC9281BEA3}" destId="{8A5B142A-FB85-4173-A476-8BCDBDA61A72}" srcOrd="0" destOrd="0" presId="urn:microsoft.com/office/officeart/2005/8/layout/vList5"/>
    <dgm:cxn modelId="{41A67DAC-D60D-4C72-93EC-F652842A98CD}" type="presParOf" srcId="{09D91AE2-0FBC-4F22-BF50-3CBC9281BEA3}" destId="{A237A311-14FC-4C2C-9412-BE40782C7E86}" srcOrd="1" destOrd="0" presId="urn:microsoft.com/office/officeart/2005/8/layout/vList5"/>
    <dgm:cxn modelId="{05417D18-F9FD-4FB7-BCD6-3DF74F565021}" type="presParOf" srcId="{372301C6-99C2-442B-B500-75C8219E332E}" destId="{ECF32B7E-09E9-43EC-819F-3BC3FA9E954B}" srcOrd="3" destOrd="0" presId="urn:microsoft.com/office/officeart/2005/8/layout/vList5"/>
    <dgm:cxn modelId="{1990A9DC-5C86-416B-B812-30131CFD6994}" type="presParOf" srcId="{372301C6-99C2-442B-B500-75C8219E332E}" destId="{C6552316-5071-4BDF-8B04-8230F7437A2F}" srcOrd="4" destOrd="0" presId="urn:microsoft.com/office/officeart/2005/8/layout/vList5"/>
    <dgm:cxn modelId="{74898E4D-4A5F-4EB7-A574-0BD3812DD747}" type="presParOf" srcId="{C6552316-5071-4BDF-8B04-8230F7437A2F}" destId="{F4057E6E-C4F7-4A76-8F3E-220675F718B5}" srcOrd="0" destOrd="0" presId="urn:microsoft.com/office/officeart/2005/8/layout/vList5"/>
    <dgm:cxn modelId="{5ECD56FA-E846-4BE7-96A3-35CB83C44299}" type="presParOf" srcId="{C6552316-5071-4BDF-8B04-8230F7437A2F}" destId="{7B2509DE-B22A-4BEF-B984-135D21D93112}" srcOrd="1" destOrd="0" presId="urn:microsoft.com/office/officeart/2005/8/layout/vList5"/>
    <dgm:cxn modelId="{EA14ECDB-164B-4875-9845-97B8359BE887}" type="presParOf" srcId="{372301C6-99C2-442B-B500-75C8219E332E}" destId="{C64EA668-BB37-4BF8-8488-45E98E3BD55F}" srcOrd="5" destOrd="0" presId="urn:microsoft.com/office/officeart/2005/8/layout/vList5"/>
    <dgm:cxn modelId="{01193495-385E-442D-AB68-91975282FA7D}" type="presParOf" srcId="{372301C6-99C2-442B-B500-75C8219E332E}" destId="{97883BE3-0F85-406C-9A00-31D820E28BEB}" srcOrd="6" destOrd="0" presId="urn:microsoft.com/office/officeart/2005/8/layout/vList5"/>
    <dgm:cxn modelId="{653DB17B-52A0-408F-9F24-F62B5BCDED5C}" type="presParOf" srcId="{97883BE3-0F85-406C-9A00-31D820E28BEB}" destId="{3E3C8819-9330-4ED4-99F3-3765C64E6F50}" srcOrd="0" destOrd="0" presId="urn:microsoft.com/office/officeart/2005/8/layout/vList5"/>
    <dgm:cxn modelId="{B4F5E07E-024C-431A-9ECF-529F66026F6A}" type="presParOf" srcId="{97883BE3-0F85-406C-9A00-31D820E28BEB}" destId="{7236CF9F-EF0C-43D6-8A2A-5D90C4DC206C}" srcOrd="1" destOrd="0" presId="urn:microsoft.com/office/officeart/2005/8/layout/vList5"/>
    <dgm:cxn modelId="{125D89A5-C2FD-4C13-AE3C-F5E1E3279DAC}" type="presParOf" srcId="{372301C6-99C2-442B-B500-75C8219E332E}" destId="{FF127004-283B-413A-8B8E-CAD254369C3C}" srcOrd="7" destOrd="0" presId="urn:microsoft.com/office/officeart/2005/8/layout/vList5"/>
    <dgm:cxn modelId="{06E74882-3638-4185-AD25-D41480A871BF}" type="presParOf" srcId="{372301C6-99C2-442B-B500-75C8219E332E}" destId="{8142F8EE-70D6-44EC-8C77-98C8C18E5A0A}" srcOrd="8" destOrd="0" presId="urn:microsoft.com/office/officeart/2005/8/layout/vList5"/>
    <dgm:cxn modelId="{649F94B2-0610-44F1-B402-3F9C62E087F4}" type="presParOf" srcId="{8142F8EE-70D6-44EC-8C77-98C8C18E5A0A}" destId="{65E618E0-73AD-478B-9507-522093679E3A}" srcOrd="0" destOrd="0" presId="urn:microsoft.com/office/officeart/2005/8/layout/vList5"/>
    <dgm:cxn modelId="{F822AB6A-0E80-4DEF-B650-A3350690ABCD}" type="presParOf" srcId="{8142F8EE-70D6-44EC-8C77-98C8C18E5A0A}" destId="{7CE90843-0FC9-481D-9091-1C9CFDB395B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CCED7-28A0-4F67-9964-C4523E5B0725}" type="datetimeFigureOut">
              <a:rPr kumimoji="1" lang="ja-JP" altLang="en-US" smtClean="0"/>
              <a:t>2018/3/30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EFA6D-4DEC-4725-8743-72B753F5AAB1}" type="slidenum">
              <a:rPr kumimoji="1" lang="ja-JP" altLang="en-US" smtClean="0"/>
              <a:t>‹#›</a:t>
            </a:fld>
            <a:endParaRPr kumimoji="1" lang="ja-JP" altLang="en-US"/>
          </a:p>
        </p:txBody>
      </p:sp>
    </p:spTree>
    <p:extLst>
      <p:ext uri="{BB962C8B-B14F-4D97-AF65-F5344CB8AC3E}">
        <p14:creationId xmlns:p14="http://schemas.microsoft.com/office/powerpoint/2010/main" val="32990305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04298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239813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402634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242656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0" name="Shape 50"/>
          <p:cNvSpPr>
            <a:spLocks noGrp="1"/>
          </p:cNvSpPr>
          <p:nvPr>
            <p:ph type="title"/>
          </p:nvPr>
        </p:nvSpPr>
        <p:spPr>
          <a:prstGeom prst="rect">
            <a:avLst/>
          </a:prstGeom>
        </p:spPr>
        <p:txBody>
          <a:bodyPr/>
          <a:lstStyle/>
          <a:p>
            <a:r>
              <a:t>Title Text</a:t>
            </a:r>
          </a:p>
        </p:txBody>
      </p:sp>
      <p:sp>
        <p:nvSpPr>
          <p:cNvPr id="51" name="Shape 5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8419333"/>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1907168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2463845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4017035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1470079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2290213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1612258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1693715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AC60D0-6C8D-4329-B932-A2DBACA5B34E}"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246142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C60D0-6C8D-4329-B932-A2DBACA5B34E}" type="datetimeFigureOut">
              <a:rPr kumimoji="1" lang="ja-JP" altLang="en-US" smtClean="0"/>
              <a:t>2018/3/30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87D07-7E48-4385-8F22-9D532EDDEF00}" type="slidenum">
              <a:rPr kumimoji="1" lang="ja-JP" altLang="en-US" smtClean="0"/>
              <a:t>‹#›</a:t>
            </a:fld>
            <a:endParaRPr kumimoji="1" lang="ja-JP" altLang="en-US"/>
          </a:p>
        </p:txBody>
      </p:sp>
    </p:spTree>
    <p:extLst>
      <p:ext uri="{BB962C8B-B14F-4D97-AF65-F5344CB8AC3E}">
        <p14:creationId xmlns:p14="http://schemas.microsoft.com/office/powerpoint/2010/main" val="65781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23720"/>
            <a:ext cx="10515600" cy="1325563"/>
          </a:xfrm>
        </p:spPr>
        <p:txBody>
          <a:bodyPr/>
          <a:lstStyle/>
          <a:p>
            <a:pPr algn="ctr"/>
            <a:r>
              <a:rPr kumimoji="1" lang="zh-TW" altLang="en-US" dirty="0">
                <a:latin typeface="メイリオ" panose="020B0604030504040204" pitchFamily="50" charset="-128"/>
                <a:ea typeface="メイリオ" panose="020B0604030504040204" pitchFamily="50" charset="-128"/>
              </a:rPr>
              <a:t>大阪市ＩＣＴ</a:t>
            </a:r>
            <a:r>
              <a:rPr kumimoji="1" lang="zh-TW" altLang="en-US" dirty="0" smtClean="0">
                <a:latin typeface="メイリオ" panose="020B0604030504040204" pitchFamily="50" charset="-128"/>
                <a:ea typeface="メイリオ" panose="020B0604030504040204" pitchFamily="50" charset="-128"/>
              </a:rPr>
              <a:t>戦略</a:t>
            </a:r>
            <a:r>
              <a:rPr kumimoji="1" lang="ja-JP" altLang="en-US" dirty="0" smtClean="0">
                <a:latin typeface="メイリオ" panose="020B0604030504040204" pitchFamily="50" charset="-128"/>
                <a:ea typeface="メイリオ" panose="020B0604030504040204" pitchFamily="50" charset="-128"/>
              </a:rPr>
              <a:t>　改訂概要</a:t>
            </a:r>
            <a:endParaRPr kumimoji="1" lang="ja-JP" altLang="en-US"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2"/>
          </p:nvPr>
        </p:nvSpPr>
        <p:spPr>
          <a:xfrm>
            <a:off x="8610600" y="6196091"/>
            <a:ext cx="2743200" cy="365125"/>
          </a:xfrm>
        </p:spPr>
        <p:txBody>
          <a:bodyPr/>
          <a:lstStyle/>
          <a:p>
            <a:fld id="{86CB4B4D-7CA3-9044-876B-883B54F8677D}" type="slidenum">
              <a:rPr lang="en-US" altLang="ja-JP" smtClean="0"/>
              <a:t>1</a:t>
            </a:fld>
            <a:endParaRPr lang="ja-JP" altLang="en-US"/>
          </a:p>
        </p:txBody>
      </p:sp>
      <p:sp>
        <p:nvSpPr>
          <p:cNvPr id="4" name="Shape 123"/>
          <p:cNvSpPr/>
          <p:nvPr/>
        </p:nvSpPr>
        <p:spPr>
          <a:xfrm>
            <a:off x="432998" y="2272380"/>
            <a:ext cx="5062346" cy="817868"/>
          </a:xfrm>
          <a:prstGeom prst="roundRect">
            <a:avLst>
              <a:gd name="adj" fmla="val 15000"/>
            </a:avLst>
          </a:prstGeom>
          <a:ln/>
          <a:extLst>
            <a:ext uri="{C572A759-6A51-4108-AA02-DFA0A04FC94B}">
              <ma14:wrappingTextBoxFlag xmlns:ma14="http://schemas.microsoft.com/office/mac/drawingml/2011/main" xmlns="" val="1"/>
            </a:ext>
          </a:extLst>
        </p:spPr>
        <p:style>
          <a:lnRef idx="1">
            <a:schemeClr val="accent6"/>
          </a:lnRef>
          <a:fillRef idx="3">
            <a:schemeClr val="accent6"/>
          </a:fillRef>
          <a:effectRef idx="2">
            <a:schemeClr val="accent6"/>
          </a:effectRef>
          <a:fontRef idx="minor">
            <a:schemeClr val="lt1"/>
          </a:fontRef>
        </p:style>
        <p:txBody>
          <a:bodyPr lIns="35718" tIns="35718" rIns="35718" bIns="35718" anchor="ctr"/>
          <a:lstStyle/>
          <a:p>
            <a:pPr algn="l">
              <a:defRPr sz="2600" b="1">
                <a:solidFill>
                  <a:srgbClr val="FFFFFF"/>
                </a:solidFill>
                <a:latin typeface="Helvetica"/>
                <a:ea typeface="Helvetica"/>
                <a:cs typeface="Helvetica"/>
                <a:sym typeface="Helvetica"/>
              </a:defRPr>
            </a:pPr>
            <a:r>
              <a:rPr lang="ja-JP" altLang="en-US" sz="1969" dirty="0" smtClean="0">
                <a:latin typeface="メイリオ" panose="020B0604030504040204" pitchFamily="50" charset="-128"/>
                <a:ea typeface="メイリオ" panose="020B0604030504040204" pitchFamily="50" charset="-128"/>
              </a:rPr>
              <a:t>・法の</a:t>
            </a:r>
            <a:r>
              <a:rPr lang="ja-JP" altLang="en-US" sz="1969" dirty="0">
                <a:latin typeface="メイリオ" panose="020B0604030504040204" pitchFamily="50" charset="-128"/>
                <a:ea typeface="メイリオ" panose="020B0604030504040204" pitchFamily="50" charset="-128"/>
              </a:rPr>
              <a:t>求める計画に位置づけ</a:t>
            </a:r>
          </a:p>
        </p:txBody>
      </p:sp>
      <p:sp>
        <p:nvSpPr>
          <p:cNvPr id="6" name="Shape 128"/>
          <p:cNvSpPr/>
          <p:nvPr/>
        </p:nvSpPr>
        <p:spPr>
          <a:xfrm>
            <a:off x="5797623" y="2383842"/>
            <a:ext cx="5817760" cy="678197"/>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algn="l">
              <a:defRPr sz="2600"/>
            </a:pPr>
            <a:r>
              <a:rPr lang="ja-JP" altLang="en-US" sz="1969" dirty="0">
                <a:latin typeface="メイリオ" panose="020B0604030504040204" pitchFamily="50" charset="-128"/>
                <a:ea typeface="メイリオ" panose="020B0604030504040204" pitchFamily="50" charset="-128"/>
              </a:rPr>
              <a:t>法</a:t>
            </a:r>
            <a:r>
              <a:rPr lang="ja-JP" altLang="en-US" sz="1969" dirty="0" smtClean="0">
                <a:latin typeface="メイリオ" panose="020B0604030504040204" pitchFamily="50" charset="-128"/>
                <a:ea typeface="メイリオ" panose="020B0604030504040204" pitchFamily="50" charset="-128"/>
              </a:rPr>
              <a:t>の</a:t>
            </a:r>
            <a:r>
              <a:rPr lang="ja-JP" altLang="en-US" sz="1969" dirty="0">
                <a:latin typeface="メイリオ" panose="020B0604030504040204" pitchFamily="50" charset="-128"/>
                <a:ea typeface="メイリオ" panose="020B0604030504040204" pitchFamily="50" charset="-128"/>
              </a:rPr>
              <a:t>求める取組とこれまでの取組をあわせた</a:t>
            </a:r>
            <a:endParaRPr lang="en-US" altLang="ja-JP" sz="1969" dirty="0">
              <a:latin typeface="メイリオ" panose="020B0604030504040204" pitchFamily="50" charset="-128"/>
              <a:ea typeface="メイリオ" panose="020B0604030504040204" pitchFamily="50" charset="-128"/>
            </a:endParaRPr>
          </a:p>
          <a:p>
            <a:pPr algn="l">
              <a:defRPr sz="2600"/>
            </a:pPr>
            <a:r>
              <a:rPr lang="ja-JP" altLang="en-US" sz="1969" dirty="0">
                <a:latin typeface="メイリオ" panose="020B0604030504040204" pitchFamily="50" charset="-128"/>
                <a:ea typeface="メイリオ" panose="020B0604030504040204" pitchFamily="50" charset="-128"/>
              </a:rPr>
              <a:t>取組方針へ変更</a:t>
            </a:r>
          </a:p>
        </p:txBody>
      </p:sp>
      <p:sp>
        <p:nvSpPr>
          <p:cNvPr id="8" name="Shape 123"/>
          <p:cNvSpPr/>
          <p:nvPr/>
        </p:nvSpPr>
        <p:spPr>
          <a:xfrm>
            <a:off x="432998" y="3338235"/>
            <a:ext cx="5062346" cy="845259"/>
          </a:xfrm>
          <a:prstGeom prst="roundRect">
            <a:avLst>
              <a:gd name="adj" fmla="val 15000"/>
            </a:avLst>
          </a:prstGeom>
          <a:ln/>
          <a:extLst>
            <a:ext uri="{C572A759-6A51-4108-AA02-DFA0A04FC94B}">
              <ma14:wrappingTextBoxFlag xmlns:ma14="http://schemas.microsoft.com/office/mac/drawingml/2011/main" xmlns="" val="1"/>
            </a:ext>
          </a:extLst>
        </p:spPr>
        <p:style>
          <a:lnRef idx="1">
            <a:schemeClr val="accent6"/>
          </a:lnRef>
          <a:fillRef idx="3">
            <a:schemeClr val="accent6"/>
          </a:fillRef>
          <a:effectRef idx="2">
            <a:schemeClr val="accent6"/>
          </a:effectRef>
          <a:fontRef idx="minor">
            <a:schemeClr val="lt1"/>
          </a:fontRef>
        </p:style>
        <p:txBody>
          <a:bodyPr lIns="35718" tIns="35718" rIns="35718" bIns="35718" anchor="ctr"/>
          <a:lstStyle/>
          <a:p>
            <a:pPr algn="l">
              <a:defRPr sz="2600" b="1">
                <a:solidFill>
                  <a:srgbClr val="FFFFFF"/>
                </a:solidFill>
                <a:latin typeface="Helvetica"/>
                <a:ea typeface="Helvetica"/>
                <a:cs typeface="Helvetica"/>
                <a:sym typeface="Helvetica"/>
              </a:defRPr>
            </a:pPr>
            <a:r>
              <a:rPr lang="ja-JP" altLang="en-US" sz="1969" dirty="0">
                <a:latin typeface="メイリオ" panose="020B0604030504040204" pitchFamily="50" charset="-128"/>
                <a:ea typeface="メイリオ" panose="020B0604030504040204" pitchFamily="50" charset="-128"/>
              </a:rPr>
              <a:t>・技術発展、国の施策、民間動向等の</a:t>
            </a:r>
            <a:endParaRPr lang="en-US" altLang="ja-JP" sz="1969" dirty="0">
              <a:latin typeface="メイリオ" panose="020B0604030504040204" pitchFamily="50" charset="-128"/>
              <a:ea typeface="メイリオ" panose="020B0604030504040204" pitchFamily="50" charset="-128"/>
            </a:endParaRPr>
          </a:p>
          <a:p>
            <a:pPr algn="l">
              <a:defRPr sz="2600" b="1">
                <a:solidFill>
                  <a:srgbClr val="FFFFFF"/>
                </a:solidFill>
                <a:latin typeface="Helvetica"/>
                <a:ea typeface="Helvetica"/>
                <a:cs typeface="Helvetica"/>
                <a:sym typeface="Helvetica"/>
              </a:defRPr>
            </a:pPr>
            <a:r>
              <a:rPr lang="ja-JP" altLang="en-US" sz="1969" dirty="0">
                <a:latin typeface="メイリオ" panose="020B0604030504040204" pitchFamily="50" charset="-128"/>
                <a:ea typeface="メイリオ" panose="020B0604030504040204" pitchFamily="50" charset="-128"/>
              </a:rPr>
              <a:t>　環境の変化を反映</a:t>
            </a:r>
          </a:p>
        </p:txBody>
      </p:sp>
      <p:sp>
        <p:nvSpPr>
          <p:cNvPr id="10" name="Shape 123"/>
          <p:cNvSpPr/>
          <p:nvPr/>
        </p:nvSpPr>
        <p:spPr>
          <a:xfrm>
            <a:off x="432998" y="4455783"/>
            <a:ext cx="5062346" cy="845259"/>
          </a:xfrm>
          <a:prstGeom prst="roundRect">
            <a:avLst>
              <a:gd name="adj" fmla="val 15000"/>
            </a:avLst>
          </a:prstGeom>
          <a:ln/>
          <a:extLst>
            <a:ext uri="{C572A759-6A51-4108-AA02-DFA0A04FC94B}">
              <ma14:wrappingTextBoxFlag xmlns:ma14="http://schemas.microsoft.com/office/mac/drawingml/2011/main" xmlns="" val="1"/>
            </a:ext>
          </a:extLst>
        </p:spPr>
        <p:style>
          <a:lnRef idx="1">
            <a:schemeClr val="accent6"/>
          </a:lnRef>
          <a:fillRef idx="3">
            <a:schemeClr val="accent6"/>
          </a:fillRef>
          <a:effectRef idx="2">
            <a:schemeClr val="accent6"/>
          </a:effectRef>
          <a:fontRef idx="minor">
            <a:schemeClr val="lt1"/>
          </a:fontRef>
        </p:style>
        <p:txBody>
          <a:bodyPr lIns="35718" tIns="35718" rIns="35718" bIns="35718" anchor="ctr"/>
          <a:lstStyle/>
          <a:p>
            <a:pPr algn="l">
              <a:defRPr sz="2600" b="1">
                <a:solidFill>
                  <a:srgbClr val="FFFFFF"/>
                </a:solidFill>
                <a:latin typeface="Helvetica"/>
                <a:ea typeface="Helvetica"/>
                <a:cs typeface="Helvetica"/>
                <a:sym typeface="Helvetica"/>
              </a:defRPr>
            </a:pPr>
            <a:r>
              <a:rPr lang="ja-JP" altLang="en-US" sz="1969" dirty="0">
                <a:latin typeface="メイリオ" panose="020B0604030504040204" pitchFamily="50" charset="-128"/>
                <a:ea typeface="メイリオ" panose="020B0604030504040204" pitchFamily="50" charset="-128"/>
              </a:rPr>
              <a:t>・</a:t>
            </a:r>
            <a:r>
              <a:rPr lang="en-US" altLang="ja-JP" sz="1969" dirty="0">
                <a:latin typeface="メイリオ" panose="020B0604030504040204" pitchFamily="50" charset="-128"/>
                <a:ea typeface="メイリオ" panose="020B0604030504040204" pitchFamily="50" charset="-128"/>
              </a:rPr>
              <a:t>3</a:t>
            </a:r>
            <a:r>
              <a:rPr lang="ja-JP" altLang="en-US" sz="1969" dirty="0">
                <a:latin typeface="メイリオ" panose="020B0604030504040204" pitchFamily="50" charset="-128"/>
                <a:ea typeface="メイリオ" panose="020B0604030504040204" pitchFamily="50" charset="-128"/>
              </a:rPr>
              <a:t>年間の取組による新たな課題の反映</a:t>
            </a:r>
          </a:p>
        </p:txBody>
      </p:sp>
      <p:sp>
        <p:nvSpPr>
          <p:cNvPr id="11" name="Shape 123"/>
          <p:cNvSpPr/>
          <p:nvPr/>
        </p:nvSpPr>
        <p:spPr>
          <a:xfrm>
            <a:off x="432999" y="5584030"/>
            <a:ext cx="5062346" cy="845050"/>
          </a:xfrm>
          <a:prstGeom prst="roundRect">
            <a:avLst>
              <a:gd name="adj" fmla="val 15000"/>
            </a:avLst>
          </a:prstGeom>
          <a:ln/>
          <a:extLst>
            <a:ext uri="{C572A759-6A51-4108-AA02-DFA0A04FC94B}">
              <ma14:wrappingTextBoxFlag xmlns:ma14="http://schemas.microsoft.com/office/mac/drawingml/2011/main" xmlns="" val="1"/>
            </a:ext>
          </a:extLst>
        </p:spPr>
        <p:style>
          <a:lnRef idx="1">
            <a:schemeClr val="accent6"/>
          </a:lnRef>
          <a:fillRef idx="3">
            <a:schemeClr val="accent6"/>
          </a:fillRef>
          <a:effectRef idx="2">
            <a:schemeClr val="accent6"/>
          </a:effectRef>
          <a:fontRef idx="minor">
            <a:schemeClr val="lt1"/>
          </a:fontRef>
        </p:style>
        <p:txBody>
          <a:bodyPr lIns="35718" tIns="35718" rIns="35718" bIns="35718" anchor="ctr"/>
          <a:lstStyle/>
          <a:p>
            <a:pPr algn="l">
              <a:defRPr sz="2600" b="1">
                <a:solidFill>
                  <a:srgbClr val="FFFFFF"/>
                </a:solidFill>
                <a:latin typeface="Helvetica"/>
                <a:ea typeface="Helvetica"/>
                <a:cs typeface="Helvetica"/>
                <a:sym typeface="Helvetica"/>
              </a:defRPr>
            </a:pPr>
            <a:r>
              <a:rPr lang="ja-JP" altLang="en-US" sz="1969" dirty="0">
                <a:latin typeface="メイリオ" panose="020B0604030504040204" pitchFamily="50" charset="-128"/>
                <a:ea typeface="メイリオ" panose="020B0604030504040204" pitchFamily="50" charset="-128"/>
              </a:rPr>
              <a:t>・推進</a:t>
            </a:r>
            <a:r>
              <a:rPr lang="ja-JP" altLang="en-US" sz="1969" dirty="0" smtClean="0">
                <a:latin typeface="メイリオ" panose="020B0604030504040204" pitchFamily="50" charset="-128"/>
                <a:ea typeface="メイリオ" panose="020B0604030504040204" pitchFamily="50" charset="-128"/>
              </a:rPr>
              <a:t>体制・方法</a:t>
            </a:r>
            <a:r>
              <a:rPr lang="ja-JP" altLang="en-US" sz="1969" dirty="0">
                <a:latin typeface="メイリオ" panose="020B0604030504040204" pitchFamily="50" charset="-128"/>
                <a:ea typeface="メイリオ" panose="020B0604030504040204" pitchFamily="50" charset="-128"/>
              </a:rPr>
              <a:t>の見直し</a:t>
            </a:r>
          </a:p>
        </p:txBody>
      </p:sp>
      <p:sp>
        <p:nvSpPr>
          <p:cNvPr id="12" name="Shape 128"/>
          <p:cNvSpPr/>
          <p:nvPr/>
        </p:nvSpPr>
        <p:spPr>
          <a:xfrm>
            <a:off x="5797623" y="3448808"/>
            <a:ext cx="5817760" cy="678197"/>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algn="l">
              <a:defRPr sz="2600"/>
            </a:pPr>
            <a:r>
              <a:rPr lang="ja-JP" altLang="en-US" sz="1969" dirty="0">
                <a:latin typeface="メイリオ" panose="020B0604030504040204" pitchFamily="50" charset="-128"/>
                <a:ea typeface="メイリオ" panose="020B0604030504040204" pitchFamily="50" charset="-128"/>
              </a:rPr>
              <a:t>ＡＩ、ＩｏＴ等の新たな技術、国の行政手続きのオンラインやデータ活用等の取組を追加</a:t>
            </a:r>
          </a:p>
        </p:txBody>
      </p:sp>
      <p:sp>
        <p:nvSpPr>
          <p:cNvPr id="13" name="Shape 128"/>
          <p:cNvSpPr/>
          <p:nvPr/>
        </p:nvSpPr>
        <p:spPr>
          <a:xfrm>
            <a:off x="5797623" y="4551482"/>
            <a:ext cx="5817760" cy="678197"/>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algn="l">
              <a:defRPr sz="2600"/>
            </a:pPr>
            <a:r>
              <a:rPr lang="ja-JP" altLang="en-US" sz="1969" dirty="0">
                <a:latin typeface="メイリオ" panose="020B0604030504040204" pitchFamily="50" charset="-128"/>
                <a:ea typeface="メイリオ" panose="020B0604030504040204" pitchFamily="50" charset="-128"/>
              </a:rPr>
              <a:t>民間・大学との連携方法、人材育成、システムの在り方等の新たな課題への取組の追加</a:t>
            </a:r>
          </a:p>
        </p:txBody>
      </p:sp>
      <p:sp>
        <p:nvSpPr>
          <p:cNvPr id="14" name="Shape 128"/>
          <p:cNvSpPr/>
          <p:nvPr/>
        </p:nvSpPr>
        <p:spPr>
          <a:xfrm>
            <a:off x="5797623" y="5675160"/>
            <a:ext cx="5932056" cy="678197"/>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algn="l">
              <a:defRPr sz="2600"/>
            </a:pPr>
            <a:r>
              <a:rPr lang="ja-JP" altLang="en-US" sz="1969" dirty="0" smtClean="0">
                <a:latin typeface="メイリオ" panose="020B0604030504040204" pitchFamily="50" charset="-128"/>
                <a:ea typeface="メイリオ" panose="020B0604030504040204" pitchFamily="50" charset="-128"/>
              </a:rPr>
              <a:t>最高情報統括責任者（ＣＩＯ）のマネジメント内容を明記、区長会議と</a:t>
            </a:r>
            <a:r>
              <a:rPr lang="ja-JP" altLang="en-US" sz="1969" dirty="0">
                <a:latin typeface="メイリオ" panose="020B0604030504040204" pitchFamily="50" charset="-128"/>
                <a:ea typeface="メイリオ" panose="020B0604030504040204" pitchFamily="50" charset="-128"/>
              </a:rPr>
              <a:t>の連携強化</a:t>
            </a:r>
            <a:r>
              <a:rPr lang="ja-JP" altLang="en-US" sz="1969" dirty="0" smtClean="0">
                <a:latin typeface="メイリオ" panose="020B0604030504040204" pitchFamily="50" charset="-128"/>
                <a:ea typeface="メイリオ" panose="020B0604030504040204" pitchFamily="50" charset="-128"/>
              </a:rPr>
              <a:t>等</a:t>
            </a:r>
            <a:endParaRPr lang="ja-JP" altLang="en-US" sz="1969" dirty="0">
              <a:latin typeface="メイリオ" panose="020B0604030504040204" pitchFamily="50" charset="-128"/>
              <a:ea typeface="メイリオ" panose="020B0604030504040204" pitchFamily="50" charset="-128"/>
            </a:endParaRPr>
          </a:p>
        </p:txBody>
      </p:sp>
      <p:sp>
        <p:nvSpPr>
          <p:cNvPr id="15" name="Shape 128"/>
          <p:cNvSpPr/>
          <p:nvPr/>
        </p:nvSpPr>
        <p:spPr>
          <a:xfrm>
            <a:off x="735291" y="1205620"/>
            <a:ext cx="10765410" cy="1041630"/>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a:defRPr sz="2600"/>
            </a:pPr>
            <a:r>
              <a:rPr lang="ja-JP" altLang="en-US" sz="2100" dirty="0" smtClean="0">
                <a:latin typeface="メイリオ" panose="020B0604030504040204" pitchFamily="50" charset="-128"/>
                <a:ea typeface="メイリオ" panose="020B0604030504040204" pitchFamily="50" charset="-128"/>
              </a:rPr>
              <a:t>大阪市ＩＣＴ戦略にかかる取組み開始から、</a:t>
            </a:r>
            <a:r>
              <a:rPr lang="en-US" altLang="ja-JP" sz="2100" dirty="0" smtClean="0">
                <a:latin typeface="メイリオ" panose="020B0604030504040204" pitchFamily="50" charset="-128"/>
                <a:ea typeface="メイリオ" panose="020B0604030504040204" pitchFamily="50" charset="-128"/>
              </a:rPr>
              <a:t>3</a:t>
            </a:r>
            <a:r>
              <a:rPr lang="ja-JP" altLang="en-US" sz="2100" dirty="0" smtClean="0">
                <a:latin typeface="メイリオ" panose="020B0604030504040204" pitchFamily="50" charset="-128"/>
                <a:ea typeface="メイリオ" panose="020B0604030504040204" pitchFamily="50" charset="-128"/>
              </a:rPr>
              <a:t>年が経過し環境変化への</a:t>
            </a:r>
            <a:r>
              <a:rPr lang="ja-JP" altLang="en-US" sz="2100" dirty="0">
                <a:latin typeface="メイリオ" panose="020B0604030504040204" pitchFamily="50" charset="-128"/>
                <a:ea typeface="メイリオ" panose="020B0604030504040204" pitchFamily="50" charset="-128"/>
              </a:rPr>
              <a:t>対応</a:t>
            </a:r>
            <a:r>
              <a:rPr lang="ja-JP" altLang="en-US" sz="2100" dirty="0" smtClean="0">
                <a:latin typeface="メイリオ" panose="020B0604030504040204" pitchFamily="50" charset="-128"/>
                <a:ea typeface="メイリオ" panose="020B0604030504040204" pitchFamily="50" charset="-128"/>
              </a:rPr>
              <a:t>及び、本戦略</a:t>
            </a:r>
            <a:r>
              <a:rPr lang="ja-JP" altLang="en-US" sz="2100" dirty="0">
                <a:latin typeface="メイリオ" panose="020B0604030504040204" pitchFamily="50" charset="-128"/>
                <a:ea typeface="メイリオ" panose="020B0604030504040204" pitchFamily="50" charset="-128"/>
              </a:rPr>
              <a:t>を官民</a:t>
            </a:r>
            <a:r>
              <a:rPr lang="ja-JP" altLang="en-US" sz="2100" dirty="0" smtClean="0">
                <a:latin typeface="メイリオ" panose="020B0604030504040204" pitchFamily="50" charset="-128"/>
                <a:ea typeface="メイリオ" panose="020B0604030504040204" pitchFamily="50" charset="-128"/>
              </a:rPr>
              <a:t>データ活用推進基本法において自治体に求められる計画に位置付けるため、改訂を行います。</a:t>
            </a:r>
            <a:endParaRPr lang="ja-JP" altLang="en-US" sz="2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10570058"/>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図表 18"/>
          <p:cNvGraphicFramePr/>
          <p:nvPr>
            <p:extLst>
              <p:ext uri="{D42A27DB-BD31-4B8C-83A1-F6EECF244321}">
                <p14:modId xmlns:p14="http://schemas.microsoft.com/office/powerpoint/2010/main" val="120967142"/>
              </p:ext>
            </p:extLst>
          </p:nvPr>
        </p:nvGraphicFramePr>
        <p:xfrm>
          <a:off x="-409079" y="1340086"/>
          <a:ext cx="12426908"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タイトル 1"/>
          <p:cNvSpPr>
            <a:spLocks noGrp="1"/>
          </p:cNvSpPr>
          <p:nvPr>
            <p:ph type="title"/>
          </p:nvPr>
        </p:nvSpPr>
        <p:spPr>
          <a:xfrm>
            <a:off x="838200" y="289709"/>
            <a:ext cx="10515600" cy="1325563"/>
          </a:xfrm>
        </p:spPr>
        <p:txBody>
          <a:bodyPr>
            <a:normAutofit/>
          </a:bodyPr>
          <a:lstStyle/>
          <a:p>
            <a:pPr algn="ctr"/>
            <a:r>
              <a:rPr kumimoji="1" lang="zh-TW" altLang="en-US" sz="4000" dirty="0" smtClean="0">
                <a:latin typeface="メイリオ" panose="020B0604030504040204" pitchFamily="50" charset="-128"/>
                <a:ea typeface="メイリオ" panose="020B0604030504040204" pitchFamily="50" charset="-128"/>
              </a:rPr>
              <a:t>大阪市</a:t>
            </a:r>
            <a:r>
              <a:rPr kumimoji="1" lang="zh-TW" altLang="en-US" sz="4000" dirty="0">
                <a:latin typeface="メイリオ" panose="020B0604030504040204" pitchFamily="50" charset="-128"/>
                <a:ea typeface="メイリオ" panose="020B0604030504040204" pitchFamily="50" charset="-128"/>
              </a:rPr>
              <a:t>ＩＣＴ</a:t>
            </a:r>
            <a:r>
              <a:rPr kumimoji="1" lang="zh-TW" altLang="en-US" sz="4000" dirty="0" smtClean="0">
                <a:latin typeface="メイリオ" panose="020B0604030504040204" pitchFamily="50" charset="-128"/>
                <a:ea typeface="メイリオ" panose="020B0604030504040204" pitchFamily="50" charset="-128"/>
              </a:rPr>
              <a:t>戦略</a:t>
            </a:r>
            <a:r>
              <a:rPr kumimoji="1" lang="ja-JP" altLang="en-US" sz="4000" dirty="0" smtClean="0">
                <a:latin typeface="メイリオ" panose="020B0604030504040204" pitchFamily="50" charset="-128"/>
                <a:ea typeface="メイリオ" panose="020B0604030504040204" pitchFamily="50" charset="-128"/>
              </a:rPr>
              <a:t>　第</a:t>
            </a:r>
            <a:r>
              <a:rPr kumimoji="1" lang="en-US" altLang="ja-JP" sz="4000" dirty="0" smtClean="0">
                <a:latin typeface="メイリオ" panose="020B0604030504040204" pitchFamily="50" charset="-128"/>
                <a:ea typeface="メイリオ" panose="020B0604030504040204" pitchFamily="50" charset="-128"/>
              </a:rPr>
              <a:t>2</a:t>
            </a:r>
            <a:r>
              <a:rPr kumimoji="1" lang="ja-JP" altLang="en-US" sz="4000" dirty="0" smtClean="0">
                <a:latin typeface="メイリオ" panose="020B0604030504040204" pitchFamily="50" charset="-128"/>
                <a:ea typeface="メイリオ" panose="020B0604030504040204" pitchFamily="50" charset="-128"/>
              </a:rPr>
              <a:t>版　概要版</a:t>
            </a:r>
            <a:endParaRPr kumimoji="1" lang="ja-JP" altLang="en-US" sz="4000"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2"/>
          </p:nvPr>
        </p:nvSpPr>
        <p:spPr>
          <a:xfrm>
            <a:off x="9464515" y="6469859"/>
            <a:ext cx="2743200" cy="365125"/>
          </a:xfrm>
        </p:spPr>
        <p:txBody>
          <a:bodyPr/>
          <a:lstStyle/>
          <a:p>
            <a:fld id="{86CB4B4D-7CA3-9044-876B-883B54F8677D}" type="slidenum">
              <a:rPr lang="en-US" altLang="ja-JP" smtClean="0"/>
              <a:t>2</a:t>
            </a:fld>
            <a:endParaRPr lang="ja-JP" altLang="en-US" dirty="0"/>
          </a:p>
        </p:txBody>
      </p:sp>
      <p:sp>
        <p:nvSpPr>
          <p:cNvPr id="12" name="Shape 128"/>
          <p:cNvSpPr/>
          <p:nvPr/>
        </p:nvSpPr>
        <p:spPr>
          <a:xfrm>
            <a:off x="3979872" y="4206769"/>
            <a:ext cx="6856245" cy="287577"/>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marL="200921" indent="-200921">
              <a:buFont typeface="Arial" panose="020B0604020202020204" pitchFamily="34" charset="0"/>
              <a:buChar char="•"/>
              <a:defRPr sz="2600"/>
            </a:pPr>
            <a:r>
              <a:rPr lang="ja-JP" altLang="en-US" sz="1400" dirty="0" smtClean="0">
                <a:latin typeface="メイリオ" panose="020B0604030504040204" pitchFamily="50" charset="-128"/>
                <a:ea typeface="メイリオ" panose="020B0604030504040204" pitchFamily="50" charset="-128"/>
              </a:rPr>
              <a:t>大学</a:t>
            </a:r>
            <a:r>
              <a:rPr lang="ja-JP" altLang="en-US" sz="1400" dirty="0">
                <a:latin typeface="メイリオ" panose="020B0604030504040204" pitchFamily="50" charset="-128"/>
                <a:ea typeface="メイリオ" panose="020B0604030504040204" pitchFamily="50" charset="-128"/>
              </a:rPr>
              <a:t>、民間企業、ソーシャルベンチャーとの</a:t>
            </a:r>
            <a:r>
              <a:rPr lang="ja-JP" altLang="en-US" sz="1400" dirty="0" smtClean="0">
                <a:latin typeface="メイリオ" panose="020B0604030504040204" pitchFamily="50" charset="-128"/>
                <a:ea typeface="メイリオ" panose="020B0604030504040204" pitchFamily="50" charset="-128"/>
              </a:rPr>
              <a:t>協働</a:t>
            </a: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・海外の</a:t>
            </a:r>
            <a:r>
              <a:rPr lang="ja-JP" altLang="en-US" sz="1400" dirty="0">
                <a:latin typeface="メイリオ" panose="020B0604030504040204" pitchFamily="50" charset="-128"/>
                <a:ea typeface="メイリオ" panose="020B0604030504040204" pitchFamily="50" charset="-128"/>
              </a:rPr>
              <a:t>都市</a:t>
            </a:r>
            <a:r>
              <a:rPr lang="ja-JP" altLang="en-US" sz="1400" dirty="0" smtClean="0">
                <a:latin typeface="メイリオ" panose="020B0604030504040204" pitchFamily="50" charset="-128"/>
                <a:ea typeface="メイリオ" panose="020B0604030504040204" pitchFamily="50" charset="-128"/>
              </a:rPr>
              <a:t>との</a:t>
            </a:r>
            <a:r>
              <a:rPr lang="ja-JP" altLang="en-US" sz="1400" dirty="0">
                <a:latin typeface="メイリオ" panose="020B0604030504040204" pitchFamily="50" charset="-128"/>
                <a:ea typeface="メイリオ" panose="020B0604030504040204" pitchFamily="50" charset="-128"/>
              </a:rPr>
              <a:t>連携</a:t>
            </a:r>
            <a:endParaRPr lang="en-US" altLang="ja-JP" sz="1400" dirty="0">
              <a:latin typeface="メイリオ" panose="020B0604030504040204" pitchFamily="50" charset="-128"/>
              <a:ea typeface="メイリオ" panose="020B0604030504040204" pitchFamily="50" charset="-128"/>
            </a:endParaRPr>
          </a:p>
        </p:txBody>
      </p:sp>
      <p:sp>
        <p:nvSpPr>
          <p:cNvPr id="13" name="Shape 128"/>
          <p:cNvSpPr/>
          <p:nvPr/>
        </p:nvSpPr>
        <p:spPr>
          <a:xfrm>
            <a:off x="3979871" y="5297742"/>
            <a:ext cx="6856245" cy="287577"/>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marL="200921" indent="-200921">
              <a:buFont typeface="Arial" panose="020B0604020202020204" pitchFamily="34" charset="0"/>
              <a:buChar char="•"/>
              <a:defRPr sz="2600"/>
            </a:pPr>
            <a:r>
              <a:rPr lang="ja-JP" altLang="en-US" sz="1400" dirty="0" smtClean="0">
                <a:latin typeface="メイリオ" panose="020B0604030504040204" pitchFamily="50" charset="-128"/>
                <a:ea typeface="メイリオ" panose="020B0604030504040204" pitchFamily="50" charset="-128"/>
              </a:rPr>
              <a:t>ＩＣＴを活用した教育の推進</a:t>
            </a: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・職員</a:t>
            </a:r>
            <a:r>
              <a:rPr lang="ja-JP" altLang="en-US" sz="1400" dirty="0">
                <a:latin typeface="メイリオ" panose="020B0604030504040204" pitchFamily="50" charset="-128"/>
                <a:ea typeface="メイリオ" panose="020B0604030504040204" pitchFamily="50" charset="-128"/>
              </a:rPr>
              <a:t>の</a:t>
            </a:r>
            <a:r>
              <a:rPr lang="en-US" altLang="ja-JP" sz="1400" dirty="0" smtClean="0">
                <a:latin typeface="メイリオ" panose="020B0604030504040204" pitchFamily="50" charset="-128"/>
                <a:ea typeface="メイリオ" panose="020B0604030504040204" pitchFamily="50" charset="-128"/>
              </a:rPr>
              <a:t>ICT</a:t>
            </a:r>
            <a:r>
              <a:rPr lang="ja-JP" altLang="en-US" sz="1400" dirty="0" smtClean="0">
                <a:latin typeface="メイリオ" panose="020B0604030504040204" pitchFamily="50" charset="-128"/>
                <a:ea typeface="メイリオ" panose="020B0604030504040204" pitchFamily="50" charset="-128"/>
              </a:rPr>
              <a:t>活用力向上</a:t>
            </a:r>
            <a:endParaRPr lang="en-US" altLang="ja-JP" sz="1400" dirty="0">
              <a:latin typeface="メイリオ" panose="020B0604030504040204" pitchFamily="50" charset="-128"/>
              <a:ea typeface="メイリオ" panose="020B0604030504040204" pitchFamily="50" charset="-128"/>
            </a:endParaRPr>
          </a:p>
        </p:txBody>
      </p:sp>
      <p:sp>
        <p:nvSpPr>
          <p:cNvPr id="14" name="Shape 128"/>
          <p:cNvSpPr/>
          <p:nvPr/>
        </p:nvSpPr>
        <p:spPr>
          <a:xfrm>
            <a:off x="3979870" y="6363454"/>
            <a:ext cx="6856245" cy="287577"/>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marL="200921" indent="-200921">
              <a:buFont typeface="Arial" panose="020B0604020202020204" pitchFamily="34" charset="0"/>
              <a:buChar char="•"/>
              <a:defRPr sz="2600"/>
            </a:pPr>
            <a:r>
              <a:rPr lang="ja-JP" altLang="en-US" sz="1400" dirty="0" smtClean="0">
                <a:latin typeface="メイリオ" panose="020B0604030504040204" pitchFamily="50" charset="-128"/>
                <a:ea typeface="メイリオ" panose="020B0604030504040204" pitchFamily="50" charset="-128"/>
              </a:rPr>
              <a:t>防災、安全・安心</a:t>
            </a: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・情報セキュリティ</a:t>
            </a:r>
            <a:endParaRPr lang="en-US" altLang="ja-JP" sz="1400" dirty="0">
              <a:latin typeface="メイリオ" panose="020B0604030504040204" pitchFamily="50" charset="-128"/>
              <a:ea typeface="メイリオ" panose="020B0604030504040204" pitchFamily="50" charset="-128"/>
            </a:endParaRPr>
          </a:p>
        </p:txBody>
      </p:sp>
      <p:sp>
        <p:nvSpPr>
          <p:cNvPr id="10" name="Shape 128"/>
          <p:cNvSpPr/>
          <p:nvPr/>
        </p:nvSpPr>
        <p:spPr>
          <a:xfrm>
            <a:off x="3979873" y="2011024"/>
            <a:ext cx="6856245" cy="287577"/>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marL="200921" indent="-200921">
              <a:buFont typeface="Arial" panose="020B0604020202020204" pitchFamily="34" charset="0"/>
              <a:buChar char="•"/>
              <a:defRPr sz="2600"/>
            </a:pPr>
            <a:r>
              <a:rPr lang="en-US" altLang="ja-JP" sz="1400" dirty="0" err="1">
                <a:latin typeface="メイリオ" panose="020B0604030504040204" pitchFamily="50" charset="-128"/>
                <a:ea typeface="メイリオ" panose="020B0604030504040204" pitchFamily="50" charset="-128"/>
              </a:rPr>
              <a:t>IoT</a:t>
            </a:r>
            <a:r>
              <a:rPr lang="ja-JP" altLang="en-US" sz="1400" dirty="0" err="1">
                <a:latin typeface="メイリオ" panose="020B0604030504040204" pitchFamily="50" charset="-128"/>
                <a:ea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rPr>
              <a:t>AI</a:t>
            </a:r>
            <a:r>
              <a:rPr lang="ja-JP" altLang="en-US" sz="1400" dirty="0" smtClean="0">
                <a:latin typeface="メイリオ" panose="020B0604030504040204" pitchFamily="50" charset="-128"/>
                <a:ea typeface="メイリオ" panose="020B0604030504040204" pitchFamily="50" charset="-128"/>
              </a:rPr>
              <a:t>　・行政</a:t>
            </a:r>
            <a:r>
              <a:rPr lang="ja-JP" altLang="en-US" sz="1400" dirty="0">
                <a:latin typeface="メイリオ" panose="020B0604030504040204" pitchFamily="50" charset="-128"/>
                <a:ea typeface="メイリオ" panose="020B0604030504040204" pitchFamily="50" charset="-128"/>
              </a:rPr>
              <a:t>手続き</a:t>
            </a:r>
            <a:r>
              <a:rPr lang="ja-JP" altLang="en-US" sz="1400" dirty="0" smtClean="0">
                <a:latin typeface="メイリオ" panose="020B0604030504040204" pitchFamily="50" charset="-128"/>
                <a:ea typeface="メイリオ" panose="020B0604030504040204" pitchFamily="50" charset="-128"/>
              </a:rPr>
              <a:t>オンライン化、職員の働き方</a:t>
            </a:r>
            <a:r>
              <a:rPr lang="ja-JP" altLang="en-US" sz="1400" dirty="0">
                <a:latin typeface="メイリオ" panose="020B0604030504040204" pitchFamily="50" charset="-128"/>
                <a:ea typeface="メイリオ" panose="020B0604030504040204" pitchFamily="50" charset="-128"/>
              </a:rPr>
              <a:t>改革</a:t>
            </a:r>
            <a:r>
              <a:rPr lang="ja-JP" altLang="en-US" sz="1400" dirty="0" smtClean="0">
                <a:latin typeface="メイリオ" panose="020B0604030504040204" pitchFamily="50" charset="-128"/>
                <a:ea typeface="メイリオ" panose="020B0604030504040204" pitchFamily="50" charset="-128"/>
              </a:rPr>
              <a:t>等</a:t>
            </a:r>
            <a:endParaRPr lang="en-US" altLang="ja-JP" sz="1400" dirty="0">
              <a:latin typeface="メイリオ" panose="020B0604030504040204" pitchFamily="50" charset="-128"/>
              <a:ea typeface="メイリオ" panose="020B0604030504040204" pitchFamily="50" charset="-128"/>
            </a:endParaRPr>
          </a:p>
        </p:txBody>
      </p:sp>
      <p:sp>
        <p:nvSpPr>
          <p:cNvPr id="11" name="Shape 128"/>
          <p:cNvSpPr/>
          <p:nvPr/>
        </p:nvSpPr>
        <p:spPr>
          <a:xfrm>
            <a:off x="3979874" y="3119054"/>
            <a:ext cx="6856245" cy="287577"/>
          </a:xfrm>
          <a:prstGeom prst="rect">
            <a:avLst/>
          </a:prstGeom>
          <a:ln w="12700">
            <a:miter lim="400000"/>
          </a:ln>
          <a:extLst>
            <a:ext uri="{C572A759-6A51-4108-AA02-DFA0A04FC94B}">
              <ma14:wrappingTextBoxFlag xmlns:ma14="http://schemas.microsoft.com/office/mac/drawingml/2011/main" xmlns="" val="1"/>
            </a:ext>
          </a:extLst>
        </p:spPr>
        <p:txBody>
          <a:bodyPr wrap="square" lIns="35718" tIns="35718" rIns="35718" bIns="35718" anchor="ctr">
            <a:spAutoFit/>
          </a:bodyPr>
          <a:lstStyle/>
          <a:p>
            <a:pPr marL="200921" indent="-200921">
              <a:buFont typeface="Arial" panose="020B0604020202020204" pitchFamily="34" charset="0"/>
              <a:buChar char="•"/>
              <a:defRPr sz="2600"/>
            </a:pPr>
            <a:r>
              <a:rPr lang="ja-JP" altLang="en-US" sz="1400" dirty="0" smtClean="0">
                <a:latin typeface="メイリオ" panose="020B0604030504040204" pitchFamily="50" charset="-128"/>
                <a:ea typeface="メイリオ" panose="020B0604030504040204" pitchFamily="50" charset="-128"/>
              </a:rPr>
              <a:t>データ利活用の推進　・オープンデータ</a:t>
            </a:r>
            <a:endParaRPr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3118570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278</Words>
  <Application>Microsoft Office PowerPoint</Application>
  <PresentationFormat>ワイド画面</PresentationFormat>
  <Paragraphs>30</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Arial</vt:lpstr>
      <vt:lpstr>Calibri</vt:lpstr>
      <vt:lpstr>Calibri Light</vt:lpstr>
      <vt:lpstr>Helvetica</vt:lpstr>
      <vt:lpstr>Office テーマ</vt:lpstr>
      <vt:lpstr>大阪市ＩＣＴ戦略　改訂概要</vt:lpstr>
      <vt:lpstr>大阪市ＩＣＴ戦略　第2版　概要版</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大阪市ＩＣＴ戦略改訂概要１</dc:title>
  <dc:creator/>
  <cp:lastModifiedBy>小西　来呼</cp:lastModifiedBy>
  <cp:revision>25</cp:revision>
  <dcterms:created xsi:type="dcterms:W3CDTF">2017-12-14T09:02:29Z</dcterms:created>
  <dcterms:modified xsi:type="dcterms:W3CDTF">2018-03-30T05:24:12Z</dcterms:modified>
</cp:coreProperties>
</file>