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54" r:id="rId1"/>
    <p:sldMasterId id="2147483652" r:id="rId2"/>
    <p:sldMasterId id="2147483655" r:id="rId3"/>
    <p:sldMasterId id="2147483650" r:id="rId4"/>
    <p:sldMasterId id="2147483653" r:id="rId5"/>
    <p:sldMasterId id="2147483651" r:id="rId6"/>
    <p:sldMasterId id="2147483747" r:id="rId7"/>
    <p:sldMasterId id="2147483760" r:id="rId8"/>
  </p:sldMasterIdLst>
  <p:notesMasterIdLst>
    <p:notesMasterId r:id="rId23"/>
  </p:notesMasterIdLst>
  <p:handoutMasterIdLst>
    <p:handoutMasterId r:id="rId24"/>
  </p:handoutMasterIdLst>
  <p:sldIdLst>
    <p:sldId id="431" r:id="rId9"/>
    <p:sldId id="432" r:id="rId10"/>
    <p:sldId id="576" r:id="rId11"/>
    <p:sldId id="609" r:id="rId12"/>
    <p:sldId id="575" r:id="rId13"/>
    <p:sldId id="516" r:id="rId14"/>
    <p:sldId id="584" r:id="rId15"/>
    <p:sldId id="585" r:id="rId16"/>
    <p:sldId id="592" r:id="rId17"/>
    <p:sldId id="587" r:id="rId18"/>
    <p:sldId id="602" r:id="rId19"/>
    <p:sldId id="603" r:id="rId20"/>
    <p:sldId id="607" r:id="rId21"/>
    <p:sldId id="608" r:id="rId22"/>
  </p:sldIdLst>
  <p:sldSz cx="9906000" cy="6858000" type="A4"/>
  <p:notesSz cx="6807200" cy="9939338"/>
  <p:defaultTextStyle>
    <a:defPPr>
      <a:defRPr lang="ja-JP"/>
    </a:defPPr>
    <a:lvl1pPr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1pPr>
    <a:lvl2pPr marL="4572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2pPr>
    <a:lvl3pPr marL="9144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3pPr>
    <a:lvl4pPr marL="13716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4pPr>
    <a:lvl5pPr marL="18288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5pPr>
    <a:lvl6pPr marL="22860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6pPr>
    <a:lvl7pPr marL="27432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7pPr>
    <a:lvl8pPr marL="32004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8pPr>
    <a:lvl9pPr marL="36576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9pPr>
  </p:defaultTextStyle>
  <p:extLst>
    <p:ext uri="{EFAFB233-063F-42B5-8137-9DF3F51BA10A}">
      <p15:sldGuideLst xmlns:p15="http://schemas.microsoft.com/office/powerpoint/2012/main">
        <p15:guide id="1" orient="horz" pos="2546" userDrawn="1">
          <p15:clr>
            <a:srgbClr val="A4A3A4"/>
          </p15:clr>
        </p15:guide>
        <p15:guide id="2" orient="horz" pos="391">
          <p15:clr>
            <a:srgbClr val="A4A3A4"/>
          </p15:clr>
        </p15:guide>
        <p15:guide id="3" orient="horz" pos="2160">
          <p15:clr>
            <a:srgbClr val="A4A3A4"/>
          </p15:clr>
        </p15:guide>
        <p15:guide id="4" orient="horz" pos="1185">
          <p15:clr>
            <a:srgbClr val="A4A3A4"/>
          </p15:clr>
        </p15:guide>
        <p15:guide id="5" orient="horz" pos="3135">
          <p15:clr>
            <a:srgbClr val="A4A3A4"/>
          </p15:clr>
        </p15:guide>
        <p15:guide id="6" orient="horz" pos="595">
          <p15:clr>
            <a:srgbClr val="A4A3A4"/>
          </p15:clr>
        </p15:guide>
        <p15:guide id="7" pos="3120">
          <p15:clr>
            <a:srgbClr val="A4A3A4"/>
          </p15:clr>
        </p15:guide>
        <p15:guide id="8" pos="2145">
          <p15:clr>
            <a:srgbClr val="A4A3A4"/>
          </p15:clr>
        </p15:guide>
        <p15:guide id="9" pos="4095">
          <p15:clr>
            <a:srgbClr val="A4A3A4"/>
          </p15:clr>
        </p15:guide>
        <p15:guide id="10" pos="5728">
          <p15:clr>
            <a:srgbClr val="A4A3A4"/>
          </p15:clr>
        </p15:guide>
        <p15:guide id="11" pos="512">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17"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C00000"/>
    <a:srgbClr val="FFD1D1"/>
    <a:srgbClr val="CCFF66"/>
    <a:srgbClr val="FFFFFF"/>
    <a:srgbClr val="A6B727"/>
    <a:srgbClr val="F69200"/>
    <a:srgbClr val="D9A601"/>
    <a:srgbClr val="EEF99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B2F1EA-B78C-4BD1-840E-614BA818D5D2}" v="42" dt="2020-12-10T07:12:11.132"/>
    <p1510:client id="{0ECB4EDE-FA61-49D6-8BBB-DC4A8F8B90AC}" v="3" dt="2020-11-19T05:07:03.476"/>
    <p1510:client id="{13069052-C3E1-4A9F-80DB-9A3930362A86}" v="9" dt="2020-11-30T02:47:33.857"/>
    <p1510:client id="{19C3ACC7-AC74-41CA-ACC4-2B995720C57E}" v="71" dt="2020-11-26T05:43:28.103"/>
    <p1510:client id="{1E0157E2-D90E-40A7-BA6E-59DAFBD4F36C}" v="1725" dt="2020-11-26T00:56:33.314"/>
    <p1510:client id="{1F56AD91-3757-D4AA-97EC-2394958F8591}" v="138" dt="2021-02-10T05:30:42.311"/>
    <p1510:client id="{22E23F28-E194-4D6B-B2D4-43F6C2E28EBB}" v="6" dt="2020-12-01T05:34:00.436"/>
    <p1510:client id="{3D7FA436-35C0-43CD-BB37-8A4E973B1F7C}" v="373" dt="2020-11-26T05:34:43.104"/>
    <p1510:client id="{451E8C4C-742C-4FD7-8CED-BFA8AB7003E5}" v="167" dt="2020-11-30T08:03:19.271"/>
    <p1510:client id="{4608BAB2-479F-4BBF-890E-C447562CA707}" v="27" dt="2021-02-09T01:51:57.249"/>
    <p1510:client id="{4644A08B-0FE3-4D1E-A5CC-0E86CBB7BDFC}" v="1" dt="2021-01-18T05:17:39.448"/>
    <p1510:client id="{4770C5E9-00E5-BF45-8AAF-8DA87FE48817}" v="2" dt="2021-02-10T03:18:37.774"/>
    <p1510:client id="{4896A022-D51B-4C74-BEF5-79913FF75E70}" v="2" dt="2020-11-10T08:01:44.805"/>
    <p1510:client id="{4B379126-57C9-4E3A-A18F-F74097796348}" v="35" dt="2020-11-26T04:09:49.837"/>
    <p1510:client id="{4F0F022B-D397-8444-ED47-70FDAFD1AD94}" v="6" dt="2021-01-15T05:25:53.768"/>
    <p1510:client id="{5102BB94-1023-4D2D-A6F9-8E2FA15A922B}" v="1714" dt="2020-11-30T00:55:54.039"/>
    <p1510:client id="{52A2E130-1638-44A9-917E-D3F6897FC003}" v="14" dt="2020-07-07T08:51:27.641"/>
    <p1510:client id="{58539B79-D989-80E8-054D-5D5C59E0DEAF}" v="11" dt="2021-02-10T00:55:05.633"/>
    <p1510:client id="{62BB696D-2612-41C8-9839-0468B70D101C}" v="17" dt="2021-02-10T00:37:42.963"/>
    <p1510:client id="{64C1C8DF-2DE9-4B4F-9F38-1242B0AB5F36}" v="44" dt="2020-12-03T06:56:42.085"/>
    <p1510:client id="{68C2C9F4-5BD8-4384-A3F4-E4733B60D2B0}" v="2" dt="2020-07-07T08:49:12.910"/>
    <p1510:client id="{738B7A69-FC49-47BB-8282-DAD5373ADBB0}" v="4" dt="2020-11-26T03:43:58.148"/>
    <p1510:client id="{762365F9-0454-4E4F-80BD-B895221C317F}" v="111" dt="2020-06-18T09:16:40.620"/>
    <p1510:client id="{7772DC67-CC40-E49E-3C8B-64053F780B79}" v="3" dt="2020-11-26T00:25:29.545"/>
    <p1510:client id="{7902093E-C242-46A8-A18F-0CF4129C150D}" v="69" dt="2020-11-30T10:39:25.907"/>
    <p1510:client id="{87D29F1A-DD82-4D79-A728-9D92CE1EE5B5}" v="9" dt="2020-11-30T10:08:42.558"/>
    <p1510:client id="{8AB64DB3-E2E9-40A2-9FD2-A60F6A160EA7}" v="17" dt="2021-01-18T07:21:08.335"/>
    <p1510:client id="{8BC00771-286C-4D7A-B589-09DC12C055AF}" v="6" dt="2020-11-26T00:26:30.677"/>
    <p1510:client id="{93B9A1F8-8F4A-428E-9381-E1D12FB9A25C}" v="461" dt="2020-12-03T07:59:00.049"/>
    <p1510:client id="{9768072C-56BE-4A65-8123-EC6E6905C85B}" v="2" dt="2020-11-30T00:57:50.749"/>
    <p1510:client id="{A310A4A8-0444-1D2B-1C2B-001997DC7ACD}" v="58" dt="2021-02-10T01:49:36.532"/>
    <p1510:client id="{B53091F6-F68B-F735-02E4-D11EF7ABB1BB}" v="27" dt="2021-02-10T03:11:52.319"/>
    <p1510:client id="{BB403870-EA5A-48C8-A027-4CC40AB730EB}" v="9" dt="2020-07-16T05:53:06"/>
    <p1510:client id="{C287EDBF-A3DF-43FF-A31C-89978A13F750}" v="2" dt="2020-06-15T04:54:44.008"/>
    <p1510:client id="{C3F3C6DC-8CC7-8D17-1981-E8FD31FD34BF}" v="32" dt="2021-01-15T05:18:27.258"/>
    <p1510:client id="{C5349061-C865-4F8B-979F-F758FDE7D31A}" v="9" dt="2020-12-01T05:31:20.406"/>
    <p1510:client id="{D0B037B9-F4CE-4059-A636-5F991EA0066D}" v="53" dt="2021-01-15T03:06:14.830"/>
    <p1510:client id="{D1158AA2-61D6-1A84-C89F-46DC952049E8}" v="4" dt="2021-02-09T01:59:33.875"/>
    <p1510:client id="{DAC31F18-7639-48B4-A522-4669041BE398}" v="11" dt="2020-11-30T09:57:39.456"/>
    <p1510:client id="{E745D4D0-BE24-465E-B69F-FB389038BEA4}" v="240" dt="2020-11-18T01:05:23.92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74" autoAdjust="0"/>
    <p:restoredTop sz="93438" autoAdjust="0"/>
  </p:normalViewPr>
  <p:slideViewPr>
    <p:cSldViewPr snapToGrid="0">
      <p:cViewPr varScale="1">
        <p:scale>
          <a:sx n="56" d="100"/>
          <a:sy n="56" d="100"/>
        </p:scale>
        <p:origin x="1712" y="44"/>
      </p:cViewPr>
      <p:guideLst>
        <p:guide orient="horz" pos="2546"/>
        <p:guide orient="horz" pos="391"/>
        <p:guide orient="horz" pos="2160"/>
        <p:guide orient="horz" pos="1185"/>
        <p:guide orient="horz" pos="3135"/>
        <p:guide orient="horz" pos="595"/>
        <p:guide pos="3120"/>
        <p:guide pos="2145"/>
        <p:guide pos="4095"/>
        <p:guide pos="5728"/>
        <p:guide pos="512"/>
      </p:guideLst>
    </p:cSldViewPr>
  </p:slideViewPr>
  <p:outlineViewPr>
    <p:cViewPr>
      <p:scale>
        <a:sx n="33" d="100"/>
        <a:sy n="33" d="100"/>
      </p:scale>
      <p:origin x="0" y="-448"/>
    </p:cViewPr>
  </p:outlineViewPr>
  <p:notesTextViewPr>
    <p:cViewPr>
      <p:scale>
        <a:sx n="1" d="1"/>
        <a:sy n="1" d="1"/>
      </p:scale>
      <p:origin x="0" y="0"/>
    </p:cViewPr>
  </p:notesTextViewPr>
  <p:sorterViewPr>
    <p:cViewPr>
      <p:scale>
        <a:sx n="200" d="100"/>
        <a:sy n="200" d="100"/>
      </p:scale>
      <p:origin x="0" y="-60400"/>
    </p:cViewPr>
  </p:sorterViewPr>
  <p:notesViewPr>
    <p:cSldViewPr snapToGrid="0">
      <p:cViewPr>
        <p:scale>
          <a:sx n="1" d="2"/>
          <a:sy n="1" d="2"/>
        </p:scale>
        <p:origin x="0" y="0"/>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viewProps" Target="viewProps.xml"/><Relationship Id="rId69"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1"/>
            <a:ext cx="2950193" cy="496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69" tIns="47834" rIns="95669" bIns="47834" numCol="1" anchor="t" anchorCtr="0" compatLnSpc="1">
            <a:prstTxWarp prst="textNoShape">
              <a:avLst/>
            </a:prstTxWarp>
          </a:bodyPr>
          <a:lstStyle>
            <a:lvl1pPr defTabSz="956821">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30723" name="Rectangle 3"/>
          <p:cNvSpPr>
            <a:spLocks noGrp="1" noChangeArrowheads="1"/>
          </p:cNvSpPr>
          <p:nvPr>
            <p:ph type="dt" sz="quarter" idx="1"/>
          </p:nvPr>
        </p:nvSpPr>
        <p:spPr bwMode="auto">
          <a:xfrm>
            <a:off x="3855487" y="1"/>
            <a:ext cx="2950193" cy="496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69" tIns="47834" rIns="95669" bIns="47834" numCol="1" anchor="t" anchorCtr="0" compatLnSpc="1">
            <a:prstTxWarp prst="textNoShape">
              <a:avLst/>
            </a:prstTxWarp>
          </a:bodyPr>
          <a:lstStyle>
            <a:lvl1pPr algn="r" defTabSz="956821">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30724" name="Rectangle 4"/>
          <p:cNvSpPr>
            <a:spLocks noGrp="1" noChangeArrowheads="1"/>
          </p:cNvSpPr>
          <p:nvPr>
            <p:ph type="ftr" sz="quarter" idx="2"/>
          </p:nvPr>
        </p:nvSpPr>
        <p:spPr bwMode="auto">
          <a:xfrm>
            <a:off x="0" y="9441369"/>
            <a:ext cx="2950193" cy="496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69" tIns="47834" rIns="95669" bIns="47834" numCol="1" anchor="b" anchorCtr="0" compatLnSpc="1">
            <a:prstTxWarp prst="textNoShape">
              <a:avLst/>
            </a:prstTxWarp>
          </a:bodyPr>
          <a:lstStyle>
            <a:lvl1pPr defTabSz="956821">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30725" name="Rectangle 5"/>
          <p:cNvSpPr>
            <a:spLocks noGrp="1" noChangeArrowheads="1"/>
          </p:cNvSpPr>
          <p:nvPr>
            <p:ph type="sldNum" sz="quarter" idx="3"/>
          </p:nvPr>
        </p:nvSpPr>
        <p:spPr bwMode="auto">
          <a:xfrm>
            <a:off x="3855487" y="9441369"/>
            <a:ext cx="2950193" cy="496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69" tIns="47834" rIns="95669" bIns="47834" numCol="1" anchor="b" anchorCtr="0" compatLnSpc="1">
            <a:prstTxWarp prst="textNoShape">
              <a:avLst/>
            </a:prstTxWarp>
          </a:bodyPr>
          <a:lstStyle>
            <a:lvl1pPr algn="r" defTabSz="956821">
              <a:lnSpc>
                <a:spcPct val="100000"/>
              </a:lnSpc>
              <a:spcBef>
                <a:spcPct val="0"/>
              </a:spcBef>
              <a:defRPr sz="1300">
                <a:solidFill>
                  <a:schemeClr val="tx1"/>
                </a:solidFill>
                <a:ea typeface="ＭＳ Ｐゴシック" panose="020B0600070205080204" pitchFamily="50" charset="-128"/>
              </a:defRPr>
            </a:lvl1pPr>
          </a:lstStyle>
          <a:p>
            <a:fld id="{4AA43CAA-F8D9-4772-8863-89498C00E2FB}" type="slidenum">
              <a:rPr lang="en-US" altLang="ja-JP"/>
              <a:pPr/>
              <a:t>‹#›</a:t>
            </a:fld>
            <a:endParaRPr lang="en-US" altLang="ja-JP"/>
          </a:p>
        </p:txBody>
      </p:sp>
    </p:spTree>
    <p:extLst>
      <p:ext uri="{BB962C8B-B14F-4D97-AF65-F5344CB8AC3E}">
        <p14:creationId xmlns:p14="http://schemas.microsoft.com/office/powerpoint/2010/main" val="42895254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1"/>
            <a:ext cx="2950193" cy="496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69" tIns="47834" rIns="95669" bIns="47834" numCol="1" anchor="t" anchorCtr="0" compatLnSpc="1">
            <a:prstTxWarp prst="textNoShape">
              <a:avLst/>
            </a:prstTxWarp>
          </a:bodyPr>
          <a:lstStyle>
            <a:lvl1pPr defTabSz="956821">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21507" name="Rectangle 3"/>
          <p:cNvSpPr>
            <a:spLocks noGrp="1" noChangeArrowheads="1"/>
          </p:cNvSpPr>
          <p:nvPr>
            <p:ph type="dt" idx="1"/>
          </p:nvPr>
        </p:nvSpPr>
        <p:spPr bwMode="auto">
          <a:xfrm>
            <a:off x="3855487" y="1"/>
            <a:ext cx="2950193" cy="496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69" tIns="47834" rIns="95669" bIns="47834" numCol="1" anchor="t" anchorCtr="0" compatLnSpc="1">
            <a:prstTxWarp prst="textNoShape">
              <a:avLst/>
            </a:prstTxWarp>
          </a:bodyPr>
          <a:lstStyle>
            <a:lvl1pPr algn="r" defTabSz="956821">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21508" name="Rectangle 4"/>
          <p:cNvSpPr>
            <a:spLocks noGrp="1" noRot="1" noChangeAspect="1" noChangeArrowheads="1" noTextEdit="1"/>
          </p:cNvSpPr>
          <p:nvPr>
            <p:ph type="sldImg" idx="2"/>
          </p:nvPr>
        </p:nvSpPr>
        <p:spPr bwMode="auto">
          <a:xfrm>
            <a:off x="714375" y="746125"/>
            <a:ext cx="5380038"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680112" y="4720684"/>
            <a:ext cx="5446977" cy="44724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69" tIns="47834" rIns="95669" bIns="4783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1510" name="Rectangle 6"/>
          <p:cNvSpPr>
            <a:spLocks noGrp="1" noChangeArrowheads="1"/>
          </p:cNvSpPr>
          <p:nvPr>
            <p:ph type="ftr" sz="quarter" idx="4"/>
          </p:nvPr>
        </p:nvSpPr>
        <p:spPr bwMode="auto">
          <a:xfrm>
            <a:off x="0" y="9441369"/>
            <a:ext cx="2950193" cy="496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69" tIns="47834" rIns="95669" bIns="47834" numCol="1" anchor="b" anchorCtr="0" compatLnSpc="1">
            <a:prstTxWarp prst="textNoShape">
              <a:avLst/>
            </a:prstTxWarp>
          </a:bodyPr>
          <a:lstStyle>
            <a:lvl1pPr defTabSz="956821">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21511" name="Rectangle 7"/>
          <p:cNvSpPr>
            <a:spLocks noGrp="1" noChangeArrowheads="1"/>
          </p:cNvSpPr>
          <p:nvPr>
            <p:ph type="sldNum" sz="quarter" idx="5"/>
          </p:nvPr>
        </p:nvSpPr>
        <p:spPr bwMode="auto">
          <a:xfrm>
            <a:off x="3855487" y="9441369"/>
            <a:ext cx="2950193" cy="496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69" tIns="47834" rIns="95669" bIns="47834" numCol="1" anchor="b" anchorCtr="0" compatLnSpc="1">
            <a:prstTxWarp prst="textNoShape">
              <a:avLst/>
            </a:prstTxWarp>
          </a:bodyPr>
          <a:lstStyle>
            <a:lvl1pPr algn="r" defTabSz="956821">
              <a:lnSpc>
                <a:spcPct val="100000"/>
              </a:lnSpc>
              <a:spcBef>
                <a:spcPct val="0"/>
              </a:spcBef>
              <a:defRPr sz="1300">
                <a:solidFill>
                  <a:schemeClr val="tx1"/>
                </a:solidFill>
                <a:ea typeface="ＭＳ Ｐゴシック" panose="020B0600070205080204" pitchFamily="50" charset="-128"/>
              </a:defRPr>
            </a:lvl1pPr>
          </a:lstStyle>
          <a:p>
            <a:fld id="{D1BAD1C1-0E96-402A-B153-AAE1930FC3D4}" type="slidenum">
              <a:rPr lang="en-US" altLang="ja-JP"/>
              <a:pPr/>
              <a:t>‹#›</a:t>
            </a:fld>
            <a:endParaRPr lang="en-US" altLang="ja-JP"/>
          </a:p>
        </p:txBody>
      </p:sp>
    </p:spTree>
    <p:extLst>
      <p:ext uri="{BB962C8B-B14F-4D97-AF65-F5344CB8AC3E}">
        <p14:creationId xmlns:p14="http://schemas.microsoft.com/office/powerpoint/2010/main" val="14870582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1BAD1C1-0E96-402A-B153-AAE1930FC3D4}" type="slidenum">
              <a:rPr lang="en-US" altLang="ja-JP" smtClean="0">
                <a:solidFill>
                  <a:srgbClr val="000000"/>
                </a:solidFill>
              </a:rPr>
              <a:pPr/>
              <a:t>0</a:t>
            </a:fld>
            <a:endParaRPr lang="en-US" altLang="ja-JP">
              <a:solidFill>
                <a:srgbClr val="000000"/>
              </a:solidFill>
            </a:endParaRPr>
          </a:p>
        </p:txBody>
      </p:sp>
    </p:spTree>
    <p:extLst>
      <p:ext uri="{BB962C8B-B14F-4D97-AF65-F5344CB8AC3E}">
        <p14:creationId xmlns:p14="http://schemas.microsoft.com/office/powerpoint/2010/main" val="2657844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90600" rtl="0" eaLnBrk="1" fontAlgn="base" latinLnBrk="0" hangingPunct="1">
              <a:lnSpc>
                <a:spcPct val="100000"/>
              </a:lnSpc>
              <a:spcBef>
                <a:spcPct val="0"/>
              </a:spcBef>
              <a:spcAft>
                <a:spcPct val="0"/>
              </a:spcAft>
              <a:buClrTx/>
              <a:buSzTx/>
              <a:buFontTx/>
              <a:buNone/>
              <a:tabLst/>
              <a:defRPr/>
            </a:pPr>
            <a:fld id="{D1BAD1C1-0E96-402A-B153-AAE1930FC3D4}" type="slidenum">
              <a:rPr kumimoji="1" lang="en-US" altLang="ja-JP" sz="13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90600" rtl="0" eaLnBrk="1" fontAlgn="base" latinLnBrk="0" hangingPunct="1">
                <a:lnSpc>
                  <a:spcPct val="100000"/>
                </a:lnSpc>
                <a:spcBef>
                  <a:spcPct val="0"/>
                </a:spcBef>
                <a:spcAft>
                  <a:spcPct val="0"/>
                </a:spcAft>
                <a:buClrTx/>
                <a:buSzTx/>
                <a:buFontTx/>
                <a:buNone/>
                <a:tabLst/>
                <a:defRPr/>
              </a:pPr>
              <a:t>5</a:t>
            </a:fld>
            <a:endParaRPr kumimoji="1" lang="en-US" altLang="ja-JP" sz="13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128133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1BAD1C1-0E96-402A-B153-AAE1930FC3D4}" type="slidenum">
              <a:rPr lang="en-US" altLang="ja-JP" smtClean="0"/>
              <a:pPr/>
              <a:t>6</a:t>
            </a:fld>
            <a:endParaRPr lang="en-US" altLang="ja-JP"/>
          </a:p>
        </p:txBody>
      </p:sp>
    </p:spTree>
    <p:extLst>
      <p:ext uri="{BB962C8B-B14F-4D97-AF65-F5344CB8AC3E}">
        <p14:creationId xmlns:p14="http://schemas.microsoft.com/office/powerpoint/2010/main" val="35679859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1BAD1C1-0E96-402A-B153-AAE1930FC3D4}" type="slidenum">
              <a:rPr lang="en-US" altLang="ja-JP" smtClean="0"/>
              <a:pPr/>
              <a:t>10</a:t>
            </a:fld>
            <a:endParaRPr lang="en-US" altLang="ja-JP"/>
          </a:p>
        </p:txBody>
      </p:sp>
    </p:spTree>
    <p:extLst>
      <p:ext uri="{BB962C8B-B14F-4D97-AF65-F5344CB8AC3E}">
        <p14:creationId xmlns:p14="http://schemas.microsoft.com/office/powerpoint/2010/main" val="2466767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Tree>
    <p:extLst>
      <p:ext uri="{BB962C8B-B14F-4D97-AF65-F5344CB8AC3E}">
        <p14:creationId xmlns:p14="http://schemas.microsoft.com/office/powerpoint/2010/main" val="2990393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2735928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9104762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
        <p:nvSpPr>
          <p:cNvPr id="4" name="Rectangle 3"/>
          <p:cNvSpPr>
            <a:spLocks noGrp="1" noChangeArrowheads="1"/>
          </p:cNvSpPr>
          <p:nvPr>
            <p:ph type="sldNum" sz="quarter" idx="10"/>
          </p:nvPr>
        </p:nvSpPr>
        <p:spPr>
          <a:ln/>
        </p:spPr>
        <p:txBody>
          <a:bodyPr/>
          <a:lstStyle>
            <a:lvl1pPr>
              <a:defRPr/>
            </a:lvl1pPr>
          </a:lstStyle>
          <a:p>
            <a:fld id="{1CB25E3E-A466-48C9-9475-8605BDB45D95}" type="slidenum">
              <a:rPr lang="en-US" altLang="ja-JP"/>
              <a:pPr/>
              <a:t>‹#›</a:t>
            </a:fld>
            <a:endParaRPr lang="en-US" altLang="ja-JP"/>
          </a:p>
        </p:txBody>
      </p:sp>
    </p:spTree>
    <p:extLst>
      <p:ext uri="{BB962C8B-B14F-4D97-AF65-F5344CB8AC3E}">
        <p14:creationId xmlns:p14="http://schemas.microsoft.com/office/powerpoint/2010/main" val="3507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F3ACBDD4-41DB-4240-A655-7396D11B8BEB}" type="slidenum">
              <a:rPr lang="en-US" altLang="ja-JP"/>
              <a:pPr/>
              <a:t>‹#›</a:t>
            </a:fld>
            <a:endParaRPr lang="en-US" altLang="ja-JP"/>
          </a:p>
        </p:txBody>
      </p:sp>
    </p:spTree>
    <p:extLst>
      <p:ext uri="{BB962C8B-B14F-4D97-AF65-F5344CB8AC3E}">
        <p14:creationId xmlns:p14="http://schemas.microsoft.com/office/powerpoint/2010/main" val="41445707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3"/>
          <p:cNvSpPr>
            <a:spLocks noGrp="1" noChangeArrowheads="1"/>
          </p:cNvSpPr>
          <p:nvPr>
            <p:ph type="sldNum" sz="quarter" idx="10"/>
          </p:nvPr>
        </p:nvSpPr>
        <p:spPr>
          <a:ln/>
        </p:spPr>
        <p:txBody>
          <a:bodyPr/>
          <a:lstStyle>
            <a:lvl1pPr>
              <a:defRPr/>
            </a:lvl1pPr>
          </a:lstStyle>
          <a:p>
            <a:fld id="{F5CC3CC8-C8F7-48A5-A2D8-B541216CCBF8}" type="slidenum">
              <a:rPr lang="en-US" altLang="ja-JP"/>
              <a:pPr/>
              <a:t>‹#›</a:t>
            </a:fld>
            <a:endParaRPr lang="en-US" altLang="ja-JP"/>
          </a:p>
        </p:txBody>
      </p:sp>
    </p:spTree>
    <p:extLst>
      <p:ext uri="{BB962C8B-B14F-4D97-AF65-F5344CB8AC3E}">
        <p14:creationId xmlns:p14="http://schemas.microsoft.com/office/powerpoint/2010/main" val="29036879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Rectangle 3"/>
          <p:cNvSpPr>
            <a:spLocks noGrp="1" noChangeArrowheads="1"/>
          </p:cNvSpPr>
          <p:nvPr>
            <p:ph type="sldNum" sz="quarter" idx="10"/>
          </p:nvPr>
        </p:nvSpPr>
        <p:spPr>
          <a:ln/>
        </p:spPr>
        <p:txBody>
          <a:bodyPr/>
          <a:lstStyle>
            <a:lvl1pPr>
              <a:defRPr/>
            </a:lvl1pPr>
          </a:lstStyle>
          <a:p>
            <a:fld id="{63281EA2-573B-4613-A30B-B24EC0C74477}" type="slidenum">
              <a:rPr lang="en-US" altLang="ja-JP"/>
              <a:pPr/>
              <a:t>‹#›</a:t>
            </a:fld>
            <a:endParaRPr lang="en-US" altLang="ja-JP"/>
          </a:p>
        </p:txBody>
      </p:sp>
    </p:spTree>
    <p:extLst>
      <p:ext uri="{BB962C8B-B14F-4D97-AF65-F5344CB8AC3E}">
        <p14:creationId xmlns:p14="http://schemas.microsoft.com/office/powerpoint/2010/main" val="1959471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Rectangle 3"/>
          <p:cNvSpPr>
            <a:spLocks noGrp="1" noChangeArrowheads="1"/>
          </p:cNvSpPr>
          <p:nvPr>
            <p:ph type="sldNum" sz="quarter" idx="10"/>
          </p:nvPr>
        </p:nvSpPr>
        <p:spPr>
          <a:ln/>
        </p:spPr>
        <p:txBody>
          <a:bodyPr/>
          <a:lstStyle>
            <a:lvl1pPr>
              <a:defRPr/>
            </a:lvl1pPr>
          </a:lstStyle>
          <a:p>
            <a:fld id="{0BBCB1E7-E20E-4D82-8902-BEF31A1E5222}" type="slidenum">
              <a:rPr lang="en-US" altLang="ja-JP"/>
              <a:pPr/>
              <a:t>‹#›</a:t>
            </a:fld>
            <a:endParaRPr lang="en-US" altLang="ja-JP"/>
          </a:p>
        </p:txBody>
      </p:sp>
    </p:spTree>
    <p:extLst>
      <p:ext uri="{BB962C8B-B14F-4D97-AF65-F5344CB8AC3E}">
        <p14:creationId xmlns:p14="http://schemas.microsoft.com/office/powerpoint/2010/main" val="31242092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Rectangle 3"/>
          <p:cNvSpPr>
            <a:spLocks noGrp="1" noChangeArrowheads="1"/>
          </p:cNvSpPr>
          <p:nvPr>
            <p:ph type="sldNum" sz="quarter" idx="10"/>
          </p:nvPr>
        </p:nvSpPr>
        <p:spPr>
          <a:ln/>
        </p:spPr>
        <p:txBody>
          <a:bodyPr/>
          <a:lstStyle>
            <a:lvl1pPr>
              <a:defRPr/>
            </a:lvl1pPr>
          </a:lstStyle>
          <a:p>
            <a:fld id="{BFD2F668-4010-4DAC-A2AE-7ED93632BBDE}" type="slidenum">
              <a:rPr lang="en-US" altLang="ja-JP"/>
              <a:pPr/>
              <a:t>‹#›</a:t>
            </a:fld>
            <a:endParaRPr lang="en-US" altLang="ja-JP"/>
          </a:p>
        </p:txBody>
      </p:sp>
    </p:spTree>
    <p:extLst>
      <p:ext uri="{BB962C8B-B14F-4D97-AF65-F5344CB8AC3E}">
        <p14:creationId xmlns:p14="http://schemas.microsoft.com/office/powerpoint/2010/main" val="14157573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a:ln/>
        </p:spPr>
        <p:txBody>
          <a:bodyPr/>
          <a:lstStyle>
            <a:lvl1pPr>
              <a:defRPr/>
            </a:lvl1pPr>
          </a:lstStyle>
          <a:p>
            <a:fld id="{610008DB-0F20-43EA-8913-5E4B0327B793}" type="slidenum">
              <a:rPr lang="en-US" altLang="ja-JP"/>
              <a:pPr/>
              <a:t>‹#›</a:t>
            </a:fld>
            <a:endParaRPr lang="en-US" altLang="ja-JP"/>
          </a:p>
        </p:txBody>
      </p:sp>
    </p:spTree>
    <p:extLst>
      <p:ext uri="{BB962C8B-B14F-4D97-AF65-F5344CB8AC3E}">
        <p14:creationId xmlns:p14="http://schemas.microsoft.com/office/powerpoint/2010/main" val="29187794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AAA15475-3E1A-415A-B7B2-2FCF67F6D27A}" type="slidenum">
              <a:rPr lang="en-US" altLang="ja-JP"/>
              <a:pPr/>
              <a:t>‹#›</a:t>
            </a:fld>
            <a:endParaRPr lang="en-US" altLang="ja-JP"/>
          </a:p>
        </p:txBody>
      </p:sp>
    </p:spTree>
    <p:extLst>
      <p:ext uri="{BB962C8B-B14F-4D97-AF65-F5344CB8AC3E}">
        <p14:creationId xmlns:p14="http://schemas.microsoft.com/office/powerpoint/2010/main" val="3315358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6021920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80644892-C690-4E53-AE3A-BEE9C1E3CA98}" type="slidenum">
              <a:rPr lang="en-US" altLang="ja-JP"/>
              <a:pPr/>
              <a:t>‹#›</a:t>
            </a:fld>
            <a:endParaRPr lang="en-US" altLang="ja-JP"/>
          </a:p>
        </p:txBody>
      </p:sp>
    </p:spTree>
    <p:extLst>
      <p:ext uri="{BB962C8B-B14F-4D97-AF65-F5344CB8AC3E}">
        <p14:creationId xmlns:p14="http://schemas.microsoft.com/office/powerpoint/2010/main" val="12979490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00CCD2E6-93FE-494A-A2C7-02B2FA80D45E}" type="slidenum">
              <a:rPr lang="en-US" altLang="ja-JP"/>
              <a:pPr/>
              <a:t>‹#›</a:t>
            </a:fld>
            <a:endParaRPr lang="en-US" altLang="ja-JP"/>
          </a:p>
        </p:txBody>
      </p:sp>
    </p:spTree>
    <p:extLst>
      <p:ext uri="{BB962C8B-B14F-4D97-AF65-F5344CB8AC3E}">
        <p14:creationId xmlns:p14="http://schemas.microsoft.com/office/powerpoint/2010/main" val="38151542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88EF3EC3-E668-4D77-8970-6F16AD6744AE}" type="slidenum">
              <a:rPr lang="en-US" altLang="ja-JP"/>
              <a:pPr/>
              <a:t>‹#›</a:t>
            </a:fld>
            <a:endParaRPr lang="en-US" altLang="ja-JP"/>
          </a:p>
        </p:txBody>
      </p:sp>
    </p:spTree>
    <p:extLst>
      <p:ext uri="{BB962C8B-B14F-4D97-AF65-F5344CB8AC3E}">
        <p14:creationId xmlns:p14="http://schemas.microsoft.com/office/powerpoint/2010/main" val="37465873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
        <p:nvSpPr>
          <p:cNvPr id="4" name="Rectangle 4"/>
          <p:cNvSpPr>
            <a:spLocks noGrp="1" noChangeArrowheads="1"/>
          </p:cNvSpPr>
          <p:nvPr>
            <p:ph type="sldNum" sz="quarter" idx="10"/>
          </p:nvPr>
        </p:nvSpPr>
        <p:spPr>
          <a:ln/>
        </p:spPr>
        <p:txBody>
          <a:bodyPr/>
          <a:lstStyle>
            <a:lvl1pPr>
              <a:defRPr/>
            </a:lvl1pPr>
          </a:lstStyle>
          <a:p>
            <a:fld id="{3A673057-6BC8-47E9-A7CE-312F7FB6F63A}" type="slidenum">
              <a:rPr lang="en-US" altLang="ja-JP"/>
              <a:pPr/>
              <a:t>‹#›</a:t>
            </a:fld>
            <a:endParaRPr lang="en-US" altLang="ja-JP"/>
          </a:p>
        </p:txBody>
      </p:sp>
    </p:spTree>
    <p:extLst>
      <p:ext uri="{BB962C8B-B14F-4D97-AF65-F5344CB8AC3E}">
        <p14:creationId xmlns:p14="http://schemas.microsoft.com/office/powerpoint/2010/main" val="12614792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4"/>
          <p:cNvSpPr>
            <a:spLocks noGrp="1" noChangeArrowheads="1"/>
          </p:cNvSpPr>
          <p:nvPr>
            <p:ph type="sldNum" sz="quarter" idx="10"/>
          </p:nvPr>
        </p:nvSpPr>
        <p:spPr>
          <a:ln/>
        </p:spPr>
        <p:txBody>
          <a:bodyPr/>
          <a:lstStyle>
            <a:lvl1pPr>
              <a:defRPr/>
            </a:lvl1pPr>
          </a:lstStyle>
          <a:p>
            <a:fld id="{AE41B0DE-1DDA-4C08-9262-F66AE59ED279}" type="slidenum">
              <a:rPr lang="en-US" altLang="ja-JP"/>
              <a:pPr/>
              <a:t>‹#›</a:t>
            </a:fld>
            <a:endParaRPr lang="en-US" altLang="ja-JP"/>
          </a:p>
        </p:txBody>
      </p:sp>
    </p:spTree>
    <p:extLst>
      <p:ext uri="{BB962C8B-B14F-4D97-AF65-F5344CB8AC3E}">
        <p14:creationId xmlns:p14="http://schemas.microsoft.com/office/powerpoint/2010/main" val="40333274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sldNum" sz="quarter" idx="10"/>
          </p:nvPr>
        </p:nvSpPr>
        <p:spPr>
          <a:ln/>
        </p:spPr>
        <p:txBody>
          <a:bodyPr/>
          <a:lstStyle>
            <a:lvl1pPr>
              <a:defRPr/>
            </a:lvl1pPr>
          </a:lstStyle>
          <a:p>
            <a:fld id="{D5A04241-A600-4FB4-9E93-A2E01588AB56}" type="slidenum">
              <a:rPr lang="en-US" altLang="ja-JP"/>
              <a:pPr/>
              <a:t>‹#›</a:t>
            </a:fld>
            <a:endParaRPr lang="en-US" altLang="ja-JP"/>
          </a:p>
        </p:txBody>
      </p:sp>
    </p:spTree>
    <p:extLst>
      <p:ext uri="{BB962C8B-B14F-4D97-AF65-F5344CB8AC3E}">
        <p14:creationId xmlns:p14="http://schemas.microsoft.com/office/powerpoint/2010/main" val="42750269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Rectangle 4"/>
          <p:cNvSpPr>
            <a:spLocks noGrp="1" noChangeArrowheads="1"/>
          </p:cNvSpPr>
          <p:nvPr>
            <p:ph type="sldNum" sz="quarter" idx="10"/>
          </p:nvPr>
        </p:nvSpPr>
        <p:spPr>
          <a:ln/>
        </p:spPr>
        <p:txBody>
          <a:bodyPr/>
          <a:lstStyle>
            <a:lvl1pPr>
              <a:defRPr/>
            </a:lvl1pPr>
          </a:lstStyle>
          <a:p>
            <a:fld id="{17D6AA89-1CAE-4232-B76E-BD1FB226AC19}" type="slidenum">
              <a:rPr lang="en-US" altLang="ja-JP"/>
              <a:pPr/>
              <a:t>‹#›</a:t>
            </a:fld>
            <a:endParaRPr lang="en-US" altLang="ja-JP"/>
          </a:p>
        </p:txBody>
      </p:sp>
    </p:spTree>
    <p:extLst>
      <p:ext uri="{BB962C8B-B14F-4D97-AF65-F5344CB8AC3E}">
        <p14:creationId xmlns:p14="http://schemas.microsoft.com/office/powerpoint/2010/main" val="16598564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Rectangle 4"/>
          <p:cNvSpPr>
            <a:spLocks noGrp="1" noChangeArrowheads="1"/>
          </p:cNvSpPr>
          <p:nvPr>
            <p:ph type="sldNum" sz="quarter" idx="10"/>
          </p:nvPr>
        </p:nvSpPr>
        <p:spPr>
          <a:ln/>
        </p:spPr>
        <p:txBody>
          <a:bodyPr/>
          <a:lstStyle>
            <a:lvl1pPr>
              <a:defRPr/>
            </a:lvl1pPr>
          </a:lstStyle>
          <a:p>
            <a:fld id="{2F0FEEE1-66D2-4B0D-AD99-21258D884520}" type="slidenum">
              <a:rPr lang="en-US" altLang="ja-JP"/>
              <a:pPr/>
              <a:t>‹#›</a:t>
            </a:fld>
            <a:endParaRPr lang="en-US" altLang="ja-JP"/>
          </a:p>
        </p:txBody>
      </p:sp>
    </p:spTree>
    <p:extLst>
      <p:ext uri="{BB962C8B-B14F-4D97-AF65-F5344CB8AC3E}">
        <p14:creationId xmlns:p14="http://schemas.microsoft.com/office/powerpoint/2010/main" val="18808289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Rectangle 4"/>
          <p:cNvSpPr>
            <a:spLocks noGrp="1" noChangeArrowheads="1"/>
          </p:cNvSpPr>
          <p:nvPr>
            <p:ph type="sldNum" sz="quarter" idx="10"/>
          </p:nvPr>
        </p:nvSpPr>
        <p:spPr>
          <a:ln/>
        </p:spPr>
        <p:txBody>
          <a:bodyPr/>
          <a:lstStyle>
            <a:lvl1pPr>
              <a:defRPr/>
            </a:lvl1pPr>
          </a:lstStyle>
          <a:p>
            <a:fld id="{1C62F431-B937-4756-9060-5573037ED80E}" type="slidenum">
              <a:rPr lang="en-US" altLang="ja-JP"/>
              <a:pPr/>
              <a:t>‹#›</a:t>
            </a:fld>
            <a:endParaRPr lang="en-US" altLang="ja-JP"/>
          </a:p>
        </p:txBody>
      </p:sp>
    </p:spTree>
    <p:extLst>
      <p:ext uri="{BB962C8B-B14F-4D97-AF65-F5344CB8AC3E}">
        <p14:creationId xmlns:p14="http://schemas.microsoft.com/office/powerpoint/2010/main" val="10024822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fld id="{D4BE002A-0F5F-4E65-9D47-095A71B91614}" type="slidenum">
              <a:rPr lang="en-US" altLang="ja-JP"/>
              <a:pPr/>
              <a:t>‹#›</a:t>
            </a:fld>
            <a:endParaRPr lang="en-US" altLang="ja-JP"/>
          </a:p>
        </p:txBody>
      </p:sp>
    </p:spTree>
    <p:extLst>
      <p:ext uri="{BB962C8B-B14F-4D97-AF65-F5344CB8AC3E}">
        <p14:creationId xmlns:p14="http://schemas.microsoft.com/office/powerpoint/2010/main" val="547247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Tree>
    <p:extLst>
      <p:ext uri="{BB962C8B-B14F-4D97-AF65-F5344CB8AC3E}">
        <p14:creationId xmlns:p14="http://schemas.microsoft.com/office/powerpoint/2010/main" val="27224053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sldNum" sz="quarter" idx="10"/>
          </p:nvPr>
        </p:nvSpPr>
        <p:spPr>
          <a:ln/>
        </p:spPr>
        <p:txBody>
          <a:bodyPr/>
          <a:lstStyle>
            <a:lvl1pPr>
              <a:defRPr/>
            </a:lvl1pPr>
          </a:lstStyle>
          <a:p>
            <a:fld id="{70D5D94F-600F-4978-A872-5AF20BCC15CC}" type="slidenum">
              <a:rPr lang="en-US" altLang="ja-JP"/>
              <a:pPr/>
              <a:t>‹#›</a:t>
            </a:fld>
            <a:endParaRPr lang="en-US" altLang="ja-JP"/>
          </a:p>
        </p:txBody>
      </p:sp>
    </p:spTree>
    <p:extLst>
      <p:ext uri="{BB962C8B-B14F-4D97-AF65-F5344CB8AC3E}">
        <p14:creationId xmlns:p14="http://schemas.microsoft.com/office/powerpoint/2010/main" val="130971080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sldNum" sz="quarter" idx="10"/>
          </p:nvPr>
        </p:nvSpPr>
        <p:spPr>
          <a:ln/>
        </p:spPr>
        <p:txBody>
          <a:bodyPr/>
          <a:lstStyle>
            <a:lvl1pPr>
              <a:defRPr/>
            </a:lvl1pPr>
          </a:lstStyle>
          <a:p>
            <a:fld id="{7E4BA396-4B27-4153-98CE-A3DD5CB3C112}" type="slidenum">
              <a:rPr lang="en-US" altLang="ja-JP"/>
              <a:pPr/>
              <a:t>‹#›</a:t>
            </a:fld>
            <a:endParaRPr lang="en-US" altLang="ja-JP"/>
          </a:p>
        </p:txBody>
      </p:sp>
    </p:spTree>
    <p:extLst>
      <p:ext uri="{BB962C8B-B14F-4D97-AF65-F5344CB8AC3E}">
        <p14:creationId xmlns:p14="http://schemas.microsoft.com/office/powerpoint/2010/main" val="88055486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4"/>
          <p:cNvSpPr>
            <a:spLocks noGrp="1" noChangeArrowheads="1"/>
          </p:cNvSpPr>
          <p:nvPr>
            <p:ph type="sldNum" sz="quarter" idx="10"/>
          </p:nvPr>
        </p:nvSpPr>
        <p:spPr>
          <a:ln/>
        </p:spPr>
        <p:txBody>
          <a:bodyPr/>
          <a:lstStyle>
            <a:lvl1pPr>
              <a:defRPr/>
            </a:lvl1pPr>
          </a:lstStyle>
          <a:p>
            <a:fld id="{1FD793C6-F973-44A5-A9A3-484247DF9F00}" type="slidenum">
              <a:rPr lang="en-US" altLang="ja-JP"/>
              <a:pPr/>
              <a:t>‹#›</a:t>
            </a:fld>
            <a:endParaRPr lang="en-US" altLang="ja-JP"/>
          </a:p>
        </p:txBody>
      </p:sp>
    </p:spTree>
    <p:extLst>
      <p:ext uri="{BB962C8B-B14F-4D97-AF65-F5344CB8AC3E}">
        <p14:creationId xmlns:p14="http://schemas.microsoft.com/office/powerpoint/2010/main" val="42742911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4"/>
          <p:cNvSpPr>
            <a:spLocks noGrp="1" noChangeArrowheads="1"/>
          </p:cNvSpPr>
          <p:nvPr>
            <p:ph type="sldNum" sz="quarter" idx="10"/>
          </p:nvPr>
        </p:nvSpPr>
        <p:spPr>
          <a:ln/>
        </p:spPr>
        <p:txBody>
          <a:bodyPr/>
          <a:lstStyle>
            <a:lvl1pPr>
              <a:defRPr/>
            </a:lvl1pPr>
          </a:lstStyle>
          <a:p>
            <a:fld id="{AC91C76B-BCA3-4A8E-9A44-00BDA12726B5}" type="slidenum">
              <a:rPr lang="en-US" altLang="ja-JP"/>
              <a:pPr/>
              <a:t>‹#›</a:t>
            </a:fld>
            <a:endParaRPr lang="en-US" altLang="ja-JP"/>
          </a:p>
        </p:txBody>
      </p:sp>
    </p:spTree>
    <p:extLst>
      <p:ext uri="{BB962C8B-B14F-4D97-AF65-F5344CB8AC3E}">
        <p14:creationId xmlns:p14="http://schemas.microsoft.com/office/powerpoint/2010/main" val="26759811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273050" y="188913"/>
            <a:ext cx="9072563" cy="395287"/>
          </a:xfrm>
        </p:spPr>
        <p:txBody>
          <a:bodyPr/>
          <a:lstStyle/>
          <a:p>
            <a:r>
              <a:rPr lang="ja-JP" altLang="en-US"/>
              <a:t>マスター タイトルの書式設定</a:t>
            </a:r>
            <a:endParaRPr lang="en-US"/>
          </a:p>
        </p:txBody>
      </p:sp>
      <p:sp>
        <p:nvSpPr>
          <p:cNvPr id="3" name="表プレースホルダー 2"/>
          <p:cNvSpPr>
            <a:spLocks noGrp="1"/>
          </p:cNvSpPr>
          <p:nvPr>
            <p:ph type="tbl" idx="1"/>
          </p:nvPr>
        </p:nvSpPr>
        <p:spPr>
          <a:xfrm>
            <a:off x="495300" y="1600200"/>
            <a:ext cx="8915400" cy="4525963"/>
          </a:xfrm>
          <a:prstGeom prst="rect">
            <a:avLst/>
          </a:prstGeom>
        </p:spPr>
        <p:txBody>
          <a:bodyPr/>
          <a:lstStyle/>
          <a:p>
            <a:pPr lvl="0"/>
            <a:endParaRPr lang="en-US" noProof="0"/>
          </a:p>
        </p:txBody>
      </p:sp>
      <p:sp>
        <p:nvSpPr>
          <p:cNvPr id="4" name="Rectangle 4"/>
          <p:cNvSpPr>
            <a:spLocks noGrp="1" noChangeArrowheads="1"/>
          </p:cNvSpPr>
          <p:nvPr>
            <p:ph type="sldNum" sz="quarter" idx="10"/>
          </p:nvPr>
        </p:nvSpPr>
        <p:spPr>
          <a:ln/>
        </p:spPr>
        <p:txBody>
          <a:bodyPr/>
          <a:lstStyle>
            <a:lvl1pPr>
              <a:defRPr/>
            </a:lvl1pPr>
          </a:lstStyle>
          <a:p>
            <a:fld id="{2584D431-860B-4355-8E44-0D46147BB8CB}" type="slidenum">
              <a:rPr lang="en-US" altLang="ja-JP"/>
              <a:pPr/>
              <a:t>‹#›</a:t>
            </a:fld>
            <a:endParaRPr lang="en-US" altLang="ja-JP"/>
          </a:p>
        </p:txBody>
      </p:sp>
    </p:spTree>
    <p:extLst>
      <p:ext uri="{BB962C8B-B14F-4D97-AF65-F5344CB8AC3E}">
        <p14:creationId xmlns:p14="http://schemas.microsoft.com/office/powerpoint/2010/main" val="27439643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
        <p:nvSpPr>
          <p:cNvPr id="4" name="Rectangle 3"/>
          <p:cNvSpPr>
            <a:spLocks noGrp="1" noChangeArrowheads="1"/>
          </p:cNvSpPr>
          <p:nvPr>
            <p:ph type="sldNum" sz="quarter" idx="10"/>
          </p:nvPr>
        </p:nvSpPr>
        <p:spPr>
          <a:ln/>
        </p:spPr>
        <p:txBody>
          <a:bodyPr/>
          <a:lstStyle>
            <a:lvl1pPr>
              <a:defRPr/>
            </a:lvl1pPr>
          </a:lstStyle>
          <a:p>
            <a:fld id="{B12151A9-9E7E-42F3-8191-C3306623388C}" type="slidenum">
              <a:rPr lang="en-US" altLang="ja-JP"/>
              <a:pPr/>
              <a:t>‹#›</a:t>
            </a:fld>
            <a:endParaRPr lang="en-US" altLang="ja-JP"/>
          </a:p>
        </p:txBody>
      </p:sp>
    </p:spTree>
    <p:extLst>
      <p:ext uri="{BB962C8B-B14F-4D97-AF65-F5344CB8AC3E}">
        <p14:creationId xmlns:p14="http://schemas.microsoft.com/office/powerpoint/2010/main" val="418977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D54622F9-BBBC-4961-8942-6B6AD84B81FE}" type="slidenum">
              <a:rPr lang="en-US" altLang="ja-JP"/>
              <a:pPr/>
              <a:t>‹#›</a:t>
            </a:fld>
            <a:endParaRPr lang="en-US" altLang="ja-JP"/>
          </a:p>
        </p:txBody>
      </p:sp>
    </p:spTree>
    <p:extLst>
      <p:ext uri="{BB962C8B-B14F-4D97-AF65-F5344CB8AC3E}">
        <p14:creationId xmlns:p14="http://schemas.microsoft.com/office/powerpoint/2010/main" val="243904033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3"/>
          <p:cNvSpPr>
            <a:spLocks noGrp="1" noChangeArrowheads="1"/>
          </p:cNvSpPr>
          <p:nvPr>
            <p:ph type="sldNum" sz="quarter" idx="10"/>
          </p:nvPr>
        </p:nvSpPr>
        <p:spPr>
          <a:ln/>
        </p:spPr>
        <p:txBody>
          <a:bodyPr/>
          <a:lstStyle>
            <a:lvl1pPr>
              <a:defRPr/>
            </a:lvl1pPr>
          </a:lstStyle>
          <a:p>
            <a:fld id="{6CB733D7-6E1D-4904-9F5D-9BF4CEF47844}" type="slidenum">
              <a:rPr lang="en-US" altLang="ja-JP"/>
              <a:pPr/>
              <a:t>‹#›</a:t>
            </a:fld>
            <a:endParaRPr lang="en-US" altLang="ja-JP"/>
          </a:p>
        </p:txBody>
      </p:sp>
    </p:spTree>
    <p:extLst>
      <p:ext uri="{BB962C8B-B14F-4D97-AF65-F5344CB8AC3E}">
        <p14:creationId xmlns:p14="http://schemas.microsoft.com/office/powerpoint/2010/main" val="1706101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Rectangle 3"/>
          <p:cNvSpPr>
            <a:spLocks noGrp="1" noChangeArrowheads="1"/>
          </p:cNvSpPr>
          <p:nvPr>
            <p:ph type="sldNum" sz="quarter" idx="10"/>
          </p:nvPr>
        </p:nvSpPr>
        <p:spPr>
          <a:ln/>
        </p:spPr>
        <p:txBody>
          <a:bodyPr/>
          <a:lstStyle>
            <a:lvl1pPr>
              <a:defRPr/>
            </a:lvl1pPr>
          </a:lstStyle>
          <a:p>
            <a:fld id="{2B059851-E708-4C0C-9789-8A3495182428}" type="slidenum">
              <a:rPr lang="en-US" altLang="ja-JP"/>
              <a:pPr/>
              <a:t>‹#›</a:t>
            </a:fld>
            <a:endParaRPr lang="en-US" altLang="ja-JP"/>
          </a:p>
        </p:txBody>
      </p:sp>
    </p:spTree>
    <p:extLst>
      <p:ext uri="{BB962C8B-B14F-4D97-AF65-F5344CB8AC3E}">
        <p14:creationId xmlns:p14="http://schemas.microsoft.com/office/powerpoint/2010/main" val="18344576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Rectangle 3"/>
          <p:cNvSpPr>
            <a:spLocks noGrp="1" noChangeArrowheads="1"/>
          </p:cNvSpPr>
          <p:nvPr>
            <p:ph type="sldNum" sz="quarter" idx="10"/>
          </p:nvPr>
        </p:nvSpPr>
        <p:spPr>
          <a:ln/>
        </p:spPr>
        <p:txBody>
          <a:bodyPr/>
          <a:lstStyle>
            <a:lvl1pPr>
              <a:defRPr/>
            </a:lvl1pPr>
          </a:lstStyle>
          <a:p>
            <a:fld id="{5EF8FCF7-3228-447B-B58D-075A5A48AC1F}" type="slidenum">
              <a:rPr lang="en-US" altLang="ja-JP"/>
              <a:pPr/>
              <a:t>‹#›</a:t>
            </a:fld>
            <a:endParaRPr lang="en-US" altLang="ja-JP"/>
          </a:p>
        </p:txBody>
      </p:sp>
    </p:spTree>
    <p:extLst>
      <p:ext uri="{BB962C8B-B14F-4D97-AF65-F5344CB8AC3E}">
        <p14:creationId xmlns:p14="http://schemas.microsoft.com/office/powerpoint/2010/main" val="2556577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1289225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Rectangle 3"/>
          <p:cNvSpPr>
            <a:spLocks noGrp="1" noChangeArrowheads="1"/>
          </p:cNvSpPr>
          <p:nvPr>
            <p:ph type="sldNum" sz="quarter" idx="10"/>
          </p:nvPr>
        </p:nvSpPr>
        <p:spPr>
          <a:ln/>
        </p:spPr>
        <p:txBody>
          <a:bodyPr/>
          <a:lstStyle>
            <a:lvl1pPr>
              <a:defRPr/>
            </a:lvl1pPr>
          </a:lstStyle>
          <a:p>
            <a:fld id="{6D7E2887-AB3A-4CB2-9FE3-0FC7420669AF}" type="slidenum">
              <a:rPr lang="en-US" altLang="ja-JP"/>
              <a:pPr/>
              <a:t>‹#›</a:t>
            </a:fld>
            <a:endParaRPr lang="en-US" altLang="ja-JP"/>
          </a:p>
        </p:txBody>
      </p:sp>
    </p:spTree>
    <p:extLst>
      <p:ext uri="{BB962C8B-B14F-4D97-AF65-F5344CB8AC3E}">
        <p14:creationId xmlns:p14="http://schemas.microsoft.com/office/powerpoint/2010/main" val="153039361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a:ln/>
        </p:spPr>
        <p:txBody>
          <a:bodyPr/>
          <a:lstStyle>
            <a:lvl1pPr>
              <a:defRPr/>
            </a:lvl1pPr>
          </a:lstStyle>
          <a:p>
            <a:fld id="{70A24804-7C61-4983-AD88-E752E1EAE919}" type="slidenum">
              <a:rPr lang="en-US" altLang="ja-JP"/>
              <a:pPr/>
              <a:t>‹#›</a:t>
            </a:fld>
            <a:endParaRPr lang="en-US" altLang="ja-JP"/>
          </a:p>
        </p:txBody>
      </p:sp>
    </p:spTree>
    <p:extLst>
      <p:ext uri="{BB962C8B-B14F-4D97-AF65-F5344CB8AC3E}">
        <p14:creationId xmlns:p14="http://schemas.microsoft.com/office/powerpoint/2010/main" val="371742996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EACFDFF5-02AD-4008-B22A-0E80D267831C}" type="slidenum">
              <a:rPr lang="en-US" altLang="ja-JP"/>
              <a:pPr/>
              <a:t>‹#›</a:t>
            </a:fld>
            <a:endParaRPr lang="en-US" altLang="ja-JP"/>
          </a:p>
        </p:txBody>
      </p:sp>
    </p:spTree>
    <p:extLst>
      <p:ext uri="{BB962C8B-B14F-4D97-AF65-F5344CB8AC3E}">
        <p14:creationId xmlns:p14="http://schemas.microsoft.com/office/powerpoint/2010/main" val="23559605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F33B1B20-871F-4CFF-A874-3E9CF5EA9C86}" type="slidenum">
              <a:rPr lang="en-US" altLang="ja-JP"/>
              <a:pPr/>
              <a:t>‹#›</a:t>
            </a:fld>
            <a:endParaRPr lang="en-US" altLang="ja-JP"/>
          </a:p>
        </p:txBody>
      </p:sp>
    </p:spTree>
    <p:extLst>
      <p:ext uri="{BB962C8B-B14F-4D97-AF65-F5344CB8AC3E}">
        <p14:creationId xmlns:p14="http://schemas.microsoft.com/office/powerpoint/2010/main" val="332179171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6414557C-F985-4657-9E85-EB1FED5C4CFA}" type="slidenum">
              <a:rPr lang="en-US" altLang="ja-JP"/>
              <a:pPr/>
              <a:t>‹#›</a:t>
            </a:fld>
            <a:endParaRPr lang="en-US" altLang="ja-JP"/>
          </a:p>
        </p:txBody>
      </p:sp>
    </p:spTree>
    <p:extLst>
      <p:ext uri="{BB962C8B-B14F-4D97-AF65-F5344CB8AC3E}">
        <p14:creationId xmlns:p14="http://schemas.microsoft.com/office/powerpoint/2010/main" val="75470786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AC99E245-D082-4305-A804-C16C424B0A81}" type="slidenum">
              <a:rPr lang="en-US" altLang="ja-JP"/>
              <a:pPr/>
              <a:t>‹#›</a:t>
            </a:fld>
            <a:endParaRPr lang="en-US" altLang="ja-JP"/>
          </a:p>
        </p:txBody>
      </p:sp>
    </p:spTree>
    <p:extLst>
      <p:ext uri="{BB962C8B-B14F-4D97-AF65-F5344CB8AC3E}">
        <p14:creationId xmlns:p14="http://schemas.microsoft.com/office/powerpoint/2010/main" val="19789273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a:prstGeom prst="rect">
            <a:avLst/>
          </a:prstGeo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Tree>
    <p:extLst>
      <p:ext uri="{BB962C8B-B14F-4D97-AF65-F5344CB8AC3E}">
        <p14:creationId xmlns:p14="http://schemas.microsoft.com/office/powerpoint/2010/main" val="2630253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24392944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a:prstGeom prst="rect">
            <a:avLst/>
          </a:prstGeom>
        </p:spPr>
        <p:txBody>
          <a:bodyPr anchor="t"/>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Tree>
    <p:extLst>
      <p:ext uri="{BB962C8B-B14F-4D97-AF65-F5344CB8AC3E}">
        <p14:creationId xmlns:p14="http://schemas.microsoft.com/office/powerpoint/2010/main" val="7535405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296442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20818970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9339110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48848002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62381323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276673097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a:prstGeom prst="rect">
            <a:avLst/>
          </a:prstGeo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162803032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0528203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a:prstGeom prst="rect">
            <a:avLst/>
          </a:prstGeo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274638"/>
            <a:ext cx="6534150" cy="5851525"/>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98161990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
        <p:nvSpPr>
          <p:cNvPr id="4" name="Rectangle 3"/>
          <p:cNvSpPr>
            <a:spLocks noGrp="1" noChangeArrowheads="1"/>
          </p:cNvSpPr>
          <p:nvPr>
            <p:ph type="sldNum" sz="quarter" idx="10"/>
          </p:nvPr>
        </p:nvSpPr>
        <p:spPr>
          <a:ln/>
        </p:spPr>
        <p:txBody>
          <a:bodyPr/>
          <a:lstStyle>
            <a:lvl1pPr>
              <a:defRPr/>
            </a:lvl1pPr>
          </a:lstStyle>
          <a:p>
            <a:fld id="{3BDCAAE4-29E5-4F3F-804C-A9A65059E0CB}" type="slidenum">
              <a:rPr lang="en-US" altLang="ja-JP"/>
              <a:pPr/>
              <a:t>‹#›</a:t>
            </a:fld>
            <a:endParaRPr lang="en-US" altLang="ja-JP"/>
          </a:p>
        </p:txBody>
      </p:sp>
    </p:spTree>
    <p:extLst>
      <p:ext uri="{BB962C8B-B14F-4D97-AF65-F5344CB8AC3E}">
        <p14:creationId xmlns:p14="http://schemas.microsoft.com/office/powerpoint/2010/main" val="290951511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8B08479D-F2DC-4A63-B59A-8E9AE873EB6B}" type="slidenum">
              <a:rPr lang="en-US" altLang="ja-JP"/>
              <a:pPr/>
              <a:t>‹#›</a:t>
            </a:fld>
            <a:endParaRPr lang="en-US" altLang="ja-JP"/>
          </a:p>
        </p:txBody>
      </p:sp>
    </p:spTree>
    <p:extLst>
      <p:ext uri="{BB962C8B-B14F-4D97-AF65-F5344CB8AC3E}">
        <p14:creationId xmlns:p14="http://schemas.microsoft.com/office/powerpoint/2010/main" val="119285643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3"/>
          <p:cNvSpPr>
            <a:spLocks noGrp="1" noChangeArrowheads="1"/>
          </p:cNvSpPr>
          <p:nvPr>
            <p:ph type="sldNum" sz="quarter" idx="10"/>
          </p:nvPr>
        </p:nvSpPr>
        <p:spPr>
          <a:ln/>
        </p:spPr>
        <p:txBody>
          <a:bodyPr/>
          <a:lstStyle>
            <a:lvl1pPr>
              <a:defRPr/>
            </a:lvl1pPr>
          </a:lstStyle>
          <a:p>
            <a:fld id="{E936E9A4-44AB-47A5-BE8C-71D8F8A8E468}" type="slidenum">
              <a:rPr lang="en-US" altLang="ja-JP"/>
              <a:pPr/>
              <a:t>‹#›</a:t>
            </a:fld>
            <a:endParaRPr lang="en-US" altLang="ja-JP"/>
          </a:p>
        </p:txBody>
      </p:sp>
    </p:spTree>
    <p:extLst>
      <p:ext uri="{BB962C8B-B14F-4D97-AF65-F5344CB8AC3E}">
        <p14:creationId xmlns:p14="http://schemas.microsoft.com/office/powerpoint/2010/main" val="593381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40575837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Rectangle 3"/>
          <p:cNvSpPr>
            <a:spLocks noGrp="1" noChangeArrowheads="1"/>
          </p:cNvSpPr>
          <p:nvPr>
            <p:ph type="sldNum" sz="quarter" idx="10"/>
          </p:nvPr>
        </p:nvSpPr>
        <p:spPr>
          <a:ln/>
        </p:spPr>
        <p:txBody>
          <a:bodyPr/>
          <a:lstStyle>
            <a:lvl1pPr>
              <a:defRPr/>
            </a:lvl1pPr>
          </a:lstStyle>
          <a:p>
            <a:fld id="{E4A8D23B-0AE5-4A0E-BF17-3EBBEA5402BB}" type="slidenum">
              <a:rPr lang="en-US" altLang="ja-JP"/>
              <a:pPr/>
              <a:t>‹#›</a:t>
            </a:fld>
            <a:endParaRPr lang="en-US" altLang="ja-JP"/>
          </a:p>
        </p:txBody>
      </p:sp>
    </p:spTree>
    <p:extLst>
      <p:ext uri="{BB962C8B-B14F-4D97-AF65-F5344CB8AC3E}">
        <p14:creationId xmlns:p14="http://schemas.microsoft.com/office/powerpoint/2010/main" val="412740244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Rectangle 3"/>
          <p:cNvSpPr>
            <a:spLocks noGrp="1" noChangeArrowheads="1"/>
          </p:cNvSpPr>
          <p:nvPr>
            <p:ph type="sldNum" sz="quarter" idx="10"/>
          </p:nvPr>
        </p:nvSpPr>
        <p:spPr>
          <a:ln/>
        </p:spPr>
        <p:txBody>
          <a:bodyPr/>
          <a:lstStyle>
            <a:lvl1pPr>
              <a:defRPr/>
            </a:lvl1pPr>
          </a:lstStyle>
          <a:p>
            <a:fld id="{26220419-0B87-4419-8FA1-2BF7246C924B}" type="slidenum">
              <a:rPr lang="en-US" altLang="ja-JP"/>
              <a:pPr/>
              <a:t>‹#›</a:t>
            </a:fld>
            <a:endParaRPr lang="en-US" altLang="ja-JP"/>
          </a:p>
        </p:txBody>
      </p:sp>
    </p:spTree>
    <p:extLst>
      <p:ext uri="{BB962C8B-B14F-4D97-AF65-F5344CB8AC3E}">
        <p14:creationId xmlns:p14="http://schemas.microsoft.com/office/powerpoint/2010/main" val="334268806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Rectangle 3"/>
          <p:cNvSpPr>
            <a:spLocks noGrp="1" noChangeArrowheads="1"/>
          </p:cNvSpPr>
          <p:nvPr>
            <p:ph type="sldNum" sz="quarter" idx="10"/>
          </p:nvPr>
        </p:nvSpPr>
        <p:spPr>
          <a:ln/>
        </p:spPr>
        <p:txBody>
          <a:bodyPr/>
          <a:lstStyle>
            <a:lvl1pPr>
              <a:defRPr/>
            </a:lvl1pPr>
          </a:lstStyle>
          <a:p>
            <a:fld id="{5CAF7163-7FCD-421B-B69E-5F573F78EED4}" type="slidenum">
              <a:rPr lang="en-US" altLang="ja-JP"/>
              <a:pPr/>
              <a:t>‹#›</a:t>
            </a:fld>
            <a:endParaRPr lang="en-US" altLang="ja-JP"/>
          </a:p>
        </p:txBody>
      </p:sp>
    </p:spTree>
    <p:extLst>
      <p:ext uri="{BB962C8B-B14F-4D97-AF65-F5344CB8AC3E}">
        <p14:creationId xmlns:p14="http://schemas.microsoft.com/office/powerpoint/2010/main" val="409214775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a:ln/>
        </p:spPr>
        <p:txBody>
          <a:bodyPr/>
          <a:lstStyle>
            <a:lvl1pPr>
              <a:defRPr/>
            </a:lvl1pPr>
          </a:lstStyle>
          <a:p>
            <a:fld id="{21580EEB-D223-4CB0-934B-390F2402DDBE}" type="slidenum">
              <a:rPr lang="en-US" altLang="ja-JP"/>
              <a:pPr/>
              <a:t>‹#›</a:t>
            </a:fld>
            <a:endParaRPr lang="en-US" altLang="ja-JP"/>
          </a:p>
        </p:txBody>
      </p:sp>
    </p:spTree>
    <p:extLst>
      <p:ext uri="{BB962C8B-B14F-4D97-AF65-F5344CB8AC3E}">
        <p14:creationId xmlns:p14="http://schemas.microsoft.com/office/powerpoint/2010/main" val="207049653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FF42002B-0E65-4B97-8ACC-98BFCA89BB18}" type="slidenum">
              <a:rPr lang="en-US" altLang="ja-JP"/>
              <a:pPr/>
              <a:t>‹#›</a:t>
            </a:fld>
            <a:endParaRPr lang="en-US" altLang="ja-JP"/>
          </a:p>
        </p:txBody>
      </p:sp>
    </p:spTree>
    <p:extLst>
      <p:ext uri="{BB962C8B-B14F-4D97-AF65-F5344CB8AC3E}">
        <p14:creationId xmlns:p14="http://schemas.microsoft.com/office/powerpoint/2010/main" val="88423211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2E3CFD6F-2230-4BBB-A785-BAB62141AC91}" type="slidenum">
              <a:rPr lang="en-US" altLang="ja-JP"/>
              <a:pPr/>
              <a:t>‹#›</a:t>
            </a:fld>
            <a:endParaRPr lang="en-US" altLang="ja-JP"/>
          </a:p>
        </p:txBody>
      </p:sp>
    </p:spTree>
    <p:extLst>
      <p:ext uri="{BB962C8B-B14F-4D97-AF65-F5344CB8AC3E}">
        <p14:creationId xmlns:p14="http://schemas.microsoft.com/office/powerpoint/2010/main" val="202336843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CDE07A26-CB65-45F7-B18A-C9947D9AA599}" type="slidenum">
              <a:rPr lang="en-US" altLang="ja-JP"/>
              <a:pPr/>
              <a:t>‹#›</a:t>
            </a:fld>
            <a:endParaRPr lang="en-US" altLang="ja-JP"/>
          </a:p>
        </p:txBody>
      </p:sp>
    </p:spTree>
    <p:extLst>
      <p:ext uri="{BB962C8B-B14F-4D97-AF65-F5344CB8AC3E}">
        <p14:creationId xmlns:p14="http://schemas.microsoft.com/office/powerpoint/2010/main" val="29321505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CCFA3940-07F6-4FB5-AF5C-AB84B62AB08E}" type="slidenum">
              <a:rPr lang="en-US" altLang="ja-JP"/>
              <a:pPr/>
              <a:t>‹#›</a:t>
            </a:fld>
            <a:endParaRPr lang="en-US" altLang="ja-JP"/>
          </a:p>
        </p:txBody>
      </p:sp>
    </p:spTree>
    <p:extLst>
      <p:ext uri="{BB962C8B-B14F-4D97-AF65-F5344CB8AC3E}">
        <p14:creationId xmlns:p14="http://schemas.microsoft.com/office/powerpoint/2010/main" val="79473511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
        <p:nvSpPr>
          <p:cNvPr id="4" name="Rectangle 4"/>
          <p:cNvSpPr>
            <a:spLocks noGrp="1" noChangeArrowheads="1"/>
          </p:cNvSpPr>
          <p:nvPr>
            <p:ph type="sldNum" sz="quarter" idx="10"/>
          </p:nvPr>
        </p:nvSpPr>
        <p:spPr>
          <a:ln/>
        </p:spPr>
        <p:txBody>
          <a:bodyPr/>
          <a:lstStyle>
            <a:lvl1pPr>
              <a:defRPr/>
            </a:lvl1pPr>
          </a:lstStyle>
          <a:p>
            <a:fld id="{3A673057-6BC8-47E9-A7CE-312F7FB6F63A}" type="slidenum">
              <a:rPr lang="en-US" altLang="ja-JP"/>
              <a:pPr/>
              <a:t>‹#›</a:t>
            </a:fld>
            <a:endParaRPr lang="en-US" altLang="ja-JP"/>
          </a:p>
        </p:txBody>
      </p:sp>
    </p:spTree>
    <p:extLst>
      <p:ext uri="{BB962C8B-B14F-4D97-AF65-F5344CB8AC3E}">
        <p14:creationId xmlns:p14="http://schemas.microsoft.com/office/powerpoint/2010/main" val="372831437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4"/>
          <p:cNvSpPr>
            <a:spLocks noGrp="1" noChangeArrowheads="1"/>
          </p:cNvSpPr>
          <p:nvPr>
            <p:ph type="sldNum" sz="quarter" idx="10"/>
          </p:nvPr>
        </p:nvSpPr>
        <p:spPr>
          <a:ln/>
        </p:spPr>
        <p:txBody>
          <a:bodyPr/>
          <a:lstStyle>
            <a:lvl1pPr>
              <a:defRPr/>
            </a:lvl1pPr>
          </a:lstStyle>
          <a:p>
            <a:fld id="{AE41B0DE-1DDA-4C08-9262-F66AE59ED279}" type="slidenum">
              <a:rPr lang="en-US" altLang="ja-JP"/>
              <a:pPr/>
              <a:t>‹#›</a:t>
            </a:fld>
            <a:endParaRPr lang="en-US" altLang="ja-JP"/>
          </a:p>
        </p:txBody>
      </p:sp>
    </p:spTree>
    <p:extLst>
      <p:ext uri="{BB962C8B-B14F-4D97-AF65-F5344CB8AC3E}">
        <p14:creationId xmlns:p14="http://schemas.microsoft.com/office/powerpoint/2010/main" val="2487811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286352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sldNum" sz="quarter" idx="10"/>
          </p:nvPr>
        </p:nvSpPr>
        <p:spPr>
          <a:ln/>
        </p:spPr>
        <p:txBody>
          <a:bodyPr/>
          <a:lstStyle>
            <a:lvl1pPr>
              <a:defRPr/>
            </a:lvl1pPr>
          </a:lstStyle>
          <a:p>
            <a:fld id="{D5A04241-A600-4FB4-9E93-A2E01588AB56}" type="slidenum">
              <a:rPr lang="en-US" altLang="ja-JP"/>
              <a:pPr/>
              <a:t>‹#›</a:t>
            </a:fld>
            <a:endParaRPr lang="en-US" altLang="ja-JP"/>
          </a:p>
        </p:txBody>
      </p:sp>
    </p:spTree>
    <p:extLst>
      <p:ext uri="{BB962C8B-B14F-4D97-AF65-F5344CB8AC3E}">
        <p14:creationId xmlns:p14="http://schemas.microsoft.com/office/powerpoint/2010/main" val="56811617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Rectangle 4"/>
          <p:cNvSpPr>
            <a:spLocks noGrp="1" noChangeArrowheads="1"/>
          </p:cNvSpPr>
          <p:nvPr>
            <p:ph type="sldNum" sz="quarter" idx="10"/>
          </p:nvPr>
        </p:nvSpPr>
        <p:spPr>
          <a:ln/>
        </p:spPr>
        <p:txBody>
          <a:bodyPr/>
          <a:lstStyle>
            <a:lvl1pPr>
              <a:defRPr/>
            </a:lvl1pPr>
          </a:lstStyle>
          <a:p>
            <a:fld id="{17D6AA89-1CAE-4232-B76E-BD1FB226AC19}" type="slidenum">
              <a:rPr lang="en-US" altLang="ja-JP"/>
              <a:pPr/>
              <a:t>‹#›</a:t>
            </a:fld>
            <a:endParaRPr lang="en-US" altLang="ja-JP"/>
          </a:p>
        </p:txBody>
      </p:sp>
    </p:spTree>
    <p:extLst>
      <p:ext uri="{BB962C8B-B14F-4D97-AF65-F5344CB8AC3E}">
        <p14:creationId xmlns:p14="http://schemas.microsoft.com/office/powerpoint/2010/main" val="132855806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Rectangle 4"/>
          <p:cNvSpPr>
            <a:spLocks noGrp="1" noChangeArrowheads="1"/>
          </p:cNvSpPr>
          <p:nvPr>
            <p:ph type="sldNum" sz="quarter" idx="10"/>
          </p:nvPr>
        </p:nvSpPr>
        <p:spPr>
          <a:ln/>
        </p:spPr>
        <p:txBody>
          <a:bodyPr/>
          <a:lstStyle>
            <a:lvl1pPr>
              <a:defRPr/>
            </a:lvl1pPr>
          </a:lstStyle>
          <a:p>
            <a:fld id="{2F0FEEE1-66D2-4B0D-AD99-21258D884520}" type="slidenum">
              <a:rPr lang="en-US" altLang="ja-JP"/>
              <a:pPr/>
              <a:t>‹#›</a:t>
            </a:fld>
            <a:endParaRPr lang="en-US" altLang="ja-JP"/>
          </a:p>
        </p:txBody>
      </p:sp>
    </p:spTree>
    <p:extLst>
      <p:ext uri="{BB962C8B-B14F-4D97-AF65-F5344CB8AC3E}">
        <p14:creationId xmlns:p14="http://schemas.microsoft.com/office/powerpoint/2010/main" val="62690813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Rectangle 4"/>
          <p:cNvSpPr>
            <a:spLocks noGrp="1" noChangeArrowheads="1"/>
          </p:cNvSpPr>
          <p:nvPr>
            <p:ph type="sldNum" sz="quarter" idx="10"/>
          </p:nvPr>
        </p:nvSpPr>
        <p:spPr>
          <a:ln/>
        </p:spPr>
        <p:txBody>
          <a:bodyPr/>
          <a:lstStyle>
            <a:lvl1pPr>
              <a:defRPr/>
            </a:lvl1pPr>
          </a:lstStyle>
          <a:p>
            <a:fld id="{1C62F431-B937-4756-9060-5573037ED80E}" type="slidenum">
              <a:rPr lang="en-US" altLang="ja-JP"/>
              <a:pPr/>
              <a:t>‹#›</a:t>
            </a:fld>
            <a:endParaRPr lang="en-US" altLang="ja-JP"/>
          </a:p>
        </p:txBody>
      </p:sp>
    </p:spTree>
    <p:extLst>
      <p:ext uri="{BB962C8B-B14F-4D97-AF65-F5344CB8AC3E}">
        <p14:creationId xmlns:p14="http://schemas.microsoft.com/office/powerpoint/2010/main" val="180123009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fld id="{D4BE002A-0F5F-4E65-9D47-095A71B91614}" type="slidenum">
              <a:rPr lang="en-US" altLang="ja-JP"/>
              <a:pPr/>
              <a:t>‹#›</a:t>
            </a:fld>
            <a:endParaRPr lang="en-US" altLang="ja-JP"/>
          </a:p>
        </p:txBody>
      </p:sp>
    </p:spTree>
    <p:extLst>
      <p:ext uri="{BB962C8B-B14F-4D97-AF65-F5344CB8AC3E}">
        <p14:creationId xmlns:p14="http://schemas.microsoft.com/office/powerpoint/2010/main" val="280256938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sldNum" sz="quarter" idx="10"/>
          </p:nvPr>
        </p:nvSpPr>
        <p:spPr>
          <a:ln/>
        </p:spPr>
        <p:txBody>
          <a:bodyPr/>
          <a:lstStyle>
            <a:lvl1pPr>
              <a:defRPr/>
            </a:lvl1pPr>
          </a:lstStyle>
          <a:p>
            <a:fld id="{70D5D94F-600F-4978-A872-5AF20BCC15CC}" type="slidenum">
              <a:rPr lang="en-US" altLang="ja-JP"/>
              <a:pPr/>
              <a:t>‹#›</a:t>
            </a:fld>
            <a:endParaRPr lang="en-US" altLang="ja-JP"/>
          </a:p>
        </p:txBody>
      </p:sp>
    </p:spTree>
    <p:extLst>
      <p:ext uri="{BB962C8B-B14F-4D97-AF65-F5344CB8AC3E}">
        <p14:creationId xmlns:p14="http://schemas.microsoft.com/office/powerpoint/2010/main" val="17728690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sldNum" sz="quarter" idx="10"/>
          </p:nvPr>
        </p:nvSpPr>
        <p:spPr>
          <a:ln/>
        </p:spPr>
        <p:txBody>
          <a:bodyPr/>
          <a:lstStyle>
            <a:lvl1pPr>
              <a:defRPr/>
            </a:lvl1pPr>
          </a:lstStyle>
          <a:p>
            <a:fld id="{7E4BA396-4B27-4153-98CE-A3DD5CB3C112}" type="slidenum">
              <a:rPr lang="en-US" altLang="ja-JP"/>
              <a:pPr/>
              <a:t>‹#›</a:t>
            </a:fld>
            <a:endParaRPr lang="en-US" altLang="ja-JP"/>
          </a:p>
        </p:txBody>
      </p:sp>
    </p:spTree>
    <p:extLst>
      <p:ext uri="{BB962C8B-B14F-4D97-AF65-F5344CB8AC3E}">
        <p14:creationId xmlns:p14="http://schemas.microsoft.com/office/powerpoint/2010/main" val="338614224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4"/>
          <p:cNvSpPr>
            <a:spLocks noGrp="1" noChangeArrowheads="1"/>
          </p:cNvSpPr>
          <p:nvPr>
            <p:ph type="sldNum" sz="quarter" idx="10"/>
          </p:nvPr>
        </p:nvSpPr>
        <p:spPr>
          <a:ln/>
        </p:spPr>
        <p:txBody>
          <a:bodyPr/>
          <a:lstStyle>
            <a:lvl1pPr>
              <a:defRPr/>
            </a:lvl1pPr>
          </a:lstStyle>
          <a:p>
            <a:fld id="{1FD793C6-F973-44A5-A9A3-484247DF9F00}" type="slidenum">
              <a:rPr lang="en-US" altLang="ja-JP"/>
              <a:pPr/>
              <a:t>‹#›</a:t>
            </a:fld>
            <a:endParaRPr lang="en-US" altLang="ja-JP"/>
          </a:p>
        </p:txBody>
      </p:sp>
    </p:spTree>
    <p:extLst>
      <p:ext uri="{BB962C8B-B14F-4D97-AF65-F5344CB8AC3E}">
        <p14:creationId xmlns:p14="http://schemas.microsoft.com/office/powerpoint/2010/main" val="180276530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4"/>
          <p:cNvSpPr>
            <a:spLocks noGrp="1" noChangeArrowheads="1"/>
          </p:cNvSpPr>
          <p:nvPr>
            <p:ph type="sldNum" sz="quarter" idx="10"/>
          </p:nvPr>
        </p:nvSpPr>
        <p:spPr>
          <a:ln/>
        </p:spPr>
        <p:txBody>
          <a:bodyPr/>
          <a:lstStyle>
            <a:lvl1pPr>
              <a:defRPr/>
            </a:lvl1pPr>
          </a:lstStyle>
          <a:p>
            <a:fld id="{AC91C76B-BCA3-4A8E-9A44-00BDA12726B5}" type="slidenum">
              <a:rPr lang="en-US" altLang="ja-JP"/>
              <a:pPr/>
              <a:t>‹#›</a:t>
            </a:fld>
            <a:endParaRPr lang="en-US" altLang="ja-JP"/>
          </a:p>
        </p:txBody>
      </p:sp>
    </p:spTree>
    <p:extLst>
      <p:ext uri="{BB962C8B-B14F-4D97-AF65-F5344CB8AC3E}">
        <p14:creationId xmlns:p14="http://schemas.microsoft.com/office/powerpoint/2010/main" val="315141012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273050" y="188913"/>
            <a:ext cx="9072563" cy="395287"/>
          </a:xfrm>
        </p:spPr>
        <p:txBody>
          <a:bodyPr/>
          <a:lstStyle/>
          <a:p>
            <a:r>
              <a:rPr lang="ja-JP" altLang="en-US"/>
              <a:t>マスター タイトルの書式設定</a:t>
            </a:r>
            <a:endParaRPr lang="en-US"/>
          </a:p>
        </p:txBody>
      </p:sp>
      <p:sp>
        <p:nvSpPr>
          <p:cNvPr id="3" name="表プレースホルダー 2"/>
          <p:cNvSpPr>
            <a:spLocks noGrp="1"/>
          </p:cNvSpPr>
          <p:nvPr>
            <p:ph type="tbl" idx="1"/>
          </p:nvPr>
        </p:nvSpPr>
        <p:spPr>
          <a:xfrm>
            <a:off x="495300" y="1600200"/>
            <a:ext cx="8915400" cy="4525963"/>
          </a:xfrm>
          <a:prstGeom prst="rect">
            <a:avLst/>
          </a:prstGeom>
        </p:spPr>
        <p:txBody>
          <a:bodyPr/>
          <a:lstStyle/>
          <a:p>
            <a:pPr lvl="0"/>
            <a:endParaRPr lang="en-US" noProof="0"/>
          </a:p>
        </p:txBody>
      </p:sp>
      <p:sp>
        <p:nvSpPr>
          <p:cNvPr id="4" name="Rectangle 4"/>
          <p:cNvSpPr>
            <a:spLocks noGrp="1" noChangeArrowheads="1"/>
          </p:cNvSpPr>
          <p:nvPr>
            <p:ph type="sldNum" sz="quarter" idx="10"/>
          </p:nvPr>
        </p:nvSpPr>
        <p:spPr>
          <a:ln/>
        </p:spPr>
        <p:txBody>
          <a:bodyPr/>
          <a:lstStyle>
            <a:lvl1pPr>
              <a:defRPr/>
            </a:lvl1pPr>
          </a:lstStyle>
          <a:p>
            <a:fld id="{2584D431-860B-4355-8E44-0D46147BB8CB}" type="slidenum">
              <a:rPr lang="en-US" altLang="ja-JP"/>
              <a:pPr/>
              <a:t>‹#›</a:t>
            </a:fld>
            <a:endParaRPr lang="en-US" altLang="ja-JP"/>
          </a:p>
        </p:txBody>
      </p:sp>
    </p:spTree>
    <p:extLst>
      <p:ext uri="{BB962C8B-B14F-4D97-AF65-F5344CB8AC3E}">
        <p14:creationId xmlns:p14="http://schemas.microsoft.com/office/powerpoint/2010/main" val="2941360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113132009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2363"/>
            <a:ext cx="7429500" cy="2387600"/>
          </a:xfrm>
        </p:spPr>
        <p:txBody>
          <a:bodyPr anchor="b"/>
          <a:lstStyle>
            <a:lvl1pPr algn="ctr">
              <a:defRPr sz="4875"/>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8DF8E56-2F28-4CFD-8330-1B2A1721511A}" type="datetime1">
              <a:rPr lang="ja-JP" altLang="en-US" smtClean="0">
                <a:solidFill>
                  <a:srgbClr val="000000">
                    <a:tint val="75000"/>
                  </a:srgbClr>
                </a:solidFill>
              </a:rPr>
              <a:t>2021/3/16</a:t>
            </a:fld>
            <a:endParaRPr lang="ja-JP" alt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ja-JP" alt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B0C949DC-8B07-438D-960C-0D5A7581D4BE}" type="slidenum">
              <a:rPr lang="ja-JP" altLang="en-US" smtClean="0">
                <a:solidFill>
                  <a:srgbClr val="000000">
                    <a:tint val="75000"/>
                  </a:srgbClr>
                </a:solidFill>
              </a:rPr>
              <a:pPr/>
              <a:t>‹#›</a:t>
            </a:fld>
            <a:endParaRPr lang="ja-JP" altLang="en-US">
              <a:solidFill>
                <a:srgbClr val="000000">
                  <a:tint val="75000"/>
                </a:srgbClr>
              </a:solidFill>
            </a:endParaRPr>
          </a:p>
        </p:txBody>
      </p:sp>
    </p:spTree>
    <p:extLst>
      <p:ext uri="{BB962C8B-B14F-4D97-AF65-F5344CB8AC3E}">
        <p14:creationId xmlns:p14="http://schemas.microsoft.com/office/powerpoint/2010/main" val="27558634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890FF0D-57AD-46DD-8267-979657F23845}" type="datetime1">
              <a:rPr lang="ja-JP" altLang="en-US" smtClean="0">
                <a:solidFill>
                  <a:srgbClr val="000000">
                    <a:tint val="75000"/>
                  </a:srgbClr>
                </a:solidFill>
              </a:rPr>
              <a:t>2021/3/16</a:t>
            </a:fld>
            <a:endParaRPr lang="ja-JP" alt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ja-JP" alt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B0C949DC-8B07-438D-960C-0D5A7581D4BE}" type="slidenum">
              <a:rPr lang="ja-JP" altLang="en-US" smtClean="0">
                <a:solidFill>
                  <a:srgbClr val="000000">
                    <a:tint val="75000"/>
                  </a:srgbClr>
                </a:solidFill>
              </a:rPr>
              <a:pPr/>
              <a:t>‹#›</a:t>
            </a:fld>
            <a:endParaRPr lang="ja-JP" altLang="en-US">
              <a:solidFill>
                <a:srgbClr val="000000">
                  <a:tint val="75000"/>
                </a:srgbClr>
              </a:solidFill>
            </a:endParaRPr>
          </a:p>
        </p:txBody>
      </p:sp>
    </p:spTree>
    <p:extLst>
      <p:ext uri="{BB962C8B-B14F-4D97-AF65-F5344CB8AC3E}">
        <p14:creationId xmlns:p14="http://schemas.microsoft.com/office/powerpoint/2010/main" val="72259649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8" y="1709739"/>
            <a:ext cx="8543925" cy="2852737"/>
          </a:xfrm>
        </p:spPr>
        <p:txBody>
          <a:bodyPr anchor="b"/>
          <a:lstStyle>
            <a:lvl1pPr>
              <a:defRPr sz="4875"/>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9F35A70-882E-4210-B625-B50A309890E8}" type="datetime1">
              <a:rPr lang="ja-JP" altLang="en-US" smtClean="0">
                <a:solidFill>
                  <a:srgbClr val="000000">
                    <a:tint val="75000"/>
                  </a:srgbClr>
                </a:solidFill>
              </a:rPr>
              <a:t>2021/3/16</a:t>
            </a:fld>
            <a:endParaRPr lang="ja-JP" alt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ja-JP" alt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B0C949DC-8B07-438D-960C-0D5A7581D4BE}" type="slidenum">
              <a:rPr lang="ja-JP" altLang="en-US" smtClean="0">
                <a:solidFill>
                  <a:srgbClr val="000000">
                    <a:tint val="75000"/>
                  </a:srgbClr>
                </a:solidFill>
              </a:rPr>
              <a:pPr/>
              <a:t>‹#›</a:t>
            </a:fld>
            <a:endParaRPr lang="ja-JP" altLang="en-US">
              <a:solidFill>
                <a:srgbClr val="000000">
                  <a:tint val="75000"/>
                </a:srgbClr>
              </a:solidFill>
            </a:endParaRPr>
          </a:p>
        </p:txBody>
      </p:sp>
    </p:spTree>
    <p:extLst>
      <p:ext uri="{BB962C8B-B14F-4D97-AF65-F5344CB8AC3E}">
        <p14:creationId xmlns:p14="http://schemas.microsoft.com/office/powerpoint/2010/main" val="399887128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BD67A4A-9A18-4A1D-94A1-E732E3C8CC35}" type="datetime1">
              <a:rPr lang="ja-JP" altLang="en-US" smtClean="0">
                <a:solidFill>
                  <a:srgbClr val="000000">
                    <a:tint val="75000"/>
                  </a:srgbClr>
                </a:solidFill>
              </a:rPr>
              <a:t>2021/3/16</a:t>
            </a:fld>
            <a:endParaRPr lang="ja-JP" altLang="en-US">
              <a:solidFill>
                <a:srgbClr val="000000">
                  <a:tint val="75000"/>
                </a:srgbClr>
              </a:solidFill>
            </a:endParaRPr>
          </a:p>
        </p:txBody>
      </p:sp>
      <p:sp>
        <p:nvSpPr>
          <p:cNvPr id="6" name="Footer Placeholder 5"/>
          <p:cNvSpPr>
            <a:spLocks noGrp="1"/>
          </p:cNvSpPr>
          <p:nvPr>
            <p:ph type="ftr" sz="quarter" idx="11"/>
          </p:nvPr>
        </p:nvSpPr>
        <p:spPr/>
        <p:txBody>
          <a:bodyPr/>
          <a:lstStyle/>
          <a:p>
            <a:endParaRPr lang="ja-JP" altLang="en-US">
              <a:solidFill>
                <a:srgbClr val="000000">
                  <a:tint val="75000"/>
                </a:srgbClr>
              </a:solidFill>
            </a:endParaRPr>
          </a:p>
        </p:txBody>
      </p:sp>
      <p:sp>
        <p:nvSpPr>
          <p:cNvPr id="7" name="Slide Number Placeholder 6"/>
          <p:cNvSpPr>
            <a:spLocks noGrp="1"/>
          </p:cNvSpPr>
          <p:nvPr>
            <p:ph type="sldNum" sz="quarter" idx="12"/>
          </p:nvPr>
        </p:nvSpPr>
        <p:spPr/>
        <p:txBody>
          <a:bodyPr/>
          <a:lstStyle/>
          <a:p>
            <a:fld id="{B0C949DC-8B07-438D-960C-0D5A7581D4BE}" type="slidenum">
              <a:rPr lang="ja-JP" altLang="en-US" smtClean="0">
                <a:solidFill>
                  <a:srgbClr val="000000">
                    <a:tint val="75000"/>
                  </a:srgbClr>
                </a:solidFill>
              </a:rPr>
              <a:pPr/>
              <a:t>‹#›</a:t>
            </a:fld>
            <a:endParaRPr lang="ja-JP" altLang="en-US">
              <a:solidFill>
                <a:srgbClr val="000000">
                  <a:tint val="75000"/>
                </a:srgbClr>
              </a:solidFill>
            </a:endParaRPr>
          </a:p>
        </p:txBody>
      </p:sp>
    </p:spTree>
    <p:extLst>
      <p:ext uri="{BB962C8B-B14F-4D97-AF65-F5344CB8AC3E}">
        <p14:creationId xmlns:p14="http://schemas.microsoft.com/office/powerpoint/2010/main" val="227578378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6"/>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4" name="Content Placeholder 3"/>
          <p:cNvSpPr>
            <a:spLocks noGrp="1"/>
          </p:cNvSpPr>
          <p:nvPr>
            <p:ph sz="half" idx="2"/>
          </p:nvPr>
        </p:nvSpPr>
        <p:spPr>
          <a:xfrm>
            <a:off x="682328"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2082DFF-F3DD-4A8A-A8FC-4F2C830AEC63}" type="datetime1">
              <a:rPr lang="ja-JP" altLang="en-US" smtClean="0">
                <a:solidFill>
                  <a:srgbClr val="000000">
                    <a:tint val="75000"/>
                  </a:srgbClr>
                </a:solidFill>
              </a:rPr>
              <a:t>2021/3/16</a:t>
            </a:fld>
            <a:endParaRPr lang="ja-JP" altLang="en-US">
              <a:solidFill>
                <a:srgbClr val="000000">
                  <a:tint val="75000"/>
                </a:srgbClr>
              </a:solidFill>
            </a:endParaRPr>
          </a:p>
        </p:txBody>
      </p:sp>
      <p:sp>
        <p:nvSpPr>
          <p:cNvPr id="8" name="Footer Placeholder 7"/>
          <p:cNvSpPr>
            <a:spLocks noGrp="1"/>
          </p:cNvSpPr>
          <p:nvPr>
            <p:ph type="ftr" sz="quarter" idx="11"/>
          </p:nvPr>
        </p:nvSpPr>
        <p:spPr/>
        <p:txBody>
          <a:bodyPr/>
          <a:lstStyle/>
          <a:p>
            <a:endParaRPr lang="ja-JP" altLang="en-US">
              <a:solidFill>
                <a:srgbClr val="000000">
                  <a:tint val="75000"/>
                </a:srgbClr>
              </a:solidFill>
            </a:endParaRPr>
          </a:p>
        </p:txBody>
      </p:sp>
      <p:sp>
        <p:nvSpPr>
          <p:cNvPr id="9" name="Slide Number Placeholder 8"/>
          <p:cNvSpPr>
            <a:spLocks noGrp="1"/>
          </p:cNvSpPr>
          <p:nvPr>
            <p:ph type="sldNum" sz="quarter" idx="12"/>
          </p:nvPr>
        </p:nvSpPr>
        <p:spPr/>
        <p:txBody>
          <a:bodyPr/>
          <a:lstStyle/>
          <a:p>
            <a:fld id="{B0C949DC-8B07-438D-960C-0D5A7581D4BE}" type="slidenum">
              <a:rPr lang="ja-JP" altLang="en-US" smtClean="0">
                <a:solidFill>
                  <a:srgbClr val="000000">
                    <a:tint val="75000"/>
                  </a:srgbClr>
                </a:solidFill>
              </a:rPr>
              <a:pPr/>
              <a:t>‹#›</a:t>
            </a:fld>
            <a:endParaRPr lang="ja-JP" altLang="en-US">
              <a:solidFill>
                <a:srgbClr val="000000">
                  <a:tint val="75000"/>
                </a:srgbClr>
              </a:solidFill>
            </a:endParaRPr>
          </a:p>
        </p:txBody>
      </p:sp>
    </p:spTree>
    <p:extLst>
      <p:ext uri="{BB962C8B-B14F-4D97-AF65-F5344CB8AC3E}">
        <p14:creationId xmlns:p14="http://schemas.microsoft.com/office/powerpoint/2010/main" val="388087789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9D7CB67-24F7-4370-9D82-4D9A3C9FFDDC}" type="datetime1">
              <a:rPr lang="ja-JP" altLang="en-US" smtClean="0">
                <a:solidFill>
                  <a:srgbClr val="000000">
                    <a:tint val="75000"/>
                  </a:srgbClr>
                </a:solidFill>
              </a:rPr>
              <a:t>2021/3/16</a:t>
            </a:fld>
            <a:endParaRPr lang="ja-JP" altLang="en-US">
              <a:solidFill>
                <a:srgbClr val="000000">
                  <a:tint val="75000"/>
                </a:srgbClr>
              </a:solidFill>
            </a:endParaRPr>
          </a:p>
        </p:txBody>
      </p:sp>
      <p:sp>
        <p:nvSpPr>
          <p:cNvPr id="4" name="Footer Placeholder 3"/>
          <p:cNvSpPr>
            <a:spLocks noGrp="1"/>
          </p:cNvSpPr>
          <p:nvPr>
            <p:ph type="ftr" sz="quarter" idx="11"/>
          </p:nvPr>
        </p:nvSpPr>
        <p:spPr/>
        <p:txBody>
          <a:bodyPr/>
          <a:lstStyle/>
          <a:p>
            <a:endParaRPr lang="ja-JP" altLang="en-US">
              <a:solidFill>
                <a:srgbClr val="000000">
                  <a:tint val="75000"/>
                </a:srgbClr>
              </a:solidFill>
            </a:endParaRPr>
          </a:p>
        </p:txBody>
      </p:sp>
      <p:sp>
        <p:nvSpPr>
          <p:cNvPr id="5" name="Slide Number Placeholder 4"/>
          <p:cNvSpPr>
            <a:spLocks noGrp="1"/>
          </p:cNvSpPr>
          <p:nvPr>
            <p:ph type="sldNum" sz="quarter" idx="12"/>
          </p:nvPr>
        </p:nvSpPr>
        <p:spPr/>
        <p:txBody>
          <a:bodyPr/>
          <a:lstStyle/>
          <a:p>
            <a:fld id="{B0C949DC-8B07-438D-960C-0D5A7581D4BE}" type="slidenum">
              <a:rPr lang="ja-JP" altLang="en-US" smtClean="0">
                <a:solidFill>
                  <a:srgbClr val="000000">
                    <a:tint val="75000"/>
                  </a:srgbClr>
                </a:solidFill>
              </a:rPr>
              <a:pPr/>
              <a:t>‹#›</a:t>
            </a:fld>
            <a:endParaRPr lang="ja-JP" altLang="en-US">
              <a:solidFill>
                <a:srgbClr val="000000">
                  <a:tint val="75000"/>
                </a:srgbClr>
              </a:solidFill>
            </a:endParaRPr>
          </a:p>
        </p:txBody>
      </p:sp>
    </p:spTree>
    <p:extLst>
      <p:ext uri="{BB962C8B-B14F-4D97-AF65-F5344CB8AC3E}">
        <p14:creationId xmlns:p14="http://schemas.microsoft.com/office/powerpoint/2010/main" val="345093373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1FCDA5-9DEB-4BEA-836F-73784FA01900}" type="datetime1">
              <a:rPr lang="ja-JP" altLang="en-US" smtClean="0">
                <a:solidFill>
                  <a:srgbClr val="000000">
                    <a:tint val="75000"/>
                  </a:srgbClr>
                </a:solidFill>
              </a:rPr>
              <a:t>2021/3/16</a:t>
            </a:fld>
            <a:endParaRPr lang="ja-JP" altLang="en-US">
              <a:solidFill>
                <a:srgbClr val="000000">
                  <a:tint val="75000"/>
                </a:srgbClr>
              </a:solidFill>
            </a:endParaRPr>
          </a:p>
        </p:txBody>
      </p:sp>
      <p:sp>
        <p:nvSpPr>
          <p:cNvPr id="3" name="Footer Placeholder 2"/>
          <p:cNvSpPr>
            <a:spLocks noGrp="1"/>
          </p:cNvSpPr>
          <p:nvPr>
            <p:ph type="ftr" sz="quarter" idx="11"/>
          </p:nvPr>
        </p:nvSpPr>
        <p:spPr/>
        <p:txBody>
          <a:bodyPr/>
          <a:lstStyle/>
          <a:p>
            <a:endParaRPr lang="ja-JP" altLang="en-US">
              <a:solidFill>
                <a:srgbClr val="000000">
                  <a:tint val="75000"/>
                </a:srgbClr>
              </a:solidFill>
            </a:endParaRPr>
          </a:p>
        </p:txBody>
      </p:sp>
      <p:sp>
        <p:nvSpPr>
          <p:cNvPr id="4" name="Slide Number Placeholder 3"/>
          <p:cNvSpPr>
            <a:spLocks noGrp="1"/>
          </p:cNvSpPr>
          <p:nvPr>
            <p:ph type="sldNum" sz="quarter" idx="12"/>
          </p:nvPr>
        </p:nvSpPr>
        <p:spPr/>
        <p:txBody>
          <a:bodyPr/>
          <a:lstStyle/>
          <a:p>
            <a:fld id="{B0C949DC-8B07-438D-960C-0D5A7581D4BE}" type="slidenum">
              <a:rPr lang="ja-JP" altLang="en-US" smtClean="0">
                <a:solidFill>
                  <a:srgbClr val="000000">
                    <a:tint val="75000"/>
                  </a:srgbClr>
                </a:solidFill>
              </a:rPr>
              <a:pPr/>
              <a:t>‹#›</a:t>
            </a:fld>
            <a:endParaRPr lang="ja-JP" altLang="en-US">
              <a:solidFill>
                <a:srgbClr val="000000">
                  <a:tint val="75000"/>
                </a:srgbClr>
              </a:solidFill>
            </a:endParaRPr>
          </a:p>
        </p:txBody>
      </p:sp>
    </p:spTree>
    <p:extLst>
      <p:ext uri="{BB962C8B-B14F-4D97-AF65-F5344CB8AC3E}">
        <p14:creationId xmlns:p14="http://schemas.microsoft.com/office/powerpoint/2010/main" val="230109714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26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22FA9E-D369-4FB7-AD53-6DE9847DFB72}" type="datetime1">
              <a:rPr lang="ja-JP" altLang="en-US" smtClean="0">
                <a:solidFill>
                  <a:srgbClr val="000000">
                    <a:tint val="75000"/>
                  </a:srgbClr>
                </a:solidFill>
              </a:rPr>
              <a:t>2021/3/16</a:t>
            </a:fld>
            <a:endParaRPr lang="ja-JP" altLang="en-US">
              <a:solidFill>
                <a:srgbClr val="000000">
                  <a:tint val="75000"/>
                </a:srgbClr>
              </a:solidFill>
            </a:endParaRPr>
          </a:p>
        </p:txBody>
      </p:sp>
      <p:sp>
        <p:nvSpPr>
          <p:cNvPr id="6" name="Footer Placeholder 5"/>
          <p:cNvSpPr>
            <a:spLocks noGrp="1"/>
          </p:cNvSpPr>
          <p:nvPr>
            <p:ph type="ftr" sz="quarter" idx="11"/>
          </p:nvPr>
        </p:nvSpPr>
        <p:spPr/>
        <p:txBody>
          <a:bodyPr/>
          <a:lstStyle/>
          <a:p>
            <a:endParaRPr lang="ja-JP" altLang="en-US">
              <a:solidFill>
                <a:srgbClr val="000000">
                  <a:tint val="75000"/>
                </a:srgbClr>
              </a:solidFill>
            </a:endParaRPr>
          </a:p>
        </p:txBody>
      </p:sp>
      <p:sp>
        <p:nvSpPr>
          <p:cNvPr id="7" name="Slide Number Placeholder 6"/>
          <p:cNvSpPr>
            <a:spLocks noGrp="1"/>
          </p:cNvSpPr>
          <p:nvPr>
            <p:ph type="sldNum" sz="quarter" idx="12"/>
          </p:nvPr>
        </p:nvSpPr>
        <p:spPr/>
        <p:txBody>
          <a:bodyPr/>
          <a:lstStyle/>
          <a:p>
            <a:fld id="{B0C949DC-8B07-438D-960C-0D5A7581D4BE}" type="slidenum">
              <a:rPr lang="ja-JP" altLang="en-US" smtClean="0">
                <a:solidFill>
                  <a:srgbClr val="000000">
                    <a:tint val="75000"/>
                  </a:srgbClr>
                </a:solidFill>
              </a:rPr>
              <a:pPr/>
              <a:t>‹#›</a:t>
            </a:fld>
            <a:endParaRPr lang="ja-JP" altLang="en-US">
              <a:solidFill>
                <a:srgbClr val="000000">
                  <a:tint val="75000"/>
                </a:srgbClr>
              </a:solidFill>
            </a:endParaRPr>
          </a:p>
        </p:txBody>
      </p:sp>
    </p:spTree>
    <p:extLst>
      <p:ext uri="{BB962C8B-B14F-4D97-AF65-F5344CB8AC3E}">
        <p14:creationId xmlns:p14="http://schemas.microsoft.com/office/powerpoint/2010/main" val="100415610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26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6"/>
            <a:ext cx="5014913" cy="4873625"/>
          </a:xfrm>
        </p:spPr>
        <p:txBody>
          <a:bodyPr anchor="t"/>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B9EC12C-78D0-4513-82B4-D71D9D85D568}" type="datetime1">
              <a:rPr lang="ja-JP" altLang="en-US" smtClean="0">
                <a:solidFill>
                  <a:srgbClr val="000000">
                    <a:tint val="75000"/>
                  </a:srgbClr>
                </a:solidFill>
              </a:rPr>
              <a:t>2021/3/16</a:t>
            </a:fld>
            <a:endParaRPr lang="ja-JP" altLang="en-US">
              <a:solidFill>
                <a:srgbClr val="000000">
                  <a:tint val="75000"/>
                </a:srgbClr>
              </a:solidFill>
            </a:endParaRPr>
          </a:p>
        </p:txBody>
      </p:sp>
      <p:sp>
        <p:nvSpPr>
          <p:cNvPr id="6" name="Footer Placeholder 5"/>
          <p:cNvSpPr>
            <a:spLocks noGrp="1"/>
          </p:cNvSpPr>
          <p:nvPr>
            <p:ph type="ftr" sz="quarter" idx="11"/>
          </p:nvPr>
        </p:nvSpPr>
        <p:spPr/>
        <p:txBody>
          <a:bodyPr/>
          <a:lstStyle/>
          <a:p>
            <a:endParaRPr lang="ja-JP" altLang="en-US">
              <a:solidFill>
                <a:srgbClr val="000000">
                  <a:tint val="75000"/>
                </a:srgbClr>
              </a:solidFill>
            </a:endParaRPr>
          </a:p>
        </p:txBody>
      </p:sp>
      <p:sp>
        <p:nvSpPr>
          <p:cNvPr id="7" name="Slide Number Placeholder 6"/>
          <p:cNvSpPr>
            <a:spLocks noGrp="1"/>
          </p:cNvSpPr>
          <p:nvPr>
            <p:ph type="sldNum" sz="quarter" idx="12"/>
          </p:nvPr>
        </p:nvSpPr>
        <p:spPr/>
        <p:txBody>
          <a:bodyPr/>
          <a:lstStyle/>
          <a:p>
            <a:fld id="{B0C949DC-8B07-438D-960C-0D5A7581D4BE}" type="slidenum">
              <a:rPr lang="ja-JP" altLang="en-US" smtClean="0">
                <a:solidFill>
                  <a:srgbClr val="000000">
                    <a:tint val="75000"/>
                  </a:srgbClr>
                </a:solidFill>
              </a:rPr>
              <a:pPr/>
              <a:t>‹#›</a:t>
            </a:fld>
            <a:endParaRPr lang="ja-JP" altLang="en-US">
              <a:solidFill>
                <a:srgbClr val="000000">
                  <a:tint val="75000"/>
                </a:srgbClr>
              </a:solidFill>
            </a:endParaRPr>
          </a:p>
        </p:txBody>
      </p:sp>
    </p:spTree>
    <p:extLst>
      <p:ext uri="{BB962C8B-B14F-4D97-AF65-F5344CB8AC3E}">
        <p14:creationId xmlns:p14="http://schemas.microsoft.com/office/powerpoint/2010/main" val="4112346786"/>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555404-A7E1-46FB-BE45-7E6BABB4451C}" type="datetime1">
              <a:rPr lang="ja-JP" altLang="en-US" smtClean="0">
                <a:solidFill>
                  <a:srgbClr val="000000">
                    <a:tint val="75000"/>
                  </a:srgbClr>
                </a:solidFill>
              </a:rPr>
              <a:t>2021/3/16</a:t>
            </a:fld>
            <a:endParaRPr lang="ja-JP" alt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ja-JP" alt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B0C949DC-8B07-438D-960C-0D5A7581D4BE}" type="slidenum">
              <a:rPr lang="ja-JP" altLang="en-US" smtClean="0">
                <a:solidFill>
                  <a:srgbClr val="000000">
                    <a:tint val="75000"/>
                  </a:srgbClr>
                </a:solidFill>
              </a:rPr>
              <a:pPr/>
              <a:t>‹#›</a:t>
            </a:fld>
            <a:endParaRPr lang="ja-JP" altLang="en-US">
              <a:solidFill>
                <a:srgbClr val="000000">
                  <a:tint val="75000"/>
                </a:srgbClr>
              </a:solidFill>
            </a:endParaRPr>
          </a:p>
        </p:txBody>
      </p:sp>
    </p:spTree>
    <p:extLst>
      <p:ext uri="{BB962C8B-B14F-4D97-AF65-F5344CB8AC3E}">
        <p14:creationId xmlns:p14="http://schemas.microsoft.com/office/powerpoint/2010/main" val="3087554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47525547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7"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E49FABB-F247-496A-B9AB-F2CB63D8A5D5}" type="datetime1">
              <a:rPr lang="ja-JP" altLang="en-US" smtClean="0">
                <a:solidFill>
                  <a:srgbClr val="000000">
                    <a:tint val="75000"/>
                  </a:srgbClr>
                </a:solidFill>
              </a:rPr>
              <a:t>2021/3/16</a:t>
            </a:fld>
            <a:endParaRPr lang="ja-JP" alt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ja-JP" alt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B0C949DC-8B07-438D-960C-0D5A7581D4BE}" type="slidenum">
              <a:rPr lang="ja-JP" altLang="en-US" smtClean="0">
                <a:solidFill>
                  <a:srgbClr val="000000">
                    <a:tint val="75000"/>
                  </a:srgbClr>
                </a:solidFill>
              </a:rPr>
              <a:pPr/>
              <a:t>‹#›</a:t>
            </a:fld>
            <a:endParaRPr lang="ja-JP" altLang="en-US">
              <a:solidFill>
                <a:srgbClr val="000000">
                  <a:tint val="75000"/>
                </a:srgbClr>
              </a:solidFill>
            </a:endParaRPr>
          </a:p>
        </p:txBody>
      </p:sp>
    </p:spTree>
    <p:extLst>
      <p:ext uri="{BB962C8B-B14F-4D97-AF65-F5344CB8AC3E}">
        <p14:creationId xmlns:p14="http://schemas.microsoft.com/office/powerpoint/2010/main" val="3235475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theme" Target="../theme/theme7.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slideLayout" Target="../slideLayouts/slideLayout79.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7.xml"/><Relationship Id="rId3" Type="http://schemas.openxmlformats.org/officeDocument/2006/relationships/slideLayout" Target="../slideLayouts/slideLayout82.xml"/><Relationship Id="rId7" Type="http://schemas.openxmlformats.org/officeDocument/2006/relationships/slideLayout" Target="../slideLayouts/slideLayout86.xml"/><Relationship Id="rId12" Type="http://schemas.openxmlformats.org/officeDocument/2006/relationships/theme" Target="../theme/theme8.xml"/><Relationship Id="rId2" Type="http://schemas.openxmlformats.org/officeDocument/2006/relationships/slideLayout" Target="../slideLayouts/slideLayout81.xml"/><Relationship Id="rId1" Type="http://schemas.openxmlformats.org/officeDocument/2006/relationships/slideLayout" Target="../slideLayouts/slideLayout80.xml"/><Relationship Id="rId6" Type="http://schemas.openxmlformats.org/officeDocument/2006/relationships/slideLayout" Target="../slideLayouts/slideLayout85.xml"/><Relationship Id="rId11" Type="http://schemas.openxmlformats.org/officeDocument/2006/relationships/slideLayout" Target="../slideLayouts/slideLayout90.xml"/><Relationship Id="rId5" Type="http://schemas.openxmlformats.org/officeDocument/2006/relationships/slideLayout" Target="../slideLayouts/slideLayout84.xml"/><Relationship Id="rId10" Type="http://schemas.openxmlformats.org/officeDocument/2006/relationships/slideLayout" Target="../slideLayouts/slideLayout89.xml"/><Relationship Id="rId4" Type="http://schemas.openxmlformats.org/officeDocument/2006/relationships/slideLayout" Target="../slideLayouts/slideLayout83.xml"/><Relationship Id="rId9" Type="http://schemas.openxmlformats.org/officeDocument/2006/relationships/slideLayout" Target="../slideLayouts/slideLayout8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hf hdr="0" ftr="0" dt="0"/>
  <p:txStyles>
    <p:title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
        <p:nvSpPr>
          <p:cNvPr id="75779" name="Rectangle 3"/>
          <p:cNvSpPr>
            <a:spLocks noGrp="1" noChangeArrowheads="1"/>
          </p:cNvSpPr>
          <p:nvPr>
            <p:ph type="sldNum" sz="quarter" idx="4"/>
          </p:nvPr>
        </p:nvSpPr>
        <p:spPr bwMode="auto">
          <a:xfrm>
            <a:off x="7473950" y="6632575"/>
            <a:ext cx="23114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100000"/>
              </a:lnSpc>
              <a:spcBef>
                <a:spcPct val="0"/>
              </a:spcBef>
              <a:defRPr kumimoji="0" sz="1000">
                <a:solidFill>
                  <a:schemeClr val="tx1"/>
                </a:solidFill>
                <a:latin typeface="メイリオ" panose="020B0604030504040204" pitchFamily="50" charset="-128"/>
              </a:defRPr>
            </a:lvl1pPr>
          </a:lstStyle>
          <a:p>
            <a:fld id="{C5487078-0306-46D7-81FD-FBFBA1FC3E1E}" type="slidenum">
              <a:rPr lang="en-US" altLang="ja-JP"/>
              <a:pPr/>
              <a:t>‹#›</a:t>
            </a:fld>
            <a:endParaRPr lang="en-US" altLang="ja-JP"/>
          </a:p>
        </p:txBody>
      </p:sp>
      <p:sp>
        <p:nvSpPr>
          <p:cNvPr id="2052" name="Rectangle 6"/>
          <p:cNvSpPr>
            <a:spLocks noChangeArrowheads="1"/>
          </p:cNvSpPr>
          <p:nvPr userDrawn="1"/>
        </p:nvSpPr>
        <p:spPr bwMode="auto">
          <a:xfrm>
            <a:off x="0" y="0"/>
            <a:ext cx="1892300" cy="6858000"/>
          </a:xfrm>
          <a:prstGeom prst="rect">
            <a:avLst/>
          </a:prstGeom>
          <a:solidFill>
            <a:srgbClr val="0071B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endParaRPr lang="en-US" altLang="ja-JP"/>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ftr="0" dt="0"/>
  <p:txStyles>
    <p:titleStyle>
      <a:lvl1pPr algn="l" rtl="0" eaLnBrk="0" fontAlgn="base" hangingPunct="0">
        <a:spcBef>
          <a:spcPct val="0"/>
        </a:spcBef>
        <a:spcAft>
          <a:spcPct val="0"/>
        </a:spcAft>
        <a:defRPr kumimoji="1" sz="2200">
          <a:solidFill>
            <a:srgbClr val="FFFFFF"/>
          </a:solidFill>
          <a:latin typeface="+mj-lt"/>
          <a:ea typeface="+mj-ea"/>
          <a:cs typeface="+mj-cs"/>
        </a:defRPr>
      </a:lvl1pPr>
      <a:lvl2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
        <p:nvSpPr>
          <p:cNvPr id="171012" name="Rectangle 4"/>
          <p:cNvSpPr>
            <a:spLocks noGrp="1" noChangeArrowheads="1"/>
          </p:cNvSpPr>
          <p:nvPr>
            <p:ph type="sldNum" sz="quarter" idx="4"/>
          </p:nvPr>
        </p:nvSpPr>
        <p:spPr bwMode="auto">
          <a:xfrm>
            <a:off x="7473950" y="6632575"/>
            <a:ext cx="23114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100000"/>
              </a:lnSpc>
              <a:spcBef>
                <a:spcPct val="0"/>
              </a:spcBef>
              <a:defRPr kumimoji="0" sz="1000">
                <a:solidFill>
                  <a:schemeClr val="tx1"/>
                </a:solidFill>
                <a:latin typeface="メイリオ" panose="020B0604030504040204" pitchFamily="50" charset="-128"/>
              </a:defRPr>
            </a:lvl1pPr>
          </a:lstStyle>
          <a:p>
            <a:fld id="{87B77519-9A74-458E-8580-BA9D253FD8E0}" type="slidenum">
              <a:rPr lang="en-US" altLang="ja-JP"/>
              <a:pPr/>
              <a:t>‹#›</a:t>
            </a:fld>
            <a:endParaRPr lang="en-US" altLang="ja-JP"/>
          </a:p>
        </p:txBody>
      </p:sp>
      <p:sp>
        <p:nvSpPr>
          <p:cNvPr id="3077" name="Line 5"/>
          <p:cNvSpPr>
            <a:spLocks noChangeShapeType="1"/>
          </p:cNvSpPr>
          <p:nvPr userDrawn="1"/>
        </p:nvSpPr>
        <p:spPr bwMode="auto">
          <a:xfrm>
            <a:off x="0" y="620713"/>
            <a:ext cx="9906000" cy="0"/>
          </a:xfrm>
          <a:prstGeom prst="line">
            <a:avLst/>
          </a:prstGeom>
          <a:noFill/>
          <a:ln w="9525">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ja-JP" altLang="en-US"/>
          </a:p>
        </p:txBody>
      </p:sp>
      <p:sp>
        <p:nvSpPr>
          <p:cNvPr id="3078" name="Rectangle 10"/>
          <p:cNvSpPr>
            <a:spLocks noChangeArrowheads="1"/>
          </p:cNvSpPr>
          <p:nvPr userDrawn="1"/>
        </p:nvSpPr>
        <p:spPr bwMode="auto">
          <a:xfrm>
            <a:off x="0" y="639763"/>
            <a:ext cx="9906000" cy="36512"/>
          </a:xfrm>
          <a:prstGeom prst="rect">
            <a:avLst/>
          </a:prstGeom>
          <a:solidFill>
            <a:srgbClr val="EAEAEA"/>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endParaRPr lang="en-US" altLang="ja-JP"/>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Lst>
  <p:hf hdr="0" ftr="0" dt="0"/>
  <p:txStyles>
    <p:title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
        <p:nvSpPr>
          <p:cNvPr id="35843" name="Rectangle 3"/>
          <p:cNvSpPr>
            <a:spLocks noGrp="1" noChangeArrowheads="1"/>
          </p:cNvSpPr>
          <p:nvPr>
            <p:ph type="sldNum" sz="quarter" idx="4"/>
          </p:nvPr>
        </p:nvSpPr>
        <p:spPr bwMode="auto">
          <a:xfrm>
            <a:off x="7473950" y="6632575"/>
            <a:ext cx="23114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100000"/>
              </a:lnSpc>
              <a:spcBef>
                <a:spcPct val="0"/>
              </a:spcBef>
              <a:defRPr kumimoji="0" sz="1000">
                <a:solidFill>
                  <a:schemeClr val="tx1"/>
                </a:solidFill>
                <a:latin typeface="メイリオ" panose="020B0604030504040204" pitchFamily="50" charset="-128"/>
              </a:defRPr>
            </a:lvl1pPr>
          </a:lstStyle>
          <a:p>
            <a:fld id="{34B95594-0B9A-43EF-A624-26FE99968848}"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ftr="0" dt="0"/>
  <p:txStyles>
    <p:title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hdr="0" ftr="0" dt="0"/>
  <p:txStyles>
    <p:titleStyle>
      <a:lvl1pPr algn="l" rtl="0" eaLnBrk="0" fontAlgn="base" hangingPunct="0">
        <a:spcBef>
          <a:spcPct val="0"/>
        </a:spcBef>
        <a:spcAft>
          <a:spcPct val="0"/>
        </a:spcAft>
        <a:defRPr kumimoji="1" sz="2200" b="1">
          <a:solidFill>
            <a:srgbClr val="5F5F5F"/>
          </a:solidFill>
          <a:latin typeface="+mj-lt"/>
          <a:ea typeface="+mj-ea"/>
          <a:cs typeface="+mj-cs"/>
        </a:defRPr>
      </a:lvl1pPr>
      <a:lvl2pPr algn="l" rtl="0" eaLnBrk="0" fontAlgn="base" hangingPunct="0">
        <a:spcBef>
          <a:spcPct val="0"/>
        </a:spcBef>
        <a:spcAft>
          <a:spcPct val="0"/>
        </a:spcAft>
        <a:defRPr kumimoji="1" sz="2200" b="1">
          <a:solidFill>
            <a:srgbClr val="5F5F5F"/>
          </a:solidFill>
          <a:latin typeface="メイリオ" pitchFamily="50" charset="-128"/>
          <a:ea typeface="ＭＳ Ｐゴシック" pitchFamily="50" charset="-128"/>
        </a:defRPr>
      </a:lvl2pPr>
      <a:lvl3pPr algn="l" rtl="0" eaLnBrk="0" fontAlgn="base" hangingPunct="0">
        <a:spcBef>
          <a:spcPct val="0"/>
        </a:spcBef>
        <a:spcAft>
          <a:spcPct val="0"/>
        </a:spcAft>
        <a:defRPr kumimoji="1" sz="2200" b="1">
          <a:solidFill>
            <a:srgbClr val="5F5F5F"/>
          </a:solidFill>
          <a:latin typeface="メイリオ" pitchFamily="50" charset="-128"/>
          <a:ea typeface="ＭＳ Ｐゴシック" pitchFamily="50" charset="-128"/>
        </a:defRPr>
      </a:lvl3pPr>
      <a:lvl4pPr algn="l" rtl="0" eaLnBrk="0" fontAlgn="base" hangingPunct="0">
        <a:spcBef>
          <a:spcPct val="0"/>
        </a:spcBef>
        <a:spcAft>
          <a:spcPct val="0"/>
        </a:spcAft>
        <a:defRPr kumimoji="1" sz="2200" b="1">
          <a:solidFill>
            <a:srgbClr val="5F5F5F"/>
          </a:solidFill>
          <a:latin typeface="メイリオ" pitchFamily="50" charset="-128"/>
          <a:ea typeface="ＭＳ Ｐゴシック" pitchFamily="50" charset="-128"/>
        </a:defRPr>
      </a:lvl4pPr>
      <a:lvl5pPr algn="l" rtl="0" eaLnBrk="0" fontAlgn="base" hangingPunct="0">
        <a:spcBef>
          <a:spcPct val="0"/>
        </a:spcBef>
        <a:spcAft>
          <a:spcPct val="0"/>
        </a:spcAft>
        <a:defRPr kumimoji="1" sz="2200" b="1">
          <a:solidFill>
            <a:srgbClr val="5F5F5F"/>
          </a:solidFill>
          <a:latin typeface="メイリオ" pitchFamily="50" charset="-128"/>
          <a:ea typeface="ＭＳ Ｐゴシック" pitchFamily="50" charset="-128"/>
        </a:defRPr>
      </a:lvl5pPr>
      <a:lvl6pPr marL="457200" algn="l" rtl="0" fontAlgn="base">
        <a:spcBef>
          <a:spcPct val="0"/>
        </a:spcBef>
        <a:spcAft>
          <a:spcPct val="0"/>
        </a:spcAft>
        <a:defRPr kumimoji="1" sz="2200" b="1">
          <a:solidFill>
            <a:srgbClr val="5F5F5F"/>
          </a:solidFill>
          <a:latin typeface="メイリオ" pitchFamily="50" charset="-128"/>
          <a:ea typeface="ＭＳ Ｐゴシック" pitchFamily="50" charset="-128"/>
        </a:defRPr>
      </a:lvl6pPr>
      <a:lvl7pPr marL="914400" algn="l" rtl="0" fontAlgn="base">
        <a:spcBef>
          <a:spcPct val="0"/>
        </a:spcBef>
        <a:spcAft>
          <a:spcPct val="0"/>
        </a:spcAft>
        <a:defRPr kumimoji="1" sz="2200" b="1">
          <a:solidFill>
            <a:srgbClr val="5F5F5F"/>
          </a:solidFill>
          <a:latin typeface="メイリオ" pitchFamily="50" charset="-128"/>
          <a:ea typeface="ＭＳ Ｐゴシック" pitchFamily="50" charset="-128"/>
        </a:defRPr>
      </a:lvl7pPr>
      <a:lvl8pPr marL="1371600" algn="l" rtl="0" fontAlgn="base">
        <a:spcBef>
          <a:spcPct val="0"/>
        </a:spcBef>
        <a:spcAft>
          <a:spcPct val="0"/>
        </a:spcAft>
        <a:defRPr kumimoji="1" sz="2200" b="1">
          <a:solidFill>
            <a:srgbClr val="5F5F5F"/>
          </a:solidFill>
          <a:latin typeface="メイリオ" pitchFamily="50" charset="-128"/>
          <a:ea typeface="ＭＳ Ｐゴシック" pitchFamily="50" charset="-128"/>
        </a:defRPr>
      </a:lvl8pPr>
      <a:lvl9pPr marL="1828800" algn="l" rtl="0" fontAlgn="base">
        <a:spcBef>
          <a:spcPct val="0"/>
        </a:spcBef>
        <a:spcAft>
          <a:spcPct val="0"/>
        </a:spcAft>
        <a:defRPr kumimoji="1" sz="2200" b="1">
          <a:solidFill>
            <a:srgbClr val="5F5F5F"/>
          </a:solidFill>
          <a:latin typeface="メイリオ" pitchFamily="50" charset="-128"/>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6"/>
          <p:cNvSpPr>
            <a:spLocks noChangeArrowheads="1"/>
          </p:cNvSpPr>
          <p:nvPr userDrawn="1"/>
        </p:nvSpPr>
        <p:spPr bwMode="auto">
          <a:xfrm>
            <a:off x="0" y="0"/>
            <a:ext cx="9906000" cy="620713"/>
          </a:xfrm>
          <a:prstGeom prst="rect">
            <a:avLst/>
          </a:prstGeom>
          <a:solidFill>
            <a:srgbClr val="777777"/>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endParaRPr lang="en-US" altLang="ja-JP"/>
          </a:p>
        </p:txBody>
      </p:sp>
      <p:sp>
        <p:nvSpPr>
          <p:cNvPr id="5123" name="Rectangle 2"/>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
        <p:nvSpPr>
          <p:cNvPr id="44035" name="Rectangle 3"/>
          <p:cNvSpPr>
            <a:spLocks noGrp="1" noChangeArrowheads="1"/>
          </p:cNvSpPr>
          <p:nvPr>
            <p:ph type="sldNum" sz="quarter" idx="4"/>
          </p:nvPr>
        </p:nvSpPr>
        <p:spPr bwMode="auto">
          <a:xfrm>
            <a:off x="7473950" y="6632575"/>
            <a:ext cx="23114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100000"/>
              </a:lnSpc>
              <a:spcBef>
                <a:spcPct val="0"/>
              </a:spcBef>
              <a:defRPr kumimoji="0" sz="1000">
                <a:solidFill>
                  <a:schemeClr val="tx1"/>
                </a:solidFill>
                <a:latin typeface="メイリオ" panose="020B0604030504040204" pitchFamily="50" charset="-128"/>
              </a:defRPr>
            </a:lvl1pPr>
          </a:lstStyle>
          <a:p>
            <a:fld id="{084C9C92-0CB8-4936-A90C-7FF69F23A0F7}" type="slidenum">
              <a:rPr lang="en-US" altLang="ja-JP"/>
              <a:pPr/>
              <a:t>‹#›</a:t>
            </a:fld>
            <a:endParaRPr lang="en-US" altLang="ja-JP"/>
          </a:p>
        </p:txBody>
      </p:sp>
      <p:sp>
        <p:nvSpPr>
          <p:cNvPr id="5125" name="Line 5"/>
          <p:cNvSpPr>
            <a:spLocks noChangeShapeType="1"/>
          </p:cNvSpPr>
          <p:nvPr userDrawn="1"/>
        </p:nvSpPr>
        <p:spPr bwMode="auto">
          <a:xfrm>
            <a:off x="0" y="620713"/>
            <a:ext cx="9906000" cy="0"/>
          </a:xfrm>
          <a:prstGeom prst="line">
            <a:avLst/>
          </a:prstGeom>
          <a:noFill/>
          <a:ln w="9525">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ja-JP" altLang="en-US"/>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ftr="0" dt="0"/>
  <p:txStyles>
    <p:titleStyle>
      <a:lvl1pPr algn="l" rtl="0" eaLnBrk="0" fontAlgn="base" hangingPunct="0">
        <a:spcBef>
          <a:spcPct val="0"/>
        </a:spcBef>
        <a:spcAft>
          <a:spcPct val="0"/>
        </a:spcAft>
        <a:defRPr kumimoji="1" sz="2200">
          <a:solidFill>
            <a:srgbClr val="FFFFFF"/>
          </a:solidFill>
          <a:latin typeface="+mj-lt"/>
          <a:ea typeface="+mj-ea"/>
          <a:cs typeface="+mj-cs"/>
        </a:defRPr>
      </a:lvl1pPr>
      <a:lvl2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
        <p:nvSpPr>
          <p:cNvPr id="171012" name="Rectangle 4"/>
          <p:cNvSpPr>
            <a:spLocks noGrp="1" noChangeArrowheads="1"/>
          </p:cNvSpPr>
          <p:nvPr>
            <p:ph type="sldNum" sz="quarter" idx="4"/>
          </p:nvPr>
        </p:nvSpPr>
        <p:spPr bwMode="auto">
          <a:xfrm>
            <a:off x="7473950" y="6632575"/>
            <a:ext cx="23114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100000"/>
              </a:lnSpc>
              <a:spcBef>
                <a:spcPct val="0"/>
              </a:spcBef>
              <a:defRPr kumimoji="0" sz="1000">
                <a:solidFill>
                  <a:schemeClr val="tx1"/>
                </a:solidFill>
                <a:latin typeface="メイリオ" panose="020B0604030504040204" pitchFamily="50" charset="-128"/>
              </a:defRPr>
            </a:lvl1pPr>
          </a:lstStyle>
          <a:p>
            <a:fld id="{87B77519-9A74-458E-8580-BA9D253FD8E0}" type="slidenum">
              <a:rPr lang="en-US" altLang="ja-JP"/>
              <a:pPr/>
              <a:t>‹#›</a:t>
            </a:fld>
            <a:endParaRPr lang="en-US" altLang="ja-JP"/>
          </a:p>
        </p:txBody>
      </p:sp>
      <p:sp>
        <p:nvSpPr>
          <p:cNvPr id="3077" name="Line 5"/>
          <p:cNvSpPr>
            <a:spLocks noChangeShapeType="1"/>
          </p:cNvSpPr>
          <p:nvPr userDrawn="1"/>
        </p:nvSpPr>
        <p:spPr bwMode="auto">
          <a:xfrm>
            <a:off x="0" y="620713"/>
            <a:ext cx="9906000" cy="0"/>
          </a:xfrm>
          <a:prstGeom prst="line">
            <a:avLst/>
          </a:prstGeom>
          <a:noFill/>
          <a:ln w="9525">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ja-JP" altLang="en-US"/>
          </a:p>
        </p:txBody>
      </p:sp>
      <p:sp>
        <p:nvSpPr>
          <p:cNvPr id="3078" name="Rectangle 10"/>
          <p:cNvSpPr>
            <a:spLocks noChangeArrowheads="1"/>
          </p:cNvSpPr>
          <p:nvPr userDrawn="1"/>
        </p:nvSpPr>
        <p:spPr bwMode="auto">
          <a:xfrm>
            <a:off x="0" y="639763"/>
            <a:ext cx="9906000" cy="36512"/>
          </a:xfrm>
          <a:prstGeom prst="rect">
            <a:avLst/>
          </a:prstGeom>
          <a:solidFill>
            <a:srgbClr val="EAEAEA"/>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endParaRPr lang="en-US" altLang="ja-JP"/>
          </a:p>
        </p:txBody>
      </p:sp>
    </p:spTree>
    <p:extLst>
      <p:ext uri="{BB962C8B-B14F-4D97-AF65-F5344CB8AC3E}">
        <p14:creationId xmlns:p14="http://schemas.microsoft.com/office/powerpoint/2010/main" val="3846320774"/>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Lst>
  <p:hf hdr="0" ftr="0" dt="0"/>
  <p:txStyles>
    <p:title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pPr fontAlgn="auto">
              <a:lnSpc>
                <a:spcPct val="100000"/>
              </a:lnSpc>
              <a:spcBef>
                <a:spcPts val="0"/>
              </a:spcBef>
              <a:spcAft>
                <a:spcPts val="0"/>
              </a:spcAft>
            </a:pPr>
            <a:fld id="{47ABBACC-A6D5-4957-BE19-7FE88EF493D7}" type="datetime1">
              <a:rPr lang="ja-JP" altLang="en-US" smtClean="0">
                <a:solidFill>
                  <a:srgbClr val="000000">
                    <a:tint val="75000"/>
                  </a:srgbClr>
                </a:solidFill>
                <a:latin typeface="Calibri" panose="020F0502020204030204"/>
                <a:ea typeface="ＭＳ Ｐゴシック" panose="020B0600070205080204" pitchFamily="50" charset="-128"/>
              </a:rPr>
              <a:t>2021/3/16</a:t>
            </a:fld>
            <a:endParaRPr lang="ja-JP" altLang="en-US">
              <a:solidFill>
                <a:srgbClr val="000000">
                  <a:tint val="75000"/>
                </a:srgbClr>
              </a:solidFill>
              <a:latin typeface="Calibri" panose="020F0502020204030204"/>
              <a:ea typeface="ＭＳ Ｐゴシック" panose="020B0600070205080204" pitchFamily="50" charset="-128"/>
            </a:endParaRPr>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pPr fontAlgn="auto">
              <a:lnSpc>
                <a:spcPct val="100000"/>
              </a:lnSpc>
              <a:spcBef>
                <a:spcPts val="0"/>
              </a:spcBef>
              <a:spcAft>
                <a:spcPts val="0"/>
              </a:spcAft>
            </a:pPr>
            <a:endParaRPr lang="ja-JP" altLang="en-US">
              <a:solidFill>
                <a:srgbClr val="000000">
                  <a:tint val="75000"/>
                </a:srgbClr>
              </a:solidFill>
              <a:latin typeface="Calibri" panose="020F0502020204030204"/>
              <a:ea typeface="ＭＳ Ｐゴシック" panose="020B0600070205080204" pitchFamily="50" charset="-128"/>
            </a:endParaRPr>
          </a:p>
        </p:txBody>
      </p:sp>
      <p:sp>
        <p:nvSpPr>
          <p:cNvPr id="6" name="Slide Number Placeholder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pPr fontAlgn="auto">
              <a:lnSpc>
                <a:spcPct val="100000"/>
              </a:lnSpc>
              <a:spcBef>
                <a:spcPts val="0"/>
              </a:spcBef>
              <a:spcAft>
                <a:spcPts val="0"/>
              </a:spcAft>
            </a:pPr>
            <a:fld id="{B0C949DC-8B07-438D-960C-0D5A7581D4BE}" type="slidenum">
              <a:rPr lang="ja-JP" altLang="en-US" smtClean="0">
                <a:solidFill>
                  <a:srgbClr val="000000">
                    <a:tint val="75000"/>
                  </a:srgbClr>
                </a:solidFill>
                <a:latin typeface="Calibri" panose="020F0502020204030204"/>
                <a:ea typeface="ＭＳ Ｐゴシック" panose="020B0600070205080204" pitchFamily="50" charset="-128"/>
              </a:rPr>
              <a:pPr fontAlgn="auto">
                <a:lnSpc>
                  <a:spcPct val="100000"/>
                </a:lnSpc>
                <a:spcBef>
                  <a:spcPts val="0"/>
                </a:spcBef>
                <a:spcAft>
                  <a:spcPts val="0"/>
                </a:spcAft>
              </a:pPr>
              <a:t>‹#›</a:t>
            </a:fld>
            <a:endParaRPr lang="ja-JP" altLang="en-US">
              <a:solidFill>
                <a:srgbClr val="000000">
                  <a:tint val="75000"/>
                </a:srgbClr>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147701824"/>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en-US"/>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6.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3.xml"/></Relationships>
</file>

<file path=ppt/slides/_rels/slide7.xml.rels><?xml version="1.0" encoding="UTF-8" standalone="yes"?>
<Relationships xmlns="http://schemas.openxmlformats.org/package/2006/relationships"><Relationship Id="rId3" Type="http://schemas.openxmlformats.org/officeDocument/2006/relationships/hyperlink" Target="https://lgpos.task-asp.net/cu/271004/ea/residents/portal/home" TargetMode="External"/><Relationship Id="rId2" Type="http://schemas.openxmlformats.org/officeDocument/2006/relationships/notesSlide" Target="../notesSlides/notesSlide3.xml"/><Relationship Id="rId1" Type="http://schemas.openxmlformats.org/officeDocument/2006/relationships/slideLayout" Target="../slideLayouts/slideLayout26.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image.oml.city.osaka.lg.jp/archive/" TargetMode="External"/><Relationship Id="rId1" Type="http://schemas.openxmlformats.org/officeDocument/2006/relationships/slideLayout" Target="../slideLayouts/slideLayout26.xml"/><Relationship Id="rId5" Type="http://schemas.openxmlformats.org/officeDocument/2006/relationships/image" Target="../media/image3.png"/><Relationship Id="rId4" Type="http://schemas.openxmlformats.org/officeDocument/2006/relationships/hyperlink" Target="https://data.city.osaka.lg.j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00472" y="1520787"/>
            <a:ext cx="9505056" cy="1962641"/>
          </a:xfrm>
          <a:noFill/>
        </p:spPr>
        <p:txBody>
          <a:bodyPr anchor="ctr"/>
          <a:lstStyle/>
          <a:p>
            <a:pPr algn="ctr" eaLnBrk="1" hangingPunct="1">
              <a:lnSpc>
                <a:spcPct val="120000"/>
              </a:lnSpc>
            </a:pPr>
            <a:r>
              <a:rPr lang="ja-JP" altLang="en-US" sz="3200" b="1" dirty="0">
                <a:solidFill>
                  <a:schemeClr val="tx1"/>
                </a:solidFill>
              </a:rPr>
              <a:t>大阪市</a:t>
            </a:r>
            <a:r>
              <a:rPr lang="en-US" altLang="ja-JP" sz="3200" b="1" dirty="0">
                <a:solidFill>
                  <a:schemeClr val="tx1"/>
                </a:solidFill>
              </a:rPr>
              <a:t>ICT</a:t>
            </a:r>
            <a:r>
              <a:rPr lang="ja-JP" altLang="en-US" sz="3200" b="1" dirty="0">
                <a:solidFill>
                  <a:schemeClr val="tx1"/>
                </a:solidFill>
              </a:rPr>
              <a:t>戦略アクションプラン</a:t>
            </a:r>
            <a:r>
              <a:rPr lang="en-US" altLang="ja-JP" sz="3200" b="1" dirty="0">
                <a:solidFill>
                  <a:schemeClr val="tx1"/>
                </a:solidFill>
              </a:rPr>
              <a:t/>
            </a:r>
            <a:br>
              <a:rPr lang="en-US" altLang="ja-JP" sz="3200" b="1" dirty="0">
                <a:solidFill>
                  <a:schemeClr val="tx1"/>
                </a:solidFill>
              </a:rPr>
            </a:br>
            <a:r>
              <a:rPr lang="ja-JP" altLang="en-US" sz="3200" b="1" dirty="0">
                <a:solidFill>
                  <a:schemeClr val="tx1"/>
                </a:solidFill>
              </a:rPr>
              <a:t>（</a:t>
            </a:r>
            <a:r>
              <a:rPr lang="en-US" altLang="ja-JP" sz="3200" b="1" dirty="0">
                <a:solidFill>
                  <a:schemeClr val="tx1"/>
                </a:solidFill>
              </a:rPr>
              <a:t>2018</a:t>
            </a:r>
            <a:r>
              <a:rPr lang="ja-JP" altLang="en-US" sz="3200" b="1" dirty="0">
                <a:solidFill>
                  <a:schemeClr val="tx1"/>
                </a:solidFill>
              </a:rPr>
              <a:t>年度～</a:t>
            </a:r>
            <a:r>
              <a:rPr lang="en-US" altLang="ja-JP" sz="3200" b="1" dirty="0">
                <a:solidFill>
                  <a:schemeClr val="tx1"/>
                </a:solidFill>
              </a:rPr>
              <a:t>2020</a:t>
            </a:r>
            <a:r>
              <a:rPr lang="ja-JP" altLang="en-US" sz="3200" b="1" dirty="0">
                <a:solidFill>
                  <a:schemeClr val="tx1"/>
                </a:solidFill>
              </a:rPr>
              <a:t>年度）</a:t>
            </a:r>
            <a:r>
              <a:rPr lang="en-US" altLang="ja-JP" sz="3200" b="1" dirty="0">
                <a:solidFill>
                  <a:schemeClr val="tx1"/>
                </a:solidFill>
              </a:rPr>
              <a:t/>
            </a:r>
            <a:br>
              <a:rPr lang="en-US" altLang="ja-JP" sz="3200" b="1" dirty="0">
                <a:solidFill>
                  <a:schemeClr val="tx1"/>
                </a:solidFill>
              </a:rPr>
            </a:br>
            <a:r>
              <a:rPr lang="ja-JP" altLang="en-US" sz="3200" b="1" dirty="0">
                <a:solidFill>
                  <a:schemeClr val="tx1"/>
                </a:solidFill>
              </a:rPr>
              <a:t>取組実績</a:t>
            </a:r>
          </a:p>
        </p:txBody>
      </p:sp>
      <p:sp>
        <p:nvSpPr>
          <p:cNvPr id="6" name="Rectangle 2"/>
          <p:cNvSpPr txBox="1">
            <a:spLocks noChangeArrowheads="1"/>
          </p:cNvSpPr>
          <p:nvPr/>
        </p:nvSpPr>
        <p:spPr bwMode="auto">
          <a:xfrm>
            <a:off x="200472" y="5013176"/>
            <a:ext cx="9505056" cy="576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a:lstStyle>
          <a:p>
            <a:pPr algn="ctr" eaLnBrk="1" hangingPunct="1">
              <a:lnSpc>
                <a:spcPct val="120000"/>
              </a:lnSpc>
            </a:pPr>
            <a:r>
              <a:rPr lang="ja-JP" altLang="en-US" sz="3200" b="1" dirty="0" smtClean="0">
                <a:solidFill>
                  <a:schemeClr val="tx1"/>
                </a:solidFill>
              </a:rPr>
              <a:t>大阪市</a:t>
            </a:r>
            <a:r>
              <a:rPr lang="en-US" altLang="ja-JP" sz="3200" b="1" dirty="0" smtClean="0">
                <a:solidFill>
                  <a:schemeClr val="tx1"/>
                </a:solidFill>
              </a:rPr>
              <a:t>ICT</a:t>
            </a:r>
            <a:r>
              <a:rPr lang="ja-JP" altLang="en-US" sz="3200" b="1" dirty="0" smtClean="0">
                <a:solidFill>
                  <a:schemeClr val="tx1"/>
                </a:solidFill>
              </a:rPr>
              <a:t>戦略室</a:t>
            </a:r>
            <a:endParaRPr lang="ja-JP" altLang="en-US" sz="3200" b="1" kern="0" dirty="0">
              <a:solidFill>
                <a:schemeClr val="tx1"/>
              </a:solidFill>
            </a:endParaRPr>
          </a:p>
        </p:txBody>
      </p:sp>
      <p:sp>
        <p:nvSpPr>
          <p:cNvPr id="7" name="Rectangle 2"/>
          <p:cNvSpPr txBox="1">
            <a:spLocks noChangeArrowheads="1"/>
          </p:cNvSpPr>
          <p:nvPr/>
        </p:nvSpPr>
        <p:spPr bwMode="auto">
          <a:xfrm>
            <a:off x="200472" y="5589290"/>
            <a:ext cx="9505056" cy="1008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a:lstStyle>
          <a:p>
            <a:pPr algn="ctr" eaLnBrk="1" hangingPunct="1">
              <a:lnSpc>
                <a:spcPct val="120000"/>
              </a:lnSpc>
            </a:pPr>
            <a:r>
              <a:rPr lang="en-US" altLang="ja-JP" sz="2400" b="1" dirty="0" smtClean="0">
                <a:solidFill>
                  <a:schemeClr val="tx1"/>
                </a:solidFill>
              </a:rPr>
              <a:t>2021</a:t>
            </a:r>
            <a:r>
              <a:rPr lang="ja-JP" altLang="en-US" sz="2400" b="1" dirty="0" smtClean="0">
                <a:solidFill>
                  <a:schemeClr val="tx1"/>
                </a:solidFill>
              </a:rPr>
              <a:t>年３月</a:t>
            </a:r>
            <a:endParaRPr lang="en-US" altLang="ja-JP" sz="2400" b="1" dirty="0">
              <a:solidFill>
                <a:schemeClr val="tx1"/>
              </a:solidFill>
            </a:endParaRPr>
          </a:p>
        </p:txBody>
      </p:sp>
    </p:spTree>
    <p:extLst>
      <p:ext uri="{BB962C8B-B14F-4D97-AF65-F5344CB8AC3E}">
        <p14:creationId xmlns:p14="http://schemas.microsoft.com/office/powerpoint/2010/main" val="29517791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3050" y="188913"/>
            <a:ext cx="9552769" cy="395287"/>
          </a:xfrm>
        </p:spPr>
        <p:txBody>
          <a:bodyPr/>
          <a:lstStyle/>
          <a:p>
            <a:r>
              <a:rPr lang="en-US" altLang="ja-JP" dirty="0">
                <a:solidFill>
                  <a:schemeClr val="tx1"/>
                </a:solidFill>
              </a:rPr>
              <a:t>2.</a:t>
            </a:r>
            <a:r>
              <a:rPr lang="ja-JP" altLang="en-US" dirty="0">
                <a:solidFill>
                  <a:schemeClr val="tx1"/>
                </a:solidFill>
              </a:rPr>
              <a:t>大阪市</a:t>
            </a:r>
            <a:r>
              <a:rPr lang="en-US" altLang="ja-JP" dirty="0">
                <a:solidFill>
                  <a:schemeClr val="tx1"/>
                </a:solidFill>
              </a:rPr>
              <a:t>ICT</a:t>
            </a:r>
            <a:r>
              <a:rPr lang="ja-JP" altLang="en-US" dirty="0">
                <a:solidFill>
                  <a:schemeClr val="tx1"/>
                </a:solidFill>
              </a:rPr>
              <a:t>戦略アクションプラン（</a:t>
            </a:r>
            <a:r>
              <a:rPr lang="en-US" altLang="ja-JP" dirty="0">
                <a:solidFill>
                  <a:schemeClr val="tx1"/>
                </a:solidFill>
              </a:rPr>
              <a:t>2018</a:t>
            </a:r>
            <a:r>
              <a:rPr lang="ja-JP" altLang="en-US" dirty="0">
                <a:solidFill>
                  <a:schemeClr val="tx1"/>
                </a:solidFill>
              </a:rPr>
              <a:t>年度～</a:t>
            </a:r>
            <a:r>
              <a:rPr lang="en-US" altLang="ja-JP" dirty="0">
                <a:solidFill>
                  <a:schemeClr val="tx1"/>
                </a:solidFill>
              </a:rPr>
              <a:t>2020</a:t>
            </a:r>
            <a:r>
              <a:rPr lang="ja-JP" altLang="en-US" dirty="0">
                <a:solidFill>
                  <a:schemeClr val="tx1"/>
                </a:solidFill>
              </a:rPr>
              <a:t>年度）の取組実績</a:t>
            </a:r>
            <a:endParaRPr kumimoji="1" lang="ja-JP" altLang="en-US" dirty="0">
              <a:solidFill>
                <a:schemeClr val="tx1"/>
              </a:solidFill>
            </a:endParaRPr>
          </a:p>
        </p:txBody>
      </p:sp>
      <p:sp>
        <p:nvSpPr>
          <p:cNvPr id="6" name="テキスト ボックス 5"/>
          <p:cNvSpPr txBox="1"/>
          <p:nvPr/>
        </p:nvSpPr>
        <p:spPr>
          <a:xfrm>
            <a:off x="0" y="650344"/>
            <a:ext cx="9906000" cy="504000"/>
          </a:xfrm>
          <a:prstGeom prst="rect">
            <a:avLst/>
          </a:prstGeom>
          <a:solidFill>
            <a:srgbClr val="002060"/>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災害・犯罪等への対応力向上（レジリエンス）</a:t>
            </a:r>
          </a:p>
        </p:txBody>
      </p:sp>
      <p:sp>
        <p:nvSpPr>
          <p:cNvPr id="7" name="正方形/長方形 6"/>
          <p:cNvSpPr/>
          <p:nvPr/>
        </p:nvSpPr>
        <p:spPr bwMode="auto">
          <a:xfrm>
            <a:off x="431798" y="1962642"/>
            <a:ext cx="9000000" cy="1763794"/>
          </a:xfrm>
          <a:prstGeom prst="rect">
            <a:avLst/>
          </a:prstGeom>
          <a:solidFill>
            <a:schemeClr val="accent5"/>
          </a:solidFill>
          <a:ln>
            <a:noFill/>
          </a:ln>
          <a:effectLst/>
        </p:spPr>
        <p:txBody>
          <a:bodyPr vert="horz" wrap="square" lIns="0" tIns="0" rIns="0" bIns="0" numCol="1" rtlCol="0" anchor="ctr" anchorCtr="0" compatLnSpc="1">
            <a:prstTxWarp prst="textNoShape">
              <a:avLst/>
            </a:prstTxWarp>
            <a:noAutofit/>
          </a:bodyPr>
          <a:lstStyle/>
          <a:p>
            <a:pPr marR="0" defTabSz="914400" rtl="0" eaLnBrk="1" fontAlgn="base" latinLnBrk="0" hangingPunct="1">
              <a:lnSpc>
                <a:spcPct val="140000"/>
              </a:lnSpc>
              <a:spcBef>
                <a:spcPct val="10000"/>
              </a:spcBef>
              <a:spcAft>
                <a:spcPct val="0"/>
              </a:spcAft>
              <a:buClrTx/>
              <a:buSzTx/>
              <a:tabLst/>
            </a:pPr>
            <a:r>
              <a:rPr kumimoji="1" lang="ja-JP" altLang="en-US" sz="1400" b="1" i="0" strike="noStrike" cap="none" normalizeH="0" baseline="0" dirty="0">
                <a:ln>
                  <a:noFill/>
                </a:ln>
                <a:solidFill>
                  <a:schemeClr val="tx1"/>
                </a:solidFill>
                <a:effectLst/>
                <a:latin typeface="メイリオ" panose="020B0604030504040204" pitchFamily="50" charset="-128"/>
                <a:cs typeface="メイリオ" pitchFamily="50" charset="-128"/>
              </a:rPr>
              <a:t>　◆</a:t>
            </a:r>
            <a:r>
              <a:rPr kumimoji="1" lang="ja-JP" altLang="en-US" sz="1400" b="1" i="0" strike="noStrike" cap="none" normalizeH="0" dirty="0">
                <a:ln>
                  <a:noFill/>
                </a:ln>
                <a:solidFill>
                  <a:schemeClr val="tx1"/>
                </a:solidFill>
                <a:effectLst/>
                <a:latin typeface="メイリオ" panose="020B0604030504040204" pitchFamily="50" charset="-128"/>
                <a:cs typeface="メイリオ" pitchFamily="50" charset="-128"/>
              </a:rPr>
              <a:t> </a:t>
            </a:r>
            <a:r>
              <a:rPr lang="en-US" altLang="ja-JP" sz="1400" b="1" dirty="0">
                <a:solidFill>
                  <a:schemeClr val="tx1"/>
                </a:solidFill>
                <a:latin typeface="メイリオ" panose="020B0604030504040204" pitchFamily="50" charset="-128"/>
                <a:cs typeface="メイリオ" pitchFamily="50" charset="-128"/>
              </a:rPr>
              <a:t>SNS</a:t>
            </a:r>
            <a:r>
              <a:rPr lang="ja-JP" altLang="en-US" sz="1400" b="1" dirty="0">
                <a:solidFill>
                  <a:schemeClr val="tx1"/>
                </a:solidFill>
                <a:latin typeface="メイリオ" panose="020B0604030504040204" pitchFamily="50" charset="-128"/>
                <a:cs typeface="メイリオ" pitchFamily="50" charset="-128"/>
              </a:rPr>
              <a:t>情報分析ツールを活用した情報収集訓練を実施（</a:t>
            </a:r>
            <a:r>
              <a:rPr lang="en-US" altLang="ja-JP" sz="1400" b="1" dirty="0">
                <a:solidFill>
                  <a:schemeClr val="tx1"/>
                </a:solidFill>
                <a:latin typeface="メイリオ" panose="020B0604030504040204" pitchFamily="50" charset="-128"/>
                <a:cs typeface="メイリオ" pitchFamily="50" charset="-128"/>
              </a:rPr>
              <a:t>2018</a:t>
            </a:r>
            <a:r>
              <a:rPr lang="ja-JP" altLang="en-US" sz="1400" b="1" dirty="0">
                <a:solidFill>
                  <a:schemeClr val="tx1"/>
                </a:solidFill>
                <a:latin typeface="メイリオ" panose="020B0604030504040204" pitchFamily="50" charset="-128"/>
                <a:cs typeface="メイリオ" pitchFamily="50" charset="-128"/>
              </a:rPr>
              <a:t>年度震災総合訓練～）</a:t>
            </a:r>
            <a:endParaRPr lang="en-US" altLang="ja-JP" sz="1400" b="1" dirty="0">
              <a:solidFill>
                <a:schemeClr val="tx1"/>
              </a:solidFill>
              <a:latin typeface="メイリオ" panose="020B0604030504040204" pitchFamily="50" charset="-128"/>
              <a:cs typeface="メイリオ" pitchFamily="50" charset="-128"/>
            </a:endParaRPr>
          </a:p>
          <a:p>
            <a:pPr marR="0" defTabSz="914400" rtl="0" eaLnBrk="1" fontAlgn="base" latinLnBrk="0" hangingPunct="1">
              <a:lnSpc>
                <a:spcPct val="140000"/>
              </a:lnSpc>
              <a:spcBef>
                <a:spcPct val="10000"/>
              </a:spcBef>
              <a:spcAft>
                <a:spcPct val="0"/>
              </a:spcAft>
              <a:buClrTx/>
              <a:buSzTx/>
              <a:tabLst/>
            </a:pPr>
            <a:r>
              <a:rPr kumimoji="1" lang="ja-JP" altLang="en-US" sz="1400" b="1" i="0" strike="noStrike" cap="none" normalizeH="0" baseline="0" dirty="0">
                <a:ln>
                  <a:noFill/>
                </a:ln>
                <a:solidFill>
                  <a:schemeClr val="tx1"/>
                </a:solidFill>
                <a:effectLst/>
                <a:latin typeface="メイリオ" panose="020B0604030504040204" pitchFamily="50" charset="-128"/>
                <a:cs typeface="メイリオ" pitchFamily="50" charset="-128"/>
              </a:rPr>
              <a:t>　◆「大阪市</a:t>
            </a:r>
            <a:r>
              <a:rPr kumimoji="1" lang="en-US" altLang="ja-JP" sz="1400" b="1" i="0" strike="noStrike" cap="none" normalizeH="0" baseline="0" dirty="0">
                <a:ln>
                  <a:noFill/>
                </a:ln>
                <a:solidFill>
                  <a:schemeClr val="tx1"/>
                </a:solidFill>
                <a:effectLst/>
                <a:latin typeface="メイリオ" panose="020B0604030504040204" pitchFamily="50" charset="-128"/>
                <a:cs typeface="メイリオ" pitchFamily="50" charset="-128"/>
              </a:rPr>
              <a:t>LINE</a:t>
            </a:r>
            <a:r>
              <a:rPr kumimoji="1" lang="ja-JP" altLang="en-US" sz="1400" b="1" i="0" strike="noStrike" cap="none" normalizeH="0" baseline="0" dirty="0">
                <a:ln>
                  <a:noFill/>
                </a:ln>
                <a:solidFill>
                  <a:schemeClr val="tx1"/>
                </a:solidFill>
                <a:effectLst/>
                <a:latin typeface="メイリオ" panose="020B0604030504040204" pitchFamily="50" charset="-128"/>
                <a:cs typeface="メイリオ" pitchFamily="50" charset="-128"/>
              </a:rPr>
              <a:t>公式アカウント」による災害情報の発信訓練を実施（</a:t>
            </a:r>
            <a:r>
              <a:rPr kumimoji="1" lang="en-US" altLang="ja-JP" sz="1400" b="1" i="0" strike="noStrike" cap="none" normalizeH="0" baseline="0" dirty="0">
                <a:ln>
                  <a:noFill/>
                </a:ln>
                <a:solidFill>
                  <a:schemeClr val="tx1"/>
                </a:solidFill>
                <a:effectLst/>
                <a:latin typeface="メイリオ" panose="020B0604030504040204" pitchFamily="50" charset="-128"/>
                <a:cs typeface="メイリオ" pitchFamily="50" charset="-128"/>
              </a:rPr>
              <a:t>2018</a:t>
            </a:r>
            <a:r>
              <a:rPr kumimoji="1" lang="ja-JP" altLang="en-US" sz="1400" b="1" i="0" strike="noStrike" cap="none" normalizeH="0" baseline="0" dirty="0">
                <a:ln>
                  <a:noFill/>
                </a:ln>
                <a:solidFill>
                  <a:schemeClr val="tx1"/>
                </a:solidFill>
                <a:effectLst/>
                <a:latin typeface="メイリオ" panose="020B0604030504040204" pitchFamily="50" charset="-128"/>
                <a:cs typeface="メイリオ" pitchFamily="50" charset="-128"/>
              </a:rPr>
              <a:t>年度震災総合訓練～）</a:t>
            </a:r>
            <a:endParaRPr kumimoji="1" lang="en-US" altLang="ja-JP" sz="1400" b="1" i="0" strike="noStrike" cap="none" normalizeH="0" baseline="0" dirty="0">
              <a:ln>
                <a:noFill/>
              </a:ln>
              <a:solidFill>
                <a:schemeClr val="tx1"/>
              </a:solidFill>
              <a:effectLst/>
              <a:latin typeface="メイリオ" panose="020B0604030504040204" pitchFamily="50" charset="-128"/>
              <a:cs typeface="メイリオ" pitchFamily="50" charset="-128"/>
            </a:endParaRPr>
          </a:p>
          <a:p>
            <a:r>
              <a:rPr lang="ja-JP" altLang="en-US" sz="1400" b="1" dirty="0">
                <a:solidFill>
                  <a:schemeClr val="tx1"/>
                </a:solidFill>
                <a:latin typeface="メイリオ" panose="020B0604030504040204" pitchFamily="50" charset="-128"/>
                <a:cs typeface="メイリオ" pitchFamily="50" charset="-128"/>
              </a:rPr>
              <a:t>　◆ </a:t>
            </a:r>
            <a:r>
              <a:rPr lang="en-US" altLang="ja-JP" sz="1400" b="1" dirty="0">
                <a:solidFill>
                  <a:schemeClr val="tx1"/>
                </a:solidFill>
                <a:latin typeface="メイリオ" panose="020B0604030504040204" pitchFamily="50" charset="-128"/>
                <a:cs typeface="メイリオ" pitchFamily="50" charset="-128"/>
              </a:rPr>
              <a:t>2018</a:t>
            </a:r>
            <a:r>
              <a:rPr lang="ja-JP" altLang="en-US" sz="1400" b="1" dirty="0">
                <a:solidFill>
                  <a:schemeClr val="tx1"/>
                </a:solidFill>
                <a:latin typeface="メイリオ" panose="020B0604030504040204" pitchFamily="50" charset="-128"/>
                <a:cs typeface="メイリオ" pitchFamily="50" charset="-128"/>
              </a:rPr>
              <a:t>年</a:t>
            </a:r>
            <a:r>
              <a:rPr lang="en-US" altLang="ja-JP" sz="1400" b="1" dirty="0">
                <a:solidFill>
                  <a:schemeClr val="tx1"/>
                </a:solidFill>
                <a:latin typeface="メイリオ" panose="020B0604030504040204" pitchFamily="50" charset="-128"/>
                <a:cs typeface="メイリオ" pitchFamily="50" charset="-128"/>
              </a:rPr>
              <a:t>12</a:t>
            </a:r>
            <a:r>
              <a:rPr lang="ja-JP" altLang="en-US" sz="1400" b="1" dirty="0">
                <a:solidFill>
                  <a:schemeClr val="tx1"/>
                </a:solidFill>
                <a:latin typeface="メイリオ" panose="020B0604030504040204" pitchFamily="50" charset="-128"/>
                <a:cs typeface="メイリオ" pitchFamily="50" charset="-128"/>
              </a:rPr>
              <a:t>月に</a:t>
            </a:r>
            <a:r>
              <a:rPr lang="en-US" altLang="ja-JP" sz="1400" b="1" dirty="0">
                <a:solidFill>
                  <a:schemeClr val="tx1"/>
                </a:solidFill>
                <a:latin typeface="メイリオ" panose="020B0604030504040204" pitchFamily="50" charset="-128"/>
                <a:cs typeface="メイリオ" pitchFamily="50" charset="-128"/>
              </a:rPr>
              <a:t>LINE</a:t>
            </a:r>
            <a:r>
              <a:rPr lang="ja-JP" altLang="en-US" sz="1400" b="1" dirty="0">
                <a:solidFill>
                  <a:schemeClr val="tx1"/>
                </a:solidFill>
                <a:latin typeface="メイリオ" panose="020B0604030504040204" pitchFamily="50" charset="-128"/>
                <a:cs typeface="メイリオ" pitchFamily="50" charset="-128"/>
              </a:rPr>
              <a:t>株式会社、ワークスモバイルジャパン株式会社及び国立研究開発法人情報通信</a:t>
            </a:r>
            <a:endParaRPr lang="en-US" altLang="ja-JP" sz="1400" b="1" dirty="0">
              <a:solidFill>
                <a:schemeClr val="tx1"/>
              </a:solidFill>
              <a:latin typeface="メイリオ" panose="020B0604030504040204" pitchFamily="50" charset="-128"/>
              <a:cs typeface="メイリオ" pitchFamily="50" charset="-128"/>
            </a:endParaRPr>
          </a:p>
          <a:p>
            <a:r>
              <a:rPr lang="ja-JP" altLang="en-US" sz="1400" b="1" dirty="0">
                <a:solidFill>
                  <a:schemeClr val="tx1"/>
                </a:solidFill>
                <a:latin typeface="メイリオ" panose="020B0604030504040204" pitchFamily="50" charset="-128"/>
                <a:cs typeface="メイリオ" pitchFamily="50" charset="-128"/>
              </a:rPr>
              <a:t>　   研究機構（</a:t>
            </a:r>
            <a:r>
              <a:rPr lang="en-US" altLang="ja-JP" sz="1400" b="1" dirty="0">
                <a:solidFill>
                  <a:schemeClr val="tx1"/>
                </a:solidFill>
                <a:latin typeface="メイリオ" panose="020B0604030504040204" pitchFamily="50" charset="-128"/>
                <a:cs typeface="メイリオ" pitchFamily="50" charset="-128"/>
              </a:rPr>
              <a:t>NICT</a:t>
            </a:r>
            <a:r>
              <a:rPr lang="ja-JP" altLang="en-US" sz="1400" b="1" dirty="0">
                <a:solidFill>
                  <a:schemeClr val="tx1"/>
                </a:solidFill>
                <a:latin typeface="メイリオ" panose="020B0604030504040204" pitchFamily="50" charset="-128"/>
                <a:cs typeface="メイリオ" pitchFamily="50" charset="-128"/>
              </a:rPr>
              <a:t>）と連携協定を締結し、災害時の本市特別職・幹部職員における情報集約・共有の</a:t>
            </a:r>
            <a:endParaRPr lang="en-US" altLang="ja-JP" sz="1400" b="1" dirty="0">
              <a:solidFill>
                <a:schemeClr val="tx1"/>
              </a:solidFill>
              <a:latin typeface="メイリオ" panose="020B0604030504040204" pitchFamily="50" charset="-128"/>
              <a:cs typeface="メイリオ" pitchFamily="50" charset="-128"/>
            </a:endParaRPr>
          </a:p>
          <a:p>
            <a:r>
              <a:rPr lang="ja-JP" altLang="en-US" sz="1400" b="1" dirty="0">
                <a:solidFill>
                  <a:schemeClr val="tx1"/>
                </a:solidFill>
                <a:latin typeface="メイリオ" panose="020B0604030504040204" pitchFamily="50" charset="-128"/>
                <a:cs typeface="メイリオ" pitchFamily="50" charset="-128"/>
              </a:rPr>
              <a:t>　　円滑化のために「</a:t>
            </a:r>
            <a:r>
              <a:rPr lang="en-US" altLang="ja-JP" sz="1400" b="1" dirty="0">
                <a:solidFill>
                  <a:schemeClr val="tx1"/>
                </a:solidFill>
                <a:latin typeface="メイリオ" panose="020B0604030504040204" pitchFamily="50" charset="-128"/>
                <a:cs typeface="メイリオ" pitchFamily="50" charset="-128"/>
              </a:rPr>
              <a:t>LINE</a:t>
            </a:r>
            <a:r>
              <a:rPr lang="ja-JP" altLang="en-US" sz="1400" b="1" dirty="0">
                <a:solidFill>
                  <a:schemeClr val="tx1"/>
                </a:solidFill>
                <a:latin typeface="メイリオ" panose="020B0604030504040204" pitchFamily="50" charset="-128"/>
                <a:cs typeface="メイリオ" pitchFamily="50" charset="-128"/>
              </a:rPr>
              <a:t> </a:t>
            </a:r>
            <a:r>
              <a:rPr lang="en-US" altLang="ja-JP" sz="1400" b="1" dirty="0">
                <a:solidFill>
                  <a:schemeClr val="tx1"/>
                </a:solidFill>
                <a:latin typeface="メイリオ" panose="020B0604030504040204" pitchFamily="50" charset="-128"/>
                <a:cs typeface="メイリオ" pitchFamily="50" charset="-128"/>
              </a:rPr>
              <a:t>WORKS</a:t>
            </a:r>
            <a:r>
              <a:rPr lang="ja-JP" altLang="en-US" sz="1400" b="1" dirty="0">
                <a:solidFill>
                  <a:schemeClr val="tx1"/>
                </a:solidFill>
                <a:latin typeface="メイリオ" panose="020B0604030504040204" pitchFamily="50" charset="-128"/>
                <a:cs typeface="メイリオ" pitchFamily="50" charset="-128"/>
              </a:rPr>
              <a:t>」を導入</a:t>
            </a:r>
            <a:endParaRPr lang="en-US" altLang="ja-JP" sz="1400" b="1" dirty="0">
              <a:solidFill>
                <a:schemeClr val="tx1"/>
              </a:solidFill>
              <a:latin typeface="メイリオ" panose="020B0604030504040204" pitchFamily="50" charset="-128"/>
              <a:cs typeface="メイリオ" pitchFamily="50" charset="-128"/>
            </a:endParaRPr>
          </a:p>
        </p:txBody>
      </p:sp>
      <p:sp>
        <p:nvSpPr>
          <p:cNvPr id="11" name="テキスト ボックス 10"/>
          <p:cNvSpPr txBox="1"/>
          <p:nvPr/>
        </p:nvSpPr>
        <p:spPr>
          <a:xfrm>
            <a:off x="4140950" y="1326220"/>
            <a:ext cx="5241715" cy="491160"/>
          </a:xfrm>
          <a:prstGeom prst="rect">
            <a:avLst/>
          </a:prstGeom>
          <a:noFill/>
        </p:spPr>
        <p:txBody>
          <a:bodyPr wrap="square" rtlCol="0">
            <a:noAutofit/>
          </a:bodyPr>
          <a:lstStyle/>
          <a:p>
            <a:r>
              <a:rPr lang="ja-JP" altLang="en-US" sz="1800" b="1" dirty="0">
                <a:solidFill>
                  <a:srgbClr val="002060"/>
                </a:solidFill>
                <a:latin typeface="Arial" charset="0"/>
                <a:cs typeface="メイリオ" pitchFamily="50" charset="-128"/>
              </a:rPr>
              <a:t>災害時</a:t>
            </a:r>
            <a:r>
              <a:rPr lang="ja-JP" altLang="en-US" sz="1400" b="1" dirty="0">
                <a:solidFill>
                  <a:srgbClr val="002060"/>
                </a:solidFill>
                <a:latin typeface="Arial" charset="0"/>
                <a:cs typeface="メイリオ" pitchFamily="50" charset="-128"/>
              </a:rPr>
              <a:t> </a:t>
            </a:r>
            <a:r>
              <a:rPr lang="ja-JP" altLang="en-US" sz="1400" dirty="0">
                <a:solidFill>
                  <a:schemeClr val="tx1"/>
                </a:solidFill>
                <a:latin typeface="Arial" charset="0"/>
                <a:cs typeface="メイリオ" pitchFamily="50" charset="-128"/>
              </a:rPr>
              <a:t>の </a:t>
            </a:r>
            <a:r>
              <a:rPr lang="ja-JP" altLang="en-US" sz="1800" b="1" dirty="0">
                <a:solidFill>
                  <a:srgbClr val="002060"/>
                </a:solidFill>
                <a:latin typeface="Arial" charset="0"/>
                <a:cs typeface="メイリオ" pitchFamily="50" charset="-128"/>
              </a:rPr>
              <a:t>情報収集</a:t>
            </a:r>
            <a:r>
              <a:rPr lang="ja-JP" altLang="en-US" sz="1800" b="1" dirty="0">
                <a:solidFill>
                  <a:schemeClr val="tx1"/>
                </a:solidFill>
                <a:latin typeface="Arial" charset="0"/>
                <a:cs typeface="メイリオ" pitchFamily="50" charset="-128"/>
              </a:rPr>
              <a:t>・</a:t>
            </a:r>
            <a:r>
              <a:rPr lang="ja-JP" altLang="en-US" sz="1800" b="1" dirty="0">
                <a:solidFill>
                  <a:srgbClr val="002060"/>
                </a:solidFill>
                <a:latin typeface="Arial" charset="0"/>
                <a:cs typeface="メイリオ" pitchFamily="50" charset="-128"/>
              </a:rPr>
              <a:t>発信</a:t>
            </a:r>
            <a:r>
              <a:rPr lang="ja-JP" altLang="en-US" sz="2000" b="1" dirty="0">
                <a:solidFill>
                  <a:schemeClr val="tx1"/>
                </a:solidFill>
                <a:latin typeface="Arial" charset="0"/>
                <a:cs typeface="メイリオ" pitchFamily="50" charset="-128"/>
              </a:rPr>
              <a:t> </a:t>
            </a:r>
            <a:r>
              <a:rPr lang="ja-JP" altLang="en-US" sz="1400" dirty="0">
                <a:solidFill>
                  <a:schemeClr val="tx1"/>
                </a:solidFill>
                <a:latin typeface="Arial" charset="0"/>
                <a:cs typeface="メイリオ" pitchFamily="50" charset="-128"/>
              </a:rPr>
              <a:t>に </a:t>
            </a:r>
            <a:r>
              <a:rPr lang="en-US" altLang="ja-JP" sz="1800" b="1" dirty="0">
                <a:solidFill>
                  <a:srgbClr val="002060"/>
                </a:solidFill>
                <a:latin typeface="Arial" charset="0"/>
                <a:cs typeface="メイリオ" pitchFamily="50" charset="-128"/>
              </a:rPr>
              <a:t>SNS</a:t>
            </a:r>
            <a:r>
              <a:rPr lang="ja-JP" altLang="en-US" sz="1800" b="1" dirty="0">
                <a:solidFill>
                  <a:srgbClr val="002060"/>
                </a:solidFill>
                <a:latin typeface="Arial" charset="0"/>
                <a:cs typeface="メイリオ" pitchFamily="50" charset="-128"/>
              </a:rPr>
              <a:t>を活用</a:t>
            </a:r>
            <a:endParaRPr kumimoji="1" lang="ja-JP" altLang="en-US" sz="2000" dirty="0">
              <a:solidFill>
                <a:srgbClr val="002060"/>
              </a:solidFill>
            </a:endParaRPr>
          </a:p>
        </p:txBody>
      </p:sp>
      <p:sp>
        <p:nvSpPr>
          <p:cNvPr id="12" name="正方形/長方形 11"/>
          <p:cNvSpPr/>
          <p:nvPr/>
        </p:nvSpPr>
        <p:spPr bwMode="auto">
          <a:xfrm>
            <a:off x="213190" y="1360440"/>
            <a:ext cx="3816000" cy="504000"/>
          </a:xfrm>
          <a:prstGeom prst="rect">
            <a:avLst/>
          </a:prstGeom>
          <a:solidFill>
            <a:schemeClr val="bg1"/>
          </a:solidFill>
          <a:ln w="57150" cmpd="sng">
            <a:solidFill>
              <a:srgbClr val="002060"/>
            </a:solidFill>
            <a:prstDash val="solid"/>
          </a:ln>
          <a:effectLst/>
        </p:spPr>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40000"/>
              </a:lnSpc>
              <a:spcBef>
                <a:spcPct val="10000"/>
              </a:spcBef>
              <a:spcAft>
                <a:spcPct val="0"/>
              </a:spcAft>
              <a:buClrTx/>
              <a:buSzTx/>
              <a:buFontTx/>
              <a:buNone/>
              <a:tabLst/>
            </a:pPr>
            <a:r>
              <a:rPr lang="ja-JP" altLang="en-US" sz="1800" b="1" dirty="0">
                <a:solidFill>
                  <a:schemeClr val="tx1"/>
                </a:solidFill>
                <a:latin typeface="Arial" charset="0"/>
                <a:cs typeface="メイリオ" pitchFamily="50" charset="-128"/>
              </a:rPr>
              <a:t>災害時の情報収集・発信力の強化</a:t>
            </a:r>
            <a:endParaRPr kumimoji="1" lang="ja-JP" altLang="en-US" sz="1800" b="1" i="0" u="none" strike="noStrike" cap="none" normalizeH="0" baseline="0" dirty="0">
              <a:ln>
                <a:noFill/>
              </a:ln>
              <a:solidFill>
                <a:schemeClr val="tx1"/>
              </a:solidFill>
              <a:effectLst/>
              <a:latin typeface="Arial" charset="0"/>
              <a:cs typeface="メイリオ" pitchFamily="50" charset="-128"/>
            </a:endParaRPr>
          </a:p>
        </p:txBody>
      </p:sp>
      <p:sp>
        <p:nvSpPr>
          <p:cNvPr id="13" name="ホームベース 12"/>
          <p:cNvSpPr/>
          <p:nvPr/>
        </p:nvSpPr>
        <p:spPr bwMode="auto">
          <a:xfrm>
            <a:off x="561219" y="4164327"/>
            <a:ext cx="8491304" cy="561454"/>
          </a:xfrm>
          <a:prstGeom prst="homePlate">
            <a:avLst/>
          </a:prstGeom>
          <a:solidFill>
            <a:schemeClr val="accent5">
              <a:lumMod val="75000"/>
            </a:schemeClr>
          </a:solidFill>
          <a:ln>
            <a:noFill/>
          </a:ln>
          <a:effectLst/>
        </p:spPr>
        <p:txBody>
          <a:bodyPr vert="horz" wrap="square" lIns="0" tIns="0" rIns="0" bIns="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10000"/>
              </a:spcBef>
              <a:spcAft>
                <a:spcPct val="0"/>
              </a:spcAft>
              <a:buClrTx/>
              <a:buSzTx/>
              <a:buFontTx/>
              <a:buNone/>
              <a:tabLst/>
            </a:pPr>
            <a:r>
              <a:rPr lang="ja-JP" altLang="en-US" sz="1400" dirty="0">
                <a:solidFill>
                  <a:schemeClr val="tx1"/>
                </a:solidFill>
                <a:latin typeface="Arial" charset="0"/>
                <a:cs typeface="メイリオ" pitchFamily="50" charset="-128"/>
              </a:rPr>
              <a:t>　</a:t>
            </a:r>
            <a:r>
              <a:rPr lang="ja-JP" altLang="en-US" sz="1400" b="1" dirty="0">
                <a:solidFill>
                  <a:schemeClr val="tx1"/>
                </a:solidFill>
                <a:latin typeface="Arial" charset="0"/>
                <a:cs typeface="メイリオ" pitchFamily="50" charset="-128"/>
              </a:rPr>
              <a:t>　　</a:t>
            </a:r>
            <a:r>
              <a:rPr lang="ja-JP" altLang="en-US" sz="1200" b="1" dirty="0">
                <a:solidFill>
                  <a:schemeClr val="tx1"/>
                </a:solidFill>
                <a:latin typeface="Arial" charset="0"/>
                <a:cs typeface="メイリオ" pitchFamily="50" charset="-128"/>
              </a:rPr>
              <a:t>災害時に収集した</a:t>
            </a:r>
            <a:r>
              <a:rPr lang="en-US" altLang="ja-JP" sz="1200" b="1" dirty="0">
                <a:solidFill>
                  <a:schemeClr val="tx1"/>
                </a:solidFill>
                <a:latin typeface="Arial" charset="0"/>
                <a:cs typeface="メイリオ" pitchFamily="50" charset="-128"/>
              </a:rPr>
              <a:t>SNS</a:t>
            </a:r>
            <a:r>
              <a:rPr lang="ja-JP" altLang="en-US" sz="1200" b="1" dirty="0">
                <a:solidFill>
                  <a:schemeClr val="tx1"/>
                </a:solidFill>
                <a:latin typeface="Arial" charset="0"/>
                <a:cs typeface="メイリオ" pitchFamily="50" charset="-128"/>
              </a:rPr>
              <a:t>情報の活用手法の検討や災害時に発信する情報がより多くの市民に届くように発信力の</a:t>
            </a:r>
            <a:endParaRPr lang="en-US" altLang="ja-JP" sz="1200" b="1" dirty="0">
              <a:solidFill>
                <a:schemeClr val="tx1"/>
              </a:solidFill>
              <a:latin typeface="Arial" charset="0"/>
              <a:cs typeface="メイリオ" pitchFamily="50" charset="-128"/>
            </a:endParaRPr>
          </a:p>
          <a:p>
            <a:pPr marL="0" marR="0" indent="0" algn="l" defTabSz="914400" rtl="0" eaLnBrk="1" fontAlgn="base" latinLnBrk="0" hangingPunct="1">
              <a:lnSpc>
                <a:spcPct val="100000"/>
              </a:lnSpc>
              <a:spcBef>
                <a:spcPct val="10000"/>
              </a:spcBef>
              <a:spcAft>
                <a:spcPct val="0"/>
              </a:spcAft>
              <a:buClrTx/>
              <a:buSzTx/>
              <a:buFontTx/>
              <a:buNone/>
              <a:tabLst/>
            </a:pPr>
            <a:r>
              <a:rPr lang="en-US" altLang="ja-JP" sz="1200" b="1" dirty="0">
                <a:solidFill>
                  <a:schemeClr val="tx1"/>
                </a:solidFill>
                <a:latin typeface="Arial" charset="0"/>
                <a:cs typeface="メイリオ" pitchFamily="50" charset="-128"/>
              </a:rPr>
              <a:t>            </a:t>
            </a:r>
            <a:r>
              <a:rPr lang="ja-JP" altLang="en-US" sz="1200" b="1" dirty="0">
                <a:solidFill>
                  <a:schemeClr val="tx1"/>
                </a:solidFill>
                <a:latin typeface="Arial" charset="0"/>
                <a:cs typeface="メイリオ" pitchFamily="50" charset="-128"/>
              </a:rPr>
              <a:t>強化に取り組みます。</a:t>
            </a:r>
            <a:endParaRPr kumimoji="1" lang="ja-JP" altLang="en-US" sz="1400" b="1" i="0" u="none" strike="noStrike" cap="none" normalizeH="0" baseline="0" dirty="0">
              <a:ln>
                <a:noFill/>
              </a:ln>
              <a:solidFill>
                <a:schemeClr val="tx1"/>
              </a:solidFill>
              <a:effectLst/>
              <a:latin typeface="Arial" charset="0"/>
              <a:cs typeface="メイリオ" pitchFamily="50" charset="-128"/>
            </a:endParaRPr>
          </a:p>
        </p:txBody>
      </p:sp>
      <p:sp>
        <p:nvSpPr>
          <p:cNvPr id="15" name="テキスト ボックス 14"/>
          <p:cNvSpPr txBox="1"/>
          <p:nvPr/>
        </p:nvSpPr>
        <p:spPr>
          <a:xfrm>
            <a:off x="948911" y="3775614"/>
            <a:ext cx="8652936" cy="332399"/>
          </a:xfrm>
          <a:prstGeom prst="rect">
            <a:avLst/>
          </a:prstGeom>
          <a:noFill/>
        </p:spPr>
        <p:txBody>
          <a:bodyPr wrap="square" rtlCol="0" anchor="ctr">
            <a:noAutofit/>
          </a:bodyPr>
          <a:lstStyle/>
          <a:p>
            <a:r>
              <a:rPr lang="ja-JP" altLang="en-US" sz="1200" dirty="0">
                <a:solidFill>
                  <a:schemeClr val="tx1"/>
                </a:solidFill>
                <a:latin typeface="メイリオ" panose="020B0604030504040204" pitchFamily="50" charset="-128"/>
              </a:rPr>
              <a:t>災害時においてＳＮＳ等を活用し、情報共有・収集・発信の円滑化が可能に</a:t>
            </a:r>
            <a:endParaRPr lang="en-US" altLang="ja-JP" sz="1200" dirty="0">
              <a:solidFill>
                <a:schemeClr val="tx1"/>
              </a:solidFill>
              <a:latin typeface="メイリオ" panose="020B0604030504040204" pitchFamily="50" charset="-128"/>
            </a:endParaRPr>
          </a:p>
        </p:txBody>
      </p:sp>
      <p:sp>
        <p:nvSpPr>
          <p:cNvPr id="17" name="角丸四角形 16"/>
          <p:cNvSpPr/>
          <p:nvPr/>
        </p:nvSpPr>
        <p:spPr bwMode="auto">
          <a:xfrm>
            <a:off x="60789" y="5235426"/>
            <a:ext cx="4855725" cy="432000"/>
          </a:xfrm>
          <a:prstGeom prst="roundRect">
            <a:avLst/>
          </a:prstGeom>
          <a:solidFill>
            <a:srgbClr val="0070C0"/>
          </a:solidFill>
          <a:ln w="57150" cmpd="sng">
            <a:noFill/>
            <a:prstDash val="solid"/>
          </a:ln>
          <a:effectLst/>
        </p:spPr>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40000"/>
              </a:lnSpc>
              <a:spcBef>
                <a:spcPct val="10000"/>
              </a:spcBef>
              <a:spcAft>
                <a:spcPct val="0"/>
              </a:spcAft>
              <a:buClrTx/>
              <a:buSzTx/>
              <a:buFontTx/>
              <a:buNone/>
              <a:tabLst/>
            </a:pPr>
            <a:r>
              <a:rPr lang="ja-JP" altLang="en-US" sz="1400" b="1" dirty="0">
                <a:solidFill>
                  <a:schemeClr val="bg1"/>
                </a:solidFill>
                <a:latin typeface="Arial" charset="0"/>
                <a:cs typeface="メイリオ" pitchFamily="50" charset="-128"/>
              </a:rPr>
              <a:t>安全・安心（</a:t>
            </a:r>
            <a:r>
              <a:rPr kumimoji="1" lang="ja-JP" altLang="en-US" sz="1400" b="1" i="0" u="none" strike="noStrike" cap="none" normalizeH="0" baseline="0" dirty="0">
                <a:ln>
                  <a:noFill/>
                </a:ln>
                <a:solidFill>
                  <a:schemeClr val="bg1"/>
                </a:solidFill>
                <a:effectLst/>
                <a:latin typeface="Arial" charset="0"/>
                <a:cs typeface="メイリオ" pitchFamily="50" charset="-128"/>
              </a:rPr>
              <a:t>地域の見守りサービス）</a:t>
            </a:r>
          </a:p>
        </p:txBody>
      </p:sp>
      <p:sp>
        <p:nvSpPr>
          <p:cNvPr id="18" name="正方形/長方形 17"/>
          <p:cNvSpPr/>
          <p:nvPr/>
        </p:nvSpPr>
        <p:spPr bwMode="auto">
          <a:xfrm>
            <a:off x="60789" y="5696341"/>
            <a:ext cx="4855725" cy="900000"/>
          </a:xfrm>
          <a:prstGeom prst="rect">
            <a:avLst/>
          </a:prstGeom>
          <a:solidFill>
            <a:schemeClr val="accent5"/>
          </a:solidFill>
          <a:ln>
            <a:noFill/>
          </a:ln>
          <a:effectLst/>
        </p:spPr>
        <p:txBody>
          <a:bodyPr vert="horz" wrap="square" lIns="0" tIns="0" rIns="0" bIns="0" numCol="1" rtlCol="0" anchor="ctr" anchorCtr="0" compatLnSpc="1">
            <a:prstTxWarp prst="textNoShape">
              <a:avLst/>
            </a:prstTxWarp>
            <a:noAutofit/>
          </a:bodyPr>
          <a:lstStyle/>
          <a:p>
            <a:pPr marL="171450" marR="0" indent="-171450" defTabSz="914400" rtl="0" eaLnBrk="1" fontAlgn="base" latinLnBrk="0" hangingPunct="1">
              <a:lnSpc>
                <a:spcPct val="140000"/>
              </a:lnSpc>
              <a:spcBef>
                <a:spcPct val="10000"/>
              </a:spcBef>
              <a:spcAft>
                <a:spcPct val="0"/>
              </a:spcAft>
              <a:buClrTx/>
              <a:buSzTx/>
              <a:buFont typeface="Wingdings" panose="05000000000000000000" pitchFamily="2" charset="2"/>
              <a:buChar char="u"/>
              <a:tabLst/>
            </a:pPr>
            <a:r>
              <a:rPr kumimoji="1" lang="ja-JP" altLang="en-US" sz="1200" b="0" i="0" strike="noStrike" cap="none" normalizeH="0" baseline="0" dirty="0" smtClean="0">
                <a:ln>
                  <a:noFill/>
                </a:ln>
                <a:solidFill>
                  <a:schemeClr val="tx1"/>
                </a:solidFill>
                <a:effectLst/>
                <a:latin typeface="メイリオ" panose="020B0604030504040204" pitchFamily="50" charset="-128"/>
                <a:cs typeface="メイリオ" pitchFamily="50" charset="-128"/>
              </a:rPr>
              <a:t>浪速区</a:t>
            </a:r>
            <a:r>
              <a:rPr kumimoji="1" lang="ja-JP" altLang="en-US" sz="1200" b="0" i="0" strike="noStrike" cap="none" normalizeH="0" baseline="0" dirty="0">
                <a:ln>
                  <a:noFill/>
                </a:ln>
                <a:solidFill>
                  <a:schemeClr val="tx1"/>
                </a:solidFill>
                <a:effectLst/>
                <a:latin typeface="メイリオ" panose="020B0604030504040204" pitchFamily="50" charset="-128"/>
                <a:cs typeface="メイリオ" pitchFamily="50" charset="-128"/>
              </a:rPr>
              <a:t>全域において、スマートフォンアプリを利用した地域</a:t>
            </a:r>
            <a:r>
              <a:rPr kumimoji="1" lang="ja-JP" altLang="en-US" sz="1200" b="0" i="0" strike="noStrike" cap="none" normalizeH="0" baseline="0" dirty="0" smtClean="0">
                <a:ln>
                  <a:noFill/>
                </a:ln>
                <a:solidFill>
                  <a:schemeClr val="tx1"/>
                </a:solidFill>
                <a:effectLst/>
                <a:latin typeface="メイリオ" panose="020B0604030504040204" pitchFamily="50" charset="-128"/>
                <a:cs typeface="メイリオ" pitchFamily="50" charset="-128"/>
              </a:rPr>
              <a:t>の見守りサービスについて実証実験を実施し、</a:t>
            </a:r>
            <a:r>
              <a:rPr lang="ja-JP" altLang="en-US" sz="1200" dirty="0" smtClean="0">
                <a:solidFill>
                  <a:schemeClr val="tx1"/>
                </a:solidFill>
                <a:latin typeface="メイリオ" panose="020B0604030504040204" pitchFamily="50" charset="-128"/>
                <a:cs typeface="メイリオ" pitchFamily="50" charset="-128"/>
              </a:rPr>
              <a:t>こどもの居場所把握により</a:t>
            </a:r>
            <a:r>
              <a:rPr lang="ja-JP" altLang="en-US" sz="1200" dirty="0">
                <a:solidFill>
                  <a:schemeClr val="tx1"/>
                </a:solidFill>
                <a:latin typeface="メイリオ" panose="020B0604030504040204" pitchFamily="50" charset="-128"/>
                <a:cs typeface="メイリオ" pitchFamily="50" charset="-128"/>
              </a:rPr>
              <a:t>保護者に安心感を与えるなどの効果を確認</a:t>
            </a:r>
            <a:endParaRPr lang="en-US" altLang="ja-JP" sz="1200" dirty="0">
              <a:solidFill>
                <a:schemeClr val="tx1"/>
              </a:solidFill>
              <a:latin typeface="メイリオ" panose="020B0604030504040204" pitchFamily="50" charset="-128"/>
              <a:cs typeface="メイリオ" pitchFamily="50" charset="-128"/>
            </a:endParaRPr>
          </a:p>
        </p:txBody>
      </p:sp>
      <p:cxnSp>
        <p:nvCxnSpPr>
          <p:cNvPr id="31" name="直線コネクタ 30"/>
          <p:cNvCxnSpPr/>
          <p:nvPr/>
        </p:nvCxnSpPr>
        <p:spPr bwMode="auto">
          <a:xfrm>
            <a:off x="273050" y="4988012"/>
            <a:ext cx="9549578" cy="0"/>
          </a:xfrm>
          <a:prstGeom prst="line">
            <a:avLst/>
          </a:prstGeom>
          <a:ln w="38100" cap="flat" cmpd="sng" algn="ctr">
            <a:solidFill>
              <a:srgbClr val="002060"/>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0" name="角丸四角形 29"/>
          <p:cNvSpPr/>
          <p:nvPr/>
        </p:nvSpPr>
        <p:spPr bwMode="auto">
          <a:xfrm>
            <a:off x="4970094" y="5227735"/>
            <a:ext cx="4855725" cy="432000"/>
          </a:xfrm>
          <a:prstGeom prst="roundRect">
            <a:avLst/>
          </a:prstGeom>
          <a:solidFill>
            <a:srgbClr val="0070C0"/>
          </a:solidFill>
          <a:ln w="57150" cmpd="sng">
            <a:noFill/>
            <a:prstDash val="solid"/>
          </a:ln>
          <a:effectLst/>
        </p:spPr>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40000"/>
              </a:lnSpc>
              <a:spcBef>
                <a:spcPct val="10000"/>
              </a:spcBef>
              <a:spcAft>
                <a:spcPct val="0"/>
              </a:spcAft>
              <a:buClrTx/>
              <a:buSzTx/>
              <a:buFontTx/>
              <a:buNone/>
              <a:tabLst/>
            </a:pPr>
            <a:r>
              <a:rPr lang="ja-JP" altLang="en-US" sz="1400" b="1" dirty="0">
                <a:solidFill>
                  <a:schemeClr val="bg1"/>
                </a:solidFill>
                <a:latin typeface="Arial" charset="0"/>
                <a:cs typeface="メイリオ" pitchFamily="50" charset="-128"/>
              </a:rPr>
              <a:t>情報セキュリティ対策の強化</a:t>
            </a:r>
            <a:endParaRPr kumimoji="1" lang="ja-JP" altLang="en-US" sz="1400" b="1" i="0" u="none" strike="noStrike" cap="none" normalizeH="0" baseline="0" dirty="0">
              <a:ln>
                <a:noFill/>
              </a:ln>
              <a:solidFill>
                <a:schemeClr val="bg1"/>
              </a:solidFill>
              <a:effectLst/>
              <a:latin typeface="Arial" charset="0"/>
              <a:cs typeface="メイリオ" pitchFamily="50" charset="-128"/>
            </a:endParaRPr>
          </a:p>
        </p:txBody>
      </p:sp>
      <p:sp>
        <p:nvSpPr>
          <p:cNvPr id="32" name="正方形/長方形 31"/>
          <p:cNvSpPr/>
          <p:nvPr/>
        </p:nvSpPr>
        <p:spPr bwMode="auto">
          <a:xfrm>
            <a:off x="4970094" y="5684590"/>
            <a:ext cx="4796790" cy="900000"/>
          </a:xfrm>
          <a:prstGeom prst="rect">
            <a:avLst/>
          </a:prstGeom>
          <a:solidFill>
            <a:schemeClr val="accent5"/>
          </a:solidFill>
          <a:ln>
            <a:noFill/>
          </a:ln>
          <a:effectLst/>
        </p:spPr>
        <p:txBody>
          <a:bodyPr vert="horz" wrap="square" lIns="0" tIns="0" rIns="0" bIns="0" numCol="1" rtlCol="0" anchor="ctr" anchorCtr="0" compatLnSpc="1">
            <a:prstTxWarp prst="textNoShape">
              <a:avLst/>
            </a:prstTxWarp>
            <a:noAutofit/>
          </a:bodyPr>
          <a:lstStyle/>
          <a:p>
            <a:pPr marL="171450" marR="0" indent="-171450" defTabSz="914400" rtl="0" eaLnBrk="1" fontAlgn="base" latinLnBrk="0" hangingPunct="1">
              <a:lnSpc>
                <a:spcPct val="140000"/>
              </a:lnSpc>
              <a:spcBef>
                <a:spcPct val="10000"/>
              </a:spcBef>
              <a:spcAft>
                <a:spcPct val="0"/>
              </a:spcAft>
              <a:buClrTx/>
              <a:buSzTx/>
              <a:buFont typeface="Wingdings" panose="05000000000000000000" pitchFamily="2" charset="2"/>
              <a:buChar char="u"/>
              <a:tabLst/>
            </a:pPr>
            <a:r>
              <a:rPr lang="ja-JP" altLang="en-US" sz="1200" dirty="0" smtClean="0">
                <a:solidFill>
                  <a:schemeClr val="tx1"/>
                </a:solidFill>
                <a:latin typeface="メイリオ" panose="020B0604030504040204" pitchFamily="50" charset="-128"/>
                <a:cs typeface="メイリオ" pitchFamily="50" charset="-128"/>
              </a:rPr>
              <a:t>「大阪市</a:t>
            </a:r>
            <a:r>
              <a:rPr kumimoji="1" lang="ja-JP" altLang="en-US" sz="1200" b="0" i="0" strike="noStrike" cap="none" normalizeH="0" baseline="0" dirty="0" smtClean="0">
                <a:ln>
                  <a:noFill/>
                </a:ln>
                <a:solidFill>
                  <a:schemeClr val="tx1"/>
                </a:solidFill>
                <a:effectLst/>
                <a:latin typeface="メイリオ" panose="020B0604030504040204" pitchFamily="50" charset="-128"/>
                <a:cs typeface="メイリオ" pitchFamily="50" charset="-128"/>
              </a:rPr>
              <a:t>情報</a:t>
            </a:r>
            <a:r>
              <a:rPr kumimoji="1" lang="ja-JP" altLang="en-US" sz="1200" b="0" i="0" strike="noStrike" cap="none" normalizeH="0" baseline="0" dirty="0">
                <a:ln>
                  <a:noFill/>
                </a:ln>
                <a:solidFill>
                  <a:schemeClr val="tx1"/>
                </a:solidFill>
                <a:effectLst/>
                <a:latin typeface="メイリオ" panose="020B0604030504040204" pitchFamily="50" charset="-128"/>
                <a:cs typeface="メイリオ" pitchFamily="50" charset="-128"/>
              </a:rPr>
              <a:t>セキュリティ</a:t>
            </a:r>
            <a:r>
              <a:rPr kumimoji="1" lang="ja-JP" altLang="en-US" sz="1200" b="0" i="0" strike="noStrike" cap="none" normalizeH="0" baseline="0" dirty="0" smtClean="0">
                <a:ln>
                  <a:noFill/>
                </a:ln>
                <a:solidFill>
                  <a:schemeClr val="tx1"/>
                </a:solidFill>
                <a:effectLst/>
                <a:latin typeface="メイリオ" panose="020B0604030504040204" pitchFamily="50" charset="-128"/>
                <a:cs typeface="メイリオ" pitchFamily="50" charset="-128"/>
              </a:rPr>
              <a:t>戦略」</a:t>
            </a:r>
            <a:r>
              <a:rPr lang="ja-JP" altLang="en-US" sz="1200" dirty="0" smtClean="0">
                <a:solidFill>
                  <a:schemeClr val="tx1"/>
                </a:solidFill>
                <a:latin typeface="メイリオ" panose="020B0604030504040204" pitchFamily="50" charset="-128"/>
                <a:cs typeface="メイリオ" pitchFamily="50" charset="-128"/>
              </a:rPr>
              <a:t>を</a:t>
            </a:r>
            <a:r>
              <a:rPr kumimoji="1" lang="ja-JP" altLang="en-US" sz="1200" b="0" i="0" strike="noStrike" cap="none" normalizeH="0" baseline="0" dirty="0" smtClean="0">
                <a:ln>
                  <a:noFill/>
                </a:ln>
                <a:solidFill>
                  <a:schemeClr val="tx1"/>
                </a:solidFill>
                <a:effectLst/>
                <a:latin typeface="メイリオ" panose="020B0604030504040204" pitchFamily="50" charset="-128"/>
                <a:cs typeface="メイリオ" pitchFamily="50" charset="-128"/>
              </a:rPr>
              <a:t>策定</a:t>
            </a:r>
            <a:endParaRPr lang="en-US" altLang="ja-JP" sz="1200" dirty="0">
              <a:solidFill>
                <a:schemeClr val="tx1"/>
              </a:solidFill>
              <a:latin typeface="メイリオ" panose="020B0604030504040204" pitchFamily="50" charset="-128"/>
              <a:cs typeface="メイリオ" pitchFamily="50" charset="-128"/>
            </a:endParaRPr>
          </a:p>
          <a:p>
            <a:pPr marL="171450" marR="0" indent="-171450" defTabSz="914400" rtl="0" eaLnBrk="1" fontAlgn="base" latinLnBrk="0" hangingPunct="1">
              <a:lnSpc>
                <a:spcPct val="140000"/>
              </a:lnSpc>
              <a:spcBef>
                <a:spcPct val="10000"/>
              </a:spcBef>
              <a:spcAft>
                <a:spcPct val="0"/>
              </a:spcAft>
              <a:buClrTx/>
              <a:buSzTx/>
              <a:buFont typeface="Wingdings" panose="05000000000000000000" pitchFamily="2" charset="2"/>
              <a:buChar char="u"/>
              <a:tabLst/>
            </a:pPr>
            <a:r>
              <a:rPr lang="ja-JP" altLang="en-US" sz="1200" dirty="0" smtClean="0">
                <a:solidFill>
                  <a:schemeClr val="tx1"/>
                </a:solidFill>
                <a:latin typeface="メイリオ" panose="020B0604030504040204" pitchFamily="50" charset="-128"/>
                <a:cs typeface="メイリオ" pitchFamily="50" charset="-128"/>
              </a:rPr>
              <a:t>情報</a:t>
            </a:r>
            <a:r>
              <a:rPr lang="ja-JP" altLang="en-US" sz="1200" dirty="0">
                <a:solidFill>
                  <a:schemeClr val="tx1"/>
                </a:solidFill>
                <a:latin typeface="メイリオ" panose="020B0604030504040204" pitchFamily="50" charset="-128"/>
                <a:cs typeface="メイリオ" pitchFamily="50" charset="-128"/>
              </a:rPr>
              <a:t>セキュリティ戦略に基づき</a:t>
            </a:r>
            <a:r>
              <a:rPr lang="ja-JP" altLang="en-US" sz="1200" dirty="0" smtClean="0">
                <a:solidFill>
                  <a:schemeClr val="tx1"/>
                </a:solidFill>
                <a:latin typeface="メイリオ" panose="020B0604030504040204" pitchFamily="50" charset="-128"/>
                <a:cs typeface="メイリオ" pitchFamily="50" charset="-128"/>
              </a:rPr>
              <a:t>、セキュリティ対策を強化し、</a:t>
            </a:r>
            <a:r>
              <a:rPr lang="ja-JP" altLang="en-US" sz="1200" dirty="0">
                <a:solidFill>
                  <a:schemeClr val="tx1"/>
                </a:solidFill>
                <a:latin typeface="メイリオ" panose="020B0604030504040204" pitchFamily="50" charset="-128"/>
                <a:cs typeface="メイリオ" pitchFamily="50" charset="-128"/>
              </a:rPr>
              <a:t>　</a:t>
            </a:r>
            <a:r>
              <a:rPr lang="ja-JP" altLang="en-US" sz="1200" dirty="0" smtClean="0">
                <a:solidFill>
                  <a:schemeClr val="tx1"/>
                </a:solidFill>
                <a:latin typeface="メイリオ" panose="020B0604030504040204" pitchFamily="50" charset="-128"/>
                <a:cs typeface="メイリオ" pitchFamily="50" charset="-128"/>
              </a:rPr>
              <a:t>　セキュリティリスク</a:t>
            </a:r>
            <a:r>
              <a:rPr lang="ja-JP" altLang="en-US" sz="1200" dirty="0">
                <a:solidFill>
                  <a:schemeClr val="tx1"/>
                </a:solidFill>
                <a:latin typeface="メイリオ" panose="020B0604030504040204" pitchFamily="50" charset="-128"/>
                <a:cs typeface="メイリオ" pitchFamily="50" charset="-128"/>
              </a:rPr>
              <a:t>の低減</a:t>
            </a:r>
            <a:r>
              <a:rPr lang="ja-JP" altLang="en-US" sz="1200" dirty="0" smtClean="0">
                <a:solidFill>
                  <a:schemeClr val="tx1"/>
                </a:solidFill>
                <a:latin typeface="メイリオ" panose="020B0604030504040204" pitchFamily="50" charset="-128"/>
                <a:cs typeface="メイリオ" pitchFamily="50" charset="-128"/>
              </a:rPr>
              <a:t>を</a:t>
            </a:r>
            <a:r>
              <a:rPr lang="ja-JP" altLang="en-US" sz="1200" dirty="0">
                <a:solidFill>
                  <a:schemeClr val="tx1"/>
                </a:solidFill>
                <a:latin typeface="メイリオ" panose="020B0604030504040204" pitchFamily="50" charset="-128"/>
                <a:cs typeface="メイリオ" pitchFamily="50" charset="-128"/>
              </a:rPr>
              <a:t>実施</a:t>
            </a:r>
            <a:endParaRPr lang="en-US" altLang="ja-JP" sz="1200" dirty="0">
              <a:solidFill>
                <a:schemeClr val="tx1"/>
              </a:solidFill>
              <a:latin typeface="メイリオ" panose="020B0604030504040204" pitchFamily="50" charset="-128"/>
              <a:cs typeface="メイリオ" pitchFamily="50" charset="-128"/>
            </a:endParaRPr>
          </a:p>
        </p:txBody>
      </p:sp>
      <p:sp>
        <p:nvSpPr>
          <p:cNvPr id="19" name="正方形/長方形 18"/>
          <p:cNvSpPr/>
          <p:nvPr/>
        </p:nvSpPr>
        <p:spPr bwMode="auto">
          <a:xfrm>
            <a:off x="217306" y="4836988"/>
            <a:ext cx="1463210" cy="301621"/>
          </a:xfrm>
          <a:prstGeom prst="rect">
            <a:avLst/>
          </a:prstGeom>
          <a:solidFill>
            <a:schemeClr val="bg1"/>
          </a:solidFill>
          <a:ln w="57150" cmpd="sng">
            <a:solidFill>
              <a:srgbClr val="002060"/>
            </a:solidFill>
            <a:prstDash val="solid"/>
          </a:ln>
          <a:effectLst/>
        </p:spPr>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40000"/>
              </a:lnSpc>
              <a:spcBef>
                <a:spcPct val="10000"/>
              </a:spcBef>
              <a:spcAft>
                <a:spcPct val="0"/>
              </a:spcAft>
              <a:buClrTx/>
              <a:buSzTx/>
              <a:buFontTx/>
              <a:buNone/>
              <a:tabLst/>
            </a:pPr>
            <a:r>
              <a:rPr lang="ja-JP" altLang="en-US" sz="1400" b="1" dirty="0">
                <a:solidFill>
                  <a:schemeClr val="tx1"/>
                </a:solidFill>
                <a:latin typeface="Arial" charset="0"/>
                <a:cs typeface="メイリオ" pitchFamily="50" charset="-128"/>
              </a:rPr>
              <a:t>その他の取組</a:t>
            </a:r>
            <a:endParaRPr kumimoji="1" lang="ja-JP" altLang="en-US" sz="1400" b="1" i="0" u="none" strike="noStrike" cap="none" normalizeH="0" baseline="0" dirty="0">
              <a:ln>
                <a:noFill/>
              </a:ln>
              <a:solidFill>
                <a:schemeClr val="tx1"/>
              </a:solidFill>
              <a:effectLst/>
              <a:latin typeface="Arial" charset="0"/>
              <a:cs typeface="メイリオ" pitchFamily="50" charset="-128"/>
            </a:endParaRPr>
          </a:p>
        </p:txBody>
      </p:sp>
      <p:sp>
        <p:nvSpPr>
          <p:cNvPr id="5" name="スライド番号プレースホルダー 4"/>
          <p:cNvSpPr>
            <a:spLocks noGrp="1"/>
          </p:cNvSpPr>
          <p:nvPr>
            <p:ph type="sldNum" sz="quarter" idx="10"/>
          </p:nvPr>
        </p:nvSpPr>
        <p:spPr>
          <a:xfrm>
            <a:off x="7532626" y="6682682"/>
            <a:ext cx="2311400" cy="180975"/>
          </a:xfrm>
        </p:spPr>
        <p:txBody>
          <a:bodyPr/>
          <a:lstStyle/>
          <a:p>
            <a:fld id="{17D6AA89-1CAE-4232-B76E-BD1FB226AC19}" type="slidenum">
              <a:rPr lang="en-US" altLang="ja-JP" smtClean="0"/>
              <a:pPr/>
              <a:t>9</a:t>
            </a:fld>
            <a:endParaRPr lang="en-US" altLang="ja-JP" dirty="0"/>
          </a:p>
        </p:txBody>
      </p:sp>
      <p:sp>
        <p:nvSpPr>
          <p:cNvPr id="20" name="テキスト ボックス 19"/>
          <p:cNvSpPr txBox="1"/>
          <p:nvPr/>
        </p:nvSpPr>
        <p:spPr>
          <a:xfrm>
            <a:off x="327208" y="4160953"/>
            <a:ext cx="540000" cy="252000"/>
          </a:xfrm>
          <a:prstGeom prst="rect">
            <a:avLst/>
          </a:prstGeom>
          <a:solidFill>
            <a:srgbClr val="002060"/>
          </a:solidFill>
        </p:spPr>
        <p:txBody>
          <a:bodyPr wrap="square" rtlCol="0" anchor="ctr">
            <a:noAutofit/>
          </a:bodyPr>
          <a:lstStyle/>
          <a:p>
            <a:pPr algn="ctr"/>
            <a:r>
              <a:rPr kumimoji="1" lang="ja-JP" altLang="en-US" sz="1400" dirty="0">
                <a:solidFill>
                  <a:schemeClr val="bg1"/>
                </a:solidFill>
              </a:rPr>
              <a:t>今後</a:t>
            </a:r>
          </a:p>
        </p:txBody>
      </p:sp>
      <p:sp>
        <p:nvSpPr>
          <p:cNvPr id="21" name="右矢印 20"/>
          <p:cNvSpPr/>
          <p:nvPr/>
        </p:nvSpPr>
        <p:spPr bwMode="auto">
          <a:xfrm>
            <a:off x="597208" y="3755351"/>
            <a:ext cx="353179" cy="360000"/>
          </a:xfrm>
          <a:prstGeom prst="rightArrow">
            <a:avLst/>
          </a:prstGeom>
          <a:solidFill>
            <a:srgbClr val="002060"/>
          </a:solidFill>
          <a:ln>
            <a:noFill/>
          </a:ln>
          <a:effectLst/>
        </p:spPr>
        <p:txBody>
          <a:bodyPr vert="horz" wrap="square" lIns="0" tIns="0" rIns="0" bIns="0" numCol="1" rtlCol="0" anchor="t" anchorCtr="0" compatLnSpc="1">
            <a:prstTxWarp prst="textNoShape">
              <a:avLst/>
            </a:prstTxWarp>
            <a:spAutoFit/>
          </a:bodyPr>
          <a:lstStyle/>
          <a:p>
            <a:pPr marL="0" marR="0" indent="0" algn="l" defTabSz="914400" rtl="0" eaLnBrk="1" fontAlgn="base" latinLnBrk="0" hangingPunct="1">
              <a:lnSpc>
                <a:spcPct val="140000"/>
              </a:lnSpc>
              <a:spcBef>
                <a:spcPct val="10000"/>
              </a:spcBef>
              <a:spcAft>
                <a:spcPct val="0"/>
              </a:spcAft>
              <a:buClrTx/>
              <a:buSzTx/>
              <a:buFontTx/>
              <a:buNone/>
              <a:tabLst/>
            </a:pPr>
            <a:endParaRPr kumimoji="1" lang="ja-JP" altLang="en-US" sz="2200" b="0" i="0" u="none" strike="noStrike" cap="none" normalizeH="0" baseline="0">
              <a:ln>
                <a:noFill/>
              </a:ln>
              <a:solidFill>
                <a:srgbClr val="4D4D4D"/>
              </a:solidFill>
              <a:effectLst/>
              <a:latin typeface="Arial" charset="0"/>
              <a:ea typeface="メイリオ" pitchFamily="50" charset="-128"/>
              <a:cs typeface="メイリオ" pitchFamily="50" charset="-128"/>
            </a:endParaRPr>
          </a:p>
        </p:txBody>
      </p:sp>
      <p:sp>
        <p:nvSpPr>
          <p:cNvPr id="3" name="吹き出し: 角を丸めた四角形 2">
            <a:extLst>
              <a:ext uri="{FF2B5EF4-FFF2-40B4-BE49-F238E27FC236}">
                <a16:creationId xmlns:a16="http://schemas.microsoft.com/office/drawing/2014/main" id="{736F40B4-0C76-47FA-8BBF-8C7EC6C8DBE8}"/>
              </a:ext>
            </a:extLst>
          </p:cNvPr>
          <p:cNvSpPr/>
          <p:nvPr/>
        </p:nvSpPr>
        <p:spPr bwMode="auto">
          <a:xfrm>
            <a:off x="4495800" y="3122676"/>
            <a:ext cx="914399" cy="612648"/>
          </a:xfrm>
          <a:prstGeom prst="wedgeRoundRectCallou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pPr marL="0" marR="0" indent="0" algn="l" defTabSz="914400" rtl="0" eaLnBrk="1" fontAlgn="base" latinLnBrk="0" hangingPunct="1">
              <a:lnSpc>
                <a:spcPct val="140000"/>
              </a:lnSpc>
              <a:spcBef>
                <a:spcPct val="10000"/>
              </a:spcBef>
              <a:spcAft>
                <a:spcPct val="0"/>
              </a:spcAft>
              <a:buClrTx/>
              <a:buSzTx/>
              <a:buFontTx/>
              <a:buNone/>
              <a:tabLst/>
            </a:pPr>
            <a:endParaRPr kumimoji="1" lang="ja-JP" altLang="en-US" sz="2200" b="0" i="0" u="none" strike="noStrike" cap="none" normalizeH="0" baseline="0">
              <a:ln>
                <a:noFill/>
              </a:ln>
              <a:solidFill>
                <a:srgbClr val="4D4D4D"/>
              </a:solidFill>
              <a:effectLst/>
              <a:latin typeface="Arial" charset="0"/>
              <a:ea typeface="メイリオ" pitchFamily="50" charset="-128"/>
              <a:cs typeface="メイリオ" pitchFamily="50" charset="-128"/>
            </a:endParaRPr>
          </a:p>
        </p:txBody>
      </p:sp>
    </p:spTree>
    <p:extLst>
      <p:ext uri="{BB962C8B-B14F-4D97-AF65-F5344CB8AC3E}">
        <p14:creationId xmlns:p14="http://schemas.microsoft.com/office/powerpoint/2010/main" val="26341485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3050" y="188913"/>
            <a:ext cx="9552769" cy="395287"/>
          </a:xfrm>
        </p:spPr>
        <p:txBody>
          <a:bodyPr/>
          <a:lstStyle/>
          <a:p>
            <a:r>
              <a:rPr lang="en-US" altLang="ja-JP" dirty="0">
                <a:solidFill>
                  <a:schemeClr val="tx1"/>
                </a:solidFill>
              </a:rPr>
              <a:t>2.</a:t>
            </a:r>
            <a:r>
              <a:rPr lang="ja-JP" altLang="en-US" dirty="0">
                <a:solidFill>
                  <a:schemeClr val="tx1"/>
                </a:solidFill>
              </a:rPr>
              <a:t>大阪市</a:t>
            </a:r>
            <a:r>
              <a:rPr lang="en-US" altLang="ja-JP" dirty="0">
                <a:solidFill>
                  <a:schemeClr val="tx1"/>
                </a:solidFill>
              </a:rPr>
              <a:t>ICT</a:t>
            </a:r>
            <a:r>
              <a:rPr lang="ja-JP" altLang="en-US" dirty="0">
                <a:solidFill>
                  <a:schemeClr val="tx1"/>
                </a:solidFill>
              </a:rPr>
              <a:t>戦略アクションプラン（</a:t>
            </a:r>
            <a:r>
              <a:rPr lang="en-US" altLang="ja-JP" dirty="0">
                <a:solidFill>
                  <a:schemeClr val="tx1"/>
                </a:solidFill>
              </a:rPr>
              <a:t>2018</a:t>
            </a:r>
            <a:r>
              <a:rPr lang="ja-JP" altLang="en-US" dirty="0">
                <a:solidFill>
                  <a:schemeClr val="tx1"/>
                </a:solidFill>
              </a:rPr>
              <a:t>年度～</a:t>
            </a:r>
            <a:r>
              <a:rPr lang="en-US" altLang="ja-JP" dirty="0">
                <a:solidFill>
                  <a:schemeClr val="tx1"/>
                </a:solidFill>
              </a:rPr>
              <a:t>2020</a:t>
            </a:r>
            <a:r>
              <a:rPr lang="ja-JP" altLang="en-US" dirty="0">
                <a:solidFill>
                  <a:schemeClr val="tx1"/>
                </a:solidFill>
              </a:rPr>
              <a:t>年度）の取組実績</a:t>
            </a:r>
            <a:endParaRPr kumimoji="1" lang="ja-JP" altLang="en-US" dirty="0">
              <a:solidFill>
                <a:schemeClr val="tx1"/>
              </a:solidFill>
            </a:endParaRPr>
          </a:p>
        </p:txBody>
      </p:sp>
      <p:sp>
        <p:nvSpPr>
          <p:cNvPr id="6" name="テキスト ボックス 5"/>
          <p:cNvSpPr txBox="1"/>
          <p:nvPr/>
        </p:nvSpPr>
        <p:spPr>
          <a:xfrm>
            <a:off x="0" y="642055"/>
            <a:ext cx="9906000" cy="468000"/>
          </a:xfrm>
          <a:prstGeom prst="rect">
            <a:avLst/>
          </a:prstGeom>
          <a:solidFill>
            <a:srgbClr val="009900"/>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大阪市</a:t>
            </a:r>
            <a:r>
              <a:rPr kumimoji="1" lang="en-US" altLang="ja-JP" sz="20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ICT</a:t>
            </a:r>
            <a:r>
              <a:rPr kumimoji="1" lang="ja-JP" altLang="en-US" sz="20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戦略を進めるための</a:t>
            </a:r>
            <a:r>
              <a:rPr lang="en-US" altLang="ja-JP" sz="2000" b="1" noProof="0" dirty="0" smtClean="0">
                <a:solidFill>
                  <a:prstClr val="white"/>
                </a:solidFill>
                <a:latin typeface="メイリオ" panose="020B0604030504040204" pitchFamily="50" charset="-128"/>
                <a:ea typeface="メイリオ" panose="020B0604030504040204" pitchFamily="50" charset="-128"/>
              </a:rPr>
              <a:t>ICT</a:t>
            </a:r>
            <a:r>
              <a:rPr lang="ja-JP" altLang="en-US" sz="2000" b="1" noProof="0" dirty="0" smtClean="0">
                <a:solidFill>
                  <a:prstClr val="white"/>
                </a:solidFill>
                <a:latin typeface="メイリオ" panose="020B0604030504040204" pitchFamily="50" charset="-128"/>
                <a:ea typeface="メイリオ" panose="020B0604030504040204" pitchFamily="50" charset="-128"/>
              </a:rPr>
              <a:t>支援</a:t>
            </a:r>
            <a:endPar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10" name="AutoShape 6" descr="商談のイラスト"/>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25" name="図 2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2040" y="2644453"/>
            <a:ext cx="1526825" cy="2480403"/>
          </a:xfrm>
          <a:prstGeom prst="rect">
            <a:avLst/>
          </a:prstGeom>
        </p:spPr>
      </p:pic>
      <p:sp>
        <p:nvSpPr>
          <p:cNvPr id="3" name="テキスト ボックス 2"/>
          <p:cNvSpPr txBox="1"/>
          <p:nvPr/>
        </p:nvSpPr>
        <p:spPr>
          <a:xfrm>
            <a:off x="175923" y="1141058"/>
            <a:ext cx="9620743" cy="861774"/>
          </a:xfrm>
          <a:prstGeom prst="rect">
            <a:avLst/>
          </a:prstGeom>
          <a:noFill/>
        </p:spPr>
        <p:txBody>
          <a:bodyPr wrap="square" rtlCol="0">
            <a:spAutoFit/>
          </a:bodyPr>
          <a:lstStyle/>
          <a:p>
            <a:pPr>
              <a:lnSpc>
                <a:spcPts val="2000"/>
              </a:lnSpc>
            </a:pPr>
            <a:r>
              <a:rPr lang="ja-JP" altLang="en-US" sz="1600" dirty="0" smtClean="0">
                <a:solidFill>
                  <a:schemeClr val="tx1"/>
                </a:solidFill>
              </a:rPr>
              <a:t>大阪市</a:t>
            </a:r>
            <a:r>
              <a:rPr lang="en-US" altLang="ja-JP" sz="1600" dirty="0" smtClean="0">
                <a:solidFill>
                  <a:schemeClr val="tx1"/>
                </a:solidFill>
              </a:rPr>
              <a:t>ICT</a:t>
            </a:r>
            <a:r>
              <a:rPr lang="ja-JP" altLang="en-US" sz="1600" dirty="0" smtClean="0">
                <a:solidFill>
                  <a:schemeClr val="tx1"/>
                </a:solidFill>
              </a:rPr>
              <a:t>戦略を推進するため、各所属への支援担当者を配置し、</a:t>
            </a:r>
            <a:r>
              <a:rPr lang="en-US" altLang="ja-JP" sz="1600" dirty="0" smtClean="0">
                <a:solidFill>
                  <a:schemeClr val="tx1"/>
                </a:solidFill>
              </a:rPr>
              <a:t>ICT</a:t>
            </a:r>
            <a:r>
              <a:rPr lang="ja-JP" altLang="en-US" sz="1600" dirty="0" smtClean="0">
                <a:solidFill>
                  <a:schemeClr val="tx1"/>
                </a:solidFill>
              </a:rPr>
              <a:t>戦略アクションプランに掲げた取組だけではなく、各所属における</a:t>
            </a:r>
            <a:r>
              <a:rPr lang="en-US" altLang="ja-JP" sz="1600" dirty="0" smtClean="0">
                <a:solidFill>
                  <a:schemeClr val="tx1"/>
                </a:solidFill>
              </a:rPr>
              <a:t>ICT</a:t>
            </a:r>
            <a:r>
              <a:rPr lang="ja-JP" altLang="en-US" sz="1600" dirty="0" smtClean="0">
                <a:solidFill>
                  <a:schemeClr val="tx1"/>
                </a:solidFill>
              </a:rPr>
              <a:t>に関する相談、</a:t>
            </a:r>
            <a:r>
              <a:rPr lang="en-US" altLang="ja-JP" sz="1600" dirty="0" smtClean="0">
                <a:solidFill>
                  <a:schemeClr val="tx1"/>
                </a:solidFill>
              </a:rPr>
              <a:t>ICT</a:t>
            </a:r>
            <a:r>
              <a:rPr lang="ja-JP" altLang="en-US" sz="1600" dirty="0" smtClean="0">
                <a:solidFill>
                  <a:schemeClr val="tx1"/>
                </a:solidFill>
              </a:rPr>
              <a:t>の活用に向けた検討、突発的な業務に対する</a:t>
            </a:r>
            <a:r>
              <a:rPr lang="en-US" altLang="ja-JP" sz="1600" dirty="0" smtClean="0">
                <a:solidFill>
                  <a:schemeClr val="tx1"/>
                </a:solidFill>
              </a:rPr>
              <a:t>ICT</a:t>
            </a:r>
            <a:r>
              <a:rPr lang="ja-JP" altLang="en-US" sz="1600" dirty="0" smtClean="0">
                <a:solidFill>
                  <a:schemeClr val="tx1"/>
                </a:solidFill>
              </a:rPr>
              <a:t>活用支援などを実施してきました</a:t>
            </a:r>
            <a:r>
              <a:rPr lang="ja-JP" altLang="en-US" sz="1600" dirty="0">
                <a:solidFill>
                  <a:schemeClr val="tx1"/>
                </a:solidFill>
              </a:rPr>
              <a:t>。</a:t>
            </a:r>
            <a:endParaRPr kumimoji="1" lang="ja-JP" altLang="en-US" sz="1600" dirty="0">
              <a:solidFill>
                <a:schemeClr val="tx1"/>
              </a:solidFill>
            </a:endParaRPr>
          </a:p>
        </p:txBody>
      </p:sp>
      <p:grpSp>
        <p:nvGrpSpPr>
          <p:cNvPr id="11" name="グループ化 10"/>
          <p:cNvGrpSpPr/>
          <p:nvPr/>
        </p:nvGrpSpPr>
        <p:grpSpPr>
          <a:xfrm>
            <a:off x="1437001" y="2209619"/>
            <a:ext cx="1733219" cy="936000"/>
            <a:chOff x="1320162" y="2231481"/>
            <a:chExt cx="1733219" cy="936000"/>
          </a:xfrm>
        </p:grpSpPr>
        <p:sp>
          <p:nvSpPr>
            <p:cNvPr id="8" name="角丸四角形 7"/>
            <p:cNvSpPr/>
            <p:nvPr/>
          </p:nvSpPr>
          <p:spPr bwMode="auto">
            <a:xfrm>
              <a:off x="1432026" y="2337631"/>
              <a:ext cx="1509489" cy="715224"/>
            </a:xfrm>
            <a:prstGeom prst="roundRect">
              <a:avLst/>
            </a:prstGeom>
            <a:solidFill>
              <a:srgbClr val="EEF99F"/>
            </a:solidFill>
            <a:ln>
              <a:noFill/>
            </a:ln>
            <a:effectLst/>
            <a:extLst/>
          </p:spPr>
          <p:txBody>
            <a:bodyPr vert="horz" wrap="square" lIns="0" tIns="0" rIns="0" bIns="0" numCol="1" rtlCol="0" anchor="t" anchorCtr="0" compatLnSpc="1">
              <a:prstTxWarp prst="textNoShape">
                <a:avLst/>
              </a:prstTxWarp>
              <a:spAutoFit/>
            </a:bodyPr>
            <a:lstStyle/>
            <a:p>
              <a:pPr marL="0" marR="0" indent="0" algn="l" defTabSz="914400" rtl="0" eaLnBrk="1" fontAlgn="base" latinLnBrk="0" hangingPunct="1">
                <a:lnSpc>
                  <a:spcPct val="140000"/>
                </a:lnSpc>
                <a:spcBef>
                  <a:spcPct val="10000"/>
                </a:spcBef>
                <a:spcAft>
                  <a:spcPct val="0"/>
                </a:spcAft>
                <a:buClrTx/>
                <a:buSzTx/>
                <a:buFontTx/>
                <a:buNone/>
                <a:tabLst/>
              </a:pPr>
              <a:endPara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endParaRPr>
            </a:p>
          </p:txBody>
        </p:sp>
        <p:sp>
          <p:nvSpPr>
            <p:cNvPr id="4" name="角丸四角形 3"/>
            <p:cNvSpPr/>
            <p:nvPr/>
          </p:nvSpPr>
          <p:spPr bwMode="auto">
            <a:xfrm>
              <a:off x="1320162" y="2231481"/>
              <a:ext cx="1733219" cy="936000"/>
            </a:xfrm>
            <a:prstGeom prst="roundRect">
              <a:avLst/>
            </a:prstGeom>
            <a:noFill/>
            <a:ln w="76200">
              <a:solidFill>
                <a:srgbClr val="009900"/>
              </a:solidFill>
            </a:ln>
            <a:effectLst/>
            <a:extLst/>
          </p:spPr>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40000"/>
                </a:lnSpc>
                <a:spcBef>
                  <a:spcPct val="1000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Arial" charset="0"/>
                  <a:ea typeface="メイリオ" pitchFamily="50" charset="-128"/>
                  <a:cs typeface="メイリオ" pitchFamily="50" charset="-128"/>
                </a:rPr>
                <a:t>ICT</a:t>
              </a:r>
              <a:r>
                <a:rPr kumimoji="1" lang="ja-JP" altLang="en-US" sz="1800" b="0" i="0" u="none" strike="noStrike" cap="none" normalizeH="0" baseline="0" dirty="0" smtClean="0">
                  <a:ln>
                    <a:noFill/>
                  </a:ln>
                  <a:solidFill>
                    <a:schemeClr val="tx1"/>
                  </a:solidFill>
                  <a:effectLst/>
                  <a:latin typeface="Arial" charset="0"/>
                  <a:ea typeface="メイリオ" pitchFamily="50" charset="-128"/>
                  <a:cs typeface="メイリオ" pitchFamily="50" charset="-128"/>
                </a:rPr>
                <a:t>相談</a:t>
              </a:r>
            </a:p>
          </p:txBody>
        </p:sp>
      </p:grpSp>
      <p:grpSp>
        <p:nvGrpSpPr>
          <p:cNvPr id="31" name="グループ化 30"/>
          <p:cNvGrpSpPr/>
          <p:nvPr/>
        </p:nvGrpSpPr>
        <p:grpSpPr>
          <a:xfrm>
            <a:off x="1437001" y="3445100"/>
            <a:ext cx="1733219" cy="936000"/>
            <a:chOff x="1320162" y="2231481"/>
            <a:chExt cx="1733219" cy="936000"/>
          </a:xfrm>
        </p:grpSpPr>
        <p:sp>
          <p:nvSpPr>
            <p:cNvPr id="32" name="角丸四角形 31"/>
            <p:cNvSpPr/>
            <p:nvPr/>
          </p:nvSpPr>
          <p:spPr bwMode="auto">
            <a:xfrm>
              <a:off x="1432026" y="2337631"/>
              <a:ext cx="1509489" cy="719063"/>
            </a:xfrm>
            <a:prstGeom prst="roundRect">
              <a:avLst/>
            </a:prstGeom>
            <a:solidFill>
              <a:srgbClr val="EEF99F"/>
            </a:solidFill>
            <a:ln>
              <a:noFill/>
            </a:ln>
            <a:effectLst/>
            <a:ex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10000"/>
                </a:spcBef>
                <a:spcAft>
                  <a:spcPct val="0"/>
                </a:spcAft>
                <a:buClrTx/>
                <a:buSzTx/>
                <a:buFontTx/>
                <a:buNone/>
                <a:tabLst/>
              </a:pPr>
              <a:endPara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endParaRPr>
            </a:p>
          </p:txBody>
        </p:sp>
        <p:sp>
          <p:nvSpPr>
            <p:cNvPr id="33" name="角丸四角形 32"/>
            <p:cNvSpPr/>
            <p:nvPr/>
          </p:nvSpPr>
          <p:spPr bwMode="auto">
            <a:xfrm>
              <a:off x="1320162" y="2231481"/>
              <a:ext cx="1733219" cy="936000"/>
            </a:xfrm>
            <a:prstGeom prst="roundRect">
              <a:avLst/>
            </a:prstGeom>
            <a:noFill/>
            <a:ln w="76200">
              <a:solidFill>
                <a:srgbClr val="009900"/>
              </a:solidFill>
            </a:ln>
            <a:effectLst/>
            <a:extLst/>
          </p:spPr>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10000"/>
                </a:spcBef>
                <a:spcAft>
                  <a:spcPct val="0"/>
                </a:spcAft>
                <a:buClrTx/>
                <a:buSzTx/>
                <a:buFontTx/>
                <a:buNone/>
                <a:tabLst/>
              </a:pPr>
              <a:r>
                <a:rPr lang="en-US" altLang="ja-JP" sz="1800" dirty="0" smtClean="0">
                  <a:solidFill>
                    <a:schemeClr val="tx1"/>
                  </a:solidFill>
                  <a:latin typeface="Arial" charset="0"/>
                  <a:cs typeface="メイリオ" pitchFamily="50" charset="-128"/>
                </a:rPr>
                <a:t>ICT</a:t>
              </a:r>
              <a:r>
                <a:rPr lang="ja-JP" altLang="en-US" sz="1800" dirty="0" smtClean="0">
                  <a:solidFill>
                    <a:schemeClr val="tx1"/>
                  </a:solidFill>
                  <a:latin typeface="Arial" charset="0"/>
                  <a:cs typeface="メイリオ" pitchFamily="50" charset="-128"/>
                </a:rPr>
                <a:t>活用支援</a:t>
              </a:r>
              <a:endParaRPr kumimoji="1" lang="ja-JP" altLang="en-US" sz="1800" b="0" i="0" u="none" strike="noStrike" cap="none" normalizeH="0" baseline="0" dirty="0" smtClean="0">
                <a:ln>
                  <a:noFill/>
                </a:ln>
                <a:solidFill>
                  <a:schemeClr val="tx1"/>
                </a:solidFill>
                <a:effectLst/>
                <a:latin typeface="Arial" charset="0"/>
                <a:cs typeface="メイリオ" pitchFamily="50" charset="-128"/>
              </a:endParaRPr>
            </a:p>
          </p:txBody>
        </p:sp>
      </p:grpSp>
      <p:grpSp>
        <p:nvGrpSpPr>
          <p:cNvPr id="34" name="グループ化 33"/>
          <p:cNvGrpSpPr/>
          <p:nvPr/>
        </p:nvGrpSpPr>
        <p:grpSpPr>
          <a:xfrm>
            <a:off x="1427249" y="4673837"/>
            <a:ext cx="1733219" cy="936000"/>
            <a:chOff x="1320162" y="2231481"/>
            <a:chExt cx="1733219" cy="936000"/>
          </a:xfrm>
        </p:grpSpPr>
        <p:sp>
          <p:nvSpPr>
            <p:cNvPr id="35" name="角丸四角形 34"/>
            <p:cNvSpPr/>
            <p:nvPr/>
          </p:nvSpPr>
          <p:spPr bwMode="auto">
            <a:xfrm>
              <a:off x="1432026" y="2337631"/>
              <a:ext cx="1509489" cy="724738"/>
            </a:xfrm>
            <a:prstGeom prst="roundRect">
              <a:avLst/>
            </a:prstGeom>
            <a:solidFill>
              <a:srgbClr val="EEF99F"/>
            </a:solidFill>
            <a:ln>
              <a:noFill/>
            </a:ln>
            <a:effectLst/>
            <a:ex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10000"/>
                </a:spcBef>
                <a:spcAft>
                  <a:spcPct val="0"/>
                </a:spcAft>
                <a:buClrTx/>
                <a:buSzTx/>
                <a:buFontTx/>
                <a:buNone/>
                <a:tabLst/>
              </a:pPr>
              <a:endPara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endParaRPr>
            </a:p>
          </p:txBody>
        </p:sp>
        <p:sp>
          <p:nvSpPr>
            <p:cNvPr id="36" name="角丸四角形 35"/>
            <p:cNvSpPr/>
            <p:nvPr/>
          </p:nvSpPr>
          <p:spPr bwMode="auto">
            <a:xfrm>
              <a:off x="1320162" y="2231481"/>
              <a:ext cx="1733219" cy="936000"/>
            </a:xfrm>
            <a:prstGeom prst="roundRect">
              <a:avLst/>
            </a:prstGeom>
            <a:noFill/>
            <a:ln w="76200">
              <a:solidFill>
                <a:srgbClr val="009900"/>
              </a:solidFill>
            </a:ln>
            <a:effectLst/>
            <a:extLst/>
          </p:spPr>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10000"/>
                </a:spcBef>
                <a:spcAft>
                  <a:spcPct val="0"/>
                </a:spcAft>
                <a:buClrTx/>
                <a:buSzTx/>
                <a:buFontTx/>
                <a:buNone/>
                <a:tabLst/>
              </a:pPr>
              <a:r>
                <a:rPr lang="ja-JP" altLang="en-US" sz="1800" dirty="0" smtClean="0">
                  <a:solidFill>
                    <a:schemeClr val="tx1"/>
                  </a:solidFill>
                  <a:latin typeface="Arial" charset="0"/>
                  <a:cs typeface="メイリオ" pitchFamily="50" charset="-128"/>
                </a:rPr>
                <a:t>突発的な</a:t>
              </a:r>
              <a:endParaRPr lang="en-US" altLang="ja-JP" sz="1800" dirty="0" smtClean="0">
                <a:solidFill>
                  <a:schemeClr val="tx1"/>
                </a:solidFill>
                <a:latin typeface="Arial" charset="0"/>
                <a:cs typeface="メイリオ" pitchFamily="50" charset="-128"/>
              </a:endParaRPr>
            </a:p>
            <a:p>
              <a:pPr marL="0" marR="0" indent="0" algn="ctr" defTabSz="914400" rtl="0" eaLnBrk="1" fontAlgn="base" latinLnBrk="0" hangingPunct="1">
                <a:lnSpc>
                  <a:spcPct val="100000"/>
                </a:lnSpc>
                <a:spcBef>
                  <a:spcPct val="10000"/>
                </a:spcBef>
                <a:spcAft>
                  <a:spcPct val="0"/>
                </a:spcAft>
                <a:buClrTx/>
                <a:buSzTx/>
                <a:buFontTx/>
                <a:buNone/>
                <a:tabLst/>
              </a:pPr>
              <a:r>
                <a:rPr lang="ja-JP" altLang="en-US" sz="1800" dirty="0" smtClean="0">
                  <a:solidFill>
                    <a:schemeClr val="tx1"/>
                  </a:solidFill>
                  <a:latin typeface="Arial" charset="0"/>
                  <a:cs typeface="メイリオ" pitchFamily="50" charset="-128"/>
                </a:rPr>
                <a:t>業務への支援</a:t>
              </a:r>
              <a:endParaRPr lang="en-US" altLang="ja-JP" sz="1800" dirty="0" smtClean="0">
                <a:solidFill>
                  <a:schemeClr val="tx1"/>
                </a:solidFill>
                <a:latin typeface="Arial" charset="0"/>
                <a:cs typeface="メイリオ" pitchFamily="50" charset="-128"/>
              </a:endParaRPr>
            </a:p>
          </p:txBody>
        </p:sp>
      </p:grpSp>
      <p:sp>
        <p:nvSpPr>
          <p:cNvPr id="21" name="スライド番号プレースホルダー 4"/>
          <p:cNvSpPr>
            <a:spLocks noGrp="1"/>
          </p:cNvSpPr>
          <p:nvPr>
            <p:ph type="sldNum" sz="quarter" idx="10"/>
          </p:nvPr>
        </p:nvSpPr>
        <p:spPr>
          <a:xfrm>
            <a:off x="7532626" y="6662227"/>
            <a:ext cx="2311400" cy="180975"/>
          </a:xfrm>
        </p:spPr>
        <p:txBody>
          <a:bodyPr/>
          <a:lstStyle/>
          <a:p>
            <a:fld id="{17D6AA89-1CAE-4232-B76E-BD1FB226AC19}" type="slidenum">
              <a:rPr lang="en-US" altLang="ja-JP" smtClean="0"/>
              <a:pPr/>
              <a:t>10</a:t>
            </a:fld>
            <a:endParaRPr lang="en-US" altLang="ja-JP" dirty="0"/>
          </a:p>
        </p:txBody>
      </p:sp>
      <p:grpSp>
        <p:nvGrpSpPr>
          <p:cNvPr id="19" name="グループ化 18"/>
          <p:cNvGrpSpPr/>
          <p:nvPr/>
        </p:nvGrpSpPr>
        <p:grpSpPr>
          <a:xfrm>
            <a:off x="4136572" y="1784660"/>
            <a:ext cx="5636905" cy="3924000"/>
            <a:chOff x="4076707" y="1816082"/>
            <a:chExt cx="5904932" cy="3961264"/>
          </a:xfrm>
        </p:grpSpPr>
        <p:pic>
          <p:nvPicPr>
            <p:cNvPr id="47" name="図 4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479281" y="2041303"/>
              <a:ext cx="4360341" cy="3635436"/>
            </a:xfrm>
            <a:prstGeom prst="rect">
              <a:avLst/>
            </a:prstGeom>
          </p:spPr>
        </p:pic>
        <p:sp>
          <p:nvSpPr>
            <p:cNvPr id="57" name="テキスト ボックス 56"/>
            <p:cNvSpPr txBox="1"/>
            <p:nvPr/>
          </p:nvSpPr>
          <p:spPr>
            <a:xfrm>
              <a:off x="4076707" y="1816082"/>
              <a:ext cx="5904932" cy="3961264"/>
            </a:xfrm>
            <a:prstGeom prst="rect">
              <a:avLst/>
            </a:prstGeom>
            <a:solidFill>
              <a:srgbClr val="EEF99F">
                <a:alpha val="85000"/>
              </a:srgbClr>
            </a:solidFill>
          </p:spPr>
          <p:txBody>
            <a:bodyPr wrap="square" rtlCol="0" anchor="ctr">
              <a:noAutofit/>
            </a:bodyPr>
            <a:lstStyle/>
            <a:p>
              <a:r>
                <a:rPr kumimoji="1" lang="ja-JP" altLang="en-US" sz="1400" dirty="0" smtClean="0">
                  <a:solidFill>
                    <a:schemeClr val="tx1"/>
                  </a:solidFill>
                </a:rPr>
                <a:t>支援実績の一例</a:t>
              </a:r>
              <a:endParaRPr kumimoji="1" lang="en-US" altLang="ja-JP" sz="1400" dirty="0" smtClean="0">
                <a:solidFill>
                  <a:schemeClr val="tx1"/>
                </a:solidFill>
              </a:endParaRPr>
            </a:p>
            <a:p>
              <a:pPr marL="285750" indent="-285750">
                <a:buFont typeface="Arial" panose="020B0604020202020204" pitchFamily="34" charset="0"/>
                <a:buChar char="•"/>
              </a:pPr>
              <a:r>
                <a:rPr lang="ja-JP" altLang="en-US" sz="1400" dirty="0" smtClean="0">
                  <a:solidFill>
                    <a:schemeClr val="tx1"/>
                  </a:solidFill>
                </a:rPr>
                <a:t>画像情報提供ツールの構築</a:t>
              </a:r>
              <a:endParaRPr lang="en-US" altLang="ja-JP" sz="1400" dirty="0">
                <a:solidFill>
                  <a:schemeClr val="tx1"/>
                </a:solidFill>
              </a:endParaRPr>
            </a:p>
            <a:p>
              <a:pPr marL="285750" indent="-285750">
                <a:buFont typeface="Arial" panose="020B0604020202020204" pitchFamily="34" charset="0"/>
                <a:buChar char="•"/>
              </a:pPr>
              <a:r>
                <a:rPr lang="ja-JP" altLang="en-US" sz="1400" dirty="0" smtClean="0">
                  <a:solidFill>
                    <a:schemeClr val="tx1"/>
                  </a:solidFill>
                </a:rPr>
                <a:t>情報セキュリティ対策支援</a:t>
              </a:r>
              <a:r>
                <a:rPr lang="en-US" altLang="ja-JP" sz="1400" dirty="0" smtClean="0">
                  <a:solidFill>
                    <a:schemeClr val="tx1"/>
                  </a:solidFill>
                </a:rPr>
                <a:t>			</a:t>
              </a:r>
              <a:endParaRPr lang="en-US" altLang="ja-JP" sz="1400" dirty="0">
                <a:solidFill>
                  <a:schemeClr val="tx1"/>
                </a:solidFill>
              </a:endParaRPr>
            </a:p>
            <a:p>
              <a:pPr marL="285750" indent="-285750">
                <a:buFont typeface="Arial" panose="020B0604020202020204" pitchFamily="34" charset="0"/>
                <a:buChar char="•"/>
              </a:pPr>
              <a:r>
                <a:rPr lang="ja-JP" altLang="en-US" sz="1400" dirty="0" smtClean="0">
                  <a:solidFill>
                    <a:schemeClr val="tx1"/>
                  </a:solidFill>
                </a:rPr>
                <a:t>プレミアム付き商品券の発行業務</a:t>
              </a:r>
              <a:endParaRPr lang="en-US" altLang="ja-JP" sz="1400" dirty="0" smtClean="0">
                <a:solidFill>
                  <a:schemeClr val="tx1"/>
                </a:solidFill>
              </a:endParaRPr>
            </a:p>
            <a:p>
              <a:pPr marL="285750" indent="-285750">
                <a:buFont typeface="Arial" panose="020B0604020202020204" pitchFamily="34" charset="0"/>
                <a:buChar char="•"/>
              </a:pPr>
              <a:r>
                <a:rPr lang="ja-JP" altLang="en-US" sz="1400" dirty="0">
                  <a:solidFill>
                    <a:schemeClr val="tx1"/>
                  </a:solidFill>
                </a:rPr>
                <a:t>特別定額給付</a:t>
              </a:r>
              <a:r>
                <a:rPr lang="ja-JP" altLang="en-US" sz="1400" dirty="0" smtClean="0">
                  <a:solidFill>
                    <a:schemeClr val="tx1"/>
                  </a:solidFill>
                </a:rPr>
                <a:t>金の申請受付業務</a:t>
              </a:r>
              <a:endParaRPr lang="en-US" altLang="ja-JP" sz="1400" dirty="0">
                <a:solidFill>
                  <a:schemeClr val="tx1"/>
                </a:solidFill>
              </a:endParaRPr>
            </a:p>
            <a:p>
              <a:pPr marL="285750" indent="-285750">
                <a:buFont typeface="Arial" panose="020B0604020202020204" pitchFamily="34" charset="0"/>
                <a:buChar char="•"/>
              </a:pPr>
              <a:r>
                <a:rPr lang="ja-JP" altLang="en-US" sz="1400" dirty="0" smtClean="0">
                  <a:solidFill>
                    <a:schemeClr val="tx1"/>
                  </a:solidFill>
                </a:rPr>
                <a:t>新型コロナウイルス感染症対策支援情報サイトの開設</a:t>
              </a:r>
              <a:endParaRPr lang="en-US" altLang="ja-JP" sz="1400" dirty="0" smtClean="0">
                <a:solidFill>
                  <a:schemeClr val="tx1"/>
                </a:solidFill>
              </a:endParaRPr>
            </a:p>
            <a:p>
              <a:pPr marL="285750" indent="-285750">
                <a:buFont typeface="Arial" panose="020B0604020202020204" pitchFamily="34" charset="0"/>
                <a:buChar char="•"/>
              </a:pPr>
              <a:r>
                <a:rPr lang="ja-JP" altLang="en-US" sz="1400" dirty="0">
                  <a:solidFill>
                    <a:schemeClr val="tx1"/>
                  </a:solidFill>
                </a:rPr>
                <a:t>感染拡大防止に向けた営業時間短縮協力</a:t>
              </a:r>
              <a:r>
                <a:rPr lang="ja-JP" altLang="en-US" sz="1400" dirty="0" smtClean="0">
                  <a:solidFill>
                    <a:schemeClr val="tx1"/>
                  </a:solidFill>
                </a:rPr>
                <a:t>金の申請受付業務</a:t>
              </a:r>
              <a:endParaRPr lang="en-US" altLang="ja-JP" sz="1400" dirty="0" smtClean="0">
                <a:solidFill>
                  <a:schemeClr val="tx1"/>
                </a:solidFill>
              </a:endParaRPr>
            </a:p>
            <a:p>
              <a:pPr marL="285750" indent="-285750">
                <a:buFont typeface="Arial" panose="020B0604020202020204" pitchFamily="34" charset="0"/>
                <a:buChar char="•"/>
              </a:pPr>
              <a:r>
                <a:rPr lang="ja-JP" altLang="en-US" sz="1400" dirty="0" smtClean="0">
                  <a:solidFill>
                    <a:schemeClr val="tx1"/>
                  </a:solidFill>
                </a:rPr>
                <a:t>教育</a:t>
              </a:r>
              <a:r>
                <a:rPr lang="en-US" altLang="ja-JP" sz="1400" dirty="0" smtClean="0">
                  <a:solidFill>
                    <a:schemeClr val="tx1"/>
                  </a:solidFill>
                </a:rPr>
                <a:t>ICT</a:t>
              </a:r>
              <a:r>
                <a:rPr lang="ja-JP" altLang="en-US" sz="1400" dirty="0" smtClean="0">
                  <a:solidFill>
                    <a:schemeClr val="tx1"/>
                  </a:solidFill>
                </a:rPr>
                <a:t>推進支援（</a:t>
              </a:r>
              <a:r>
                <a:rPr lang="en-US" altLang="ja-JP" sz="1400" dirty="0" smtClean="0">
                  <a:solidFill>
                    <a:schemeClr val="tx1"/>
                  </a:solidFill>
                </a:rPr>
                <a:t>GIGA</a:t>
              </a:r>
              <a:r>
                <a:rPr lang="ja-JP" altLang="en-US" sz="1400" dirty="0" smtClean="0">
                  <a:solidFill>
                    <a:schemeClr val="tx1"/>
                  </a:solidFill>
                </a:rPr>
                <a:t>スクール構想の推進等）</a:t>
              </a:r>
              <a:endParaRPr lang="en-US" altLang="ja-JP" sz="1400" dirty="0" smtClean="0">
                <a:solidFill>
                  <a:schemeClr val="tx1"/>
                </a:solidFill>
              </a:endParaRPr>
            </a:p>
            <a:p>
              <a:pPr marL="285750" indent="-285750">
                <a:buFont typeface="Arial" panose="020B0604020202020204" pitchFamily="34" charset="0"/>
                <a:buChar char="•"/>
              </a:pPr>
              <a:r>
                <a:rPr lang="ja-JP" altLang="en-US" sz="1400" dirty="0" smtClean="0">
                  <a:solidFill>
                    <a:schemeClr val="tx1"/>
                  </a:solidFill>
                </a:rPr>
                <a:t>システム保守費用の妥当性確認</a:t>
              </a:r>
              <a:endParaRPr lang="en-US" altLang="ja-JP" sz="1400" dirty="0">
                <a:solidFill>
                  <a:schemeClr val="tx1"/>
                </a:solidFill>
              </a:endParaRPr>
            </a:p>
            <a:p>
              <a:pPr marL="285750" indent="-285750">
                <a:buFont typeface="Arial" panose="020B0604020202020204" pitchFamily="34" charset="0"/>
                <a:buChar char="•"/>
              </a:pPr>
              <a:r>
                <a:rPr kumimoji="1" lang="en-US" altLang="ja-JP" sz="1400" dirty="0" smtClean="0">
                  <a:solidFill>
                    <a:schemeClr val="tx1"/>
                  </a:solidFill>
                </a:rPr>
                <a:t>Web</a:t>
              </a:r>
              <a:r>
                <a:rPr kumimoji="1" lang="ja-JP" altLang="en-US" sz="1400" dirty="0" smtClean="0">
                  <a:solidFill>
                    <a:schemeClr val="tx1"/>
                  </a:solidFill>
                </a:rPr>
                <a:t>会議の導入支援（デモ実施含む）</a:t>
              </a:r>
              <a:endParaRPr lang="en-US" altLang="ja-JP" sz="1400" dirty="0">
                <a:solidFill>
                  <a:schemeClr val="tx1"/>
                </a:solidFill>
              </a:endParaRPr>
            </a:p>
            <a:p>
              <a:pPr marL="285750" indent="-285750">
                <a:buFont typeface="Arial" panose="020B0604020202020204" pitchFamily="34" charset="0"/>
                <a:buChar char="•"/>
              </a:pPr>
              <a:r>
                <a:rPr kumimoji="1" lang="ja-JP" altLang="en-US" sz="1400" dirty="0" smtClean="0">
                  <a:solidFill>
                    <a:schemeClr val="tx1"/>
                  </a:solidFill>
                </a:rPr>
                <a:t>大阪市議会のペーパーレス化の試行実施</a:t>
              </a:r>
              <a:endParaRPr lang="en-US" altLang="ja-JP" sz="1400" dirty="0">
                <a:solidFill>
                  <a:schemeClr val="tx1"/>
                </a:solidFill>
              </a:endParaRPr>
            </a:p>
            <a:p>
              <a:pPr marL="285750" indent="-285750">
                <a:buFont typeface="Arial" panose="020B0604020202020204" pitchFamily="34" charset="0"/>
                <a:buChar char="•"/>
              </a:pPr>
              <a:r>
                <a:rPr kumimoji="1" lang="ja-JP" altLang="en-US" sz="1400" dirty="0" smtClean="0">
                  <a:solidFill>
                    <a:schemeClr val="tx1"/>
                  </a:solidFill>
                </a:rPr>
                <a:t>公開資料のマスキング作業の効率化</a:t>
              </a:r>
              <a:r>
                <a:rPr lang="ja-JP" altLang="en-US" sz="1400" dirty="0">
                  <a:solidFill>
                    <a:schemeClr val="tx1"/>
                  </a:solidFill>
                </a:rPr>
                <a:t>　</a:t>
              </a:r>
              <a:r>
                <a:rPr lang="ja-JP" altLang="en-US" sz="1400" dirty="0" smtClean="0">
                  <a:solidFill>
                    <a:schemeClr val="tx1"/>
                  </a:solidFill>
                </a:rPr>
                <a:t>　　　　　　　　　　など</a:t>
              </a:r>
              <a:endParaRPr kumimoji="1" lang="ja-JP" altLang="en-US" sz="1400" dirty="0">
                <a:solidFill>
                  <a:schemeClr val="tx1"/>
                </a:solidFill>
              </a:endParaRPr>
            </a:p>
          </p:txBody>
        </p:sp>
      </p:grpSp>
      <p:sp>
        <p:nvSpPr>
          <p:cNvPr id="18" name="二等辺三角形 17"/>
          <p:cNvSpPr/>
          <p:nvPr/>
        </p:nvSpPr>
        <p:spPr bwMode="auto">
          <a:xfrm rot="5400000">
            <a:off x="2468941" y="3596100"/>
            <a:ext cx="2520778" cy="586222"/>
          </a:xfrm>
          <a:prstGeom prst="triangle">
            <a:avLst/>
          </a:prstGeom>
          <a:solidFill>
            <a:srgbClr val="00B050"/>
          </a:solidFill>
          <a:ln>
            <a:noFill/>
          </a:ln>
          <a:effectLst/>
          <a:ex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40000"/>
              </a:lnSpc>
              <a:spcBef>
                <a:spcPct val="10000"/>
              </a:spcBef>
              <a:spcAft>
                <a:spcPct val="0"/>
              </a:spcAft>
              <a:buClrTx/>
              <a:buSzTx/>
              <a:buFontTx/>
              <a:buNone/>
              <a:tabLst/>
            </a:pPr>
            <a:endPara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endParaRPr>
          </a:p>
        </p:txBody>
      </p:sp>
      <p:grpSp>
        <p:nvGrpSpPr>
          <p:cNvPr id="5" name="グループ化 4"/>
          <p:cNvGrpSpPr/>
          <p:nvPr/>
        </p:nvGrpSpPr>
        <p:grpSpPr>
          <a:xfrm>
            <a:off x="199114" y="5800730"/>
            <a:ext cx="9574363" cy="898382"/>
            <a:chOff x="199114" y="5800730"/>
            <a:chExt cx="9574363" cy="898382"/>
          </a:xfrm>
        </p:grpSpPr>
        <p:sp>
          <p:nvSpPr>
            <p:cNvPr id="44" name="ホームベース 43"/>
            <p:cNvSpPr/>
            <p:nvPr/>
          </p:nvSpPr>
          <p:spPr bwMode="auto">
            <a:xfrm>
              <a:off x="199114" y="5800730"/>
              <a:ext cx="9574363" cy="898382"/>
            </a:xfrm>
            <a:prstGeom prst="homePlate">
              <a:avLst/>
            </a:prstGeom>
            <a:solidFill>
              <a:srgbClr val="C00000"/>
            </a:solidFill>
            <a:ln>
              <a:noFill/>
            </a:ln>
            <a:effectLst/>
            <a:extLst/>
          </p:spPr>
          <p:txBody>
            <a:bodyPr vert="horz" wrap="square" lIns="0" tIns="0" rIns="0" bIns="0" numCol="1" rtlCol="0" anchor="ctr" anchorCtr="0" compatLnSpc="1">
              <a:prstTxWarp prst="textNoShape">
                <a:avLst/>
              </a:prstTxWarp>
              <a:noAutofit/>
            </a:bodyPr>
            <a:lstStyle/>
            <a:p>
              <a:pPr>
                <a:lnSpc>
                  <a:spcPct val="100000"/>
                </a:lnSpc>
              </a:pPr>
              <a:r>
                <a:rPr lang="ja-JP" altLang="en-US" dirty="0" smtClean="0">
                  <a:solidFill>
                    <a:schemeClr val="bg1"/>
                  </a:solidFill>
                  <a:latin typeface="メイリオ" panose="020B0604030504040204" pitchFamily="50" charset="-128"/>
                  <a:cs typeface="メイリオ" panose="020B0604030504040204" pitchFamily="50" charset="-128"/>
                </a:rPr>
                <a:t>　　　　　</a:t>
              </a:r>
              <a:r>
                <a:rPr lang="en-US" altLang="ja-JP" dirty="0" smtClean="0">
                  <a:solidFill>
                    <a:schemeClr val="bg1"/>
                  </a:solidFill>
                  <a:latin typeface="メイリオ" panose="020B0604030504040204" pitchFamily="50" charset="-128"/>
                  <a:cs typeface="メイリオ" panose="020B0604030504040204" pitchFamily="50" charset="-128"/>
                </a:rPr>
                <a:t>ICT</a:t>
              </a:r>
              <a:r>
                <a:rPr lang="ja-JP" altLang="en-US" dirty="0" smtClean="0">
                  <a:solidFill>
                    <a:schemeClr val="bg1"/>
                  </a:solidFill>
                  <a:latin typeface="メイリオ" panose="020B0604030504040204" pitchFamily="50" charset="-128"/>
                  <a:cs typeface="メイリオ" panose="020B0604030504040204" pitchFamily="50" charset="-128"/>
                </a:rPr>
                <a:t>戦略室は、</a:t>
              </a:r>
              <a:r>
                <a:rPr lang="en-US" altLang="ja-JP" dirty="0" smtClean="0">
                  <a:solidFill>
                    <a:schemeClr val="bg1"/>
                  </a:solidFill>
                  <a:latin typeface="メイリオ" panose="020B0604030504040204" pitchFamily="50" charset="-128"/>
                  <a:cs typeface="メイリオ" panose="020B0604030504040204" pitchFamily="50" charset="-128"/>
                </a:rPr>
                <a:t>ICT</a:t>
              </a:r>
              <a:r>
                <a:rPr lang="ja-JP" altLang="en-US" dirty="0" smtClean="0">
                  <a:solidFill>
                    <a:schemeClr val="bg1"/>
                  </a:solidFill>
                  <a:latin typeface="メイリオ" panose="020B0604030504040204" pitchFamily="50" charset="-128"/>
                  <a:cs typeface="メイリオ" panose="020B0604030504040204" pitchFamily="50" charset="-128"/>
                </a:rPr>
                <a:t>戦略の推進役としてだけでなく、</a:t>
              </a:r>
              <a:endParaRPr lang="en-US" altLang="ja-JP" dirty="0" smtClean="0">
                <a:solidFill>
                  <a:schemeClr val="bg1"/>
                </a:solidFill>
                <a:latin typeface="メイリオ" panose="020B0604030504040204" pitchFamily="50" charset="-128"/>
                <a:cs typeface="メイリオ" panose="020B0604030504040204" pitchFamily="50" charset="-128"/>
              </a:endParaRPr>
            </a:p>
            <a:p>
              <a:pPr>
                <a:lnSpc>
                  <a:spcPct val="100000"/>
                </a:lnSpc>
              </a:pPr>
              <a:r>
                <a:rPr lang="ja-JP" altLang="en-US" dirty="0">
                  <a:solidFill>
                    <a:schemeClr val="bg1"/>
                  </a:solidFill>
                  <a:latin typeface="メイリオ" panose="020B0604030504040204" pitchFamily="50" charset="-128"/>
                  <a:cs typeface="メイリオ" panose="020B0604030504040204" pitchFamily="50" charset="-128"/>
                </a:rPr>
                <a:t>　</a:t>
              </a:r>
              <a:r>
                <a:rPr lang="ja-JP" altLang="en-US" dirty="0" smtClean="0">
                  <a:solidFill>
                    <a:schemeClr val="bg1"/>
                  </a:solidFill>
                  <a:latin typeface="メイリオ" panose="020B0604030504040204" pitchFamily="50" charset="-128"/>
                  <a:cs typeface="メイリオ" panose="020B0604030504040204" pitchFamily="50" charset="-128"/>
                </a:rPr>
                <a:t>　　　　各所属の取組に対して積極的な支援を行っていきます。</a:t>
              </a:r>
              <a:endParaRPr lang="en-US" altLang="ja-JP" dirty="0" smtClean="0">
                <a:solidFill>
                  <a:schemeClr val="bg1"/>
                </a:solidFill>
                <a:latin typeface="メイリオ" panose="020B0604030504040204" pitchFamily="50" charset="-128"/>
                <a:cs typeface="メイリオ" panose="020B0604030504040204" pitchFamily="50" charset="-128"/>
              </a:endParaRPr>
            </a:p>
          </p:txBody>
        </p:sp>
        <p:sp>
          <p:nvSpPr>
            <p:cNvPr id="20" name="正方形/長方形 19"/>
            <p:cNvSpPr/>
            <p:nvPr/>
          </p:nvSpPr>
          <p:spPr bwMode="auto">
            <a:xfrm>
              <a:off x="427720" y="5973716"/>
              <a:ext cx="824139" cy="566357"/>
            </a:xfrm>
            <a:prstGeom prst="rect">
              <a:avLst/>
            </a:prstGeom>
            <a:solidFill>
              <a:schemeClr val="bg1"/>
            </a:solidFill>
            <a:ln>
              <a:noFill/>
            </a:ln>
            <a:effectLst/>
            <a:extLst/>
          </p:spPr>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40000"/>
                </a:lnSpc>
                <a:spcBef>
                  <a:spcPct val="10000"/>
                </a:spcBef>
                <a:spcAft>
                  <a:spcPct val="0"/>
                </a:spcAft>
                <a:buClrTx/>
                <a:buSzTx/>
                <a:buFontTx/>
                <a:buNone/>
                <a:tabLst/>
              </a:pPr>
              <a:r>
                <a:rPr kumimoji="1" lang="ja-JP" altLang="en-US" sz="2400" b="0" i="0" u="none" strike="noStrike" cap="none" normalizeH="0" baseline="0" dirty="0" smtClean="0">
                  <a:ln>
                    <a:noFill/>
                  </a:ln>
                  <a:solidFill>
                    <a:srgbClr val="C00000"/>
                  </a:solidFill>
                  <a:effectLst/>
                  <a:latin typeface="Arial" charset="0"/>
                  <a:ea typeface="メイリオ" pitchFamily="50" charset="-128"/>
                  <a:cs typeface="メイリオ" pitchFamily="50" charset="-128"/>
                </a:rPr>
                <a:t>今後</a:t>
              </a:r>
            </a:p>
          </p:txBody>
        </p:sp>
      </p:grpSp>
    </p:spTree>
    <p:extLst>
      <p:ext uri="{BB962C8B-B14F-4D97-AF65-F5344CB8AC3E}">
        <p14:creationId xmlns:p14="http://schemas.microsoft.com/office/powerpoint/2010/main" val="12374724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ー 4"/>
          <p:cNvSpPr>
            <a:spLocks noGrp="1"/>
          </p:cNvSpPr>
          <p:nvPr>
            <p:ph type="sldNum" sz="quarter" idx="10"/>
          </p:nvPr>
        </p:nvSpPr>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fld id="{54A53795-6EF6-48D5-90A5-2535AB951785}" type="slidenum">
              <a:rPr kumimoji="0" lang="en-US" altLang="ja-JP" sz="1000" dirty="0">
                <a:solidFill>
                  <a:schemeClr val="tx1"/>
                </a:solidFill>
                <a:latin typeface="メイリオ" panose="020B0604030504040204" pitchFamily="50" charset="-128"/>
              </a:rPr>
              <a:pPr eaLnBrk="1" hangingPunct="1"/>
              <a:t>11</a:t>
            </a:fld>
            <a:endParaRPr kumimoji="0" lang="en-US" altLang="ja-JP" sz="1000" dirty="0">
              <a:solidFill>
                <a:schemeClr val="tx1"/>
              </a:solidFill>
              <a:latin typeface="メイリオ" panose="020B0604030504040204" pitchFamily="50" charset="-128"/>
            </a:endParaRPr>
          </a:p>
        </p:txBody>
      </p:sp>
      <p:sp>
        <p:nvSpPr>
          <p:cNvPr id="8195" name="Rectangle 2"/>
          <p:cNvSpPr>
            <a:spLocks noGrp="1" noChangeArrowheads="1"/>
          </p:cNvSpPr>
          <p:nvPr>
            <p:ph type="title"/>
          </p:nvPr>
        </p:nvSpPr>
        <p:spPr>
          <a:noFill/>
        </p:spPr>
        <p:txBody>
          <a:bodyPr anchor="ctr"/>
          <a:lstStyle/>
          <a:p>
            <a:pPr eaLnBrk="1" hangingPunct="1"/>
            <a:r>
              <a:rPr lang="en-US" altLang="ja-JP" dirty="0">
                <a:solidFill>
                  <a:schemeClr val="tx1"/>
                </a:solidFill>
              </a:rPr>
              <a:t>3.</a:t>
            </a:r>
            <a:r>
              <a:rPr lang="ja-JP" altLang="en-US" dirty="0">
                <a:solidFill>
                  <a:schemeClr val="tx1"/>
                </a:solidFill>
              </a:rPr>
              <a:t>今後の大阪市</a:t>
            </a:r>
            <a:r>
              <a:rPr lang="en-US" altLang="ja-JP" dirty="0">
                <a:solidFill>
                  <a:schemeClr val="tx1"/>
                </a:solidFill>
              </a:rPr>
              <a:t>ICT</a:t>
            </a:r>
            <a:r>
              <a:rPr lang="ja-JP" altLang="en-US" dirty="0">
                <a:solidFill>
                  <a:schemeClr val="tx1"/>
                </a:solidFill>
              </a:rPr>
              <a:t>戦略の取組に向けて</a:t>
            </a:r>
          </a:p>
        </p:txBody>
      </p:sp>
      <p:sp>
        <p:nvSpPr>
          <p:cNvPr id="5" name="AutoShape 3"/>
          <p:cNvSpPr>
            <a:spLocks noChangeArrowheads="1"/>
          </p:cNvSpPr>
          <p:nvPr/>
        </p:nvSpPr>
        <p:spPr bwMode="auto">
          <a:xfrm>
            <a:off x="160561" y="791530"/>
            <a:ext cx="9584878" cy="360099"/>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defPPr>
              <a:defRPr lang="ja-JP"/>
            </a:defPPr>
            <a:lvl1pPr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1pPr>
            <a:lvl2pPr marL="4572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2pPr>
            <a:lvl3pPr marL="9144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3pPr>
            <a:lvl4pPr marL="13716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4pPr>
            <a:lvl5pPr marL="18288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5pPr>
            <a:lvl6pPr marL="22860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6pPr>
            <a:lvl7pPr marL="27432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7pPr>
            <a:lvl8pPr marL="32004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8pPr>
            <a:lvl9pPr marL="36576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9pPr>
          </a:lstStyle>
          <a:p>
            <a:pPr>
              <a:tabLst>
                <a:tab pos="269875" algn="l"/>
              </a:tabLst>
            </a:pPr>
            <a:r>
              <a:rPr lang="ja-JP" altLang="en-US" sz="1800" dirty="0"/>
              <a:t>　</a:t>
            </a:r>
            <a:endParaRPr lang="en-US" altLang="ja-JP" sz="1800" dirty="0"/>
          </a:p>
        </p:txBody>
      </p:sp>
      <p:sp>
        <p:nvSpPr>
          <p:cNvPr id="6" name="AutoShape 3"/>
          <p:cNvSpPr>
            <a:spLocks noChangeArrowheads="1"/>
          </p:cNvSpPr>
          <p:nvPr/>
        </p:nvSpPr>
        <p:spPr bwMode="auto">
          <a:xfrm>
            <a:off x="160561" y="791530"/>
            <a:ext cx="9584878" cy="360099"/>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defPPr>
              <a:defRPr lang="ja-JP"/>
            </a:defPPr>
            <a:lvl1pPr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1pPr>
            <a:lvl2pPr marL="4572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2pPr>
            <a:lvl3pPr marL="9144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3pPr>
            <a:lvl4pPr marL="13716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4pPr>
            <a:lvl5pPr marL="18288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5pPr>
            <a:lvl6pPr marL="22860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6pPr>
            <a:lvl7pPr marL="27432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7pPr>
            <a:lvl8pPr marL="32004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8pPr>
            <a:lvl9pPr marL="36576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9pPr>
          </a:lstStyle>
          <a:p>
            <a:pPr>
              <a:tabLst>
                <a:tab pos="269875" algn="l"/>
              </a:tabLst>
            </a:pPr>
            <a:r>
              <a:rPr lang="ja-JP" altLang="en-US" sz="1800" dirty="0">
                <a:solidFill>
                  <a:schemeClr val="tx1"/>
                </a:solidFill>
              </a:rPr>
              <a:t>　</a:t>
            </a:r>
            <a:endParaRPr lang="en-US" altLang="ja-JP" sz="1800" dirty="0"/>
          </a:p>
        </p:txBody>
      </p:sp>
      <p:sp>
        <p:nvSpPr>
          <p:cNvPr id="7" name="AutoShape 3"/>
          <p:cNvSpPr>
            <a:spLocks noChangeArrowheads="1"/>
          </p:cNvSpPr>
          <p:nvPr/>
        </p:nvSpPr>
        <p:spPr bwMode="auto">
          <a:xfrm>
            <a:off x="160561" y="709517"/>
            <a:ext cx="9584878" cy="4955203"/>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defPPr>
              <a:defRPr lang="ja-JP"/>
            </a:defPPr>
            <a:lvl1pPr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1pPr>
            <a:lvl2pPr marL="4572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2pPr>
            <a:lvl3pPr marL="9144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3pPr>
            <a:lvl4pPr marL="13716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4pPr>
            <a:lvl5pPr marL="18288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5pPr>
            <a:lvl6pPr marL="22860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6pPr>
            <a:lvl7pPr marL="27432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7pPr>
            <a:lvl8pPr marL="32004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8pPr>
            <a:lvl9pPr marL="36576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9pPr>
          </a:lstStyle>
          <a:p>
            <a:pPr>
              <a:tabLst>
                <a:tab pos="269875" algn="l"/>
              </a:tabLst>
            </a:pPr>
            <a:r>
              <a:rPr lang="ja-JP" altLang="en-US" sz="2000" dirty="0" smtClean="0">
                <a:solidFill>
                  <a:schemeClr val="tx1"/>
                </a:solidFill>
              </a:rPr>
              <a:t>　日々</a:t>
            </a:r>
            <a:r>
              <a:rPr lang="ja-JP" altLang="en-US" sz="2000" dirty="0">
                <a:solidFill>
                  <a:schemeClr val="tx1"/>
                </a:solidFill>
              </a:rPr>
              <a:t>の生活や仕事において、スマートフォンやパソコンなどの</a:t>
            </a:r>
            <a:r>
              <a:rPr lang="en-US" altLang="ja-JP" sz="2000" dirty="0">
                <a:solidFill>
                  <a:schemeClr val="tx1"/>
                </a:solidFill>
              </a:rPr>
              <a:t>ICT</a:t>
            </a:r>
            <a:r>
              <a:rPr lang="ja-JP" altLang="en-US" sz="2000" dirty="0">
                <a:solidFill>
                  <a:schemeClr val="tx1"/>
                </a:solidFill>
              </a:rPr>
              <a:t>機器やインターネットなどの利用は欠かせないものとなっており、デジタル技術は社会全体の重要なインフラとなっています。さらに、人口減少・高齢化、災害・感染症対策、市民の生活の質の向上、経済の活性化など、社会が抱える様々な課題を解決するために有効な手段となります</a:t>
            </a:r>
            <a:r>
              <a:rPr lang="ja-JP" altLang="en-US" sz="2000" dirty="0" smtClean="0">
                <a:solidFill>
                  <a:schemeClr val="tx1"/>
                </a:solidFill>
              </a:rPr>
              <a:t>。</a:t>
            </a:r>
            <a:endParaRPr lang="en-US" altLang="ja-JP" sz="800" dirty="0" smtClean="0">
              <a:solidFill>
                <a:schemeClr val="tx1"/>
              </a:solidFill>
            </a:endParaRPr>
          </a:p>
          <a:p>
            <a:pPr>
              <a:tabLst>
                <a:tab pos="269875" algn="l"/>
              </a:tabLst>
            </a:pPr>
            <a:r>
              <a:rPr lang="ja-JP" altLang="en-US" sz="2000" dirty="0">
                <a:solidFill>
                  <a:schemeClr val="tx1"/>
                </a:solidFill>
              </a:rPr>
              <a:t>　しかしながら、デジタル先進国といわれる国と比べて日本は非常にデジタル化が遅れているとされており、行政サービスにおいてもデジタル化の必要性が高まっています。新型コロナウイルス</a:t>
            </a:r>
            <a:r>
              <a:rPr lang="ja-JP" altLang="en-US" sz="2000" dirty="0" smtClean="0">
                <a:solidFill>
                  <a:schemeClr val="tx1"/>
                </a:solidFill>
              </a:rPr>
              <a:t>感染拡大</a:t>
            </a:r>
            <a:r>
              <a:rPr lang="ja-JP" altLang="en-US" sz="2000" dirty="0">
                <a:solidFill>
                  <a:schemeClr val="tx1"/>
                </a:solidFill>
              </a:rPr>
              <a:t>防止対策において、そうした状況が表面化し、行政手続きのオンライン化や職員のテレワークの推進、</a:t>
            </a:r>
            <a:r>
              <a:rPr lang="en-US" altLang="ja-JP" sz="2000" dirty="0">
                <a:solidFill>
                  <a:schemeClr val="tx1"/>
                </a:solidFill>
              </a:rPr>
              <a:t>AI</a:t>
            </a:r>
            <a:r>
              <a:rPr lang="ja-JP" altLang="en-US" sz="2000" dirty="0">
                <a:solidFill>
                  <a:schemeClr val="tx1"/>
                </a:solidFill>
              </a:rPr>
              <a:t>等を活用した事務の効率化、自治体システムの標準化、緊急時における行政の対応・業務継続などの取組が改めて求められています</a:t>
            </a:r>
            <a:r>
              <a:rPr lang="ja-JP" altLang="en-US" sz="2000" dirty="0" smtClean="0">
                <a:solidFill>
                  <a:schemeClr val="tx1"/>
                </a:solidFill>
              </a:rPr>
              <a:t>。</a:t>
            </a:r>
            <a:endParaRPr lang="en-US" altLang="ja-JP" sz="2000" dirty="0" smtClean="0">
              <a:solidFill>
                <a:schemeClr val="tx1"/>
              </a:solidFill>
            </a:endParaRPr>
          </a:p>
        </p:txBody>
      </p:sp>
    </p:spTree>
    <p:extLst>
      <p:ext uri="{BB962C8B-B14F-4D97-AF65-F5344CB8AC3E}">
        <p14:creationId xmlns:p14="http://schemas.microsoft.com/office/powerpoint/2010/main" val="13221149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ー 4"/>
          <p:cNvSpPr>
            <a:spLocks noGrp="1"/>
          </p:cNvSpPr>
          <p:nvPr>
            <p:ph type="sldNum" sz="quarter" idx="10"/>
          </p:nvPr>
        </p:nvSpPr>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fld id="{54A53795-6EF6-48D5-90A5-2535AB951785}" type="slidenum">
              <a:rPr kumimoji="0" lang="en-US" altLang="ja-JP" sz="1000" dirty="0">
                <a:solidFill>
                  <a:schemeClr val="tx1"/>
                </a:solidFill>
                <a:latin typeface="メイリオ" panose="020B0604030504040204" pitchFamily="50" charset="-128"/>
              </a:rPr>
              <a:pPr eaLnBrk="1" hangingPunct="1"/>
              <a:t>12</a:t>
            </a:fld>
            <a:endParaRPr kumimoji="0" lang="en-US" altLang="ja-JP" sz="1000" dirty="0">
              <a:solidFill>
                <a:schemeClr val="tx1"/>
              </a:solidFill>
              <a:latin typeface="メイリオ" panose="020B0604030504040204" pitchFamily="50" charset="-128"/>
            </a:endParaRPr>
          </a:p>
        </p:txBody>
      </p:sp>
      <p:sp>
        <p:nvSpPr>
          <p:cNvPr id="8195" name="Rectangle 2"/>
          <p:cNvSpPr>
            <a:spLocks noGrp="1" noChangeArrowheads="1"/>
          </p:cNvSpPr>
          <p:nvPr>
            <p:ph type="title"/>
          </p:nvPr>
        </p:nvSpPr>
        <p:spPr>
          <a:noFill/>
        </p:spPr>
        <p:txBody>
          <a:bodyPr anchor="ctr"/>
          <a:lstStyle/>
          <a:p>
            <a:pPr eaLnBrk="1" hangingPunct="1"/>
            <a:r>
              <a:rPr lang="en-US" altLang="ja-JP" dirty="0">
                <a:solidFill>
                  <a:schemeClr val="tx1"/>
                </a:solidFill>
              </a:rPr>
              <a:t>3.</a:t>
            </a:r>
            <a:r>
              <a:rPr lang="ja-JP" altLang="en-US" dirty="0">
                <a:solidFill>
                  <a:schemeClr val="tx1"/>
                </a:solidFill>
              </a:rPr>
              <a:t>今後の大阪市</a:t>
            </a:r>
            <a:r>
              <a:rPr lang="en-US" altLang="ja-JP" dirty="0">
                <a:solidFill>
                  <a:schemeClr val="tx1"/>
                </a:solidFill>
              </a:rPr>
              <a:t>ICT</a:t>
            </a:r>
            <a:r>
              <a:rPr lang="ja-JP" altLang="en-US" dirty="0">
                <a:solidFill>
                  <a:schemeClr val="tx1"/>
                </a:solidFill>
              </a:rPr>
              <a:t>戦略の取組に向けて</a:t>
            </a:r>
          </a:p>
        </p:txBody>
      </p:sp>
      <p:sp>
        <p:nvSpPr>
          <p:cNvPr id="5" name="AutoShape 3"/>
          <p:cNvSpPr>
            <a:spLocks noChangeArrowheads="1"/>
          </p:cNvSpPr>
          <p:nvPr/>
        </p:nvSpPr>
        <p:spPr bwMode="auto">
          <a:xfrm>
            <a:off x="160561" y="791530"/>
            <a:ext cx="9584878" cy="360099"/>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defPPr>
              <a:defRPr lang="ja-JP"/>
            </a:defPPr>
            <a:lvl1pPr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1pPr>
            <a:lvl2pPr marL="4572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2pPr>
            <a:lvl3pPr marL="9144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3pPr>
            <a:lvl4pPr marL="13716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4pPr>
            <a:lvl5pPr marL="18288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5pPr>
            <a:lvl6pPr marL="22860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6pPr>
            <a:lvl7pPr marL="27432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7pPr>
            <a:lvl8pPr marL="32004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8pPr>
            <a:lvl9pPr marL="36576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9pPr>
          </a:lstStyle>
          <a:p>
            <a:pPr>
              <a:tabLst>
                <a:tab pos="269875" algn="l"/>
              </a:tabLst>
            </a:pPr>
            <a:r>
              <a:rPr lang="ja-JP" altLang="en-US" sz="1800" dirty="0"/>
              <a:t>　</a:t>
            </a:r>
            <a:endParaRPr lang="en-US" altLang="ja-JP" sz="1800" dirty="0"/>
          </a:p>
        </p:txBody>
      </p:sp>
      <p:sp>
        <p:nvSpPr>
          <p:cNvPr id="6" name="AutoShape 3"/>
          <p:cNvSpPr>
            <a:spLocks noChangeArrowheads="1"/>
          </p:cNvSpPr>
          <p:nvPr/>
        </p:nvSpPr>
        <p:spPr bwMode="auto">
          <a:xfrm>
            <a:off x="160561" y="791530"/>
            <a:ext cx="9584878" cy="360099"/>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defPPr>
              <a:defRPr lang="ja-JP"/>
            </a:defPPr>
            <a:lvl1pPr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1pPr>
            <a:lvl2pPr marL="4572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2pPr>
            <a:lvl3pPr marL="9144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3pPr>
            <a:lvl4pPr marL="13716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4pPr>
            <a:lvl5pPr marL="18288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5pPr>
            <a:lvl6pPr marL="22860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6pPr>
            <a:lvl7pPr marL="27432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7pPr>
            <a:lvl8pPr marL="32004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8pPr>
            <a:lvl9pPr marL="36576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9pPr>
          </a:lstStyle>
          <a:p>
            <a:pPr>
              <a:tabLst>
                <a:tab pos="269875" algn="l"/>
              </a:tabLst>
            </a:pPr>
            <a:r>
              <a:rPr lang="ja-JP" altLang="en-US" sz="1800" dirty="0">
                <a:solidFill>
                  <a:schemeClr val="tx1"/>
                </a:solidFill>
              </a:rPr>
              <a:t>　</a:t>
            </a:r>
            <a:endParaRPr lang="en-US" altLang="ja-JP" sz="1800" dirty="0"/>
          </a:p>
        </p:txBody>
      </p:sp>
      <p:sp>
        <p:nvSpPr>
          <p:cNvPr id="7" name="AutoShape 3"/>
          <p:cNvSpPr>
            <a:spLocks noChangeArrowheads="1"/>
          </p:cNvSpPr>
          <p:nvPr/>
        </p:nvSpPr>
        <p:spPr bwMode="auto">
          <a:xfrm>
            <a:off x="160561" y="709517"/>
            <a:ext cx="9584878" cy="6247864"/>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defPPr>
              <a:defRPr lang="ja-JP"/>
            </a:defPPr>
            <a:lvl1pPr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1pPr>
            <a:lvl2pPr marL="4572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2pPr>
            <a:lvl3pPr marL="9144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3pPr>
            <a:lvl4pPr marL="13716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4pPr>
            <a:lvl5pPr marL="18288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5pPr>
            <a:lvl6pPr marL="22860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6pPr>
            <a:lvl7pPr marL="27432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7pPr>
            <a:lvl8pPr marL="32004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8pPr>
            <a:lvl9pPr marL="36576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9pPr>
          </a:lstStyle>
          <a:p>
            <a:pPr>
              <a:tabLst>
                <a:tab pos="269875" algn="l"/>
              </a:tabLst>
            </a:pPr>
            <a:r>
              <a:rPr lang="ja-JP" altLang="en-US" sz="2000" dirty="0">
                <a:solidFill>
                  <a:schemeClr val="tx1"/>
                </a:solidFill>
              </a:rPr>
              <a:t>　</a:t>
            </a:r>
            <a:r>
              <a:rPr lang="ja-JP" altLang="en-US" sz="2000" dirty="0" smtClean="0">
                <a:solidFill>
                  <a:schemeClr val="tx1"/>
                </a:solidFill>
              </a:rPr>
              <a:t>大阪市</a:t>
            </a:r>
            <a:r>
              <a:rPr lang="ja-JP" altLang="en-US" sz="2000" dirty="0">
                <a:solidFill>
                  <a:schemeClr val="tx1"/>
                </a:solidFill>
              </a:rPr>
              <a:t>では、これまでも他都市に先駆けてデジタル技術を活用し、市民サービスの向上、行政運営の効率化に取り組んできました。</a:t>
            </a:r>
            <a:r>
              <a:rPr lang="en-US" altLang="ja-JP" sz="2000" dirty="0">
                <a:solidFill>
                  <a:schemeClr val="tx1"/>
                </a:solidFill>
              </a:rPr>
              <a:t>2020</a:t>
            </a:r>
            <a:r>
              <a:rPr lang="ja-JP" altLang="en-US" sz="2000" dirty="0">
                <a:solidFill>
                  <a:schemeClr val="tx1"/>
                </a:solidFill>
              </a:rPr>
              <a:t>年８月から「大阪市行政オンラインシステム」の運用を開始し、オンライン行政手続きのためのプラットフォームの整備を行いました</a:t>
            </a:r>
            <a:r>
              <a:rPr lang="ja-JP" altLang="en-US" sz="2000" dirty="0" smtClean="0">
                <a:solidFill>
                  <a:schemeClr val="tx1"/>
                </a:solidFill>
              </a:rPr>
              <a:t>。</a:t>
            </a:r>
            <a:endParaRPr lang="en-US" altLang="ja-JP" sz="800" dirty="0">
              <a:solidFill>
                <a:schemeClr val="tx1"/>
              </a:solidFill>
            </a:endParaRPr>
          </a:p>
          <a:p>
            <a:pPr>
              <a:tabLst>
                <a:tab pos="269875" algn="l"/>
              </a:tabLst>
            </a:pPr>
            <a:r>
              <a:rPr lang="ja-JP" altLang="en-US" sz="2000" dirty="0" smtClean="0">
                <a:solidFill>
                  <a:schemeClr val="tx1"/>
                </a:solidFill>
              </a:rPr>
              <a:t>　また、テレワークや</a:t>
            </a:r>
            <a:r>
              <a:rPr lang="en-US" altLang="ja-JP" sz="2000" dirty="0" smtClean="0">
                <a:solidFill>
                  <a:schemeClr val="tx1"/>
                </a:solidFill>
              </a:rPr>
              <a:t>BYOD</a:t>
            </a:r>
            <a:r>
              <a:rPr lang="ja-JP" altLang="en-US" sz="2000" dirty="0" smtClean="0">
                <a:solidFill>
                  <a:schemeClr val="tx1"/>
                </a:solidFill>
              </a:rPr>
              <a:t>の活用、</a:t>
            </a:r>
            <a:r>
              <a:rPr lang="en-US" altLang="ja-JP" sz="2000" dirty="0" smtClean="0">
                <a:solidFill>
                  <a:schemeClr val="tx1"/>
                </a:solidFill>
              </a:rPr>
              <a:t>Web</a:t>
            </a:r>
            <a:r>
              <a:rPr lang="ja-JP" altLang="en-US" sz="2000" dirty="0" smtClean="0">
                <a:solidFill>
                  <a:schemeClr val="tx1"/>
                </a:solidFill>
              </a:rPr>
              <a:t>会議を実現するインフラ環境を整備し、働き方改革の推進にも積極的に取り組んできました。これらのインフラ環境は職員のワークライフバランスの実現や事務の効率化に寄与するだけでなく、新型コロナウイルス感染拡大防止のための</a:t>
            </a:r>
            <a:r>
              <a:rPr lang="ja-JP" altLang="en-US" sz="2000" dirty="0">
                <a:solidFill>
                  <a:schemeClr val="tx1"/>
                </a:solidFill>
              </a:rPr>
              <a:t>出勤抑制等においても効果的に活用することができました</a:t>
            </a:r>
            <a:r>
              <a:rPr lang="ja-JP" altLang="en-US" sz="2000" dirty="0" smtClean="0">
                <a:solidFill>
                  <a:schemeClr val="tx1"/>
                </a:solidFill>
              </a:rPr>
              <a:t>。こう</a:t>
            </a:r>
            <a:r>
              <a:rPr lang="ja-JP" altLang="en-US" sz="2000" dirty="0">
                <a:solidFill>
                  <a:schemeClr val="tx1"/>
                </a:solidFill>
              </a:rPr>
              <a:t>した取組の実績</a:t>
            </a:r>
            <a:r>
              <a:rPr lang="ja-JP" altLang="en-US" sz="2000" dirty="0" smtClean="0">
                <a:solidFill>
                  <a:schemeClr val="tx1"/>
                </a:solidFill>
              </a:rPr>
              <a:t>からも、</a:t>
            </a:r>
            <a:r>
              <a:rPr lang="ja-JP" altLang="en-US" sz="2000" dirty="0">
                <a:solidFill>
                  <a:schemeClr val="tx1"/>
                </a:solidFill>
              </a:rPr>
              <a:t>これまでの</a:t>
            </a:r>
            <a:r>
              <a:rPr lang="en-US" altLang="ja-JP" sz="2000" dirty="0">
                <a:solidFill>
                  <a:schemeClr val="tx1"/>
                </a:solidFill>
              </a:rPr>
              <a:t>ICT</a:t>
            </a:r>
            <a:r>
              <a:rPr lang="ja-JP" altLang="en-US" sz="2000" dirty="0">
                <a:solidFill>
                  <a:schemeClr val="tx1"/>
                </a:solidFill>
              </a:rPr>
              <a:t>戦略の取組は計画的かつ効果的に推進することが</a:t>
            </a:r>
            <a:r>
              <a:rPr lang="ja-JP" altLang="en-US" sz="2000" dirty="0" smtClean="0">
                <a:solidFill>
                  <a:schemeClr val="tx1"/>
                </a:solidFill>
              </a:rPr>
              <a:t>できました。しかしながら</a:t>
            </a:r>
            <a:r>
              <a:rPr lang="ja-JP" altLang="en-US" sz="2000" dirty="0">
                <a:solidFill>
                  <a:schemeClr val="tx1"/>
                </a:solidFill>
              </a:rPr>
              <a:t>、デジタル技術の革新は目覚ましいものがあり、次々と新しい技術が生まれ、その活用事例も多くなってきています</a:t>
            </a:r>
            <a:r>
              <a:rPr lang="ja-JP" altLang="en-US" sz="2000" dirty="0" smtClean="0">
                <a:solidFill>
                  <a:schemeClr val="tx1"/>
                </a:solidFill>
              </a:rPr>
              <a:t>。</a:t>
            </a:r>
            <a:r>
              <a:rPr lang="en-US" altLang="ja-JP" sz="2000" dirty="0">
                <a:solidFill>
                  <a:schemeClr val="tx1"/>
                </a:solidFill>
                <a:latin typeface="メイリオ" panose="020B0604030504040204" pitchFamily="50" charset="-128"/>
              </a:rPr>
              <a:t> ICT</a:t>
            </a:r>
            <a:r>
              <a:rPr lang="ja-JP" altLang="en-US" sz="2000" dirty="0">
                <a:solidFill>
                  <a:schemeClr val="tx1"/>
                </a:solidFill>
                <a:latin typeface="メイリオ" panose="020B0604030504040204" pitchFamily="50" charset="-128"/>
              </a:rPr>
              <a:t>戦略の取組は短期間で完了できるものではなく、また終わりがあるもの</a:t>
            </a:r>
            <a:r>
              <a:rPr lang="ja-JP" altLang="en-US" sz="2000" dirty="0" smtClean="0">
                <a:solidFill>
                  <a:schemeClr val="tx1"/>
                </a:solidFill>
                <a:latin typeface="メイリオ" panose="020B0604030504040204" pitchFamily="50" charset="-128"/>
              </a:rPr>
              <a:t>でもないことから、</a:t>
            </a:r>
            <a:r>
              <a:rPr lang="ja-JP" altLang="en-US" sz="2000" dirty="0" smtClean="0">
                <a:solidFill>
                  <a:schemeClr val="tx1"/>
                </a:solidFill>
              </a:rPr>
              <a:t>大阪市</a:t>
            </a:r>
            <a:r>
              <a:rPr lang="ja-JP" altLang="en-US" sz="2000" dirty="0">
                <a:solidFill>
                  <a:schemeClr val="tx1"/>
                </a:solidFill>
              </a:rPr>
              <a:t>においても</a:t>
            </a:r>
            <a:r>
              <a:rPr lang="en-US" altLang="ja-JP" sz="2000" dirty="0">
                <a:solidFill>
                  <a:schemeClr val="tx1"/>
                </a:solidFill>
              </a:rPr>
              <a:t>ICT</a:t>
            </a:r>
            <a:r>
              <a:rPr lang="ja-JP" altLang="en-US" sz="2000" dirty="0">
                <a:solidFill>
                  <a:schemeClr val="tx1"/>
                </a:solidFill>
              </a:rPr>
              <a:t>戦略の取組を更に拡大し、加速させていくことが重要と考えています</a:t>
            </a:r>
            <a:r>
              <a:rPr lang="ja-JP" altLang="en-US" sz="2000" dirty="0" smtClean="0">
                <a:solidFill>
                  <a:schemeClr val="tx1"/>
                </a:solidFill>
              </a:rPr>
              <a:t>。</a:t>
            </a:r>
            <a:endParaRPr lang="en-US" altLang="ja-JP" sz="2000" dirty="0" smtClean="0">
              <a:solidFill>
                <a:schemeClr val="tx1"/>
              </a:solidFill>
            </a:endParaRPr>
          </a:p>
        </p:txBody>
      </p:sp>
    </p:spTree>
    <p:extLst>
      <p:ext uri="{BB962C8B-B14F-4D97-AF65-F5344CB8AC3E}">
        <p14:creationId xmlns:p14="http://schemas.microsoft.com/office/powerpoint/2010/main" val="6705780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ー 4"/>
          <p:cNvSpPr>
            <a:spLocks noGrp="1"/>
          </p:cNvSpPr>
          <p:nvPr>
            <p:ph type="sldNum" sz="quarter" idx="10"/>
          </p:nvPr>
        </p:nvSpPr>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fld id="{54A53795-6EF6-48D5-90A5-2535AB951785}" type="slidenum">
              <a:rPr kumimoji="0" lang="en-US" altLang="ja-JP" sz="1000" dirty="0">
                <a:solidFill>
                  <a:schemeClr val="tx1"/>
                </a:solidFill>
                <a:latin typeface="メイリオ" panose="020B0604030504040204" pitchFamily="50" charset="-128"/>
              </a:rPr>
              <a:pPr eaLnBrk="1" hangingPunct="1"/>
              <a:t>13</a:t>
            </a:fld>
            <a:endParaRPr kumimoji="0" lang="en-US" altLang="ja-JP" sz="1000" dirty="0">
              <a:solidFill>
                <a:schemeClr val="tx1"/>
              </a:solidFill>
              <a:latin typeface="メイリオ" panose="020B0604030504040204" pitchFamily="50" charset="-128"/>
            </a:endParaRPr>
          </a:p>
        </p:txBody>
      </p:sp>
      <p:sp>
        <p:nvSpPr>
          <p:cNvPr id="8195" name="Rectangle 2"/>
          <p:cNvSpPr>
            <a:spLocks noGrp="1" noChangeArrowheads="1"/>
          </p:cNvSpPr>
          <p:nvPr>
            <p:ph type="title"/>
          </p:nvPr>
        </p:nvSpPr>
        <p:spPr>
          <a:noFill/>
        </p:spPr>
        <p:txBody>
          <a:bodyPr anchor="ctr"/>
          <a:lstStyle/>
          <a:p>
            <a:pPr eaLnBrk="1" hangingPunct="1"/>
            <a:r>
              <a:rPr lang="en-US" altLang="ja-JP" dirty="0">
                <a:solidFill>
                  <a:schemeClr val="tx1"/>
                </a:solidFill>
              </a:rPr>
              <a:t>3.</a:t>
            </a:r>
            <a:r>
              <a:rPr lang="ja-JP" altLang="en-US" dirty="0">
                <a:solidFill>
                  <a:schemeClr val="tx1"/>
                </a:solidFill>
              </a:rPr>
              <a:t>今後の大阪市</a:t>
            </a:r>
            <a:r>
              <a:rPr lang="en-US" altLang="ja-JP" dirty="0">
                <a:solidFill>
                  <a:schemeClr val="tx1"/>
                </a:solidFill>
              </a:rPr>
              <a:t>ICT</a:t>
            </a:r>
            <a:r>
              <a:rPr lang="ja-JP" altLang="en-US" dirty="0">
                <a:solidFill>
                  <a:schemeClr val="tx1"/>
                </a:solidFill>
              </a:rPr>
              <a:t>戦略の取組に向けて</a:t>
            </a:r>
          </a:p>
        </p:txBody>
      </p:sp>
      <p:sp>
        <p:nvSpPr>
          <p:cNvPr id="5" name="AutoShape 3"/>
          <p:cNvSpPr>
            <a:spLocks noChangeArrowheads="1"/>
          </p:cNvSpPr>
          <p:nvPr/>
        </p:nvSpPr>
        <p:spPr bwMode="auto">
          <a:xfrm>
            <a:off x="160561" y="791530"/>
            <a:ext cx="9584878" cy="360099"/>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defPPr>
              <a:defRPr lang="ja-JP"/>
            </a:defPPr>
            <a:lvl1pPr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1pPr>
            <a:lvl2pPr marL="4572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2pPr>
            <a:lvl3pPr marL="9144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3pPr>
            <a:lvl4pPr marL="13716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4pPr>
            <a:lvl5pPr marL="18288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5pPr>
            <a:lvl6pPr marL="22860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6pPr>
            <a:lvl7pPr marL="27432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7pPr>
            <a:lvl8pPr marL="32004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8pPr>
            <a:lvl9pPr marL="36576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9pPr>
          </a:lstStyle>
          <a:p>
            <a:pPr>
              <a:tabLst>
                <a:tab pos="269875" algn="l"/>
              </a:tabLst>
            </a:pPr>
            <a:r>
              <a:rPr lang="ja-JP" altLang="en-US" sz="1800" dirty="0"/>
              <a:t>　</a:t>
            </a:r>
            <a:endParaRPr lang="en-US" altLang="ja-JP" sz="1800" dirty="0"/>
          </a:p>
        </p:txBody>
      </p:sp>
      <p:sp>
        <p:nvSpPr>
          <p:cNvPr id="6" name="AutoShape 3"/>
          <p:cNvSpPr>
            <a:spLocks noChangeArrowheads="1"/>
          </p:cNvSpPr>
          <p:nvPr/>
        </p:nvSpPr>
        <p:spPr bwMode="auto">
          <a:xfrm>
            <a:off x="160561" y="791530"/>
            <a:ext cx="9584878" cy="360099"/>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defPPr>
              <a:defRPr lang="ja-JP"/>
            </a:defPPr>
            <a:lvl1pPr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1pPr>
            <a:lvl2pPr marL="4572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2pPr>
            <a:lvl3pPr marL="9144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3pPr>
            <a:lvl4pPr marL="13716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4pPr>
            <a:lvl5pPr marL="18288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5pPr>
            <a:lvl6pPr marL="22860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6pPr>
            <a:lvl7pPr marL="27432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7pPr>
            <a:lvl8pPr marL="32004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8pPr>
            <a:lvl9pPr marL="36576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9pPr>
          </a:lstStyle>
          <a:p>
            <a:pPr>
              <a:tabLst>
                <a:tab pos="269875" algn="l"/>
              </a:tabLst>
            </a:pPr>
            <a:r>
              <a:rPr lang="ja-JP" altLang="en-US" sz="1800" dirty="0">
                <a:solidFill>
                  <a:schemeClr val="tx1"/>
                </a:solidFill>
              </a:rPr>
              <a:t>　</a:t>
            </a:r>
            <a:endParaRPr lang="en-US" altLang="ja-JP" sz="1800" dirty="0"/>
          </a:p>
        </p:txBody>
      </p:sp>
      <p:sp>
        <p:nvSpPr>
          <p:cNvPr id="7" name="AutoShape 3"/>
          <p:cNvSpPr>
            <a:spLocks noChangeArrowheads="1"/>
          </p:cNvSpPr>
          <p:nvPr/>
        </p:nvSpPr>
        <p:spPr bwMode="auto">
          <a:xfrm>
            <a:off x="160561" y="709517"/>
            <a:ext cx="9584878" cy="5509200"/>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defPPr>
              <a:defRPr lang="ja-JP"/>
            </a:defPPr>
            <a:lvl1pPr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1pPr>
            <a:lvl2pPr marL="4572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2pPr>
            <a:lvl3pPr marL="9144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3pPr>
            <a:lvl4pPr marL="13716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4pPr>
            <a:lvl5pPr marL="18288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5pPr>
            <a:lvl6pPr marL="22860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6pPr>
            <a:lvl7pPr marL="27432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7pPr>
            <a:lvl8pPr marL="32004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8pPr>
            <a:lvl9pPr marL="36576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9pPr>
          </a:lstStyle>
          <a:p>
            <a:pPr>
              <a:tabLst>
                <a:tab pos="269875" algn="l"/>
              </a:tabLst>
            </a:pPr>
            <a:r>
              <a:rPr lang="ja-JP" altLang="en-US" sz="2000" dirty="0" smtClean="0">
                <a:solidFill>
                  <a:schemeClr val="tx1"/>
                </a:solidFill>
                <a:latin typeface="メイリオ" panose="020B0604030504040204" pitchFamily="50" charset="-128"/>
              </a:rPr>
              <a:t>　</a:t>
            </a:r>
            <a:r>
              <a:rPr lang="ja-JP" altLang="en-US" sz="2000" dirty="0" smtClean="0">
                <a:solidFill>
                  <a:schemeClr val="tx1"/>
                </a:solidFill>
              </a:rPr>
              <a:t>大阪府・大阪市では、</a:t>
            </a:r>
            <a:r>
              <a:rPr lang="en-US" altLang="ja-JP" sz="2000" dirty="0" smtClean="0">
                <a:solidFill>
                  <a:schemeClr val="tx1"/>
                </a:solidFill>
              </a:rPr>
              <a:t>2025</a:t>
            </a:r>
            <a:r>
              <a:rPr lang="ja-JP" altLang="en-US" sz="2000" dirty="0" smtClean="0">
                <a:solidFill>
                  <a:schemeClr val="tx1"/>
                </a:solidFill>
              </a:rPr>
              <a:t>年大阪・関西万博の開催を見据え、世界に類のない最先端技術を活用した取組と、府域全体で先端技術の利便性を住民に実感してもらえるような取組を両輪として、「大阪モデル」のスマートシティを実現するための指針として「大阪スマートシティ戦略」を定め、行政の</a:t>
            </a:r>
            <a:r>
              <a:rPr lang="en-US" altLang="ja-JP" sz="2000" dirty="0" smtClean="0">
                <a:solidFill>
                  <a:schemeClr val="tx1"/>
                </a:solidFill>
              </a:rPr>
              <a:t>DX</a:t>
            </a:r>
            <a:r>
              <a:rPr lang="en-US" altLang="ja-JP" sz="1200" dirty="0" smtClean="0">
                <a:solidFill>
                  <a:schemeClr val="tx1"/>
                </a:solidFill>
              </a:rPr>
              <a:t> ※</a:t>
            </a:r>
            <a:r>
              <a:rPr lang="ja-JP" altLang="en-US" sz="2000" dirty="0" smtClean="0">
                <a:solidFill>
                  <a:schemeClr val="tx1"/>
                </a:solidFill>
              </a:rPr>
              <a:t>（デジタルトランスフォーメーション）はもとより、企業や都市の</a:t>
            </a:r>
            <a:r>
              <a:rPr lang="en-US" altLang="ja-JP" sz="2000" dirty="0" smtClean="0">
                <a:solidFill>
                  <a:schemeClr val="tx1"/>
                </a:solidFill>
              </a:rPr>
              <a:t>DX</a:t>
            </a:r>
            <a:r>
              <a:rPr lang="ja-JP" altLang="en-US" sz="2000" dirty="0" smtClean="0">
                <a:solidFill>
                  <a:schemeClr val="tx1"/>
                </a:solidFill>
              </a:rPr>
              <a:t>の取組を進めていくこととしています。</a:t>
            </a:r>
            <a:r>
              <a:rPr lang="en-US" altLang="ja-JP" sz="1200" dirty="0" smtClean="0">
                <a:solidFill>
                  <a:schemeClr val="tx1"/>
                </a:solidFill>
              </a:rPr>
              <a:t>※ DX</a:t>
            </a:r>
            <a:r>
              <a:rPr lang="ja-JP" altLang="en-US" sz="1200" dirty="0" smtClean="0">
                <a:solidFill>
                  <a:schemeClr val="tx1"/>
                </a:solidFill>
              </a:rPr>
              <a:t>（</a:t>
            </a:r>
            <a:r>
              <a:rPr lang="en-US" altLang="ja-JP" sz="1200" dirty="0" smtClean="0">
                <a:solidFill>
                  <a:schemeClr val="tx1"/>
                </a:solidFill>
              </a:rPr>
              <a:t>Digital transformation</a:t>
            </a:r>
            <a:r>
              <a:rPr lang="ja-JP" altLang="en-US" sz="1200" dirty="0" smtClean="0">
                <a:solidFill>
                  <a:schemeClr val="tx1"/>
                </a:solidFill>
              </a:rPr>
              <a:t>）： 新たな価値を創造することを目的に、デジタル技術の駆使によって既存の枠組みを変化させること。</a:t>
            </a:r>
          </a:p>
          <a:p>
            <a:pPr>
              <a:tabLst>
                <a:tab pos="269875" algn="l"/>
              </a:tabLst>
            </a:pPr>
            <a:endParaRPr lang="en-US" altLang="ja-JP" sz="2000" dirty="0" smtClean="0">
              <a:solidFill>
                <a:schemeClr val="tx1"/>
              </a:solidFill>
              <a:latin typeface="メイリオ" panose="020B0604030504040204" pitchFamily="50" charset="-128"/>
            </a:endParaRPr>
          </a:p>
          <a:p>
            <a:pPr>
              <a:tabLst>
                <a:tab pos="269875" algn="l"/>
              </a:tabLst>
            </a:pPr>
            <a:r>
              <a:rPr lang="ja-JP" altLang="en-US" sz="2000" dirty="0" smtClean="0">
                <a:solidFill>
                  <a:schemeClr val="tx1"/>
                </a:solidFill>
                <a:latin typeface="メイリオ" panose="020B0604030504040204" pitchFamily="50" charset="-128"/>
              </a:rPr>
              <a:t>　今後は、市民サービスの向上や行政運営の効率化を目的として積極的に</a:t>
            </a:r>
            <a:r>
              <a:rPr lang="en-US" altLang="ja-JP" sz="2000" dirty="0" smtClean="0">
                <a:solidFill>
                  <a:schemeClr val="tx1"/>
                </a:solidFill>
                <a:latin typeface="メイリオ" panose="020B0604030504040204" pitchFamily="50" charset="-128"/>
              </a:rPr>
              <a:t>ICT</a:t>
            </a:r>
            <a:r>
              <a:rPr lang="ja-JP" altLang="en-US" sz="2000" dirty="0" smtClean="0">
                <a:solidFill>
                  <a:schemeClr val="tx1"/>
                </a:solidFill>
                <a:latin typeface="メイリオ" panose="020B0604030504040204" pitchFamily="50" charset="-128"/>
              </a:rPr>
              <a:t>を活用していく「行政のデジタル化」に取り組み、行政サービスを支える情報システムの整備やインフラ環境の安定的な維持に努めながら、デジタル社会に相応しい行政の在り方を追求し、すべての市民や事業者が利便性を実感できる取組をこれからも推進していきます。</a:t>
            </a:r>
            <a:endParaRPr lang="ja-JP" altLang="en-US" sz="2000" dirty="0">
              <a:solidFill>
                <a:schemeClr val="tx1"/>
              </a:solidFill>
              <a:latin typeface="メイリオ" panose="020B0604030504040204" pitchFamily="50" charset="-128"/>
            </a:endParaRPr>
          </a:p>
        </p:txBody>
      </p:sp>
    </p:spTree>
    <p:extLst>
      <p:ext uri="{BB962C8B-B14F-4D97-AF65-F5344CB8AC3E}">
        <p14:creationId xmlns:p14="http://schemas.microsoft.com/office/powerpoint/2010/main" val="14934227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ー 4"/>
          <p:cNvSpPr>
            <a:spLocks noGrp="1"/>
          </p:cNvSpPr>
          <p:nvPr>
            <p:ph type="sldNum" sz="quarter" idx="10"/>
          </p:nvPr>
        </p:nvSpPr>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fld id="{54A53795-6EF6-48D5-90A5-2535AB951785}" type="slidenum">
              <a:rPr kumimoji="0" lang="en-US" altLang="ja-JP" sz="1000" dirty="0" smtClean="0">
                <a:solidFill>
                  <a:schemeClr val="tx1"/>
                </a:solidFill>
                <a:latin typeface="メイリオ" panose="020B0604030504040204" pitchFamily="50" charset="-128"/>
              </a:rPr>
              <a:pPr eaLnBrk="1" hangingPunct="1"/>
              <a:t>1</a:t>
            </a:fld>
            <a:endParaRPr kumimoji="0" lang="en-US" altLang="ja-JP" sz="1000" dirty="0">
              <a:solidFill>
                <a:schemeClr val="tx1"/>
              </a:solidFill>
              <a:latin typeface="メイリオ" panose="020B0604030504040204" pitchFamily="50" charset="-128"/>
            </a:endParaRPr>
          </a:p>
        </p:txBody>
      </p:sp>
      <p:sp>
        <p:nvSpPr>
          <p:cNvPr id="8195" name="Rectangle 2"/>
          <p:cNvSpPr>
            <a:spLocks noGrp="1" noChangeArrowheads="1"/>
          </p:cNvSpPr>
          <p:nvPr>
            <p:ph type="title"/>
          </p:nvPr>
        </p:nvSpPr>
        <p:spPr>
          <a:noFill/>
        </p:spPr>
        <p:txBody>
          <a:bodyPr anchor="ctr"/>
          <a:lstStyle/>
          <a:p>
            <a:pPr eaLnBrk="1" hangingPunct="1"/>
            <a:r>
              <a:rPr lang="ja-JP" altLang="en-US" dirty="0">
                <a:solidFill>
                  <a:schemeClr val="tx1"/>
                </a:solidFill>
              </a:rPr>
              <a:t>目　次</a:t>
            </a:r>
          </a:p>
        </p:txBody>
      </p:sp>
      <p:sp>
        <p:nvSpPr>
          <p:cNvPr id="35" name="AutoShape 3"/>
          <p:cNvSpPr>
            <a:spLocks noChangeArrowheads="1"/>
          </p:cNvSpPr>
          <p:nvPr/>
        </p:nvSpPr>
        <p:spPr bwMode="auto">
          <a:xfrm>
            <a:off x="542447" y="899543"/>
            <a:ext cx="9242903" cy="3283976"/>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defPPr>
              <a:defRPr lang="ja-JP"/>
            </a:defPPr>
            <a:lvl1pPr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1pPr>
            <a:lvl2pPr marL="4572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2pPr>
            <a:lvl3pPr marL="9144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3pPr>
            <a:lvl4pPr marL="13716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4pPr>
            <a:lvl5pPr marL="18288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5pPr>
            <a:lvl6pPr marL="22860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6pPr>
            <a:lvl7pPr marL="27432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7pPr>
            <a:lvl8pPr marL="32004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8pPr>
            <a:lvl9pPr marL="36576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9pPr>
          </a:lstStyle>
          <a:p>
            <a:pPr algn="just" eaLnBrk="1" hangingPunct="1">
              <a:lnSpc>
                <a:spcPct val="120000"/>
              </a:lnSpc>
              <a:spcBef>
                <a:spcPct val="0"/>
              </a:spcBef>
              <a:spcAft>
                <a:spcPct val="50000"/>
              </a:spcAft>
            </a:pPr>
            <a:r>
              <a:rPr lang="en-US" altLang="ja-JP" dirty="0">
                <a:solidFill>
                  <a:schemeClr val="tx1"/>
                </a:solidFill>
              </a:rPr>
              <a:t>1.</a:t>
            </a:r>
            <a:r>
              <a:rPr lang="ja-JP" altLang="en-US" dirty="0">
                <a:solidFill>
                  <a:schemeClr val="tx1"/>
                </a:solidFill>
              </a:rPr>
              <a:t>はじめに</a:t>
            </a:r>
            <a:endParaRPr lang="en-US" altLang="ja-JP" dirty="0">
              <a:solidFill>
                <a:schemeClr val="tx1"/>
              </a:solidFill>
            </a:endParaRPr>
          </a:p>
          <a:p>
            <a:pPr algn="just" eaLnBrk="1" hangingPunct="1">
              <a:lnSpc>
                <a:spcPct val="120000"/>
              </a:lnSpc>
              <a:spcBef>
                <a:spcPct val="0"/>
              </a:spcBef>
              <a:spcAft>
                <a:spcPct val="50000"/>
              </a:spcAft>
            </a:pPr>
            <a:r>
              <a:rPr lang="en-US" altLang="ja-JP" dirty="0">
                <a:solidFill>
                  <a:schemeClr val="tx1"/>
                </a:solidFill>
              </a:rPr>
              <a:t>2.</a:t>
            </a:r>
            <a:r>
              <a:rPr lang="ja-JP" altLang="en-US" dirty="0">
                <a:solidFill>
                  <a:schemeClr val="tx1"/>
                </a:solidFill>
              </a:rPr>
              <a:t>大阪市</a:t>
            </a:r>
            <a:r>
              <a:rPr lang="en-US" altLang="ja-JP" dirty="0">
                <a:solidFill>
                  <a:schemeClr val="tx1"/>
                </a:solidFill>
              </a:rPr>
              <a:t>ICT</a:t>
            </a:r>
            <a:r>
              <a:rPr lang="ja-JP" altLang="en-US" dirty="0">
                <a:solidFill>
                  <a:schemeClr val="tx1"/>
                </a:solidFill>
              </a:rPr>
              <a:t>戦略アクションプラン（</a:t>
            </a:r>
            <a:r>
              <a:rPr lang="en-US" altLang="ja-JP" dirty="0">
                <a:solidFill>
                  <a:schemeClr val="tx1"/>
                </a:solidFill>
              </a:rPr>
              <a:t>2018</a:t>
            </a:r>
            <a:r>
              <a:rPr lang="ja-JP" altLang="en-US" dirty="0">
                <a:solidFill>
                  <a:schemeClr val="tx1"/>
                </a:solidFill>
              </a:rPr>
              <a:t>年度～</a:t>
            </a:r>
            <a:r>
              <a:rPr lang="en-US" altLang="ja-JP" dirty="0">
                <a:solidFill>
                  <a:schemeClr val="tx1"/>
                </a:solidFill>
              </a:rPr>
              <a:t>2020</a:t>
            </a:r>
            <a:r>
              <a:rPr lang="ja-JP" altLang="en-US" dirty="0">
                <a:solidFill>
                  <a:schemeClr val="tx1"/>
                </a:solidFill>
              </a:rPr>
              <a:t>年度）の取組実績</a:t>
            </a:r>
            <a:endParaRPr lang="en-US" altLang="ja-JP" dirty="0">
              <a:solidFill>
                <a:schemeClr val="tx1"/>
              </a:solidFill>
            </a:endParaRPr>
          </a:p>
          <a:p>
            <a:pPr algn="just" eaLnBrk="1" hangingPunct="1">
              <a:lnSpc>
                <a:spcPct val="120000"/>
              </a:lnSpc>
              <a:spcBef>
                <a:spcPct val="0"/>
              </a:spcBef>
              <a:spcAft>
                <a:spcPct val="50000"/>
              </a:spcAft>
            </a:pPr>
            <a:r>
              <a:rPr lang="en-US" altLang="ja-JP" dirty="0">
                <a:solidFill>
                  <a:schemeClr val="tx1"/>
                </a:solidFill>
              </a:rPr>
              <a:t>3.</a:t>
            </a:r>
            <a:r>
              <a:rPr lang="ja-JP" altLang="en-US" dirty="0">
                <a:solidFill>
                  <a:schemeClr val="tx1"/>
                </a:solidFill>
              </a:rPr>
              <a:t>今後の大阪市</a:t>
            </a:r>
            <a:r>
              <a:rPr lang="en-US" altLang="ja-JP" dirty="0">
                <a:solidFill>
                  <a:schemeClr val="tx1"/>
                </a:solidFill>
              </a:rPr>
              <a:t>ICT</a:t>
            </a:r>
            <a:r>
              <a:rPr lang="ja-JP" altLang="en-US" dirty="0">
                <a:solidFill>
                  <a:schemeClr val="tx1"/>
                </a:solidFill>
              </a:rPr>
              <a:t>戦略の取組に向けて</a:t>
            </a:r>
            <a:endParaRPr lang="en-US" altLang="ja-JP" dirty="0">
              <a:solidFill>
                <a:schemeClr val="tx1"/>
              </a:solidFill>
            </a:endParaRPr>
          </a:p>
          <a:p>
            <a:pPr algn="just" eaLnBrk="1" hangingPunct="1">
              <a:lnSpc>
                <a:spcPct val="120000"/>
              </a:lnSpc>
              <a:spcBef>
                <a:spcPct val="0"/>
              </a:spcBef>
              <a:spcAft>
                <a:spcPct val="50000"/>
              </a:spcAft>
            </a:pPr>
            <a:endParaRPr lang="en-US" altLang="ja-JP" dirty="0">
              <a:solidFill>
                <a:schemeClr val="tx1"/>
              </a:solidFill>
            </a:endParaRPr>
          </a:p>
          <a:p>
            <a:pPr algn="just" eaLnBrk="1" hangingPunct="1">
              <a:lnSpc>
                <a:spcPct val="120000"/>
              </a:lnSpc>
              <a:spcBef>
                <a:spcPct val="0"/>
              </a:spcBef>
              <a:spcAft>
                <a:spcPct val="50000"/>
              </a:spcAft>
            </a:pPr>
            <a:r>
              <a:rPr lang="en-US" altLang="ja-JP" dirty="0">
                <a:solidFill>
                  <a:schemeClr val="tx1"/>
                </a:solidFill>
              </a:rPr>
              <a:t>【</a:t>
            </a:r>
            <a:r>
              <a:rPr lang="ja-JP" altLang="en-US" dirty="0">
                <a:solidFill>
                  <a:schemeClr val="tx1"/>
                </a:solidFill>
              </a:rPr>
              <a:t>資料</a:t>
            </a:r>
            <a:r>
              <a:rPr lang="en-US" altLang="ja-JP" dirty="0">
                <a:solidFill>
                  <a:schemeClr val="tx1"/>
                </a:solidFill>
              </a:rPr>
              <a:t>】</a:t>
            </a:r>
          </a:p>
          <a:p>
            <a:pPr algn="just" eaLnBrk="1" hangingPunct="1">
              <a:lnSpc>
                <a:spcPct val="120000"/>
              </a:lnSpc>
              <a:spcBef>
                <a:spcPct val="0"/>
              </a:spcBef>
              <a:spcAft>
                <a:spcPct val="50000"/>
              </a:spcAft>
            </a:pPr>
            <a:r>
              <a:rPr lang="ja-JP" altLang="en-US" dirty="0">
                <a:solidFill>
                  <a:schemeClr val="tx1"/>
                </a:solidFill>
              </a:rPr>
              <a:t>大阪市</a:t>
            </a:r>
            <a:r>
              <a:rPr lang="en-US" altLang="ja-JP" dirty="0">
                <a:solidFill>
                  <a:schemeClr val="tx1"/>
                </a:solidFill>
              </a:rPr>
              <a:t>ICT</a:t>
            </a:r>
            <a:r>
              <a:rPr lang="ja-JP" altLang="en-US" dirty="0">
                <a:solidFill>
                  <a:schemeClr val="tx1"/>
                </a:solidFill>
              </a:rPr>
              <a:t>戦略アクションプラン（</a:t>
            </a:r>
            <a:r>
              <a:rPr lang="en-US" altLang="ja-JP" dirty="0">
                <a:solidFill>
                  <a:schemeClr val="tx1"/>
                </a:solidFill>
              </a:rPr>
              <a:t>2018</a:t>
            </a:r>
            <a:r>
              <a:rPr lang="ja-JP" altLang="en-US" dirty="0">
                <a:solidFill>
                  <a:schemeClr val="tx1"/>
                </a:solidFill>
              </a:rPr>
              <a:t>年度～</a:t>
            </a:r>
            <a:r>
              <a:rPr lang="en-US" altLang="ja-JP" dirty="0">
                <a:solidFill>
                  <a:schemeClr val="tx1"/>
                </a:solidFill>
              </a:rPr>
              <a:t>2020</a:t>
            </a:r>
            <a:r>
              <a:rPr lang="ja-JP" altLang="en-US" dirty="0">
                <a:solidFill>
                  <a:schemeClr val="tx1"/>
                </a:solidFill>
              </a:rPr>
              <a:t>年度）取組実績一覧</a:t>
            </a:r>
            <a:endParaRPr lang="en-US" altLang="ja-JP" dirty="0">
              <a:solidFill>
                <a:schemeClr val="tx1"/>
              </a:solidFill>
            </a:endParaRPr>
          </a:p>
        </p:txBody>
      </p:sp>
    </p:spTree>
    <p:extLst>
      <p:ext uri="{BB962C8B-B14F-4D97-AF65-F5344CB8AC3E}">
        <p14:creationId xmlns:p14="http://schemas.microsoft.com/office/powerpoint/2010/main" val="5476662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ー 4"/>
          <p:cNvSpPr>
            <a:spLocks noGrp="1"/>
          </p:cNvSpPr>
          <p:nvPr>
            <p:ph type="sldNum" sz="quarter" idx="10"/>
          </p:nvPr>
        </p:nvSpPr>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fld id="{54A53795-6EF6-48D5-90A5-2535AB951785}" type="slidenum">
              <a:rPr kumimoji="0" lang="en-US" altLang="ja-JP" sz="1000" dirty="0">
                <a:solidFill>
                  <a:schemeClr val="tx1"/>
                </a:solidFill>
                <a:latin typeface="メイリオ" panose="020B0604030504040204" pitchFamily="50" charset="-128"/>
              </a:rPr>
              <a:pPr eaLnBrk="1" hangingPunct="1"/>
              <a:t>2</a:t>
            </a:fld>
            <a:endParaRPr kumimoji="0" lang="en-US" altLang="ja-JP" sz="1000" dirty="0">
              <a:solidFill>
                <a:schemeClr val="tx1"/>
              </a:solidFill>
              <a:latin typeface="メイリオ" panose="020B0604030504040204" pitchFamily="50" charset="-128"/>
            </a:endParaRPr>
          </a:p>
        </p:txBody>
      </p:sp>
      <p:sp>
        <p:nvSpPr>
          <p:cNvPr id="8195" name="Rectangle 2"/>
          <p:cNvSpPr>
            <a:spLocks noGrp="1" noChangeArrowheads="1"/>
          </p:cNvSpPr>
          <p:nvPr>
            <p:ph type="title"/>
          </p:nvPr>
        </p:nvSpPr>
        <p:spPr>
          <a:noFill/>
        </p:spPr>
        <p:txBody>
          <a:bodyPr anchor="ctr"/>
          <a:lstStyle/>
          <a:p>
            <a:pPr eaLnBrk="1" hangingPunct="1"/>
            <a:r>
              <a:rPr lang="en-US" altLang="ja-JP" dirty="0">
                <a:solidFill>
                  <a:schemeClr val="tx1"/>
                </a:solidFill>
              </a:rPr>
              <a:t>1.</a:t>
            </a:r>
            <a:r>
              <a:rPr lang="ja-JP" altLang="en-US" dirty="0">
                <a:solidFill>
                  <a:schemeClr val="tx1"/>
                </a:solidFill>
              </a:rPr>
              <a:t>はじめに</a:t>
            </a:r>
          </a:p>
        </p:txBody>
      </p:sp>
      <p:sp>
        <p:nvSpPr>
          <p:cNvPr id="5" name="AutoShape 3"/>
          <p:cNvSpPr>
            <a:spLocks noChangeArrowheads="1"/>
          </p:cNvSpPr>
          <p:nvPr/>
        </p:nvSpPr>
        <p:spPr bwMode="auto">
          <a:xfrm>
            <a:off x="160561" y="791530"/>
            <a:ext cx="9584878" cy="4955203"/>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defPPr>
              <a:defRPr lang="ja-JP"/>
            </a:defPPr>
            <a:lvl1pPr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1pPr>
            <a:lvl2pPr marL="4572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2pPr>
            <a:lvl3pPr marL="9144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3pPr>
            <a:lvl4pPr marL="13716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4pPr>
            <a:lvl5pPr marL="18288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5pPr>
            <a:lvl6pPr marL="22860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6pPr>
            <a:lvl7pPr marL="27432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7pPr>
            <a:lvl8pPr marL="32004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8pPr>
            <a:lvl9pPr marL="36576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9pPr>
          </a:lstStyle>
          <a:p>
            <a:r>
              <a:rPr lang="ja-JP" altLang="en-US" sz="2000" dirty="0">
                <a:solidFill>
                  <a:schemeClr val="tx1"/>
                </a:solidFill>
                <a:latin typeface="メイリオ" panose="020B0604030504040204" pitchFamily="50" charset="-128"/>
              </a:rPr>
              <a:t>　</a:t>
            </a:r>
            <a:r>
              <a:rPr lang="ja-JP" altLang="ja-JP" sz="2000" dirty="0">
                <a:solidFill>
                  <a:schemeClr val="tx1"/>
                </a:solidFill>
                <a:latin typeface="メイリオ" panose="020B0604030504040204" pitchFamily="50" charset="-128"/>
              </a:rPr>
              <a:t>大阪市では</a:t>
            </a:r>
            <a:r>
              <a:rPr lang="ja-JP" altLang="ja-JP" sz="2000" dirty="0" smtClean="0">
                <a:solidFill>
                  <a:schemeClr val="tx1"/>
                </a:solidFill>
                <a:latin typeface="メイリオ" panose="020B0604030504040204" pitchFamily="50" charset="-128"/>
              </a:rPr>
              <a:t>、</a:t>
            </a:r>
            <a:r>
              <a:rPr lang="ja-JP" altLang="en-US" sz="2000" dirty="0" smtClean="0">
                <a:solidFill>
                  <a:schemeClr val="tx1"/>
                </a:solidFill>
                <a:latin typeface="メイリオ" panose="020B0604030504040204" pitchFamily="50" charset="-128"/>
              </a:rPr>
              <a:t>最先端</a:t>
            </a:r>
            <a:r>
              <a:rPr lang="en-US" altLang="ja-JP" sz="2000" dirty="0" smtClean="0">
                <a:solidFill>
                  <a:schemeClr val="tx1"/>
                </a:solidFill>
                <a:latin typeface="メイリオ" panose="020B0604030504040204" pitchFamily="50" charset="-128"/>
              </a:rPr>
              <a:t>ICT</a:t>
            </a:r>
            <a:r>
              <a:rPr lang="ja-JP" altLang="en-US" sz="2000" dirty="0" smtClean="0">
                <a:solidFill>
                  <a:schemeClr val="tx1"/>
                </a:solidFill>
                <a:latin typeface="メイリオ" panose="020B0604030504040204" pitchFamily="50" charset="-128"/>
              </a:rPr>
              <a:t>都市の実現をめざし、</a:t>
            </a:r>
            <a:r>
              <a:rPr lang="en-US" altLang="ja-JP" sz="2000" dirty="0" smtClean="0">
                <a:solidFill>
                  <a:schemeClr val="tx1"/>
                </a:solidFill>
                <a:latin typeface="メイリオ" panose="020B0604030504040204" pitchFamily="50" charset="-128"/>
              </a:rPr>
              <a:t>ICT</a:t>
            </a:r>
            <a:r>
              <a:rPr lang="ja-JP" altLang="en-US" sz="2000" dirty="0">
                <a:solidFill>
                  <a:schemeClr val="tx1"/>
                </a:solidFill>
                <a:latin typeface="メイリオ" panose="020B0604030504040204" pitchFamily="50" charset="-128"/>
              </a:rPr>
              <a:t>の徹底</a:t>
            </a:r>
            <a:r>
              <a:rPr lang="ja-JP" altLang="en-US" sz="2000" dirty="0" smtClean="0">
                <a:solidFill>
                  <a:schemeClr val="tx1"/>
                </a:solidFill>
                <a:latin typeface="メイリオ" panose="020B0604030504040204" pitchFamily="50" charset="-128"/>
              </a:rPr>
              <a:t>活用により市民</a:t>
            </a:r>
            <a:r>
              <a:rPr lang="ja-JP" altLang="en-US" sz="2000" dirty="0">
                <a:solidFill>
                  <a:schemeClr val="tx1"/>
                </a:solidFill>
                <a:latin typeface="メイリオ" panose="020B0604030504040204" pitchFamily="50" charset="-128"/>
              </a:rPr>
              <a:t>サービスの</a:t>
            </a:r>
            <a:r>
              <a:rPr lang="ja-JP" altLang="en-US" sz="2000" dirty="0" smtClean="0">
                <a:solidFill>
                  <a:schemeClr val="tx1"/>
                </a:solidFill>
                <a:latin typeface="メイリオ" panose="020B0604030504040204" pitchFamily="50" charset="-128"/>
              </a:rPr>
              <a:t>向上や行政</a:t>
            </a:r>
            <a:r>
              <a:rPr lang="ja-JP" altLang="en-US" sz="2000" dirty="0">
                <a:solidFill>
                  <a:schemeClr val="tx1"/>
                </a:solidFill>
                <a:latin typeface="メイリオ" panose="020B0604030504040204" pitchFamily="50" charset="-128"/>
              </a:rPr>
              <a:t>運営の</a:t>
            </a:r>
            <a:r>
              <a:rPr lang="ja-JP" altLang="en-US" sz="2000" dirty="0" smtClean="0">
                <a:solidFill>
                  <a:schemeClr val="tx1"/>
                </a:solidFill>
                <a:latin typeface="メイリオ" panose="020B0604030504040204" pitchFamily="50" charset="-128"/>
              </a:rPr>
              <a:t>効率化等に取り組むため、</a:t>
            </a:r>
            <a:r>
              <a:rPr lang="en-US" altLang="ja-JP" sz="2000" dirty="0" smtClean="0">
                <a:solidFill>
                  <a:schemeClr val="tx1"/>
                </a:solidFill>
                <a:latin typeface="メイリオ" panose="020B0604030504040204" pitchFamily="50" charset="-128"/>
              </a:rPr>
              <a:t>2016</a:t>
            </a:r>
            <a:r>
              <a:rPr lang="ja-JP" altLang="en-US" sz="2000" dirty="0" smtClean="0">
                <a:solidFill>
                  <a:schemeClr val="tx1"/>
                </a:solidFill>
                <a:latin typeface="メイリオ" panose="020B0604030504040204" pitchFamily="50" charset="-128"/>
              </a:rPr>
              <a:t>年３月に「大阪市</a:t>
            </a:r>
            <a:r>
              <a:rPr lang="en-US" altLang="ja-JP" sz="2000" dirty="0" smtClean="0">
                <a:solidFill>
                  <a:schemeClr val="tx1"/>
                </a:solidFill>
                <a:latin typeface="メイリオ" panose="020B0604030504040204" pitchFamily="50" charset="-128"/>
              </a:rPr>
              <a:t>ICT</a:t>
            </a:r>
            <a:r>
              <a:rPr lang="ja-JP" altLang="en-US" sz="2000" dirty="0" smtClean="0">
                <a:solidFill>
                  <a:schemeClr val="tx1"/>
                </a:solidFill>
                <a:latin typeface="メイリオ" panose="020B0604030504040204" pitchFamily="50" charset="-128"/>
              </a:rPr>
              <a:t>戦略」を策定しました。あわせて、大阪市の</a:t>
            </a:r>
            <a:r>
              <a:rPr lang="en-US" altLang="ja-JP" sz="2000" dirty="0" smtClean="0">
                <a:solidFill>
                  <a:schemeClr val="tx1"/>
                </a:solidFill>
                <a:latin typeface="メイリオ" panose="020B0604030504040204" pitchFamily="50" charset="-128"/>
              </a:rPr>
              <a:t>ICT</a:t>
            </a:r>
            <a:r>
              <a:rPr lang="ja-JP" altLang="en-US" sz="2000" dirty="0" smtClean="0">
                <a:solidFill>
                  <a:schemeClr val="tx1"/>
                </a:solidFill>
                <a:latin typeface="メイリオ" panose="020B0604030504040204" pitchFamily="50" charset="-128"/>
              </a:rPr>
              <a:t>戦略の着実な推進を図るため、具体性・実効性のある取組計画として、「大阪市</a:t>
            </a:r>
            <a:r>
              <a:rPr lang="en-US" altLang="ja-JP" sz="2000" dirty="0" smtClean="0">
                <a:solidFill>
                  <a:schemeClr val="tx1"/>
                </a:solidFill>
                <a:latin typeface="メイリオ" panose="020B0604030504040204" pitchFamily="50" charset="-128"/>
              </a:rPr>
              <a:t>ICT</a:t>
            </a:r>
            <a:r>
              <a:rPr lang="ja-JP" altLang="en-US" sz="2000" dirty="0" smtClean="0">
                <a:solidFill>
                  <a:schemeClr val="tx1"/>
                </a:solidFill>
                <a:latin typeface="メイリオ" panose="020B0604030504040204" pitchFamily="50" charset="-128"/>
              </a:rPr>
              <a:t>戦略アクションプラン（</a:t>
            </a:r>
            <a:r>
              <a:rPr lang="en-US" altLang="ja-JP" sz="2000" dirty="0" smtClean="0">
                <a:solidFill>
                  <a:schemeClr val="tx1"/>
                </a:solidFill>
                <a:latin typeface="メイリオ" panose="020B0604030504040204" pitchFamily="50" charset="-128"/>
              </a:rPr>
              <a:t>2015</a:t>
            </a:r>
            <a:r>
              <a:rPr lang="ja-JP" altLang="en-US" sz="2000" dirty="0" smtClean="0">
                <a:solidFill>
                  <a:schemeClr val="tx1"/>
                </a:solidFill>
                <a:latin typeface="メイリオ" panose="020B0604030504040204" pitchFamily="50" charset="-128"/>
              </a:rPr>
              <a:t>年度～</a:t>
            </a:r>
            <a:r>
              <a:rPr lang="en-US" altLang="ja-JP" sz="2000" dirty="0" smtClean="0">
                <a:solidFill>
                  <a:schemeClr val="tx1"/>
                </a:solidFill>
                <a:latin typeface="メイリオ" panose="020B0604030504040204" pitchFamily="50" charset="-128"/>
              </a:rPr>
              <a:t>2017</a:t>
            </a:r>
            <a:r>
              <a:rPr lang="ja-JP" altLang="en-US" sz="2000" dirty="0" smtClean="0">
                <a:solidFill>
                  <a:schemeClr val="tx1"/>
                </a:solidFill>
                <a:latin typeface="メイリオ" panose="020B0604030504040204" pitchFamily="50" charset="-128"/>
              </a:rPr>
              <a:t>年度）」を策定しました。</a:t>
            </a:r>
            <a:endParaRPr lang="en-US" altLang="ja-JP" sz="2000" dirty="0" smtClean="0">
              <a:solidFill>
                <a:schemeClr val="tx1"/>
              </a:solidFill>
              <a:latin typeface="メイリオ" panose="020B0604030504040204" pitchFamily="50" charset="-128"/>
            </a:endParaRPr>
          </a:p>
          <a:p>
            <a:endParaRPr lang="en-US" altLang="ja-JP" sz="800" dirty="0">
              <a:solidFill>
                <a:schemeClr val="tx1"/>
              </a:solidFill>
              <a:latin typeface="メイリオ" panose="020B0604030504040204" pitchFamily="50" charset="-128"/>
            </a:endParaRPr>
          </a:p>
          <a:p>
            <a:r>
              <a:rPr lang="ja-JP" altLang="en-US" sz="2000" dirty="0">
                <a:solidFill>
                  <a:schemeClr val="tx1"/>
                </a:solidFill>
                <a:latin typeface="メイリオ" panose="020B0604030504040204" pitchFamily="50" charset="-128"/>
              </a:rPr>
              <a:t>　そ</a:t>
            </a:r>
            <a:r>
              <a:rPr lang="ja-JP" altLang="ja-JP" sz="2000" dirty="0">
                <a:solidFill>
                  <a:schemeClr val="tx1"/>
                </a:solidFill>
                <a:latin typeface="メイリオ" panose="020B0604030504040204" pitchFamily="50" charset="-128"/>
              </a:rPr>
              <a:t>の後</a:t>
            </a:r>
            <a:r>
              <a:rPr lang="ja-JP" altLang="ja-JP" sz="2000" dirty="0" smtClean="0">
                <a:solidFill>
                  <a:schemeClr val="tx1"/>
                </a:solidFill>
                <a:latin typeface="メイリオ" panose="020B0604030504040204" pitchFamily="50" charset="-128"/>
              </a:rPr>
              <a:t>、</a:t>
            </a:r>
            <a:r>
              <a:rPr lang="en-US" altLang="ja-JP" sz="2000" dirty="0" smtClean="0">
                <a:solidFill>
                  <a:schemeClr val="tx1"/>
                </a:solidFill>
                <a:latin typeface="メイリオ" panose="020B0604030504040204" pitchFamily="50" charset="-128"/>
              </a:rPr>
              <a:t>ICT</a:t>
            </a:r>
            <a:r>
              <a:rPr lang="ja-JP" altLang="en-US" sz="2000" dirty="0" smtClean="0">
                <a:solidFill>
                  <a:schemeClr val="tx1"/>
                </a:solidFill>
                <a:latin typeface="メイリオ" panose="020B0604030504040204" pitchFamily="50" charset="-128"/>
              </a:rPr>
              <a:t>の発展により、個人ニーズの変容や民間において新しいサービスを容易に、かつ廉価に作れる環境が整備されてきたことを受け、</a:t>
            </a:r>
            <a:r>
              <a:rPr lang="en-US" altLang="ja-JP" sz="2000" dirty="0" smtClean="0">
                <a:solidFill>
                  <a:schemeClr val="tx1"/>
                </a:solidFill>
                <a:latin typeface="メイリオ" panose="020B0604030504040204" pitchFamily="50" charset="-128"/>
              </a:rPr>
              <a:t>2018</a:t>
            </a:r>
            <a:r>
              <a:rPr lang="ja-JP" altLang="en-US" sz="2000" dirty="0">
                <a:solidFill>
                  <a:schemeClr val="tx1"/>
                </a:solidFill>
                <a:latin typeface="メイリオ" panose="020B0604030504040204" pitchFamily="50" charset="-128"/>
              </a:rPr>
              <a:t>年３月に「大阪市</a:t>
            </a:r>
            <a:r>
              <a:rPr lang="en-US" altLang="ja-JP" sz="2000" dirty="0">
                <a:solidFill>
                  <a:schemeClr val="tx1"/>
                </a:solidFill>
                <a:latin typeface="メイリオ" panose="020B0604030504040204" pitchFamily="50" charset="-128"/>
              </a:rPr>
              <a:t>ICT</a:t>
            </a:r>
            <a:r>
              <a:rPr lang="ja-JP" altLang="en-US" sz="2000" dirty="0">
                <a:solidFill>
                  <a:schemeClr val="tx1"/>
                </a:solidFill>
                <a:latin typeface="メイリオ" panose="020B0604030504040204" pitchFamily="50" charset="-128"/>
              </a:rPr>
              <a:t>戦略　第</a:t>
            </a:r>
            <a:r>
              <a:rPr lang="en-US" altLang="ja-JP" sz="2000" dirty="0">
                <a:solidFill>
                  <a:schemeClr val="tx1"/>
                </a:solidFill>
                <a:latin typeface="メイリオ" panose="020B0604030504040204" pitchFamily="50" charset="-128"/>
              </a:rPr>
              <a:t>2</a:t>
            </a:r>
            <a:r>
              <a:rPr lang="ja-JP" altLang="en-US" sz="2000" dirty="0">
                <a:solidFill>
                  <a:schemeClr val="tx1"/>
                </a:solidFill>
                <a:latin typeface="メイリオ" panose="020B0604030504040204" pitchFamily="50" charset="-128"/>
              </a:rPr>
              <a:t>版」への改訂を</a:t>
            </a:r>
            <a:r>
              <a:rPr lang="ja-JP" altLang="en-US" sz="2000" dirty="0" smtClean="0">
                <a:solidFill>
                  <a:schemeClr val="tx1"/>
                </a:solidFill>
                <a:latin typeface="メイリオ" panose="020B0604030504040204" pitchFamily="50" charset="-128"/>
              </a:rPr>
              <a:t>実施するとともに、「</a:t>
            </a:r>
            <a:r>
              <a:rPr lang="ja-JP" altLang="ja-JP" sz="2000" dirty="0">
                <a:solidFill>
                  <a:schemeClr val="tx1"/>
                </a:solidFill>
                <a:latin typeface="メイリオ" panose="020B0604030504040204" pitchFamily="50" charset="-128"/>
              </a:rPr>
              <a:t>大阪市</a:t>
            </a:r>
            <a:r>
              <a:rPr lang="en-US" altLang="ja-JP" sz="2000" dirty="0">
                <a:solidFill>
                  <a:schemeClr val="tx1"/>
                </a:solidFill>
                <a:latin typeface="メイリオ" panose="020B0604030504040204" pitchFamily="50" charset="-128"/>
              </a:rPr>
              <a:t>ICT</a:t>
            </a:r>
            <a:r>
              <a:rPr lang="ja-JP" altLang="ja-JP" sz="2000" dirty="0">
                <a:solidFill>
                  <a:schemeClr val="tx1"/>
                </a:solidFill>
                <a:latin typeface="メイリオ" panose="020B0604030504040204" pitchFamily="50" charset="-128"/>
              </a:rPr>
              <a:t>戦略</a:t>
            </a:r>
            <a:r>
              <a:rPr lang="ja-JP" altLang="en-US" sz="2000" dirty="0">
                <a:solidFill>
                  <a:schemeClr val="tx1"/>
                </a:solidFill>
                <a:latin typeface="メイリオ" panose="020B0604030504040204" pitchFamily="50" charset="-128"/>
              </a:rPr>
              <a:t>　</a:t>
            </a:r>
            <a:r>
              <a:rPr lang="ja-JP" altLang="ja-JP" sz="2000" dirty="0">
                <a:solidFill>
                  <a:schemeClr val="tx1"/>
                </a:solidFill>
                <a:latin typeface="メイリオ" panose="020B0604030504040204" pitchFamily="50" charset="-128"/>
              </a:rPr>
              <a:t>第</a:t>
            </a:r>
            <a:r>
              <a:rPr lang="ja-JP" altLang="en-US" sz="2000" dirty="0">
                <a:solidFill>
                  <a:schemeClr val="tx1"/>
                </a:solidFill>
                <a:latin typeface="メイリオ" panose="020B0604030504040204" pitchFamily="50" charset="-128"/>
              </a:rPr>
              <a:t>２</a:t>
            </a:r>
            <a:r>
              <a:rPr lang="ja-JP" altLang="ja-JP" sz="2000" dirty="0">
                <a:solidFill>
                  <a:schemeClr val="tx1"/>
                </a:solidFill>
                <a:latin typeface="メイリオ" panose="020B0604030504040204" pitchFamily="50" charset="-128"/>
              </a:rPr>
              <a:t>版</a:t>
            </a:r>
            <a:r>
              <a:rPr lang="ja-JP" altLang="en-US" sz="2000" dirty="0">
                <a:solidFill>
                  <a:schemeClr val="tx1"/>
                </a:solidFill>
                <a:latin typeface="メイリオ" panose="020B0604030504040204" pitchFamily="50" charset="-128"/>
              </a:rPr>
              <a:t>」に掲げた「めざす姿」の実現に向け、</a:t>
            </a:r>
            <a:r>
              <a:rPr lang="en-US" altLang="ja-JP" sz="2000" dirty="0">
                <a:solidFill>
                  <a:schemeClr val="tx1"/>
                </a:solidFill>
                <a:latin typeface="メイリオ" panose="020B0604030504040204" pitchFamily="50" charset="-128"/>
              </a:rPr>
              <a:t>2018</a:t>
            </a:r>
            <a:r>
              <a:rPr lang="ja-JP" altLang="en-US" sz="2000" dirty="0">
                <a:solidFill>
                  <a:schemeClr val="tx1"/>
                </a:solidFill>
                <a:latin typeface="メイリオ" panose="020B0604030504040204" pitchFamily="50" charset="-128"/>
              </a:rPr>
              <a:t>年５</a:t>
            </a:r>
            <a:r>
              <a:rPr lang="ja-JP" altLang="ja-JP" sz="2000" dirty="0">
                <a:solidFill>
                  <a:schemeClr val="tx1"/>
                </a:solidFill>
                <a:latin typeface="メイリオ" panose="020B0604030504040204" pitchFamily="50" charset="-128"/>
              </a:rPr>
              <a:t>月には「大阪市</a:t>
            </a:r>
            <a:r>
              <a:rPr lang="en-US" altLang="ja-JP" sz="2000" dirty="0">
                <a:solidFill>
                  <a:schemeClr val="tx1"/>
                </a:solidFill>
                <a:latin typeface="メイリオ" panose="020B0604030504040204" pitchFamily="50" charset="-128"/>
              </a:rPr>
              <a:t>ICT</a:t>
            </a:r>
            <a:r>
              <a:rPr lang="ja-JP" altLang="ja-JP" sz="2000" dirty="0">
                <a:solidFill>
                  <a:schemeClr val="tx1"/>
                </a:solidFill>
                <a:latin typeface="メイリオ" panose="020B0604030504040204" pitchFamily="50" charset="-128"/>
              </a:rPr>
              <a:t>戦略</a:t>
            </a:r>
            <a:r>
              <a:rPr lang="ja-JP" altLang="en-US" sz="2000" dirty="0">
                <a:solidFill>
                  <a:schemeClr val="tx1"/>
                </a:solidFill>
                <a:latin typeface="メイリオ" panose="020B0604030504040204" pitchFamily="50" charset="-128"/>
              </a:rPr>
              <a:t>アクションプラン（</a:t>
            </a:r>
            <a:r>
              <a:rPr lang="en-US" altLang="ja-JP" sz="2000" dirty="0">
                <a:solidFill>
                  <a:schemeClr val="tx1"/>
                </a:solidFill>
                <a:latin typeface="メイリオ" panose="020B0604030504040204" pitchFamily="50" charset="-128"/>
              </a:rPr>
              <a:t>2018</a:t>
            </a:r>
            <a:r>
              <a:rPr lang="ja-JP" altLang="en-US" sz="2000" dirty="0">
                <a:solidFill>
                  <a:schemeClr val="tx1"/>
                </a:solidFill>
                <a:latin typeface="メイリオ" panose="020B0604030504040204" pitchFamily="50" charset="-128"/>
              </a:rPr>
              <a:t>年度～</a:t>
            </a:r>
            <a:r>
              <a:rPr lang="en-US" altLang="ja-JP" sz="2000" dirty="0">
                <a:solidFill>
                  <a:schemeClr val="tx1"/>
                </a:solidFill>
                <a:latin typeface="メイリオ" panose="020B0604030504040204" pitchFamily="50" charset="-128"/>
              </a:rPr>
              <a:t>2020</a:t>
            </a:r>
            <a:r>
              <a:rPr lang="ja-JP" altLang="en-US" sz="2000" dirty="0">
                <a:solidFill>
                  <a:schemeClr val="tx1"/>
                </a:solidFill>
                <a:latin typeface="メイリオ" panose="020B0604030504040204" pitchFamily="50" charset="-128"/>
              </a:rPr>
              <a:t>年度）</a:t>
            </a:r>
            <a:r>
              <a:rPr lang="ja-JP" altLang="ja-JP" sz="2000" dirty="0">
                <a:solidFill>
                  <a:schemeClr val="tx1"/>
                </a:solidFill>
                <a:latin typeface="メイリオ" panose="020B0604030504040204" pitchFamily="50" charset="-128"/>
              </a:rPr>
              <a:t>」</a:t>
            </a:r>
            <a:r>
              <a:rPr lang="ja-JP" altLang="en-US" sz="2000" dirty="0">
                <a:solidFill>
                  <a:schemeClr val="tx1"/>
                </a:solidFill>
                <a:latin typeface="メイリオ" panose="020B0604030504040204" pitchFamily="50" charset="-128"/>
              </a:rPr>
              <a:t>を策定し、</a:t>
            </a:r>
            <a:r>
              <a:rPr lang="ja-JP" altLang="ja-JP" sz="2000" dirty="0">
                <a:solidFill>
                  <a:schemeClr val="tx1"/>
                </a:solidFill>
                <a:latin typeface="メイリオ" panose="020B0604030504040204" pitchFamily="50" charset="-128"/>
              </a:rPr>
              <a:t> </a:t>
            </a:r>
            <a:r>
              <a:rPr lang="en-US" altLang="ja-JP" sz="2000" dirty="0">
                <a:solidFill>
                  <a:schemeClr val="tx1"/>
                </a:solidFill>
                <a:latin typeface="メイリオ" panose="020B0604030504040204" pitchFamily="50" charset="-128"/>
              </a:rPr>
              <a:t>ICT</a:t>
            </a:r>
            <a:r>
              <a:rPr lang="ja-JP" altLang="ja-JP" sz="2000" dirty="0">
                <a:solidFill>
                  <a:schemeClr val="tx1"/>
                </a:solidFill>
                <a:latin typeface="メイリオ" panose="020B0604030504040204" pitchFamily="50" charset="-128"/>
              </a:rPr>
              <a:t>を取り巻く環境変化へ柔軟に対応しながら、</a:t>
            </a:r>
            <a:r>
              <a:rPr lang="en-US" altLang="ja-JP" sz="2000" dirty="0">
                <a:solidFill>
                  <a:schemeClr val="tx1"/>
                </a:solidFill>
                <a:latin typeface="メイリオ" panose="020B0604030504040204" pitchFamily="50" charset="-128"/>
              </a:rPr>
              <a:t>ICT</a:t>
            </a:r>
            <a:r>
              <a:rPr lang="ja-JP" altLang="ja-JP" sz="2000" dirty="0">
                <a:solidFill>
                  <a:schemeClr val="tx1"/>
                </a:solidFill>
                <a:latin typeface="メイリオ" panose="020B0604030504040204" pitchFamily="50" charset="-128"/>
              </a:rPr>
              <a:t>戦略を推進してき</a:t>
            </a:r>
            <a:r>
              <a:rPr lang="ja-JP" altLang="en-US" sz="2000" dirty="0">
                <a:solidFill>
                  <a:schemeClr val="tx1"/>
                </a:solidFill>
                <a:latin typeface="メイリオ" panose="020B0604030504040204" pitchFamily="50" charset="-128"/>
              </a:rPr>
              <a:t>ました</a:t>
            </a:r>
            <a:r>
              <a:rPr lang="ja-JP" altLang="ja-JP" sz="2000" dirty="0" smtClean="0">
                <a:solidFill>
                  <a:schemeClr val="tx1"/>
                </a:solidFill>
                <a:latin typeface="メイリオ" panose="020B0604030504040204" pitchFamily="50" charset="-128"/>
              </a:rPr>
              <a:t>。</a:t>
            </a:r>
            <a:endParaRPr lang="en-US" altLang="ja-JP" sz="2000" dirty="0">
              <a:latin typeface="メイリオ" panose="020B0604030504040204" pitchFamily="50" charset="-128"/>
            </a:endParaRPr>
          </a:p>
        </p:txBody>
      </p:sp>
    </p:spTree>
    <p:extLst>
      <p:ext uri="{BB962C8B-B14F-4D97-AF65-F5344CB8AC3E}">
        <p14:creationId xmlns:p14="http://schemas.microsoft.com/office/powerpoint/2010/main" val="2708400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ー 4"/>
          <p:cNvSpPr>
            <a:spLocks noGrp="1"/>
          </p:cNvSpPr>
          <p:nvPr>
            <p:ph type="sldNum" sz="quarter" idx="10"/>
          </p:nvPr>
        </p:nvSpPr>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fld id="{54A53795-6EF6-48D5-90A5-2535AB951785}" type="slidenum">
              <a:rPr kumimoji="0" lang="en-US" altLang="ja-JP" sz="1000" dirty="0">
                <a:solidFill>
                  <a:schemeClr val="tx1"/>
                </a:solidFill>
                <a:latin typeface="メイリオ" panose="020B0604030504040204" pitchFamily="50" charset="-128"/>
              </a:rPr>
              <a:pPr eaLnBrk="1" hangingPunct="1"/>
              <a:t>3</a:t>
            </a:fld>
            <a:endParaRPr kumimoji="0" lang="en-US" altLang="ja-JP" sz="1000" dirty="0">
              <a:solidFill>
                <a:schemeClr val="tx1"/>
              </a:solidFill>
              <a:latin typeface="メイリオ" panose="020B0604030504040204" pitchFamily="50" charset="-128"/>
            </a:endParaRPr>
          </a:p>
        </p:txBody>
      </p:sp>
      <p:sp>
        <p:nvSpPr>
          <p:cNvPr id="8195" name="Rectangle 2"/>
          <p:cNvSpPr>
            <a:spLocks noGrp="1" noChangeArrowheads="1"/>
          </p:cNvSpPr>
          <p:nvPr>
            <p:ph type="title"/>
          </p:nvPr>
        </p:nvSpPr>
        <p:spPr>
          <a:noFill/>
        </p:spPr>
        <p:txBody>
          <a:bodyPr anchor="ctr"/>
          <a:lstStyle/>
          <a:p>
            <a:pPr eaLnBrk="1" hangingPunct="1"/>
            <a:r>
              <a:rPr lang="en-US" altLang="ja-JP" dirty="0">
                <a:solidFill>
                  <a:schemeClr val="tx1"/>
                </a:solidFill>
              </a:rPr>
              <a:t>1.</a:t>
            </a:r>
            <a:r>
              <a:rPr lang="ja-JP" altLang="en-US" dirty="0">
                <a:solidFill>
                  <a:schemeClr val="tx1"/>
                </a:solidFill>
              </a:rPr>
              <a:t>はじめに</a:t>
            </a:r>
          </a:p>
        </p:txBody>
      </p:sp>
      <p:sp>
        <p:nvSpPr>
          <p:cNvPr id="5" name="AutoShape 3"/>
          <p:cNvSpPr>
            <a:spLocks noChangeArrowheads="1"/>
          </p:cNvSpPr>
          <p:nvPr/>
        </p:nvSpPr>
        <p:spPr bwMode="auto">
          <a:xfrm>
            <a:off x="160561" y="791530"/>
            <a:ext cx="9584878" cy="3231654"/>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defPPr>
              <a:defRPr lang="ja-JP"/>
            </a:defPPr>
            <a:lvl1pPr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1pPr>
            <a:lvl2pPr marL="4572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2pPr>
            <a:lvl3pPr marL="9144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3pPr>
            <a:lvl4pPr marL="13716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4pPr>
            <a:lvl5pPr marL="18288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5pPr>
            <a:lvl6pPr marL="22860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6pPr>
            <a:lvl7pPr marL="27432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7pPr>
            <a:lvl8pPr marL="32004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8pPr>
            <a:lvl9pPr marL="36576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9pPr>
          </a:lstStyle>
          <a:p>
            <a:r>
              <a:rPr lang="ja-JP" altLang="en-US" sz="2000" dirty="0">
                <a:solidFill>
                  <a:schemeClr val="tx1"/>
                </a:solidFill>
                <a:latin typeface="メイリオ" panose="020B0604030504040204" pitchFamily="50" charset="-128"/>
              </a:rPr>
              <a:t>　</a:t>
            </a:r>
            <a:r>
              <a:rPr lang="ja-JP" altLang="en-US" sz="2000" dirty="0" smtClean="0">
                <a:solidFill>
                  <a:schemeClr val="tx1"/>
                </a:solidFill>
                <a:latin typeface="メイリオ" panose="020B0604030504040204" pitchFamily="50" charset="-128"/>
                <a:cs typeface="Arial"/>
              </a:rPr>
              <a:t>それ</a:t>
            </a:r>
            <a:r>
              <a:rPr lang="ja-JP" altLang="en-US" sz="2000" dirty="0">
                <a:solidFill>
                  <a:schemeClr val="tx1"/>
                </a:solidFill>
                <a:latin typeface="メイリオ" panose="020B0604030504040204" pitchFamily="50" charset="-128"/>
                <a:cs typeface="Arial"/>
              </a:rPr>
              <a:t>以降も</a:t>
            </a:r>
            <a:r>
              <a:rPr lang="en-US" altLang="ja-JP" sz="2000" dirty="0">
                <a:solidFill>
                  <a:schemeClr val="tx1"/>
                </a:solidFill>
                <a:latin typeface="メイリオ" panose="020B0604030504040204" pitchFamily="50" charset="-128"/>
                <a:cs typeface="Arial"/>
              </a:rPr>
              <a:t>ICT</a:t>
            </a:r>
            <a:r>
              <a:rPr lang="ja-JP" altLang="en-US" sz="2000" dirty="0">
                <a:solidFill>
                  <a:schemeClr val="tx1"/>
                </a:solidFill>
                <a:latin typeface="メイリオ" panose="020B0604030504040204" pitchFamily="50" charset="-128"/>
                <a:cs typeface="Arial"/>
              </a:rPr>
              <a:t>の革新はめざましく、次々と新しい技術や活用</a:t>
            </a:r>
            <a:r>
              <a:rPr lang="ja-JP" altLang="en-US" sz="2000" dirty="0" smtClean="0">
                <a:solidFill>
                  <a:schemeClr val="tx1"/>
                </a:solidFill>
                <a:latin typeface="メイリオ" panose="020B0604030504040204" pitchFamily="50" charset="-128"/>
                <a:cs typeface="Arial"/>
              </a:rPr>
              <a:t>事例も多く出てきていること</a:t>
            </a:r>
            <a:r>
              <a:rPr lang="ja-JP" altLang="en-US" sz="2000" dirty="0">
                <a:solidFill>
                  <a:schemeClr val="tx1"/>
                </a:solidFill>
                <a:latin typeface="メイリオ" panose="020B0604030504040204" pitchFamily="50" charset="-128"/>
                <a:cs typeface="Arial"/>
              </a:rPr>
              <a:t>から、より効果的な</a:t>
            </a:r>
            <a:r>
              <a:rPr lang="en-US" altLang="ja-JP" sz="2000" dirty="0">
                <a:solidFill>
                  <a:schemeClr val="tx1"/>
                </a:solidFill>
                <a:latin typeface="メイリオ" panose="020B0604030504040204" pitchFamily="50" charset="-128"/>
                <a:cs typeface="Arial"/>
              </a:rPr>
              <a:t>ICT</a:t>
            </a:r>
            <a:r>
              <a:rPr lang="ja-JP" altLang="en-US" sz="2000" dirty="0">
                <a:solidFill>
                  <a:schemeClr val="tx1"/>
                </a:solidFill>
                <a:latin typeface="メイリオ" panose="020B0604030504040204" pitchFamily="50" charset="-128"/>
                <a:cs typeface="Arial"/>
              </a:rPr>
              <a:t>戦略を常に推進していくため、最高情報統括責任者（</a:t>
            </a:r>
            <a:r>
              <a:rPr lang="en-US" altLang="ja-JP" sz="2000" dirty="0">
                <a:solidFill>
                  <a:schemeClr val="tx1"/>
                </a:solidFill>
                <a:latin typeface="メイリオ" panose="020B0604030504040204" pitchFamily="50" charset="-128"/>
                <a:cs typeface="Arial"/>
              </a:rPr>
              <a:t>CIO</a:t>
            </a:r>
            <a:r>
              <a:rPr lang="ja-JP" altLang="en-US" sz="2000" dirty="0">
                <a:solidFill>
                  <a:schemeClr val="tx1"/>
                </a:solidFill>
                <a:latin typeface="メイリオ" panose="020B0604030504040204" pitchFamily="50" charset="-128"/>
                <a:cs typeface="Arial"/>
              </a:rPr>
              <a:t>）のマネジメントのもと、取組の必要な追加・修正や</a:t>
            </a:r>
            <a:r>
              <a:rPr lang="en-US" altLang="ja-JP" sz="2000" dirty="0">
                <a:solidFill>
                  <a:schemeClr val="tx1"/>
                </a:solidFill>
                <a:latin typeface="メイリオ" panose="020B0604030504040204" pitchFamily="50" charset="-128"/>
                <a:cs typeface="Arial"/>
              </a:rPr>
              <a:t>KPI</a:t>
            </a:r>
            <a:r>
              <a:rPr lang="ja-JP" altLang="en-US" sz="2000" dirty="0">
                <a:solidFill>
                  <a:schemeClr val="tx1"/>
                </a:solidFill>
                <a:latin typeface="メイリオ" panose="020B0604030504040204" pitchFamily="50" charset="-128"/>
                <a:cs typeface="Arial"/>
              </a:rPr>
              <a:t>の見直し等を随時行ってきたところです</a:t>
            </a:r>
            <a:r>
              <a:rPr lang="ja-JP" altLang="en-US" sz="2000" dirty="0" smtClean="0">
                <a:solidFill>
                  <a:schemeClr val="tx1"/>
                </a:solidFill>
                <a:latin typeface="メイリオ" panose="020B0604030504040204" pitchFamily="50" charset="-128"/>
                <a:cs typeface="Arial"/>
              </a:rPr>
              <a:t>。</a:t>
            </a:r>
            <a:endParaRPr lang="en-US" altLang="ja-JP" sz="2000" dirty="0" smtClean="0">
              <a:solidFill>
                <a:schemeClr val="tx1"/>
              </a:solidFill>
              <a:latin typeface="メイリオ" panose="020B0604030504040204" pitchFamily="50" charset="-128"/>
              <a:cs typeface="Arial"/>
            </a:endParaRPr>
          </a:p>
          <a:p>
            <a:endParaRPr lang="en-US" altLang="ja-JP" sz="800" dirty="0">
              <a:solidFill>
                <a:schemeClr val="tx1"/>
              </a:solidFill>
              <a:latin typeface="メイリオ" panose="020B0604030504040204" pitchFamily="50" charset="-128"/>
            </a:endParaRPr>
          </a:p>
          <a:p>
            <a:r>
              <a:rPr lang="ja-JP" altLang="en-US" sz="2000" dirty="0">
                <a:solidFill>
                  <a:schemeClr val="tx1"/>
                </a:solidFill>
                <a:latin typeface="メイリオ" panose="020B0604030504040204" pitchFamily="50" charset="-128"/>
              </a:rPr>
              <a:t>　この度、</a:t>
            </a:r>
            <a:r>
              <a:rPr lang="ja-JP" altLang="ja-JP" sz="2000" dirty="0">
                <a:solidFill>
                  <a:schemeClr val="tx1"/>
                </a:solidFill>
                <a:latin typeface="メイリオ" panose="020B0604030504040204" pitchFamily="50" charset="-128"/>
              </a:rPr>
              <a:t>「大阪市</a:t>
            </a:r>
            <a:r>
              <a:rPr lang="en-US" altLang="ja-JP" sz="2000" dirty="0">
                <a:solidFill>
                  <a:schemeClr val="tx1"/>
                </a:solidFill>
                <a:latin typeface="メイリオ" panose="020B0604030504040204" pitchFamily="50" charset="-128"/>
              </a:rPr>
              <a:t>ICT</a:t>
            </a:r>
            <a:r>
              <a:rPr lang="ja-JP" altLang="ja-JP" sz="2000" dirty="0">
                <a:solidFill>
                  <a:schemeClr val="tx1"/>
                </a:solidFill>
                <a:latin typeface="メイリオ" panose="020B0604030504040204" pitchFamily="50" charset="-128"/>
              </a:rPr>
              <a:t>戦略</a:t>
            </a:r>
            <a:r>
              <a:rPr lang="ja-JP" altLang="en-US" sz="2000" dirty="0">
                <a:solidFill>
                  <a:schemeClr val="tx1"/>
                </a:solidFill>
                <a:latin typeface="メイリオ" panose="020B0604030504040204" pitchFamily="50" charset="-128"/>
              </a:rPr>
              <a:t>アクションプラン（</a:t>
            </a:r>
            <a:r>
              <a:rPr lang="en-US" altLang="ja-JP" sz="2000" dirty="0">
                <a:solidFill>
                  <a:schemeClr val="tx1"/>
                </a:solidFill>
                <a:latin typeface="メイリオ" panose="020B0604030504040204" pitchFamily="50" charset="-128"/>
              </a:rPr>
              <a:t>2018</a:t>
            </a:r>
            <a:r>
              <a:rPr lang="ja-JP" altLang="en-US" sz="2000" dirty="0">
                <a:solidFill>
                  <a:schemeClr val="tx1"/>
                </a:solidFill>
                <a:latin typeface="メイリオ" panose="020B0604030504040204" pitchFamily="50" charset="-128"/>
              </a:rPr>
              <a:t>年度～</a:t>
            </a:r>
            <a:r>
              <a:rPr lang="en-US" altLang="ja-JP" sz="2000" dirty="0">
                <a:solidFill>
                  <a:schemeClr val="tx1"/>
                </a:solidFill>
                <a:latin typeface="メイリオ" panose="020B0604030504040204" pitchFamily="50" charset="-128"/>
              </a:rPr>
              <a:t>2020</a:t>
            </a:r>
            <a:r>
              <a:rPr lang="ja-JP" altLang="en-US" sz="2000" dirty="0">
                <a:solidFill>
                  <a:schemeClr val="tx1"/>
                </a:solidFill>
                <a:latin typeface="メイリオ" panose="020B0604030504040204" pitchFamily="50" charset="-128"/>
              </a:rPr>
              <a:t>年度）</a:t>
            </a:r>
            <a:r>
              <a:rPr lang="ja-JP" altLang="ja-JP" sz="2000" dirty="0">
                <a:solidFill>
                  <a:schemeClr val="tx1"/>
                </a:solidFill>
                <a:latin typeface="メイリオ" panose="020B0604030504040204" pitchFamily="50" charset="-128"/>
              </a:rPr>
              <a:t>」</a:t>
            </a:r>
            <a:r>
              <a:rPr lang="ja-JP" altLang="en-US" sz="2000" dirty="0">
                <a:solidFill>
                  <a:schemeClr val="tx1"/>
                </a:solidFill>
                <a:latin typeface="メイリオ" panose="020B0604030504040204" pitchFamily="50" charset="-128"/>
              </a:rPr>
              <a:t>の取組期間の最終年度である</a:t>
            </a:r>
            <a:r>
              <a:rPr lang="en-US" altLang="ja-JP" sz="2000" dirty="0">
                <a:solidFill>
                  <a:schemeClr val="tx1"/>
                </a:solidFill>
                <a:latin typeface="メイリオ" panose="020B0604030504040204" pitchFamily="50" charset="-128"/>
              </a:rPr>
              <a:t>2020</a:t>
            </a:r>
            <a:r>
              <a:rPr lang="ja-JP" altLang="en-US" sz="2000" dirty="0">
                <a:solidFill>
                  <a:schemeClr val="tx1"/>
                </a:solidFill>
                <a:latin typeface="メイリオ" panose="020B0604030504040204" pitchFamily="50" charset="-128"/>
              </a:rPr>
              <a:t>年度末時点（見込）の取組実績について、</a:t>
            </a:r>
            <a:r>
              <a:rPr lang="ja-JP" altLang="en-US" sz="2000" dirty="0" smtClean="0">
                <a:solidFill>
                  <a:schemeClr val="tx1"/>
                </a:solidFill>
                <a:latin typeface="メイリオ" panose="020B0604030504040204" pitchFamily="50" charset="-128"/>
              </a:rPr>
              <a:t>取りまとめを</a:t>
            </a:r>
            <a:r>
              <a:rPr lang="ja-JP" altLang="en-US" sz="2000" dirty="0">
                <a:solidFill>
                  <a:schemeClr val="tx1"/>
                </a:solidFill>
                <a:latin typeface="メイリオ" panose="020B0604030504040204" pitchFamily="50" charset="-128"/>
              </a:rPr>
              <a:t>行いました。</a:t>
            </a:r>
            <a:endParaRPr lang="en-US" altLang="ja-JP" sz="2000" dirty="0">
              <a:latin typeface="メイリオ" panose="020B0604030504040204" pitchFamily="50" charset="-128"/>
            </a:endParaRPr>
          </a:p>
        </p:txBody>
      </p:sp>
    </p:spTree>
    <p:extLst>
      <p:ext uri="{BB962C8B-B14F-4D97-AF65-F5344CB8AC3E}">
        <p14:creationId xmlns:p14="http://schemas.microsoft.com/office/powerpoint/2010/main" val="9655187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ー 4"/>
          <p:cNvSpPr>
            <a:spLocks noGrp="1"/>
          </p:cNvSpPr>
          <p:nvPr>
            <p:ph type="sldNum" sz="quarter" idx="10"/>
          </p:nvPr>
        </p:nvSpPr>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fld id="{54A53795-6EF6-48D5-90A5-2535AB951785}" type="slidenum">
              <a:rPr kumimoji="0" lang="en-US" altLang="ja-JP" sz="1000" dirty="0">
                <a:solidFill>
                  <a:schemeClr val="tx1"/>
                </a:solidFill>
                <a:latin typeface="メイリオ" panose="020B0604030504040204" pitchFamily="50" charset="-128"/>
              </a:rPr>
              <a:pPr eaLnBrk="1" hangingPunct="1"/>
              <a:t>4</a:t>
            </a:fld>
            <a:endParaRPr kumimoji="0" lang="en-US" altLang="ja-JP" sz="1000" dirty="0">
              <a:solidFill>
                <a:schemeClr val="tx1"/>
              </a:solidFill>
              <a:latin typeface="メイリオ" panose="020B0604030504040204" pitchFamily="50" charset="-128"/>
            </a:endParaRPr>
          </a:p>
        </p:txBody>
      </p:sp>
      <p:sp>
        <p:nvSpPr>
          <p:cNvPr id="8195" name="Rectangle 2"/>
          <p:cNvSpPr>
            <a:spLocks noGrp="1" noChangeArrowheads="1"/>
          </p:cNvSpPr>
          <p:nvPr>
            <p:ph type="title"/>
          </p:nvPr>
        </p:nvSpPr>
        <p:spPr>
          <a:noFill/>
        </p:spPr>
        <p:txBody>
          <a:bodyPr anchor="ctr"/>
          <a:lstStyle/>
          <a:p>
            <a:pPr eaLnBrk="1" hangingPunct="1"/>
            <a:r>
              <a:rPr lang="en-US" altLang="ja-JP" dirty="0">
                <a:solidFill>
                  <a:schemeClr val="tx1"/>
                </a:solidFill>
              </a:rPr>
              <a:t>1.</a:t>
            </a:r>
            <a:r>
              <a:rPr lang="ja-JP" altLang="en-US" dirty="0">
                <a:solidFill>
                  <a:schemeClr val="tx1"/>
                </a:solidFill>
              </a:rPr>
              <a:t>はじめに</a:t>
            </a:r>
          </a:p>
        </p:txBody>
      </p:sp>
      <p:sp>
        <p:nvSpPr>
          <p:cNvPr id="5" name="AutoShape 3"/>
          <p:cNvSpPr>
            <a:spLocks noChangeArrowheads="1"/>
          </p:cNvSpPr>
          <p:nvPr/>
        </p:nvSpPr>
        <p:spPr bwMode="auto">
          <a:xfrm>
            <a:off x="160561" y="791530"/>
            <a:ext cx="9584878" cy="892552"/>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defPPr>
              <a:defRPr lang="ja-JP"/>
            </a:defPPr>
            <a:lvl1pPr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1pPr>
            <a:lvl2pPr marL="4572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2pPr>
            <a:lvl3pPr marL="9144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3pPr>
            <a:lvl4pPr marL="13716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4pPr>
            <a:lvl5pPr marL="18288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5pPr>
            <a:lvl6pPr marL="22860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6pPr>
            <a:lvl7pPr marL="27432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7pPr>
            <a:lvl8pPr marL="32004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8pPr>
            <a:lvl9pPr marL="36576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9pPr>
          </a:lstStyle>
          <a:p>
            <a:r>
              <a:rPr lang="ja-JP" altLang="en-US" sz="2000" dirty="0">
                <a:solidFill>
                  <a:schemeClr val="tx1"/>
                </a:solidFill>
              </a:rPr>
              <a:t>＜大阪市</a:t>
            </a:r>
            <a:r>
              <a:rPr lang="en-US" altLang="ja-JP" sz="2000" dirty="0">
                <a:solidFill>
                  <a:schemeClr val="tx1"/>
                </a:solidFill>
              </a:rPr>
              <a:t>ICT</a:t>
            </a:r>
            <a:r>
              <a:rPr lang="ja-JP" altLang="en-US" sz="2000" dirty="0">
                <a:solidFill>
                  <a:schemeClr val="tx1"/>
                </a:solidFill>
              </a:rPr>
              <a:t>戦略・大阪市</a:t>
            </a:r>
            <a:r>
              <a:rPr lang="en-US" altLang="ja-JP" sz="2000" dirty="0">
                <a:solidFill>
                  <a:schemeClr val="tx1"/>
                </a:solidFill>
              </a:rPr>
              <a:t>ICT</a:t>
            </a:r>
            <a:r>
              <a:rPr lang="ja-JP" altLang="en-US" sz="2000" dirty="0">
                <a:solidFill>
                  <a:schemeClr val="tx1"/>
                </a:solidFill>
              </a:rPr>
              <a:t>戦略アクションプランの策定・</a:t>
            </a:r>
            <a:r>
              <a:rPr lang="ja-JP" altLang="en-US" sz="2000" dirty="0" smtClean="0">
                <a:solidFill>
                  <a:schemeClr val="tx1"/>
                </a:solidFill>
              </a:rPr>
              <a:t>改訂の経過＞</a:t>
            </a:r>
            <a:endParaRPr lang="en-US" altLang="ja-JP" sz="2000" dirty="0">
              <a:solidFill>
                <a:schemeClr val="tx1"/>
              </a:solidFill>
            </a:endParaRPr>
          </a:p>
          <a:p>
            <a:r>
              <a:rPr lang="ja-JP" altLang="en-US" sz="2000" dirty="0"/>
              <a:t>　</a:t>
            </a:r>
            <a:endParaRPr lang="en-US" altLang="ja-JP" sz="2000" dirty="0"/>
          </a:p>
        </p:txBody>
      </p:sp>
      <p:graphicFrame>
        <p:nvGraphicFramePr>
          <p:cNvPr id="2" name="表 1"/>
          <p:cNvGraphicFramePr>
            <a:graphicFrameLocks noGrp="1"/>
          </p:cNvGraphicFramePr>
          <p:nvPr>
            <p:extLst>
              <p:ext uri="{D42A27DB-BD31-4B8C-83A1-F6EECF244321}">
                <p14:modId xmlns:p14="http://schemas.microsoft.com/office/powerpoint/2010/main" val="3421395352"/>
              </p:ext>
            </p:extLst>
          </p:nvPr>
        </p:nvGraphicFramePr>
        <p:xfrm>
          <a:off x="334191" y="1471293"/>
          <a:ext cx="9237617" cy="4061400"/>
        </p:xfrm>
        <a:graphic>
          <a:graphicData uri="http://schemas.openxmlformats.org/drawingml/2006/table">
            <a:tbl>
              <a:tblPr firstRow="1" bandRow="1">
                <a:tableStyleId>{5C22544A-7EE6-4342-B048-85BDC9FD1C3A}</a:tableStyleId>
              </a:tblPr>
              <a:tblGrid>
                <a:gridCol w="1686243">
                  <a:extLst>
                    <a:ext uri="{9D8B030D-6E8A-4147-A177-3AD203B41FA5}">
                      <a16:colId xmlns:a16="http://schemas.microsoft.com/office/drawing/2014/main" val="3682884367"/>
                    </a:ext>
                  </a:extLst>
                </a:gridCol>
                <a:gridCol w="7551374">
                  <a:extLst>
                    <a:ext uri="{9D8B030D-6E8A-4147-A177-3AD203B41FA5}">
                      <a16:colId xmlns:a16="http://schemas.microsoft.com/office/drawing/2014/main" val="2599203307"/>
                    </a:ext>
                  </a:extLst>
                </a:gridCol>
              </a:tblGrid>
              <a:tr h="580200">
                <a:tc>
                  <a:txBody>
                    <a:bodyPr/>
                    <a:lstStyle/>
                    <a:p>
                      <a:pPr algn="ctr"/>
                      <a:r>
                        <a:rPr kumimoji="1" lang="ja-JP" altLang="en-US" sz="1600" dirty="0">
                          <a:solidFill>
                            <a:schemeClr val="tx1"/>
                          </a:solidFill>
                          <a:latin typeface="+mj-ea"/>
                          <a:ea typeface="+mj-ea"/>
                        </a:rPr>
                        <a:t>年月</a:t>
                      </a:r>
                    </a:p>
                  </a:txBody>
                  <a:tcPr anchor="ctr"/>
                </a:tc>
                <a:tc>
                  <a:txBody>
                    <a:bodyPr/>
                    <a:lstStyle/>
                    <a:p>
                      <a:pPr algn="ctr"/>
                      <a:r>
                        <a:rPr kumimoji="1" lang="ja-JP" altLang="en-US" sz="1600" dirty="0">
                          <a:solidFill>
                            <a:schemeClr val="tx1"/>
                          </a:solidFill>
                          <a:latin typeface="+mj-ea"/>
                          <a:ea typeface="+mj-ea"/>
                        </a:rPr>
                        <a:t>策定・</a:t>
                      </a:r>
                      <a:r>
                        <a:rPr kumimoji="1" lang="ja-JP" altLang="en-US" sz="1600" dirty="0" smtClean="0">
                          <a:solidFill>
                            <a:schemeClr val="tx1"/>
                          </a:solidFill>
                          <a:latin typeface="+mj-ea"/>
                          <a:ea typeface="+mj-ea"/>
                        </a:rPr>
                        <a:t>改訂の経過</a:t>
                      </a:r>
                      <a:endParaRPr kumimoji="1" lang="ja-JP" altLang="en-US" sz="1600" dirty="0">
                        <a:solidFill>
                          <a:schemeClr val="tx1"/>
                        </a:solidFill>
                        <a:latin typeface="+mj-ea"/>
                        <a:ea typeface="+mj-ea"/>
                      </a:endParaRPr>
                    </a:p>
                  </a:txBody>
                  <a:tcPr anchor="ctr"/>
                </a:tc>
                <a:extLst>
                  <a:ext uri="{0D108BD9-81ED-4DB2-BD59-A6C34878D82A}">
                    <a16:rowId xmlns:a16="http://schemas.microsoft.com/office/drawing/2014/main" val="3008847854"/>
                  </a:ext>
                </a:extLst>
              </a:tr>
              <a:tr h="580200">
                <a:tc rowSpan="2">
                  <a:txBody>
                    <a:bodyPr/>
                    <a:lstStyle/>
                    <a:p>
                      <a:pPr algn="ctr"/>
                      <a:r>
                        <a:rPr kumimoji="1" lang="en-US" altLang="ja-JP" sz="1600" dirty="0">
                          <a:latin typeface="+mj-ea"/>
                          <a:ea typeface="+mj-ea"/>
                        </a:rPr>
                        <a:t>2016</a:t>
                      </a:r>
                      <a:r>
                        <a:rPr kumimoji="1" lang="ja-JP" altLang="en-US" sz="1600" dirty="0">
                          <a:latin typeface="+mj-ea"/>
                          <a:ea typeface="+mj-ea"/>
                        </a:rPr>
                        <a:t>年３月</a:t>
                      </a:r>
                    </a:p>
                  </a:txBody>
                  <a:tcPr anchor="ctr"/>
                </a:tc>
                <a:tc>
                  <a:txBody>
                    <a:bodyPr/>
                    <a:lstStyle/>
                    <a:p>
                      <a:pPr algn="l"/>
                      <a:r>
                        <a:rPr kumimoji="1" lang="ja-JP" altLang="en-US" sz="1600" dirty="0">
                          <a:latin typeface="+mj-ea"/>
                          <a:ea typeface="+mj-ea"/>
                        </a:rPr>
                        <a:t>大阪市</a:t>
                      </a:r>
                      <a:r>
                        <a:rPr kumimoji="1" lang="en-US" altLang="ja-JP" sz="1600" dirty="0">
                          <a:latin typeface="+mj-ea"/>
                          <a:ea typeface="+mj-ea"/>
                        </a:rPr>
                        <a:t>ICT</a:t>
                      </a:r>
                      <a:r>
                        <a:rPr kumimoji="1" lang="ja-JP" altLang="en-US" sz="1600" dirty="0">
                          <a:latin typeface="+mj-ea"/>
                          <a:ea typeface="+mj-ea"/>
                        </a:rPr>
                        <a:t>戦略の策定</a:t>
                      </a:r>
                    </a:p>
                  </a:txBody>
                  <a:tcPr anchor="ctr"/>
                </a:tc>
                <a:extLst>
                  <a:ext uri="{0D108BD9-81ED-4DB2-BD59-A6C34878D82A}">
                    <a16:rowId xmlns:a16="http://schemas.microsoft.com/office/drawing/2014/main" val="4268333586"/>
                  </a:ext>
                </a:extLst>
              </a:tr>
              <a:tr h="580200">
                <a:tc vMerge="1">
                  <a:txBody>
                    <a:bodyPr/>
                    <a:lstStyle/>
                    <a:p>
                      <a:pPr algn="l"/>
                      <a:endParaRPr kumimoji="1" lang="ja-JP" altLang="en-US" sz="1600" dirty="0">
                        <a:latin typeface="+mj-ea"/>
                        <a:ea typeface="+mj-ea"/>
                      </a:endParaRPr>
                    </a:p>
                  </a:txBody>
                  <a:tcPr anchor="ctr"/>
                </a:tc>
                <a:tc>
                  <a:txBody>
                    <a:bodyPr/>
                    <a:lstStyle/>
                    <a:p>
                      <a:pPr algn="l"/>
                      <a:r>
                        <a:rPr kumimoji="1" lang="ja-JP" altLang="en-US" sz="1600" dirty="0">
                          <a:latin typeface="+mj-ea"/>
                          <a:ea typeface="+mj-ea"/>
                        </a:rPr>
                        <a:t>大阪市</a:t>
                      </a:r>
                      <a:r>
                        <a:rPr kumimoji="1" lang="en-US" altLang="ja-JP" sz="1600" dirty="0">
                          <a:latin typeface="+mj-ea"/>
                          <a:ea typeface="+mj-ea"/>
                        </a:rPr>
                        <a:t>ICT</a:t>
                      </a:r>
                      <a:r>
                        <a:rPr kumimoji="1" lang="ja-JP" altLang="en-US" sz="1600" dirty="0">
                          <a:latin typeface="+mj-ea"/>
                          <a:ea typeface="+mj-ea"/>
                        </a:rPr>
                        <a:t>戦略アクションプラン（</a:t>
                      </a:r>
                      <a:r>
                        <a:rPr kumimoji="1" lang="en-US" altLang="ja-JP" sz="1600" dirty="0">
                          <a:latin typeface="+mj-ea"/>
                          <a:ea typeface="+mj-ea"/>
                        </a:rPr>
                        <a:t>2015</a:t>
                      </a:r>
                      <a:r>
                        <a:rPr kumimoji="1" lang="ja-JP" altLang="en-US" sz="1600" dirty="0">
                          <a:latin typeface="+mj-ea"/>
                          <a:ea typeface="+mj-ea"/>
                        </a:rPr>
                        <a:t>年度～</a:t>
                      </a:r>
                      <a:r>
                        <a:rPr kumimoji="1" lang="en-US" altLang="ja-JP" sz="1600" dirty="0">
                          <a:latin typeface="+mj-ea"/>
                          <a:ea typeface="+mj-ea"/>
                        </a:rPr>
                        <a:t>2017</a:t>
                      </a:r>
                      <a:r>
                        <a:rPr kumimoji="1" lang="ja-JP" altLang="en-US" sz="1600" dirty="0">
                          <a:latin typeface="+mj-ea"/>
                          <a:ea typeface="+mj-ea"/>
                        </a:rPr>
                        <a:t>年度）の策定</a:t>
                      </a:r>
                    </a:p>
                  </a:txBody>
                  <a:tcPr anchor="ctr"/>
                </a:tc>
                <a:extLst>
                  <a:ext uri="{0D108BD9-81ED-4DB2-BD59-A6C34878D82A}">
                    <a16:rowId xmlns:a16="http://schemas.microsoft.com/office/drawing/2014/main" val="3660003871"/>
                  </a:ext>
                </a:extLst>
              </a:tr>
              <a:tr h="580200">
                <a:tc>
                  <a:txBody>
                    <a:bodyPr/>
                    <a:lstStyle/>
                    <a:p>
                      <a:pPr algn="ctr"/>
                      <a:r>
                        <a:rPr kumimoji="1" lang="en-US" altLang="ja-JP" sz="1600" dirty="0">
                          <a:latin typeface="+mj-ea"/>
                          <a:ea typeface="+mj-ea"/>
                        </a:rPr>
                        <a:t>2018</a:t>
                      </a:r>
                      <a:r>
                        <a:rPr kumimoji="1" lang="ja-JP" altLang="en-US" sz="1600" dirty="0">
                          <a:latin typeface="+mj-ea"/>
                          <a:ea typeface="+mj-ea"/>
                        </a:rPr>
                        <a:t>年３月</a:t>
                      </a:r>
                    </a:p>
                  </a:txBody>
                  <a:tcPr anchor="ctr"/>
                </a:tc>
                <a:tc>
                  <a:txBody>
                    <a:bodyPr/>
                    <a:lstStyle/>
                    <a:p>
                      <a:pPr algn="l"/>
                      <a:r>
                        <a:rPr kumimoji="1" lang="ja-JP" altLang="en-US" sz="1600" dirty="0">
                          <a:latin typeface="+mj-ea"/>
                          <a:ea typeface="+mj-ea"/>
                        </a:rPr>
                        <a:t>大阪市</a:t>
                      </a:r>
                      <a:r>
                        <a:rPr kumimoji="1" lang="en-US" altLang="ja-JP" sz="1600" dirty="0">
                          <a:latin typeface="+mj-ea"/>
                          <a:ea typeface="+mj-ea"/>
                        </a:rPr>
                        <a:t>ICT</a:t>
                      </a:r>
                      <a:r>
                        <a:rPr kumimoji="1" lang="ja-JP" altLang="en-US" sz="1600" dirty="0">
                          <a:latin typeface="+mj-ea"/>
                          <a:ea typeface="+mj-ea"/>
                        </a:rPr>
                        <a:t>戦略第</a:t>
                      </a:r>
                      <a:r>
                        <a:rPr kumimoji="1" lang="en-US" altLang="ja-JP" sz="1600" dirty="0">
                          <a:latin typeface="+mj-ea"/>
                          <a:ea typeface="+mj-ea"/>
                        </a:rPr>
                        <a:t>2</a:t>
                      </a:r>
                      <a:r>
                        <a:rPr kumimoji="1" lang="ja-JP" altLang="en-US" sz="1600" dirty="0">
                          <a:latin typeface="+mj-ea"/>
                          <a:ea typeface="+mj-ea"/>
                        </a:rPr>
                        <a:t>版へ改訂</a:t>
                      </a:r>
                    </a:p>
                  </a:txBody>
                  <a:tcPr anchor="ctr"/>
                </a:tc>
                <a:extLst>
                  <a:ext uri="{0D108BD9-81ED-4DB2-BD59-A6C34878D82A}">
                    <a16:rowId xmlns:a16="http://schemas.microsoft.com/office/drawing/2014/main" val="3217498242"/>
                  </a:ext>
                </a:extLst>
              </a:tr>
              <a:tr h="580200">
                <a:tc>
                  <a:txBody>
                    <a:bodyPr/>
                    <a:lstStyle/>
                    <a:p>
                      <a:pPr algn="ctr"/>
                      <a:r>
                        <a:rPr kumimoji="1" lang="en-US" altLang="ja-JP" sz="1600" dirty="0">
                          <a:latin typeface="+mj-ea"/>
                          <a:ea typeface="+mj-ea"/>
                        </a:rPr>
                        <a:t>2018</a:t>
                      </a:r>
                      <a:r>
                        <a:rPr kumimoji="1" lang="ja-JP" altLang="en-US" sz="1600" dirty="0">
                          <a:latin typeface="+mj-ea"/>
                          <a:ea typeface="+mj-ea"/>
                        </a:rPr>
                        <a:t>年５月</a:t>
                      </a:r>
                    </a:p>
                  </a:txBody>
                  <a:tcPr anchor="ctr"/>
                </a:tc>
                <a:tc>
                  <a:txBody>
                    <a:bodyPr/>
                    <a:lstStyle/>
                    <a:p>
                      <a:pPr algn="l"/>
                      <a:r>
                        <a:rPr kumimoji="1" lang="ja-JP" altLang="en-US" sz="1600" dirty="0">
                          <a:latin typeface="+mj-ea"/>
                          <a:ea typeface="+mj-ea"/>
                        </a:rPr>
                        <a:t>大阪市</a:t>
                      </a:r>
                      <a:r>
                        <a:rPr kumimoji="1" lang="en-US" altLang="ja-JP" sz="1600" dirty="0">
                          <a:latin typeface="+mj-ea"/>
                          <a:ea typeface="+mj-ea"/>
                        </a:rPr>
                        <a:t>ICT</a:t>
                      </a:r>
                      <a:r>
                        <a:rPr kumimoji="1" lang="ja-JP" altLang="en-US" sz="1600" dirty="0">
                          <a:latin typeface="+mj-ea"/>
                          <a:ea typeface="+mj-ea"/>
                        </a:rPr>
                        <a:t>戦略アクションプラン（</a:t>
                      </a:r>
                      <a:r>
                        <a:rPr kumimoji="1" lang="en-US" altLang="ja-JP" sz="1600" dirty="0">
                          <a:latin typeface="+mj-ea"/>
                          <a:ea typeface="+mj-ea"/>
                        </a:rPr>
                        <a:t>2018</a:t>
                      </a:r>
                      <a:r>
                        <a:rPr kumimoji="1" lang="ja-JP" altLang="en-US" sz="1600" dirty="0">
                          <a:latin typeface="+mj-ea"/>
                          <a:ea typeface="+mj-ea"/>
                        </a:rPr>
                        <a:t>年度</a:t>
                      </a:r>
                      <a:r>
                        <a:rPr kumimoji="1" lang="en-US" altLang="ja-JP" sz="1600" dirty="0">
                          <a:latin typeface="+mj-ea"/>
                          <a:ea typeface="+mj-ea"/>
                        </a:rPr>
                        <a:t>~2020</a:t>
                      </a:r>
                      <a:r>
                        <a:rPr kumimoji="1" lang="ja-JP" altLang="en-US" sz="1600" dirty="0">
                          <a:latin typeface="+mj-ea"/>
                          <a:ea typeface="+mj-ea"/>
                        </a:rPr>
                        <a:t>年度）の策定</a:t>
                      </a:r>
                    </a:p>
                  </a:txBody>
                  <a:tcPr anchor="ctr"/>
                </a:tc>
                <a:extLst>
                  <a:ext uri="{0D108BD9-81ED-4DB2-BD59-A6C34878D82A}">
                    <a16:rowId xmlns:a16="http://schemas.microsoft.com/office/drawing/2014/main" val="1743640026"/>
                  </a:ext>
                </a:extLst>
              </a:tr>
              <a:tr h="580200">
                <a:tc>
                  <a:txBody>
                    <a:bodyPr/>
                    <a:lstStyle/>
                    <a:p>
                      <a:pPr algn="ctr"/>
                      <a:r>
                        <a:rPr kumimoji="1" lang="en-US" altLang="ja-JP" sz="1600" dirty="0">
                          <a:latin typeface="+mj-ea"/>
                          <a:ea typeface="+mj-ea"/>
                        </a:rPr>
                        <a:t>2020</a:t>
                      </a:r>
                      <a:r>
                        <a:rPr kumimoji="1" lang="ja-JP" altLang="en-US" sz="1600" dirty="0">
                          <a:latin typeface="+mj-ea"/>
                          <a:ea typeface="+mj-ea"/>
                        </a:rPr>
                        <a:t>年２月</a:t>
                      </a:r>
                    </a:p>
                  </a:txBody>
                  <a:tcPr anchor="ctr"/>
                </a:tc>
                <a:tc>
                  <a:txBody>
                    <a:bodyPr/>
                    <a:lstStyle/>
                    <a:p>
                      <a:pPr algn="l"/>
                      <a:r>
                        <a:rPr kumimoji="1" lang="ja-JP" altLang="en-US" sz="1600" dirty="0">
                          <a:latin typeface="+mj-ea"/>
                          <a:ea typeface="+mj-ea"/>
                        </a:rPr>
                        <a:t>大阪市</a:t>
                      </a:r>
                      <a:r>
                        <a:rPr kumimoji="1" lang="en-US" altLang="ja-JP" sz="1600" dirty="0">
                          <a:latin typeface="+mj-ea"/>
                          <a:ea typeface="+mj-ea"/>
                        </a:rPr>
                        <a:t>ICT</a:t>
                      </a:r>
                      <a:r>
                        <a:rPr kumimoji="1" lang="ja-JP" altLang="en-US" sz="1600" dirty="0">
                          <a:latin typeface="+mj-ea"/>
                          <a:ea typeface="+mj-ea"/>
                        </a:rPr>
                        <a:t>戦略アクションプラン（</a:t>
                      </a:r>
                      <a:r>
                        <a:rPr kumimoji="1" lang="en-US" altLang="ja-JP" sz="1600" dirty="0">
                          <a:latin typeface="+mj-ea"/>
                          <a:ea typeface="+mj-ea"/>
                        </a:rPr>
                        <a:t>2018</a:t>
                      </a:r>
                      <a:r>
                        <a:rPr kumimoji="1" lang="ja-JP" altLang="en-US" sz="1600" dirty="0">
                          <a:latin typeface="+mj-ea"/>
                          <a:ea typeface="+mj-ea"/>
                        </a:rPr>
                        <a:t>年度</a:t>
                      </a:r>
                      <a:r>
                        <a:rPr kumimoji="1" lang="en-US" altLang="ja-JP" sz="1600" dirty="0">
                          <a:latin typeface="+mj-ea"/>
                          <a:ea typeface="+mj-ea"/>
                        </a:rPr>
                        <a:t>~2020</a:t>
                      </a:r>
                      <a:r>
                        <a:rPr kumimoji="1" lang="ja-JP" altLang="en-US" sz="1600" dirty="0">
                          <a:latin typeface="+mj-ea"/>
                          <a:ea typeface="+mj-ea"/>
                        </a:rPr>
                        <a:t>年度）の改訂</a:t>
                      </a:r>
                    </a:p>
                  </a:txBody>
                  <a:tcPr anchor="ctr"/>
                </a:tc>
                <a:extLst>
                  <a:ext uri="{0D108BD9-81ED-4DB2-BD59-A6C34878D82A}">
                    <a16:rowId xmlns:a16="http://schemas.microsoft.com/office/drawing/2014/main" val="2759242411"/>
                  </a:ext>
                </a:extLst>
              </a:tr>
              <a:tr h="580200">
                <a:tc>
                  <a:txBody>
                    <a:bodyPr/>
                    <a:lstStyle/>
                    <a:p>
                      <a:pPr algn="ctr"/>
                      <a:r>
                        <a:rPr kumimoji="1" lang="en-US" altLang="ja-JP" sz="1600" dirty="0">
                          <a:latin typeface="+mj-ea"/>
                          <a:ea typeface="+mj-ea"/>
                        </a:rPr>
                        <a:t>2020</a:t>
                      </a:r>
                      <a:r>
                        <a:rPr kumimoji="1" lang="ja-JP" altLang="en-US" sz="1600" dirty="0">
                          <a:latin typeface="+mj-ea"/>
                          <a:ea typeface="+mj-ea"/>
                        </a:rPr>
                        <a:t>年８月</a:t>
                      </a:r>
                    </a:p>
                  </a:txBody>
                  <a:tcPr anchor="ctr"/>
                </a:tc>
                <a:tc>
                  <a:txBody>
                    <a:bodyPr/>
                    <a:lstStyle/>
                    <a:p>
                      <a:pPr algn="l"/>
                      <a:r>
                        <a:rPr kumimoji="1" lang="ja-JP" altLang="en-US" sz="1600" dirty="0">
                          <a:latin typeface="+mj-ea"/>
                          <a:ea typeface="+mj-ea"/>
                        </a:rPr>
                        <a:t>大阪市</a:t>
                      </a:r>
                      <a:r>
                        <a:rPr kumimoji="1" lang="en-US" altLang="ja-JP" sz="1600" dirty="0">
                          <a:latin typeface="+mj-ea"/>
                          <a:ea typeface="+mj-ea"/>
                        </a:rPr>
                        <a:t>ICT</a:t>
                      </a:r>
                      <a:r>
                        <a:rPr kumimoji="1" lang="ja-JP" altLang="en-US" sz="1600" dirty="0">
                          <a:latin typeface="+mj-ea"/>
                          <a:ea typeface="+mj-ea"/>
                        </a:rPr>
                        <a:t>戦略アクションプラン（</a:t>
                      </a:r>
                      <a:r>
                        <a:rPr kumimoji="1" lang="en-US" altLang="ja-JP" sz="1600" dirty="0">
                          <a:latin typeface="+mj-ea"/>
                          <a:ea typeface="+mj-ea"/>
                        </a:rPr>
                        <a:t>2018</a:t>
                      </a:r>
                      <a:r>
                        <a:rPr kumimoji="1" lang="ja-JP" altLang="en-US" sz="1600" dirty="0">
                          <a:latin typeface="+mj-ea"/>
                          <a:ea typeface="+mj-ea"/>
                        </a:rPr>
                        <a:t>年度</a:t>
                      </a:r>
                      <a:r>
                        <a:rPr kumimoji="1" lang="en-US" altLang="ja-JP" sz="1600" dirty="0">
                          <a:latin typeface="+mj-ea"/>
                          <a:ea typeface="+mj-ea"/>
                        </a:rPr>
                        <a:t>~2020</a:t>
                      </a:r>
                      <a:r>
                        <a:rPr kumimoji="1" lang="ja-JP" altLang="en-US" sz="1600" dirty="0">
                          <a:latin typeface="+mj-ea"/>
                          <a:ea typeface="+mj-ea"/>
                        </a:rPr>
                        <a:t>年度）の改訂</a:t>
                      </a:r>
                    </a:p>
                  </a:txBody>
                  <a:tcPr anchor="ctr"/>
                </a:tc>
                <a:extLst>
                  <a:ext uri="{0D108BD9-81ED-4DB2-BD59-A6C34878D82A}">
                    <a16:rowId xmlns:a16="http://schemas.microsoft.com/office/drawing/2014/main" val="2141633948"/>
                  </a:ext>
                </a:extLst>
              </a:tr>
            </a:tbl>
          </a:graphicData>
        </a:graphic>
      </p:graphicFrame>
    </p:spTree>
    <p:extLst>
      <p:ext uri="{BB962C8B-B14F-4D97-AF65-F5344CB8AC3E}">
        <p14:creationId xmlns:p14="http://schemas.microsoft.com/office/powerpoint/2010/main" val="16668947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041356" y="1443993"/>
            <a:ext cx="110799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めざす姿</a:t>
            </a:r>
          </a:p>
        </p:txBody>
      </p:sp>
      <p:sp>
        <p:nvSpPr>
          <p:cNvPr id="12" name="右矢印 11"/>
          <p:cNvSpPr/>
          <p:nvPr/>
        </p:nvSpPr>
        <p:spPr>
          <a:xfrm>
            <a:off x="5198490" y="2476897"/>
            <a:ext cx="1112854" cy="36552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7" name="テキスト ボックス 16"/>
          <p:cNvSpPr txBox="1"/>
          <p:nvPr/>
        </p:nvSpPr>
        <p:spPr>
          <a:xfrm>
            <a:off x="7444848" y="1443993"/>
            <a:ext cx="110799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取組方針</a:t>
            </a:r>
          </a:p>
        </p:txBody>
      </p:sp>
      <p:sp>
        <p:nvSpPr>
          <p:cNvPr id="16" name="テキスト ボックス 15"/>
          <p:cNvSpPr txBox="1"/>
          <p:nvPr/>
        </p:nvSpPr>
        <p:spPr>
          <a:xfrm>
            <a:off x="6392480" y="1967391"/>
            <a:ext cx="3224336" cy="720000"/>
          </a:xfrm>
          <a:prstGeom prst="rect">
            <a:avLst/>
          </a:prstGeom>
          <a:solidFill>
            <a:schemeClr val="accent6"/>
          </a:solidFill>
        </p:spPr>
        <p:style>
          <a:lnRef idx="2">
            <a:schemeClr val="accent6">
              <a:shade val="50000"/>
            </a:schemeClr>
          </a:lnRef>
          <a:fillRef idx="1">
            <a:schemeClr val="accent6"/>
          </a:fillRef>
          <a:effectRef idx="0">
            <a:schemeClr val="accent6"/>
          </a:effectRef>
          <a:fontRef idx="minor">
            <a:schemeClr val="lt1"/>
          </a:fontRef>
        </p:style>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ICT</a:t>
            </a: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とインフラ・行政サービスの融合</a:t>
            </a:r>
            <a:r>
              <a:rPr kumimoji="1"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r>
            <a:br>
              <a:rPr kumimoji="1"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br>
            <a:r>
              <a:rPr kumimoji="1" lang="ja-JP" altLang="en-US"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（スマートシティ）</a:t>
            </a:r>
          </a:p>
        </p:txBody>
      </p:sp>
      <p:sp>
        <p:nvSpPr>
          <p:cNvPr id="24" name="テキスト ボックス 23"/>
          <p:cNvSpPr txBox="1"/>
          <p:nvPr/>
        </p:nvSpPr>
        <p:spPr>
          <a:xfrm>
            <a:off x="6392480" y="2895880"/>
            <a:ext cx="3224336" cy="720000"/>
          </a:xfrm>
          <a:prstGeom prst="rect">
            <a:avLst/>
          </a:prstGeom>
          <a:solidFill>
            <a:srgbClr val="F69200"/>
          </a:solidFill>
        </p:spPr>
        <p:style>
          <a:lnRef idx="3">
            <a:schemeClr val="lt1"/>
          </a:lnRef>
          <a:fillRef idx="1">
            <a:schemeClr val="accent3"/>
          </a:fillRef>
          <a:effectRef idx="1">
            <a:schemeClr val="accent3"/>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データ活用社会の実現</a:t>
            </a:r>
            <a:r>
              <a:rPr kumimoji="1"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r>
            <a:br>
              <a:rPr kumimoji="1"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br>
            <a:r>
              <a:rPr kumimoji="1" lang="ja-JP" altLang="en-US"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6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データドリブン</a:t>
            </a:r>
            <a:r>
              <a:rPr kumimoji="1" lang="ja-JP" altLang="en-US"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p>
        </p:txBody>
      </p:sp>
      <p:sp>
        <p:nvSpPr>
          <p:cNvPr id="26" name="テキスト ボックス 25"/>
          <p:cNvSpPr txBox="1"/>
          <p:nvPr/>
        </p:nvSpPr>
        <p:spPr>
          <a:xfrm>
            <a:off x="6392481" y="4805142"/>
            <a:ext cx="3224336" cy="720000"/>
          </a:xfrm>
          <a:prstGeom prst="rect">
            <a:avLst/>
          </a:prstGeom>
          <a:solidFill>
            <a:srgbClr val="EDB501"/>
          </a:solidFill>
          <a:ln>
            <a:solidFill>
              <a:srgbClr val="FEC306"/>
            </a:solidFill>
          </a:ln>
        </p:spPr>
        <p:style>
          <a:lnRef idx="2">
            <a:schemeClr val="accent5">
              <a:shade val="50000"/>
            </a:schemeClr>
          </a:lnRef>
          <a:fillRef idx="1">
            <a:schemeClr val="accent5"/>
          </a:fillRef>
          <a:effectRef idx="0">
            <a:schemeClr val="accent5"/>
          </a:effectRef>
          <a:fontRef idx="minor">
            <a:schemeClr val="lt1"/>
          </a:fontRef>
        </p:style>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ICT</a:t>
            </a:r>
            <a:r>
              <a:rPr kumimoji="1" lang="ja-JP" altLang="en-US"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活用力の向上</a:t>
            </a:r>
            <a:r>
              <a:rPr kumimoji="1"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r>
            <a:br>
              <a:rPr kumimoji="1"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br>
            <a:r>
              <a:rPr kumimoji="1" lang="ja-JP" altLang="en-US"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ICT</a:t>
            </a:r>
            <a:r>
              <a:rPr kumimoji="1" lang="ja-JP" altLang="en-US"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リテラシー）</a:t>
            </a:r>
          </a:p>
        </p:txBody>
      </p:sp>
      <p:sp>
        <p:nvSpPr>
          <p:cNvPr id="27" name="テキスト ボックス 26"/>
          <p:cNvSpPr txBox="1"/>
          <p:nvPr/>
        </p:nvSpPr>
        <p:spPr>
          <a:xfrm>
            <a:off x="6380877" y="5759773"/>
            <a:ext cx="3235939" cy="720000"/>
          </a:xfrm>
          <a:prstGeom prst="rect">
            <a:avLst/>
          </a:prstGeom>
          <a:solidFill>
            <a:srgbClr val="002060"/>
          </a:solidFill>
        </p:spPr>
        <p:style>
          <a:lnRef idx="3">
            <a:schemeClr val="lt1"/>
          </a:lnRef>
          <a:fillRef idx="1">
            <a:schemeClr val="dk1"/>
          </a:fillRef>
          <a:effectRef idx="1">
            <a:schemeClr val="dk1"/>
          </a:effectRef>
          <a:fontRef idx="minor">
            <a:schemeClr val="lt1"/>
          </a:fontRef>
        </p:style>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災害・犯罪等への対応力向上</a:t>
            </a:r>
            <a:r>
              <a:rPr kumimoji="1"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r>
            <a:br>
              <a:rPr kumimoji="1"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br>
            <a:r>
              <a:rPr kumimoji="1" lang="ja-JP" altLang="en-US"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（レジリエンス）</a:t>
            </a:r>
          </a:p>
        </p:txBody>
      </p:sp>
      <p:sp>
        <p:nvSpPr>
          <p:cNvPr id="28" name="テキスト ボックス 27"/>
          <p:cNvSpPr txBox="1"/>
          <p:nvPr/>
        </p:nvSpPr>
        <p:spPr>
          <a:xfrm>
            <a:off x="6414106" y="3850511"/>
            <a:ext cx="3202710" cy="720000"/>
          </a:xfrm>
          <a:prstGeom prst="rect">
            <a:avLst/>
          </a:prstGeom>
          <a:solidFill>
            <a:srgbClr val="A6B727"/>
          </a:solidFill>
        </p:spPr>
        <p:style>
          <a:lnRef idx="3">
            <a:schemeClr val="lt1"/>
          </a:lnRef>
          <a:fillRef idx="1">
            <a:schemeClr val="accent2"/>
          </a:fillRef>
          <a:effectRef idx="1">
            <a:schemeClr val="accent2"/>
          </a:effectRef>
          <a:fontRef idx="minor">
            <a:schemeClr val="lt1"/>
          </a:fontRef>
        </p:style>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民間・他都市等との連携</a:t>
            </a:r>
            <a:r>
              <a:rPr kumimoji="1"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r>
            <a:br>
              <a:rPr kumimoji="1"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br>
            <a:r>
              <a:rPr kumimoji="1" lang="ja-JP" altLang="en-US"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（オープンイノベーション）</a:t>
            </a:r>
          </a:p>
        </p:txBody>
      </p:sp>
      <p:sp>
        <p:nvSpPr>
          <p:cNvPr id="25" name="スライド番号プレースホルダー 4"/>
          <p:cNvSpPr>
            <a:spLocks noGrp="1"/>
          </p:cNvSpPr>
          <p:nvPr>
            <p:ph type="sldNum" sz="quarter" idx="4294967295"/>
          </p:nvPr>
        </p:nvSpPr>
        <p:spPr>
          <a:xfrm>
            <a:off x="-2366373" y="6841593"/>
            <a:ext cx="2311400" cy="180975"/>
          </a:xfrm>
          <a:prstGeom prst="rect">
            <a:avLst/>
          </a:prstGeom>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marL="0" marR="0" lvl="0" indent="0" algn="r" defTabSz="914400" rtl="0" eaLnBrk="1" fontAlgn="base" latinLnBrk="0" hangingPunct="1">
              <a:lnSpc>
                <a:spcPct val="140000"/>
              </a:lnSpc>
              <a:spcBef>
                <a:spcPct val="10000"/>
              </a:spcBef>
              <a:spcAft>
                <a:spcPct val="0"/>
              </a:spcAft>
              <a:buClrTx/>
              <a:buSzTx/>
              <a:buFontTx/>
              <a:buNone/>
              <a:tabLst/>
              <a:defRPr/>
            </a:pPr>
            <a:r>
              <a:rPr kumimoji="0" lang="en-US" altLang="ja-JP" sz="1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6</a:t>
            </a:r>
          </a:p>
        </p:txBody>
      </p:sp>
      <p:sp>
        <p:nvSpPr>
          <p:cNvPr id="23" name="テキスト ボックス 22"/>
          <p:cNvSpPr txBox="1"/>
          <p:nvPr/>
        </p:nvSpPr>
        <p:spPr>
          <a:xfrm>
            <a:off x="255354" y="2115473"/>
            <a:ext cx="4680000" cy="50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便利・快適で、安全・安心な都市生活の実現</a:t>
            </a:r>
          </a:p>
        </p:txBody>
      </p:sp>
      <p:sp>
        <p:nvSpPr>
          <p:cNvPr id="29" name="テキスト ボックス 28"/>
          <p:cNvSpPr txBox="1"/>
          <p:nvPr/>
        </p:nvSpPr>
        <p:spPr>
          <a:xfrm>
            <a:off x="259782" y="2890597"/>
            <a:ext cx="4680000" cy="50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新しい公共の実現</a:t>
            </a:r>
          </a:p>
        </p:txBody>
      </p:sp>
      <p:sp>
        <p:nvSpPr>
          <p:cNvPr id="30" name="テキスト ボックス 29"/>
          <p:cNvSpPr txBox="1"/>
          <p:nvPr/>
        </p:nvSpPr>
        <p:spPr>
          <a:xfrm>
            <a:off x="255009" y="4415372"/>
            <a:ext cx="4680000" cy="50400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イノベーションを創出する都市の実現</a:t>
            </a:r>
          </a:p>
        </p:txBody>
      </p:sp>
      <p:sp>
        <p:nvSpPr>
          <p:cNvPr id="31" name="テキスト ボックス 30"/>
          <p:cNvSpPr txBox="1"/>
          <p:nvPr/>
        </p:nvSpPr>
        <p:spPr>
          <a:xfrm>
            <a:off x="263339" y="5175813"/>
            <a:ext cx="4680000" cy="50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効率的・効果的な行政運営の実現</a:t>
            </a:r>
          </a:p>
        </p:txBody>
      </p:sp>
      <p:sp>
        <p:nvSpPr>
          <p:cNvPr id="32" name="テキスト ボックス 31"/>
          <p:cNvSpPr txBox="1"/>
          <p:nvPr/>
        </p:nvSpPr>
        <p:spPr>
          <a:xfrm>
            <a:off x="255009" y="3652726"/>
            <a:ext cx="4680000" cy="50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こどもを育む大阪の実現</a:t>
            </a:r>
          </a:p>
        </p:txBody>
      </p:sp>
      <p:sp>
        <p:nvSpPr>
          <p:cNvPr id="33" name="テキスト ボックス 32"/>
          <p:cNvSpPr txBox="1"/>
          <p:nvPr/>
        </p:nvSpPr>
        <p:spPr>
          <a:xfrm>
            <a:off x="263339" y="5848528"/>
            <a:ext cx="4680000" cy="50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情報セキュリティが確保された行政運営の実現</a:t>
            </a:r>
          </a:p>
        </p:txBody>
      </p:sp>
      <p:sp>
        <p:nvSpPr>
          <p:cNvPr id="21" name="スライド番号プレースホルダー 4"/>
          <p:cNvSpPr>
            <a:spLocks noGrp="1"/>
          </p:cNvSpPr>
          <p:nvPr>
            <p:ph type="sldNum" sz="quarter" idx="10"/>
          </p:nvPr>
        </p:nvSpPr>
        <p:spPr>
          <a:xfrm>
            <a:off x="7473950" y="6632575"/>
            <a:ext cx="2311400" cy="180975"/>
          </a:xfrm>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algn="r" eaLnBrk="1" hangingPunct="1"/>
            <a:fld id="{54A53795-6EF6-48D5-90A5-2535AB951785}" type="slidenum">
              <a:rPr kumimoji="0" lang="en-US" altLang="ja-JP" sz="1000" dirty="0">
                <a:solidFill>
                  <a:schemeClr val="tx1"/>
                </a:solidFill>
                <a:latin typeface="メイリオ" panose="020B0604030504040204" pitchFamily="50" charset="-128"/>
              </a:rPr>
              <a:pPr algn="r" eaLnBrk="1" hangingPunct="1"/>
              <a:t>5</a:t>
            </a:fld>
            <a:endParaRPr kumimoji="0" lang="en-US" altLang="ja-JP" sz="1000" dirty="0">
              <a:solidFill>
                <a:schemeClr val="tx1"/>
              </a:solidFill>
              <a:latin typeface="メイリオ" panose="020B0604030504040204" pitchFamily="50" charset="-128"/>
            </a:endParaRPr>
          </a:p>
        </p:txBody>
      </p:sp>
      <p:sp>
        <p:nvSpPr>
          <p:cNvPr id="34" name="Rectangle 2"/>
          <p:cNvSpPr>
            <a:spLocks noGrp="1" noChangeArrowheads="1"/>
          </p:cNvSpPr>
          <p:nvPr>
            <p:ph type="title"/>
          </p:nvPr>
        </p:nvSpPr>
        <p:spPr>
          <a:xfrm>
            <a:off x="273050" y="188913"/>
            <a:ext cx="9072563" cy="395287"/>
          </a:xfrm>
          <a:noFill/>
        </p:spPr>
        <p:txBody>
          <a:bodyPr anchor="ctr">
            <a:normAutofit/>
          </a:bodyPr>
          <a:lstStyle/>
          <a:p>
            <a:pPr eaLnBrk="1" hangingPunct="1"/>
            <a:r>
              <a:rPr lang="en-US" altLang="ja-JP" sz="2200" dirty="0">
                <a:solidFill>
                  <a:schemeClr val="tx1"/>
                </a:solidFill>
                <a:latin typeface="Meiryo UI" panose="020B0604030504040204" pitchFamily="50" charset="-128"/>
                <a:ea typeface="Meiryo UI" panose="020B0604030504040204" pitchFamily="50" charset="-128"/>
              </a:rPr>
              <a:t>1.</a:t>
            </a:r>
            <a:r>
              <a:rPr lang="ja-JP" altLang="en-US" sz="2200" dirty="0">
                <a:latin typeface="Meiryo UI" panose="020B0604030504040204" pitchFamily="50" charset="-128"/>
                <a:ea typeface="Meiryo UI" panose="020B0604030504040204" pitchFamily="50" charset="-128"/>
              </a:rPr>
              <a:t>はじめに</a:t>
            </a:r>
            <a:endParaRPr lang="ja-JP" altLang="en-US" sz="2200" dirty="0">
              <a:solidFill>
                <a:schemeClr val="tx1"/>
              </a:solidFill>
              <a:latin typeface="Meiryo UI" panose="020B0604030504040204" pitchFamily="50" charset="-128"/>
              <a:ea typeface="Meiryo UI" panose="020B0604030504040204" pitchFamily="50" charset="-128"/>
            </a:endParaRPr>
          </a:p>
        </p:txBody>
      </p:sp>
      <p:sp>
        <p:nvSpPr>
          <p:cNvPr id="35" name="Rectangle 2"/>
          <p:cNvSpPr txBox="1">
            <a:spLocks noChangeArrowheads="1"/>
          </p:cNvSpPr>
          <p:nvPr/>
        </p:nvSpPr>
        <p:spPr>
          <a:xfrm>
            <a:off x="278800" y="772630"/>
            <a:ext cx="9072563" cy="395287"/>
          </a:xfrm>
          <a:prstGeom prst="rect">
            <a:avLst/>
          </a:prstGeom>
          <a:noFill/>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fontAlgn="auto">
              <a:spcAft>
                <a:spcPts val="0"/>
              </a:spcAft>
            </a:pPr>
            <a:r>
              <a:rPr lang="en-US" altLang="ja-JP" sz="2200" dirty="0">
                <a:latin typeface="Meiryo UI" panose="020B0604030504040204" pitchFamily="50" charset="-128"/>
                <a:ea typeface="Meiryo UI" panose="020B0604030504040204" pitchFamily="50" charset="-128"/>
              </a:rPr>
              <a:t>【</a:t>
            </a:r>
            <a:r>
              <a:rPr lang="ja-JP" altLang="en-US" sz="2200" dirty="0">
                <a:latin typeface="Meiryo UI" panose="020B0604030504040204" pitchFamily="50" charset="-128"/>
                <a:ea typeface="Meiryo UI" panose="020B0604030504040204" pitchFamily="50" charset="-128"/>
              </a:rPr>
              <a:t>大阪市</a:t>
            </a:r>
            <a:r>
              <a:rPr lang="en-US" altLang="ja-JP" sz="2200" dirty="0">
                <a:latin typeface="Meiryo UI" panose="020B0604030504040204" pitchFamily="50" charset="-128"/>
                <a:ea typeface="Meiryo UI" panose="020B0604030504040204" pitchFamily="50" charset="-128"/>
              </a:rPr>
              <a:t>ICT</a:t>
            </a:r>
            <a:r>
              <a:rPr lang="ja-JP" altLang="en-US" sz="2200" dirty="0">
                <a:latin typeface="Meiryo UI" panose="020B0604030504040204" pitchFamily="50" charset="-128"/>
                <a:ea typeface="Meiryo UI" panose="020B0604030504040204" pitchFamily="50" charset="-128"/>
              </a:rPr>
              <a:t>戦略アクションプランの取組方針</a:t>
            </a:r>
            <a:r>
              <a:rPr lang="en-US" altLang="ja-JP" sz="2200" dirty="0">
                <a:latin typeface="Meiryo UI" panose="020B0604030504040204" pitchFamily="50" charset="-128"/>
                <a:ea typeface="Meiryo UI" panose="020B0604030504040204" pitchFamily="50" charset="-128"/>
              </a:rPr>
              <a:t>】</a:t>
            </a:r>
            <a:endParaRPr lang="ja-JP" altLang="en-US" sz="2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272808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auto">
          <a:xfrm>
            <a:off x="213190" y="1782986"/>
            <a:ext cx="9630836" cy="2052000"/>
          </a:xfrm>
          <a:prstGeom prst="rect">
            <a:avLst/>
          </a:prstGeom>
          <a:solidFill>
            <a:srgbClr val="FAE8DC"/>
          </a:solidFill>
          <a:ln>
            <a:noFill/>
          </a:ln>
          <a:effectLst/>
        </p:spPr>
        <p:txBody>
          <a:bodyPr vert="horz" wrap="square" lIns="0" tIns="0" rIns="0" bIns="0" numCol="1" rtlCol="0" anchor="ctr" anchorCtr="0" compatLnSpc="1">
            <a:prstTxWarp prst="textNoShape">
              <a:avLst/>
            </a:prstTxWarp>
            <a:noAutofit/>
          </a:bodyPr>
          <a:lstStyle/>
          <a:p>
            <a:pPr marR="0" defTabSz="914400" rtl="0" eaLnBrk="1" fontAlgn="base" latinLnBrk="0" hangingPunct="1">
              <a:lnSpc>
                <a:spcPts val="1800"/>
              </a:lnSpc>
              <a:spcBef>
                <a:spcPct val="10000"/>
              </a:spcBef>
              <a:spcAft>
                <a:spcPct val="0"/>
              </a:spcAft>
              <a:buClrTx/>
              <a:buSzTx/>
              <a:tabLst/>
            </a:pPr>
            <a:r>
              <a:rPr lang="ja-JP" altLang="en-US" sz="1400" b="1" dirty="0">
                <a:solidFill>
                  <a:schemeClr val="tx1"/>
                </a:solidFill>
                <a:latin typeface="+mj-ea"/>
                <a:ea typeface="+mj-ea"/>
                <a:cs typeface="メイリオ" pitchFamily="50" charset="-128"/>
              </a:rPr>
              <a:t>　</a:t>
            </a:r>
            <a:r>
              <a:rPr lang="ja-JP" altLang="en-US" sz="1400" b="1" dirty="0">
                <a:solidFill>
                  <a:schemeClr val="tx1"/>
                </a:solidFill>
                <a:latin typeface="メイリオ" panose="020B0604030504040204" pitchFamily="50" charset="-128"/>
                <a:cs typeface="メイリオ" pitchFamily="50" charset="-128"/>
              </a:rPr>
              <a:t>◆</a:t>
            </a:r>
            <a:r>
              <a:rPr lang="en-US" altLang="ja-JP" sz="1400" b="1" dirty="0">
                <a:solidFill>
                  <a:schemeClr val="tx1"/>
                </a:solidFill>
                <a:latin typeface="メイリオ" panose="020B0604030504040204" pitchFamily="50" charset="-128"/>
                <a:cs typeface="メイリオ" pitchFamily="50" charset="-128"/>
              </a:rPr>
              <a:t> </a:t>
            </a:r>
            <a:r>
              <a:rPr lang="ja-JP" altLang="en-US" sz="1400" b="1" dirty="0">
                <a:solidFill>
                  <a:schemeClr val="tx1"/>
                </a:solidFill>
                <a:latin typeface="メイリオ" panose="020B0604030504040204" pitchFamily="50" charset="-128"/>
                <a:cs typeface="メイリオ" pitchFamily="50" charset="-128"/>
              </a:rPr>
              <a:t>大阪市のすべての行政手続きの棚卸を実施し、その結果を踏まえ、</a:t>
            </a:r>
            <a:r>
              <a:rPr lang="en-US" altLang="ja-JP" sz="1400" b="1" dirty="0">
                <a:solidFill>
                  <a:schemeClr val="tx1"/>
                </a:solidFill>
                <a:latin typeface="メイリオ" panose="020B0604030504040204" pitchFamily="50" charset="-128"/>
                <a:cs typeface="メイリオ" pitchFamily="50" charset="-128"/>
              </a:rPr>
              <a:t>2018</a:t>
            </a:r>
            <a:r>
              <a:rPr lang="ja-JP" altLang="en-US" sz="1400" b="1" dirty="0">
                <a:solidFill>
                  <a:schemeClr val="tx1"/>
                </a:solidFill>
                <a:latin typeface="メイリオ" panose="020B0604030504040204" pitchFamily="50" charset="-128"/>
                <a:cs typeface="メイリオ" pitchFamily="50" charset="-128"/>
              </a:rPr>
              <a:t>年５月に「大阪市</a:t>
            </a:r>
            <a:endParaRPr lang="en-US" altLang="ja-JP" sz="1400" b="1" dirty="0">
              <a:solidFill>
                <a:schemeClr val="tx1"/>
              </a:solidFill>
              <a:latin typeface="メイリオ" panose="020B0604030504040204" pitchFamily="50" charset="-128"/>
              <a:cs typeface="メイリオ" pitchFamily="50" charset="-128"/>
            </a:endParaRPr>
          </a:p>
          <a:p>
            <a:pPr marR="0" defTabSz="914400" rtl="0" eaLnBrk="1" fontAlgn="base" latinLnBrk="0" hangingPunct="1">
              <a:lnSpc>
                <a:spcPts val="1800"/>
              </a:lnSpc>
              <a:spcBef>
                <a:spcPct val="10000"/>
              </a:spcBef>
              <a:spcAft>
                <a:spcPct val="0"/>
              </a:spcAft>
              <a:buClrTx/>
              <a:buSzTx/>
              <a:tabLst/>
            </a:pPr>
            <a:r>
              <a:rPr lang="en-US" altLang="ja-JP" sz="1400" b="1" dirty="0">
                <a:solidFill>
                  <a:schemeClr val="tx1"/>
                </a:solidFill>
                <a:latin typeface="メイリオ" panose="020B0604030504040204" pitchFamily="50" charset="-128"/>
                <a:cs typeface="メイリオ" pitchFamily="50" charset="-128"/>
              </a:rPr>
              <a:t>       </a:t>
            </a:r>
            <a:r>
              <a:rPr lang="ja-JP" altLang="en-US" sz="1400" b="1" dirty="0">
                <a:solidFill>
                  <a:schemeClr val="tx1"/>
                </a:solidFill>
                <a:latin typeface="メイリオ" panose="020B0604030504040204" pitchFamily="50" charset="-128"/>
                <a:cs typeface="メイリオ" pitchFamily="50" charset="-128"/>
              </a:rPr>
              <a:t>行政手続きオンライン化推進計画」を策定</a:t>
            </a:r>
            <a:endParaRPr lang="en-US" altLang="ja-JP" sz="1400" b="1" dirty="0">
              <a:solidFill>
                <a:schemeClr val="tx1"/>
              </a:solidFill>
              <a:latin typeface="メイリオ" panose="020B0604030504040204" pitchFamily="50" charset="-128"/>
              <a:cs typeface="メイリオ" pitchFamily="50" charset="-128"/>
            </a:endParaRPr>
          </a:p>
          <a:p>
            <a:pPr marR="0" defTabSz="914400" rtl="0" eaLnBrk="1" fontAlgn="base" latinLnBrk="0" hangingPunct="1">
              <a:lnSpc>
                <a:spcPts val="1800"/>
              </a:lnSpc>
              <a:spcBef>
                <a:spcPct val="10000"/>
              </a:spcBef>
              <a:spcAft>
                <a:spcPct val="0"/>
              </a:spcAft>
              <a:buClrTx/>
              <a:buSzTx/>
              <a:tabLst/>
            </a:pPr>
            <a:r>
              <a:rPr lang="ja-JP" altLang="en-US" sz="1400" b="1" dirty="0">
                <a:solidFill>
                  <a:schemeClr val="tx1"/>
                </a:solidFill>
                <a:latin typeface="メイリオ" panose="020B0604030504040204" pitchFamily="50" charset="-128"/>
                <a:cs typeface="メイリオ" pitchFamily="50" charset="-128"/>
              </a:rPr>
              <a:t>　◆ 行政手続きがオンラインで完結すること</a:t>
            </a:r>
            <a:r>
              <a:rPr lang="ja-JP" altLang="en-US" sz="1400" b="1" dirty="0" smtClean="0">
                <a:solidFill>
                  <a:schemeClr val="tx1"/>
                </a:solidFill>
                <a:latin typeface="メイリオ" panose="020B0604030504040204" pitchFamily="50" charset="-128"/>
                <a:cs typeface="メイリオ" pitchFamily="50" charset="-128"/>
              </a:rPr>
              <a:t>を</a:t>
            </a:r>
            <a:r>
              <a:rPr lang="ja-JP" altLang="en-US" sz="1400" b="1" dirty="0">
                <a:solidFill>
                  <a:schemeClr val="tx1"/>
                </a:solidFill>
                <a:latin typeface="メイリオ" panose="020B0604030504040204" pitchFamily="50" charset="-128"/>
                <a:cs typeface="メイリオ" pitchFamily="50" charset="-128"/>
              </a:rPr>
              <a:t>めざ</a:t>
            </a:r>
            <a:r>
              <a:rPr lang="ja-JP" altLang="en-US" sz="1400" b="1" dirty="0" smtClean="0">
                <a:solidFill>
                  <a:schemeClr val="tx1"/>
                </a:solidFill>
                <a:latin typeface="メイリオ" panose="020B0604030504040204" pitchFamily="50" charset="-128"/>
                <a:cs typeface="メイリオ" pitchFamily="50" charset="-128"/>
              </a:rPr>
              <a:t>し</a:t>
            </a:r>
            <a:r>
              <a:rPr lang="ja-JP" altLang="en-US" sz="1400" b="1" dirty="0">
                <a:solidFill>
                  <a:schemeClr val="tx1"/>
                </a:solidFill>
                <a:latin typeface="メイリオ" panose="020B0604030504040204" pitchFamily="50" charset="-128"/>
                <a:cs typeface="メイリオ" pitchFamily="50" charset="-128"/>
              </a:rPr>
              <a:t>、本人確認や電子署名、電子決済機能</a:t>
            </a:r>
            <a:endParaRPr lang="en-US" altLang="ja-JP" sz="1400" b="1" dirty="0">
              <a:solidFill>
                <a:schemeClr val="tx1"/>
              </a:solidFill>
              <a:latin typeface="メイリオ" panose="020B0604030504040204" pitchFamily="50" charset="-128"/>
              <a:cs typeface="メイリオ" pitchFamily="50" charset="-128"/>
            </a:endParaRPr>
          </a:p>
          <a:p>
            <a:pPr marR="0" defTabSz="914400" rtl="0" eaLnBrk="1" fontAlgn="base" latinLnBrk="0" hangingPunct="1">
              <a:lnSpc>
                <a:spcPts val="1800"/>
              </a:lnSpc>
              <a:spcBef>
                <a:spcPct val="10000"/>
              </a:spcBef>
              <a:spcAft>
                <a:spcPct val="0"/>
              </a:spcAft>
              <a:buClrTx/>
              <a:buSzTx/>
              <a:tabLst/>
            </a:pPr>
            <a:r>
              <a:rPr lang="en-US" altLang="ja-JP" sz="1400" b="1" dirty="0">
                <a:solidFill>
                  <a:schemeClr val="tx1"/>
                </a:solidFill>
                <a:latin typeface="メイリオ" panose="020B0604030504040204" pitchFamily="50" charset="-128"/>
                <a:cs typeface="メイリオ" pitchFamily="50" charset="-128"/>
              </a:rPr>
              <a:t>       </a:t>
            </a:r>
            <a:r>
              <a:rPr lang="ja-JP" altLang="en-US" sz="1400" b="1" dirty="0">
                <a:solidFill>
                  <a:schemeClr val="tx1"/>
                </a:solidFill>
                <a:latin typeface="メイリオ" panose="020B0604030504040204" pitchFamily="50" charset="-128"/>
                <a:cs typeface="メイリオ" pitchFamily="50" charset="-128"/>
              </a:rPr>
              <a:t>等を新たに備えたオンライン行政手続きのプラットフォームとして、「大阪市行政オン</a:t>
            </a:r>
            <a:endParaRPr lang="en-US" altLang="ja-JP" sz="1400" b="1" dirty="0">
              <a:solidFill>
                <a:schemeClr val="tx1"/>
              </a:solidFill>
              <a:latin typeface="メイリオ" panose="020B0604030504040204" pitchFamily="50" charset="-128"/>
              <a:cs typeface="メイリオ" pitchFamily="50" charset="-128"/>
            </a:endParaRPr>
          </a:p>
          <a:p>
            <a:pPr marR="0" defTabSz="914400" rtl="0" eaLnBrk="1" fontAlgn="base" latinLnBrk="0" hangingPunct="1">
              <a:lnSpc>
                <a:spcPts val="1800"/>
              </a:lnSpc>
              <a:spcBef>
                <a:spcPct val="10000"/>
              </a:spcBef>
              <a:spcAft>
                <a:spcPct val="0"/>
              </a:spcAft>
              <a:buClrTx/>
              <a:buSzTx/>
              <a:tabLst/>
            </a:pPr>
            <a:r>
              <a:rPr lang="en-US" altLang="ja-JP" sz="1400" b="1" dirty="0">
                <a:solidFill>
                  <a:schemeClr val="tx1"/>
                </a:solidFill>
                <a:latin typeface="メイリオ" panose="020B0604030504040204" pitchFamily="50" charset="-128"/>
                <a:cs typeface="メイリオ" pitchFamily="50" charset="-128"/>
              </a:rPr>
              <a:t>       </a:t>
            </a:r>
            <a:r>
              <a:rPr lang="ja-JP" altLang="en-US" sz="1400" b="1" dirty="0">
                <a:solidFill>
                  <a:schemeClr val="tx1"/>
                </a:solidFill>
                <a:latin typeface="メイリオ" panose="020B0604030504040204" pitchFamily="50" charset="-128"/>
                <a:cs typeface="メイリオ" pitchFamily="50" charset="-128"/>
              </a:rPr>
              <a:t>ラインシステム」の開発に</a:t>
            </a:r>
            <a:r>
              <a:rPr lang="en-US" altLang="ja-JP" sz="1400" b="1" dirty="0">
                <a:solidFill>
                  <a:schemeClr val="tx1"/>
                </a:solidFill>
                <a:latin typeface="メイリオ" panose="020B0604030504040204" pitchFamily="50" charset="-128"/>
                <a:cs typeface="メイリオ" pitchFamily="50" charset="-128"/>
              </a:rPr>
              <a:t>2019</a:t>
            </a:r>
            <a:r>
              <a:rPr lang="ja-JP" altLang="en-US" sz="1400" b="1" dirty="0">
                <a:solidFill>
                  <a:schemeClr val="tx1"/>
                </a:solidFill>
                <a:latin typeface="メイリオ" panose="020B0604030504040204" pitchFamily="50" charset="-128"/>
                <a:cs typeface="メイリオ" pitchFamily="50" charset="-128"/>
              </a:rPr>
              <a:t>年度から着手し、</a:t>
            </a:r>
            <a:r>
              <a:rPr lang="en-US" altLang="ja-JP" sz="1400" b="1" dirty="0">
                <a:solidFill>
                  <a:schemeClr val="tx1"/>
                </a:solidFill>
                <a:latin typeface="メイリオ" panose="020B0604030504040204" pitchFamily="50" charset="-128"/>
                <a:cs typeface="メイリオ" pitchFamily="50" charset="-128"/>
              </a:rPr>
              <a:t>2020</a:t>
            </a:r>
            <a:r>
              <a:rPr lang="ja-JP" altLang="en-US" sz="1400" b="1" dirty="0">
                <a:solidFill>
                  <a:schemeClr val="tx1"/>
                </a:solidFill>
                <a:latin typeface="メイリオ" panose="020B0604030504040204" pitchFamily="50" charset="-128"/>
                <a:cs typeface="メイリオ" pitchFamily="50" charset="-128"/>
              </a:rPr>
              <a:t>年８月に運用を開始</a:t>
            </a:r>
            <a:endParaRPr lang="en-US" altLang="ja-JP" sz="1400" b="1" dirty="0">
              <a:solidFill>
                <a:schemeClr val="tx1"/>
              </a:solidFill>
              <a:latin typeface="メイリオ" panose="020B0604030504040204" pitchFamily="50" charset="-128"/>
              <a:cs typeface="メイリオ" pitchFamily="50" charset="-128"/>
            </a:endParaRPr>
          </a:p>
          <a:p>
            <a:pPr marR="0" defTabSz="914400" rtl="0" eaLnBrk="1" fontAlgn="base" latinLnBrk="0" hangingPunct="1">
              <a:lnSpc>
                <a:spcPts val="1800"/>
              </a:lnSpc>
              <a:spcBef>
                <a:spcPct val="10000"/>
              </a:spcBef>
              <a:spcAft>
                <a:spcPct val="0"/>
              </a:spcAft>
              <a:buClrTx/>
              <a:buSzTx/>
              <a:tabLst/>
            </a:pPr>
            <a:r>
              <a:rPr lang="ja-JP" altLang="en-US" sz="1400" b="1" dirty="0">
                <a:solidFill>
                  <a:schemeClr val="tx1"/>
                </a:solidFill>
                <a:latin typeface="メイリオ" panose="020B0604030504040204" pitchFamily="50" charset="-128"/>
                <a:cs typeface="メイリオ" pitchFamily="50" charset="-128"/>
              </a:rPr>
              <a:t>　◆ すべての行政手続きのオンライン化</a:t>
            </a:r>
            <a:r>
              <a:rPr lang="ja-JP" altLang="en-US" sz="1400" b="1" dirty="0" smtClean="0">
                <a:solidFill>
                  <a:schemeClr val="tx1"/>
                </a:solidFill>
                <a:latin typeface="メイリオ" panose="020B0604030504040204" pitchFamily="50" charset="-128"/>
                <a:cs typeface="メイリオ" pitchFamily="50" charset="-128"/>
              </a:rPr>
              <a:t>をめざし、</a:t>
            </a:r>
            <a:r>
              <a:rPr lang="ja-JP" altLang="en-US" sz="1400" b="1" dirty="0">
                <a:solidFill>
                  <a:schemeClr val="tx1"/>
                </a:solidFill>
                <a:latin typeface="メイリオ" panose="020B0604030504040204" pitchFamily="50" charset="-128"/>
                <a:cs typeface="メイリオ" pitchFamily="50" charset="-128"/>
              </a:rPr>
              <a:t>行政手続き数の拡大を推進（継続中）</a:t>
            </a:r>
            <a:endParaRPr lang="en-US" altLang="ja-JP" sz="1400" b="1" dirty="0">
              <a:solidFill>
                <a:schemeClr val="tx1"/>
              </a:solidFill>
              <a:latin typeface="メイリオ" panose="020B0604030504040204" pitchFamily="50" charset="-128"/>
              <a:cs typeface="メイリオ" pitchFamily="50" charset="-128"/>
            </a:endParaRPr>
          </a:p>
          <a:p>
            <a:pPr marR="0" defTabSz="914400" rtl="0" eaLnBrk="1" fontAlgn="base" latinLnBrk="0" hangingPunct="1">
              <a:lnSpc>
                <a:spcPts val="1800"/>
              </a:lnSpc>
              <a:spcBef>
                <a:spcPct val="10000"/>
              </a:spcBef>
              <a:spcAft>
                <a:spcPct val="0"/>
              </a:spcAft>
              <a:buClrTx/>
              <a:buSzTx/>
              <a:tabLst/>
            </a:pPr>
            <a:r>
              <a:rPr lang="ja-JP" altLang="en-US" sz="1400" b="1" dirty="0">
                <a:solidFill>
                  <a:schemeClr val="tx1"/>
                </a:solidFill>
                <a:latin typeface="メイリオ" panose="020B0604030504040204" pitchFamily="50" charset="-128"/>
                <a:cs typeface="メイリオ" pitchFamily="50" charset="-128"/>
              </a:rPr>
              <a:t>　◆ </a:t>
            </a:r>
            <a:r>
              <a:rPr lang="en-US" altLang="ja-JP" sz="1400" b="1" dirty="0">
                <a:solidFill>
                  <a:schemeClr val="tx1"/>
                </a:solidFill>
                <a:latin typeface="メイリオ" panose="020B0604030504040204" pitchFamily="50" charset="-128"/>
                <a:cs typeface="メイリオ" pitchFamily="50" charset="-128"/>
              </a:rPr>
              <a:t>2020</a:t>
            </a:r>
            <a:r>
              <a:rPr lang="ja-JP" altLang="en-US" sz="1400" b="1" dirty="0">
                <a:solidFill>
                  <a:schemeClr val="tx1"/>
                </a:solidFill>
                <a:latin typeface="メイリオ" panose="020B0604030504040204" pitchFamily="50" charset="-128"/>
                <a:cs typeface="メイリオ" pitchFamily="50" charset="-128"/>
              </a:rPr>
              <a:t>年８月に感染症等のリスクへの対応に向け、「リモートでの行政サービスの実現</a:t>
            </a:r>
            <a:endParaRPr lang="en-US" altLang="ja-JP" sz="1400" b="1" dirty="0">
              <a:solidFill>
                <a:schemeClr val="tx1"/>
              </a:solidFill>
              <a:latin typeface="メイリオ" panose="020B0604030504040204" pitchFamily="50" charset="-128"/>
              <a:cs typeface="メイリオ" pitchFamily="50" charset="-128"/>
            </a:endParaRPr>
          </a:p>
          <a:p>
            <a:pPr marR="0" defTabSz="914400" rtl="0" eaLnBrk="1" fontAlgn="base" latinLnBrk="0" hangingPunct="1">
              <a:lnSpc>
                <a:spcPts val="1800"/>
              </a:lnSpc>
              <a:spcBef>
                <a:spcPct val="10000"/>
              </a:spcBef>
              <a:spcAft>
                <a:spcPct val="0"/>
              </a:spcAft>
              <a:buClrTx/>
              <a:buSzTx/>
              <a:tabLst/>
            </a:pPr>
            <a:r>
              <a:rPr lang="ja-JP" altLang="en-US" sz="1400" b="1" dirty="0">
                <a:solidFill>
                  <a:schemeClr val="tx1"/>
                </a:solidFill>
                <a:latin typeface="メイリオ" panose="020B0604030504040204" pitchFamily="50" charset="-128"/>
                <a:cs typeface="メイリオ" pitchFamily="50" charset="-128"/>
              </a:rPr>
              <a:t>　　 に向けて」を策定し、取組に着手</a:t>
            </a:r>
            <a:endParaRPr lang="en-US" altLang="ja-JP" sz="1400" b="1" dirty="0">
              <a:solidFill>
                <a:schemeClr val="tx1"/>
              </a:solidFill>
              <a:latin typeface="メイリオ" panose="020B0604030504040204" pitchFamily="50" charset="-128"/>
              <a:cs typeface="メイリオ" pitchFamily="50" charset="-128"/>
            </a:endParaRPr>
          </a:p>
        </p:txBody>
      </p:sp>
      <p:sp>
        <p:nvSpPr>
          <p:cNvPr id="2" name="タイトル 1"/>
          <p:cNvSpPr>
            <a:spLocks noGrp="1"/>
          </p:cNvSpPr>
          <p:nvPr>
            <p:ph type="title"/>
          </p:nvPr>
        </p:nvSpPr>
        <p:spPr>
          <a:xfrm>
            <a:off x="273050" y="188913"/>
            <a:ext cx="9431123" cy="395287"/>
          </a:xfrm>
        </p:spPr>
        <p:txBody>
          <a:bodyPr/>
          <a:lstStyle/>
          <a:p>
            <a:r>
              <a:rPr lang="en-US" altLang="ja-JP" dirty="0">
                <a:solidFill>
                  <a:schemeClr val="tx1"/>
                </a:solidFill>
              </a:rPr>
              <a:t>2</a:t>
            </a:r>
            <a:r>
              <a:rPr kumimoji="1" lang="en-US" altLang="ja-JP" dirty="0">
                <a:solidFill>
                  <a:schemeClr val="tx1"/>
                </a:solidFill>
              </a:rPr>
              <a:t>.</a:t>
            </a:r>
            <a:r>
              <a:rPr lang="ja-JP" altLang="en-US" dirty="0">
                <a:solidFill>
                  <a:schemeClr val="tx1"/>
                </a:solidFill>
              </a:rPr>
              <a:t>大阪市</a:t>
            </a:r>
            <a:r>
              <a:rPr lang="en-US" altLang="ja-JP" dirty="0">
                <a:solidFill>
                  <a:schemeClr val="tx1"/>
                </a:solidFill>
              </a:rPr>
              <a:t>ICT</a:t>
            </a:r>
            <a:r>
              <a:rPr lang="ja-JP" altLang="en-US" dirty="0">
                <a:solidFill>
                  <a:schemeClr val="tx1"/>
                </a:solidFill>
              </a:rPr>
              <a:t>戦略アクションプラン（</a:t>
            </a:r>
            <a:r>
              <a:rPr lang="en-US" altLang="ja-JP" dirty="0">
                <a:solidFill>
                  <a:schemeClr val="tx1"/>
                </a:solidFill>
              </a:rPr>
              <a:t>2018</a:t>
            </a:r>
            <a:r>
              <a:rPr lang="ja-JP" altLang="en-US" dirty="0">
                <a:solidFill>
                  <a:schemeClr val="tx1"/>
                </a:solidFill>
              </a:rPr>
              <a:t>年度～</a:t>
            </a:r>
            <a:r>
              <a:rPr lang="en-US" altLang="ja-JP" dirty="0">
                <a:solidFill>
                  <a:schemeClr val="tx1"/>
                </a:solidFill>
              </a:rPr>
              <a:t>2020</a:t>
            </a:r>
            <a:r>
              <a:rPr lang="ja-JP" altLang="en-US" dirty="0">
                <a:solidFill>
                  <a:schemeClr val="tx1"/>
                </a:solidFill>
              </a:rPr>
              <a:t>年度）の取組実績</a:t>
            </a:r>
            <a:endParaRPr kumimoji="1" lang="ja-JP" altLang="en-US" dirty="0">
              <a:solidFill>
                <a:schemeClr val="tx1"/>
              </a:solidFill>
            </a:endParaRPr>
          </a:p>
        </p:txBody>
      </p:sp>
      <p:sp>
        <p:nvSpPr>
          <p:cNvPr id="6" name="テキスト ボックス 5"/>
          <p:cNvSpPr txBox="1"/>
          <p:nvPr/>
        </p:nvSpPr>
        <p:spPr>
          <a:xfrm>
            <a:off x="0" y="620171"/>
            <a:ext cx="9906000" cy="504000"/>
          </a:xfrm>
          <a:prstGeom prst="rect">
            <a:avLst/>
          </a:prstGeom>
          <a:solidFill>
            <a:srgbClr val="DF5327"/>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ICT</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とインフラ・行政サービスの融合（スマートシティ）</a:t>
            </a:r>
          </a:p>
        </p:txBody>
      </p:sp>
      <p:pic>
        <p:nvPicPr>
          <p:cNvPr id="9" name="図 8">
            <a:hlinkClick r:id="rId3"/>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616681" y="2300898"/>
            <a:ext cx="2167326" cy="1315688"/>
          </a:xfrm>
          <a:prstGeom prst="rect">
            <a:avLst/>
          </a:prstGeom>
          <a:ln>
            <a:noFill/>
          </a:ln>
        </p:spPr>
      </p:pic>
      <p:sp>
        <p:nvSpPr>
          <p:cNvPr id="11" name="テキスト ボックス 10"/>
          <p:cNvSpPr txBox="1"/>
          <p:nvPr/>
        </p:nvSpPr>
        <p:spPr>
          <a:xfrm>
            <a:off x="3777371" y="1196067"/>
            <a:ext cx="5751864" cy="491160"/>
          </a:xfrm>
          <a:prstGeom prst="rect">
            <a:avLst/>
          </a:prstGeom>
          <a:noFill/>
        </p:spPr>
        <p:txBody>
          <a:bodyPr wrap="square" rtlCol="0">
            <a:spAutoFit/>
          </a:bodyPr>
          <a:lstStyle/>
          <a:p>
            <a:pPr algn="ctr"/>
            <a:r>
              <a:rPr lang="ja-JP" altLang="en-US" sz="1800" b="1" dirty="0">
                <a:solidFill>
                  <a:srgbClr val="DF5327"/>
                </a:solidFill>
                <a:latin typeface="Arial" charset="0"/>
                <a:cs typeface="メイリオ" pitchFamily="50" charset="-128"/>
              </a:rPr>
              <a:t>あらゆる手続き</a:t>
            </a:r>
            <a:r>
              <a:rPr lang="ja-JP" altLang="en-US" sz="2000" b="1" dirty="0">
                <a:solidFill>
                  <a:srgbClr val="DF5327"/>
                </a:solidFill>
                <a:latin typeface="Arial" charset="0"/>
                <a:cs typeface="メイリオ" pitchFamily="50" charset="-128"/>
              </a:rPr>
              <a:t> </a:t>
            </a:r>
            <a:r>
              <a:rPr lang="ja-JP" altLang="en-US" sz="1400" dirty="0">
                <a:solidFill>
                  <a:schemeClr val="tx1"/>
                </a:solidFill>
                <a:latin typeface="Arial" charset="0"/>
                <a:cs typeface="メイリオ" pitchFamily="50" charset="-128"/>
              </a:rPr>
              <a:t>を</a:t>
            </a:r>
            <a:r>
              <a:rPr lang="ja-JP" altLang="en-US" sz="1400" dirty="0">
                <a:latin typeface="Arial" charset="0"/>
                <a:cs typeface="メイリオ" pitchFamily="50" charset="-128"/>
              </a:rPr>
              <a:t> </a:t>
            </a:r>
            <a:r>
              <a:rPr lang="ja-JP" altLang="en-US" sz="1800" b="1" dirty="0">
                <a:solidFill>
                  <a:srgbClr val="DF5327"/>
                </a:solidFill>
                <a:latin typeface="Arial" charset="0"/>
                <a:cs typeface="メイリオ" pitchFamily="50" charset="-128"/>
              </a:rPr>
              <a:t>自宅やオフィス</a:t>
            </a:r>
            <a:r>
              <a:rPr lang="ja-JP" altLang="en-US" sz="2000" b="1" dirty="0">
                <a:latin typeface="Arial" charset="0"/>
                <a:cs typeface="メイリオ" pitchFamily="50" charset="-128"/>
              </a:rPr>
              <a:t> </a:t>
            </a:r>
            <a:r>
              <a:rPr lang="ja-JP" altLang="en-US" sz="1400" dirty="0">
                <a:solidFill>
                  <a:schemeClr val="tx1"/>
                </a:solidFill>
                <a:latin typeface="Arial" charset="0"/>
                <a:cs typeface="メイリオ" pitchFamily="50" charset="-128"/>
              </a:rPr>
              <a:t>から</a:t>
            </a:r>
            <a:r>
              <a:rPr lang="ja-JP" altLang="en-US" sz="1400" dirty="0">
                <a:latin typeface="Arial" charset="0"/>
                <a:cs typeface="メイリオ" pitchFamily="50" charset="-128"/>
              </a:rPr>
              <a:t> </a:t>
            </a:r>
            <a:r>
              <a:rPr lang="ja-JP" altLang="en-US" sz="1800" b="1" dirty="0">
                <a:solidFill>
                  <a:srgbClr val="DF5327"/>
                </a:solidFill>
                <a:latin typeface="Arial" charset="0"/>
                <a:cs typeface="メイリオ" pitchFamily="50" charset="-128"/>
              </a:rPr>
              <a:t>オンライン</a:t>
            </a:r>
            <a:r>
              <a:rPr lang="ja-JP" altLang="en-US" sz="2000" dirty="0">
                <a:latin typeface="Arial" charset="0"/>
                <a:cs typeface="メイリオ" pitchFamily="50" charset="-128"/>
              </a:rPr>
              <a:t> </a:t>
            </a:r>
            <a:r>
              <a:rPr lang="ja-JP" altLang="en-US" sz="1400" dirty="0">
                <a:solidFill>
                  <a:schemeClr val="tx1"/>
                </a:solidFill>
                <a:latin typeface="Arial" charset="0"/>
                <a:cs typeface="メイリオ" pitchFamily="50" charset="-128"/>
              </a:rPr>
              <a:t>で</a:t>
            </a:r>
            <a:endParaRPr kumimoji="1" lang="ja-JP" altLang="en-US" sz="2000" dirty="0">
              <a:solidFill>
                <a:schemeClr val="tx1"/>
              </a:solidFill>
            </a:endParaRPr>
          </a:p>
        </p:txBody>
      </p:sp>
      <p:sp>
        <p:nvSpPr>
          <p:cNvPr id="12" name="正方形/長方形 11"/>
          <p:cNvSpPr/>
          <p:nvPr/>
        </p:nvSpPr>
        <p:spPr bwMode="auto">
          <a:xfrm>
            <a:off x="213190" y="1203644"/>
            <a:ext cx="3585350" cy="504000"/>
          </a:xfrm>
          <a:prstGeom prst="rect">
            <a:avLst/>
          </a:prstGeom>
          <a:solidFill>
            <a:schemeClr val="bg1"/>
          </a:solidFill>
          <a:ln w="57150" cmpd="sng">
            <a:solidFill>
              <a:srgbClr val="DF5327"/>
            </a:solidFill>
            <a:prstDash val="solid"/>
          </a:ln>
          <a:effectLst/>
        </p:spPr>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40000"/>
              </a:lnSpc>
              <a:spcBef>
                <a:spcPct val="10000"/>
              </a:spcBef>
              <a:spcAft>
                <a:spcPct val="0"/>
              </a:spcAft>
              <a:buClrTx/>
              <a:buSzTx/>
              <a:buFontTx/>
              <a:buNone/>
              <a:tabLst/>
            </a:pPr>
            <a:r>
              <a:rPr lang="ja-JP" altLang="en-US" sz="1800" b="1" dirty="0">
                <a:solidFill>
                  <a:schemeClr val="tx1"/>
                </a:solidFill>
                <a:latin typeface="Arial" charset="0"/>
                <a:cs typeface="メイリオ" pitchFamily="50" charset="-128"/>
              </a:rPr>
              <a:t>行政サービスのオンライン化</a:t>
            </a:r>
            <a:endParaRPr kumimoji="1" lang="ja-JP" altLang="en-US" sz="1800" b="1" i="0" u="none" strike="noStrike" cap="none" normalizeH="0" baseline="0" dirty="0">
              <a:ln>
                <a:noFill/>
              </a:ln>
              <a:solidFill>
                <a:schemeClr val="tx1"/>
              </a:solidFill>
              <a:effectLst/>
              <a:latin typeface="Arial" charset="0"/>
              <a:cs typeface="メイリオ" pitchFamily="50" charset="-128"/>
            </a:endParaRPr>
          </a:p>
        </p:txBody>
      </p:sp>
      <p:sp>
        <p:nvSpPr>
          <p:cNvPr id="13" name="ホームベース 12"/>
          <p:cNvSpPr/>
          <p:nvPr/>
        </p:nvSpPr>
        <p:spPr bwMode="auto">
          <a:xfrm>
            <a:off x="434716" y="4053540"/>
            <a:ext cx="9504000" cy="473490"/>
          </a:xfrm>
          <a:prstGeom prst="homePlate">
            <a:avLst/>
          </a:prstGeom>
          <a:solidFill>
            <a:srgbClr val="FFC1C1"/>
          </a:solidFill>
          <a:ln>
            <a:noFill/>
          </a:ln>
          <a:effectLst/>
        </p:spPr>
        <p:txBody>
          <a:bodyPr vert="horz" wrap="square" lIns="0" tIns="0" rIns="0" bIns="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10000"/>
              </a:spcBef>
              <a:spcAft>
                <a:spcPct val="0"/>
              </a:spcAft>
              <a:buClrTx/>
              <a:buSzTx/>
              <a:buFontTx/>
              <a:buNone/>
              <a:tabLst/>
            </a:pPr>
            <a:r>
              <a:rPr lang="ja-JP" altLang="en-US" sz="1200" dirty="0">
                <a:solidFill>
                  <a:schemeClr val="tx1"/>
                </a:solidFill>
                <a:latin typeface="メイリオ" panose="020B0604030504040204" pitchFamily="50" charset="-128"/>
                <a:cs typeface="メイリオ" pitchFamily="50" charset="-128"/>
              </a:rPr>
              <a:t>　</a:t>
            </a:r>
            <a:r>
              <a:rPr lang="ja-JP" altLang="en-US" sz="1200" b="1" dirty="0">
                <a:solidFill>
                  <a:schemeClr val="tx1"/>
                </a:solidFill>
                <a:latin typeface="メイリオ" panose="020B0604030504040204" pitchFamily="50" charset="-128"/>
                <a:cs typeface="メイリオ" pitchFamily="50" charset="-128"/>
              </a:rPr>
              <a:t>　　すべての行政手続きにおいてオンライン化の検討を進め、窓口の混雑回避や手続きに係る時間の短縮、対面での対応機会の</a:t>
            </a:r>
            <a:endParaRPr lang="en-US" altLang="ja-JP" sz="1200" b="1" dirty="0">
              <a:solidFill>
                <a:schemeClr val="tx1"/>
              </a:solidFill>
              <a:latin typeface="メイリオ" panose="020B0604030504040204" pitchFamily="50" charset="-128"/>
              <a:cs typeface="メイリオ" pitchFamily="50" charset="-128"/>
            </a:endParaRPr>
          </a:p>
          <a:p>
            <a:pPr marL="0" marR="0" indent="0" algn="l" defTabSz="914400" rtl="0" eaLnBrk="1" fontAlgn="base" latinLnBrk="0" hangingPunct="1">
              <a:lnSpc>
                <a:spcPct val="100000"/>
              </a:lnSpc>
              <a:spcBef>
                <a:spcPct val="10000"/>
              </a:spcBef>
              <a:spcAft>
                <a:spcPct val="0"/>
              </a:spcAft>
              <a:buClrTx/>
              <a:buSzTx/>
              <a:buFontTx/>
              <a:buNone/>
              <a:tabLst/>
            </a:pPr>
            <a:r>
              <a:rPr lang="ja-JP" altLang="en-US" sz="1200" b="1" dirty="0">
                <a:solidFill>
                  <a:schemeClr val="tx1"/>
                </a:solidFill>
                <a:latin typeface="メイリオ" panose="020B0604030504040204" pitchFamily="50" charset="-128"/>
                <a:cs typeface="メイリオ" pitchFamily="50" charset="-128"/>
              </a:rPr>
              <a:t>　　　削減に取り組みます。（</a:t>
            </a:r>
            <a:r>
              <a:rPr lang="en-US" altLang="ja-JP" sz="1200" b="1" dirty="0">
                <a:solidFill>
                  <a:schemeClr val="tx1"/>
                </a:solidFill>
                <a:latin typeface="メイリオ" panose="020B0604030504040204" pitchFamily="50" charset="-128"/>
                <a:cs typeface="メイリオ" pitchFamily="50" charset="-128"/>
              </a:rPr>
              <a:t>2025</a:t>
            </a:r>
            <a:r>
              <a:rPr lang="ja-JP" altLang="en-US" sz="1200" b="1" dirty="0">
                <a:solidFill>
                  <a:schemeClr val="tx1"/>
                </a:solidFill>
                <a:latin typeface="メイリオ" panose="020B0604030504040204" pitchFamily="50" charset="-128"/>
                <a:cs typeface="メイリオ" pitchFamily="50" charset="-128"/>
              </a:rPr>
              <a:t>年度までに</a:t>
            </a:r>
            <a:r>
              <a:rPr lang="en-US" altLang="ja-JP" sz="1200" b="1" dirty="0">
                <a:solidFill>
                  <a:schemeClr val="tx1"/>
                </a:solidFill>
                <a:latin typeface="メイリオ" panose="020B0604030504040204" pitchFamily="50" charset="-128"/>
                <a:cs typeface="メイリオ" pitchFamily="50" charset="-128"/>
              </a:rPr>
              <a:t>2,000</a:t>
            </a:r>
            <a:r>
              <a:rPr lang="ja-JP" altLang="en-US" sz="1200" b="1" dirty="0">
                <a:solidFill>
                  <a:schemeClr val="tx1"/>
                </a:solidFill>
                <a:latin typeface="メイリオ" panose="020B0604030504040204" pitchFamily="50" charset="-128"/>
                <a:cs typeface="メイリオ" pitchFamily="50" charset="-128"/>
              </a:rPr>
              <a:t>手続きをオンライン化</a:t>
            </a:r>
            <a:r>
              <a:rPr lang="ja-JP" altLang="en-US" sz="1200" b="1" dirty="0" smtClean="0">
                <a:solidFill>
                  <a:schemeClr val="tx1"/>
                </a:solidFill>
                <a:latin typeface="メイリオ" panose="020B0604030504040204" pitchFamily="50" charset="-128"/>
                <a:cs typeface="メイリオ" pitchFamily="50" charset="-128"/>
              </a:rPr>
              <a:t>へ、残りの手続きについても引続き</a:t>
            </a:r>
            <a:r>
              <a:rPr lang="ja-JP" altLang="en-US" sz="1200" b="1" dirty="0">
                <a:solidFill>
                  <a:schemeClr val="tx1"/>
                </a:solidFill>
                <a:latin typeface="メイリオ" panose="020B0604030504040204" pitchFamily="50" charset="-128"/>
                <a:cs typeface="メイリオ" pitchFamily="50" charset="-128"/>
              </a:rPr>
              <a:t>検討</a:t>
            </a:r>
            <a:r>
              <a:rPr lang="ja-JP" altLang="en-US" sz="1200" b="1" dirty="0" smtClean="0">
                <a:solidFill>
                  <a:schemeClr val="tx1"/>
                </a:solidFill>
                <a:latin typeface="メイリオ" panose="020B0604030504040204" pitchFamily="50" charset="-128"/>
                <a:cs typeface="メイリオ" pitchFamily="50" charset="-128"/>
              </a:rPr>
              <a:t>していきます。）</a:t>
            </a:r>
            <a:endParaRPr kumimoji="1" lang="ja-JP" altLang="en-US" sz="1200" b="1" i="0" u="none" strike="noStrike" cap="none" normalizeH="0" baseline="0" dirty="0">
              <a:ln>
                <a:noFill/>
              </a:ln>
              <a:solidFill>
                <a:schemeClr val="tx1"/>
              </a:solidFill>
              <a:effectLst/>
              <a:latin typeface="メイリオ" panose="020B0604030504040204" pitchFamily="50" charset="-128"/>
              <a:cs typeface="メイリオ" pitchFamily="50" charset="-128"/>
            </a:endParaRPr>
          </a:p>
        </p:txBody>
      </p:sp>
      <p:sp>
        <p:nvSpPr>
          <p:cNvPr id="14" name="右矢印 13"/>
          <p:cNvSpPr/>
          <p:nvPr/>
        </p:nvSpPr>
        <p:spPr bwMode="auto">
          <a:xfrm>
            <a:off x="945671" y="3760497"/>
            <a:ext cx="353179" cy="360000"/>
          </a:xfrm>
          <a:prstGeom prst="rightArrow">
            <a:avLst/>
          </a:prstGeom>
          <a:solidFill>
            <a:srgbClr val="DF5327"/>
          </a:solidFill>
          <a:ln>
            <a:noFill/>
          </a:ln>
          <a:effectLst/>
        </p:spPr>
        <p:txBody>
          <a:bodyPr vert="horz" wrap="square" lIns="0" tIns="0" rIns="0" bIns="0" numCol="1" rtlCol="0" anchor="t" anchorCtr="0" compatLnSpc="1">
            <a:prstTxWarp prst="textNoShape">
              <a:avLst/>
            </a:prstTxWarp>
            <a:spAutoFit/>
          </a:bodyPr>
          <a:lstStyle/>
          <a:p>
            <a:pPr marL="0" marR="0" indent="0" algn="l" defTabSz="914400" rtl="0" eaLnBrk="1" fontAlgn="base" latinLnBrk="0" hangingPunct="1">
              <a:lnSpc>
                <a:spcPct val="140000"/>
              </a:lnSpc>
              <a:spcBef>
                <a:spcPct val="10000"/>
              </a:spcBef>
              <a:spcAft>
                <a:spcPct val="0"/>
              </a:spcAft>
              <a:buClrTx/>
              <a:buSzTx/>
              <a:buFontTx/>
              <a:buNone/>
              <a:tabLst/>
            </a:pPr>
            <a:endParaRPr kumimoji="1" lang="ja-JP" altLang="en-US" sz="2200" b="0" i="0" u="none" strike="noStrike" cap="none" normalizeH="0" baseline="0">
              <a:ln>
                <a:noFill/>
              </a:ln>
              <a:solidFill>
                <a:srgbClr val="4D4D4D"/>
              </a:solidFill>
              <a:effectLst/>
              <a:latin typeface="Arial" charset="0"/>
              <a:ea typeface="メイリオ" pitchFamily="50" charset="-128"/>
              <a:cs typeface="メイリオ" pitchFamily="50" charset="-128"/>
            </a:endParaRPr>
          </a:p>
        </p:txBody>
      </p:sp>
      <p:sp>
        <p:nvSpPr>
          <p:cNvPr id="15" name="テキスト ボックス 14"/>
          <p:cNvSpPr txBox="1"/>
          <p:nvPr/>
        </p:nvSpPr>
        <p:spPr>
          <a:xfrm>
            <a:off x="1253064" y="3759865"/>
            <a:ext cx="8652936" cy="332399"/>
          </a:xfrm>
          <a:prstGeom prst="rect">
            <a:avLst/>
          </a:prstGeom>
          <a:noFill/>
        </p:spPr>
        <p:txBody>
          <a:bodyPr wrap="square" lIns="91440" tIns="45720" rIns="91440" bIns="45720" rtlCol="0" anchor="t">
            <a:noAutofit/>
          </a:bodyPr>
          <a:lstStyle/>
          <a:p>
            <a:r>
              <a:rPr kumimoji="1" lang="en-US" altLang="ja-JP" sz="1200" dirty="0" smtClean="0">
                <a:solidFill>
                  <a:schemeClr val="tx1"/>
                </a:solidFill>
                <a:latin typeface="メイリオ"/>
                <a:ea typeface="メイリオ"/>
              </a:rPr>
              <a:t>2021</a:t>
            </a:r>
            <a:r>
              <a:rPr kumimoji="1" lang="ja-JP" altLang="en-US" sz="1200" dirty="0" smtClean="0">
                <a:solidFill>
                  <a:schemeClr val="tx1"/>
                </a:solidFill>
                <a:latin typeface="メイリオ"/>
                <a:ea typeface="メイリオ"/>
              </a:rPr>
              <a:t>年</a:t>
            </a:r>
            <a:r>
              <a:rPr lang="ja-JP" altLang="en-US" sz="1200" dirty="0">
                <a:solidFill>
                  <a:schemeClr val="tx1"/>
                </a:solidFill>
                <a:latin typeface="メイリオ"/>
                <a:ea typeface="メイリオ"/>
              </a:rPr>
              <a:t>３</a:t>
            </a:r>
            <a:r>
              <a:rPr kumimoji="1" lang="ja-JP" altLang="en-US" sz="1200" dirty="0" smtClean="0">
                <a:solidFill>
                  <a:schemeClr val="tx1"/>
                </a:solidFill>
                <a:latin typeface="メイリオ"/>
                <a:ea typeface="メイリオ"/>
              </a:rPr>
              <a:t>月</a:t>
            </a:r>
            <a:r>
              <a:rPr lang="ja-JP" altLang="en-US" sz="1200" dirty="0" smtClean="0">
                <a:solidFill>
                  <a:schemeClr val="tx1"/>
                </a:solidFill>
                <a:latin typeface="メイリオ"/>
                <a:ea typeface="メイリオ"/>
              </a:rPr>
              <a:t>末までにオンライン</a:t>
            </a:r>
            <a:r>
              <a:rPr lang="ja-JP" altLang="en-US" sz="1200" dirty="0">
                <a:solidFill>
                  <a:schemeClr val="tx1"/>
                </a:solidFill>
                <a:latin typeface="メイリオ"/>
                <a:ea typeface="メイリオ"/>
              </a:rPr>
              <a:t>で</a:t>
            </a:r>
            <a:r>
              <a:rPr lang="ja-JP" altLang="en-US" sz="1200" dirty="0" smtClean="0">
                <a:solidFill>
                  <a:schemeClr val="tx1"/>
                </a:solidFill>
                <a:latin typeface="メイリオ"/>
                <a:ea typeface="メイリオ"/>
              </a:rPr>
              <a:t>できるようになる手続きは約300</a:t>
            </a:r>
            <a:r>
              <a:rPr lang="ja-JP" altLang="en-US" sz="1200" dirty="0">
                <a:solidFill>
                  <a:schemeClr val="tx1"/>
                </a:solidFill>
                <a:latin typeface="メイリオ"/>
                <a:ea typeface="メイリオ"/>
              </a:rPr>
              <a:t>手続き（全体約</a:t>
            </a:r>
            <a:r>
              <a:rPr lang="en-US" altLang="ja-JP" sz="1200" dirty="0">
                <a:solidFill>
                  <a:schemeClr val="tx1"/>
                </a:solidFill>
                <a:latin typeface="メイリオ"/>
                <a:ea typeface="メイリオ"/>
              </a:rPr>
              <a:t>3,000</a:t>
            </a:r>
            <a:r>
              <a:rPr lang="ja-JP" altLang="en-US" sz="1200" dirty="0">
                <a:solidFill>
                  <a:schemeClr val="tx1"/>
                </a:solidFill>
                <a:latin typeface="メイリオ"/>
                <a:ea typeface="メイリオ"/>
              </a:rPr>
              <a:t>手続きのうち）</a:t>
            </a:r>
            <a:endParaRPr lang="en-US" altLang="ja-JP" sz="1200" dirty="0">
              <a:solidFill>
                <a:schemeClr val="tx1"/>
              </a:solidFill>
              <a:latin typeface="メイリオ"/>
              <a:ea typeface="メイリオ"/>
            </a:endParaRPr>
          </a:p>
        </p:txBody>
      </p:sp>
      <p:sp>
        <p:nvSpPr>
          <p:cNvPr id="16" name="テキスト ボックス 15"/>
          <p:cNvSpPr txBox="1"/>
          <p:nvPr/>
        </p:nvSpPr>
        <p:spPr>
          <a:xfrm>
            <a:off x="193127" y="4055952"/>
            <a:ext cx="540000" cy="288000"/>
          </a:xfrm>
          <a:prstGeom prst="rect">
            <a:avLst/>
          </a:prstGeom>
          <a:solidFill>
            <a:srgbClr val="DF5327"/>
          </a:solidFill>
        </p:spPr>
        <p:txBody>
          <a:bodyPr wrap="square" rtlCol="0" anchor="ctr">
            <a:noAutofit/>
          </a:bodyPr>
          <a:lstStyle/>
          <a:p>
            <a:pPr algn="ctr"/>
            <a:r>
              <a:rPr kumimoji="1" lang="ja-JP" altLang="en-US" sz="1400" dirty="0">
                <a:solidFill>
                  <a:schemeClr val="bg1"/>
                </a:solidFill>
              </a:rPr>
              <a:t>今後</a:t>
            </a:r>
          </a:p>
        </p:txBody>
      </p:sp>
      <p:sp>
        <p:nvSpPr>
          <p:cNvPr id="17" name="角丸四角形 16"/>
          <p:cNvSpPr/>
          <p:nvPr/>
        </p:nvSpPr>
        <p:spPr bwMode="auto">
          <a:xfrm>
            <a:off x="213190" y="4910495"/>
            <a:ext cx="3282951" cy="252000"/>
          </a:xfrm>
          <a:prstGeom prst="roundRect">
            <a:avLst/>
          </a:prstGeom>
          <a:solidFill>
            <a:srgbClr val="F6C4A8"/>
          </a:solidFill>
          <a:ln w="57150" cmpd="sng">
            <a:noFill/>
            <a:prstDash val="solid"/>
          </a:ln>
          <a:effectLst/>
        </p:spPr>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40000"/>
              </a:lnSpc>
              <a:spcBef>
                <a:spcPct val="10000"/>
              </a:spcBef>
              <a:spcAft>
                <a:spcPct val="0"/>
              </a:spcAft>
              <a:buClrTx/>
              <a:buSzTx/>
              <a:buFontTx/>
              <a:buNone/>
              <a:tabLst/>
            </a:pPr>
            <a:r>
              <a:rPr lang="ja-JP" altLang="en-US" sz="1400" b="1" dirty="0">
                <a:solidFill>
                  <a:schemeClr val="tx1"/>
                </a:solidFill>
                <a:latin typeface="Arial" charset="0"/>
                <a:cs typeface="メイリオ" pitchFamily="50" charset="-128"/>
              </a:rPr>
              <a:t>手続きにおける情報通信技術の活用</a:t>
            </a:r>
            <a:endParaRPr kumimoji="1" lang="ja-JP" altLang="en-US" sz="1400" b="1" i="0" u="none" strike="noStrike" cap="none" normalizeH="0" baseline="0" dirty="0">
              <a:ln>
                <a:noFill/>
              </a:ln>
              <a:solidFill>
                <a:schemeClr val="tx1"/>
              </a:solidFill>
              <a:effectLst/>
              <a:latin typeface="Arial" charset="0"/>
              <a:cs typeface="メイリオ" pitchFamily="50" charset="-128"/>
            </a:endParaRPr>
          </a:p>
        </p:txBody>
      </p:sp>
      <p:sp>
        <p:nvSpPr>
          <p:cNvPr id="18" name="正方形/長方形 17"/>
          <p:cNvSpPr/>
          <p:nvPr/>
        </p:nvSpPr>
        <p:spPr bwMode="auto">
          <a:xfrm>
            <a:off x="213190" y="5182630"/>
            <a:ext cx="3282951" cy="576000"/>
          </a:xfrm>
          <a:prstGeom prst="rect">
            <a:avLst/>
          </a:prstGeom>
          <a:solidFill>
            <a:srgbClr val="FAE8DC"/>
          </a:solidFill>
          <a:ln>
            <a:noFill/>
          </a:ln>
          <a:effectLst/>
        </p:spPr>
        <p:txBody>
          <a:bodyPr vert="horz" wrap="square" lIns="0" tIns="0" rIns="0" bIns="0" numCol="1" rtlCol="0" anchor="ctr" anchorCtr="0" compatLnSpc="1">
            <a:prstTxWarp prst="textNoShape">
              <a:avLst/>
            </a:prstTxWarp>
            <a:noAutofit/>
          </a:bodyPr>
          <a:lstStyle/>
          <a:p>
            <a:pPr marL="171450" marR="0" indent="-171450" defTabSz="914400" rtl="0" eaLnBrk="1" fontAlgn="base" latinLnBrk="0" hangingPunct="1">
              <a:lnSpc>
                <a:spcPct val="140000"/>
              </a:lnSpc>
              <a:spcBef>
                <a:spcPct val="10000"/>
              </a:spcBef>
              <a:spcAft>
                <a:spcPct val="0"/>
              </a:spcAft>
              <a:buClrTx/>
              <a:buSzTx/>
              <a:buFont typeface="Wingdings" panose="05000000000000000000" pitchFamily="2" charset="2"/>
              <a:buChar char="u"/>
              <a:tabLst/>
            </a:pPr>
            <a:r>
              <a:rPr lang="ja-JP" altLang="en-US" sz="1200" dirty="0" smtClean="0">
                <a:solidFill>
                  <a:schemeClr val="tx1"/>
                </a:solidFill>
                <a:latin typeface="Arial" charset="0"/>
                <a:cs typeface="メイリオ" pitchFamily="50" charset="-128"/>
              </a:rPr>
              <a:t>「</a:t>
            </a:r>
            <a:r>
              <a:rPr lang="ja-JP" altLang="en-US" sz="1200" dirty="0">
                <a:solidFill>
                  <a:schemeClr val="tx1"/>
                </a:solidFill>
                <a:latin typeface="Arial" charset="0"/>
                <a:cs typeface="メイリオ" pitchFamily="50" charset="-128"/>
              </a:rPr>
              <a:t>粗大ごみ」のインターネット申込</a:t>
            </a:r>
            <a:r>
              <a:rPr lang="ja-JP" altLang="en-US" sz="1200" dirty="0" smtClean="0">
                <a:solidFill>
                  <a:schemeClr val="tx1"/>
                </a:solidFill>
                <a:latin typeface="Arial" charset="0"/>
                <a:cs typeface="メイリオ" pitchFamily="50" charset="-128"/>
              </a:rPr>
              <a:t>受付を</a:t>
            </a:r>
            <a:r>
              <a:rPr lang="en-US" altLang="ja-JP" sz="1200" dirty="0" smtClean="0">
                <a:solidFill>
                  <a:schemeClr val="tx1"/>
                </a:solidFill>
                <a:latin typeface="Arial" charset="0"/>
                <a:cs typeface="メイリオ" pitchFamily="50" charset="-128"/>
              </a:rPr>
              <a:t>  </a:t>
            </a:r>
            <a:r>
              <a:rPr lang="ja-JP" altLang="en-US" sz="1200" dirty="0" smtClean="0">
                <a:solidFill>
                  <a:schemeClr val="tx1"/>
                </a:solidFill>
                <a:latin typeface="Arial" charset="0"/>
                <a:cs typeface="メイリオ" pitchFamily="50" charset="-128"/>
              </a:rPr>
              <a:t>開始し</a:t>
            </a:r>
            <a:r>
              <a:rPr lang="ja-JP" altLang="en-US" sz="1200" dirty="0">
                <a:solidFill>
                  <a:schemeClr val="tx1"/>
                </a:solidFill>
                <a:latin typeface="Arial" charset="0"/>
                <a:cs typeface="メイリオ" pitchFamily="50" charset="-128"/>
              </a:rPr>
              <a:t>、</a:t>
            </a:r>
            <a:r>
              <a:rPr lang="en-US" altLang="ja-JP" sz="1200" dirty="0">
                <a:solidFill>
                  <a:schemeClr val="tx1"/>
                </a:solidFill>
                <a:latin typeface="+mj-ea"/>
                <a:ea typeface="+mj-ea"/>
                <a:cs typeface="メイリオ" pitchFamily="50" charset="-128"/>
              </a:rPr>
              <a:t>24</a:t>
            </a:r>
            <a:r>
              <a:rPr lang="ja-JP" altLang="en-US" sz="1200" dirty="0">
                <a:solidFill>
                  <a:schemeClr val="tx1"/>
                </a:solidFill>
                <a:latin typeface="+mj-ea"/>
                <a:ea typeface="+mj-ea"/>
                <a:cs typeface="メイリオ" pitchFamily="50" charset="-128"/>
              </a:rPr>
              <a:t>時間</a:t>
            </a:r>
            <a:r>
              <a:rPr lang="en-US" altLang="ja-JP" sz="1200" dirty="0">
                <a:solidFill>
                  <a:schemeClr val="tx1"/>
                </a:solidFill>
                <a:latin typeface="+mj-ea"/>
                <a:ea typeface="+mj-ea"/>
                <a:cs typeface="メイリオ" pitchFamily="50" charset="-128"/>
              </a:rPr>
              <a:t>365</a:t>
            </a:r>
            <a:r>
              <a:rPr lang="ja-JP" altLang="en-US" sz="1200" dirty="0">
                <a:solidFill>
                  <a:schemeClr val="tx1"/>
                </a:solidFill>
                <a:latin typeface="+mj-ea"/>
                <a:ea typeface="+mj-ea"/>
                <a:cs typeface="メイリオ" pitchFamily="50" charset="-128"/>
              </a:rPr>
              <a:t>日の申込受付を実現</a:t>
            </a:r>
            <a:endParaRPr lang="en-US" altLang="ja-JP" sz="1200" dirty="0">
              <a:solidFill>
                <a:schemeClr val="tx1"/>
              </a:solidFill>
              <a:latin typeface="+mj-ea"/>
              <a:ea typeface="+mj-ea"/>
              <a:cs typeface="メイリオ" pitchFamily="50" charset="-128"/>
            </a:endParaRPr>
          </a:p>
        </p:txBody>
      </p:sp>
      <p:sp>
        <p:nvSpPr>
          <p:cNvPr id="22" name="角丸四角形 21"/>
          <p:cNvSpPr/>
          <p:nvPr/>
        </p:nvSpPr>
        <p:spPr bwMode="auto">
          <a:xfrm>
            <a:off x="213192" y="5781288"/>
            <a:ext cx="3282950" cy="252000"/>
          </a:xfrm>
          <a:prstGeom prst="roundRect">
            <a:avLst/>
          </a:prstGeom>
          <a:solidFill>
            <a:srgbClr val="F6C4A8"/>
          </a:solidFill>
          <a:ln w="57150" cmpd="sng">
            <a:noFill/>
            <a:prstDash val="solid"/>
          </a:ln>
          <a:effectLst/>
        </p:spPr>
        <p:txBody>
          <a:bodyPr vert="horz" wrap="square" lIns="0" tIns="0" rIns="0" bIns="0" numCol="1" rtlCol="0" anchor="ctr" anchorCtr="0" compatLnSpc="1">
            <a:prstTxWarp prst="textNoShape">
              <a:avLst/>
            </a:prstTxWarp>
            <a:spAutoFit/>
          </a:bodyPr>
          <a:lstStyle/>
          <a:p>
            <a:pPr algn="ctr"/>
            <a:r>
              <a:rPr lang="ja-JP" altLang="en-US" sz="1400" b="1" dirty="0">
                <a:solidFill>
                  <a:schemeClr val="tx1"/>
                </a:solidFill>
                <a:latin typeface="Arial" charset="0"/>
                <a:cs typeface="メイリオ" pitchFamily="50" charset="-128"/>
              </a:rPr>
              <a:t>職員の働き方改革</a:t>
            </a:r>
          </a:p>
        </p:txBody>
      </p:sp>
      <p:sp>
        <p:nvSpPr>
          <p:cNvPr id="23" name="正方形/長方形 22"/>
          <p:cNvSpPr/>
          <p:nvPr/>
        </p:nvSpPr>
        <p:spPr bwMode="auto">
          <a:xfrm>
            <a:off x="213191" y="6067481"/>
            <a:ext cx="3282950" cy="576000"/>
          </a:xfrm>
          <a:prstGeom prst="rect">
            <a:avLst/>
          </a:prstGeom>
          <a:solidFill>
            <a:srgbClr val="FAE8DC"/>
          </a:solidFill>
          <a:ln>
            <a:noFill/>
          </a:ln>
          <a:effectLst/>
        </p:spPr>
        <p:txBody>
          <a:bodyPr vert="horz" wrap="square" lIns="0" tIns="0" rIns="0" bIns="0" numCol="1" rtlCol="0" anchor="ctr" anchorCtr="0" compatLnSpc="1">
            <a:prstTxWarp prst="textNoShape">
              <a:avLst/>
            </a:prstTxWarp>
            <a:noAutofit/>
          </a:bodyPr>
          <a:lstStyle/>
          <a:p>
            <a:pPr marL="171450" indent="-171450">
              <a:buFont typeface="Wingdings" panose="05000000000000000000" pitchFamily="2" charset="2"/>
              <a:buChar char="u"/>
            </a:pPr>
            <a:r>
              <a:rPr kumimoji="1" lang="ja-JP" altLang="en-US" sz="1200" b="0" i="0" strike="noStrike" cap="none" normalizeH="0" baseline="0" dirty="0" smtClean="0">
                <a:ln>
                  <a:noFill/>
                </a:ln>
                <a:solidFill>
                  <a:schemeClr val="tx1"/>
                </a:solidFill>
                <a:effectLst/>
                <a:latin typeface="Arial" charset="0"/>
                <a:cs typeface="メイリオ" pitchFamily="50" charset="-128"/>
              </a:rPr>
              <a:t>庁内</a:t>
            </a:r>
            <a:r>
              <a:rPr kumimoji="1" lang="ja-JP" altLang="en-US" sz="1200" b="0" i="0" strike="noStrike" cap="none" normalizeH="0" baseline="0" dirty="0">
                <a:ln>
                  <a:noFill/>
                </a:ln>
                <a:solidFill>
                  <a:schemeClr val="tx1"/>
                </a:solidFill>
                <a:effectLst/>
                <a:latin typeface="Arial" charset="0"/>
                <a:cs typeface="メイリオ" pitchFamily="50" charset="-128"/>
              </a:rPr>
              <a:t>の無線</a:t>
            </a:r>
            <a:r>
              <a:rPr kumimoji="1" lang="en-US" altLang="ja-JP" sz="1200" b="0" i="0" strike="noStrike" cap="none" normalizeH="0" baseline="0" dirty="0">
                <a:ln>
                  <a:noFill/>
                </a:ln>
                <a:solidFill>
                  <a:schemeClr val="tx1"/>
                </a:solidFill>
                <a:effectLst/>
                <a:latin typeface="Arial" charset="0"/>
                <a:cs typeface="メイリオ" pitchFamily="50" charset="-128"/>
              </a:rPr>
              <a:t>LAN</a:t>
            </a:r>
            <a:r>
              <a:rPr lang="ja-JP" altLang="en-US" sz="1200" dirty="0">
                <a:solidFill>
                  <a:schemeClr val="tx1"/>
                </a:solidFill>
                <a:latin typeface="Arial" charset="0"/>
                <a:cs typeface="メイリオ" pitchFamily="50" charset="-128"/>
              </a:rPr>
              <a:t>やテレワーク、</a:t>
            </a:r>
            <a:r>
              <a:rPr lang="en-US" altLang="ja-JP" sz="1200" dirty="0" smtClean="0">
                <a:solidFill>
                  <a:schemeClr val="tx1"/>
                </a:solidFill>
                <a:latin typeface="Arial" charset="0"/>
                <a:cs typeface="メイリオ" pitchFamily="50" charset="-128"/>
              </a:rPr>
              <a:t>BYOD </a:t>
            </a:r>
            <a:r>
              <a:rPr lang="en-US" altLang="ja-JP" sz="900" dirty="0" smtClean="0">
                <a:solidFill>
                  <a:schemeClr val="tx1"/>
                </a:solidFill>
                <a:latin typeface="Arial" charset="0"/>
                <a:cs typeface="メイリオ" pitchFamily="50" charset="-128"/>
              </a:rPr>
              <a:t>※</a:t>
            </a:r>
            <a:r>
              <a:rPr lang="ja-JP" altLang="en-US" sz="1200" dirty="0" smtClean="0">
                <a:solidFill>
                  <a:schemeClr val="tx1"/>
                </a:solidFill>
                <a:latin typeface="Arial" charset="0"/>
                <a:cs typeface="メイリオ" pitchFamily="50" charset="-128"/>
              </a:rPr>
              <a:t>な</a:t>
            </a:r>
            <a:r>
              <a:rPr lang="ja-JP" altLang="en-US" sz="1200" dirty="0">
                <a:solidFill>
                  <a:schemeClr val="tx1"/>
                </a:solidFill>
                <a:latin typeface="Arial" charset="0"/>
                <a:cs typeface="メイリオ" pitchFamily="50" charset="-128"/>
              </a:rPr>
              <a:t>ど</a:t>
            </a:r>
            <a:r>
              <a:rPr lang="ja-JP" altLang="en-US" sz="1200" dirty="0" smtClean="0">
                <a:solidFill>
                  <a:schemeClr val="tx1"/>
                </a:solidFill>
                <a:latin typeface="Arial" charset="0"/>
                <a:cs typeface="メイリオ" pitchFamily="50" charset="-128"/>
              </a:rPr>
              <a:t>の利用</a:t>
            </a:r>
            <a:r>
              <a:rPr lang="ja-JP" altLang="en-US" sz="1200" dirty="0">
                <a:solidFill>
                  <a:schemeClr val="tx1"/>
                </a:solidFill>
                <a:latin typeface="Arial" charset="0"/>
                <a:cs typeface="メイリオ" pitchFamily="50" charset="-128"/>
              </a:rPr>
              <a:t>環境を</a:t>
            </a:r>
            <a:r>
              <a:rPr lang="ja-JP" altLang="en-US" sz="1200" dirty="0" smtClean="0">
                <a:solidFill>
                  <a:schemeClr val="tx1"/>
                </a:solidFill>
                <a:latin typeface="Arial" charset="0"/>
                <a:cs typeface="メイリオ" pitchFamily="50" charset="-128"/>
              </a:rPr>
              <a:t>整備</a:t>
            </a:r>
            <a:endParaRPr lang="en-US" altLang="ja-JP" sz="1200" dirty="0">
              <a:solidFill>
                <a:schemeClr val="tx1"/>
              </a:solidFill>
              <a:latin typeface="Arial" charset="0"/>
              <a:cs typeface="メイリオ" pitchFamily="50" charset="-128"/>
            </a:endParaRPr>
          </a:p>
        </p:txBody>
      </p:sp>
      <p:sp>
        <p:nvSpPr>
          <p:cNvPr id="24" name="角丸四角形 23"/>
          <p:cNvSpPr/>
          <p:nvPr/>
        </p:nvSpPr>
        <p:spPr bwMode="auto">
          <a:xfrm>
            <a:off x="3604847" y="4910495"/>
            <a:ext cx="3516389" cy="252000"/>
          </a:xfrm>
          <a:prstGeom prst="roundRect">
            <a:avLst/>
          </a:prstGeom>
          <a:solidFill>
            <a:srgbClr val="F6C4A8"/>
          </a:solidFill>
          <a:ln w="57150" cmpd="sng">
            <a:noFill/>
            <a:prstDash val="solid"/>
          </a:ln>
          <a:effectLst/>
        </p:spPr>
        <p:txBody>
          <a:bodyPr vert="horz" wrap="square" lIns="0" tIns="0" rIns="0" bIns="0" numCol="1" rtlCol="0" anchor="ctr" anchorCtr="0" compatLnSpc="1">
            <a:prstTxWarp prst="textNoShape">
              <a:avLst/>
            </a:prstTxWarp>
            <a:noAutofit/>
          </a:bodyPr>
          <a:lstStyle/>
          <a:p>
            <a:pPr algn="ctr"/>
            <a:r>
              <a:rPr lang="ja-JP" altLang="en-US" sz="1400" b="1" dirty="0">
                <a:solidFill>
                  <a:schemeClr val="tx1"/>
                </a:solidFill>
                <a:latin typeface="Arial" charset="0"/>
                <a:cs typeface="メイリオ" pitchFamily="50" charset="-128"/>
              </a:rPr>
              <a:t>スマートモビリティ</a:t>
            </a:r>
          </a:p>
        </p:txBody>
      </p:sp>
      <p:sp>
        <p:nvSpPr>
          <p:cNvPr id="26" name="角丸四角形 25"/>
          <p:cNvSpPr/>
          <p:nvPr/>
        </p:nvSpPr>
        <p:spPr bwMode="auto">
          <a:xfrm>
            <a:off x="3604849" y="5781288"/>
            <a:ext cx="3516388" cy="252000"/>
          </a:xfrm>
          <a:prstGeom prst="roundRect">
            <a:avLst/>
          </a:prstGeom>
          <a:solidFill>
            <a:srgbClr val="F6C4A8"/>
          </a:solidFill>
          <a:ln w="57150" cmpd="sng">
            <a:noFill/>
            <a:prstDash val="solid"/>
          </a:ln>
          <a:effectLst/>
        </p:spPr>
        <p:txBody>
          <a:bodyPr vert="horz" wrap="square" lIns="0" tIns="0" rIns="0" bIns="0" numCol="1" rtlCol="0" anchor="ctr" anchorCtr="0" compatLnSpc="1">
            <a:prstTxWarp prst="textNoShape">
              <a:avLst/>
            </a:prstTxWarp>
            <a:noAutofit/>
          </a:bodyPr>
          <a:lstStyle/>
          <a:p>
            <a:pPr algn="ctr"/>
            <a:r>
              <a:rPr lang="ja-JP" altLang="en-US" sz="1400" b="1" dirty="0">
                <a:solidFill>
                  <a:schemeClr val="tx1"/>
                </a:solidFill>
                <a:latin typeface="Arial" charset="0"/>
                <a:cs typeface="メイリオ" pitchFamily="50" charset="-128"/>
              </a:rPr>
              <a:t>ＡＩの活用</a:t>
            </a:r>
          </a:p>
        </p:txBody>
      </p:sp>
      <p:sp>
        <p:nvSpPr>
          <p:cNvPr id="27" name="正方形/長方形 26"/>
          <p:cNvSpPr/>
          <p:nvPr/>
        </p:nvSpPr>
        <p:spPr bwMode="auto">
          <a:xfrm>
            <a:off x="3604847" y="6067481"/>
            <a:ext cx="3516390" cy="576000"/>
          </a:xfrm>
          <a:prstGeom prst="rect">
            <a:avLst/>
          </a:prstGeom>
          <a:solidFill>
            <a:srgbClr val="FAE8DC"/>
          </a:solidFill>
          <a:ln>
            <a:noFill/>
          </a:ln>
          <a:effectLst/>
        </p:spPr>
        <p:txBody>
          <a:bodyPr vert="horz" wrap="square" lIns="0" tIns="0" rIns="0" bIns="0" numCol="1" rtlCol="0" anchor="ctr" anchorCtr="0" compatLnSpc="1">
            <a:prstTxWarp prst="textNoShape">
              <a:avLst/>
            </a:prstTxWarp>
            <a:noAutofit/>
          </a:bodyPr>
          <a:lstStyle/>
          <a:p>
            <a:pPr marL="171450" marR="0" indent="-171450" defTabSz="914400" rtl="0" eaLnBrk="1" fontAlgn="base" latinLnBrk="0" hangingPunct="1">
              <a:lnSpc>
                <a:spcPct val="140000"/>
              </a:lnSpc>
              <a:spcBef>
                <a:spcPct val="10000"/>
              </a:spcBef>
              <a:spcAft>
                <a:spcPct val="0"/>
              </a:spcAft>
              <a:buClrTx/>
              <a:buSzTx/>
              <a:buFont typeface="Wingdings" panose="05000000000000000000" pitchFamily="2" charset="2"/>
              <a:buChar char="u"/>
              <a:tabLst/>
            </a:pPr>
            <a:r>
              <a:rPr lang="ja-JP" altLang="en-US" sz="1200" dirty="0" smtClean="0">
                <a:solidFill>
                  <a:schemeClr val="tx1"/>
                </a:solidFill>
                <a:latin typeface="Arial" charset="0"/>
                <a:cs typeface="メイリオ" pitchFamily="50" charset="-128"/>
              </a:rPr>
              <a:t> </a:t>
            </a:r>
            <a:r>
              <a:rPr lang="en-US" altLang="ja-JP" sz="1200" dirty="0">
                <a:solidFill>
                  <a:schemeClr val="tx1"/>
                </a:solidFill>
                <a:latin typeface="Arial" charset="0"/>
                <a:cs typeface="メイリオ" pitchFamily="50" charset="-128"/>
              </a:rPr>
              <a:t>AI</a:t>
            </a:r>
            <a:r>
              <a:rPr lang="ja-JP" altLang="en-US" sz="1200" dirty="0">
                <a:solidFill>
                  <a:schemeClr val="tx1"/>
                </a:solidFill>
                <a:latin typeface="Arial" charset="0"/>
                <a:cs typeface="メイリオ" pitchFamily="50" charset="-128"/>
              </a:rPr>
              <a:t>を活用し、「議事録作成」「ファイル全文検索」「多言語翻訳」などの業務効率化を実証</a:t>
            </a:r>
            <a:endParaRPr lang="en-US" altLang="ja-JP" sz="1200" dirty="0">
              <a:solidFill>
                <a:schemeClr val="tx1"/>
              </a:solidFill>
              <a:latin typeface="+mj-ea"/>
              <a:ea typeface="+mj-ea"/>
              <a:cs typeface="メイリオ" pitchFamily="50" charset="-128"/>
            </a:endParaRPr>
          </a:p>
        </p:txBody>
      </p:sp>
      <p:sp>
        <p:nvSpPr>
          <p:cNvPr id="28" name="角丸四角形 27"/>
          <p:cNvSpPr/>
          <p:nvPr/>
        </p:nvSpPr>
        <p:spPr bwMode="auto">
          <a:xfrm>
            <a:off x="7229943" y="4910495"/>
            <a:ext cx="2614084" cy="252000"/>
          </a:xfrm>
          <a:prstGeom prst="roundRect">
            <a:avLst/>
          </a:prstGeom>
          <a:solidFill>
            <a:srgbClr val="F6C4A8"/>
          </a:solidFill>
          <a:ln w="57150" cmpd="sng">
            <a:noFill/>
            <a:prstDash val="solid"/>
          </a:ln>
          <a:effectLst/>
        </p:spPr>
        <p:txBody>
          <a:bodyPr vert="horz" wrap="square" lIns="0" tIns="0" rIns="0" bIns="0" numCol="1" rtlCol="0" anchor="ctr" anchorCtr="0" compatLnSpc="1">
            <a:prstTxWarp prst="textNoShape">
              <a:avLst/>
            </a:prstTxWarp>
            <a:noAutofit/>
          </a:bodyPr>
          <a:lstStyle/>
          <a:p>
            <a:pPr algn="ctr"/>
            <a:r>
              <a:rPr lang="ja-JP" altLang="en-US" sz="1400" b="1" dirty="0">
                <a:solidFill>
                  <a:schemeClr val="tx1"/>
                </a:solidFill>
                <a:latin typeface="Arial" charset="0"/>
                <a:cs typeface="メイリオ" pitchFamily="50" charset="-128"/>
              </a:rPr>
              <a:t>市民向け情報のスマホ対応</a:t>
            </a:r>
            <a:endParaRPr lang="en-US" altLang="ja-JP" sz="1400" b="1" dirty="0">
              <a:solidFill>
                <a:schemeClr val="tx1"/>
              </a:solidFill>
              <a:latin typeface="Arial" charset="0"/>
              <a:cs typeface="メイリオ" pitchFamily="50" charset="-128"/>
            </a:endParaRPr>
          </a:p>
        </p:txBody>
      </p:sp>
      <p:sp>
        <p:nvSpPr>
          <p:cNvPr id="29" name="正方形/長方形 28"/>
          <p:cNvSpPr/>
          <p:nvPr/>
        </p:nvSpPr>
        <p:spPr bwMode="auto">
          <a:xfrm>
            <a:off x="7229943" y="5182629"/>
            <a:ext cx="2614084" cy="1460852"/>
          </a:xfrm>
          <a:prstGeom prst="rect">
            <a:avLst/>
          </a:prstGeom>
          <a:solidFill>
            <a:srgbClr val="FAE8DC"/>
          </a:solidFill>
          <a:ln>
            <a:noFill/>
          </a:ln>
          <a:effectLst/>
        </p:spPr>
        <p:txBody>
          <a:bodyPr vert="horz" wrap="square" lIns="0" tIns="0" rIns="0" bIns="0" numCol="1" rtlCol="0" anchor="t" anchorCtr="0" compatLnSpc="1">
            <a:prstTxWarp prst="textNoShape">
              <a:avLst/>
            </a:prstTxWarp>
            <a:noAutofit/>
          </a:bodyPr>
          <a:lstStyle/>
          <a:p>
            <a:pPr marL="171450" marR="0" indent="-171450" defTabSz="914400" rtl="0" eaLnBrk="1" fontAlgn="base" latinLnBrk="0" hangingPunct="1">
              <a:lnSpc>
                <a:spcPct val="140000"/>
              </a:lnSpc>
              <a:spcBef>
                <a:spcPct val="10000"/>
              </a:spcBef>
              <a:spcAft>
                <a:spcPct val="0"/>
              </a:spcAft>
              <a:buClrTx/>
              <a:buSzTx/>
              <a:buFont typeface="Wingdings" panose="05000000000000000000" pitchFamily="2" charset="2"/>
              <a:buChar char="u"/>
              <a:tabLst/>
            </a:pPr>
            <a:r>
              <a:rPr lang="ja-JP" altLang="en-US" sz="1200" dirty="0" smtClean="0">
                <a:solidFill>
                  <a:schemeClr val="tx1"/>
                </a:solidFill>
                <a:latin typeface="Arial" charset="0"/>
                <a:cs typeface="メイリオ" pitchFamily="50" charset="-128"/>
              </a:rPr>
              <a:t>「</a:t>
            </a:r>
            <a:r>
              <a:rPr lang="ja-JP" altLang="en-US" sz="1200" dirty="0">
                <a:solidFill>
                  <a:schemeClr val="tx1"/>
                </a:solidFill>
                <a:latin typeface="Arial" charset="0"/>
                <a:cs typeface="メイリオ" pitchFamily="50" charset="-128"/>
              </a:rPr>
              <a:t>大阪市</a:t>
            </a:r>
            <a:r>
              <a:rPr lang="en-US" altLang="ja-JP" sz="1200" dirty="0">
                <a:solidFill>
                  <a:schemeClr val="tx1"/>
                </a:solidFill>
                <a:latin typeface="Arial" charset="0"/>
                <a:cs typeface="メイリオ" pitchFamily="50" charset="-128"/>
              </a:rPr>
              <a:t>LINE</a:t>
            </a:r>
            <a:r>
              <a:rPr lang="ja-JP" altLang="en-US" sz="1200" dirty="0">
                <a:solidFill>
                  <a:schemeClr val="tx1"/>
                </a:solidFill>
                <a:latin typeface="Arial" charset="0"/>
                <a:cs typeface="メイリオ" pitchFamily="50" charset="-128"/>
              </a:rPr>
              <a:t>公式アカウント」</a:t>
            </a:r>
            <a:r>
              <a:rPr lang="ja-JP" altLang="en-US" sz="1200" dirty="0" smtClean="0">
                <a:solidFill>
                  <a:schemeClr val="tx1"/>
                </a:solidFill>
                <a:latin typeface="Arial" charset="0"/>
                <a:cs typeface="メイリオ" pitchFamily="50" charset="-128"/>
              </a:rPr>
              <a:t>を開設</a:t>
            </a:r>
            <a:r>
              <a:rPr lang="ja-JP" altLang="en-US" sz="1200" dirty="0">
                <a:solidFill>
                  <a:schemeClr val="tx1"/>
                </a:solidFill>
                <a:latin typeface="Arial" charset="0"/>
                <a:cs typeface="メイリオ" pitchFamily="50" charset="-128"/>
              </a:rPr>
              <a:t>し、生活に役立つ情報の</a:t>
            </a:r>
            <a:r>
              <a:rPr lang="ja-JP" altLang="en-US" sz="1200" dirty="0" smtClean="0">
                <a:solidFill>
                  <a:schemeClr val="tx1"/>
                </a:solidFill>
                <a:latin typeface="Arial" charset="0"/>
                <a:cs typeface="メイリオ" pitchFamily="50" charset="-128"/>
              </a:rPr>
              <a:t>充実化</a:t>
            </a:r>
            <a:endParaRPr lang="en-US" altLang="ja-JP" sz="1200" dirty="0">
              <a:solidFill>
                <a:schemeClr val="tx1"/>
              </a:solidFill>
              <a:latin typeface="Arial" charset="0"/>
              <a:cs typeface="メイリオ" pitchFamily="50" charset="-128"/>
            </a:endParaRPr>
          </a:p>
          <a:p>
            <a:pPr marL="171450" marR="0" indent="-171450" defTabSz="914400" rtl="0" eaLnBrk="1" fontAlgn="base" latinLnBrk="0" hangingPunct="1">
              <a:lnSpc>
                <a:spcPct val="140000"/>
              </a:lnSpc>
              <a:spcBef>
                <a:spcPct val="10000"/>
              </a:spcBef>
              <a:spcAft>
                <a:spcPct val="0"/>
              </a:spcAft>
              <a:buClrTx/>
              <a:buSzTx/>
              <a:buFont typeface="Wingdings" panose="05000000000000000000" pitchFamily="2" charset="2"/>
              <a:buChar char="u"/>
              <a:tabLst/>
            </a:pPr>
            <a:r>
              <a:rPr lang="ja-JP" altLang="en-US" sz="1200" dirty="0" smtClean="0">
                <a:solidFill>
                  <a:schemeClr val="tx1"/>
                </a:solidFill>
                <a:latin typeface="Arial" charset="0"/>
                <a:cs typeface="メイリオ" pitchFamily="50" charset="-128"/>
              </a:rPr>
              <a:t>「</a:t>
            </a:r>
            <a:r>
              <a:rPr lang="ja-JP" altLang="en-US" sz="1200" dirty="0">
                <a:solidFill>
                  <a:schemeClr val="tx1"/>
                </a:solidFill>
                <a:latin typeface="Arial" charset="0"/>
                <a:cs typeface="メイリオ" pitchFamily="50" charset="-128"/>
              </a:rPr>
              <a:t>新型コロナウイルス感染症対策</a:t>
            </a:r>
            <a:r>
              <a:rPr lang="ja-JP" altLang="en-US" sz="1200" dirty="0" smtClean="0">
                <a:solidFill>
                  <a:schemeClr val="tx1"/>
                </a:solidFill>
                <a:latin typeface="Arial" charset="0"/>
                <a:cs typeface="メイリオ" pitchFamily="50" charset="-128"/>
              </a:rPr>
              <a:t>支援情報</a:t>
            </a:r>
            <a:r>
              <a:rPr lang="ja-JP" altLang="en-US" sz="1200" dirty="0">
                <a:solidFill>
                  <a:schemeClr val="tx1"/>
                </a:solidFill>
                <a:latin typeface="Arial" charset="0"/>
                <a:cs typeface="メイリオ" pitchFamily="50" charset="-128"/>
              </a:rPr>
              <a:t>サイト」を開設</a:t>
            </a:r>
          </a:p>
        </p:txBody>
      </p:sp>
      <p:cxnSp>
        <p:nvCxnSpPr>
          <p:cNvPr id="31" name="直線コネクタ 30"/>
          <p:cNvCxnSpPr/>
          <p:nvPr/>
        </p:nvCxnSpPr>
        <p:spPr bwMode="auto">
          <a:xfrm>
            <a:off x="213190" y="4668426"/>
            <a:ext cx="9490983" cy="0"/>
          </a:xfrm>
          <a:prstGeom prst="line">
            <a:avLst/>
          </a:prstGeom>
          <a:ln w="38100" cap="flat" cmpd="sng" algn="ctr">
            <a:solidFill>
              <a:srgbClr val="FFC1C1"/>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0" name="正方形/長方形 29"/>
          <p:cNvSpPr/>
          <p:nvPr/>
        </p:nvSpPr>
        <p:spPr bwMode="auto">
          <a:xfrm>
            <a:off x="213190" y="4540840"/>
            <a:ext cx="1665676" cy="301621"/>
          </a:xfrm>
          <a:prstGeom prst="rect">
            <a:avLst/>
          </a:prstGeom>
          <a:solidFill>
            <a:schemeClr val="bg1"/>
          </a:solidFill>
          <a:ln w="57150" cmpd="sng">
            <a:solidFill>
              <a:srgbClr val="DF5327"/>
            </a:solidFill>
            <a:prstDash val="solid"/>
          </a:ln>
          <a:effectLst/>
        </p:spPr>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40000"/>
              </a:lnSpc>
              <a:spcBef>
                <a:spcPct val="10000"/>
              </a:spcBef>
              <a:spcAft>
                <a:spcPct val="0"/>
              </a:spcAft>
              <a:buClrTx/>
              <a:buSzTx/>
              <a:buFontTx/>
              <a:buNone/>
              <a:tabLst/>
            </a:pPr>
            <a:r>
              <a:rPr lang="ja-JP" altLang="en-US" sz="1400" b="1" dirty="0">
                <a:solidFill>
                  <a:schemeClr val="tx1"/>
                </a:solidFill>
                <a:latin typeface="Arial" charset="0"/>
                <a:cs typeface="メイリオ" pitchFamily="50" charset="-128"/>
              </a:rPr>
              <a:t>その他の取組</a:t>
            </a:r>
            <a:endParaRPr kumimoji="1" lang="ja-JP" altLang="en-US" sz="1400" b="1" i="0" u="none" strike="noStrike" cap="none" normalizeH="0" baseline="0" dirty="0">
              <a:ln>
                <a:noFill/>
              </a:ln>
              <a:solidFill>
                <a:schemeClr val="tx1"/>
              </a:solidFill>
              <a:effectLst/>
              <a:latin typeface="Arial" charset="0"/>
              <a:cs typeface="メイリオ" pitchFamily="50" charset="-128"/>
            </a:endParaRPr>
          </a:p>
        </p:txBody>
      </p:sp>
      <p:sp>
        <p:nvSpPr>
          <p:cNvPr id="5" name="スライド番号プレースホルダー 4"/>
          <p:cNvSpPr>
            <a:spLocks noGrp="1"/>
          </p:cNvSpPr>
          <p:nvPr>
            <p:ph type="sldNum" sz="quarter" idx="10"/>
          </p:nvPr>
        </p:nvSpPr>
        <p:spPr>
          <a:xfrm>
            <a:off x="7472607" y="6663615"/>
            <a:ext cx="2311400" cy="180975"/>
          </a:xfrm>
        </p:spPr>
        <p:txBody>
          <a:bodyPr/>
          <a:lstStyle/>
          <a:p>
            <a:fld id="{17D6AA89-1CAE-4232-B76E-BD1FB226AC19}" type="slidenum">
              <a:rPr lang="en-US" altLang="ja-JP" smtClean="0"/>
              <a:pPr/>
              <a:t>6</a:t>
            </a:fld>
            <a:endParaRPr lang="en-US" altLang="ja-JP" dirty="0"/>
          </a:p>
        </p:txBody>
      </p:sp>
      <p:sp>
        <p:nvSpPr>
          <p:cNvPr id="32" name="正方形/長方形 31"/>
          <p:cNvSpPr/>
          <p:nvPr/>
        </p:nvSpPr>
        <p:spPr bwMode="auto">
          <a:xfrm>
            <a:off x="3604847" y="5182630"/>
            <a:ext cx="3516389" cy="576000"/>
          </a:xfrm>
          <a:prstGeom prst="rect">
            <a:avLst/>
          </a:prstGeom>
          <a:solidFill>
            <a:srgbClr val="FAE8DC"/>
          </a:solidFill>
          <a:ln>
            <a:noFill/>
          </a:ln>
          <a:effectLst/>
        </p:spPr>
        <p:txBody>
          <a:bodyPr vert="horz" wrap="square" lIns="0" tIns="0" rIns="0" bIns="0" numCol="1" rtlCol="0" anchor="ctr" anchorCtr="0" compatLnSpc="1">
            <a:prstTxWarp prst="textNoShape">
              <a:avLst/>
            </a:prstTxWarp>
            <a:noAutofit/>
          </a:bodyPr>
          <a:lstStyle/>
          <a:p>
            <a:pPr marR="0" defTabSz="914400" rtl="0" eaLnBrk="1" fontAlgn="base" latinLnBrk="0" hangingPunct="1">
              <a:lnSpc>
                <a:spcPct val="100000"/>
              </a:lnSpc>
              <a:spcBef>
                <a:spcPts val="0"/>
              </a:spcBef>
              <a:spcAft>
                <a:spcPct val="0"/>
              </a:spcAft>
              <a:buClrTx/>
              <a:buSzTx/>
              <a:tabLst/>
            </a:pPr>
            <a:r>
              <a:rPr kumimoji="1" lang="ja-JP" altLang="en-US" sz="1200" b="0" i="0" strike="noStrike" cap="none" normalizeH="0" baseline="0" dirty="0">
                <a:ln>
                  <a:noFill/>
                </a:ln>
                <a:solidFill>
                  <a:schemeClr val="tx1"/>
                </a:solidFill>
                <a:effectLst/>
                <a:latin typeface="Arial" charset="0"/>
                <a:cs typeface="メイリオ" pitchFamily="50" charset="-128"/>
              </a:rPr>
              <a:t>◆</a:t>
            </a:r>
            <a:r>
              <a:rPr lang="ja-JP" altLang="en-US" sz="1200" dirty="0">
                <a:solidFill>
                  <a:schemeClr val="tx1"/>
                </a:solidFill>
                <a:latin typeface="Arial" charset="0"/>
                <a:cs typeface="メイリオ" pitchFamily="50" charset="-128"/>
              </a:rPr>
              <a:t> スマートモビリティ関連調査に</a:t>
            </a:r>
            <a:r>
              <a:rPr lang="ja-JP" altLang="en-US" sz="1200" dirty="0" smtClean="0">
                <a:solidFill>
                  <a:schemeClr val="tx1"/>
                </a:solidFill>
                <a:latin typeface="Arial" charset="0"/>
                <a:cs typeface="メイリオ" pitchFamily="50" charset="-128"/>
              </a:rPr>
              <a:t>着手</a:t>
            </a:r>
            <a:endParaRPr lang="en-US" altLang="ja-JP" sz="1200" dirty="0">
              <a:solidFill>
                <a:schemeClr val="tx1"/>
              </a:solidFill>
              <a:latin typeface="Arial" charset="0"/>
              <a:cs typeface="メイリオ" pitchFamily="50" charset="-128"/>
            </a:endParaRPr>
          </a:p>
          <a:p>
            <a:pPr marL="171450" marR="0" indent="-171450" defTabSz="914400" rtl="0" eaLnBrk="1" fontAlgn="base" latinLnBrk="0" hangingPunct="1">
              <a:lnSpc>
                <a:spcPct val="100000"/>
              </a:lnSpc>
              <a:spcBef>
                <a:spcPts val="0"/>
              </a:spcBef>
              <a:spcAft>
                <a:spcPct val="0"/>
              </a:spcAft>
              <a:buClrTx/>
              <a:buSzTx/>
              <a:buFont typeface="Wingdings" panose="05000000000000000000" pitchFamily="2" charset="2"/>
              <a:buChar char="u"/>
              <a:tabLst/>
            </a:pPr>
            <a:r>
              <a:rPr lang="ja-JP" altLang="en-US" sz="1200" dirty="0" smtClean="0">
                <a:solidFill>
                  <a:schemeClr val="tx1"/>
                </a:solidFill>
                <a:latin typeface="Arial" charset="0"/>
                <a:cs typeface="メイリオ" pitchFamily="50" charset="-128"/>
              </a:rPr>
              <a:t>「</a:t>
            </a:r>
            <a:r>
              <a:rPr lang="en-US" altLang="ja-JP" sz="1200" dirty="0">
                <a:solidFill>
                  <a:schemeClr val="tx1"/>
                </a:solidFill>
                <a:latin typeface="Arial" charset="0"/>
                <a:cs typeface="メイリオ" pitchFamily="50" charset="-128"/>
              </a:rPr>
              <a:t>AI</a:t>
            </a:r>
            <a:r>
              <a:rPr lang="ja-JP" altLang="en-US" sz="1200" dirty="0">
                <a:solidFill>
                  <a:schemeClr val="tx1"/>
                </a:solidFill>
                <a:latin typeface="Arial" charset="0"/>
                <a:cs typeface="メイリオ" pitchFamily="50" charset="-128"/>
              </a:rPr>
              <a:t>オンデマンド交通の社会実験」に</a:t>
            </a:r>
            <a:r>
              <a:rPr lang="ja-JP" altLang="en-US" sz="1200" dirty="0" smtClean="0">
                <a:solidFill>
                  <a:schemeClr val="tx1"/>
                </a:solidFill>
                <a:latin typeface="Arial" charset="0"/>
                <a:cs typeface="メイリオ" pitchFamily="50" charset="-128"/>
              </a:rPr>
              <a:t>関する民間</a:t>
            </a:r>
            <a:r>
              <a:rPr lang="ja-JP" altLang="en-US" sz="1200" dirty="0">
                <a:solidFill>
                  <a:schemeClr val="tx1"/>
                </a:solidFill>
                <a:latin typeface="Arial" charset="0"/>
                <a:cs typeface="メイリオ" pitchFamily="50" charset="-128"/>
              </a:rPr>
              <a:t>事業提案を募集</a:t>
            </a:r>
          </a:p>
        </p:txBody>
      </p:sp>
      <p:sp>
        <p:nvSpPr>
          <p:cNvPr id="3" name="正方形/長方形 2"/>
          <p:cNvSpPr/>
          <p:nvPr/>
        </p:nvSpPr>
        <p:spPr>
          <a:xfrm>
            <a:off x="213191" y="6576447"/>
            <a:ext cx="6908046" cy="295044"/>
          </a:xfrm>
          <a:prstGeom prst="rect">
            <a:avLst/>
          </a:prstGeom>
        </p:spPr>
        <p:txBody>
          <a:bodyPr wrap="square">
            <a:spAutoFit/>
          </a:bodyPr>
          <a:lstStyle/>
          <a:p>
            <a:pPr>
              <a:tabLst>
                <a:tab pos="269875" algn="l"/>
              </a:tabLst>
            </a:pPr>
            <a:r>
              <a:rPr lang="en-US" altLang="ja-JP" sz="900" dirty="0">
                <a:solidFill>
                  <a:schemeClr val="tx1"/>
                </a:solidFill>
              </a:rPr>
              <a:t>※</a:t>
            </a:r>
            <a:r>
              <a:rPr lang="ja-JP" altLang="en-US" sz="900" dirty="0">
                <a:solidFill>
                  <a:schemeClr val="tx1"/>
                </a:solidFill>
              </a:rPr>
              <a:t> </a:t>
            </a:r>
            <a:r>
              <a:rPr lang="en-US" altLang="ja-JP" sz="900" dirty="0">
                <a:solidFill>
                  <a:schemeClr val="tx1"/>
                </a:solidFill>
                <a:latin typeface="Arial" charset="0"/>
                <a:cs typeface="メイリオ" pitchFamily="50" charset="-128"/>
              </a:rPr>
              <a:t>BYOD(Bring Your Own Device)</a:t>
            </a:r>
            <a:r>
              <a:rPr lang="ja-JP" altLang="en-US" sz="900" dirty="0">
                <a:solidFill>
                  <a:schemeClr val="tx1"/>
                </a:solidFill>
                <a:latin typeface="Arial" charset="0"/>
                <a:cs typeface="メイリオ" pitchFamily="50" charset="-128"/>
              </a:rPr>
              <a:t> ： 個人で所有しているスマートフォンやタブレット等の情報端末を業務で使用する行為</a:t>
            </a:r>
            <a:endParaRPr lang="en-US" altLang="ja-JP" sz="900" dirty="0">
              <a:solidFill>
                <a:schemeClr val="tx1"/>
              </a:solidFill>
              <a:latin typeface="Arial" charset="0"/>
              <a:cs typeface="メイリオ" pitchFamily="50" charset="-128"/>
            </a:endParaRPr>
          </a:p>
        </p:txBody>
      </p:sp>
    </p:spTree>
    <p:extLst>
      <p:ext uri="{BB962C8B-B14F-4D97-AF65-F5344CB8AC3E}">
        <p14:creationId xmlns:p14="http://schemas.microsoft.com/office/powerpoint/2010/main" val="3902569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3050" y="188913"/>
            <a:ext cx="9431123" cy="395287"/>
          </a:xfrm>
        </p:spPr>
        <p:txBody>
          <a:bodyPr/>
          <a:lstStyle/>
          <a:p>
            <a:r>
              <a:rPr lang="en-US" altLang="ja-JP" dirty="0">
                <a:solidFill>
                  <a:schemeClr val="tx1"/>
                </a:solidFill>
              </a:rPr>
              <a:t>2.</a:t>
            </a:r>
            <a:r>
              <a:rPr lang="ja-JP" altLang="en-US" dirty="0">
                <a:solidFill>
                  <a:schemeClr val="tx1"/>
                </a:solidFill>
              </a:rPr>
              <a:t>大阪市</a:t>
            </a:r>
            <a:r>
              <a:rPr lang="en-US" altLang="ja-JP" dirty="0">
                <a:solidFill>
                  <a:schemeClr val="tx1"/>
                </a:solidFill>
              </a:rPr>
              <a:t>ICT</a:t>
            </a:r>
            <a:r>
              <a:rPr lang="ja-JP" altLang="en-US" dirty="0">
                <a:solidFill>
                  <a:schemeClr val="tx1"/>
                </a:solidFill>
              </a:rPr>
              <a:t>戦略アクションプラン（</a:t>
            </a:r>
            <a:r>
              <a:rPr lang="en-US" altLang="ja-JP" dirty="0">
                <a:solidFill>
                  <a:schemeClr val="tx1"/>
                </a:solidFill>
              </a:rPr>
              <a:t>2018</a:t>
            </a:r>
            <a:r>
              <a:rPr lang="ja-JP" altLang="en-US" dirty="0">
                <a:solidFill>
                  <a:schemeClr val="tx1"/>
                </a:solidFill>
              </a:rPr>
              <a:t>年度～</a:t>
            </a:r>
            <a:r>
              <a:rPr lang="en-US" altLang="ja-JP" dirty="0">
                <a:solidFill>
                  <a:schemeClr val="tx1"/>
                </a:solidFill>
              </a:rPr>
              <a:t>2020</a:t>
            </a:r>
            <a:r>
              <a:rPr lang="ja-JP" altLang="en-US" dirty="0">
                <a:solidFill>
                  <a:schemeClr val="tx1"/>
                </a:solidFill>
              </a:rPr>
              <a:t>年度）の取組実績</a:t>
            </a:r>
            <a:endParaRPr kumimoji="1" lang="ja-JP" altLang="en-US" dirty="0">
              <a:solidFill>
                <a:schemeClr val="tx1"/>
              </a:solidFill>
            </a:endParaRPr>
          </a:p>
        </p:txBody>
      </p:sp>
      <p:sp>
        <p:nvSpPr>
          <p:cNvPr id="5" name="スライド番号プレースホルダー 4"/>
          <p:cNvSpPr>
            <a:spLocks noGrp="1"/>
          </p:cNvSpPr>
          <p:nvPr>
            <p:ph type="sldNum" sz="quarter" idx="10"/>
          </p:nvPr>
        </p:nvSpPr>
        <p:spPr>
          <a:xfrm>
            <a:off x="7518155" y="6675854"/>
            <a:ext cx="2311400" cy="180975"/>
          </a:xfrm>
        </p:spPr>
        <p:txBody>
          <a:bodyPr/>
          <a:lstStyle/>
          <a:p>
            <a:fld id="{17D6AA89-1CAE-4232-B76E-BD1FB226AC19}" type="slidenum">
              <a:rPr lang="en-US" altLang="ja-JP" smtClean="0"/>
              <a:pPr/>
              <a:t>7</a:t>
            </a:fld>
            <a:endParaRPr lang="en-US" altLang="ja-JP"/>
          </a:p>
        </p:txBody>
      </p:sp>
      <p:sp>
        <p:nvSpPr>
          <p:cNvPr id="6" name="テキスト ボックス 5"/>
          <p:cNvSpPr txBox="1"/>
          <p:nvPr/>
        </p:nvSpPr>
        <p:spPr>
          <a:xfrm>
            <a:off x="0" y="637644"/>
            <a:ext cx="9906000" cy="504000"/>
          </a:xfrm>
          <a:prstGeom prst="rect">
            <a:avLst/>
          </a:prstGeom>
          <a:solidFill>
            <a:srgbClr val="F69200"/>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データ</a:t>
            </a:r>
            <a:r>
              <a:rPr lang="ja-JP" altLang="en-US" sz="2000" b="1" dirty="0">
                <a:solidFill>
                  <a:prstClr val="white"/>
                </a:solidFill>
                <a:latin typeface="メイリオ" panose="020B0604030504040204" pitchFamily="50" charset="-128"/>
                <a:ea typeface="メイリオ" panose="020B0604030504040204" pitchFamily="50" charset="-128"/>
              </a:rPr>
              <a:t>活用社会の実現</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（データドリブン）</a:t>
            </a:r>
          </a:p>
        </p:txBody>
      </p:sp>
      <p:sp>
        <p:nvSpPr>
          <p:cNvPr id="7" name="正方形/長方形 6"/>
          <p:cNvSpPr/>
          <p:nvPr/>
        </p:nvSpPr>
        <p:spPr bwMode="auto">
          <a:xfrm>
            <a:off x="273050" y="1814320"/>
            <a:ext cx="9522642" cy="1591106"/>
          </a:xfrm>
          <a:prstGeom prst="rect">
            <a:avLst/>
          </a:prstGeom>
          <a:solidFill>
            <a:srgbClr val="FFE0B3"/>
          </a:solidFill>
          <a:ln>
            <a:noFill/>
          </a:ln>
          <a:effectLst/>
        </p:spPr>
        <p:txBody>
          <a:bodyPr vert="horz" wrap="square" lIns="0" tIns="0" rIns="0" bIns="0" numCol="1" rtlCol="0" anchor="ctr" anchorCtr="0" compatLnSpc="1">
            <a:prstTxWarp prst="textNoShape">
              <a:avLst/>
            </a:prstTxWarp>
            <a:noAutofit/>
          </a:bodyPr>
          <a:lstStyle/>
          <a:p>
            <a:pPr marR="0" defTabSz="914400" rtl="0" eaLnBrk="1" fontAlgn="base" latinLnBrk="0" hangingPunct="1">
              <a:lnSpc>
                <a:spcPct val="140000"/>
              </a:lnSpc>
              <a:spcBef>
                <a:spcPct val="10000"/>
              </a:spcBef>
              <a:spcAft>
                <a:spcPct val="0"/>
              </a:spcAft>
              <a:buClrTx/>
              <a:buSzTx/>
              <a:tabLst/>
            </a:pPr>
            <a:r>
              <a:rPr kumimoji="1" lang="ja-JP" altLang="en-US" sz="1400" b="1" i="0" strike="noStrike" cap="none" normalizeH="0" baseline="0" dirty="0">
                <a:ln>
                  <a:noFill/>
                </a:ln>
                <a:solidFill>
                  <a:schemeClr val="tx1"/>
                </a:solidFill>
                <a:effectLst/>
                <a:latin typeface="メイリオ" panose="020B0604030504040204" pitchFamily="50" charset="-128"/>
                <a:cs typeface="メイリオ" pitchFamily="50" charset="-128"/>
              </a:rPr>
              <a:t>　◆</a:t>
            </a:r>
            <a:r>
              <a:rPr lang="en-US" altLang="ja-JP" sz="1400" b="1" dirty="0">
                <a:solidFill>
                  <a:schemeClr val="tx1"/>
                </a:solidFill>
                <a:latin typeface="メイリオ" panose="020B0604030504040204" pitchFamily="50" charset="-128"/>
                <a:cs typeface="メイリオ" pitchFamily="50" charset="-128"/>
              </a:rPr>
              <a:t> 2019</a:t>
            </a:r>
            <a:r>
              <a:rPr lang="ja-JP" altLang="en-US" sz="1400" b="1" dirty="0">
                <a:solidFill>
                  <a:schemeClr val="tx1"/>
                </a:solidFill>
                <a:latin typeface="メイリオ" panose="020B0604030504040204" pitchFamily="50" charset="-128"/>
                <a:cs typeface="メイリオ" pitchFamily="50" charset="-128"/>
              </a:rPr>
              <a:t>年１月に</a:t>
            </a:r>
            <a:r>
              <a:rPr kumimoji="1" lang="ja-JP" altLang="en-US" sz="1400" b="1" i="0" strike="noStrike" cap="none" normalizeH="0" baseline="0" dirty="0">
                <a:ln>
                  <a:noFill/>
                </a:ln>
                <a:solidFill>
                  <a:schemeClr val="tx1"/>
                </a:solidFill>
                <a:effectLst/>
                <a:latin typeface="メイリオ" panose="020B0604030504040204" pitchFamily="50" charset="-128"/>
                <a:cs typeface="メイリオ" pitchFamily="50" charset="-128"/>
              </a:rPr>
              <a:t>オープンデータポータルサイトをリニューアルし、利用者目線に</a:t>
            </a:r>
            <a:endParaRPr kumimoji="1" lang="en-US" altLang="ja-JP" sz="1400" b="1" i="0" strike="noStrike" cap="none" normalizeH="0" baseline="0" dirty="0">
              <a:ln>
                <a:noFill/>
              </a:ln>
              <a:solidFill>
                <a:schemeClr val="tx1"/>
              </a:solidFill>
              <a:effectLst/>
              <a:latin typeface="メイリオ" panose="020B0604030504040204" pitchFamily="50" charset="-128"/>
              <a:cs typeface="メイリオ" pitchFamily="50" charset="-128"/>
            </a:endParaRPr>
          </a:p>
          <a:p>
            <a:pPr marR="0" defTabSz="914400" rtl="0" eaLnBrk="1" fontAlgn="base" latinLnBrk="0" hangingPunct="1">
              <a:lnSpc>
                <a:spcPct val="140000"/>
              </a:lnSpc>
              <a:spcBef>
                <a:spcPct val="10000"/>
              </a:spcBef>
              <a:spcAft>
                <a:spcPct val="0"/>
              </a:spcAft>
              <a:buClrTx/>
              <a:buSzTx/>
              <a:tabLst/>
            </a:pPr>
            <a:r>
              <a:rPr lang="ja-JP" altLang="en-US" sz="1400" b="1" dirty="0">
                <a:solidFill>
                  <a:schemeClr val="tx1"/>
                </a:solidFill>
                <a:latin typeface="メイリオ" panose="020B0604030504040204" pitchFamily="50" charset="-128"/>
                <a:cs typeface="メイリオ" pitchFamily="50" charset="-128"/>
              </a:rPr>
              <a:t>　　 </a:t>
            </a:r>
            <a:r>
              <a:rPr kumimoji="1" lang="ja-JP" altLang="en-US" sz="1400" b="1" i="0" strike="noStrike" cap="none" normalizeH="0" baseline="0" dirty="0">
                <a:ln>
                  <a:noFill/>
                </a:ln>
                <a:solidFill>
                  <a:schemeClr val="tx1"/>
                </a:solidFill>
                <a:effectLst/>
                <a:latin typeface="メイリオ" panose="020B0604030504040204" pitchFamily="50" charset="-128"/>
                <a:cs typeface="メイリオ" pitchFamily="50" charset="-128"/>
              </a:rPr>
              <a:t>立った、機械判読性の高いデータ（</a:t>
            </a:r>
            <a:r>
              <a:rPr kumimoji="1" lang="en-US" altLang="ja-JP" sz="1400" b="1" i="0" strike="noStrike" cap="none" normalizeH="0" baseline="0" dirty="0">
                <a:ln>
                  <a:noFill/>
                </a:ln>
                <a:solidFill>
                  <a:schemeClr val="tx1"/>
                </a:solidFill>
                <a:effectLst/>
                <a:latin typeface="メイリオ" panose="020B0604030504040204" pitchFamily="50" charset="-128"/>
                <a:cs typeface="メイリオ" pitchFamily="50" charset="-128"/>
              </a:rPr>
              <a:t>CSV</a:t>
            </a:r>
            <a:r>
              <a:rPr kumimoji="1" lang="ja-JP" altLang="en-US" sz="1400" b="1" i="0" strike="noStrike" cap="none" normalizeH="0" baseline="0" dirty="0">
                <a:ln>
                  <a:noFill/>
                </a:ln>
                <a:solidFill>
                  <a:schemeClr val="tx1"/>
                </a:solidFill>
                <a:effectLst/>
                <a:latin typeface="メイリオ" panose="020B0604030504040204" pitchFamily="50" charset="-128"/>
                <a:cs typeface="メイリオ" pitchFamily="50" charset="-128"/>
              </a:rPr>
              <a:t>ファイル）のみを掲載するように一新</a:t>
            </a:r>
            <a:endParaRPr kumimoji="1" lang="en-US" altLang="ja-JP" sz="1400" b="1" i="0" strike="noStrike" cap="none" normalizeH="0" baseline="0" dirty="0">
              <a:ln>
                <a:noFill/>
              </a:ln>
              <a:solidFill>
                <a:schemeClr val="tx1"/>
              </a:solidFill>
              <a:effectLst/>
              <a:latin typeface="メイリオ" panose="020B0604030504040204" pitchFamily="50" charset="-128"/>
              <a:cs typeface="メイリオ" pitchFamily="50" charset="-128"/>
            </a:endParaRPr>
          </a:p>
          <a:p>
            <a:pPr marR="0" defTabSz="914400" rtl="0" eaLnBrk="1" fontAlgn="base" latinLnBrk="0" hangingPunct="1">
              <a:lnSpc>
                <a:spcPct val="140000"/>
              </a:lnSpc>
              <a:spcBef>
                <a:spcPct val="10000"/>
              </a:spcBef>
              <a:spcAft>
                <a:spcPct val="0"/>
              </a:spcAft>
              <a:buClrTx/>
              <a:buSzTx/>
              <a:tabLst/>
            </a:pPr>
            <a:r>
              <a:rPr lang="ja-JP" altLang="en-US" sz="1400" b="1" dirty="0">
                <a:solidFill>
                  <a:schemeClr val="tx1"/>
                </a:solidFill>
                <a:latin typeface="メイリオ" panose="020B0604030504040204" pitchFamily="50" charset="-128"/>
                <a:cs typeface="メイリオ" pitchFamily="50" charset="-128"/>
              </a:rPr>
              <a:t>　◆ 大阪市立図書館所蔵の著作権</a:t>
            </a:r>
            <a:r>
              <a:rPr lang="ja-JP" altLang="en-US" sz="1400" b="1" dirty="0" smtClean="0">
                <a:solidFill>
                  <a:schemeClr val="tx1"/>
                </a:solidFill>
                <a:latin typeface="メイリオ" panose="020B0604030504040204" pitchFamily="50" charset="-128"/>
                <a:cs typeface="メイリオ" pitchFamily="50" charset="-128"/>
              </a:rPr>
              <a:t>の消滅した昔</a:t>
            </a:r>
            <a:r>
              <a:rPr lang="ja-JP" altLang="en-US" sz="1400" b="1" dirty="0">
                <a:solidFill>
                  <a:schemeClr val="tx1"/>
                </a:solidFill>
                <a:latin typeface="メイリオ" panose="020B0604030504040204" pitchFamily="50" charset="-128"/>
                <a:cs typeface="メイリオ" pitchFamily="50" charset="-128"/>
              </a:rPr>
              <a:t>の写真や絵はがき等のコレクション</a:t>
            </a:r>
            <a:endParaRPr lang="en-US" altLang="ja-JP" sz="1400" b="1" dirty="0">
              <a:solidFill>
                <a:schemeClr val="tx1"/>
              </a:solidFill>
              <a:latin typeface="メイリオ" panose="020B0604030504040204" pitchFamily="50" charset="-128"/>
              <a:cs typeface="メイリオ" pitchFamily="50" charset="-128"/>
            </a:endParaRPr>
          </a:p>
          <a:p>
            <a:pPr marR="0" defTabSz="914400" rtl="0" eaLnBrk="1" fontAlgn="base" latinLnBrk="0" hangingPunct="1">
              <a:lnSpc>
                <a:spcPct val="140000"/>
              </a:lnSpc>
              <a:spcBef>
                <a:spcPct val="10000"/>
              </a:spcBef>
              <a:spcAft>
                <a:spcPct val="0"/>
              </a:spcAft>
              <a:buClrTx/>
              <a:buSzTx/>
              <a:tabLst/>
            </a:pPr>
            <a:r>
              <a:rPr lang="ja-JP" altLang="en-US" sz="1400" b="1" dirty="0">
                <a:solidFill>
                  <a:schemeClr val="tx1"/>
                </a:solidFill>
                <a:latin typeface="メイリオ" panose="020B0604030504040204" pitchFamily="50" charset="-128"/>
                <a:cs typeface="メイリオ" pitchFamily="50" charset="-128"/>
              </a:rPr>
              <a:t>　　 画像をオープンデータとして自由に再利用できるよう</a:t>
            </a:r>
            <a:r>
              <a:rPr lang="en-US" altLang="ja-JP" sz="1400" b="1" dirty="0">
                <a:solidFill>
                  <a:schemeClr val="tx1"/>
                </a:solidFill>
                <a:latin typeface="メイリオ" panose="020B0604030504040204" pitchFamily="50" charset="-128"/>
                <a:cs typeface="メイリオ" pitchFamily="50" charset="-128"/>
              </a:rPr>
              <a:t>2019</a:t>
            </a:r>
            <a:r>
              <a:rPr lang="ja-JP" altLang="en-US" sz="1400" b="1" dirty="0">
                <a:solidFill>
                  <a:schemeClr val="tx1"/>
                </a:solidFill>
                <a:latin typeface="メイリオ" panose="020B0604030504040204" pitchFamily="50" charset="-128"/>
                <a:cs typeface="メイリオ" pitchFamily="50" charset="-128"/>
              </a:rPr>
              <a:t>年</a:t>
            </a:r>
            <a:r>
              <a:rPr lang="en-US" altLang="ja-JP" sz="1400" b="1" dirty="0">
                <a:solidFill>
                  <a:schemeClr val="tx1"/>
                </a:solidFill>
                <a:latin typeface="メイリオ" panose="020B0604030504040204" pitchFamily="50" charset="-128"/>
                <a:cs typeface="メイリオ" pitchFamily="50" charset="-128"/>
              </a:rPr>
              <a:t>10</a:t>
            </a:r>
            <a:r>
              <a:rPr lang="ja-JP" altLang="en-US" sz="1400" b="1" dirty="0">
                <a:solidFill>
                  <a:schemeClr val="tx1"/>
                </a:solidFill>
                <a:latin typeface="メイリオ" panose="020B0604030504040204" pitchFamily="50" charset="-128"/>
                <a:cs typeface="メイリオ" pitchFamily="50" charset="-128"/>
              </a:rPr>
              <a:t>月より公開</a:t>
            </a:r>
            <a:endParaRPr lang="en-US" altLang="ja-JP" sz="1400" dirty="0">
              <a:solidFill>
                <a:schemeClr val="tx1"/>
              </a:solidFill>
              <a:latin typeface="メイリオ" panose="020B0604030504040204" pitchFamily="50" charset="-128"/>
              <a:cs typeface="メイリオ" pitchFamily="50" charset="-128"/>
            </a:endParaRPr>
          </a:p>
        </p:txBody>
      </p:sp>
      <p:sp>
        <p:nvSpPr>
          <p:cNvPr id="11" name="テキスト ボックス 10"/>
          <p:cNvSpPr txBox="1"/>
          <p:nvPr/>
        </p:nvSpPr>
        <p:spPr>
          <a:xfrm>
            <a:off x="3841581" y="1215456"/>
            <a:ext cx="5751864" cy="492443"/>
          </a:xfrm>
          <a:prstGeom prst="rect">
            <a:avLst/>
          </a:prstGeom>
          <a:noFill/>
        </p:spPr>
        <p:txBody>
          <a:bodyPr wrap="square" rtlCol="0">
            <a:noAutofit/>
          </a:bodyPr>
          <a:lstStyle/>
          <a:p>
            <a:r>
              <a:rPr lang="ja-JP" altLang="en-US" sz="2000" b="1" dirty="0" smtClean="0">
                <a:solidFill>
                  <a:srgbClr val="F69200"/>
                </a:solidFill>
                <a:latin typeface="Arial" charset="0"/>
                <a:cs typeface="メイリオ" pitchFamily="50" charset="-128"/>
              </a:rPr>
              <a:t>市で保有するデータ</a:t>
            </a:r>
            <a:r>
              <a:rPr lang="ja-JP" altLang="en-US" sz="2000" b="1" dirty="0" smtClean="0">
                <a:solidFill>
                  <a:srgbClr val="DF5327"/>
                </a:solidFill>
                <a:latin typeface="Arial" charset="0"/>
                <a:cs typeface="メイリオ" pitchFamily="50" charset="-128"/>
              </a:rPr>
              <a:t> </a:t>
            </a:r>
            <a:r>
              <a:rPr lang="ja-JP" altLang="en-US" sz="1400" dirty="0">
                <a:solidFill>
                  <a:schemeClr val="tx1"/>
                </a:solidFill>
                <a:latin typeface="Arial" charset="0"/>
                <a:cs typeface="メイリオ" pitchFamily="50" charset="-128"/>
              </a:rPr>
              <a:t>を</a:t>
            </a:r>
            <a:r>
              <a:rPr lang="ja-JP" altLang="en-US" sz="1400" dirty="0">
                <a:latin typeface="Arial" charset="0"/>
                <a:cs typeface="メイリオ" pitchFamily="50" charset="-128"/>
              </a:rPr>
              <a:t> </a:t>
            </a:r>
            <a:r>
              <a:rPr lang="ja-JP" altLang="en-US" sz="2000" b="1" dirty="0">
                <a:solidFill>
                  <a:srgbClr val="F69200"/>
                </a:solidFill>
                <a:latin typeface="Arial" charset="0"/>
                <a:cs typeface="メイリオ" pitchFamily="50" charset="-128"/>
              </a:rPr>
              <a:t>利用しやすいよう</a:t>
            </a:r>
            <a:r>
              <a:rPr lang="ja-JP" altLang="en-US" sz="2000" b="1" dirty="0" smtClean="0">
                <a:solidFill>
                  <a:srgbClr val="F69200"/>
                </a:solidFill>
                <a:latin typeface="Arial" charset="0"/>
                <a:cs typeface="メイリオ" pitchFamily="50" charset="-128"/>
              </a:rPr>
              <a:t>に公開</a:t>
            </a:r>
            <a:endParaRPr kumimoji="1" lang="ja-JP" altLang="en-US" sz="2000" dirty="0"/>
          </a:p>
        </p:txBody>
      </p:sp>
      <p:sp>
        <p:nvSpPr>
          <p:cNvPr id="12" name="正方形/長方形 11"/>
          <p:cNvSpPr/>
          <p:nvPr/>
        </p:nvSpPr>
        <p:spPr bwMode="auto">
          <a:xfrm>
            <a:off x="213190" y="1240498"/>
            <a:ext cx="3585350" cy="504000"/>
          </a:xfrm>
          <a:prstGeom prst="rect">
            <a:avLst/>
          </a:prstGeom>
          <a:solidFill>
            <a:schemeClr val="bg1"/>
          </a:solidFill>
          <a:ln w="57150" cmpd="sng">
            <a:solidFill>
              <a:srgbClr val="F69200"/>
            </a:solidFill>
            <a:prstDash val="solid"/>
          </a:ln>
          <a:effectLst/>
        </p:spPr>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40000"/>
              </a:lnSpc>
              <a:spcBef>
                <a:spcPct val="10000"/>
              </a:spcBef>
              <a:spcAft>
                <a:spcPct val="0"/>
              </a:spcAft>
              <a:buClrTx/>
              <a:buSzTx/>
              <a:buFontTx/>
              <a:buNone/>
              <a:tabLst/>
            </a:pPr>
            <a:r>
              <a:rPr lang="ja-JP" altLang="en-US" sz="1800" b="1" dirty="0">
                <a:solidFill>
                  <a:schemeClr val="tx1"/>
                </a:solidFill>
                <a:latin typeface="メイリオ" panose="020B0604030504040204" pitchFamily="50" charset="-128"/>
                <a:cs typeface="メイリオ" panose="020B0604030504040204" pitchFamily="50" charset="-128"/>
              </a:rPr>
              <a:t>オープンデータの推進</a:t>
            </a:r>
            <a:endParaRPr kumimoji="1" lang="ja-JP" altLang="en-US" sz="1800" b="1" i="0" u="none" strike="noStrike" cap="none" normalizeH="0" baseline="0" dirty="0">
              <a:ln>
                <a:noFill/>
              </a:ln>
              <a:solidFill>
                <a:schemeClr val="tx1"/>
              </a:solidFill>
              <a:effectLst/>
              <a:latin typeface="メイリオ" panose="020B0604030504040204" pitchFamily="50" charset="-128"/>
              <a:cs typeface="メイリオ" panose="020B0604030504040204" pitchFamily="50" charset="-128"/>
            </a:endParaRPr>
          </a:p>
        </p:txBody>
      </p:sp>
      <p:sp>
        <p:nvSpPr>
          <p:cNvPr id="13" name="ホームベース 12"/>
          <p:cNvSpPr/>
          <p:nvPr/>
        </p:nvSpPr>
        <p:spPr bwMode="auto">
          <a:xfrm>
            <a:off x="707348" y="3792665"/>
            <a:ext cx="8760384" cy="396000"/>
          </a:xfrm>
          <a:prstGeom prst="homePlate">
            <a:avLst/>
          </a:prstGeom>
          <a:solidFill>
            <a:srgbClr val="FFC489"/>
          </a:solidFill>
          <a:ln>
            <a:noFill/>
          </a:ln>
          <a:effectLst/>
        </p:spPr>
        <p:txBody>
          <a:bodyPr vert="horz" wrap="square" lIns="0" tIns="0" rIns="0" bIns="0" numCol="1" rtlCol="0" anchor="ctr" anchorCtr="0" compatLnSpc="1">
            <a:prstTxWarp prst="textNoShape">
              <a:avLst/>
            </a:prstTxWarp>
            <a:noAutofit/>
          </a:bodyPr>
          <a:lstStyle/>
          <a:p>
            <a:pPr>
              <a:lnSpc>
                <a:spcPct val="100000"/>
              </a:lnSpc>
            </a:pPr>
            <a:r>
              <a:rPr lang="ja-JP" altLang="en-US" sz="1200" b="1" dirty="0">
                <a:solidFill>
                  <a:schemeClr val="tx1"/>
                </a:solidFill>
                <a:latin typeface="メイリオ" panose="020B0604030504040204" pitchFamily="50" charset="-128"/>
                <a:cs typeface="メイリオ" pitchFamily="50" charset="-128"/>
              </a:rPr>
              <a:t>　　  </a:t>
            </a:r>
            <a:r>
              <a:rPr lang="ja-JP" altLang="en-US" sz="1200" b="1" dirty="0" smtClean="0">
                <a:solidFill>
                  <a:schemeClr val="tx1"/>
                </a:solidFill>
                <a:latin typeface="メイリオ" panose="020B0604030504040204" pitchFamily="50" charset="-128"/>
                <a:cs typeface="メイリオ" pitchFamily="50" charset="-128"/>
              </a:rPr>
              <a:t>官民でのデータ利活用が見込まれる</a:t>
            </a:r>
            <a:r>
              <a:rPr lang="ja-JP" altLang="en-US" sz="1200" b="1" dirty="0" smtClean="0">
                <a:solidFill>
                  <a:schemeClr val="tx1"/>
                </a:solidFill>
                <a:latin typeface="メイリオ" panose="020B0604030504040204" pitchFamily="50" charset="-128"/>
              </a:rPr>
              <a:t>データセット</a:t>
            </a:r>
            <a:r>
              <a:rPr lang="ja-JP" altLang="en-US" sz="1200" b="1" dirty="0">
                <a:solidFill>
                  <a:schemeClr val="tx1"/>
                </a:solidFill>
                <a:latin typeface="メイリオ" panose="020B0604030504040204" pitchFamily="50" charset="-128"/>
              </a:rPr>
              <a:t>について調査等を行い、公開を進めていきます。</a:t>
            </a:r>
          </a:p>
        </p:txBody>
      </p:sp>
      <p:sp>
        <p:nvSpPr>
          <p:cNvPr id="15" name="テキスト ボックス 14"/>
          <p:cNvSpPr txBox="1"/>
          <p:nvPr/>
        </p:nvSpPr>
        <p:spPr>
          <a:xfrm>
            <a:off x="1051237" y="3447688"/>
            <a:ext cx="8652936" cy="350865"/>
          </a:xfrm>
          <a:prstGeom prst="rect">
            <a:avLst/>
          </a:prstGeom>
          <a:noFill/>
        </p:spPr>
        <p:txBody>
          <a:bodyPr wrap="square" rtlCol="0">
            <a:noAutofit/>
          </a:bodyPr>
          <a:lstStyle/>
          <a:p>
            <a:r>
              <a:rPr kumimoji="1" lang="en-US" altLang="ja-JP" sz="1200" dirty="0">
                <a:solidFill>
                  <a:schemeClr val="tx1"/>
                </a:solidFill>
                <a:latin typeface="メイリオ" panose="020B0604030504040204" pitchFamily="50" charset="-128"/>
              </a:rPr>
              <a:t>2021</a:t>
            </a:r>
            <a:r>
              <a:rPr kumimoji="1" lang="ja-JP" altLang="en-US" sz="1200" dirty="0">
                <a:solidFill>
                  <a:schemeClr val="tx1"/>
                </a:solidFill>
                <a:latin typeface="メイリオ" panose="020B0604030504040204" pitchFamily="50" charset="-128"/>
              </a:rPr>
              <a:t>年</a:t>
            </a:r>
            <a:r>
              <a:rPr kumimoji="1" lang="en-US" altLang="ja-JP" sz="1200" dirty="0">
                <a:solidFill>
                  <a:schemeClr val="tx1"/>
                </a:solidFill>
                <a:latin typeface="メイリオ" panose="020B0604030504040204" pitchFamily="50" charset="-128"/>
              </a:rPr>
              <a:t>1</a:t>
            </a:r>
            <a:r>
              <a:rPr lang="ja-JP" altLang="en-US" sz="1200" dirty="0" smtClean="0">
                <a:solidFill>
                  <a:schemeClr val="tx1"/>
                </a:solidFill>
                <a:latin typeface="メイリオ" panose="020B0604030504040204" pitchFamily="50" charset="-128"/>
              </a:rPr>
              <a:t>月末</a:t>
            </a:r>
            <a:r>
              <a:rPr lang="ja-JP" altLang="en-US" sz="1200" dirty="0">
                <a:solidFill>
                  <a:schemeClr val="tx1"/>
                </a:solidFill>
                <a:latin typeface="メイリオ" panose="020B0604030504040204" pitchFamily="50" charset="-128"/>
              </a:rPr>
              <a:t>時点　オープンデータポータルサイトで公開されているデータセットは　</a:t>
            </a:r>
            <a:r>
              <a:rPr lang="en-US" altLang="ja-JP" sz="1200" dirty="0">
                <a:solidFill>
                  <a:schemeClr val="tx1"/>
                </a:solidFill>
                <a:latin typeface="メイリオ" panose="020B0604030504040204" pitchFamily="50" charset="-128"/>
              </a:rPr>
              <a:t>211</a:t>
            </a:r>
            <a:r>
              <a:rPr lang="ja-JP" altLang="en-US" sz="1200" dirty="0">
                <a:solidFill>
                  <a:schemeClr val="tx1"/>
                </a:solidFill>
                <a:latin typeface="メイリオ" panose="020B0604030504040204" pitchFamily="50" charset="-128"/>
              </a:rPr>
              <a:t>件</a:t>
            </a:r>
            <a:endParaRPr lang="en-US" altLang="ja-JP" sz="1200" dirty="0">
              <a:solidFill>
                <a:schemeClr val="tx1"/>
              </a:solidFill>
              <a:latin typeface="メイリオ" panose="020B0604030504040204" pitchFamily="50" charset="-128"/>
            </a:endParaRPr>
          </a:p>
        </p:txBody>
      </p:sp>
      <p:sp>
        <p:nvSpPr>
          <p:cNvPr id="30" name="正方形/長方形 29"/>
          <p:cNvSpPr/>
          <p:nvPr/>
        </p:nvSpPr>
        <p:spPr bwMode="auto">
          <a:xfrm>
            <a:off x="273049" y="5018013"/>
            <a:ext cx="9522641" cy="1296000"/>
          </a:xfrm>
          <a:prstGeom prst="rect">
            <a:avLst/>
          </a:prstGeom>
          <a:solidFill>
            <a:srgbClr val="FFE0B3"/>
          </a:solidFill>
          <a:ln>
            <a:noFill/>
          </a:ln>
          <a:effectLst/>
        </p:spPr>
        <p:txBody>
          <a:bodyPr vert="horz" wrap="square" lIns="0" tIns="0" rIns="0" bIns="0" numCol="1" rtlCol="0" anchor="ctr" anchorCtr="0" compatLnSpc="1">
            <a:prstTxWarp prst="textNoShape">
              <a:avLst/>
            </a:prstTxWarp>
            <a:noAutofit/>
          </a:bodyPr>
          <a:lstStyle/>
          <a:p>
            <a:pPr marR="0" defTabSz="914400" rtl="0" eaLnBrk="1" fontAlgn="base" latinLnBrk="0" hangingPunct="1">
              <a:lnSpc>
                <a:spcPct val="140000"/>
              </a:lnSpc>
              <a:spcBef>
                <a:spcPct val="10000"/>
              </a:spcBef>
              <a:spcAft>
                <a:spcPct val="0"/>
              </a:spcAft>
              <a:buClrTx/>
              <a:buSzTx/>
              <a:tabLst/>
            </a:pPr>
            <a:r>
              <a:rPr kumimoji="1" lang="ja-JP" altLang="en-US" sz="1400" b="1" i="0" strike="noStrike" cap="none" normalizeH="0" baseline="0" dirty="0">
                <a:ln>
                  <a:noFill/>
                </a:ln>
                <a:solidFill>
                  <a:schemeClr val="tx1"/>
                </a:solidFill>
                <a:effectLst/>
                <a:latin typeface="メイリオ" panose="020B0604030504040204" pitchFamily="50" charset="-128"/>
                <a:cs typeface="メイリオ" pitchFamily="50" charset="-128"/>
              </a:rPr>
              <a:t>　◆ 客観的な証拠に基づく政策の策定（</a:t>
            </a:r>
            <a:r>
              <a:rPr kumimoji="1" lang="en-US" altLang="ja-JP" sz="1400" b="1" i="0" strike="noStrike" cap="none" normalizeH="0" baseline="0" dirty="0">
                <a:ln>
                  <a:noFill/>
                </a:ln>
                <a:solidFill>
                  <a:schemeClr val="tx1"/>
                </a:solidFill>
                <a:effectLst/>
                <a:latin typeface="メイリオ" panose="020B0604030504040204" pitchFamily="50" charset="-128"/>
                <a:cs typeface="メイリオ" pitchFamily="50" charset="-128"/>
              </a:rPr>
              <a:t>EBPM</a:t>
            </a:r>
            <a:r>
              <a:rPr kumimoji="1" lang="ja-JP" altLang="en-US" sz="1400" b="1" i="0" strike="noStrike" cap="none" normalizeH="0" baseline="0" dirty="0">
                <a:ln>
                  <a:noFill/>
                </a:ln>
                <a:solidFill>
                  <a:schemeClr val="tx1"/>
                </a:solidFill>
                <a:effectLst/>
                <a:latin typeface="メイリオ" panose="020B0604030504040204" pitchFamily="50" charset="-128"/>
                <a:cs typeface="メイリオ" pitchFamily="50" charset="-128"/>
              </a:rPr>
              <a:t>）の推進に向け、</a:t>
            </a:r>
            <a:r>
              <a:rPr kumimoji="1" lang="en-US" altLang="ja-JP" sz="1400" b="1" i="0" strike="noStrike" cap="none" normalizeH="0" baseline="0" dirty="0">
                <a:ln>
                  <a:noFill/>
                </a:ln>
                <a:solidFill>
                  <a:schemeClr val="tx1"/>
                </a:solidFill>
                <a:effectLst/>
                <a:latin typeface="メイリオ" panose="020B0604030504040204" pitchFamily="50" charset="-128"/>
                <a:cs typeface="メイリオ" pitchFamily="50" charset="-128"/>
              </a:rPr>
              <a:t>2018</a:t>
            </a:r>
            <a:r>
              <a:rPr kumimoji="1" lang="ja-JP" altLang="en-US" sz="1400" b="1" i="0" strike="noStrike" cap="none" normalizeH="0" baseline="0" dirty="0">
                <a:ln>
                  <a:noFill/>
                </a:ln>
                <a:solidFill>
                  <a:schemeClr val="tx1"/>
                </a:solidFill>
                <a:effectLst/>
                <a:latin typeface="メイリオ" panose="020B0604030504040204" pitchFamily="50" charset="-128"/>
                <a:cs typeface="メイリオ" pitchFamily="50" charset="-128"/>
              </a:rPr>
              <a:t>年度</a:t>
            </a:r>
            <a:r>
              <a:rPr kumimoji="1" lang="ja-JP" altLang="en-US" sz="1400" b="1" i="0" strike="noStrike" cap="none" normalizeH="0" baseline="0" dirty="0" smtClean="0">
                <a:ln>
                  <a:noFill/>
                </a:ln>
                <a:solidFill>
                  <a:schemeClr val="tx1"/>
                </a:solidFill>
                <a:effectLst/>
                <a:latin typeface="メイリオ" panose="020B0604030504040204" pitchFamily="50" charset="-128"/>
                <a:cs typeface="メイリオ" pitchFamily="50" charset="-128"/>
              </a:rPr>
              <a:t>から健康</a:t>
            </a:r>
            <a:r>
              <a:rPr kumimoji="1" lang="ja-JP" altLang="en-US" sz="1400" b="1" i="0" strike="noStrike" cap="none" normalizeH="0" baseline="0" dirty="0">
                <a:ln>
                  <a:noFill/>
                </a:ln>
                <a:solidFill>
                  <a:schemeClr val="tx1"/>
                </a:solidFill>
                <a:effectLst/>
                <a:latin typeface="メイリオ" panose="020B0604030504040204" pitchFamily="50" charset="-128"/>
                <a:cs typeface="メイリオ" pitchFamily="50" charset="-128"/>
              </a:rPr>
              <a:t>、</a:t>
            </a:r>
            <a:r>
              <a:rPr lang="ja-JP" altLang="en-US" sz="1400" b="1" dirty="0" smtClean="0">
                <a:solidFill>
                  <a:schemeClr val="tx1"/>
                </a:solidFill>
                <a:latin typeface="メイリオ" panose="020B0604030504040204" pitchFamily="50" charset="-128"/>
                <a:cs typeface="メイリオ" pitchFamily="50" charset="-128"/>
              </a:rPr>
              <a:t>救急、ごみ等</a:t>
            </a:r>
            <a:r>
              <a:rPr kumimoji="1" lang="ja-JP" altLang="en-US" sz="1400" b="1" i="0" strike="noStrike" cap="none" normalizeH="0" baseline="0" dirty="0" smtClean="0">
                <a:ln>
                  <a:noFill/>
                </a:ln>
                <a:solidFill>
                  <a:schemeClr val="tx1"/>
                </a:solidFill>
                <a:effectLst/>
                <a:latin typeface="メイリオ" panose="020B0604030504040204" pitchFamily="50" charset="-128"/>
                <a:cs typeface="メイリオ" pitchFamily="50" charset="-128"/>
              </a:rPr>
              <a:t>に</a:t>
            </a:r>
            <a:r>
              <a:rPr kumimoji="1" lang="ja-JP" altLang="en-US" sz="1400" b="1" i="0" strike="noStrike" cap="none" normalizeH="0" baseline="0" dirty="0">
                <a:ln>
                  <a:noFill/>
                </a:ln>
                <a:solidFill>
                  <a:schemeClr val="tx1"/>
                </a:solidFill>
                <a:effectLst/>
                <a:latin typeface="メイリオ" panose="020B0604030504040204" pitchFamily="50" charset="-128"/>
                <a:cs typeface="メイリオ" pitchFamily="50" charset="-128"/>
              </a:rPr>
              <a:t>関する</a:t>
            </a:r>
            <a:endParaRPr kumimoji="1" lang="en-US" altLang="ja-JP" sz="1400" b="1" i="0" strike="noStrike" cap="none" normalizeH="0" baseline="0" dirty="0">
              <a:ln>
                <a:noFill/>
              </a:ln>
              <a:solidFill>
                <a:schemeClr val="tx1"/>
              </a:solidFill>
              <a:effectLst/>
              <a:latin typeface="メイリオ" panose="020B0604030504040204" pitchFamily="50" charset="-128"/>
              <a:cs typeface="メイリオ" pitchFamily="50" charset="-128"/>
            </a:endParaRPr>
          </a:p>
          <a:p>
            <a:pPr marR="0" defTabSz="914400" rtl="0" eaLnBrk="1" fontAlgn="base" latinLnBrk="0" hangingPunct="1">
              <a:lnSpc>
                <a:spcPct val="140000"/>
              </a:lnSpc>
              <a:spcBef>
                <a:spcPct val="10000"/>
              </a:spcBef>
              <a:spcAft>
                <a:spcPct val="0"/>
              </a:spcAft>
              <a:buClrTx/>
              <a:buSzTx/>
              <a:tabLst/>
            </a:pPr>
            <a:r>
              <a:rPr lang="ja-JP" altLang="en-US" sz="1400" b="1" dirty="0">
                <a:solidFill>
                  <a:schemeClr val="tx1"/>
                </a:solidFill>
                <a:latin typeface="メイリオ" panose="020B0604030504040204" pitchFamily="50" charset="-128"/>
                <a:cs typeface="メイリオ" pitchFamily="50" charset="-128"/>
              </a:rPr>
              <a:t>　　 様々な</a:t>
            </a:r>
            <a:r>
              <a:rPr kumimoji="1" lang="ja-JP" altLang="en-US" sz="1400" b="1" i="0" strike="noStrike" cap="none" normalizeH="0" baseline="0" dirty="0">
                <a:ln>
                  <a:noFill/>
                </a:ln>
                <a:solidFill>
                  <a:schemeClr val="tx1"/>
                </a:solidFill>
                <a:effectLst/>
                <a:latin typeface="メイリオ" panose="020B0604030504040204" pitchFamily="50" charset="-128"/>
                <a:cs typeface="メイリオ" pitchFamily="50" charset="-128"/>
              </a:rPr>
              <a:t>事業においてデータ分析を実施するとともに、</a:t>
            </a:r>
            <a:r>
              <a:rPr kumimoji="1" lang="en-US" altLang="ja-JP" sz="1400" b="1" i="0" strike="noStrike" cap="none" normalizeH="0" baseline="0" dirty="0">
                <a:ln>
                  <a:noFill/>
                </a:ln>
                <a:solidFill>
                  <a:schemeClr val="tx1"/>
                </a:solidFill>
                <a:effectLst/>
                <a:latin typeface="メイリオ" panose="020B0604030504040204" pitchFamily="50" charset="-128"/>
                <a:cs typeface="メイリオ" pitchFamily="50" charset="-128"/>
              </a:rPr>
              <a:t>2019</a:t>
            </a:r>
            <a:r>
              <a:rPr kumimoji="1" lang="ja-JP" altLang="en-US" sz="1400" b="1" i="0" strike="noStrike" cap="none" normalizeH="0" baseline="0" dirty="0">
                <a:ln>
                  <a:noFill/>
                </a:ln>
                <a:solidFill>
                  <a:schemeClr val="tx1"/>
                </a:solidFill>
                <a:effectLst/>
                <a:latin typeface="メイリオ" panose="020B0604030504040204" pitchFamily="50" charset="-128"/>
                <a:cs typeface="メイリオ" pitchFamily="50" charset="-128"/>
              </a:rPr>
              <a:t>年</a:t>
            </a:r>
            <a:r>
              <a:rPr lang="ja-JP" altLang="en-US" sz="1400" b="1" dirty="0">
                <a:solidFill>
                  <a:schemeClr val="tx1"/>
                </a:solidFill>
                <a:latin typeface="メイリオ" panose="020B0604030504040204" pitchFamily="50" charset="-128"/>
                <a:cs typeface="メイリオ" pitchFamily="50" charset="-128"/>
              </a:rPr>
              <a:t>９月には株式会社日立製作所と連携協定を締結し、　　</a:t>
            </a:r>
            <a:endParaRPr lang="en-US" altLang="ja-JP" sz="1400" b="1" dirty="0">
              <a:solidFill>
                <a:schemeClr val="tx1"/>
              </a:solidFill>
              <a:latin typeface="メイリオ" panose="020B0604030504040204" pitchFamily="50" charset="-128"/>
              <a:cs typeface="メイリオ" pitchFamily="50" charset="-128"/>
            </a:endParaRPr>
          </a:p>
          <a:p>
            <a:pPr marR="0" defTabSz="914400" rtl="0" eaLnBrk="1" fontAlgn="base" latinLnBrk="0" hangingPunct="1">
              <a:lnSpc>
                <a:spcPct val="140000"/>
              </a:lnSpc>
              <a:spcBef>
                <a:spcPct val="10000"/>
              </a:spcBef>
              <a:spcAft>
                <a:spcPct val="0"/>
              </a:spcAft>
              <a:buClrTx/>
              <a:buSzTx/>
              <a:tabLst/>
            </a:pPr>
            <a:r>
              <a:rPr lang="ja-JP" altLang="en-US" sz="1400" b="1" dirty="0">
                <a:solidFill>
                  <a:schemeClr val="tx1"/>
                </a:solidFill>
                <a:latin typeface="メイリオ" panose="020B0604030504040204" pitchFamily="50" charset="-128"/>
                <a:cs typeface="メイリオ" pitchFamily="50" charset="-128"/>
              </a:rPr>
              <a:t>　　 情報収集・分析</a:t>
            </a:r>
            <a:r>
              <a:rPr kumimoji="1" lang="ja-JP" altLang="en-US" sz="1400" b="1" i="0" strike="noStrike" cap="none" normalizeH="0" dirty="0">
                <a:ln>
                  <a:noFill/>
                </a:ln>
                <a:solidFill>
                  <a:schemeClr val="tx1"/>
                </a:solidFill>
                <a:effectLst/>
                <a:latin typeface="メイリオ" panose="020B0604030504040204" pitchFamily="50" charset="-128"/>
                <a:cs typeface="メイリオ" pitchFamily="50" charset="-128"/>
              </a:rPr>
              <a:t>を進めるなど、</a:t>
            </a:r>
            <a:r>
              <a:rPr lang="ja-JP" altLang="en-US" sz="1400" b="1" dirty="0">
                <a:solidFill>
                  <a:schemeClr val="tx1"/>
                </a:solidFill>
                <a:latin typeface="メイリオ" panose="020B0604030504040204" pitchFamily="50" charset="-128"/>
                <a:cs typeface="メイリオ" pitchFamily="50" charset="-128"/>
              </a:rPr>
              <a:t>データ分析を通じて、データ活用の可能性・有効性を確認</a:t>
            </a:r>
            <a:endParaRPr kumimoji="1" lang="en-US" altLang="ja-JP" sz="1400" b="1" i="0" strike="noStrike" cap="none" normalizeH="0" baseline="0" dirty="0">
              <a:ln>
                <a:noFill/>
              </a:ln>
              <a:solidFill>
                <a:schemeClr val="tx1"/>
              </a:solidFill>
              <a:effectLst/>
              <a:latin typeface="メイリオ" panose="020B0604030504040204" pitchFamily="50" charset="-128"/>
              <a:cs typeface="メイリオ" pitchFamily="50" charset="-128"/>
            </a:endParaRPr>
          </a:p>
          <a:p>
            <a:pPr marR="0" defTabSz="914400" rtl="0" eaLnBrk="1" fontAlgn="base" latinLnBrk="0" hangingPunct="1">
              <a:lnSpc>
                <a:spcPct val="140000"/>
              </a:lnSpc>
              <a:spcBef>
                <a:spcPct val="10000"/>
              </a:spcBef>
              <a:spcAft>
                <a:spcPct val="0"/>
              </a:spcAft>
              <a:buClrTx/>
              <a:buSzTx/>
              <a:tabLst/>
            </a:pPr>
            <a:r>
              <a:rPr lang="ja-JP" altLang="en-US" sz="1400" b="1" dirty="0">
                <a:solidFill>
                  <a:schemeClr val="tx1"/>
                </a:solidFill>
                <a:latin typeface="メイリオ" panose="020B0604030504040204" pitchFamily="50" charset="-128"/>
                <a:cs typeface="メイリオ" pitchFamily="50" charset="-128"/>
              </a:rPr>
              <a:t>　◆ </a:t>
            </a:r>
            <a:r>
              <a:rPr lang="en-US" altLang="ja-JP" sz="1400" b="1" dirty="0">
                <a:solidFill>
                  <a:schemeClr val="tx1"/>
                </a:solidFill>
                <a:latin typeface="メイリオ" panose="020B0604030504040204" pitchFamily="50" charset="-128"/>
                <a:cs typeface="メイリオ" pitchFamily="50" charset="-128"/>
              </a:rPr>
              <a:t>2020</a:t>
            </a:r>
            <a:r>
              <a:rPr lang="ja-JP" altLang="en-US" sz="1400" b="1" dirty="0">
                <a:solidFill>
                  <a:schemeClr val="tx1"/>
                </a:solidFill>
                <a:latin typeface="メイリオ" panose="020B0604030504040204" pitchFamily="50" charset="-128"/>
                <a:cs typeface="メイリオ" pitchFamily="50" charset="-128"/>
              </a:rPr>
              <a:t>年度に職員向けデータ活用ガイドラインを作成</a:t>
            </a:r>
            <a:endParaRPr lang="en-US" altLang="ja-JP" sz="1400" b="1" dirty="0">
              <a:solidFill>
                <a:schemeClr val="tx1"/>
              </a:solidFill>
              <a:latin typeface="メイリオ" panose="020B0604030504040204" pitchFamily="50" charset="-128"/>
              <a:cs typeface="メイリオ" pitchFamily="50" charset="-128"/>
            </a:endParaRPr>
          </a:p>
        </p:txBody>
      </p:sp>
      <p:sp>
        <p:nvSpPr>
          <p:cNvPr id="32" name="テキスト ボックス 31"/>
          <p:cNvSpPr txBox="1"/>
          <p:nvPr/>
        </p:nvSpPr>
        <p:spPr>
          <a:xfrm>
            <a:off x="3841581" y="4448689"/>
            <a:ext cx="5937291" cy="523220"/>
          </a:xfrm>
          <a:prstGeom prst="rect">
            <a:avLst/>
          </a:prstGeom>
          <a:noFill/>
        </p:spPr>
        <p:txBody>
          <a:bodyPr wrap="square" rtlCol="0">
            <a:noAutofit/>
          </a:bodyPr>
          <a:lstStyle/>
          <a:p>
            <a:pPr algn="ctr"/>
            <a:r>
              <a:rPr lang="ja-JP" altLang="en-US" sz="2000" b="1" dirty="0">
                <a:solidFill>
                  <a:srgbClr val="F69200"/>
                </a:solidFill>
                <a:latin typeface="Arial" charset="0"/>
                <a:cs typeface="メイリオ" pitchFamily="50" charset="-128"/>
              </a:rPr>
              <a:t>データを活用 </a:t>
            </a:r>
            <a:r>
              <a:rPr lang="ja-JP" altLang="en-US" sz="1400" dirty="0">
                <a:solidFill>
                  <a:schemeClr val="tx1"/>
                </a:solidFill>
                <a:latin typeface="Arial" charset="0"/>
                <a:cs typeface="メイリオ" pitchFamily="50" charset="-128"/>
              </a:rPr>
              <a:t>し</a:t>
            </a:r>
            <a:r>
              <a:rPr lang="ja-JP" altLang="en-US" sz="1400" dirty="0">
                <a:latin typeface="Arial" charset="0"/>
                <a:cs typeface="メイリオ" pitchFamily="50" charset="-128"/>
              </a:rPr>
              <a:t> </a:t>
            </a:r>
            <a:r>
              <a:rPr lang="ja-JP" altLang="en-US" sz="2000" b="1" dirty="0">
                <a:solidFill>
                  <a:srgbClr val="F69200"/>
                </a:solidFill>
                <a:latin typeface="Arial" charset="0"/>
                <a:cs typeface="メイリオ" pitchFamily="50" charset="-128"/>
              </a:rPr>
              <a:t>効果的な資源投入</a:t>
            </a:r>
            <a:r>
              <a:rPr lang="ja-JP" altLang="en-US" sz="2000" b="1" dirty="0">
                <a:solidFill>
                  <a:srgbClr val="DF5327"/>
                </a:solidFill>
                <a:latin typeface="Arial" charset="0"/>
                <a:cs typeface="メイリオ" pitchFamily="50" charset="-128"/>
              </a:rPr>
              <a:t> </a:t>
            </a:r>
            <a:r>
              <a:rPr lang="ja-JP" altLang="en-US" sz="1400" dirty="0">
                <a:solidFill>
                  <a:schemeClr val="tx1"/>
                </a:solidFill>
                <a:latin typeface="Arial" charset="0"/>
                <a:cs typeface="メイリオ" pitchFamily="50" charset="-128"/>
              </a:rPr>
              <a:t>と</a:t>
            </a:r>
            <a:r>
              <a:rPr lang="ja-JP" altLang="en-US" sz="1400" dirty="0">
                <a:latin typeface="Arial" charset="0"/>
                <a:cs typeface="メイリオ" pitchFamily="50" charset="-128"/>
              </a:rPr>
              <a:t> </a:t>
            </a:r>
            <a:r>
              <a:rPr lang="ja-JP" altLang="en-US" sz="2000" b="1" dirty="0">
                <a:solidFill>
                  <a:srgbClr val="F69200"/>
                </a:solidFill>
                <a:latin typeface="Arial" charset="0"/>
                <a:cs typeface="メイリオ" pitchFamily="50" charset="-128"/>
              </a:rPr>
              <a:t>最適な手法</a:t>
            </a:r>
            <a:r>
              <a:rPr lang="ja-JP" altLang="en-US" sz="2000" dirty="0">
                <a:solidFill>
                  <a:srgbClr val="F69200"/>
                </a:solidFill>
                <a:latin typeface="Arial" charset="0"/>
                <a:cs typeface="メイリオ" pitchFamily="50" charset="-128"/>
              </a:rPr>
              <a:t> </a:t>
            </a:r>
            <a:r>
              <a:rPr lang="ja-JP" altLang="en-US" sz="1400" dirty="0">
                <a:solidFill>
                  <a:schemeClr val="tx1"/>
                </a:solidFill>
                <a:latin typeface="Arial" charset="0"/>
                <a:cs typeface="メイリオ" pitchFamily="50" charset="-128"/>
              </a:rPr>
              <a:t>で</a:t>
            </a:r>
            <a:endParaRPr kumimoji="1" lang="ja-JP" altLang="en-US" sz="2000" dirty="0">
              <a:solidFill>
                <a:schemeClr val="tx1"/>
              </a:solidFill>
            </a:endParaRPr>
          </a:p>
        </p:txBody>
      </p:sp>
      <p:sp>
        <p:nvSpPr>
          <p:cNvPr id="33" name="正方形/長方形 32"/>
          <p:cNvSpPr/>
          <p:nvPr/>
        </p:nvSpPr>
        <p:spPr bwMode="auto">
          <a:xfrm>
            <a:off x="273049" y="4455990"/>
            <a:ext cx="3585350" cy="504000"/>
          </a:xfrm>
          <a:prstGeom prst="rect">
            <a:avLst/>
          </a:prstGeom>
          <a:solidFill>
            <a:schemeClr val="bg1"/>
          </a:solidFill>
          <a:ln w="57150" cmpd="sng">
            <a:solidFill>
              <a:srgbClr val="F69200"/>
            </a:solidFill>
            <a:prstDash val="solid"/>
          </a:ln>
          <a:effectLst/>
        </p:spPr>
        <p:txBody>
          <a:bodyPr vert="horz" wrap="square" lIns="0" tIns="0" rIns="0" bIns="0" numCol="1" rtlCol="0" anchor="ctr" anchorCtr="0" compatLnSpc="1">
            <a:prstTxWarp prst="textNoShape">
              <a:avLst/>
            </a:prstTxWarp>
            <a:noAutofit/>
          </a:bodyPr>
          <a:lstStyle/>
          <a:p>
            <a:pPr algn="ctr"/>
            <a:r>
              <a:rPr lang="ja-JP" altLang="en-US" sz="1800" b="1" dirty="0">
                <a:latin typeface="Arial" charset="0"/>
                <a:cs typeface="メイリオ" pitchFamily="50" charset="-128"/>
              </a:rPr>
              <a:t>データの利活用の推進</a:t>
            </a:r>
          </a:p>
        </p:txBody>
      </p:sp>
      <p:sp>
        <p:nvSpPr>
          <p:cNvPr id="34" name="ホームベース 33"/>
          <p:cNvSpPr/>
          <p:nvPr/>
        </p:nvSpPr>
        <p:spPr bwMode="auto">
          <a:xfrm>
            <a:off x="730594" y="6362653"/>
            <a:ext cx="8737138" cy="396000"/>
          </a:xfrm>
          <a:prstGeom prst="homePlate">
            <a:avLst/>
          </a:prstGeom>
          <a:solidFill>
            <a:srgbClr val="FFC489"/>
          </a:solidFill>
          <a:ln>
            <a:noFill/>
          </a:ln>
          <a:effectLst/>
        </p:spPr>
        <p:txBody>
          <a:bodyPr vert="horz" wrap="square" lIns="0" tIns="0" rIns="0" bIns="0" numCol="1" rtlCol="0" anchor="ctr" anchorCtr="0" compatLnSpc="1">
            <a:prstTxWarp prst="textNoShape">
              <a:avLst/>
            </a:prstTxWarp>
            <a:noAutofit/>
          </a:bodyPr>
          <a:lstStyle/>
          <a:p>
            <a:pPr>
              <a:lnSpc>
                <a:spcPct val="100000"/>
              </a:lnSpc>
            </a:pPr>
            <a:r>
              <a:rPr lang="ja-JP" altLang="en-US" sz="1200" b="1" dirty="0">
                <a:solidFill>
                  <a:schemeClr val="tx1"/>
                </a:solidFill>
                <a:latin typeface="メイリオ" panose="020B0604030504040204" pitchFamily="50" charset="-128"/>
                <a:cs typeface="メイリオ" panose="020B0604030504040204" pitchFamily="50" charset="-128"/>
              </a:rPr>
              <a:t>　　   </a:t>
            </a:r>
            <a:r>
              <a:rPr lang="ja-JP" altLang="en-US" sz="1200" b="1" dirty="0">
                <a:solidFill>
                  <a:schemeClr val="tx1"/>
                </a:solidFill>
                <a:latin typeface="メイリオ" panose="020B0604030504040204" pitchFamily="50" charset="-128"/>
              </a:rPr>
              <a:t>データ分析した結果を施策の改善等に向けた具体的なアクションに繋げていくように取り組みます。</a:t>
            </a:r>
            <a:endParaRPr kumimoji="1" lang="ja-JP" altLang="en-US" sz="1200" b="1" i="0" u="none" strike="noStrike" cap="none" normalizeH="0" baseline="0" dirty="0">
              <a:ln>
                <a:noFill/>
              </a:ln>
              <a:solidFill>
                <a:schemeClr val="tx1"/>
              </a:solidFill>
              <a:effectLst/>
              <a:latin typeface="メイリオ" panose="020B0604030504040204" pitchFamily="50" charset="-128"/>
              <a:cs typeface="メイリオ" pitchFamily="50" charset="-128"/>
            </a:endParaRPr>
          </a:p>
        </p:txBody>
      </p:sp>
      <p:cxnSp>
        <p:nvCxnSpPr>
          <p:cNvPr id="18" name="直線コネクタ 17"/>
          <p:cNvCxnSpPr/>
          <p:nvPr/>
        </p:nvCxnSpPr>
        <p:spPr bwMode="auto">
          <a:xfrm>
            <a:off x="0" y="4344222"/>
            <a:ext cx="9906000" cy="0"/>
          </a:xfrm>
          <a:prstGeom prst="line">
            <a:avLst/>
          </a:prstGeom>
          <a:ln w="38100" cap="flat" cmpd="sng" algn="ctr">
            <a:solidFill>
              <a:srgbClr val="FFBA75"/>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9" name="テキスト ボックス 18"/>
          <p:cNvSpPr txBox="1"/>
          <p:nvPr/>
        </p:nvSpPr>
        <p:spPr>
          <a:xfrm>
            <a:off x="420106" y="3782764"/>
            <a:ext cx="540000" cy="252000"/>
          </a:xfrm>
          <a:prstGeom prst="rect">
            <a:avLst/>
          </a:prstGeom>
          <a:solidFill>
            <a:srgbClr val="F69200"/>
          </a:solidFill>
        </p:spPr>
        <p:txBody>
          <a:bodyPr wrap="square" rtlCol="0" anchor="ctr">
            <a:noAutofit/>
          </a:bodyPr>
          <a:lstStyle/>
          <a:p>
            <a:pPr algn="ctr"/>
            <a:r>
              <a:rPr kumimoji="1" lang="ja-JP" altLang="en-US" sz="1400" dirty="0">
                <a:solidFill>
                  <a:schemeClr val="bg1"/>
                </a:solidFill>
              </a:rPr>
              <a:t>今後</a:t>
            </a:r>
          </a:p>
        </p:txBody>
      </p:sp>
      <p:sp>
        <p:nvSpPr>
          <p:cNvPr id="20" name="右矢印 19"/>
          <p:cNvSpPr/>
          <p:nvPr/>
        </p:nvSpPr>
        <p:spPr bwMode="auto">
          <a:xfrm>
            <a:off x="758706" y="3437267"/>
            <a:ext cx="353179" cy="360000"/>
          </a:xfrm>
          <a:prstGeom prst="rightArrow">
            <a:avLst/>
          </a:prstGeom>
          <a:solidFill>
            <a:srgbClr val="F69200"/>
          </a:solidFill>
          <a:ln>
            <a:noFill/>
          </a:ln>
          <a:effectLst/>
        </p:spPr>
        <p:txBody>
          <a:bodyPr vert="horz" wrap="square" lIns="0" tIns="0" rIns="0" bIns="0" numCol="1" rtlCol="0" anchor="t" anchorCtr="0" compatLnSpc="1">
            <a:prstTxWarp prst="textNoShape">
              <a:avLst/>
            </a:prstTxWarp>
            <a:spAutoFit/>
          </a:bodyPr>
          <a:lstStyle/>
          <a:p>
            <a:pPr marL="0" marR="0" indent="0" algn="l" defTabSz="914400" rtl="0" eaLnBrk="1" fontAlgn="base" latinLnBrk="0" hangingPunct="1">
              <a:lnSpc>
                <a:spcPct val="140000"/>
              </a:lnSpc>
              <a:spcBef>
                <a:spcPct val="10000"/>
              </a:spcBef>
              <a:spcAft>
                <a:spcPct val="0"/>
              </a:spcAft>
              <a:buClrTx/>
              <a:buSzTx/>
              <a:buFontTx/>
              <a:buNone/>
              <a:tabLst/>
            </a:pPr>
            <a:endParaRPr kumimoji="1" lang="ja-JP" altLang="en-US" sz="2200" b="0" i="0" u="none" strike="noStrike" cap="none" normalizeH="0" baseline="0">
              <a:ln>
                <a:noFill/>
              </a:ln>
              <a:solidFill>
                <a:srgbClr val="4D4D4D"/>
              </a:solidFill>
              <a:effectLst/>
              <a:latin typeface="Arial" charset="0"/>
              <a:ea typeface="メイリオ" pitchFamily="50" charset="-128"/>
              <a:cs typeface="メイリオ" pitchFamily="50" charset="-128"/>
            </a:endParaRPr>
          </a:p>
        </p:txBody>
      </p:sp>
      <p:sp>
        <p:nvSpPr>
          <p:cNvPr id="21" name="テキスト ボックス 20"/>
          <p:cNvSpPr txBox="1"/>
          <p:nvPr/>
        </p:nvSpPr>
        <p:spPr>
          <a:xfrm>
            <a:off x="420106" y="6356004"/>
            <a:ext cx="540000" cy="252000"/>
          </a:xfrm>
          <a:prstGeom prst="rect">
            <a:avLst/>
          </a:prstGeom>
          <a:solidFill>
            <a:srgbClr val="F69200"/>
          </a:solidFill>
        </p:spPr>
        <p:txBody>
          <a:bodyPr wrap="square" rtlCol="0" anchor="ctr">
            <a:noAutofit/>
          </a:bodyPr>
          <a:lstStyle/>
          <a:p>
            <a:pPr algn="ctr"/>
            <a:r>
              <a:rPr kumimoji="1" lang="ja-JP" altLang="en-US" sz="1400" dirty="0">
                <a:solidFill>
                  <a:schemeClr val="bg1"/>
                </a:solidFill>
              </a:rPr>
              <a:t>今後</a:t>
            </a:r>
          </a:p>
        </p:txBody>
      </p:sp>
      <p:pic>
        <p:nvPicPr>
          <p:cNvPr id="9" name="図 8">
            <a:hlinkClick r:id="rId2"/>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542332" y="2545081"/>
            <a:ext cx="1948946" cy="1071607"/>
          </a:xfrm>
          <a:prstGeom prst="rect">
            <a:avLst/>
          </a:prstGeom>
        </p:spPr>
      </p:pic>
      <p:pic>
        <p:nvPicPr>
          <p:cNvPr id="10" name="図 9">
            <a:hlinkClick r:id="rId4"/>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7542332" y="1638190"/>
            <a:ext cx="2016176" cy="876598"/>
          </a:xfrm>
          <a:prstGeom prst="rect">
            <a:avLst/>
          </a:prstGeom>
        </p:spPr>
      </p:pic>
    </p:spTree>
    <p:extLst>
      <p:ext uri="{BB962C8B-B14F-4D97-AF65-F5344CB8AC3E}">
        <p14:creationId xmlns:p14="http://schemas.microsoft.com/office/powerpoint/2010/main" val="22323128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3050" y="188913"/>
            <a:ext cx="9381696" cy="395287"/>
          </a:xfrm>
        </p:spPr>
        <p:txBody>
          <a:bodyPr/>
          <a:lstStyle/>
          <a:p>
            <a:r>
              <a:rPr lang="en-US" altLang="ja-JP" dirty="0">
                <a:solidFill>
                  <a:schemeClr val="tx1"/>
                </a:solidFill>
              </a:rPr>
              <a:t>2.</a:t>
            </a:r>
            <a:r>
              <a:rPr lang="ja-JP" altLang="en-US" dirty="0">
                <a:solidFill>
                  <a:schemeClr val="tx1"/>
                </a:solidFill>
              </a:rPr>
              <a:t>大阪市</a:t>
            </a:r>
            <a:r>
              <a:rPr lang="en-US" altLang="ja-JP" dirty="0">
                <a:solidFill>
                  <a:schemeClr val="tx1"/>
                </a:solidFill>
              </a:rPr>
              <a:t>ICT</a:t>
            </a:r>
            <a:r>
              <a:rPr lang="ja-JP" altLang="en-US" dirty="0">
                <a:solidFill>
                  <a:schemeClr val="tx1"/>
                </a:solidFill>
              </a:rPr>
              <a:t>戦略アクションプラン（</a:t>
            </a:r>
            <a:r>
              <a:rPr lang="en-US" altLang="ja-JP" dirty="0">
                <a:solidFill>
                  <a:schemeClr val="tx1"/>
                </a:solidFill>
              </a:rPr>
              <a:t>2018</a:t>
            </a:r>
            <a:r>
              <a:rPr lang="ja-JP" altLang="en-US" dirty="0">
                <a:solidFill>
                  <a:schemeClr val="tx1"/>
                </a:solidFill>
              </a:rPr>
              <a:t>年度～</a:t>
            </a:r>
            <a:r>
              <a:rPr lang="en-US" altLang="ja-JP" dirty="0">
                <a:solidFill>
                  <a:schemeClr val="tx1"/>
                </a:solidFill>
              </a:rPr>
              <a:t>2020</a:t>
            </a:r>
            <a:r>
              <a:rPr lang="ja-JP" altLang="en-US" dirty="0">
                <a:solidFill>
                  <a:schemeClr val="tx1"/>
                </a:solidFill>
              </a:rPr>
              <a:t>年度）の取組実績</a:t>
            </a:r>
            <a:endParaRPr kumimoji="1" lang="ja-JP" altLang="en-US" dirty="0">
              <a:solidFill>
                <a:schemeClr val="tx1"/>
              </a:solidFill>
            </a:endParaRPr>
          </a:p>
        </p:txBody>
      </p:sp>
      <p:sp>
        <p:nvSpPr>
          <p:cNvPr id="5" name="スライド番号プレースホルダー 4"/>
          <p:cNvSpPr>
            <a:spLocks noGrp="1"/>
          </p:cNvSpPr>
          <p:nvPr>
            <p:ph type="sldNum" sz="quarter" idx="10"/>
          </p:nvPr>
        </p:nvSpPr>
        <p:spPr>
          <a:xfrm>
            <a:off x="7484291" y="6629612"/>
            <a:ext cx="2311400" cy="180975"/>
          </a:xfrm>
        </p:spPr>
        <p:txBody>
          <a:bodyPr/>
          <a:lstStyle/>
          <a:p>
            <a:fld id="{17D6AA89-1CAE-4232-B76E-BD1FB226AC19}" type="slidenum">
              <a:rPr lang="en-US" altLang="ja-JP" smtClean="0"/>
              <a:pPr/>
              <a:t>8</a:t>
            </a:fld>
            <a:endParaRPr lang="en-US" altLang="ja-JP"/>
          </a:p>
        </p:txBody>
      </p:sp>
      <p:sp>
        <p:nvSpPr>
          <p:cNvPr id="6" name="テキスト ボックス 5"/>
          <p:cNvSpPr txBox="1"/>
          <p:nvPr/>
        </p:nvSpPr>
        <p:spPr>
          <a:xfrm>
            <a:off x="0" y="626172"/>
            <a:ext cx="9906000" cy="504000"/>
          </a:xfrm>
          <a:prstGeom prst="rect">
            <a:avLst/>
          </a:prstGeom>
          <a:solidFill>
            <a:srgbClr val="A6B727"/>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民間・他都市等との連携（オープンイノベーション）</a:t>
            </a:r>
          </a:p>
        </p:txBody>
      </p:sp>
      <p:sp>
        <p:nvSpPr>
          <p:cNvPr id="7" name="正方形/長方形 6"/>
          <p:cNvSpPr/>
          <p:nvPr/>
        </p:nvSpPr>
        <p:spPr bwMode="auto">
          <a:xfrm>
            <a:off x="273050" y="1795162"/>
            <a:ext cx="9522641" cy="936000"/>
          </a:xfrm>
          <a:prstGeom prst="rect">
            <a:avLst/>
          </a:prstGeom>
          <a:solidFill>
            <a:srgbClr val="F0F5CF"/>
          </a:solidFill>
          <a:ln>
            <a:noFill/>
          </a:ln>
          <a:effectLst/>
        </p:spPr>
        <p:txBody>
          <a:bodyPr vert="horz" wrap="square" lIns="0" tIns="0" rIns="0" bIns="0" numCol="1" rtlCol="0" anchor="ctr" anchorCtr="0" compatLnSpc="1">
            <a:prstTxWarp prst="textNoShape">
              <a:avLst/>
            </a:prstTxWarp>
            <a:noAutofit/>
          </a:bodyPr>
          <a:lstStyle/>
          <a:p>
            <a:pPr marR="0" defTabSz="914400" rtl="0" eaLnBrk="1" fontAlgn="base" latinLnBrk="0" hangingPunct="1">
              <a:lnSpc>
                <a:spcPct val="120000"/>
              </a:lnSpc>
              <a:spcBef>
                <a:spcPct val="10000"/>
              </a:spcBef>
              <a:spcAft>
                <a:spcPct val="0"/>
              </a:spcAft>
              <a:buClrTx/>
              <a:buSzTx/>
              <a:tabLst/>
            </a:pPr>
            <a:r>
              <a:rPr kumimoji="1" lang="ja-JP" altLang="en-US" sz="1400" b="1" i="0" strike="noStrike" cap="none" normalizeH="0" baseline="0" dirty="0">
                <a:ln>
                  <a:noFill/>
                </a:ln>
                <a:solidFill>
                  <a:schemeClr val="tx1"/>
                </a:solidFill>
                <a:effectLst/>
                <a:latin typeface="メイリオ" panose="020B0604030504040204" pitchFamily="50" charset="-128"/>
                <a:cs typeface="メイリオ" pitchFamily="50" charset="-128"/>
              </a:rPr>
              <a:t>　◆ </a:t>
            </a:r>
            <a:r>
              <a:rPr kumimoji="1" lang="en-US" altLang="ja-JP" sz="1400" b="1" i="0" strike="noStrike" cap="none" normalizeH="0" baseline="0" dirty="0">
                <a:ln>
                  <a:noFill/>
                </a:ln>
                <a:solidFill>
                  <a:schemeClr val="tx1"/>
                </a:solidFill>
                <a:effectLst/>
                <a:latin typeface="メイリオ" panose="020B0604030504040204" pitchFamily="50" charset="-128"/>
                <a:cs typeface="メイリオ" pitchFamily="50" charset="-128"/>
              </a:rPr>
              <a:t>Code</a:t>
            </a:r>
            <a:r>
              <a:rPr kumimoji="1" lang="ja-JP" altLang="en-US" sz="1400" b="1" i="0" strike="noStrike" cap="none" normalizeH="0" baseline="0" dirty="0">
                <a:ln>
                  <a:noFill/>
                </a:ln>
                <a:solidFill>
                  <a:schemeClr val="tx1"/>
                </a:solidFill>
                <a:effectLst/>
                <a:latin typeface="メイリオ" panose="020B0604030504040204" pitchFamily="50" charset="-128"/>
                <a:cs typeface="メイリオ" pitchFamily="50" charset="-128"/>
              </a:rPr>
              <a:t> </a:t>
            </a:r>
            <a:r>
              <a:rPr kumimoji="1" lang="en-US" altLang="ja-JP" sz="1400" b="1" i="0" strike="noStrike" cap="none" normalizeH="0" baseline="0" dirty="0">
                <a:ln>
                  <a:noFill/>
                </a:ln>
                <a:solidFill>
                  <a:schemeClr val="tx1"/>
                </a:solidFill>
                <a:effectLst/>
                <a:latin typeface="メイリオ" panose="020B0604030504040204" pitchFamily="50" charset="-128"/>
                <a:cs typeface="メイリオ" pitchFamily="50" charset="-128"/>
              </a:rPr>
              <a:t>for</a:t>
            </a:r>
            <a:r>
              <a:rPr kumimoji="1" lang="ja-JP" altLang="en-US" sz="1400" b="1" i="0" strike="noStrike" cap="none" normalizeH="0" baseline="0" dirty="0">
                <a:ln>
                  <a:noFill/>
                </a:ln>
                <a:solidFill>
                  <a:schemeClr val="tx1"/>
                </a:solidFill>
                <a:effectLst/>
                <a:latin typeface="メイリオ" panose="020B0604030504040204" pitchFamily="50" charset="-128"/>
                <a:cs typeface="メイリオ" pitchFamily="50" charset="-128"/>
              </a:rPr>
              <a:t> </a:t>
            </a:r>
            <a:r>
              <a:rPr kumimoji="1" lang="en-US" altLang="ja-JP" sz="1400" b="1" i="0" strike="noStrike" cap="none" normalizeH="0" baseline="0" dirty="0">
                <a:ln>
                  <a:noFill/>
                </a:ln>
                <a:solidFill>
                  <a:schemeClr val="tx1"/>
                </a:solidFill>
                <a:effectLst/>
                <a:latin typeface="メイリオ" panose="020B0604030504040204" pitchFamily="50" charset="-128"/>
                <a:cs typeface="メイリオ" pitchFamily="50" charset="-128"/>
              </a:rPr>
              <a:t>OSAKA</a:t>
            </a:r>
            <a:r>
              <a:rPr kumimoji="1" lang="ja-JP" altLang="en-US" sz="1400" b="1" i="0" strike="noStrike" cap="none" normalizeH="0" baseline="0" dirty="0">
                <a:ln>
                  <a:noFill/>
                </a:ln>
                <a:solidFill>
                  <a:schemeClr val="tx1"/>
                </a:solidFill>
                <a:effectLst/>
                <a:latin typeface="メイリオ" panose="020B0604030504040204" pitchFamily="50" charset="-128"/>
                <a:cs typeface="メイリオ" pitchFamily="50" charset="-128"/>
              </a:rPr>
              <a:t>等が主催するハッカソンイベントと連携し、市民ニーズや</a:t>
            </a:r>
            <a:r>
              <a:rPr kumimoji="1" lang="ja-JP" altLang="en-US" sz="1400" b="1" i="0" strike="noStrike" cap="none" normalizeH="0" baseline="0" dirty="0" smtClean="0">
                <a:ln>
                  <a:noFill/>
                </a:ln>
                <a:solidFill>
                  <a:schemeClr val="tx1"/>
                </a:solidFill>
                <a:effectLst/>
                <a:latin typeface="メイリオ" panose="020B0604030504040204" pitchFamily="50" charset="-128"/>
                <a:cs typeface="メイリオ" pitchFamily="50" charset="-128"/>
              </a:rPr>
              <a:t>地域課題の</a:t>
            </a:r>
            <a:r>
              <a:rPr kumimoji="1" lang="ja-JP" altLang="en-US" sz="1400" b="1" i="0" strike="noStrike" cap="none" normalizeH="0" baseline="0" dirty="0">
                <a:ln>
                  <a:noFill/>
                </a:ln>
                <a:solidFill>
                  <a:schemeClr val="tx1"/>
                </a:solidFill>
                <a:effectLst/>
                <a:latin typeface="メイリオ" panose="020B0604030504040204" pitchFamily="50" charset="-128"/>
                <a:cs typeface="メイリオ" pitchFamily="50" charset="-128"/>
              </a:rPr>
              <a:t>解決につながるアプリ</a:t>
            </a:r>
            <a:endParaRPr kumimoji="1" lang="en-US" altLang="ja-JP" sz="1400" b="1" i="0" strike="noStrike" cap="none" normalizeH="0" baseline="0" dirty="0">
              <a:ln>
                <a:noFill/>
              </a:ln>
              <a:solidFill>
                <a:schemeClr val="tx1"/>
              </a:solidFill>
              <a:effectLst/>
              <a:latin typeface="メイリオ" panose="020B0604030504040204" pitchFamily="50" charset="-128"/>
              <a:cs typeface="メイリオ" pitchFamily="50" charset="-128"/>
            </a:endParaRPr>
          </a:p>
          <a:p>
            <a:pPr marR="0" defTabSz="914400" rtl="0" eaLnBrk="1" fontAlgn="base" latinLnBrk="0" hangingPunct="1">
              <a:lnSpc>
                <a:spcPct val="120000"/>
              </a:lnSpc>
              <a:spcBef>
                <a:spcPct val="10000"/>
              </a:spcBef>
              <a:spcAft>
                <a:spcPct val="0"/>
              </a:spcAft>
              <a:buClrTx/>
              <a:buSzTx/>
              <a:tabLst/>
            </a:pPr>
            <a:r>
              <a:rPr lang="en-US" altLang="ja-JP" sz="1400" b="1" dirty="0">
                <a:solidFill>
                  <a:schemeClr val="tx1"/>
                </a:solidFill>
                <a:latin typeface="メイリオ" panose="020B0604030504040204" pitchFamily="50" charset="-128"/>
                <a:cs typeface="メイリオ" pitchFamily="50" charset="-128"/>
              </a:rPr>
              <a:t>        </a:t>
            </a:r>
            <a:r>
              <a:rPr kumimoji="1" lang="ja-JP" altLang="en-US" sz="1400" b="1" i="0" strike="noStrike" cap="none" normalizeH="0" baseline="0" dirty="0">
                <a:ln>
                  <a:noFill/>
                </a:ln>
                <a:solidFill>
                  <a:schemeClr val="tx1"/>
                </a:solidFill>
                <a:effectLst/>
                <a:latin typeface="メイリオ" panose="020B0604030504040204" pitchFamily="50" charset="-128"/>
                <a:cs typeface="メイリオ" pitchFamily="50" charset="-128"/>
              </a:rPr>
              <a:t>ケーションや</a:t>
            </a:r>
            <a:r>
              <a:rPr kumimoji="1" lang="en-US" altLang="ja-JP" sz="1400" b="1" i="0" strike="noStrike" cap="none" normalizeH="0" baseline="0" dirty="0">
                <a:ln>
                  <a:noFill/>
                </a:ln>
                <a:solidFill>
                  <a:schemeClr val="tx1"/>
                </a:solidFill>
                <a:effectLst/>
                <a:latin typeface="メイリオ" panose="020B0604030504040204" pitchFamily="50" charset="-128"/>
                <a:cs typeface="メイリオ" pitchFamily="50" charset="-128"/>
              </a:rPr>
              <a:t>Web</a:t>
            </a:r>
            <a:r>
              <a:rPr kumimoji="1" lang="ja-JP" altLang="en-US" sz="1400" b="1" i="0" strike="noStrike" cap="none" normalizeH="0" baseline="0" dirty="0">
                <a:ln>
                  <a:noFill/>
                </a:ln>
                <a:solidFill>
                  <a:schemeClr val="tx1"/>
                </a:solidFill>
                <a:effectLst/>
                <a:latin typeface="メイリオ" panose="020B0604030504040204" pitchFamily="50" charset="-128"/>
                <a:cs typeface="メイリオ" pitchFamily="50" charset="-128"/>
              </a:rPr>
              <a:t>サービスの創出を</a:t>
            </a:r>
            <a:r>
              <a:rPr lang="ja-JP" altLang="en-US" sz="1400" b="1" dirty="0" smtClean="0">
                <a:solidFill>
                  <a:schemeClr val="tx1"/>
                </a:solidFill>
                <a:latin typeface="メイリオ" panose="020B0604030504040204" pitchFamily="50" charset="-128"/>
                <a:cs typeface="メイリオ" pitchFamily="50" charset="-128"/>
              </a:rPr>
              <a:t>促進</a:t>
            </a:r>
            <a:endParaRPr lang="en-US" altLang="ja-JP" sz="1400" b="1" dirty="0" smtClean="0">
              <a:solidFill>
                <a:schemeClr val="tx1"/>
              </a:solidFill>
              <a:latin typeface="メイリオ" panose="020B0604030504040204" pitchFamily="50" charset="-128"/>
              <a:cs typeface="メイリオ" pitchFamily="50" charset="-128"/>
            </a:endParaRPr>
          </a:p>
          <a:p>
            <a:pPr marR="0" defTabSz="914400" rtl="0" eaLnBrk="1" fontAlgn="base" latinLnBrk="0" hangingPunct="1">
              <a:lnSpc>
                <a:spcPct val="120000"/>
              </a:lnSpc>
              <a:spcBef>
                <a:spcPct val="10000"/>
              </a:spcBef>
              <a:spcAft>
                <a:spcPct val="0"/>
              </a:spcAft>
              <a:buClrTx/>
              <a:buSzTx/>
              <a:tabLst/>
            </a:pPr>
            <a:r>
              <a:rPr lang="ja-JP" altLang="en-US" sz="1400" b="1" dirty="0" smtClean="0">
                <a:solidFill>
                  <a:schemeClr val="tx1"/>
                </a:solidFill>
                <a:latin typeface="メイリオ" panose="020B0604030504040204" pitchFamily="50" charset="-128"/>
                <a:cs typeface="メイリオ" pitchFamily="50" charset="-128"/>
              </a:rPr>
              <a:t>　◆ 民間企業や大学と連携し、データ利活用の検討や災害時の情報発信力の強化を実施</a:t>
            </a:r>
            <a:endParaRPr lang="en-US" altLang="ja-JP" sz="1400" b="1" dirty="0">
              <a:solidFill>
                <a:schemeClr val="tx1"/>
              </a:solidFill>
              <a:latin typeface="メイリオ" panose="020B0604030504040204" pitchFamily="50" charset="-128"/>
              <a:cs typeface="メイリオ" pitchFamily="50" charset="-128"/>
            </a:endParaRPr>
          </a:p>
        </p:txBody>
      </p:sp>
      <p:sp>
        <p:nvSpPr>
          <p:cNvPr id="11" name="テキスト ボックス 10"/>
          <p:cNvSpPr txBox="1"/>
          <p:nvPr/>
        </p:nvSpPr>
        <p:spPr>
          <a:xfrm>
            <a:off x="3981420" y="1215456"/>
            <a:ext cx="5058579" cy="492443"/>
          </a:xfrm>
          <a:prstGeom prst="rect">
            <a:avLst/>
          </a:prstGeom>
          <a:noFill/>
        </p:spPr>
        <p:txBody>
          <a:bodyPr wrap="square" rtlCol="0">
            <a:noAutofit/>
          </a:bodyPr>
          <a:lstStyle/>
          <a:p>
            <a:r>
              <a:rPr lang="ja-JP" altLang="en-US" sz="2000" b="1" dirty="0">
                <a:solidFill>
                  <a:srgbClr val="A6B727"/>
                </a:solidFill>
                <a:latin typeface="Arial" charset="0"/>
                <a:cs typeface="メイリオ" pitchFamily="50" charset="-128"/>
              </a:rPr>
              <a:t>「公共</a:t>
            </a:r>
            <a:r>
              <a:rPr lang="ja-JP" altLang="en-US" sz="2000" b="1" dirty="0" smtClean="0">
                <a:solidFill>
                  <a:srgbClr val="A6B727"/>
                </a:solidFill>
                <a:latin typeface="Arial" charset="0"/>
                <a:cs typeface="メイリオ" pitchFamily="50" charset="-128"/>
              </a:rPr>
              <a:t>」の担い手</a:t>
            </a:r>
            <a:r>
              <a:rPr lang="ja-JP" altLang="en-US" sz="2000" b="1" dirty="0">
                <a:solidFill>
                  <a:srgbClr val="A6B727"/>
                </a:solidFill>
                <a:latin typeface="Arial" charset="0"/>
                <a:cs typeface="メイリオ" pitchFamily="50" charset="-128"/>
              </a:rPr>
              <a:t>の拡大 </a:t>
            </a:r>
            <a:r>
              <a:rPr lang="ja-JP" altLang="en-US" sz="1400" dirty="0">
                <a:solidFill>
                  <a:schemeClr val="tx1"/>
                </a:solidFill>
                <a:latin typeface="Arial" charset="0"/>
                <a:cs typeface="メイリオ" pitchFamily="50" charset="-128"/>
              </a:rPr>
              <a:t>と</a:t>
            </a:r>
            <a:r>
              <a:rPr lang="ja-JP" altLang="en-US" sz="1400" dirty="0">
                <a:latin typeface="Arial" charset="0"/>
                <a:cs typeface="メイリオ" pitchFamily="50" charset="-128"/>
              </a:rPr>
              <a:t>  </a:t>
            </a:r>
            <a:r>
              <a:rPr lang="ja-JP" altLang="en-US" sz="2000" b="1" dirty="0">
                <a:solidFill>
                  <a:srgbClr val="A6B727"/>
                </a:solidFill>
                <a:latin typeface="Arial" charset="0"/>
                <a:cs typeface="メイリオ" pitchFamily="50" charset="-128"/>
              </a:rPr>
              <a:t>利益の最大化</a:t>
            </a:r>
            <a:endParaRPr kumimoji="1" lang="ja-JP" altLang="en-US" sz="2000" dirty="0">
              <a:solidFill>
                <a:srgbClr val="A6B727"/>
              </a:solidFill>
            </a:endParaRPr>
          </a:p>
        </p:txBody>
      </p:sp>
      <p:sp>
        <p:nvSpPr>
          <p:cNvPr id="12" name="正方形/長方形 11"/>
          <p:cNvSpPr/>
          <p:nvPr/>
        </p:nvSpPr>
        <p:spPr bwMode="auto">
          <a:xfrm>
            <a:off x="111590" y="1219584"/>
            <a:ext cx="3830490" cy="504000"/>
          </a:xfrm>
          <a:prstGeom prst="rect">
            <a:avLst/>
          </a:prstGeom>
          <a:solidFill>
            <a:schemeClr val="bg1"/>
          </a:solidFill>
          <a:ln w="57150" cmpd="sng">
            <a:solidFill>
              <a:srgbClr val="A6B727"/>
            </a:solidFill>
            <a:prstDash val="solid"/>
          </a:ln>
          <a:effectLst/>
        </p:spPr>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40000"/>
              </a:lnSpc>
              <a:spcBef>
                <a:spcPct val="10000"/>
              </a:spcBef>
              <a:spcAft>
                <a:spcPct val="0"/>
              </a:spcAft>
              <a:buClrTx/>
              <a:buSzTx/>
              <a:buFontTx/>
              <a:buNone/>
              <a:tabLst/>
            </a:pPr>
            <a:r>
              <a:rPr lang="ja-JP" altLang="en-US" sz="1800" b="1" dirty="0">
                <a:solidFill>
                  <a:schemeClr val="tx1"/>
                </a:solidFill>
                <a:latin typeface="Arial" charset="0"/>
                <a:cs typeface="メイリオ" pitchFamily="50" charset="-128"/>
              </a:rPr>
              <a:t>オープンイノベーションの推進</a:t>
            </a:r>
            <a:endParaRPr kumimoji="1" lang="ja-JP" altLang="en-US" sz="1800" b="1" i="0" u="none" strike="noStrike" cap="none" normalizeH="0" baseline="0" dirty="0">
              <a:ln>
                <a:noFill/>
              </a:ln>
              <a:solidFill>
                <a:schemeClr val="tx1"/>
              </a:solidFill>
              <a:effectLst/>
              <a:latin typeface="Arial" charset="0"/>
              <a:cs typeface="メイリオ" pitchFamily="50" charset="-128"/>
            </a:endParaRPr>
          </a:p>
        </p:txBody>
      </p:sp>
      <p:sp>
        <p:nvSpPr>
          <p:cNvPr id="13" name="ホームベース 12"/>
          <p:cNvSpPr/>
          <p:nvPr/>
        </p:nvSpPr>
        <p:spPr bwMode="auto">
          <a:xfrm>
            <a:off x="696825" y="2824071"/>
            <a:ext cx="8491304" cy="573057"/>
          </a:xfrm>
          <a:prstGeom prst="homePlate">
            <a:avLst/>
          </a:prstGeom>
          <a:solidFill>
            <a:srgbClr val="D5E278">
              <a:alpha val="89804"/>
            </a:srgbClr>
          </a:solidFill>
          <a:ln>
            <a:noFill/>
          </a:ln>
          <a:effectLst/>
        </p:spPr>
        <p:txBody>
          <a:bodyPr vert="horz" wrap="square" lIns="0" tIns="0" rIns="0" bIns="0" numCol="1" rtlCol="0" anchor="ctr" anchorCtr="0" compatLnSpc="1">
            <a:prstTxWarp prst="textNoShape">
              <a:avLst/>
            </a:prstTxWarp>
            <a:noAutofit/>
          </a:bodyPr>
          <a:lstStyle/>
          <a:p>
            <a:pPr>
              <a:lnSpc>
                <a:spcPct val="100000"/>
              </a:lnSpc>
            </a:pPr>
            <a:r>
              <a:rPr lang="ja-JP" altLang="en-US" sz="1200" b="1" dirty="0">
                <a:solidFill>
                  <a:schemeClr val="tx1"/>
                </a:solidFill>
                <a:latin typeface="Arial" charset="0"/>
                <a:cs typeface="メイリオ" pitchFamily="50" charset="-128"/>
              </a:rPr>
              <a:t>　　　</a:t>
            </a:r>
            <a:r>
              <a:rPr lang="ja-JP" altLang="en-US" sz="1200" b="1" dirty="0" smtClean="0">
                <a:solidFill>
                  <a:schemeClr val="tx1"/>
                </a:solidFill>
                <a:latin typeface="Arial" charset="0"/>
                <a:cs typeface="メイリオ" pitchFamily="50" charset="-128"/>
              </a:rPr>
              <a:t>地域課題に直面している市民や</a:t>
            </a:r>
            <a:r>
              <a:rPr lang="en-US" altLang="ja-JP" sz="1200" b="1" dirty="0" smtClean="0">
                <a:solidFill>
                  <a:schemeClr val="tx1"/>
                </a:solidFill>
                <a:latin typeface="Arial" charset="0"/>
                <a:cs typeface="メイリオ" pitchFamily="50" charset="-128"/>
              </a:rPr>
              <a:t>ICT</a:t>
            </a:r>
            <a:r>
              <a:rPr lang="ja-JP" altLang="en-US" sz="1200" b="1" dirty="0" smtClean="0">
                <a:solidFill>
                  <a:schemeClr val="tx1"/>
                </a:solidFill>
                <a:latin typeface="Arial" charset="0"/>
                <a:cs typeface="メイリオ" pitchFamily="50" charset="-128"/>
              </a:rPr>
              <a:t>スキルを活かして社会貢献したいと考えている市民と</a:t>
            </a:r>
            <a:r>
              <a:rPr lang="en-US" altLang="ja-JP" sz="1200" b="1" dirty="0" smtClean="0">
                <a:solidFill>
                  <a:schemeClr val="tx1"/>
                </a:solidFill>
                <a:latin typeface="Arial" charset="0"/>
                <a:cs typeface="メイリオ" pitchFamily="50" charset="-128"/>
              </a:rPr>
              <a:t>ICT</a:t>
            </a:r>
            <a:r>
              <a:rPr lang="ja-JP" altLang="en-US" sz="1200" b="1" dirty="0" smtClean="0">
                <a:solidFill>
                  <a:schemeClr val="tx1"/>
                </a:solidFill>
                <a:latin typeface="Arial" charset="0"/>
                <a:cs typeface="メイリオ" pitchFamily="50" charset="-128"/>
              </a:rPr>
              <a:t>の活用という点で</a:t>
            </a:r>
            <a:endParaRPr lang="en-US" altLang="ja-JP" sz="1200" b="1" dirty="0" smtClean="0">
              <a:solidFill>
                <a:schemeClr val="tx1"/>
              </a:solidFill>
              <a:latin typeface="Arial" charset="0"/>
              <a:cs typeface="メイリオ" pitchFamily="50" charset="-128"/>
            </a:endParaRPr>
          </a:p>
          <a:p>
            <a:pPr>
              <a:lnSpc>
                <a:spcPct val="100000"/>
              </a:lnSpc>
            </a:pPr>
            <a:r>
              <a:rPr lang="ja-JP" altLang="en-US" sz="1200" b="1" dirty="0">
                <a:solidFill>
                  <a:schemeClr val="tx1"/>
                </a:solidFill>
                <a:latin typeface="Arial" charset="0"/>
              </a:rPr>
              <a:t>　</a:t>
            </a:r>
            <a:r>
              <a:rPr lang="ja-JP" altLang="en-US" sz="1200" b="1" dirty="0" smtClean="0">
                <a:solidFill>
                  <a:schemeClr val="tx1"/>
                </a:solidFill>
                <a:latin typeface="Arial" charset="0"/>
              </a:rPr>
              <a:t>　　つながりをつくり、</a:t>
            </a:r>
            <a:r>
              <a:rPr lang="ja-JP" altLang="en-US" sz="1200" b="1" dirty="0" smtClean="0">
                <a:solidFill>
                  <a:schemeClr val="tx1"/>
                </a:solidFill>
              </a:rPr>
              <a:t>「</a:t>
            </a:r>
            <a:r>
              <a:rPr lang="ja-JP" altLang="en-US" sz="1200" b="1" dirty="0">
                <a:solidFill>
                  <a:schemeClr val="tx1"/>
                </a:solidFill>
              </a:rPr>
              <a:t>公共」の担い手の拡大や「公共」の利益の</a:t>
            </a:r>
            <a:r>
              <a:rPr lang="ja-JP" altLang="en-US" sz="1200" b="1" dirty="0" smtClean="0">
                <a:solidFill>
                  <a:schemeClr val="tx1"/>
                </a:solidFill>
              </a:rPr>
              <a:t>最大化に</a:t>
            </a:r>
            <a:r>
              <a:rPr lang="ja-JP" altLang="en-US" sz="1200" b="1" dirty="0">
                <a:solidFill>
                  <a:schemeClr val="tx1"/>
                </a:solidFill>
              </a:rPr>
              <a:t>向けて、取組を進めていきます 。 </a:t>
            </a:r>
            <a:endParaRPr lang="en-US" altLang="ja-JP" sz="1200" b="1" dirty="0">
              <a:solidFill>
                <a:schemeClr val="tx1"/>
              </a:solidFill>
            </a:endParaRPr>
          </a:p>
        </p:txBody>
      </p:sp>
      <p:sp>
        <p:nvSpPr>
          <p:cNvPr id="20" name="テキスト ボックス 19"/>
          <p:cNvSpPr txBox="1"/>
          <p:nvPr/>
        </p:nvSpPr>
        <p:spPr>
          <a:xfrm>
            <a:off x="0" y="3505323"/>
            <a:ext cx="9906000" cy="504000"/>
          </a:xfrm>
          <a:prstGeom prst="rect">
            <a:avLst/>
          </a:prstGeom>
          <a:solidFill>
            <a:srgbClr val="D9A601"/>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ICT</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活用力の向上（</a:t>
            </a:r>
            <a:r>
              <a:rPr kumimoji="1" lang="en-US" altLang="ja-JP"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ICT</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リテラシ</a:t>
            </a:r>
            <a:r>
              <a:rPr kumimoji="1" lang="en-US" altLang="ja-JP"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p>
        </p:txBody>
      </p:sp>
      <p:sp>
        <p:nvSpPr>
          <p:cNvPr id="22" name="正方形/長方形 21"/>
          <p:cNvSpPr/>
          <p:nvPr/>
        </p:nvSpPr>
        <p:spPr bwMode="auto">
          <a:xfrm>
            <a:off x="111590" y="4087274"/>
            <a:ext cx="3830490" cy="504000"/>
          </a:xfrm>
          <a:prstGeom prst="rect">
            <a:avLst/>
          </a:prstGeom>
          <a:solidFill>
            <a:schemeClr val="bg1"/>
          </a:solidFill>
          <a:ln w="57150" cmpd="sng">
            <a:solidFill>
              <a:srgbClr val="D9A601"/>
            </a:solidFill>
            <a:prstDash val="solid"/>
          </a:ln>
          <a:effectLst/>
        </p:spPr>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40000"/>
              </a:lnSpc>
              <a:spcBef>
                <a:spcPct val="10000"/>
              </a:spcBef>
              <a:spcAft>
                <a:spcPct val="0"/>
              </a:spcAft>
              <a:buClrTx/>
              <a:buSzTx/>
              <a:buFontTx/>
              <a:buNone/>
              <a:tabLst/>
            </a:pPr>
            <a:r>
              <a:rPr lang="ja-JP" altLang="en-US" sz="1600" b="1" dirty="0">
                <a:solidFill>
                  <a:schemeClr val="tx1"/>
                </a:solidFill>
                <a:latin typeface="Arial" charset="0"/>
                <a:cs typeface="メイリオ" pitchFamily="50" charset="-128"/>
              </a:rPr>
              <a:t>主要な情報システムの管理体制の強化</a:t>
            </a:r>
            <a:endParaRPr kumimoji="1" lang="ja-JP" altLang="en-US" sz="1600" b="1" i="0" u="none" strike="noStrike" cap="none" normalizeH="0" baseline="0" dirty="0">
              <a:ln>
                <a:noFill/>
              </a:ln>
              <a:solidFill>
                <a:schemeClr val="tx1"/>
              </a:solidFill>
              <a:effectLst/>
              <a:latin typeface="Arial" charset="0"/>
              <a:cs typeface="メイリオ" pitchFamily="50" charset="-128"/>
            </a:endParaRPr>
          </a:p>
        </p:txBody>
      </p:sp>
      <p:sp>
        <p:nvSpPr>
          <p:cNvPr id="23" name="正方形/長方形 22"/>
          <p:cNvSpPr/>
          <p:nvPr/>
        </p:nvSpPr>
        <p:spPr bwMode="auto">
          <a:xfrm>
            <a:off x="273050" y="4701883"/>
            <a:ext cx="9522641" cy="1656000"/>
          </a:xfrm>
          <a:prstGeom prst="rect">
            <a:avLst/>
          </a:prstGeom>
          <a:solidFill>
            <a:srgbClr val="FFF1C5"/>
          </a:solidFill>
          <a:ln>
            <a:noFill/>
          </a:ln>
          <a:effectLst/>
        </p:spPr>
        <p:txBody>
          <a:bodyPr vert="horz" wrap="square" lIns="0" tIns="0" rIns="0" bIns="0" numCol="1" rtlCol="0" anchor="ctr" anchorCtr="0" compatLnSpc="1">
            <a:prstTxWarp prst="textNoShape">
              <a:avLst/>
            </a:prstTxWarp>
            <a:noAutofit/>
          </a:bodyPr>
          <a:lstStyle/>
          <a:p>
            <a:pPr>
              <a:lnSpc>
                <a:spcPct val="110000"/>
              </a:lnSpc>
            </a:pPr>
            <a:r>
              <a:rPr kumimoji="1" lang="ja-JP" altLang="en-US" sz="1400" b="1" i="0" strike="noStrike" cap="none" normalizeH="0" baseline="0" dirty="0">
                <a:ln>
                  <a:noFill/>
                </a:ln>
                <a:solidFill>
                  <a:schemeClr val="tx1"/>
                </a:solidFill>
                <a:effectLst/>
                <a:latin typeface="メイリオ" panose="020B0604030504040204" pitchFamily="50" charset="-128"/>
                <a:cs typeface="メイリオ" pitchFamily="50" charset="-128"/>
              </a:rPr>
              <a:t>　◆</a:t>
            </a:r>
            <a:r>
              <a:rPr kumimoji="1" lang="ja-JP" altLang="en-US" sz="1400" b="1" i="0" strike="noStrike" cap="none" normalizeH="0" dirty="0">
                <a:ln>
                  <a:noFill/>
                </a:ln>
                <a:solidFill>
                  <a:schemeClr val="tx1"/>
                </a:solidFill>
                <a:effectLst/>
                <a:latin typeface="メイリオ" panose="020B0604030504040204" pitchFamily="50" charset="-128"/>
                <a:cs typeface="メイリオ" pitchFamily="50" charset="-128"/>
              </a:rPr>
              <a:t> 開発プロジェクトの品質向上を図り、信頼性・安全性の高いシステム構築や運用保守</a:t>
            </a:r>
            <a:r>
              <a:rPr kumimoji="1" lang="ja-JP" altLang="en-US" sz="1400" b="1" i="0" strike="noStrike" cap="none" normalizeH="0" dirty="0" smtClean="0">
                <a:ln>
                  <a:noFill/>
                </a:ln>
                <a:solidFill>
                  <a:schemeClr val="tx1"/>
                </a:solidFill>
                <a:effectLst/>
                <a:latin typeface="メイリオ" panose="020B0604030504040204" pitchFamily="50" charset="-128"/>
                <a:cs typeface="メイリオ" pitchFamily="50" charset="-128"/>
              </a:rPr>
              <a:t>をめざし、</a:t>
            </a:r>
            <a:r>
              <a:rPr kumimoji="1" lang="en-US" altLang="ja-JP" sz="1400" b="1" i="0" strike="noStrike" cap="none" normalizeH="0" dirty="0">
                <a:ln>
                  <a:noFill/>
                </a:ln>
                <a:solidFill>
                  <a:schemeClr val="tx1"/>
                </a:solidFill>
                <a:effectLst/>
                <a:latin typeface="メイリオ" panose="020B0604030504040204" pitchFamily="50" charset="-128"/>
                <a:cs typeface="メイリオ" pitchFamily="50" charset="-128"/>
              </a:rPr>
              <a:t>2019</a:t>
            </a:r>
            <a:r>
              <a:rPr kumimoji="1" lang="ja-JP" altLang="en-US" sz="1400" b="1" i="0" strike="noStrike" cap="none" normalizeH="0" dirty="0">
                <a:ln>
                  <a:noFill/>
                </a:ln>
                <a:solidFill>
                  <a:schemeClr val="tx1"/>
                </a:solidFill>
                <a:effectLst/>
                <a:latin typeface="メイリオ" panose="020B0604030504040204" pitchFamily="50" charset="-128"/>
                <a:cs typeface="メイリオ" pitchFamily="50" charset="-128"/>
              </a:rPr>
              <a:t>年</a:t>
            </a:r>
            <a:r>
              <a:rPr kumimoji="1" lang="ja-JP" altLang="en-US" sz="1400" b="1" i="0" strike="noStrike" cap="none" normalizeH="0" dirty="0" smtClean="0">
                <a:ln>
                  <a:noFill/>
                </a:ln>
                <a:solidFill>
                  <a:schemeClr val="tx1"/>
                </a:solidFill>
                <a:effectLst/>
                <a:latin typeface="メイリオ" panose="020B0604030504040204" pitchFamily="50" charset="-128"/>
                <a:cs typeface="メイリオ" pitchFamily="50" charset="-128"/>
              </a:rPr>
              <a:t>４月に</a:t>
            </a:r>
            <a:endParaRPr kumimoji="1" lang="en-US" altLang="ja-JP" sz="1400" b="1" i="0" strike="noStrike" cap="none" normalizeH="0" dirty="0" smtClean="0">
              <a:ln>
                <a:noFill/>
              </a:ln>
              <a:solidFill>
                <a:schemeClr val="tx1"/>
              </a:solidFill>
              <a:effectLst/>
              <a:latin typeface="メイリオ" panose="020B0604030504040204" pitchFamily="50" charset="-128"/>
              <a:cs typeface="メイリオ" pitchFamily="50" charset="-128"/>
            </a:endParaRPr>
          </a:p>
          <a:p>
            <a:pPr>
              <a:lnSpc>
                <a:spcPct val="110000"/>
              </a:lnSpc>
            </a:pPr>
            <a:r>
              <a:rPr lang="ja-JP" altLang="en-US" sz="1400" b="1" baseline="0" dirty="0">
                <a:solidFill>
                  <a:schemeClr val="tx1"/>
                </a:solidFill>
                <a:latin typeface="メイリオ" panose="020B0604030504040204" pitchFamily="50" charset="-128"/>
                <a:cs typeface="メイリオ" pitchFamily="50" charset="-128"/>
              </a:rPr>
              <a:t>　</a:t>
            </a:r>
            <a:r>
              <a:rPr lang="ja-JP" altLang="en-US" sz="1400" b="1" baseline="0" dirty="0" smtClean="0">
                <a:solidFill>
                  <a:schemeClr val="tx1"/>
                </a:solidFill>
                <a:latin typeface="メイリオ" panose="020B0604030504040204" pitchFamily="50" charset="-128"/>
                <a:cs typeface="メイリオ" pitchFamily="50" charset="-128"/>
              </a:rPr>
              <a:t>　「大阪市情報システム開発</a:t>
            </a:r>
            <a:r>
              <a:rPr kumimoji="1" lang="ja-JP" altLang="en-US" sz="1400" b="1" i="0" strike="noStrike" cap="none" normalizeH="0" baseline="0" dirty="0" smtClean="0">
                <a:ln>
                  <a:noFill/>
                </a:ln>
                <a:solidFill>
                  <a:schemeClr val="tx1"/>
                </a:solidFill>
                <a:effectLst/>
                <a:latin typeface="メイリオ" panose="020B0604030504040204" pitchFamily="50" charset="-128"/>
                <a:cs typeface="メイリオ" pitchFamily="50" charset="-128"/>
              </a:rPr>
              <a:t>ガイドライン」及び</a:t>
            </a:r>
            <a:r>
              <a:rPr lang="en-US" altLang="ja-JP" sz="1400" b="1" dirty="0" smtClean="0">
                <a:solidFill>
                  <a:schemeClr val="tx1"/>
                </a:solidFill>
                <a:latin typeface="メイリオ" panose="020B0604030504040204" pitchFamily="50" charset="-128"/>
                <a:cs typeface="メイリオ" pitchFamily="50" charset="-128"/>
              </a:rPr>
              <a:t> </a:t>
            </a:r>
            <a:r>
              <a:rPr lang="en-US" altLang="ja-JP" sz="1400" b="1" dirty="0">
                <a:solidFill>
                  <a:schemeClr val="tx1"/>
                </a:solidFill>
                <a:latin typeface="メイリオ" panose="020B0604030504040204" pitchFamily="50" charset="-128"/>
                <a:cs typeface="メイリオ" pitchFamily="50" charset="-128"/>
              </a:rPr>
              <a:t>2020</a:t>
            </a:r>
            <a:r>
              <a:rPr lang="ja-JP" altLang="en-US" sz="1400" b="1" dirty="0">
                <a:solidFill>
                  <a:schemeClr val="tx1"/>
                </a:solidFill>
                <a:latin typeface="メイリオ" panose="020B0604030504040204" pitchFamily="50" charset="-128"/>
                <a:cs typeface="メイリオ" pitchFamily="50" charset="-128"/>
              </a:rPr>
              <a:t>年４月</a:t>
            </a:r>
            <a:r>
              <a:rPr lang="ja-JP" altLang="en-US" sz="1400" b="1" dirty="0" smtClean="0">
                <a:solidFill>
                  <a:schemeClr val="tx1"/>
                </a:solidFill>
                <a:latin typeface="メイリオ" panose="020B0604030504040204" pitchFamily="50" charset="-128"/>
                <a:cs typeface="メイリオ" pitchFamily="50" charset="-128"/>
              </a:rPr>
              <a:t>に「システム運用保守における委託管理の</a:t>
            </a:r>
            <a:r>
              <a:rPr kumimoji="1" lang="ja-JP" altLang="en-US" sz="1400" b="1" i="0" strike="noStrike" cap="none" normalizeH="0" baseline="0" dirty="0" smtClean="0">
                <a:ln>
                  <a:noFill/>
                </a:ln>
                <a:solidFill>
                  <a:schemeClr val="tx1"/>
                </a:solidFill>
                <a:effectLst/>
                <a:latin typeface="メイリオ" panose="020B0604030504040204" pitchFamily="50" charset="-128"/>
                <a:cs typeface="メイリオ" pitchFamily="50" charset="-128"/>
              </a:rPr>
              <a:t>手引き」</a:t>
            </a:r>
            <a:r>
              <a:rPr lang="ja-JP" altLang="en-US" sz="1400" b="1" dirty="0" smtClean="0">
                <a:solidFill>
                  <a:schemeClr val="tx1"/>
                </a:solidFill>
                <a:latin typeface="メイリオ" panose="020B0604030504040204" pitchFamily="50" charset="-128"/>
                <a:cs typeface="メイリオ" pitchFamily="50" charset="-128"/>
              </a:rPr>
              <a:t>を</a:t>
            </a:r>
            <a:endParaRPr lang="en-US" altLang="ja-JP" sz="1400" b="1" dirty="0" smtClean="0">
              <a:solidFill>
                <a:schemeClr val="tx1"/>
              </a:solidFill>
              <a:latin typeface="メイリオ" panose="020B0604030504040204" pitchFamily="50" charset="-128"/>
              <a:cs typeface="メイリオ" pitchFamily="50" charset="-128"/>
            </a:endParaRPr>
          </a:p>
          <a:p>
            <a:pPr>
              <a:lnSpc>
                <a:spcPct val="110000"/>
              </a:lnSpc>
            </a:pPr>
            <a:r>
              <a:rPr kumimoji="1" lang="ja-JP" altLang="en-US" sz="1400" b="1" i="0" strike="noStrike" cap="none" normalizeH="0" baseline="0" dirty="0">
                <a:ln>
                  <a:noFill/>
                </a:ln>
                <a:solidFill>
                  <a:schemeClr val="tx1"/>
                </a:solidFill>
                <a:effectLst/>
                <a:latin typeface="メイリオ" panose="020B0604030504040204" pitchFamily="50" charset="-128"/>
                <a:cs typeface="メイリオ" pitchFamily="50" charset="-128"/>
              </a:rPr>
              <a:t>　</a:t>
            </a:r>
            <a:r>
              <a:rPr kumimoji="1" lang="ja-JP" altLang="en-US" sz="1400" b="1" i="0" strike="noStrike" cap="none" normalizeH="0" baseline="0" dirty="0" smtClean="0">
                <a:ln>
                  <a:noFill/>
                </a:ln>
                <a:solidFill>
                  <a:schemeClr val="tx1"/>
                </a:solidFill>
                <a:effectLst/>
                <a:latin typeface="メイリオ" panose="020B0604030504040204" pitchFamily="50" charset="-128"/>
                <a:cs typeface="メイリオ" pitchFamily="50" charset="-128"/>
              </a:rPr>
              <a:t>　</a:t>
            </a:r>
            <a:r>
              <a:rPr kumimoji="1" lang="ja-JP" altLang="en-US" sz="1400" b="1" i="0" strike="noStrike" cap="none" normalizeH="0" dirty="0" smtClean="0">
                <a:ln>
                  <a:noFill/>
                </a:ln>
                <a:solidFill>
                  <a:schemeClr val="tx1"/>
                </a:solidFill>
                <a:effectLst/>
                <a:latin typeface="メイリオ" panose="020B0604030504040204" pitchFamily="50" charset="-128"/>
                <a:cs typeface="メイリオ" pitchFamily="50" charset="-128"/>
              </a:rPr>
              <a:t> </a:t>
            </a:r>
            <a:r>
              <a:rPr kumimoji="1" lang="ja-JP" altLang="en-US" sz="1400" b="1" i="0" strike="noStrike" cap="none" normalizeH="0" baseline="0" dirty="0" smtClean="0">
                <a:ln>
                  <a:noFill/>
                </a:ln>
                <a:solidFill>
                  <a:schemeClr val="tx1"/>
                </a:solidFill>
                <a:effectLst/>
                <a:latin typeface="メイリオ" panose="020B0604030504040204" pitchFamily="50" charset="-128"/>
                <a:cs typeface="メイリオ" pitchFamily="50" charset="-128"/>
              </a:rPr>
              <a:t>作成</a:t>
            </a:r>
            <a:endParaRPr kumimoji="1" lang="en-US" altLang="ja-JP" sz="1400" b="1" i="0" strike="noStrike" cap="none" normalizeH="0" baseline="0" dirty="0">
              <a:ln>
                <a:noFill/>
              </a:ln>
              <a:solidFill>
                <a:schemeClr val="tx1"/>
              </a:solidFill>
              <a:effectLst/>
              <a:latin typeface="メイリオ" panose="020B0604030504040204" pitchFamily="50" charset="-128"/>
              <a:cs typeface="メイリオ" pitchFamily="50" charset="-128"/>
            </a:endParaRPr>
          </a:p>
          <a:p>
            <a:pPr marR="0" defTabSz="914400" rtl="0" eaLnBrk="1" fontAlgn="base" latinLnBrk="0" hangingPunct="1">
              <a:lnSpc>
                <a:spcPct val="110000"/>
              </a:lnSpc>
              <a:spcBef>
                <a:spcPct val="10000"/>
              </a:spcBef>
              <a:spcAft>
                <a:spcPct val="0"/>
              </a:spcAft>
              <a:buClrTx/>
              <a:buSzTx/>
              <a:tabLst/>
            </a:pPr>
            <a:r>
              <a:rPr lang="ja-JP" altLang="en-US" sz="1400" b="1" dirty="0">
                <a:solidFill>
                  <a:schemeClr val="tx1"/>
                </a:solidFill>
                <a:latin typeface="メイリオ" panose="020B0604030504040204" pitchFamily="50" charset="-128"/>
                <a:cs typeface="メイリオ" pitchFamily="50" charset="-128"/>
              </a:rPr>
              <a:t>　◆ </a:t>
            </a:r>
            <a:r>
              <a:rPr lang="en-US" altLang="ja-JP" sz="1400" b="1" dirty="0">
                <a:solidFill>
                  <a:schemeClr val="tx1"/>
                </a:solidFill>
                <a:latin typeface="メイリオ" panose="020B0604030504040204" pitchFamily="50" charset="-128"/>
                <a:cs typeface="メイリオ" pitchFamily="50" charset="-128"/>
              </a:rPr>
              <a:t>2018</a:t>
            </a:r>
            <a:r>
              <a:rPr lang="ja-JP" altLang="en-US" sz="1400" b="1" dirty="0">
                <a:solidFill>
                  <a:schemeClr val="tx1"/>
                </a:solidFill>
                <a:latin typeface="メイリオ" panose="020B0604030504040204" pitchFamily="50" charset="-128"/>
                <a:cs typeface="メイリオ" pitchFamily="50" charset="-128"/>
              </a:rPr>
              <a:t>年度から大規模システム開発プロジェクトにおける重要フェーズでの</a:t>
            </a:r>
            <a:r>
              <a:rPr lang="en-US" altLang="ja-JP" sz="1400" b="1" dirty="0">
                <a:solidFill>
                  <a:schemeClr val="tx1"/>
                </a:solidFill>
                <a:latin typeface="メイリオ" panose="020B0604030504040204" pitchFamily="50" charset="-128"/>
                <a:cs typeface="メイリオ" pitchFamily="50" charset="-128"/>
              </a:rPr>
              <a:t>ICT</a:t>
            </a:r>
            <a:r>
              <a:rPr lang="ja-JP" altLang="en-US" sz="1400" b="1" dirty="0">
                <a:solidFill>
                  <a:schemeClr val="tx1"/>
                </a:solidFill>
                <a:latin typeface="メイリオ" panose="020B0604030504040204" pitchFamily="50" charset="-128"/>
                <a:cs typeface="メイリオ" pitchFamily="50" charset="-128"/>
              </a:rPr>
              <a:t>戦略室職員によるレビューを実施</a:t>
            </a:r>
            <a:endParaRPr lang="en-US" altLang="ja-JP" sz="1400" b="1" dirty="0">
              <a:solidFill>
                <a:schemeClr val="tx1"/>
              </a:solidFill>
              <a:latin typeface="メイリオ" panose="020B0604030504040204" pitchFamily="50" charset="-128"/>
              <a:cs typeface="メイリオ" pitchFamily="50" charset="-128"/>
            </a:endParaRPr>
          </a:p>
          <a:p>
            <a:pPr marR="0" defTabSz="914400" rtl="0" eaLnBrk="1" fontAlgn="base" latinLnBrk="0" hangingPunct="1">
              <a:lnSpc>
                <a:spcPct val="110000"/>
              </a:lnSpc>
              <a:spcBef>
                <a:spcPct val="10000"/>
              </a:spcBef>
              <a:spcAft>
                <a:spcPct val="0"/>
              </a:spcAft>
              <a:buClrTx/>
              <a:buSzTx/>
              <a:tabLst/>
            </a:pPr>
            <a:r>
              <a:rPr lang="ja-JP" altLang="en-US" sz="1400" b="1" dirty="0">
                <a:solidFill>
                  <a:schemeClr val="tx1"/>
                </a:solidFill>
                <a:latin typeface="メイリオ" panose="020B0604030504040204" pitchFamily="50" charset="-128"/>
                <a:cs typeface="メイリオ" pitchFamily="50" charset="-128"/>
              </a:rPr>
              <a:t>　◆ </a:t>
            </a:r>
            <a:r>
              <a:rPr lang="en-US" altLang="ja-JP" sz="1400" b="1" dirty="0">
                <a:solidFill>
                  <a:schemeClr val="tx1"/>
                </a:solidFill>
                <a:latin typeface="メイリオ" panose="020B0604030504040204" pitchFamily="50" charset="-128"/>
                <a:cs typeface="メイリオ" pitchFamily="50" charset="-128"/>
              </a:rPr>
              <a:t>2020</a:t>
            </a:r>
            <a:r>
              <a:rPr lang="ja-JP" altLang="en-US" sz="1400" b="1" dirty="0">
                <a:solidFill>
                  <a:schemeClr val="tx1"/>
                </a:solidFill>
                <a:latin typeface="メイリオ" panose="020B0604030504040204" pitchFamily="50" charset="-128"/>
                <a:cs typeface="メイリオ" pitchFamily="50" charset="-128"/>
              </a:rPr>
              <a:t>年度に信頼性・安全性の高いシステム構築と安定的なシステム運用の実現のため、</a:t>
            </a:r>
            <a:r>
              <a:rPr lang="en-US" altLang="ja-JP" sz="1400" b="1" dirty="0">
                <a:solidFill>
                  <a:schemeClr val="tx1"/>
                </a:solidFill>
                <a:latin typeface="メイリオ" panose="020B0604030504040204" pitchFamily="50" charset="-128"/>
                <a:cs typeface="メイリオ" pitchFamily="50" charset="-128"/>
              </a:rPr>
              <a:t>ICT</a:t>
            </a:r>
            <a:r>
              <a:rPr lang="ja-JP" altLang="en-US" sz="1400" b="1" dirty="0">
                <a:solidFill>
                  <a:schemeClr val="tx1"/>
                </a:solidFill>
                <a:latin typeface="メイリオ" panose="020B0604030504040204" pitchFamily="50" charset="-128"/>
                <a:cs typeface="メイリオ" pitchFamily="50" charset="-128"/>
              </a:rPr>
              <a:t>管理機能を再編成</a:t>
            </a:r>
            <a:endParaRPr lang="en-US" altLang="ja-JP" sz="1400" b="1" dirty="0">
              <a:solidFill>
                <a:schemeClr val="tx1"/>
              </a:solidFill>
              <a:latin typeface="メイリオ" panose="020B0604030504040204" pitchFamily="50" charset="-128"/>
              <a:cs typeface="メイリオ" pitchFamily="50" charset="-128"/>
            </a:endParaRPr>
          </a:p>
          <a:p>
            <a:pPr marR="0" defTabSz="914400" rtl="0" eaLnBrk="1" fontAlgn="base" latinLnBrk="0" hangingPunct="1">
              <a:lnSpc>
                <a:spcPct val="110000"/>
              </a:lnSpc>
              <a:spcBef>
                <a:spcPct val="10000"/>
              </a:spcBef>
              <a:spcAft>
                <a:spcPct val="0"/>
              </a:spcAft>
              <a:buClrTx/>
              <a:buSzTx/>
              <a:tabLst/>
            </a:pPr>
            <a:r>
              <a:rPr lang="ja-JP" altLang="en-US" sz="1400" b="1" dirty="0">
                <a:solidFill>
                  <a:schemeClr val="tx1"/>
                </a:solidFill>
                <a:latin typeface="メイリオ" panose="020B0604030504040204" pitchFamily="50" charset="-128"/>
                <a:cs typeface="メイリオ" pitchFamily="50" charset="-128"/>
              </a:rPr>
              <a:t>　　 するための方針を策定</a:t>
            </a:r>
            <a:endParaRPr lang="en-US" altLang="ja-JP" sz="1400" b="1" dirty="0">
              <a:solidFill>
                <a:schemeClr val="tx1"/>
              </a:solidFill>
              <a:latin typeface="メイリオ" panose="020B0604030504040204" pitchFamily="50" charset="-128"/>
              <a:cs typeface="メイリオ" pitchFamily="50" charset="-128"/>
            </a:endParaRPr>
          </a:p>
        </p:txBody>
      </p:sp>
      <p:sp>
        <p:nvSpPr>
          <p:cNvPr id="24" name="ホームベース 23"/>
          <p:cNvSpPr/>
          <p:nvPr/>
        </p:nvSpPr>
        <p:spPr bwMode="auto">
          <a:xfrm>
            <a:off x="707348" y="6409268"/>
            <a:ext cx="8491304" cy="395462"/>
          </a:xfrm>
          <a:prstGeom prst="homePlate">
            <a:avLst/>
          </a:prstGeom>
          <a:solidFill>
            <a:srgbClr val="FEDE76">
              <a:alpha val="89804"/>
            </a:srgbClr>
          </a:solidFill>
          <a:ln>
            <a:noFill/>
          </a:ln>
          <a:effectLst/>
        </p:spPr>
        <p:txBody>
          <a:bodyPr vert="horz" wrap="square" lIns="0" tIns="0" rIns="0" bIns="0" numCol="1" rtlCol="0" anchor="ctr" anchorCtr="0" compatLnSpc="1">
            <a:prstTxWarp prst="textNoShape">
              <a:avLst/>
            </a:prstTxWarp>
            <a:noAutofit/>
          </a:bodyPr>
          <a:lstStyle/>
          <a:p>
            <a:pPr>
              <a:lnSpc>
                <a:spcPct val="100000"/>
              </a:lnSpc>
            </a:pPr>
            <a:r>
              <a:rPr lang="ja-JP" altLang="en-US" sz="1200" b="1" dirty="0">
                <a:solidFill>
                  <a:schemeClr val="tx1"/>
                </a:solidFill>
                <a:latin typeface="メイリオ" panose="020B0604030504040204" pitchFamily="50" charset="-128"/>
                <a:cs typeface="メイリオ" pitchFamily="50" charset="-128"/>
              </a:rPr>
              <a:t>　　　</a:t>
            </a:r>
            <a:r>
              <a:rPr lang="ja-JP" altLang="en-US" sz="1200" b="1" dirty="0">
                <a:solidFill>
                  <a:schemeClr val="tx1"/>
                </a:solidFill>
                <a:latin typeface="メイリオ" panose="020B0604030504040204" pitchFamily="50" charset="-128"/>
              </a:rPr>
              <a:t>プロジェクトマネジメント機能の強化と</a:t>
            </a:r>
            <a:r>
              <a:rPr lang="en-US" altLang="ja-JP" sz="1200" b="1" dirty="0">
                <a:solidFill>
                  <a:schemeClr val="tx1"/>
                </a:solidFill>
                <a:latin typeface="メイリオ" panose="020B0604030504040204" pitchFamily="50" charset="-128"/>
              </a:rPr>
              <a:t>ICT</a:t>
            </a:r>
            <a:r>
              <a:rPr lang="ja-JP" altLang="en-US" sz="1200" b="1" dirty="0">
                <a:solidFill>
                  <a:schemeClr val="tx1"/>
                </a:solidFill>
                <a:latin typeface="メイリオ" panose="020B0604030504040204" pitchFamily="50" charset="-128"/>
              </a:rPr>
              <a:t>管理機能の再編成に取り組みます。</a:t>
            </a:r>
            <a:endParaRPr lang="en-US" altLang="ja-JP" sz="1200" b="1" dirty="0">
              <a:solidFill>
                <a:schemeClr val="tx1"/>
              </a:solidFill>
              <a:latin typeface="メイリオ" panose="020B0604030504040204" pitchFamily="50" charset="-128"/>
            </a:endParaRPr>
          </a:p>
        </p:txBody>
      </p:sp>
      <p:sp>
        <p:nvSpPr>
          <p:cNvPr id="17" name="テキスト ボックス 16"/>
          <p:cNvSpPr txBox="1"/>
          <p:nvPr/>
        </p:nvSpPr>
        <p:spPr>
          <a:xfrm>
            <a:off x="426825" y="2822599"/>
            <a:ext cx="540000" cy="288000"/>
          </a:xfrm>
          <a:prstGeom prst="rect">
            <a:avLst/>
          </a:prstGeom>
          <a:solidFill>
            <a:srgbClr val="A6B727"/>
          </a:solidFill>
        </p:spPr>
        <p:txBody>
          <a:bodyPr wrap="square" rtlCol="0" anchor="ctr">
            <a:noAutofit/>
          </a:bodyPr>
          <a:lstStyle/>
          <a:p>
            <a:pPr algn="ctr"/>
            <a:r>
              <a:rPr kumimoji="1" lang="ja-JP" altLang="en-US" sz="1400" dirty="0">
                <a:solidFill>
                  <a:schemeClr val="bg1"/>
                </a:solidFill>
              </a:rPr>
              <a:t>今後</a:t>
            </a:r>
          </a:p>
        </p:txBody>
      </p:sp>
      <p:sp>
        <p:nvSpPr>
          <p:cNvPr id="18" name="テキスト ボックス 17"/>
          <p:cNvSpPr txBox="1"/>
          <p:nvPr/>
        </p:nvSpPr>
        <p:spPr>
          <a:xfrm>
            <a:off x="437348" y="6402991"/>
            <a:ext cx="540000" cy="252000"/>
          </a:xfrm>
          <a:prstGeom prst="rect">
            <a:avLst/>
          </a:prstGeom>
          <a:solidFill>
            <a:srgbClr val="D9A601"/>
          </a:solidFill>
        </p:spPr>
        <p:txBody>
          <a:bodyPr wrap="square" rtlCol="0" anchor="ctr">
            <a:noAutofit/>
          </a:bodyPr>
          <a:lstStyle/>
          <a:p>
            <a:pPr algn="ctr"/>
            <a:r>
              <a:rPr kumimoji="1" lang="ja-JP" altLang="en-US" sz="1400" dirty="0">
                <a:solidFill>
                  <a:schemeClr val="bg1"/>
                </a:solidFill>
              </a:rPr>
              <a:t>今後</a:t>
            </a:r>
          </a:p>
        </p:txBody>
      </p:sp>
      <p:sp>
        <p:nvSpPr>
          <p:cNvPr id="21" name="テキスト ボックス 20"/>
          <p:cNvSpPr txBox="1"/>
          <p:nvPr/>
        </p:nvSpPr>
        <p:spPr>
          <a:xfrm>
            <a:off x="3981420" y="4066615"/>
            <a:ext cx="5973793" cy="492443"/>
          </a:xfrm>
          <a:prstGeom prst="rect">
            <a:avLst/>
          </a:prstGeom>
          <a:noFill/>
          <a:ln>
            <a:noFill/>
          </a:ln>
        </p:spPr>
        <p:txBody>
          <a:bodyPr wrap="square" rtlCol="0">
            <a:noAutofit/>
          </a:bodyPr>
          <a:lstStyle/>
          <a:p>
            <a:r>
              <a:rPr lang="en-US" altLang="ja-JP" sz="2000" b="1" dirty="0">
                <a:solidFill>
                  <a:srgbClr val="D9A601"/>
                </a:solidFill>
                <a:latin typeface="メイリオ" panose="020B0604030504040204" pitchFamily="50" charset="-128"/>
                <a:cs typeface="メイリオ" panose="020B0604030504040204" pitchFamily="50" charset="-128"/>
              </a:rPr>
              <a:t>ICT</a:t>
            </a:r>
            <a:r>
              <a:rPr lang="ja-JP" altLang="en-US" sz="2000" b="1" dirty="0">
                <a:solidFill>
                  <a:srgbClr val="D9A601"/>
                </a:solidFill>
                <a:latin typeface="Arial" charset="0"/>
                <a:cs typeface="メイリオ" pitchFamily="50" charset="-128"/>
              </a:rPr>
              <a:t>マネジメントレベル</a:t>
            </a:r>
            <a:r>
              <a:rPr lang="ja-JP" altLang="en-US" sz="2000" b="1" dirty="0">
                <a:solidFill>
                  <a:srgbClr val="FF0000"/>
                </a:solidFill>
                <a:latin typeface="Arial" charset="0"/>
                <a:cs typeface="メイリオ" pitchFamily="50" charset="-128"/>
              </a:rPr>
              <a:t> </a:t>
            </a:r>
            <a:r>
              <a:rPr lang="ja-JP" altLang="en-US" sz="1400" dirty="0">
                <a:solidFill>
                  <a:schemeClr val="tx1"/>
                </a:solidFill>
                <a:latin typeface="Arial" charset="0"/>
                <a:cs typeface="メイリオ" pitchFamily="50" charset="-128"/>
              </a:rPr>
              <a:t>の</a:t>
            </a:r>
            <a:r>
              <a:rPr lang="ja-JP" altLang="en-US" sz="1400" dirty="0">
                <a:solidFill>
                  <a:srgbClr val="FF0000"/>
                </a:solidFill>
                <a:latin typeface="Arial" charset="0"/>
                <a:cs typeface="メイリオ" pitchFamily="50" charset="-128"/>
              </a:rPr>
              <a:t> </a:t>
            </a:r>
            <a:r>
              <a:rPr lang="ja-JP" altLang="en-US" sz="2000" b="1" dirty="0">
                <a:solidFill>
                  <a:srgbClr val="D9A601"/>
                </a:solidFill>
                <a:latin typeface="Arial" charset="0"/>
                <a:cs typeface="メイリオ" pitchFamily="50" charset="-128"/>
              </a:rPr>
              <a:t>向上</a:t>
            </a:r>
          </a:p>
        </p:txBody>
      </p:sp>
    </p:spTree>
    <p:extLst>
      <p:ext uri="{BB962C8B-B14F-4D97-AF65-F5344CB8AC3E}">
        <p14:creationId xmlns:p14="http://schemas.microsoft.com/office/powerpoint/2010/main" val="3176905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6_標準デザイン">
  <a:themeElements>
    <a:clrScheme name="6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6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標準デザイン">
  <a:themeElements>
    <a:clrScheme name="4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4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標準デザイン">
  <a:themeElements>
    <a:clrScheme name="ユーザー定義 2">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0070C0"/>
      </a:folHlink>
    </a:clrScheme>
    <a:fontScheme name="7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7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標準デザイン">
  <a:themeElements>
    <a:clrScheme name="5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5_標準デザイン">
      <a:majorFont>
        <a:latin typeface="メイリオ"/>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5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標準デザイン">
  <a:themeElements>
    <a:clrScheme name="3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3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9_標準デザイン">
  <a:themeElements>
    <a:clrScheme name="7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7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7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マーキー">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9.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2881</Words>
  <Application>Microsoft Office PowerPoint</Application>
  <PresentationFormat>A4 210 x 297 mm</PresentationFormat>
  <Paragraphs>194</Paragraphs>
  <Slides>14</Slides>
  <Notes>4</Notes>
  <HiddenSlides>0</HiddenSlides>
  <MMClips>0</MMClips>
  <ScaleCrop>false</ScaleCrop>
  <HeadingPairs>
    <vt:vector size="6" baseType="variant">
      <vt:variant>
        <vt:lpstr>使用されているフォント</vt:lpstr>
      </vt:variant>
      <vt:variant>
        <vt:i4>8</vt:i4>
      </vt:variant>
      <vt:variant>
        <vt:lpstr>テーマ</vt:lpstr>
      </vt:variant>
      <vt:variant>
        <vt:i4>8</vt:i4>
      </vt:variant>
      <vt:variant>
        <vt:lpstr>スライド タイトル</vt:lpstr>
      </vt:variant>
      <vt:variant>
        <vt:i4>14</vt:i4>
      </vt:variant>
    </vt:vector>
  </HeadingPairs>
  <TitlesOfParts>
    <vt:vector size="30" baseType="lpstr">
      <vt:lpstr>Meiryo UI</vt:lpstr>
      <vt:lpstr>ＭＳ Ｐゴシック</vt:lpstr>
      <vt:lpstr>ＭＳ Ｐ明朝</vt:lpstr>
      <vt:lpstr>メイリオ</vt:lpstr>
      <vt:lpstr>Arial</vt:lpstr>
      <vt:lpstr>Calibri</vt:lpstr>
      <vt:lpstr>Calibri Light</vt:lpstr>
      <vt:lpstr>Wingdings</vt:lpstr>
      <vt:lpstr>6_標準デザイン</vt:lpstr>
      <vt:lpstr>4_標準デザイン</vt:lpstr>
      <vt:lpstr>7_標準デザイン</vt:lpstr>
      <vt:lpstr>2_標準デザイン</vt:lpstr>
      <vt:lpstr>5_標準デザイン</vt:lpstr>
      <vt:lpstr>3_標準デザイン</vt:lpstr>
      <vt:lpstr>9_標準デザイン</vt:lpstr>
      <vt:lpstr>Office Theme</vt:lpstr>
      <vt:lpstr>大阪市ICT戦略アクションプラン （2018年度～2020年度） 取組実績</vt:lpstr>
      <vt:lpstr>目　次</vt:lpstr>
      <vt:lpstr>1.はじめに</vt:lpstr>
      <vt:lpstr>1.はじめに</vt:lpstr>
      <vt:lpstr>1.はじめに</vt:lpstr>
      <vt:lpstr>1.はじめに</vt:lpstr>
      <vt:lpstr>2.大阪市ICT戦略アクションプラン（2018年度～2020年度）の取組実績</vt:lpstr>
      <vt:lpstr>2.大阪市ICT戦略アクションプラン（2018年度～2020年度）の取組実績</vt:lpstr>
      <vt:lpstr>2.大阪市ICT戦略アクションプラン（2018年度～2020年度）の取組実績</vt:lpstr>
      <vt:lpstr>2.大阪市ICT戦略アクションプラン（2018年度～2020年度）の取組実績</vt:lpstr>
      <vt:lpstr>2.大阪市ICT戦略アクションプラン（2018年度～2020年度）の取組実績</vt:lpstr>
      <vt:lpstr>3.今後の大阪市ICT戦略の取組に向けて</vt:lpstr>
      <vt:lpstr>3.今後の大阪市ICT戦略の取組に向けて</vt:lpstr>
      <vt:lpstr>3.今後の大阪市ICT戦略の取組に向けて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2021-03-11T02:45:28Z</dcterms:created>
  <dcterms:modified xsi:type="dcterms:W3CDTF">2021-03-16T05:17:57Z</dcterms:modified>
</cp:coreProperties>
</file>